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27"/>
  </p:notesMasterIdLst>
  <p:sldIdLst>
    <p:sldId id="354" r:id="rId4"/>
    <p:sldId id="312" r:id="rId5"/>
    <p:sldId id="347" r:id="rId6"/>
    <p:sldId id="307" r:id="rId7"/>
    <p:sldId id="259" r:id="rId8"/>
    <p:sldId id="355" r:id="rId9"/>
    <p:sldId id="356" r:id="rId10"/>
    <p:sldId id="325" r:id="rId11"/>
    <p:sldId id="309" r:id="rId12"/>
    <p:sldId id="364" r:id="rId13"/>
    <p:sldId id="366" r:id="rId14"/>
    <p:sldId id="367" r:id="rId15"/>
    <p:sldId id="324" r:id="rId16"/>
    <p:sldId id="333" r:id="rId17"/>
    <p:sldId id="368" r:id="rId18"/>
    <p:sldId id="360" r:id="rId19"/>
    <p:sldId id="369" r:id="rId20"/>
    <p:sldId id="318" r:id="rId21"/>
    <p:sldId id="298" r:id="rId22"/>
    <p:sldId id="371" r:id="rId23"/>
    <p:sldId id="373" r:id="rId24"/>
    <p:sldId id="374" r:id="rId25"/>
    <p:sldId id="34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84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FA3C4A-41CA-0011-38B3-9325D43691E6}" v="2" dt="2024-12-20T14:41:17.430"/>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33" autoAdjust="0"/>
    <p:restoredTop sz="96229" autoAdjust="0"/>
  </p:normalViewPr>
  <p:slideViewPr>
    <p:cSldViewPr snapToGrid="0" showGuides="1">
      <p:cViewPr varScale="1">
        <p:scale>
          <a:sx n="86" d="100"/>
          <a:sy n="86" d="100"/>
        </p:scale>
        <p:origin x="389" y="72"/>
      </p:cViewPr>
      <p:guideLst>
        <p:guide orient="horz" pos="2184"/>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5aeff346da09e35d8d858ca021fcc851273d700d4fd27272a176eac23751c83b::" providerId="AD" clId="Web-{8BFA3C4A-41CA-0011-38B3-9325D43691E6}"/>
    <pc:docChg chg="modSld">
      <pc:chgData name="Người dùng Khách" userId="S::urn:spo:anon#5aeff346da09e35d8d858ca021fcc851273d700d4fd27272a176eac23751c83b::" providerId="AD" clId="Web-{8BFA3C4A-41CA-0011-38B3-9325D43691E6}" dt="2024-12-20T14:41:17.430" v="1" actId="1076"/>
      <pc:docMkLst>
        <pc:docMk/>
      </pc:docMkLst>
      <pc:sldChg chg="modSp">
        <pc:chgData name="Người dùng Khách" userId="S::urn:spo:anon#5aeff346da09e35d8d858ca021fcc851273d700d4fd27272a176eac23751c83b::" providerId="AD" clId="Web-{8BFA3C4A-41CA-0011-38B3-9325D43691E6}" dt="2024-12-20T14:41:17.430" v="1" actId="1076"/>
        <pc:sldMkLst>
          <pc:docMk/>
          <pc:sldMk cId="4201278032" sldId="309"/>
        </pc:sldMkLst>
        <pc:spChg chg="mod">
          <ac:chgData name="Người dùng Khách" userId="S::urn:spo:anon#5aeff346da09e35d8d858ca021fcc851273d700d4fd27272a176eac23751c83b::" providerId="AD" clId="Web-{8BFA3C4A-41CA-0011-38B3-9325D43691E6}" dt="2024-12-20T14:41:17.430" v="1" actId="1076"/>
          <ac:spMkLst>
            <pc:docMk/>
            <pc:sldMk cId="4201278032" sldId="309"/>
            <ac:spMk id="40" creationId="{00000000-0000-0000-0000-000000000000}"/>
          </ac:spMkLst>
        </pc:spChg>
      </pc:sldChg>
      <pc:sldChg chg="delSp">
        <pc:chgData name="Người dùng Khách" userId="S::urn:spo:anon#5aeff346da09e35d8d858ca021fcc851273d700d4fd27272a176eac23751c83b::" providerId="AD" clId="Web-{8BFA3C4A-41CA-0011-38B3-9325D43691E6}" dt="2024-12-20T14:39:51.458" v="0"/>
        <pc:sldMkLst>
          <pc:docMk/>
          <pc:sldMk cId="3940008774" sldId="333"/>
        </pc:sldMkLst>
        <pc:spChg chg="del">
          <ac:chgData name="Người dùng Khách" userId="S::urn:spo:anon#5aeff346da09e35d8d858ca021fcc851273d700d4fd27272a176eac23751c83b::" providerId="AD" clId="Web-{8BFA3C4A-41CA-0011-38B3-9325D43691E6}" dt="2024-12-20T14:39:51.458" v="0"/>
          <ac:spMkLst>
            <pc:docMk/>
            <pc:sldMk cId="3940008774" sldId="333"/>
            <ac:spMk id="41" creationId="{4F045F15-D841-41F3-95FC-E63E0A737607}"/>
          </ac:spMkLst>
        </pc:spChg>
      </pc:sldChg>
    </pc:docChg>
  </pc:docChgLst>
  <pc:docChgLst>
    <pc:chgData name="ANH PHAN THI PHUONG" userId="d9f44072-19ca-4b94-8c37-f2acb977f0e5" providerId="ADAL" clId="{FC815217-77BB-415E-9D61-23FBC186D059}"/>
    <pc:docChg chg="undo custSel addSld delSld modSld sldOrd">
      <pc:chgData name="ANH PHAN THI PHUONG" userId="d9f44072-19ca-4b94-8c37-f2acb977f0e5" providerId="ADAL" clId="{FC815217-77BB-415E-9D61-23FBC186D059}" dt="2024-12-20T14:41:57.448" v="3885" actId="478"/>
      <pc:docMkLst>
        <pc:docMk/>
      </pc:docMkLst>
      <pc:sldChg chg="addSp delSp modSp">
        <pc:chgData name="ANH PHAN THI PHUONG" userId="d9f44072-19ca-4b94-8c37-f2acb977f0e5" providerId="ADAL" clId="{FC815217-77BB-415E-9D61-23FBC186D059}" dt="2024-12-20T14:38:30.130" v="3838" actId="20577"/>
        <pc:sldMkLst>
          <pc:docMk/>
          <pc:sldMk cId="3979649407" sldId="259"/>
        </pc:sldMkLst>
        <pc:spChg chg="mod">
          <ac:chgData name="ANH PHAN THI PHUONG" userId="d9f44072-19ca-4b94-8c37-f2acb977f0e5" providerId="ADAL" clId="{FC815217-77BB-415E-9D61-23FBC186D059}" dt="2024-12-20T13:47:08.823" v="664" actId="1076"/>
          <ac:spMkLst>
            <pc:docMk/>
            <pc:sldMk cId="3979649407" sldId="259"/>
            <ac:spMk id="2" creationId="{D9B85F3A-0D98-4AE5-8CED-AA4A4CF82188}"/>
          </ac:spMkLst>
        </pc:spChg>
        <pc:spChg chg="mod">
          <ac:chgData name="ANH PHAN THI PHUONG" userId="d9f44072-19ca-4b94-8c37-f2acb977f0e5" providerId="ADAL" clId="{FC815217-77BB-415E-9D61-23FBC186D059}" dt="2024-12-20T13:47:08.823" v="664" actId="1076"/>
          <ac:spMkLst>
            <pc:docMk/>
            <pc:sldMk cId="3979649407" sldId="259"/>
            <ac:spMk id="5" creationId="{AD08287E-BEB8-4CE7-9BC2-853DB3FC129C}"/>
          </ac:spMkLst>
        </pc:spChg>
        <pc:spChg chg="mod">
          <ac:chgData name="ANH PHAN THI PHUONG" userId="d9f44072-19ca-4b94-8c37-f2acb977f0e5" providerId="ADAL" clId="{FC815217-77BB-415E-9D61-23FBC186D059}" dt="2024-12-20T13:47:08.823" v="664" actId="1076"/>
          <ac:spMkLst>
            <pc:docMk/>
            <pc:sldMk cId="3979649407" sldId="259"/>
            <ac:spMk id="6" creationId="{321DFBEC-A381-4E9D-8E78-44933BC149A9}"/>
          </ac:spMkLst>
        </pc:spChg>
        <pc:spChg chg="mod">
          <ac:chgData name="ANH PHAN THI PHUONG" userId="d9f44072-19ca-4b94-8c37-f2acb977f0e5" providerId="ADAL" clId="{FC815217-77BB-415E-9D61-23FBC186D059}" dt="2024-12-20T13:47:08.823" v="664" actId="1076"/>
          <ac:spMkLst>
            <pc:docMk/>
            <pc:sldMk cId="3979649407" sldId="259"/>
            <ac:spMk id="7" creationId="{5B702906-E140-4E2C-B2FD-41E3A4D96AE6}"/>
          </ac:spMkLst>
        </pc:spChg>
        <pc:spChg chg="mod">
          <ac:chgData name="ANH PHAN THI PHUONG" userId="d9f44072-19ca-4b94-8c37-f2acb977f0e5" providerId="ADAL" clId="{FC815217-77BB-415E-9D61-23FBC186D059}" dt="2024-12-20T13:47:08.823" v="664" actId="1076"/>
          <ac:spMkLst>
            <pc:docMk/>
            <pc:sldMk cId="3979649407" sldId="259"/>
            <ac:spMk id="8" creationId="{627F78D1-97CC-48FD-A284-BEAB52B26C58}"/>
          </ac:spMkLst>
        </pc:spChg>
        <pc:spChg chg="mod">
          <ac:chgData name="ANH PHAN THI PHUONG" userId="d9f44072-19ca-4b94-8c37-f2acb977f0e5" providerId="ADAL" clId="{FC815217-77BB-415E-9D61-23FBC186D059}" dt="2024-12-20T13:47:08.823" v="664" actId="1076"/>
          <ac:spMkLst>
            <pc:docMk/>
            <pc:sldMk cId="3979649407" sldId="259"/>
            <ac:spMk id="9" creationId="{723876DB-46C5-46A0-AFE6-FC9560ACF8B2}"/>
          </ac:spMkLst>
        </pc:spChg>
        <pc:spChg chg="mod">
          <ac:chgData name="ANH PHAN THI PHUONG" userId="d9f44072-19ca-4b94-8c37-f2acb977f0e5" providerId="ADAL" clId="{FC815217-77BB-415E-9D61-23FBC186D059}" dt="2024-12-20T13:47:08.823" v="664" actId="1076"/>
          <ac:spMkLst>
            <pc:docMk/>
            <pc:sldMk cId="3979649407" sldId="259"/>
            <ac:spMk id="38" creationId="{2D8234DC-2BBF-4B66-99E6-3C788B01217D}"/>
          </ac:spMkLst>
        </pc:spChg>
        <pc:spChg chg="mod">
          <ac:chgData name="ANH PHAN THI PHUONG" userId="d9f44072-19ca-4b94-8c37-f2acb977f0e5" providerId="ADAL" clId="{FC815217-77BB-415E-9D61-23FBC186D059}" dt="2024-12-20T13:47:08.823" v="664" actId="1076"/>
          <ac:spMkLst>
            <pc:docMk/>
            <pc:sldMk cId="3979649407" sldId="259"/>
            <ac:spMk id="39" creationId="{1CC6CD44-08C8-4301-ABF8-0620DEF6FA6C}"/>
          </ac:spMkLst>
        </pc:spChg>
        <pc:spChg chg="mod">
          <ac:chgData name="ANH PHAN THI PHUONG" userId="d9f44072-19ca-4b94-8c37-f2acb977f0e5" providerId="ADAL" clId="{FC815217-77BB-415E-9D61-23FBC186D059}" dt="2024-12-20T13:47:08.823" v="664" actId="1076"/>
          <ac:spMkLst>
            <pc:docMk/>
            <pc:sldMk cId="3979649407" sldId="259"/>
            <ac:spMk id="40" creationId="{42E874AA-50AE-40CE-B143-891561867418}"/>
          </ac:spMkLst>
        </pc:spChg>
        <pc:spChg chg="mod">
          <ac:chgData name="ANH PHAN THI PHUONG" userId="d9f44072-19ca-4b94-8c37-f2acb977f0e5" providerId="ADAL" clId="{FC815217-77BB-415E-9D61-23FBC186D059}" dt="2024-12-20T13:47:08.823" v="664" actId="1076"/>
          <ac:spMkLst>
            <pc:docMk/>
            <pc:sldMk cId="3979649407" sldId="259"/>
            <ac:spMk id="41" creationId="{302CC823-07F3-4316-B74F-EF84D88C6D22}"/>
          </ac:spMkLst>
        </pc:spChg>
        <pc:spChg chg="mod">
          <ac:chgData name="ANH PHAN THI PHUONG" userId="d9f44072-19ca-4b94-8c37-f2acb977f0e5" providerId="ADAL" clId="{FC815217-77BB-415E-9D61-23FBC186D059}" dt="2024-12-20T13:47:08.823" v="664" actId="1076"/>
          <ac:spMkLst>
            <pc:docMk/>
            <pc:sldMk cId="3979649407" sldId="259"/>
            <ac:spMk id="43" creationId="{10372FED-C3B9-4E55-87DC-3FBEFC260E2F}"/>
          </ac:spMkLst>
        </pc:spChg>
        <pc:spChg chg="mod">
          <ac:chgData name="ANH PHAN THI PHUONG" userId="d9f44072-19ca-4b94-8c37-f2acb977f0e5" providerId="ADAL" clId="{FC815217-77BB-415E-9D61-23FBC186D059}" dt="2024-12-20T13:47:08.823" v="664" actId="1076"/>
          <ac:spMkLst>
            <pc:docMk/>
            <pc:sldMk cId="3979649407" sldId="259"/>
            <ac:spMk id="44" creationId="{1E98E585-BDC8-4F71-90E2-2552E4ABB42D}"/>
          </ac:spMkLst>
        </pc:spChg>
        <pc:spChg chg="mod">
          <ac:chgData name="ANH PHAN THI PHUONG" userId="d9f44072-19ca-4b94-8c37-f2acb977f0e5" providerId="ADAL" clId="{FC815217-77BB-415E-9D61-23FBC186D059}" dt="2024-12-20T13:47:08.823" v="664" actId="1076"/>
          <ac:spMkLst>
            <pc:docMk/>
            <pc:sldMk cId="3979649407" sldId="259"/>
            <ac:spMk id="45" creationId="{43CD9E67-3292-41AD-80A3-A67665B896A7}"/>
          </ac:spMkLst>
        </pc:spChg>
        <pc:spChg chg="mod">
          <ac:chgData name="ANH PHAN THI PHUONG" userId="d9f44072-19ca-4b94-8c37-f2acb977f0e5" providerId="ADAL" clId="{FC815217-77BB-415E-9D61-23FBC186D059}" dt="2024-12-20T13:47:08.823" v="664" actId="1076"/>
          <ac:spMkLst>
            <pc:docMk/>
            <pc:sldMk cId="3979649407" sldId="259"/>
            <ac:spMk id="46" creationId="{3A51E7A7-4871-4DAD-8560-8B4EF206458D}"/>
          </ac:spMkLst>
        </pc:spChg>
        <pc:spChg chg="mod">
          <ac:chgData name="ANH PHAN THI PHUONG" userId="d9f44072-19ca-4b94-8c37-f2acb977f0e5" providerId="ADAL" clId="{FC815217-77BB-415E-9D61-23FBC186D059}" dt="2024-12-20T13:47:08.823" v="664" actId="1076"/>
          <ac:spMkLst>
            <pc:docMk/>
            <pc:sldMk cId="3979649407" sldId="259"/>
            <ac:spMk id="48" creationId="{93E59C5F-D9C9-4E41-AD68-A34C3E3A92A6}"/>
          </ac:spMkLst>
        </pc:spChg>
        <pc:spChg chg="mod">
          <ac:chgData name="ANH PHAN THI PHUONG" userId="d9f44072-19ca-4b94-8c37-f2acb977f0e5" providerId="ADAL" clId="{FC815217-77BB-415E-9D61-23FBC186D059}" dt="2024-12-20T13:47:08.823" v="664" actId="1076"/>
          <ac:spMkLst>
            <pc:docMk/>
            <pc:sldMk cId="3979649407" sldId="259"/>
            <ac:spMk id="49" creationId="{19454004-15F6-471A-A429-68B74489C338}"/>
          </ac:spMkLst>
        </pc:spChg>
        <pc:spChg chg="mod">
          <ac:chgData name="ANH PHAN THI PHUONG" userId="d9f44072-19ca-4b94-8c37-f2acb977f0e5" providerId="ADAL" clId="{FC815217-77BB-415E-9D61-23FBC186D059}" dt="2024-12-20T13:47:08.823" v="664" actId="1076"/>
          <ac:spMkLst>
            <pc:docMk/>
            <pc:sldMk cId="3979649407" sldId="259"/>
            <ac:spMk id="50" creationId="{53709283-6819-4CAD-9790-F0E4D5DA41C7}"/>
          </ac:spMkLst>
        </pc:spChg>
        <pc:spChg chg="mod">
          <ac:chgData name="ANH PHAN THI PHUONG" userId="d9f44072-19ca-4b94-8c37-f2acb977f0e5" providerId="ADAL" clId="{FC815217-77BB-415E-9D61-23FBC186D059}" dt="2024-12-20T13:47:08.823" v="664" actId="1076"/>
          <ac:spMkLst>
            <pc:docMk/>
            <pc:sldMk cId="3979649407" sldId="259"/>
            <ac:spMk id="51" creationId="{E2D8F813-C59B-4A63-81B5-E5FE4D994D46}"/>
          </ac:spMkLst>
        </pc:spChg>
        <pc:spChg chg="add del mod">
          <ac:chgData name="ANH PHAN THI PHUONG" userId="d9f44072-19ca-4b94-8c37-f2acb977f0e5" providerId="ADAL" clId="{FC815217-77BB-415E-9D61-23FBC186D059}" dt="2024-12-20T13:46:34.768" v="658"/>
          <ac:spMkLst>
            <pc:docMk/>
            <pc:sldMk cId="3979649407" sldId="259"/>
            <ac:spMk id="52" creationId="{39BB43DE-7C02-4278-8D29-87AA2F444683}"/>
          </ac:spMkLst>
        </pc:spChg>
        <pc:spChg chg="add del mod">
          <ac:chgData name="ANH PHAN THI PHUONG" userId="d9f44072-19ca-4b94-8c37-f2acb977f0e5" providerId="ADAL" clId="{FC815217-77BB-415E-9D61-23FBC186D059}" dt="2024-12-20T13:46:34.768" v="658"/>
          <ac:spMkLst>
            <pc:docMk/>
            <pc:sldMk cId="3979649407" sldId="259"/>
            <ac:spMk id="53" creationId="{547265EA-19E7-447A-A015-A7F8892C16AC}"/>
          </ac:spMkLst>
        </pc:spChg>
        <pc:spChg chg="mod">
          <ac:chgData name="ANH PHAN THI PHUONG" userId="d9f44072-19ca-4b94-8c37-f2acb977f0e5" providerId="ADAL" clId="{FC815217-77BB-415E-9D61-23FBC186D059}" dt="2024-12-20T13:47:08.823" v="664" actId="1076"/>
          <ac:spMkLst>
            <pc:docMk/>
            <pc:sldMk cId="3979649407" sldId="259"/>
            <ac:spMk id="54" creationId="{460909B9-A6E1-4A0C-808F-AA9F4B4D6DDF}"/>
          </ac:spMkLst>
        </pc:spChg>
        <pc:spChg chg="add del mod">
          <ac:chgData name="ANH PHAN THI PHUONG" userId="d9f44072-19ca-4b94-8c37-f2acb977f0e5" providerId="ADAL" clId="{FC815217-77BB-415E-9D61-23FBC186D059}" dt="2024-12-20T13:46:34.768" v="658"/>
          <ac:spMkLst>
            <pc:docMk/>
            <pc:sldMk cId="3979649407" sldId="259"/>
            <ac:spMk id="55" creationId="{D3E2B02D-10CB-42EF-A61D-E53CA345C582}"/>
          </ac:spMkLst>
        </pc:spChg>
        <pc:spChg chg="add del mod">
          <ac:chgData name="ANH PHAN THI PHUONG" userId="d9f44072-19ca-4b94-8c37-f2acb977f0e5" providerId="ADAL" clId="{FC815217-77BB-415E-9D61-23FBC186D059}" dt="2024-12-20T13:47:08.506" v="663"/>
          <ac:spMkLst>
            <pc:docMk/>
            <pc:sldMk cId="3979649407" sldId="259"/>
            <ac:spMk id="56" creationId="{86420866-396D-438C-A120-A22D3AE29431}"/>
          </ac:spMkLst>
        </pc:spChg>
        <pc:spChg chg="mod">
          <ac:chgData name="ANH PHAN THI PHUONG" userId="d9f44072-19ca-4b94-8c37-f2acb977f0e5" providerId="ADAL" clId="{FC815217-77BB-415E-9D61-23FBC186D059}" dt="2024-12-20T14:38:30.130" v="3838" actId="20577"/>
          <ac:spMkLst>
            <pc:docMk/>
            <pc:sldMk cId="3979649407" sldId="259"/>
            <ac:spMk id="57" creationId="{DD783493-CB88-4624-8FA9-2C0F97DCC691}"/>
          </ac:spMkLst>
        </pc:spChg>
        <pc:spChg chg="mod">
          <ac:chgData name="ANH PHAN THI PHUONG" userId="d9f44072-19ca-4b94-8c37-f2acb977f0e5" providerId="ADAL" clId="{FC815217-77BB-415E-9D61-23FBC186D059}" dt="2024-12-20T13:47:08.823" v="664" actId="1076"/>
          <ac:spMkLst>
            <pc:docMk/>
            <pc:sldMk cId="3979649407" sldId="259"/>
            <ac:spMk id="60" creationId="{1BD323E5-65C8-4E67-A00C-FC652F2140C3}"/>
          </ac:spMkLst>
        </pc:spChg>
        <pc:spChg chg="mod">
          <ac:chgData name="ANH PHAN THI PHUONG" userId="d9f44072-19ca-4b94-8c37-f2acb977f0e5" providerId="ADAL" clId="{FC815217-77BB-415E-9D61-23FBC186D059}" dt="2024-12-20T13:47:08.823" v="664" actId="1076"/>
          <ac:spMkLst>
            <pc:docMk/>
            <pc:sldMk cId="3979649407" sldId="259"/>
            <ac:spMk id="63" creationId="{DA4AB027-70FB-4FC9-8414-1C4988B706BD}"/>
          </ac:spMkLst>
        </pc:spChg>
        <pc:spChg chg="add del mod">
          <ac:chgData name="ANH PHAN THI PHUONG" userId="d9f44072-19ca-4b94-8c37-f2acb977f0e5" providerId="ADAL" clId="{FC815217-77BB-415E-9D61-23FBC186D059}" dt="2024-12-20T13:47:08.506" v="663"/>
          <ac:spMkLst>
            <pc:docMk/>
            <pc:sldMk cId="3979649407" sldId="259"/>
            <ac:spMk id="65" creationId="{72FF7EEB-541A-4389-892E-C99A428AFAB0}"/>
          </ac:spMkLst>
        </pc:spChg>
        <pc:spChg chg="add del mod">
          <ac:chgData name="ANH PHAN THI PHUONG" userId="d9f44072-19ca-4b94-8c37-f2acb977f0e5" providerId="ADAL" clId="{FC815217-77BB-415E-9D61-23FBC186D059}" dt="2024-12-20T13:47:08.506" v="663"/>
          <ac:spMkLst>
            <pc:docMk/>
            <pc:sldMk cId="3979649407" sldId="259"/>
            <ac:spMk id="66" creationId="{D324FE9B-ECDE-43E6-9057-4AEBB4F50EF9}"/>
          </ac:spMkLst>
        </pc:spChg>
        <pc:grpChg chg="mod">
          <ac:chgData name="ANH PHAN THI PHUONG" userId="d9f44072-19ca-4b94-8c37-f2acb977f0e5" providerId="ADAL" clId="{FC815217-77BB-415E-9D61-23FBC186D059}" dt="2024-12-20T13:47:08.823" v="664" actId="1076"/>
          <ac:grpSpMkLst>
            <pc:docMk/>
            <pc:sldMk cId="3979649407" sldId="259"/>
            <ac:grpSpMk id="12" creationId="{BDB8EE9E-90CC-4C52-B582-631F6DE798AC}"/>
          </ac:grpSpMkLst>
        </pc:grpChg>
        <pc:grpChg chg="mod">
          <ac:chgData name="ANH PHAN THI PHUONG" userId="d9f44072-19ca-4b94-8c37-f2acb977f0e5" providerId="ADAL" clId="{FC815217-77BB-415E-9D61-23FBC186D059}" dt="2024-12-20T13:47:08.823" v="664" actId="1076"/>
          <ac:grpSpMkLst>
            <pc:docMk/>
            <pc:sldMk cId="3979649407" sldId="259"/>
            <ac:grpSpMk id="17" creationId="{5573428B-8704-4B2F-A6C7-51DAC074340C}"/>
          </ac:grpSpMkLst>
        </pc:grpChg>
        <pc:grpChg chg="mod">
          <ac:chgData name="ANH PHAN THI PHUONG" userId="d9f44072-19ca-4b94-8c37-f2acb977f0e5" providerId="ADAL" clId="{FC815217-77BB-415E-9D61-23FBC186D059}" dt="2024-12-20T13:47:08.823" v="664" actId="1076"/>
          <ac:grpSpMkLst>
            <pc:docMk/>
            <pc:sldMk cId="3979649407" sldId="259"/>
            <ac:grpSpMk id="22" creationId="{C68A48B3-3F51-4D14-84A5-B0388EBF7010}"/>
          </ac:grpSpMkLst>
        </pc:grpChg>
        <pc:grpChg chg="mod">
          <ac:chgData name="ANH PHAN THI PHUONG" userId="d9f44072-19ca-4b94-8c37-f2acb977f0e5" providerId="ADAL" clId="{FC815217-77BB-415E-9D61-23FBC186D059}" dt="2024-12-20T13:47:08.823" v="664" actId="1076"/>
          <ac:grpSpMkLst>
            <pc:docMk/>
            <pc:sldMk cId="3979649407" sldId="259"/>
            <ac:grpSpMk id="27" creationId="{5B588E4A-EA9B-45DB-BE2B-7692110B2980}"/>
          </ac:grpSpMkLst>
        </pc:grpChg>
        <pc:grpChg chg="add del mod">
          <ac:chgData name="ANH PHAN THI PHUONG" userId="d9f44072-19ca-4b94-8c37-f2acb977f0e5" providerId="ADAL" clId="{FC815217-77BB-415E-9D61-23FBC186D059}" dt="2024-12-20T13:47:08.506" v="663"/>
          <ac:grpSpMkLst>
            <pc:docMk/>
            <pc:sldMk cId="3979649407" sldId="259"/>
            <ac:grpSpMk id="58" creationId="{60E20D6E-4D6C-4C33-B12D-355C538C036D}"/>
          </ac:grpSpMkLst>
        </pc:grpChg>
        <pc:grpChg chg="mod">
          <ac:chgData name="ANH PHAN THI PHUONG" userId="d9f44072-19ca-4b94-8c37-f2acb977f0e5" providerId="ADAL" clId="{FC815217-77BB-415E-9D61-23FBC186D059}" dt="2024-12-20T13:47:08.823" v="664" actId="1076"/>
          <ac:grpSpMkLst>
            <pc:docMk/>
            <pc:sldMk cId="3979649407" sldId="259"/>
            <ac:grpSpMk id="68" creationId="{1E53E786-4F98-431D-87FF-3214DACDE38A}"/>
          </ac:grpSpMkLst>
        </pc:grpChg>
      </pc:sldChg>
      <pc:sldChg chg="modSp del ord">
        <pc:chgData name="ANH PHAN THI PHUONG" userId="d9f44072-19ca-4b94-8c37-f2acb977f0e5" providerId="ADAL" clId="{FC815217-77BB-415E-9D61-23FBC186D059}" dt="2024-12-20T13:44:17.316" v="576" actId="2696"/>
        <pc:sldMkLst>
          <pc:docMk/>
          <pc:sldMk cId="141078548" sldId="260"/>
        </pc:sldMkLst>
        <pc:spChg chg="mod">
          <ac:chgData name="ANH PHAN THI PHUONG" userId="d9f44072-19ca-4b94-8c37-f2acb977f0e5" providerId="ADAL" clId="{FC815217-77BB-415E-9D61-23FBC186D059}" dt="2024-12-19T16:25:27.210" v="180" actId="20577"/>
          <ac:spMkLst>
            <pc:docMk/>
            <pc:sldMk cId="141078548" sldId="260"/>
            <ac:spMk id="2" creationId="{21BB3ACD-39D6-4B07-B165-F979837486AA}"/>
          </ac:spMkLst>
        </pc:spChg>
      </pc:sldChg>
      <pc:sldChg chg="addSp delSp modSp ord">
        <pc:chgData name="ANH PHAN THI PHUONG" userId="d9f44072-19ca-4b94-8c37-f2acb977f0e5" providerId="ADAL" clId="{FC815217-77BB-415E-9D61-23FBC186D059}" dt="2024-12-20T14:31:22.924" v="3778" actId="1076"/>
        <pc:sldMkLst>
          <pc:docMk/>
          <pc:sldMk cId="2737942562" sldId="298"/>
        </pc:sldMkLst>
        <pc:spChg chg="del mod">
          <ac:chgData name="ANH PHAN THI PHUONG" userId="d9f44072-19ca-4b94-8c37-f2acb977f0e5" providerId="ADAL" clId="{FC815217-77BB-415E-9D61-23FBC186D059}" dt="2024-12-20T14:22:03.517" v="3663" actId="478"/>
          <ac:spMkLst>
            <pc:docMk/>
            <pc:sldMk cId="2737942562" sldId="298"/>
            <ac:spMk id="2" creationId="{D735F7F3-C1B5-4B60-A00A-4EB618DDFB5A}"/>
          </ac:spMkLst>
        </pc:spChg>
        <pc:spChg chg="del">
          <ac:chgData name="ANH PHAN THI PHUONG" userId="d9f44072-19ca-4b94-8c37-f2acb977f0e5" providerId="ADAL" clId="{FC815217-77BB-415E-9D61-23FBC186D059}" dt="2024-12-20T14:22:03.517" v="3663" actId="478"/>
          <ac:spMkLst>
            <pc:docMk/>
            <pc:sldMk cId="2737942562" sldId="298"/>
            <ac:spMk id="3" creationId="{177654C6-E6DD-4358-BF50-C896D55F66D0}"/>
          </ac:spMkLst>
        </pc:spChg>
        <pc:spChg chg="del">
          <ac:chgData name="ANH PHAN THI PHUONG" userId="d9f44072-19ca-4b94-8c37-f2acb977f0e5" providerId="ADAL" clId="{FC815217-77BB-415E-9D61-23FBC186D059}" dt="2024-12-20T14:22:03.517" v="3663" actId="478"/>
          <ac:spMkLst>
            <pc:docMk/>
            <pc:sldMk cId="2737942562" sldId="298"/>
            <ac:spMk id="4" creationId="{B202646C-7AD5-4E4C-9C46-8851B7CFCEEE}"/>
          </ac:spMkLst>
        </pc:spChg>
        <pc:spChg chg="del">
          <ac:chgData name="ANH PHAN THI PHUONG" userId="d9f44072-19ca-4b94-8c37-f2acb977f0e5" providerId="ADAL" clId="{FC815217-77BB-415E-9D61-23FBC186D059}" dt="2024-12-20T14:22:03.517" v="3663" actId="478"/>
          <ac:spMkLst>
            <pc:docMk/>
            <pc:sldMk cId="2737942562" sldId="298"/>
            <ac:spMk id="5" creationId="{91189BB8-3B71-4801-9C16-3C16D1E9E0B4}"/>
          </ac:spMkLst>
        </pc:spChg>
        <pc:spChg chg="del">
          <ac:chgData name="ANH PHAN THI PHUONG" userId="d9f44072-19ca-4b94-8c37-f2acb977f0e5" providerId="ADAL" clId="{FC815217-77BB-415E-9D61-23FBC186D059}" dt="2024-12-20T14:22:03.517" v="3663" actId="478"/>
          <ac:spMkLst>
            <pc:docMk/>
            <pc:sldMk cId="2737942562" sldId="298"/>
            <ac:spMk id="6" creationId="{D4026B75-01F0-40CD-9DAD-262875E94E40}"/>
          </ac:spMkLst>
        </pc:spChg>
        <pc:spChg chg="del">
          <ac:chgData name="ANH PHAN THI PHUONG" userId="d9f44072-19ca-4b94-8c37-f2acb977f0e5" providerId="ADAL" clId="{FC815217-77BB-415E-9D61-23FBC186D059}" dt="2024-12-20T14:22:03.517" v="3663" actId="478"/>
          <ac:spMkLst>
            <pc:docMk/>
            <pc:sldMk cId="2737942562" sldId="298"/>
            <ac:spMk id="7" creationId="{0F551760-7C73-4FA5-A3A5-FAF257CA1AD6}"/>
          </ac:spMkLst>
        </pc:spChg>
        <pc:spChg chg="del">
          <ac:chgData name="ANH PHAN THI PHUONG" userId="d9f44072-19ca-4b94-8c37-f2acb977f0e5" providerId="ADAL" clId="{FC815217-77BB-415E-9D61-23FBC186D059}" dt="2024-12-20T14:22:03.517" v="3663" actId="478"/>
          <ac:spMkLst>
            <pc:docMk/>
            <pc:sldMk cId="2737942562" sldId="298"/>
            <ac:spMk id="8" creationId="{BC4D898E-08CA-44F2-AA7A-4E1EB3E74A7A}"/>
          </ac:spMkLst>
        </pc:spChg>
        <pc:spChg chg="del">
          <ac:chgData name="ANH PHAN THI PHUONG" userId="d9f44072-19ca-4b94-8c37-f2acb977f0e5" providerId="ADAL" clId="{FC815217-77BB-415E-9D61-23FBC186D059}" dt="2024-12-20T14:22:03.517" v="3663" actId="478"/>
          <ac:spMkLst>
            <pc:docMk/>
            <pc:sldMk cId="2737942562" sldId="298"/>
            <ac:spMk id="9" creationId="{82898980-C90F-40EC-BD99-AF0F4F064218}"/>
          </ac:spMkLst>
        </pc:spChg>
        <pc:spChg chg="del">
          <ac:chgData name="ANH PHAN THI PHUONG" userId="d9f44072-19ca-4b94-8c37-f2acb977f0e5" providerId="ADAL" clId="{FC815217-77BB-415E-9D61-23FBC186D059}" dt="2024-12-20T14:22:03.517" v="3663" actId="478"/>
          <ac:spMkLst>
            <pc:docMk/>
            <pc:sldMk cId="2737942562" sldId="298"/>
            <ac:spMk id="10" creationId="{BB292AD9-98AB-4875-A4F9-4D84CB396EEB}"/>
          </ac:spMkLst>
        </pc:spChg>
        <pc:spChg chg="del">
          <ac:chgData name="ANH PHAN THI PHUONG" userId="d9f44072-19ca-4b94-8c37-f2acb977f0e5" providerId="ADAL" clId="{FC815217-77BB-415E-9D61-23FBC186D059}" dt="2024-12-20T14:22:03.517" v="3663" actId="478"/>
          <ac:spMkLst>
            <pc:docMk/>
            <pc:sldMk cId="2737942562" sldId="298"/>
            <ac:spMk id="29" creationId="{B2D4E13C-80A6-4A24-8218-5B2B697D463C}"/>
          </ac:spMkLst>
        </pc:spChg>
        <pc:spChg chg="add mod">
          <ac:chgData name="ANH PHAN THI PHUONG" userId="d9f44072-19ca-4b94-8c37-f2acb977f0e5" providerId="ADAL" clId="{FC815217-77BB-415E-9D61-23FBC186D059}" dt="2024-12-20T14:22:08.275" v="3686" actId="20577"/>
          <ac:spMkLst>
            <pc:docMk/>
            <pc:sldMk cId="2737942562" sldId="298"/>
            <ac:spMk id="36" creationId="{82C8DCC9-324A-4EE7-9D1F-601642D513F3}"/>
          </ac:spMkLst>
        </pc:spChg>
        <pc:grpChg chg="del">
          <ac:chgData name="ANH PHAN THI PHUONG" userId="d9f44072-19ca-4b94-8c37-f2acb977f0e5" providerId="ADAL" clId="{FC815217-77BB-415E-9D61-23FBC186D059}" dt="2024-12-20T14:22:03.517" v="3663" actId="478"/>
          <ac:grpSpMkLst>
            <pc:docMk/>
            <pc:sldMk cId="2737942562" sldId="298"/>
            <ac:grpSpMk id="11" creationId="{4241A61F-D5A8-4287-BF16-864B6164EC4F}"/>
          </ac:grpSpMkLst>
        </pc:grpChg>
        <pc:grpChg chg="del">
          <ac:chgData name="ANH PHAN THI PHUONG" userId="d9f44072-19ca-4b94-8c37-f2acb977f0e5" providerId="ADAL" clId="{FC815217-77BB-415E-9D61-23FBC186D059}" dt="2024-12-20T14:22:03.517" v="3663" actId="478"/>
          <ac:grpSpMkLst>
            <pc:docMk/>
            <pc:sldMk cId="2737942562" sldId="298"/>
            <ac:grpSpMk id="14" creationId="{A074ABE4-9FCD-4F1F-9749-0FB6C2609844}"/>
          </ac:grpSpMkLst>
        </pc:grpChg>
        <pc:grpChg chg="del">
          <ac:chgData name="ANH PHAN THI PHUONG" userId="d9f44072-19ca-4b94-8c37-f2acb977f0e5" providerId="ADAL" clId="{FC815217-77BB-415E-9D61-23FBC186D059}" dt="2024-12-20T14:22:03.517" v="3663" actId="478"/>
          <ac:grpSpMkLst>
            <pc:docMk/>
            <pc:sldMk cId="2737942562" sldId="298"/>
            <ac:grpSpMk id="17" creationId="{E7E3E3EE-E691-42B4-8479-2F2551449DB7}"/>
          </ac:grpSpMkLst>
        </pc:grpChg>
        <pc:grpChg chg="del">
          <ac:chgData name="ANH PHAN THI PHUONG" userId="d9f44072-19ca-4b94-8c37-f2acb977f0e5" providerId="ADAL" clId="{FC815217-77BB-415E-9D61-23FBC186D059}" dt="2024-12-20T14:22:03.517" v="3663" actId="478"/>
          <ac:grpSpMkLst>
            <pc:docMk/>
            <pc:sldMk cId="2737942562" sldId="298"/>
            <ac:grpSpMk id="20" creationId="{8FF8556C-6FCF-4DA5-AFA5-11B2585C2D41}"/>
          </ac:grpSpMkLst>
        </pc:grpChg>
        <pc:grpChg chg="del">
          <ac:chgData name="ANH PHAN THI PHUONG" userId="d9f44072-19ca-4b94-8c37-f2acb977f0e5" providerId="ADAL" clId="{FC815217-77BB-415E-9D61-23FBC186D059}" dt="2024-12-20T14:22:03.517" v="3663" actId="478"/>
          <ac:grpSpMkLst>
            <pc:docMk/>
            <pc:sldMk cId="2737942562" sldId="298"/>
            <ac:grpSpMk id="23" creationId="{839B40B6-A521-477F-AF7C-A229538B1B9D}"/>
          </ac:grpSpMkLst>
        </pc:grpChg>
        <pc:grpChg chg="del">
          <ac:chgData name="ANH PHAN THI PHUONG" userId="d9f44072-19ca-4b94-8c37-f2acb977f0e5" providerId="ADAL" clId="{FC815217-77BB-415E-9D61-23FBC186D059}" dt="2024-12-20T14:22:03.517" v="3663" actId="478"/>
          <ac:grpSpMkLst>
            <pc:docMk/>
            <pc:sldMk cId="2737942562" sldId="298"/>
            <ac:grpSpMk id="26" creationId="{EB922078-E80A-48F5-9467-77D06393577A}"/>
          </ac:grpSpMkLst>
        </pc:grpChg>
        <pc:grpChg chg="del">
          <ac:chgData name="ANH PHAN THI PHUONG" userId="d9f44072-19ca-4b94-8c37-f2acb977f0e5" providerId="ADAL" clId="{FC815217-77BB-415E-9D61-23FBC186D059}" dt="2024-12-20T14:22:03.517" v="3663" actId="478"/>
          <ac:grpSpMkLst>
            <pc:docMk/>
            <pc:sldMk cId="2737942562" sldId="298"/>
            <ac:grpSpMk id="30" creationId="{6099FE4B-0700-499B-A30F-EACDAF13986D}"/>
          </ac:grpSpMkLst>
        </pc:grpChg>
        <pc:picChg chg="add del mod modCrop">
          <ac:chgData name="ANH PHAN THI PHUONG" userId="d9f44072-19ca-4b94-8c37-f2acb977f0e5" providerId="ADAL" clId="{FC815217-77BB-415E-9D61-23FBC186D059}" dt="2024-12-20T14:31:01.449" v="3773" actId="1076"/>
          <ac:picMkLst>
            <pc:docMk/>
            <pc:sldMk cId="2737942562" sldId="298"/>
            <ac:picMk id="37" creationId="{2ABBA3F1-978F-412C-9B7A-BD55BA77DB3D}"/>
          </ac:picMkLst>
        </pc:picChg>
        <pc:picChg chg="add mod modCrop">
          <ac:chgData name="ANH PHAN THI PHUONG" userId="d9f44072-19ca-4b94-8c37-f2acb977f0e5" providerId="ADAL" clId="{FC815217-77BB-415E-9D61-23FBC186D059}" dt="2024-12-20T14:31:18.371" v="3777" actId="1076"/>
          <ac:picMkLst>
            <pc:docMk/>
            <pc:sldMk cId="2737942562" sldId="298"/>
            <ac:picMk id="38" creationId="{97782D3B-9BF6-4B60-BBBF-CECA3052B280}"/>
          </ac:picMkLst>
        </pc:picChg>
        <pc:picChg chg="add mod modCrop">
          <ac:chgData name="ANH PHAN THI PHUONG" userId="d9f44072-19ca-4b94-8c37-f2acb977f0e5" providerId="ADAL" clId="{FC815217-77BB-415E-9D61-23FBC186D059}" dt="2024-12-20T14:31:22.924" v="3778" actId="1076"/>
          <ac:picMkLst>
            <pc:docMk/>
            <pc:sldMk cId="2737942562" sldId="298"/>
            <ac:picMk id="39" creationId="{87E9CD6A-1A25-4068-AFAC-2E693AE14E9B}"/>
          </ac:picMkLst>
        </pc:picChg>
      </pc:sldChg>
      <pc:sldChg chg="del">
        <pc:chgData name="ANH PHAN THI PHUONG" userId="d9f44072-19ca-4b94-8c37-f2acb977f0e5" providerId="ADAL" clId="{FC815217-77BB-415E-9D61-23FBC186D059}" dt="2024-12-20T14:41:45.997" v="3879" actId="2696"/>
        <pc:sldMkLst>
          <pc:docMk/>
          <pc:sldMk cId="4179153492" sldId="299"/>
        </pc:sldMkLst>
      </pc:sldChg>
      <pc:sldChg chg="del">
        <pc:chgData name="ANH PHAN THI PHUONG" userId="d9f44072-19ca-4b94-8c37-f2acb977f0e5" providerId="ADAL" clId="{FC815217-77BB-415E-9D61-23FBC186D059}" dt="2024-12-20T14:41:45.525" v="3878" actId="2696"/>
        <pc:sldMkLst>
          <pc:docMk/>
          <pc:sldMk cId="689816630" sldId="300"/>
        </pc:sldMkLst>
      </pc:sldChg>
      <pc:sldChg chg="del">
        <pc:chgData name="ANH PHAN THI PHUONG" userId="d9f44072-19ca-4b94-8c37-f2acb977f0e5" providerId="ADAL" clId="{FC815217-77BB-415E-9D61-23FBC186D059}" dt="2024-12-20T14:41:48.652" v="3880" actId="2696"/>
        <pc:sldMkLst>
          <pc:docMk/>
          <pc:sldMk cId="159771542" sldId="302"/>
        </pc:sldMkLst>
      </pc:sldChg>
      <pc:sldChg chg="del">
        <pc:chgData name="ANH PHAN THI PHUONG" userId="d9f44072-19ca-4b94-8c37-f2acb977f0e5" providerId="ADAL" clId="{FC815217-77BB-415E-9D61-23FBC186D059}" dt="2024-12-20T14:41:49.713" v="3881" actId="2696"/>
        <pc:sldMkLst>
          <pc:docMk/>
          <pc:sldMk cId="364121930" sldId="303"/>
        </pc:sldMkLst>
      </pc:sldChg>
      <pc:sldChg chg="del">
        <pc:chgData name="ANH PHAN THI PHUONG" userId="d9f44072-19ca-4b94-8c37-f2acb977f0e5" providerId="ADAL" clId="{FC815217-77BB-415E-9D61-23FBC186D059}" dt="2024-12-20T14:41:52.108" v="3882" actId="2696"/>
        <pc:sldMkLst>
          <pc:docMk/>
          <pc:sldMk cId="313758320" sldId="304"/>
        </pc:sldMkLst>
      </pc:sldChg>
      <pc:sldChg chg="del">
        <pc:chgData name="ANH PHAN THI PHUONG" userId="d9f44072-19ca-4b94-8c37-f2acb977f0e5" providerId="ADAL" clId="{FC815217-77BB-415E-9D61-23FBC186D059}" dt="2024-12-20T14:41:52.628" v="3883" actId="2696"/>
        <pc:sldMkLst>
          <pc:docMk/>
          <pc:sldMk cId="212682184" sldId="305"/>
        </pc:sldMkLst>
      </pc:sldChg>
      <pc:sldChg chg="del">
        <pc:chgData name="ANH PHAN THI PHUONG" userId="d9f44072-19ca-4b94-8c37-f2acb977f0e5" providerId="ADAL" clId="{FC815217-77BB-415E-9D61-23FBC186D059}" dt="2024-12-20T14:41:53.101" v="3884" actId="2696"/>
        <pc:sldMkLst>
          <pc:docMk/>
          <pc:sldMk cId="486176497" sldId="306"/>
        </pc:sldMkLst>
      </pc:sldChg>
      <pc:sldChg chg="modSp">
        <pc:chgData name="ANH PHAN THI PHUONG" userId="d9f44072-19ca-4b94-8c37-f2acb977f0e5" providerId="ADAL" clId="{FC815217-77BB-415E-9D61-23FBC186D059}" dt="2024-12-20T14:37:38.827" v="3830" actId="14100"/>
        <pc:sldMkLst>
          <pc:docMk/>
          <pc:sldMk cId="3423133475" sldId="307"/>
        </pc:sldMkLst>
        <pc:spChg chg="mod">
          <ac:chgData name="ANH PHAN THI PHUONG" userId="d9f44072-19ca-4b94-8c37-f2acb977f0e5" providerId="ADAL" clId="{FC815217-77BB-415E-9D61-23FBC186D059}" dt="2024-12-19T16:21:49.524" v="113" actId="20577"/>
          <ac:spMkLst>
            <pc:docMk/>
            <pc:sldMk cId="3423133475" sldId="307"/>
            <ac:spMk id="2" creationId="{D735F7F3-C1B5-4B60-A00A-4EB618DDFB5A}"/>
          </ac:spMkLst>
        </pc:spChg>
        <pc:spChg chg="mod">
          <ac:chgData name="ANH PHAN THI PHUONG" userId="d9f44072-19ca-4b94-8c37-f2acb977f0e5" providerId="ADAL" clId="{FC815217-77BB-415E-9D61-23FBC186D059}" dt="2024-12-20T14:37:34.709" v="3829" actId="14100"/>
          <ac:spMkLst>
            <pc:docMk/>
            <pc:sldMk cId="3423133475" sldId="307"/>
            <ac:spMk id="70" creationId="{11A65F5B-3C40-4B8B-95A6-FB89BB1EDFC3}"/>
          </ac:spMkLst>
        </pc:spChg>
        <pc:spChg chg="mod">
          <ac:chgData name="ANH PHAN THI PHUONG" userId="d9f44072-19ca-4b94-8c37-f2acb977f0e5" providerId="ADAL" clId="{FC815217-77BB-415E-9D61-23FBC186D059}" dt="2024-12-20T14:37:38.827" v="3830" actId="14100"/>
          <ac:spMkLst>
            <pc:docMk/>
            <pc:sldMk cId="3423133475" sldId="307"/>
            <ac:spMk id="71" creationId="{11A65F5B-3C40-4B8B-95A6-FB89BB1EDFC3}"/>
          </ac:spMkLst>
        </pc:spChg>
        <pc:spChg chg="mod">
          <ac:chgData name="ANH PHAN THI PHUONG" userId="d9f44072-19ca-4b94-8c37-f2acb977f0e5" providerId="ADAL" clId="{FC815217-77BB-415E-9D61-23FBC186D059}" dt="2024-12-20T14:37:31.292" v="3828" actId="14100"/>
          <ac:spMkLst>
            <pc:docMk/>
            <pc:sldMk cId="3423133475" sldId="307"/>
            <ac:spMk id="176" creationId="{11A65F5B-3C40-4B8B-95A6-FB89BB1EDFC3}"/>
          </ac:spMkLst>
        </pc:spChg>
      </pc:sldChg>
      <pc:sldChg chg="del">
        <pc:chgData name="ANH PHAN THI PHUONG" userId="d9f44072-19ca-4b94-8c37-f2acb977f0e5" providerId="ADAL" clId="{FC815217-77BB-415E-9D61-23FBC186D059}" dt="2024-12-20T14:41:31.779" v="3853" actId="2696"/>
        <pc:sldMkLst>
          <pc:docMk/>
          <pc:sldMk cId="2345629806" sldId="308"/>
        </pc:sldMkLst>
      </pc:sldChg>
      <pc:sldChg chg="delSp modSp">
        <pc:chgData name="ANH PHAN THI PHUONG" userId="d9f44072-19ca-4b94-8c37-f2acb977f0e5" providerId="ADAL" clId="{FC815217-77BB-415E-9D61-23FBC186D059}" dt="2024-12-20T14:41:08.883" v="3851" actId="1076"/>
        <pc:sldMkLst>
          <pc:docMk/>
          <pc:sldMk cId="4201278032" sldId="309"/>
        </pc:sldMkLst>
        <pc:spChg chg="mod">
          <ac:chgData name="ANH PHAN THI PHUONG" userId="d9f44072-19ca-4b94-8c37-f2acb977f0e5" providerId="ADAL" clId="{FC815217-77BB-415E-9D61-23FBC186D059}" dt="2024-12-19T16:38:18.938" v="419" actId="20577"/>
          <ac:spMkLst>
            <pc:docMk/>
            <pc:sldMk cId="4201278032" sldId="309"/>
            <ac:spMk id="2" creationId="{D735F7F3-C1B5-4B60-A00A-4EB618DDFB5A}"/>
          </ac:spMkLst>
        </pc:spChg>
        <pc:spChg chg="del">
          <ac:chgData name="ANH PHAN THI PHUONG" userId="d9f44072-19ca-4b94-8c37-f2acb977f0e5" providerId="ADAL" clId="{FC815217-77BB-415E-9D61-23FBC186D059}" dt="2024-12-19T16:38:25.263" v="420" actId="478"/>
          <ac:spMkLst>
            <pc:docMk/>
            <pc:sldMk cId="4201278032" sldId="309"/>
            <ac:spMk id="39" creationId="{00000000-0000-0000-0000-000000000000}"/>
          </ac:spMkLst>
        </pc:spChg>
        <pc:spChg chg="mod">
          <ac:chgData name="ANH PHAN THI PHUONG" userId="d9f44072-19ca-4b94-8c37-f2acb977f0e5" providerId="ADAL" clId="{FC815217-77BB-415E-9D61-23FBC186D059}" dt="2024-12-20T14:41:08.883" v="3851" actId="1076"/>
          <ac:spMkLst>
            <pc:docMk/>
            <pc:sldMk cId="4201278032" sldId="309"/>
            <ac:spMk id="40" creationId="{00000000-0000-0000-0000-000000000000}"/>
          </ac:spMkLst>
        </pc:spChg>
      </pc:sldChg>
      <pc:sldChg chg="del">
        <pc:chgData name="ANH PHAN THI PHUONG" userId="d9f44072-19ca-4b94-8c37-f2acb977f0e5" providerId="ADAL" clId="{FC815217-77BB-415E-9D61-23FBC186D059}" dt="2024-12-20T14:41:32.265" v="3854" actId="2696"/>
        <pc:sldMkLst>
          <pc:docMk/>
          <pc:sldMk cId="1557309788" sldId="310"/>
        </pc:sldMkLst>
      </pc:sldChg>
      <pc:sldChg chg="del">
        <pc:chgData name="ANH PHAN THI PHUONG" userId="d9f44072-19ca-4b94-8c37-f2acb977f0e5" providerId="ADAL" clId="{FC815217-77BB-415E-9D61-23FBC186D059}" dt="2024-12-20T14:41:32.791" v="3855" actId="2696"/>
        <pc:sldMkLst>
          <pc:docMk/>
          <pc:sldMk cId="2498161071" sldId="311"/>
        </pc:sldMkLst>
      </pc:sldChg>
      <pc:sldChg chg="modSp">
        <pc:chgData name="ANH PHAN THI PHUONG" userId="d9f44072-19ca-4b94-8c37-f2acb977f0e5" providerId="ADAL" clId="{FC815217-77BB-415E-9D61-23FBC186D059}" dt="2024-12-19T16:21:54.788" v="114" actId="1076"/>
        <pc:sldMkLst>
          <pc:docMk/>
          <pc:sldMk cId="1279224923" sldId="312"/>
        </pc:sldMkLst>
        <pc:spChg chg="mod">
          <ac:chgData name="ANH PHAN THI PHUONG" userId="d9f44072-19ca-4b94-8c37-f2acb977f0e5" providerId="ADAL" clId="{FC815217-77BB-415E-9D61-23FBC186D059}" dt="2024-12-19T16:20:34.982" v="56" actId="20577"/>
          <ac:spMkLst>
            <pc:docMk/>
            <pc:sldMk cId="1279224923" sldId="312"/>
            <ac:spMk id="2" creationId="{D735F7F3-C1B5-4B60-A00A-4EB618DDFB5A}"/>
          </ac:spMkLst>
        </pc:spChg>
        <pc:grpChg chg="mod">
          <ac:chgData name="ANH PHAN THI PHUONG" userId="d9f44072-19ca-4b94-8c37-f2acb977f0e5" providerId="ADAL" clId="{FC815217-77BB-415E-9D61-23FBC186D059}" dt="2024-12-19T16:21:54.788" v="114" actId="1076"/>
          <ac:grpSpMkLst>
            <pc:docMk/>
            <pc:sldMk cId="1279224923" sldId="312"/>
            <ac:grpSpMk id="39" creationId="{1E53E786-4F98-431D-87FF-3214DACDE38A}"/>
          </ac:grpSpMkLst>
        </pc:grpChg>
      </pc:sldChg>
      <pc:sldChg chg="modSp del ord">
        <pc:chgData name="ANH PHAN THI PHUONG" userId="d9f44072-19ca-4b94-8c37-f2acb977f0e5" providerId="ADAL" clId="{FC815217-77BB-415E-9D61-23FBC186D059}" dt="2024-12-20T13:57:42.277" v="2418" actId="2696"/>
        <pc:sldMkLst>
          <pc:docMk/>
          <pc:sldMk cId="3827296069" sldId="313"/>
        </pc:sldMkLst>
        <pc:spChg chg="mod">
          <ac:chgData name="ANH PHAN THI PHUONG" userId="d9f44072-19ca-4b94-8c37-f2acb977f0e5" providerId="ADAL" clId="{FC815217-77BB-415E-9D61-23FBC186D059}" dt="2024-12-19T16:40:19.737" v="461" actId="20577"/>
          <ac:spMkLst>
            <pc:docMk/>
            <pc:sldMk cId="3827296069" sldId="313"/>
            <ac:spMk id="2" creationId="{D735F7F3-C1B5-4B60-A00A-4EB618DDFB5A}"/>
          </ac:spMkLst>
        </pc:spChg>
      </pc:sldChg>
      <pc:sldChg chg="del">
        <pc:chgData name="ANH PHAN THI PHUONG" userId="d9f44072-19ca-4b94-8c37-f2acb977f0e5" providerId="ADAL" clId="{FC815217-77BB-415E-9D61-23FBC186D059}" dt="2024-12-20T14:41:33.282" v="3856" actId="2696"/>
        <pc:sldMkLst>
          <pc:docMk/>
          <pc:sldMk cId="3668670005" sldId="314"/>
        </pc:sldMkLst>
      </pc:sldChg>
      <pc:sldChg chg="del">
        <pc:chgData name="ANH PHAN THI PHUONG" userId="d9f44072-19ca-4b94-8c37-f2acb977f0e5" providerId="ADAL" clId="{FC815217-77BB-415E-9D61-23FBC186D059}" dt="2024-12-20T14:41:33.781" v="3857" actId="2696"/>
        <pc:sldMkLst>
          <pc:docMk/>
          <pc:sldMk cId="1560353361" sldId="315"/>
        </pc:sldMkLst>
      </pc:sldChg>
      <pc:sldChg chg="del ord">
        <pc:chgData name="ANH PHAN THI PHUONG" userId="d9f44072-19ca-4b94-8c37-f2acb977f0e5" providerId="ADAL" clId="{FC815217-77BB-415E-9D61-23FBC186D059}" dt="2024-12-20T14:41:35.039" v="3860" actId="2696"/>
        <pc:sldMkLst>
          <pc:docMk/>
          <pc:sldMk cId="1404339508" sldId="317"/>
        </pc:sldMkLst>
      </pc:sldChg>
      <pc:sldChg chg="addSp delSp modSp ord">
        <pc:chgData name="ANH PHAN THI PHUONG" userId="d9f44072-19ca-4b94-8c37-f2acb977f0e5" providerId="ADAL" clId="{FC815217-77BB-415E-9D61-23FBC186D059}" dt="2024-12-20T14:21:44.642" v="3662" actId="1076"/>
        <pc:sldMkLst>
          <pc:docMk/>
          <pc:sldMk cId="624695530" sldId="318"/>
        </pc:sldMkLst>
        <pc:spChg chg="del mod">
          <ac:chgData name="ANH PHAN THI PHUONG" userId="d9f44072-19ca-4b94-8c37-f2acb977f0e5" providerId="ADAL" clId="{FC815217-77BB-415E-9D61-23FBC186D059}" dt="2024-12-20T14:20:56.532" v="3608" actId="478"/>
          <ac:spMkLst>
            <pc:docMk/>
            <pc:sldMk cId="624695530" sldId="318"/>
            <ac:spMk id="2" creationId="{D735F7F3-C1B5-4B60-A00A-4EB618DDFB5A}"/>
          </ac:spMkLst>
        </pc:spChg>
        <pc:spChg chg="del">
          <ac:chgData name="ANH PHAN THI PHUONG" userId="d9f44072-19ca-4b94-8c37-f2acb977f0e5" providerId="ADAL" clId="{FC815217-77BB-415E-9D61-23FBC186D059}" dt="2024-12-20T14:20:56.532" v="3608" actId="478"/>
          <ac:spMkLst>
            <pc:docMk/>
            <pc:sldMk cId="624695530" sldId="318"/>
            <ac:spMk id="3" creationId="{8A82B919-3CB6-42B9-8059-97D7A92FA2F7}"/>
          </ac:spMkLst>
        </pc:spChg>
        <pc:spChg chg="del">
          <ac:chgData name="ANH PHAN THI PHUONG" userId="d9f44072-19ca-4b94-8c37-f2acb977f0e5" providerId="ADAL" clId="{FC815217-77BB-415E-9D61-23FBC186D059}" dt="2024-12-20T14:20:56.532" v="3608" actId="478"/>
          <ac:spMkLst>
            <pc:docMk/>
            <pc:sldMk cId="624695530" sldId="318"/>
            <ac:spMk id="30" creationId="{7A85F160-86A2-428A-8FAB-1B8EAF85C1DD}"/>
          </ac:spMkLst>
        </pc:spChg>
        <pc:spChg chg="del">
          <ac:chgData name="ANH PHAN THI PHUONG" userId="d9f44072-19ca-4b94-8c37-f2acb977f0e5" providerId="ADAL" clId="{FC815217-77BB-415E-9D61-23FBC186D059}" dt="2024-12-20T14:20:56.532" v="3608" actId="478"/>
          <ac:spMkLst>
            <pc:docMk/>
            <pc:sldMk cId="624695530" sldId="318"/>
            <ac:spMk id="31" creationId="{4B1F0AEC-8A46-4F81-BDE6-9EBDE8E8072C}"/>
          </ac:spMkLst>
        </pc:spChg>
        <pc:spChg chg="del">
          <ac:chgData name="ANH PHAN THI PHUONG" userId="d9f44072-19ca-4b94-8c37-f2acb977f0e5" providerId="ADAL" clId="{FC815217-77BB-415E-9D61-23FBC186D059}" dt="2024-12-20T14:20:56.532" v="3608" actId="478"/>
          <ac:spMkLst>
            <pc:docMk/>
            <pc:sldMk cId="624695530" sldId="318"/>
            <ac:spMk id="32" creationId="{AAAAE6CB-6B3F-47EB-A1B1-A22ADF7E56F5}"/>
          </ac:spMkLst>
        </pc:spChg>
        <pc:spChg chg="del">
          <ac:chgData name="ANH PHAN THI PHUONG" userId="d9f44072-19ca-4b94-8c37-f2acb977f0e5" providerId="ADAL" clId="{FC815217-77BB-415E-9D61-23FBC186D059}" dt="2024-12-20T14:20:56.532" v="3608" actId="478"/>
          <ac:spMkLst>
            <pc:docMk/>
            <pc:sldMk cId="624695530" sldId="318"/>
            <ac:spMk id="33" creationId="{8355B085-41F7-4663-B869-F1BED066415F}"/>
          </ac:spMkLst>
        </pc:spChg>
        <pc:spChg chg="del">
          <ac:chgData name="ANH PHAN THI PHUONG" userId="d9f44072-19ca-4b94-8c37-f2acb977f0e5" providerId="ADAL" clId="{FC815217-77BB-415E-9D61-23FBC186D059}" dt="2024-12-20T14:20:56.532" v="3608" actId="478"/>
          <ac:spMkLst>
            <pc:docMk/>
            <pc:sldMk cId="624695530" sldId="318"/>
            <ac:spMk id="34" creationId="{0E2AC739-5572-41CA-813E-32D83390677D}"/>
          </ac:spMkLst>
        </pc:spChg>
        <pc:spChg chg="del">
          <ac:chgData name="ANH PHAN THI PHUONG" userId="d9f44072-19ca-4b94-8c37-f2acb977f0e5" providerId="ADAL" clId="{FC815217-77BB-415E-9D61-23FBC186D059}" dt="2024-12-20T14:20:56.532" v="3608" actId="478"/>
          <ac:spMkLst>
            <pc:docMk/>
            <pc:sldMk cId="624695530" sldId="318"/>
            <ac:spMk id="35" creationId="{6F140DDB-511D-4184-84DC-5815B876F0FF}"/>
          </ac:spMkLst>
        </pc:spChg>
        <pc:spChg chg="del">
          <ac:chgData name="ANH PHAN THI PHUONG" userId="d9f44072-19ca-4b94-8c37-f2acb977f0e5" providerId="ADAL" clId="{FC815217-77BB-415E-9D61-23FBC186D059}" dt="2024-12-20T14:20:56.532" v="3608" actId="478"/>
          <ac:spMkLst>
            <pc:docMk/>
            <pc:sldMk cId="624695530" sldId="318"/>
            <ac:spMk id="36" creationId="{6E661385-26C4-4F71-BD00-45DD155F70BB}"/>
          </ac:spMkLst>
        </pc:spChg>
        <pc:spChg chg="del">
          <ac:chgData name="ANH PHAN THI PHUONG" userId="d9f44072-19ca-4b94-8c37-f2acb977f0e5" providerId="ADAL" clId="{FC815217-77BB-415E-9D61-23FBC186D059}" dt="2024-12-20T14:20:56.532" v="3608" actId="478"/>
          <ac:spMkLst>
            <pc:docMk/>
            <pc:sldMk cId="624695530" sldId="318"/>
            <ac:spMk id="37" creationId="{3B22C668-EBB4-41F8-A21E-04ADFEA65BDF}"/>
          </ac:spMkLst>
        </pc:spChg>
        <pc:spChg chg="del">
          <ac:chgData name="ANH PHAN THI PHUONG" userId="d9f44072-19ca-4b94-8c37-f2acb977f0e5" providerId="ADAL" clId="{FC815217-77BB-415E-9D61-23FBC186D059}" dt="2024-12-20T14:20:56.532" v="3608" actId="478"/>
          <ac:spMkLst>
            <pc:docMk/>
            <pc:sldMk cId="624695530" sldId="318"/>
            <ac:spMk id="38" creationId="{D2AA6AD4-100B-4963-9CD2-03A960A1A0B8}"/>
          </ac:spMkLst>
        </pc:spChg>
        <pc:spChg chg="del">
          <ac:chgData name="ANH PHAN THI PHUONG" userId="d9f44072-19ca-4b94-8c37-f2acb977f0e5" providerId="ADAL" clId="{FC815217-77BB-415E-9D61-23FBC186D059}" dt="2024-12-20T14:20:56.532" v="3608" actId="478"/>
          <ac:spMkLst>
            <pc:docMk/>
            <pc:sldMk cId="624695530" sldId="318"/>
            <ac:spMk id="39" creationId="{39ED2BEE-B621-492E-8846-B190BC59B9E6}"/>
          </ac:spMkLst>
        </pc:spChg>
        <pc:spChg chg="del">
          <ac:chgData name="ANH PHAN THI PHUONG" userId="d9f44072-19ca-4b94-8c37-f2acb977f0e5" providerId="ADAL" clId="{FC815217-77BB-415E-9D61-23FBC186D059}" dt="2024-12-20T14:20:56.532" v="3608" actId="478"/>
          <ac:spMkLst>
            <pc:docMk/>
            <pc:sldMk cId="624695530" sldId="318"/>
            <ac:spMk id="40" creationId="{3DB85A40-6C79-425B-AC51-606D9BFBF6F5}"/>
          </ac:spMkLst>
        </pc:spChg>
        <pc:spChg chg="del">
          <ac:chgData name="ANH PHAN THI PHUONG" userId="d9f44072-19ca-4b94-8c37-f2acb977f0e5" providerId="ADAL" clId="{FC815217-77BB-415E-9D61-23FBC186D059}" dt="2024-12-20T14:20:56.532" v="3608" actId="478"/>
          <ac:spMkLst>
            <pc:docMk/>
            <pc:sldMk cId="624695530" sldId="318"/>
            <ac:spMk id="41" creationId="{1BB708FB-402D-49BE-95CA-04B8406C3C3E}"/>
          </ac:spMkLst>
        </pc:spChg>
        <pc:spChg chg="add mod">
          <ac:chgData name="ANH PHAN THI PHUONG" userId="d9f44072-19ca-4b94-8c37-f2acb977f0e5" providerId="ADAL" clId="{FC815217-77BB-415E-9D61-23FBC186D059}" dt="2024-12-20T14:21:05.722" v="3655" actId="20577"/>
          <ac:spMkLst>
            <pc:docMk/>
            <pc:sldMk cId="624695530" sldId="318"/>
            <ac:spMk id="44" creationId="{A4CE4595-D220-451B-82CC-2BF0047890AF}"/>
          </ac:spMkLst>
        </pc:spChg>
        <pc:grpChg chg="del">
          <ac:chgData name="ANH PHAN THI PHUONG" userId="d9f44072-19ca-4b94-8c37-f2acb977f0e5" providerId="ADAL" clId="{FC815217-77BB-415E-9D61-23FBC186D059}" dt="2024-12-20T14:20:56.532" v="3608" actId="478"/>
          <ac:grpSpMkLst>
            <pc:docMk/>
            <pc:sldMk cId="624695530" sldId="318"/>
            <ac:grpSpMk id="16" creationId="{1E08EC28-0C3E-4E71-91C2-3A3DBE8E0D1B}"/>
          </ac:grpSpMkLst>
        </pc:grpChg>
        <pc:grpChg chg="del">
          <ac:chgData name="ANH PHAN THI PHUONG" userId="d9f44072-19ca-4b94-8c37-f2acb977f0e5" providerId="ADAL" clId="{FC815217-77BB-415E-9D61-23FBC186D059}" dt="2024-12-20T14:20:56.532" v="3608" actId="478"/>
          <ac:grpSpMkLst>
            <pc:docMk/>
            <pc:sldMk cId="624695530" sldId="318"/>
            <ac:grpSpMk id="42" creationId="{9B825621-B4B1-4388-A94B-74532DD4042D}"/>
          </ac:grpSpMkLst>
        </pc:grpChg>
        <pc:picChg chg="add del mod">
          <ac:chgData name="ANH PHAN THI PHUONG" userId="d9f44072-19ca-4b94-8c37-f2acb977f0e5" providerId="ADAL" clId="{FC815217-77BB-415E-9D61-23FBC186D059}" dt="2024-12-20T14:21:26.721" v="3658" actId="478"/>
          <ac:picMkLst>
            <pc:docMk/>
            <pc:sldMk cId="624695530" sldId="318"/>
            <ac:picMk id="45" creationId="{17B90D5C-CE7B-4A49-8F67-1FF4B56D9A60}"/>
          </ac:picMkLst>
        </pc:picChg>
        <pc:picChg chg="add mod">
          <ac:chgData name="ANH PHAN THI PHUONG" userId="d9f44072-19ca-4b94-8c37-f2acb977f0e5" providerId="ADAL" clId="{FC815217-77BB-415E-9D61-23FBC186D059}" dt="2024-12-20T14:21:31.130" v="3660" actId="1076"/>
          <ac:picMkLst>
            <pc:docMk/>
            <pc:sldMk cId="624695530" sldId="318"/>
            <ac:picMk id="46" creationId="{5C49A209-C1FC-479B-B341-491FC06EF378}"/>
          </ac:picMkLst>
        </pc:picChg>
        <pc:picChg chg="add mod">
          <ac:chgData name="ANH PHAN THI PHUONG" userId="d9f44072-19ca-4b94-8c37-f2acb977f0e5" providerId="ADAL" clId="{FC815217-77BB-415E-9D61-23FBC186D059}" dt="2024-12-20T14:21:44.642" v="3662" actId="1076"/>
          <ac:picMkLst>
            <pc:docMk/>
            <pc:sldMk cId="624695530" sldId="318"/>
            <ac:picMk id="47" creationId="{9AB879E1-D660-4858-8391-4F3FE7E48216}"/>
          </ac:picMkLst>
        </pc:picChg>
        <pc:cxnChg chg="del">
          <ac:chgData name="ANH PHAN THI PHUONG" userId="d9f44072-19ca-4b94-8c37-f2acb977f0e5" providerId="ADAL" clId="{FC815217-77BB-415E-9D61-23FBC186D059}" dt="2024-12-20T14:20:56.532" v="3608" actId="478"/>
          <ac:cxnSpMkLst>
            <pc:docMk/>
            <pc:sldMk cId="624695530" sldId="318"/>
            <ac:cxnSpMk id="29" creationId="{4CB8A15E-AEA9-45AE-B48E-81D32A773F13}"/>
          </ac:cxnSpMkLst>
        </pc:cxnChg>
      </pc:sldChg>
      <pc:sldChg chg="del">
        <pc:chgData name="ANH PHAN THI PHUONG" userId="d9f44072-19ca-4b94-8c37-f2acb977f0e5" providerId="ADAL" clId="{FC815217-77BB-415E-9D61-23FBC186D059}" dt="2024-12-20T14:41:34.169" v="3858" actId="2696"/>
        <pc:sldMkLst>
          <pc:docMk/>
          <pc:sldMk cId="1693104180" sldId="319"/>
        </pc:sldMkLst>
      </pc:sldChg>
      <pc:sldChg chg="del">
        <pc:chgData name="ANH PHAN THI PHUONG" userId="d9f44072-19ca-4b94-8c37-f2acb977f0e5" providerId="ADAL" clId="{FC815217-77BB-415E-9D61-23FBC186D059}" dt="2024-12-20T14:41:34.560" v="3859" actId="2696"/>
        <pc:sldMkLst>
          <pc:docMk/>
          <pc:sldMk cId="608993516" sldId="320"/>
        </pc:sldMkLst>
      </pc:sldChg>
      <pc:sldChg chg="del">
        <pc:chgData name="ANH PHAN THI PHUONG" userId="d9f44072-19ca-4b94-8c37-f2acb977f0e5" providerId="ADAL" clId="{FC815217-77BB-415E-9D61-23FBC186D059}" dt="2024-12-20T14:41:35.499" v="3861" actId="2696"/>
        <pc:sldMkLst>
          <pc:docMk/>
          <pc:sldMk cId="848212632" sldId="321"/>
        </pc:sldMkLst>
      </pc:sldChg>
      <pc:sldChg chg="del">
        <pc:chgData name="ANH PHAN THI PHUONG" userId="d9f44072-19ca-4b94-8c37-f2acb977f0e5" providerId="ADAL" clId="{FC815217-77BB-415E-9D61-23FBC186D059}" dt="2024-12-20T14:41:36.135" v="3862" actId="2696"/>
        <pc:sldMkLst>
          <pc:docMk/>
          <pc:sldMk cId="184736873" sldId="322"/>
        </pc:sldMkLst>
      </pc:sldChg>
      <pc:sldChg chg="del">
        <pc:chgData name="ANH PHAN THI PHUONG" userId="d9f44072-19ca-4b94-8c37-f2acb977f0e5" providerId="ADAL" clId="{FC815217-77BB-415E-9D61-23FBC186D059}" dt="2024-12-20T14:41:36.616" v="3863" actId="2696"/>
        <pc:sldMkLst>
          <pc:docMk/>
          <pc:sldMk cId="277452217" sldId="323"/>
        </pc:sldMkLst>
      </pc:sldChg>
      <pc:sldChg chg="modSp">
        <pc:chgData name="ANH PHAN THI PHUONG" userId="d9f44072-19ca-4b94-8c37-f2acb977f0e5" providerId="ADAL" clId="{FC815217-77BB-415E-9D61-23FBC186D059}" dt="2024-12-20T14:39:34.916" v="3845" actId="14100"/>
        <pc:sldMkLst>
          <pc:docMk/>
          <pc:sldMk cId="1193403196" sldId="324"/>
        </pc:sldMkLst>
        <pc:spChg chg="mod">
          <ac:chgData name="ANH PHAN THI PHUONG" userId="d9f44072-19ca-4b94-8c37-f2acb977f0e5" providerId="ADAL" clId="{FC815217-77BB-415E-9D61-23FBC186D059}" dt="2024-12-20T14:39:25.976" v="3842" actId="114"/>
          <ac:spMkLst>
            <pc:docMk/>
            <pc:sldMk cId="1193403196" sldId="324"/>
            <ac:spMk id="289" creationId="{54802764-4D0D-4AD3-BD20-901E71CCAF41}"/>
          </ac:spMkLst>
        </pc:spChg>
        <pc:spChg chg="mod">
          <ac:chgData name="ANH PHAN THI PHUONG" userId="d9f44072-19ca-4b94-8c37-f2acb977f0e5" providerId="ADAL" clId="{FC815217-77BB-415E-9D61-23FBC186D059}" dt="2024-12-20T14:39:28.177" v="3843" actId="114"/>
          <ac:spMkLst>
            <pc:docMk/>
            <pc:sldMk cId="1193403196" sldId="324"/>
            <ac:spMk id="292" creationId="{DE406B31-DC2D-4B2B-93FF-00CF8891F290}"/>
          </ac:spMkLst>
        </pc:spChg>
        <pc:spChg chg="mod">
          <ac:chgData name="ANH PHAN THI PHUONG" userId="d9f44072-19ca-4b94-8c37-f2acb977f0e5" providerId="ADAL" clId="{FC815217-77BB-415E-9D61-23FBC186D059}" dt="2024-12-20T14:39:34.916" v="3845" actId="14100"/>
          <ac:spMkLst>
            <pc:docMk/>
            <pc:sldMk cId="1193403196" sldId="324"/>
            <ac:spMk id="301" creationId="{4D6E36AF-B87D-4EA1-9542-A8A01D29EAD3}"/>
          </ac:spMkLst>
        </pc:spChg>
      </pc:sldChg>
      <pc:sldChg chg="modSp ord">
        <pc:chgData name="ANH PHAN THI PHUONG" userId="d9f44072-19ca-4b94-8c37-f2acb977f0e5" providerId="ADAL" clId="{FC815217-77BB-415E-9D61-23FBC186D059}" dt="2024-12-20T13:57:06.132" v="2417" actId="1076"/>
        <pc:sldMkLst>
          <pc:docMk/>
          <pc:sldMk cId="1198383687" sldId="325"/>
        </pc:sldMkLst>
        <pc:spChg chg="mod">
          <ac:chgData name="ANH PHAN THI PHUONG" userId="d9f44072-19ca-4b94-8c37-f2acb977f0e5" providerId="ADAL" clId="{FC815217-77BB-415E-9D61-23FBC186D059}" dt="2024-12-19T16:32:19.989" v="343" actId="20577"/>
          <ac:spMkLst>
            <pc:docMk/>
            <pc:sldMk cId="1198383687" sldId="325"/>
            <ac:spMk id="2" creationId="{D735F7F3-C1B5-4B60-A00A-4EB618DDFB5A}"/>
          </ac:spMkLst>
        </pc:spChg>
        <pc:spChg chg="mod">
          <ac:chgData name="ANH PHAN THI PHUONG" userId="d9f44072-19ca-4b94-8c37-f2acb977f0e5" providerId="ADAL" clId="{FC815217-77BB-415E-9D61-23FBC186D059}" dt="2024-12-20T13:56:26.424" v="2414" actId="1076"/>
          <ac:spMkLst>
            <pc:docMk/>
            <pc:sldMk cId="1198383687" sldId="325"/>
            <ac:spMk id="4" creationId="{0FFA30C8-9B8C-4501-A41D-388903E82CFD}"/>
          </ac:spMkLst>
        </pc:spChg>
        <pc:spChg chg="mod">
          <ac:chgData name="ANH PHAN THI PHUONG" userId="d9f44072-19ca-4b94-8c37-f2acb977f0e5" providerId="ADAL" clId="{FC815217-77BB-415E-9D61-23FBC186D059}" dt="2024-12-20T13:56:26.424" v="2414" actId="1076"/>
          <ac:spMkLst>
            <pc:docMk/>
            <pc:sldMk cId="1198383687" sldId="325"/>
            <ac:spMk id="5" creationId="{9AF5EFFF-E21B-44C3-97F5-A5F9CDE1D3D9}"/>
          </ac:spMkLst>
        </pc:spChg>
        <pc:spChg chg="mod">
          <ac:chgData name="ANH PHAN THI PHUONG" userId="d9f44072-19ca-4b94-8c37-f2acb977f0e5" providerId="ADAL" clId="{FC815217-77BB-415E-9D61-23FBC186D059}" dt="2024-12-20T13:56:34.600" v="2415" actId="1076"/>
          <ac:spMkLst>
            <pc:docMk/>
            <pc:sldMk cId="1198383687" sldId="325"/>
            <ac:spMk id="7" creationId="{E9E2F55F-D39B-4094-B6EB-B69000FB29CC}"/>
          </ac:spMkLst>
        </pc:spChg>
        <pc:spChg chg="mod">
          <ac:chgData name="ANH PHAN THI PHUONG" userId="d9f44072-19ca-4b94-8c37-f2acb977f0e5" providerId="ADAL" clId="{FC815217-77BB-415E-9D61-23FBC186D059}" dt="2024-12-20T13:56:34.600" v="2415" actId="1076"/>
          <ac:spMkLst>
            <pc:docMk/>
            <pc:sldMk cId="1198383687" sldId="325"/>
            <ac:spMk id="8" creationId="{8D017715-633C-4BD3-B6BE-D6BD275E2310}"/>
          </ac:spMkLst>
        </pc:spChg>
        <pc:spChg chg="mod">
          <ac:chgData name="ANH PHAN THI PHUONG" userId="d9f44072-19ca-4b94-8c37-f2acb977f0e5" providerId="ADAL" clId="{FC815217-77BB-415E-9D61-23FBC186D059}" dt="2024-12-20T13:56:42.725" v="2416" actId="1076"/>
          <ac:spMkLst>
            <pc:docMk/>
            <pc:sldMk cId="1198383687" sldId="325"/>
            <ac:spMk id="10" creationId="{57E9D071-2B8B-4903-8E81-285576172240}"/>
          </ac:spMkLst>
        </pc:spChg>
        <pc:spChg chg="mod">
          <ac:chgData name="ANH PHAN THI PHUONG" userId="d9f44072-19ca-4b94-8c37-f2acb977f0e5" providerId="ADAL" clId="{FC815217-77BB-415E-9D61-23FBC186D059}" dt="2024-12-20T13:56:42.725" v="2416" actId="1076"/>
          <ac:spMkLst>
            <pc:docMk/>
            <pc:sldMk cId="1198383687" sldId="325"/>
            <ac:spMk id="11" creationId="{17D6E6B9-9676-4BFC-B1F7-60D1112ADEF7}"/>
          </ac:spMkLst>
        </pc:spChg>
        <pc:spChg chg="mod">
          <ac:chgData name="ANH PHAN THI PHUONG" userId="d9f44072-19ca-4b94-8c37-f2acb977f0e5" providerId="ADAL" clId="{FC815217-77BB-415E-9D61-23FBC186D059}" dt="2024-12-20T13:55:30.593" v="2139" actId="20577"/>
          <ac:spMkLst>
            <pc:docMk/>
            <pc:sldMk cId="1198383687" sldId="325"/>
            <ac:spMk id="13" creationId="{C50A9D70-55EE-4DD0-8D3D-FFD130385925}"/>
          </ac:spMkLst>
        </pc:spChg>
        <pc:spChg chg="mod">
          <ac:chgData name="ANH PHAN THI PHUONG" userId="d9f44072-19ca-4b94-8c37-f2acb977f0e5" providerId="ADAL" clId="{FC815217-77BB-415E-9D61-23FBC186D059}" dt="2024-12-20T13:56:19.517" v="2413" actId="20577"/>
          <ac:spMkLst>
            <pc:docMk/>
            <pc:sldMk cId="1198383687" sldId="325"/>
            <ac:spMk id="14" creationId="{809C86C3-8D32-4642-A8F1-2F14DDFFDC0F}"/>
          </ac:spMkLst>
        </pc:spChg>
        <pc:grpChg chg="mod">
          <ac:chgData name="ANH PHAN THI PHUONG" userId="d9f44072-19ca-4b94-8c37-f2acb977f0e5" providerId="ADAL" clId="{FC815217-77BB-415E-9D61-23FBC186D059}" dt="2024-12-20T13:57:06.132" v="2417" actId="1076"/>
          <ac:grpSpMkLst>
            <pc:docMk/>
            <pc:sldMk cId="1198383687" sldId="325"/>
            <ac:grpSpMk id="12" creationId="{6E98A5FD-B96A-4936-85E6-8B3668E44DE7}"/>
          </ac:grpSpMkLst>
        </pc:grpChg>
      </pc:sldChg>
      <pc:sldChg chg="del">
        <pc:chgData name="ANH PHAN THI PHUONG" userId="d9f44072-19ca-4b94-8c37-f2acb977f0e5" providerId="ADAL" clId="{FC815217-77BB-415E-9D61-23FBC186D059}" dt="2024-12-20T14:41:37.017" v="3864" actId="2696"/>
        <pc:sldMkLst>
          <pc:docMk/>
          <pc:sldMk cId="2473585384" sldId="326"/>
        </pc:sldMkLst>
      </pc:sldChg>
      <pc:sldChg chg="del">
        <pc:chgData name="ANH PHAN THI PHUONG" userId="d9f44072-19ca-4b94-8c37-f2acb977f0e5" providerId="ADAL" clId="{FC815217-77BB-415E-9D61-23FBC186D059}" dt="2024-12-20T14:41:37.482" v="3865" actId="2696"/>
        <pc:sldMkLst>
          <pc:docMk/>
          <pc:sldMk cId="401886799" sldId="327"/>
        </pc:sldMkLst>
      </pc:sldChg>
      <pc:sldChg chg="del">
        <pc:chgData name="ANH PHAN THI PHUONG" userId="d9f44072-19ca-4b94-8c37-f2acb977f0e5" providerId="ADAL" clId="{FC815217-77BB-415E-9D61-23FBC186D059}" dt="2024-12-20T14:41:37.913" v="3866" actId="2696"/>
        <pc:sldMkLst>
          <pc:docMk/>
          <pc:sldMk cId="1309782655" sldId="328"/>
        </pc:sldMkLst>
      </pc:sldChg>
      <pc:sldChg chg="del">
        <pc:chgData name="ANH PHAN THI PHUONG" userId="d9f44072-19ca-4b94-8c37-f2acb977f0e5" providerId="ADAL" clId="{FC815217-77BB-415E-9D61-23FBC186D059}" dt="2024-12-20T14:41:38.421" v="3867" actId="2696"/>
        <pc:sldMkLst>
          <pc:docMk/>
          <pc:sldMk cId="1585171815" sldId="329"/>
        </pc:sldMkLst>
      </pc:sldChg>
      <pc:sldChg chg="del">
        <pc:chgData name="ANH PHAN THI PHUONG" userId="d9f44072-19ca-4b94-8c37-f2acb977f0e5" providerId="ADAL" clId="{FC815217-77BB-415E-9D61-23FBC186D059}" dt="2024-12-20T14:41:39.067" v="3868" actId="2696"/>
        <pc:sldMkLst>
          <pc:docMk/>
          <pc:sldMk cId="1547012370" sldId="330"/>
        </pc:sldMkLst>
      </pc:sldChg>
      <pc:sldChg chg="del">
        <pc:chgData name="ANH PHAN THI PHUONG" userId="d9f44072-19ca-4b94-8c37-f2acb977f0e5" providerId="ADAL" clId="{FC815217-77BB-415E-9D61-23FBC186D059}" dt="2024-12-20T14:41:39.668" v="3869" actId="2696"/>
        <pc:sldMkLst>
          <pc:docMk/>
          <pc:sldMk cId="2237534520" sldId="331"/>
        </pc:sldMkLst>
      </pc:sldChg>
      <pc:sldChg chg="del">
        <pc:chgData name="ANH PHAN THI PHUONG" userId="d9f44072-19ca-4b94-8c37-f2acb977f0e5" providerId="ADAL" clId="{FC815217-77BB-415E-9D61-23FBC186D059}" dt="2024-12-20T14:41:40.304" v="3870" actId="2696"/>
        <pc:sldMkLst>
          <pc:docMk/>
          <pc:sldMk cId="3223665472" sldId="332"/>
        </pc:sldMkLst>
      </pc:sldChg>
      <pc:sldChg chg="delSp modSp">
        <pc:chgData name="ANH PHAN THI PHUONG" userId="d9f44072-19ca-4b94-8c37-f2acb977f0e5" providerId="ADAL" clId="{FC815217-77BB-415E-9D61-23FBC186D059}" dt="2024-12-20T14:39:42.123" v="3846" actId="478"/>
        <pc:sldMkLst>
          <pc:docMk/>
          <pc:sldMk cId="3940008774" sldId="333"/>
        </pc:sldMkLst>
        <pc:spChg chg="mod">
          <ac:chgData name="ANH PHAN THI PHUONG" userId="d9f44072-19ca-4b94-8c37-f2acb977f0e5" providerId="ADAL" clId="{FC815217-77BB-415E-9D61-23FBC186D059}" dt="2024-12-20T14:15:51.945" v="3504" actId="1076"/>
          <ac:spMkLst>
            <pc:docMk/>
            <pc:sldMk cId="3940008774" sldId="333"/>
            <ac:spMk id="7" creationId="{2B3F11B8-82E0-4F43-A6CD-87CF851DF0A9}"/>
          </ac:spMkLst>
        </pc:spChg>
        <pc:spChg chg="mod">
          <ac:chgData name="ANH PHAN THI PHUONG" userId="d9f44072-19ca-4b94-8c37-f2acb977f0e5" providerId="ADAL" clId="{FC815217-77BB-415E-9D61-23FBC186D059}" dt="2024-12-20T14:15:51.945" v="3504" actId="1076"/>
          <ac:spMkLst>
            <pc:docMk/>
            <pc:sldMk cId="3940008774" sldId="333"/>
            <ac:spMk id="11" creationId="{B8A99998-483A-4E79-A8F7-D493DEC95371}"/>
          </ac:spMkLst>
        </pc:spChg>
        <pc:spChg chg="mod">
          <ac:chgData name="ANH PHAN THI PHUONG" userId="d9f44072-19ca-4b94-8c37-f2acb977f0e5" providerId="ADAL" clId="{FC815217-77BB-415E-9D61-23FBC186D059}" dt="2024-12-20T14:15:51.945" v="3504" actId="1076"/>
          <ac:spMkLst>
            <pc:docMk/>
            <pc:sldMk cId="3940008774" sldId="333"/>
            <ac:spMk id="16" creationId="{8E9A9252-018E-443A-B3EE-24FEA53B608C}"/>
          </ac:spMkLst>
        </pc:spChg>
        <pc:spChg chg="mod">
          <ac:chgData name="ANH PHAN THI PHUONG" userId="d9f44072-19ca-4b94-8c37-f2acb977f0e5" providerId="ADAL" clId="{FC815217-77BB-415E-9D61-23FBC186D059}" dt="2024-12-20T14:15:51.945" v="3504" actId="1076"/>
          <ac:spMkLst>
            <pc:docMk/>
            <pc:sldMk cId="3940008774" sldId="333"/>
            <ac:spMk id="20" creationId="{830166D4-C63D-4FF2-A2F4-51E2470E425A}"/>
          </ac:spMkLst>
        </pc:spChg>
        <pc:spChg chg="mod">
          <ac:chgData name="ANH PHAN THI PHUONG" userId="d9f44072-19ca-4b94-8c37-f2acb977f0e5" providerId="ADAL" clId="{FC815217-77BB-415E-9D61-23FBC186D059}" dt="2024-12-20T14:15:51.945" v="3504" actId="1076"/>
          <ac:spMkLst>
            <pc:docMk/>
            <pc:sldMk cId="3940008774" sldId="333"/>
            <ac:spMk id="25" creationId="{4D5E9D74-F957-457F-BF4E-F2FFDC331E91}"/>
          </ac:spMkLst>
        </pc:spChg>
        <pc:spChg chg="mod">
          <ac:chgData name="ANH PHAN THI PHUONG" userId="d9f44072-19ca-4b94-8c37-f2acb977f0e5" providerId="ADAL" clId="{FC815217-77BB-415E-9D61-23FBC186D059}" dt="2024-12-20T14:15:51.945" v="3504" actId="1076"/>
          <ac:spMkLst>
            <pc:docMk/>
            <pc:sldMk cId="3940008774" sldId="333"/>
            <ac:spMk id="29" creationId="{2152CD6F-E190-41F0-B83B-FC65E1233910}"/>
          </ac:spMkLst>
        </pc:spChg>
        <pc:spChg chg="del">
          <ac:chgData name="ANH PHAN THI PHUONG" userId="d9f44072-19ca-4b94-8c37-f2acb977f0e5" providerId="ADAL" clId="{FC815217-77BB-415E-9D61-23FBC186D059}" dt="2024-12-20T14:15:31.734" v="3500" actId="478"/>
          <ac:spMkLst>
            <pc:docMk/>
            <pc:sldMk cId="3940008774" sldId="333"/>
            <ac:spMk id="39" creationId="{68CC3ED3-8F8A-4260-B5F2-6F518FBA33CD}"/>
          </ac:spMkLst>
        </pc:spChg>
        <pc:spChg chg="del">
          <ac:chgData name="ANH PHAN THI PHUONG" userId="d9f44072-19ca-4b94-8c37-f2acb977f0e5" providerId="ADAL" clId="{FC815217-77BB-415E-9D61-23FBC186D059}" dt="2024-12-20T14:39:42.123" v="3846" actId="478"/>
          <ac:spMkLst>
            <pc:docMk/>
            <pc:sldMk cId="3940008774" sldId="333"/>
            <ac:spMk id="41" creationId="{4F045F15-D841-41F3-95FC-E63E0A737607}"/>
          </ac:spMkLst>
        </pc:spChg>
        <pc:spChg chg="del">
          <ac:chgData name="ANH PHAN THI PHUONG" userId="d9f44072-19ca-4b94-8c37-f2acb977f0e5" providerId="ADAL" clId="{FC815217-77BB-415E-9D61-23FBC186D059}" dt="2024-12-20T14:15:28.582" v="3499" actId="478"/>
          <ac:spMkLst>
            <pc:docMk/>
            <pc:sldMk cId="3940008774" sldId="333"/>
            <ac:spMk id="42" creationId="{CAE458B3-0E93-4683-9F22-52B1148E0BCA}"/>
          </ac:spMkLst>
        </pc:spChg>
        <pc:grpChg chg="del">
          <ac:chgData name="ANH PHAN THI PHUONG" userId="d9f44072-19ca-4b94-8c37-f2acb977f0e5" providerId="ADAL" clId="{FC815217-77BB-415E-9D61-23FBC186D059}" dt="2024-12-20T14:15:38.775" v="3503" actId="478"/>
          <ac:grpSpMkLst>
            <pc:docMk/>
            <pc:sldMk cId="3940008774" sldId="333"/>
            <ac:grpSpMk id="3" creationId="{17AD287C-3F4E-408A-8280-0F78B175DF02}"/>
          </ac:grpSpMkLst>
        </pc:grpChg>
        <pc:grpChg chg="del">
          <ac:chgData name="ANH PHAN THI PHUONG" userId="d9f44072-19ca-4b94-8c37-f2acb977f0e5" providerId="ADAL" clId="{FC815217-77BB-415E-9D61-23FBC186D059}" dt="2024-12-20T14:15:36.982" v="3502" actId="478"/>
          <ac:grpSpMkLst>
            <pc:docMk/>
            <pc:sldMk cId="3940008774" sldId="333"/>
            <ac:grpSpMk id="12" creationId="{AD704A1A-AF34-4522-839A-CBE91C2580FC}"/>
          </ac:grpSpMkLst>
        </pc:grpChg>
        <pc:grpChg chg="del">
          <ac:chgData name="ANH PHAN THI PHUONG" userId="d9f44072-19ca-4b94-8c37-f2acb977f0e5" providerId="ADAL" clId="{FC815217-77BB-415E-9D61-23FBC186D059}" dt="2024-12-20T14:15:33.867" v="3501" actId="478"/>
          <ac:grpSpMkLst>
            <pc:docMk/>
            <pc:sldMk cId="3940008774" sldId="333"/>
            <ac:grpSpMk id="21" creationId="{610FA4DA-4E13-4F78-BC14-22A9877098DF}"/>
          </ac:grpSpMkLst>
        </pc:grpChg>
      </pc:sldChg>
      <pc:sldChg chg="del">
        <pc:chgData name="ANH PHAN THI PHUONG" userId="d9f44072-19ca-4b94-8c37-f2acb977f0e5" providerId="ADAL" clId="{FC815217-77BB-415E-9D61-23FBC186D059}" dt="2024-12-20T14:41:41.047" v="3871" actId="2696"/>
        <pc:sldMkLst>
          <pc:docMk/>
          <pc:sldMk cId="2682271074" sldId="334"/>
        </pc:sldMkLst>
      </pc:sldChg>
      <pc:sldChg chg="del">
        <pc:chgData name="ANH PHAN THI PHUONG" userId="d9f44072-19ca-4b94-8c37-f2acb977f0e5" providerId="ADAL" clId="{FC815217-77BB-415E-9D61-23FBC186D059}" dt="2024-12-20T14:41:41.533" v="3872" actId="2696"/>
        <pc:sldMkLst>
          <pc:docMk/>
          <pc:sldMk cId="3883369230" sldId="335"/>
        </pc:sldMkLst>
      </pc:sldChg>
      <pc:sldChg chg="del">
        <pc:chgData name="ANH PHAN THI PHUONG" userId="d9f44072-19ca-4b94-8c37-f2acb977f0e5" providerId="ADAL" clId="{FC815217-77BB-415E-9D61-23FBC186D059}" dt="2024-12-20T14:41:41.978" v="3873" actId="2696"/>
        <pc:sldMkLst>
          <pc:docMk/>
          <pc:sldMk cId="4005271684" sldId="336"/>
        </pc:sldMkLst>
      </pc:sldChg>
      <pc:sldChg chg="del">
        <pc:chgData name="ANH PHAN THI PHUONG" userId="d9f44072-19ca-4b94-8c37-f2acb977f0e5" providerId="ADAL" clId="{FC815217-77BB-415E-9D61-23FBC186D059}" dt="2024-12-20T14:41:42.954" v="3874" actId="2696"/>
        <pc:sldMkLst>
          <pc:docMk/>
          <pc:sldMk cId="3428028254" sldId="337"/>
        </pc:sldMkLst>
      </pc:sldChg>
      <pc:sldChg chg="del">
        <pc:chgData name="ANH PHAN THI PHUONG" userId="d9f44072-19ca-4b94-8c37-f2acb977f0e5" providerId="ADAL" clId="{FC815217-77BB-415E-9D61-23FBC186D059}" dt="2024-12-20T14:41:43.855" v="3875" actId="2696"/>
        <pc:sldMkLst>
          <pc:docMk/>
          <pc:sldMk cId="3253058185" sldId="338"/>
        </pc:sldMkLst>
      </pc:sldChg>
      <pc:sldChg chg="del">
        <pc:chgData name="ANH PHAN THI PHUONG" userId="d9f44072-19ca-4b94-8c37-f2acb977f0e5" providerId="ADAL" clId="{FC815217-77BB-415E-9D61-23FBC186D059}" dt="2024-12-20T14:41:44.425" v="3876" actId="2696"/>
        <pc:sldMkLst>
          <pc:docMk/>
          <pc:sldMk cId="4157788945" sldId="339"/>
        </pc:sldMkLst>
      </pc:sldChg>
      <pc:sldChg chg="del">
        <pc:chgData name="ANH PHAN THI PHUONG" userId="d9f44072-19ca-4b94-8c37-f2acb977f0e5" providerId="ADAL" clId="{FC815217-77BB-415E-9D61-23FBC186D059}" dt="2024-12-20T14:41:44.965" v="3877" actId="2696"/>
        <pc:sldMkLst>
          <pc:docMk/>
          <pc:sldMk cId="3183651750" sldId="340"/>
        </pc:sldMkLst>
      </pc:sldChg>
      <pc:sldChg chg="delSp">
        <pc:chgData name="ANH PHAN THI PHUONG" userId="d9f44072-19ca-4b94-8c37-f2acb977f0e5" providerId="ADAL" clId="{FC815217-77BB-415E-9D61-23FBC186D059}" dt="2024-12-20T14:41:57.448" v="3885" actId="478"/>
        <pc:sldMkLst>
          <pc:docMk/>
          <pc:sldMk cId="821656516" sldId="346"/>
        </pc:sldMkLst>
        <pc:spChg chg="topLvl">
          <ac:chgData name="ANH PHAN THI PHUONG" userId="d9f44072-19ca-4b94-8c37-f2acb977f0e5" providerId="ADAL" clId="{FC815217-77BB-415E-9D61-23FBC186D059}" dt="2024-12-20T14:41:57.448" v="3885" actId="478"/>
          <ac:spMkLst>
            <pc:docMk/>
            <pc:sldMk cId="821656516" sldId="346"/>
            <ac:spMk id="4" creationId="{1DF8EF26-7AD5-4E7F-95B3-9A57CF80C483}"/>
          </ac:spMkLst>
        </pc:spChg>
        <pc:spChg chg="del topLvl">
          <ac:chgData name="ANH PHAN THI PHUONG" userId="d9f44072-19ca-4b94-8c37-f2acb977f0e5" providerId="ADAL" clId="{FC815217-77BB-415E-9D61-23FBC186D059}" dt="2024-12-20T14:41:57.448" v="3885" actId="478"/>
          <ac:spMkLst>
            <pc:docMk/>
            <pc:sldMk cId="821656516" sldId="346"/>
            <ac:spMk id="5" creationId="{BADEB2CA-D11F-4CA5-BC5A-6C38FF4BF392}"/>
          </ac:spMkLst>
        </pc:spChg>
        <pc:grpChg chg="del">
          <ac:chgData name="ANH PHAN THI PHUONG" userId="d9f44072-19ca-4b94-8c37-f2acb977f0e5" providerId="ADAL" clId="{FC815217-77BB-415E-9D61-23FBC186D059}" dt="2024-12-20T14:41:57.448" v="3885" actId="478"/>
          <ac:grpSpMkLst>
            <pc:docMk/>
            <pc:sldMk cId="821656516" sldId="346"/>
            <ac:grpSpMk id="6" creationId="{57562780-FD6A-4AF0-AF83-F4C27171BB55}"/>
          </ac:grpSpMkLst>
        </pc:grpChg>
      </pc:sldChg>
      <pc:sldChg chg="modSp ord">
        <pc:chgData name="ANH PHAN THI PHUONG" userId="d9f44072-19ca-4b94-8c37-f2acb977f0e5" providerId="ADAL" clId="{FC815217-77BB-415E-9D61-23FBC186D059}" dt="2024-12-20T14:38:01.778" v="3832" actId="1076"/>
        <pc:sldMkLst>
          <pc:docMk/>
          <pc:sldMk cId="3148822504" sldId="347"/>
        </pc:sldMkLst>
        <pc:spChg chg="mod">
          <ac:chgData name="ANH PHAN THI PHUONG" userId="d9f44072-19ca-4b94-8c37-f2acb977f0e5" providerId="ADAL" clId="{FC815217-77BB-415E-9D61-23FBC186D059}" dt="2024-12-19T16:21:42.088" v="85" actId="20577"/>
          <ac:spMkLst>
            <pc:docMk/>
            <pc:sldMk cId="3148822504" sldId="347"/>
            <ac:spMk id="4" creationId="{15A4BDA0-C270-4764-9C18-A593BCE2C965}"/>
          </ac:spMkLst>
        </pc:spChg>
        <pc:spChg chg="mod">
          <ac:chgData name="ANH PHAN THI PHUONG" userId="d9f44072-19ca-4b94-8c37-f2acb977f0e5" providerId="ADAL" clId="{FC815217-77BB-415E-9D61-23FBC186D059}" dt="2024-12-20T13:40:45.759" v="464" actId="20577"/>
          <ac:spMkLst>
            <pc:docMk/>
            <pc:sldMk cId="3148822504" sldId="347"/>
            <ac:spMk id="28" creationId="{4E7C243D-8B52-49FA-B754-E45B42FE85B7}"/>
          </ac:spMkLst>
        </pc:spChg>
        <pc:spChg chg="mod">
          <ac:chgData name="ANH PHAN THI PHUONG" userId="d9f44072-19ca-4b94-8c37-f2acb977f0e5" providerId="ADAL" clId="{FC815217-77BB-415E-9D61-23FBC186D059}" dt="2024-12-20T14:37:57.463" v="3831" actId="1076"/>
          <ac:spMkLst>
            <pc:docMk/>
            <pc:sldMk cId="3148822504" sldId="347"/>
            <ac:spMk id="29" creationId="{418D82FC-5D13-481C-A4B9-4E126E1A4FAB}"/>
          </ac:spMkLst>
        </pc:spChg>
        <pc:spChg chg="mod">
          <ac:chgData name="ANH PHAN THI PHUONG" userId="d9f44072-19ca-4b94-8c37-f2acb977f0e5" providerId="ADAL" clId="{FC815217-77BB-415E-9D61-23FBC186D059}" dt="2024-12-20T14:38:01.778" v="3832" actId="1076"/>
          <ac:spMkLst>
            <pc:docMk/>
            <pc:sldMk cId="3148822504" sldId="347"/>
            <ac:spMk id="30" creationId="{128D6575-F0AE-47FF-94CD-8CF98F4E27A7}"/>
          </ac:spMkLst>
        </pc:spChg>
      </pc:sldChg>
      <pc:sldChg chg="del">
        <pc:chgData name="ANH PHAN THI PHUONG" userId="d9f44072-19ca-4b94-8c37-f2acb977f0e5" providerId="ADAL" clId="{FC815217-77BB-415E-9D61-23FBC186D059}" dt="2024-12-20T14:41:30.815" v="3852" actId="2696"/>
        <pc:sldMkLst>
          <pc:docMk/>
          <pc:sldMk cId="1263764832" sldId="348"/>
        </pc:sldMkLst>
      </pc:sldChg>
      <pc:sldChg chg="modSp">
        <pc:chgData name="ANH PHAN THI PHUONG" userId="d9f44072-19ca-4b94-8c37-f2acb977f0e5" providerId="ADAL" clId="{FC815217-77BB-415E-9D61-23FBC186D059}" dt="2024-12-19T16:26:30.289" v="223" actId="20577"/>
        <pc:sldMkLst>
          <pc:docMk/>
          <pc:sldMk cId="2429272414" sldId="354"/>
        </pc:sldMkLst>
        <pc:spChg chg="mod">
          <ac:chgData name="ANH PHAN THI PHUONG" userId="d9f44072-19ca-4b94-8c37-f2acb977f0e5" providerId="ADAL" clId="{FC815217-77BB-415E-9D61-23FBC186D059}" dt="2024-12-19T16:26:30.289" v="223" actId="20577"/>
          <ac:spMkLst>
            <pc:docMk/>
            <pc:sldMk cId="2429272414" sldId="354"/>
            <ac:spMk id="12" creationId="{2B6167FF-AD5E-41E4-8385-3024DC936CF2}"/>
          </ac:spMkLst>
        </pc:spChg>
      </pc:sldChg>
      <pc:sldChg chg="addSp delSp modSp">
        <pc:chgData name="ANH PHAN THI PHUONG" userId="d9f44072-19ca-4b94-8c37-f2acb977f0e5" providerId="ADAL" clId="{FC815217-77BB-415E-9D61-23FBC186D059}" dt="2024-12-20T14:27:00.613" v="3731" actId="113"/>
        <pc:sldMkLst>
          <pc:docMk/>
          <pc:sldMk cId="442762512" sldId="356"/>
        </pc:sldMkLst>
        <pc:spChg chg="mod">
          <ac:chgData name="ANH PHAN THI PHUONG" userId="d9f44072-19ca-4b94-8c37-f2acb977f0e5" providerId="ADAL" clId="{FC815217-77BB-415E-9D61-23FBC186D059}" dt="2024-12-20T14:27:00.613" v="3731" actId="113"/>
          <ac:spMkLst>
            <pc:docMk/>
            <pc:sldMk cId="442762512" sldId="356"/>
            <ac:spMk id="16" creationId="{D88EBE8A-4153-46B6-AD86-428966FAB349}"/>
          </ac:spMkLst>
        </pc:spChg>
        <pc:spChg chg="mod">
          <ac:chgData name="ANH PHAN THI PHUONG" userId="d9f44072-19ca-4b94-8c37-f2acb977f0e5" providerId="ADAL" clId="{FC815217-77BB-415E-9D61-23FBC186D059}" dt="2024-12-20T14:26:57.940" v="3730" actId="113"/>
          <ac:spMkLst>
            <pc:docMk/>
            <pc:sldMk cId="442762512" sldId="356"/>
            <ac:spMk id="19" creationId="{EC224B90-EE2A-4454-A938-B3C44F837C35}"/>
          </ac:spMkLst>
        </pc:spChg>
        <pc:picChg chg="add del">
          <ac:chgData name="ANH PHAN THI PHUONG" userId="d9f44072-19ca-4b94-8c37-f2acb977f0e5" providerId="ADAL" clId="{FC815217-77BB-415E-9D61-23FBC186D059}" dt="2024-12-20T14:26:54.293" v="3729" actId="478"/>
          <ac:picMkLst>
            <pc:docMk/>
            <pc:sldMk cId="442762512" sldId="356"/>
            <ac:picMk id="14" creationId="{B7CA2B21-69B2-4A92-9652-2A081E9C5F10}"/>
          </ac:picMkLst>
        </pc:picChg>
      </pc:sldChg>
      <pc:sldChg chg="del ord">
        <pc:chgData name="ANH PHAN THI PHUONG" userId="d9f44072-19ca-4b94-8c37-f2acb977f0e5" providerId="ADAL" clId="{FC815217-77BB-415E-9D61-23FBC186D059}" dt="2024-12-20T14:10:47.490" v="3098" actId="2696"/>
        <pc:sldMkLst>
          <pc:docMk/>
          <pc:sldMk cId="3628387826" sldId="357"/>
        </pc:sldMkLst>
      </pc:sldChg>
      <pc:sldChg chg="del">
        <pc:chgData name="ANH PHAN THI PHUONG" userId="d9f44072-19ca-4b94-8c37-f2acb977f0e5" providerId="ADAL" clId="{FC815217-77BB-415E-9D61-23FBC186D059}" dt="2024-12-20T14:17:54.023" v="3562" actId="2696"/>
        <pc:sldMkLst>
          <pc:docMk/>
          <pc:sldMk cId="3414335071" sldId="359"/>
        </pc:sldMkLst>
      </pc:sldChg>
      <pc:sldChg chg="del">
        <pc:chgData name="ANH PHAN THI PHUONG" userId="d9f44072-19ca-4b94-8c37-f2acb977f0e5" providerId="ADAL" clId="{FC815217-77BB-415E-9D61-23FBC186D059}" dt="2024-12-20T14:19:36.380" v="3606" actId="2696"/>
        <pc:sldMkLst>
          <pc:docMk/>
          <pc:sldMk cId="1439198958" sldId="361"/>
        </pc:sldMkLst>
      </pc:sldChg>
      <pc:sldChg chg="add del">
        <pc:chgData name="ANH PHAN THI PHUONG" userId="d9f44072-19ca-4b94-8c37-f2acb977f0e5" providerId="ADAL" clId="{FC815217-77BB-415E-9D61-23FBC186D059}" dt="2024-12-20T13:59:23.383" v="2421" actId="2696"/>
        <pc:sldMkLst>
          <pc:docMk/>
          <pc:sldMk cId="939690735" sldId="362"/>
        </pc:sldMkLst>
      </pc:sldChg>
      <pc:sldChg chg="modSp add del">
        <pc:chgData name="ANH PHAN THI PHUONG" userId="d9f44072-19ca-4b94-8c37-f2acb977f0e5" providerId="ADAL" clId="{FC815217-77BB-415E-9D61-23FBC186D059}" dt="2024-12-20T14:01:27.056" v="2572" actId="2696"/>
        <pc:sldMkLst>
          <pc:docMk/>
          <pc:sldMk cId="2938373457" sldId="363"/>
        </pc:sldMkLst>
        <pc:spChg chg="mod">
          <ac:chgData name="ANH PHAN THI PHUONG" userId="d9f44072-19ca-4b94-8c37-f2acb977f0e5" providerId="ADAL" clId="{FC815217-77BB-415E-9D61-23FBC186D059}" dt="2024-12-20T13:59:34.641" v="2486" actId="20577"/>
          <ac:spMkLst>
            <pc:docMk/>
            <pc:sldMk cId="2938373457" sldId="363"/>
            <ac:spMk id="2" creationId="{D735F7F3-C1B5-4B60-A00A-4EB618DDFB5A}"/>
          </ac:spMkLst>
        </pc:spChg>
        <pc:spChg chg="mod">
          <ac:chgData name="ANH PHAN THI PHUONG" userId="d9f44072-19ca-4b94-8c37-f2acb977f0e5" providerId="ADAL" clId="{FC815217-77BB-415E-9D61-23FBC186D059}" dt="2024-12-20T14:00:06.960" v="2568" actId="20577"/>
          <ac:spMkLst>
            <pc:docMk/>
            <pc:sldMk cId="2938373457" sldId="363"/>
            <ac:spMk id="13" creationId="{B5A483CE-7369-4AE0-9CB4-692D3F1A4B15}"/>
          </ac:spMkLst>
        </pc:spChg>
        <pc:spChg chg="mod">
          <ac:chgData name="ANH PHAN THI PHUONG" userId="d9f44072-19ca-4b94-8c37-f2acb977f0e5" providerId="ADAL" clId="{FC815217-77BB-415E-9D61-23FBC186D059}" dt="2024-12-20T14:00:45.527" v="2570" actId="20577"/>
          <ac:spMkLst>
            <pc:docMk/>
            <pc:sldMk cId="2938373457" sldId="363"/>
            <ac:spMk id="14" creationId="{E363C2F1-F447-4320-8619-A0E1B0F1266A}"/>
          </ac:spMkLst>
        </pc:spChg>
      </pc:sldChg>
      <pc:sldChg chg="addSp delSp modSp add">
        <pc:chgData name="ANH PHAN THI PHUONG" userId="d9f44072-19ca-4b94-8c37-f2acb977f0e5" providerId="ADAL" clId="{FC815217-77BB-415E-9D61-23FBC186D059}" dt="2024-12-20T14:39:04.022" v="3839" actId="1076"/>
        <pc:sldMkLst>
          <pc:docMk/>
          <pc:sldMk cId="691245173" sldId="364"/>
        </pc:sldMkLst>
        <pc:spChg chg="mod">
          <ac:chgData name="ANH PHAN THI PHUONG" userId="d9f44072-19ca-4b94-8c37-f2acb977f0e5" providerId="ADAL" clId="{FC815217-77BB-415E-9D61-23FBC186D059}" dt="2024-12-20T14:01:34.157" v="2615" actId="20577"/>
          <ac:spMkLst>
            <pc:docMk/>
            <pc:sldMk cId="691245173" sldId="364"/>
            <ac:spMk id="2" creationId="{D735F7F3-C1B5-4B60-A00A-4EB618DDFB5A}"/>
          </ac:spMkLst>
        </pc:spChg>
        <pc:spChg chg="del">
          <ac:chgData name="ANH PHAN THI PHUONG" userId="d9f44072-19ca-4b94-8c37-f2acb977f0e5" providerId="ADAL" clId="{FC815217-77BB-415E-9D61-23FBC186D059}" dt="2024-12-20T14:10:18.331" v="3014" actId="478"/>
          <ac:spMkLst>
            <pc:docMk/>
            <pc:sldMk cId="691245173" sldId="364"/>
            <ac:spMk id="3" creationId="{2345C669-6B63-4206-A69B-890720CE4BB4}"/>
          </ac:spMkLst>
        </pc:spChg>
        <pc:spChg chg="del mod">
          <ac:chgData name="ANH PHAN THI PHUONG" userId="d9f44072-19ca-4b94-8c37-f2acb977f0e5" providerId="ADAL" clId="{FC815217-77BB-415E-9D61-23FBC186D059}" dt="2024-12-20T14:10:18.331" v="3014" actId="478"/>
          <ac:spMkLst>
            <pc:docMk/>
            <pc:sldMk cId="691245173" sldId="364"/>
            <ac:spMk id="4" creationId="{9499E3C9-FA3E-47C0-A453-2D97BC948D95}"/>
          </ac:spMkLst>
        </pc:spChg>
        <pc:spChg chg="mod">
          <ac:chgData name="ANH PHAN THI PHUONG" userId="d9f44072-19ca-4b94-8c37-f2acb977f0e5" providerId="ADAL" clId="{FC815217-77BB-415E-9D61-23FBC186D059}" dt="2024-12-20T14:39:04.022" v="3839" actId="1076"/>
          <ac:spMkLst>
            <pc:docMk/>
            <pc:sldMk cId="691245173" sldId="364"/>
            <ac:spMk id="5" creationId="{447F6291-1FA2-49FE-A435-AAD7AD138182}"/>
          </ac:spMkLst>
        </pc:spChg>
        <pc:spChg chg="mod">
          <ac:chgData name="ANH PHAN THI PHUONG" userId="d9f44072-19ca-4b94-8c37-f2acb977f0e5" providerId="ADAL" clId="{FC815217-77BB-415E-9D61-23FBC186D059}" dt="2024-12-20T14:03:26.296" v="2771" actId="1076"/>
          <ac:spMkLst>
            <pc:docMk/>
            <pc:sldMk cId="691245173" sldId="364"/>
            <ac:spMk id="9" creationId="{1B86E320-791A-4AB9-BCF7-9A74895524A3}"/>
          </ac:spMkLst>
        </pc:spChg>
        <pc:spChg chg="del mod">
          <ac:chgData name="ANH PHAN THI PHUONG" userId="d9f44072-19ca-4b94-8c37-f2acb977f0e5" providerId="ADAL" clId="{FC815217-77BB-415E-9D61-23FBC186D059}" dt="2024-12-20T14:09:03.934" v="2925" actId="478"/>
          <ac:spMkLst>
            <pc:docMk/>
            <pc:sldMk cId="691245173" sldId="364"/>
            <ac:spMk id="10" creationId="{D4899A93-156A-430C-ADF6-FB0756513AEF}"/>
          </ac:spMkLst>
        </pc:spChg>
        <pc:spChg chg="add del">
          <ac:chgData name="ANH PHAN THI PHUONG" userId="d9f44072-19ca-4b94-8c37-f2acb977f0e5" providerId="ADAL" clId="{FC815217-77BB-415E-9D61-23FBC186D059}" dt="2024-12-20T14:03:00.797" v="2766" actId="478"/>
          <ac:spMkLst>
            <pc:docMk/>
            <pc:sldMk cId="691245173" sldId="364"/>
            <ac:spMk id="11" creationId="{B51FE36B-0A79-4A03-B02F-13780CB33519}"/>
          </ac:spMkLst>
        </pc:spChg>
        <pc:spChg chg="mod">
          <ac:chgData name="ANH PHAN THI PHUONG" userId="d9f44072-19ca-4b94-8c37-f2acb977f0e5" providerId="ADAL" clId="{FC815217-77BB-415E-9D61-23FBC186D059}" dt="2024-12-20T14:03:26.296" v="2771" actId="1076"/>
          <ac:spMkLst>
            <pc:docMk/>
            <pc:sldMk cId="691245173" sldId="364"/>
            <ac:spMk id="12" creationId="{22EDF0F0-8FB2-468C-B0EF-84622D4A15A8}"/>
          </ac:spMkLst>
        </pc:spChg>
        <pc:spChg chg="mod ord">
          <ac:chgData name="ANH PHAN THI PHUONG" userId="d9f44072-19ca-4b94-8c37-f2acb977f0e5" providerId="ADAL" clId="{FC815217-77BB-415E-9D61-23FBC186D059}" dt="2024-12-20T14:09:13.123" v="2926" actId="1076"/>
          <ac:spMkLst>
            <pc:docMk/>
            <pc:sldMk cId="691245173" sldId="364"/>
            <ac:spMk id="13" creationId="{6BB8484E-5B22-4DCB-8B98-6E1049A27039}"/>
          </ac:spMkLst>
        </pc:spChg>
        <pc:spChg chg="del">
          <ac:chgData name="ANH PHAN THI PHUONG" userId="d9f44072-19ca-4b94-8c37-f2acb977f0e5" providerId="ADAL" clId="{FC815217-77BB-415E-9D61-23FBC186D059}" dt="2024-12-20T14:03:00.797" v="2766" actId="478"/>
          <ac:spMkLst>
            <pc:docMk/>
            <pc:sldMk cId="691245173" sldId="364"/>
            <ac:spMk id="14" creationId="{EF01BDE5-6292-4D59-9839-9608ECE61741}"/>
          </ac:spMkLst>
        </pc:spChg>
        <pc:spChg chg="add mod ord">
          <ac:chgData name="ANH PHAN THI PHUONG" userId="d9f44072-19ca-4b94-8c37-f2acb977f0e5" providerId="ADAL" clId="{FC815217-77BB-415E-9D61-23FBC186D059}" dt="2024-12-20T14:09:13.123" v="2926" actId="1076"/>
          <ac:spMkLst>
            <pc:docMk/>
            <pc:sldMk cId="691245173" sldId="364"/>
            <ac:spMk id="16" creationId="{0DCECA69-8463-400F-8211-2A48396653FA}"/>
          </ac:spMkLst>
        </pc:spChg>
        <pc:graphicFrameChg chg="mod modGraphic">
          <ac:chgData name="ANH PHAN THI PHUONG" userId="d9f44072-19ca-4b94-8c37-f2acb977f0e5" providerId="ADAL" clId="{FC815217-77BB-415E-9D61-23FBC186D059}" dt="2024-12-20T14:08:19.046" v="2915" actId="113"/>
          <ac:graphicFrameMkLst>
            <pc:docMk/>
            <pc:sldMk cId="691245173" sldId="364"/>
            <ac:graphicFrameMk id="6" creationId="{D0A5C3BC-AAE5-4A9B-8962-3BAF0ABAAB5C}"/>
          </ac:graphicFrameMkLst>
        </pc:graphicFrameChg>
        <pc:graphicFrameChg chg="del mod">
          <ac:chgData name="ANH PHAN THI PHUONG" userId="d9f44072-19ca-4b94-8c37-f2acb977f0e5" providerId="ADAL" clId="{FC815217-77BB-415E-9D61-23FBC186D059}" dt="2024-12-20T14:09:03.934" v="2925" actId="478"/>
          <ac:graphicFrameMkLst>
            <pc:docMk/>
            <pc:sldMk cId="691245173" sldId="364"/>
            <ac:graphicFrameMk id="7" creationId="{26618245-97F0-4DBE-BF89-83F7B786FCA0}"/>
          </ac:graphicFrameMkLst>
        </pc:graphicFrameChg>
        <pc:graphicFrameChg chg="add del">
          <ac:chgData name="ANH PHAN THI PHUONG" userId="d9f44072-19ca-4b94-8c37-f2acb977f0e5" providerId="ADAL" clId="{FC815217-77BB-415E-9D61-23FBC186D059}" dt="2024-12-20T14:03:00.797" v="2766" actId="478"/>
          <ac:graphicFrameMkLst>
            <pc:docMk/>
            <pc:sldMk cId="691245173" sldId="364"/>
            <ac:graphicFrameMk id="8" creationId="{1B3393E2-7493-415C-90C5-C348CCCF3327}"/>
          </ac:graphicFrameMkLst>
        </pc:graphicFrameChg>
        <pc:graphicFrameChg chg="add mod modGraphic">
          <ac:chgData name="ANH PHAN THI PHUONG" userId="d9f44072-19ca-4b94-8c37-f2acb977f0e5" providerId="ADAL" clId="{FC815217-77BB-415E-9D61-23FBC186D059}" dt="2024-12-20T14:10:10.048" v="3013" actId="14100"/>
          <ac:graphicFrameMkLst>
            <pc:docMk/>
            <pc:sldMk cId="691245173" sldId="364"/>
            <ac:graphicFrameMk id="15" creationId="{20AF2742-FACA-41F8-B450-B63D17F4C33B}"/>
          </ac:graphicFrameMkLst>
        </pc:graphicFrameChg>
      </pc:sldChg>
      <pc:sldChg chg="delSp modSp add del">
        <pc:chgData name="ANH PHAN THI PHUONG" userId="d9f44072-19ca-4b94-8c37-f2acb977f0e5" providerId="ADAL" clId="{FC815217-77BB-415E-9D61-23FBC186D059}" dt="2024-12-20T14:13:27.337" v="3296" actId="2696"/>
        <pc:sldMkLst>
          <pc:docMk/>
          <pc:sldMk cId="3950134234" sldId="365"/>
        </pc:sldMkLst>
        <pc:spChg chg="del">
          <ac:chgData name="ANH PHAN THI PHUONG" userId="d9f44072-19ca-4b94-8c37-f2acb977f0e5" providerId="ADAL" clId="{FC815217-77BB-415E-9D61-23FBC186D059}" dt="2024-12-20T14:10:38.322" v="3097" actId="478"/>
          <ac:spMkLst>
            <pc:docMk/>
            <pc:sldMk cId="3950134234" sldId="365"/>
            <ac:spMk id="3" creationId="{2345C669-6B63-4206-A69B-890720CE4BB4}"/>
          </ac:spMkLst>
        </pc:spChg>
        <pc:spChg chg="del">
          <ac:chgData name="ANH PHAN THI PHUONG" userId="d9f44072-19ca-4b94-8c37-f2acb977f0e5" providerId="ADAL" clId="{FC815217-77BB-415E-9D61-23FBC186D059}" dt="2024-12-20T14:10:38.322" v="3097" actId="478"/>
          <ac:spMkLst>
            <pc:docMk/>
            <pc:sldMk cId="3950134234" sldId="365"/>
            <ac:spMk id="4" creationId="{9499E3C9-FA3E-47C0-A453-2D97BC948D95}"/>
          </ac:spMkLst>
        </pc:spChg>
        <pc:spChg chg="mod">
          <ac:chgData name="ANH PHAN THI PHUONG" userId="d9f44072-19ca-4b94-8c37-f2acb977f0e5" providerId="ADAL" clId="{FC815217-77BB-415E-9D61-23FBC186D059}" dt="2024-12-20T14:10:34.946" v="3096" actId="20577"/>
          <ac:spMkLst>
            <pc:docMk/>
            <pc:sldMk cId="3950134234" sldId="365"/>
            <ac:spMk id="5" creationId="{447F6291-1FA2-49FE-A435-AAD7AD138182}"/>
          </ac:spMkLst>
        </pc:spChg>
      </pc:sldChg>
      <pc:sldChg chg="modSp add">
        <pc:chgData name="ANH PHAN THI PHUONG" userId="d9f44072-19ca-4b94-8c37-f2acb977f0e5" providerId="ADAL" clId="{FC815217-77BB-415E-9D61-23FBC186D059}" dt="2024-12-20T14:39:12.684" v="3840" actId="1076"/>
        <pc:sldMkLst>
          <pc:docMk/>
          <pc:sldMk cId="2452275153" sldId="366"/>
        </pc:sldMkLst>
        <pc:spChg chg="mod">
          <ac:chgData name="ANH PHAN THI PHUONG" userId="d9f44072-19ca-4b94-8c37-f2acb977f0e5" providerId="ADAL" clId="{FC815217-77BB-415E-9D61-23FBC186D059}" dt="2024-12-20T14:39:12.684" v="3840" actId="1076"/>
          <ac:spMkLst>
            <pc:docMk/>
            <pc:sldMk cId="2452275153" sldId="366"/>
            <ac:spMk id="5" creationId="{447F6291-1FA2-49FE-A435-AAD7AD138182}"/>
          </ac:spMkLst>
        </pc:spChg>
        <pc:spChg chg="mod">
          <ac:chgData name="ANH PHAN THI PHUONG" userId="d9f44072-19ca-4b94-8c37-f2acb977f0e5" providerId="ADAL" clId="{FC815217-77BB-415E-9D61-23FBC186D059}" dt="2024-12-20T14:13:23.407" v="3295" actId="1076"/>
          <ac:spMkLst>
            <pc:docMk/>
            <pc:sldMk cId="2452275153" sldId="366"/>
            <ac:spMk id="13" creationId="{6BB8484E-5B22-4DCB-8B98-6E1049A27039}"/>
          </ac:spMkLst>
        </pc:spChg>
        <pc:spChg chg="mod">
          <ac:chgData name="ANH PHAN THI PHUONG" userId="d9f44072-19ca-4b94-8c37-f2acb977f0e5" providerId="ADAL" clId="{FC815217-77BB-415E-9D61-23FBC186D059}" dt="2024-12-20T14:13:23.407" v="3295" actId="1076"/>
          <ac:spMkLst>
            <pc:docMk/>
            <pc:sldMk cId="2452275153" sldId="366"/>
            <ac:spMk id="16" creationId="{0DCECA69-8463-400F-8211-2A48396653FA}"/>
          </ac:spMkLst>
        </pc:spChg>
        <pc:graphicFrameChg chg="mod modGraphic">
          <ac:chgData name="ANH PHAN THI PHUONG" userId="d9f44072-19ca-4b94-8c37-f2acb977f0e5" providerId="ADAL" clId="{FC815217-77BB-415E-9D61-23FBC186D059}" dt="2024-12-20T14:11:40.806" v="3228" actId="20577"/>
          <ac:graphicFrameMkLst>
            <pc:docMk/>
            <pc:sldMk cId="2452275153" sldId="366"/>
            <ac:graphicFrameMk id="6" creationId="{D0A5C3BC-AAE5-4A9B-8962-3BAF0ABAAB5C}"/>
          </ac:graphicFrameMkLst>
        </pc:graphicFrameChg>
        <pc:graphicFrameChg chg="mod modGraphic">
          <ac:chgData name="ANH PHAN THI PHUONG" userId="d9f44072-19ca-4b94-8c37-f2acb977f0e5" providerId="ADAL" clId="{FC815217-77BB-415E-9D61-23FBC186D059}" dt="2024-12-20T14:13:23.407" v="3295" actId="1076"/>
          <ac:graphicFrameMkLst>
            <pc:docMk/>
            <pc:sldMk cId="2452275153" sldId="366"/>
            <ac:graphicFrameMk id="15" creationId="{20AF2742-FACA-41F8-B450-B63D17F4C33B}"/>
          </ac:graphicFrameMkLst>
        </pc:graphicFrameChg>
      </pc:sldChg>
      <pc:sldChg chg="modSp add">
        <pc:chgData name="ANH PHAN THI PHUONG" userId="d9f44072-19ca-4b94-8c37-f2acb977f0e5" providerId="ADAL" clId="{FC815217-77BB-415E-9D61-23FBC186D059}" dt="2024-12-20T14:39:18.937" v="3841" actId="1076"/>
        <pc:sldMkLst>
          <pc:docMk/>
          <pc:sldMk cId="2252589322" sldId="367"/>
        </pc:sldMkLst>
        <pc:spChg chg="mod">
          <ac:chgData name="ANH PHAN THI PHUONG" userId="d9f44072-19ca-4b94-8c37-f2acb977f0e5" providerId="ADAL" clId="{FC815217-77BB-415E-9D61-23FBC186D059}" dt="2024-12-20T14:39:18.937" v="3841" actId="1076"/>
          <ac:spMkLst>
            <pc:docMk/>
            <pc:sldMk cId="2252589322" sldId="367"/>
            <ac:spMk id="5" creationId="{447F6291-1FA2-49FE-A435-AAD7AD138182}"/>
          </ac:spMkLst>
        </pc:spChg>
        <pc:graphicFrameChg chg="mod modGraphic">
          <ac:chgData name="ANH PHAN THI PHUONG" userId="d9f44072-19ca-4b94-8c37-f2acb977f0e5" providerId="ADAL" clId="{FC815217-77BB-415E-9D61-23FBC186D059}" dt="2024-12-20T14:15:14.703" v="3498" actId="14100"/>
          <ac:graphicFrameMkLst>
            <pc:docMk/>
            <pc:sldMk cId="2252589322" sldId="367"/>
            <ac:graphicFrameMk id="6" creationId="{D0A5C3BC-AAE5-4A9B-8962-3BAF0ABAAB5C}"/>
          </ac:graphicFrameMkLst>
        </pc:graphicFrameChg>
        <pc:graphicFrameChg chg="mod modGraphic">
          <ac:chgData name="ANH PHAN THI PHUONG" userId="d9f44072-19ca-4b94-8c37-f2acb977f0e5" providerId="ADAL" clId="{FC815217-77BB-415E-9D61-23FBC186D059}" dt="2024-12-20T14:15:10.643" v="3497" actId="14100"/>
          <ac:graphicFrameMkLst>
            <pc:docMk/>
            <pc:sldMk cId="2252589322" sldId="367"/>
            <ac:graphicFrameMk id="15" creationId="{20AF2742-FACA-41F8-B450-B63D17F4C33B}"/>
          </ac:graphicFrameMkLst>
        </pc:graphicFrameChg>
      </pc:sldChg>
      <pc:sldChg chg="addSp delSp modSp add">
        <pc:chgData name="ANH PHAN THI PHUONG" userId="d9f44072-19ca-4b94-8c37-f2acb977f0e5" providerId="ADAL" clId="{FC815217-77BB-415E-9D61-23FBC186D059}" dt="2024-12-20T14:17:45.373" v="3561" actId="12"/>
        <pc:sldMkLst>
          <pc:docMk/>
          <pc:sldMk cId="917896000" sldId="368"/>
        </pc:sldMkLst>
        <pc:spChg chg="del">
          <ac:chgData name="ANH PHAN THI PHUONG" userId="d9f44072-19ca-4b94-8c37-f2acb977f0e5" providerId="ADAL" clId="{FC815217-77BB-415E-9D61-23FBC186D059}" dt="2024-12-20T14:17:11.926" v="3555" actId="478"/>
          <ac:spMkLst>
            <pc:docMk/>
            <pc:sldMk cId="917896000" sldId="368"/>
            <ac:spMk id="3" creationId="{6A2792F1-C2E7-42C6-8E2C-27B410606548}"/>
          </ac:spMkLst>
        </pc:spChg>
        <pc:spChg chg="mod">
          <ac:chgData name="ANH PHAN THI PHUONG" userId="d9f44072-19ca-4b94-8c37-f2acb977f0e5" providerId="ADAL" clId="{FC815217-77BB-415E-9D61-23FBC186D059}" dt="2024-12-20T14:16:46.053" v="3552" actId="1076"/>
          <ac:spMkLst>
            <pc:docMk/>
            <pc:sldMk cId="917896000" sldId="368"/>
            <ac:spMk id="5" creationId="{4AEBF642-66E6-4D21-BB30-6EF495DACB22}"/>
          </ac:spMkLst>
        </pc:spChg>
        <pc:spChg chg="mod">
          <ac:chgData name="ANH PHAN THI PHUONG" userId="d9f44072-19ca-4b94-8c37-f2acb977f0e5" providerId="ADAL" clId="{FC815217-77BB-415E-9D61-23FBC186D059}" dt="2024-12-20T14:16:46.053" v="3552" actId="1076"/>
          <ac:spMkLst>
            <pc:docMk/>
            <pc:sldMk cId="917896000" sldId="368"/>
            <ac:spMk id="6" creationId="{9A25FCA8-2AA7-4A71-BE39-3D0F28DD2828}"/>
          </ac:spMkLst>
        </pc:spChg>
        <pc:spChg chg="mod">
          <ac:chgData name="ANH PHAN THI PHUONG" userId="d9f44072-19ca-4b94-8c37-f2acb977f0e5" providerId="ADAL" clId="{FC815217-77BB-415E-9D61-23FBC186D059}" dt="2024-12-20T14:16:46.053" v="3552" actId="1076"/>
          <ac:spMkLst>
            <pc:docMk/>
            <pc:sldMk cId="917896000" sldId="368"/>
            <ac:spMk id="7" creationId="{ED9C3275-32A2-421D-A644-B96D44D4B176}"/>
          </ac:spMkLst>
        </pc:spChg>
        <pc:spChg chg="mod">
          <ac:chgData name="ANH PHAN THI PHUONG" userId="d9f44072-19ca-4b94-8c37-f2acb977f0e5" providerId="ADAL" clId="{FC815217-77BB-415E-9D61-23FBC186D059}" dt="2024-12-20T14:16:46.053" v="3552" actId="1076"/>
          <ac:spMkLst>
            <pc:docMk/>
            <pc:sldMk cId="917896000" sldId="368"/>
            <ac:spMk id="21" creationId="{2358E32A-F76B-4B0F-AB36-F9430FFB8D0E}"/>
          </ac:spMkLst>
        </pc:spChg>
        <pc:spChg chg="del mod">
          <ac:chgData name="ANH PHAN THI PHUONG" userId="d9f44072-19ca-4b94-8c37-f2acb977f0e5" providerId="ADAL" clId="{FC815217-77BB-415E-9D61-23FBC186D059}" dt="2024-12-20T14:16:34.703" v="3551" actId="478"/>
          <ac:spMkLst>
            <pc:docMk/>
            <pc:sldMk cId="917896000" sldId="368"/>
            <ac:spMk id="27" creationId="{122566B5-CCE0-44D0-A0B9-952E6BB719D1}"/>
          </ac:spMkLst>
        </pc:spChg>
        <pc:spChg chg="mod">
          <ac:chgData name="ANH PHAN THI PHUONG" userId="d9f44072-19ca-4b94-8c37-f2acb977f0e5" providerId="ADAL" clId="{FC815217-77BB-415E-9D61-23FBC186D059}" dt="2024-12-20T14:16:27.833" v="3549" actId="14100"/>
          <ac:spMkLst>
            <pc:docMk/>
            <pc:sldMk cId="917896000" sldId="368"/>
            <ac:spMk id="30" creationId="{892B28C1-ED5E-43B8-83E8-CE91726B0D52}"/>
          </ac:spMkLst>
        </pc:spChg>
        <pc:spChg chg="mod">
          <ac:chgData name="ANH PHAN THI PHUONG" userId="d9f44072-19ca-4b94-8c37-f2acb977f0e5" providerId="ADAL" clId="{FC815217-77BB-415E-9D61-23FBC186D059}" dt="2024-12-20T14:17:45.373" v="3561" actId="12"/>
          <ac:spMkLst>
            <pc:docMk/>
            <pc:sldMk cId="917896000" sldId="368"/>
            <ac:spMk id="33" creationId="{EB925D4C-F432-4AB0-9398-C7BB1B241E7D}"/>
          </ac:spMkLst>
        </pc:spChg>
        <pc:spChg chg="del">
          <ac:chgData name="ANH PHAN THI PHUONG" userId="d9f44072-19ca-4b94-8c37-f2acb977f0e5" providerId="ADAL" clId="{FC815217-77BB-415E-9D61-23FBC186D059}" dt="2024-12-20T14:17:31.646" v="3558" actId="478"/>
          <ac:spMkLst>
            <pc:docMk/>
            <pc:sldMk cId="917896000" sldId="368"/>
            <ac:spMk id="36" creationId="{45486090-FF6B-4863-AF52-B7A5828BD614}"/>
          </ac:spMkLst>
        </pc:spChg>
        <pc:grpChg chg="mod">
          <ac:chgData name="ANH PHAN THI PHUONG" userId="d9f44072-19ca-4b94-8c37-f2acb977f0e5" providerId="ADAL" clId="{FC815217-77BB-415E-9D61-23FBC186D059}" dt="2024-12-20T14:16:46.053" v="3552" actId="1076"/>
          <ac:grpSpMkLst>
            <pc:docMk/>
            <pc:sldMk cId="917896000" sldId="368"/>
            <ac:grpSpMk id="8" creationId="{02CF9052-6AE9-443E-9FB5-AD7DBA13A1A6}"/>
          </ac:grpSpMkLst>
        </pc:grpChg>
        <pc:grpChg chg="mod">
          <ac:chgData name="ANH PHAN THI PHUONG" userId="d9f44072-19ca-4b94-8c37-f2acb977f0e5" providerId="ADAL" clId="{FC815217-77BB-415E-9D61-23FBC186D059}" dt="2024-12-20T14:16:46.053" v="3552" actId="1076"/>
          <ac:grpSpMkLst>
            <pc:docMk/>
            <pc:sldMk cId="917896000" sldId="368"/>
            <ac:grpSpMk id="37" creationId="{478201B3-12B2-4E86-9E69-2301CDC050BF}"/>
          </ac:grpSpMkLst>
        </pc:grpChg>
        <pc:picChg chg="add del">
          <ac:chgData name="ANH PHAN THI PHUONG" userId="d9f44072-19ca-4b94-8c37-f2acb977f0e5" providerId="ADAL" clId="{FC815217-77BB-415E-9D61-23FBC186D059}" dt="2024-12-20T14:17:19.574" v="3557"/>
          <ac:picMkLst>
            <pc:docMk/>
            <pc:sldMk cId="917896000" sldId="368"/>
            <ac:picMk id="22" creationId="{9819B850-79FD-468F-822B-88F73888AA4F}"/>
          </ac:picMkLst>
        </pc:picChg>
      </pc:sldChg>
      <pc:sldChg chg="add del">
        <pc:chgData name="ANH PHAN THI PHUONG" userId="d9f44072-19ca-4b94-8c37-f2acb977f0e5" providerId="ADAL" clId="{FC815217-77BB-415E-9D61-23FBC186D059}" dt="2024-12-20T14:16:55.986" v="3554"/>
        <pc:sldMkLst>
          <pc:docMk/>
          <pc:sldMk cId="3420383759" sldId="369"/>
        </pc:sldMkLst>
      </pc:sldChg>
      <pc:sldChg chg="delSp modSp add">
        <pc:chgData name="ANH PHAN THI PHUONG" userId="d9f44072-19ca-4b94-8c37-f2acb977f0e5" providerId="ADAL" clId="{FC815217-77BB-415E-9D61-23FBC186D059}" dt="2024-12-20T14:40:01.503" v="3850" actId="1076"/>
        <pc:sldMkLst>
          <pc:docMk/>
          <pc:sldMk cId="3582360765" sldId="369"/>
        </pc:sldMkLst>
        <pc:spChg chg="del mod">
          <ac:chgData name="ANH PHAN THI PHUONG" userId="d9f44072-19ca-4b94-8c37-f2acb977f0e5" providerId="ADAL" clId="{FC815217-77BB-415E-9D61-23FBC186D059}" dt="2024-12-20T14:19:11.359" v="3600" actId="478"/>
          <ac:spMkLst>
            <pc:docMk/>
            <pc:sldMk cId="3582360765" sldId="369"/>
            <ac:spMk id="4" creationId="{CDA11D80-4858-4691-8F9C-7DD08FA1D9D6}"/>
          </ac:spMkLst>
        </pc:spChg>
        <pc:spChg chg="mod">
          <ac:chgData name="ANH PHAN THI PHUONG" userId="d9f44072-19ca-4b94-8c37-f2acb977f0e5" providerId="ADAL" clId="{FC815217-77BB-415E-9D61-23FBC186D059}" dt="2024-12-20T14:18:31.253" v="3589" actId="1076"/>
          <ac:spMkLst>
            <pc:docMk/>
            <pc:sldMk cId="3582360765" sldId="369"/>
            <ac:spMk id="5" creationId="{4AEBF642-66E6-4D21-BB30-6EF495DACB22}"/>
          </ac:spMkLst>
        </pc:spChg>
        <pc:spChg chg="mod">
          <ac:chgData name="ANH PHAN THI PHUONG" userId="d9f44072-19ca-4b94-8c37-f2acb977f0e5" providerId="ADAL" clId="{FC815217-77BB-415E-9D61-23FBC186D059}" dt="2024-12-20T14:18:31.253" v="3589" actId="1076"/>
          <ac:spMkLst>
            <pc:docMk/>
            <pc:sldMk cId="3582360765" sldId="369"/>
            <ac:spMk id="6" creationId="{9A25FCA8-2AA7-4A71-BE39-3D0F28DD2828}"/>
          </ac:spMkLst>
        </pc:spChg>
        <pc:spChg chg="mod">
          <ac:chgData name="ANH PHAN THI PHUONG" userId="d9f44072-19ca-4b94-8c37-f2acb977f0e5" providerId="ADAL" clId="{FC815217-77BB-415E-9D61-23FBC186D059}" dt="2024-12-20T14:18:31.253" v="3589" actId="1076"/>
          <ac:spMkLst>
            <pc:docMk/>
            <pc:sldMk cId="3582360765" sldId="369"/>
            <ac:spMk id="7" creationId="{ED9C3275-32A2-421D-A644-B96D44D4B176}"/>
          </ac:spMkLst>
        </pc:spChg>
        <pc:spChg chg="mod">
          <ac:chgData name="ANH PHAN THI PHUONG" userId="d9f44072-19ca-4b94-8c37-f2acb977f0e5" providerId="ADAL" clId="{FC815217-77BB-415E-9D61-23FBC186D059}" dt="2024-12-20T14:18:31.253" v="3589" actId="1076"/>
          <ac:spMkLst>
            <pc:docMk/>
            <pc:sldMk cId="3582360765" sldId="369"/>
            <ac:spMk id="21" creationId="{2358E32A-F76B-4B0F-AB36-F9430FFB8D0E}"/>
          </ac:spMkLst>
        </pc:spChg>
        <pc:spChg chg="mod">
          <ac:chgData name="ANH PHAN THI PHUONG" userId="d9f44072-19ca-4b94-8c37-f2acb977f0e5" providerId="ADAL" clId="{FC815217-77BB-415E-9D61-23FBC186D059}" dt="2024-12-20T14:40:01.503" v="3850" actId="1076"/>
          <ac:spMkLst>
            <pc:docMk/>
            <pc:sldMk cId="3582360765" sldId="369"/>
            <ac:spMk id="27" creationId="{122566B5-CCE0-44D0-A0B9-952E6BB719D1}"/>
          </ac:spMkLst>
        </pc:spChg>
        <pc:spChg chg="mod">
          <ac:chgData name="ANH PHAN THI PHUONG" userId="d9f44072-19ca-4b94-8c37-f2acb977f0e5" providerId="ADAL" clId="{FC815217-77BB-415E-9D61-23FBC186D059}" dt="2024-12-20T14:18:16.656" v="3586" actId="20577"/>
          <ac:spMkLst>
            <pc:docMk/>
            <pc:sldMk cId="3582360765" sldId="369"/>
            <ac:spMk id="30" creationId="{892B28C1-ED5E-43B8-83E8-CE91726B0D52}"/>
          </ac:spMkLst>
        </pc:spChg>
        <pc:spChg chg="del">
          <ac:chgData name="ANH PHAN THI PHUONG" userId="d9f44072-19ca-4b94-8c37-f2acb977f0e5" providerId="ADAL" clId="{FC815217-77BB-415E-9D61-23FBC186D059}" dt="2024-12-20T14:18:21.244" v="3587" actId="478"/>
          <ac:spMkLst>
            <pc:docMk/>
            <pc:sldMk cId="3582360765" sldId="369"/>
            <ac:spMk id="33" creationId="{EB925D4C-F432-4AB0-9398-C7BB1B241E7D}"/>
          </ac:spMkLst>
        </pc:spChg>
        <pc:spChg chg="del">
          <ac:chgData name="ANH PHAN THI PHUONG" userId="d9f44072-19ca-4b94-8c37-f2acb977f0e5" providerId="ADAL" clId="{FC815217-77BB-415E-9D61-23FBC186D059}" dt="2024-12-20T14:18:21.244" v="3587" actId="478"/>
          <ac:spMkLst>
            <pc:docMk/>
            <pc:sldMk cId="3582360765" sldId="369"/>
            <ac:spMk id="36" creationId="{45486090-FF6B-4863-AF52-B7A5828BD614}"/>
          </ac:spMkLst>
        </pc:spChg>
        <pc:grpChg chg="mod">
          <ac:chgData name="ANH PHAN THI PHUONG" userId="d9f44072-19ca-4b94-8c37-f2acb977f0e5" providerId="ADAL" clId="{FC815217-77BB-415E-9D61-23FBC186D059}" dt="2024-12-20T14:18:31.253" v="3589" actId="1076"/>
          <ac:grpSpMkLst>
            <pc:docMk/>
            <pc:sldMk cId="3582360765" sldId="369"/>
            <ac:grpSpMk id="8" creationId="{02CF9052-6AE9-443E-9FB5-AD7DBA13A1A6}"/>
          </ac:grpSpMkLst>
        </pc:grpChg>
        <pc:grpChg chg="del">
          <ac:chgData name="ANH PHAN THI PHUONG" userId="d9f44072-19ca-4b94-8c37-f2acb977f0e5" providerId="ADAL" clId="{FC815217-77BB-415E-9D61-23FBC186D059}" dt="2024-12-20T14:18:23.233" v="3588" actId="478"/>
          <ac:grpSpMkLst>
            <pc:docMk/>
            <pc:sldMk cId="3582360765" sldId="369"/>
            <ac:grpSpMk id="37" creationId="{478201B3-12B2-4E86-9E69-2301CDC050BF}"/>
          </ac:grpSpMkLst>
        </pc:grpChg>
      </pc:sldChg>
      <pc:sldChg chg="addSp delSp modSp add del">
        <pc:chgData name="ANH PHAN THI PHUONG" userId="d9f44072-19ca-4b94-8c37-f2acb977f0e5" providerId="ADAL" clId="{FC815217-77BB-415E-9D61-23FBC186D059}" dt="2024-12-20T14:28:35.172" v="3739" actId="2696"/>
        <pc:sldMkLst>
          <pc:docMk/>
          <pc:sldMk cId="1339989867" sldId="370"/>
        </pc:sldMkLst>
        <pc:picChg chg="add mod">
          <ac:chgData name="ANH PHAN THI PHUONG" userId="d9f44072-19ca-4b94-8c37-f2acb977f0e5" providerId="ADAL" clId="{FC815217-77BB-415E-9D61-23FBC186D059}" dt="2024-12-20T14:23:21.351" v="3704" actId="1076"/>
          <ac:picMkLst>
            <pc:docMk/>
            <pc:sldMk cId="1339989867" sldId="370"/>
            <ac:picMk id="5" creationId="{08E74842-DCEB-4194-8689-1B103B8EB3A6}"/>
          </ac:picMkLst>
        </pc:picChg>
        <pc:picChg chg="del">
          <ac:chgData name="ANH PHAN THI PHUONG" userId="d9f44072-19ca-4b94-8c37-f2acb977f0e5" providerId="ADAL" clId="{FC815217-77BB-415E-9D61-23FBC186D059}" dt="2024-12-20T14:23:03.155" v="3698" actId="478"/>
          <ac:picMkLst>
            <pc:docMk/>
            <pc:sldMk cId="1339989867" sldId="370"/>
            <ac:picMk id="37" creationId="{2ABBA3F1-978F-412C-9B7A-BD55BA77DB3D}"/>
          </ac:picMkLst>
        </pc:picChg>
        <pc:picChg chg="del">
          <ac:chgData name="ANH PHAN THI PHUONG" userId="d9f44072-19ca-4b94-8c37-f2acb977f0e5" providerId="ADAL" clId="{FC815217-77BB-415E-9D61-23FBC186D059}" dt="2024-12-20T14:23:05.074" v="3699" actId="478"/>
          <ac:picMkLst>
            <pc:docMk/>
            <pc:sldMk cId="1339989867" sldId="370"/>
            <ac:picMk id="38" creationId="{97782D3B-9BF6-4B60-BBBF-CECA3052B280}"/>
          </ac:picMkLst>
        </pc:picChg>
      </pc:sldChg>
      <pc:sldChg chg="addSp delSp modSp add">
        <pc:chgData name="ANH PHAN THI PHUONG" userId="d9f44072-19ca-4b94-8c37-f2acb977f0e5" providerId="ADAL" clId="{FC815217-77BB-415E-9D61-23FBC186D059}" dt="2024-12-20T14:31:39.354" v="3781" actId="1076"/>
        <pc:sldMkLst>
          <pc:docMk/>
          <pc:sldMk cId="4211888111" sldId="371"/>
        </pc:sldMkLst>
        <pc:picChg chg="add mod">
          <ac:chgData name="ANH PHAN THI PHUONG" userId="d9f44072-19ca-4b94-8c37-f2acb977f0e5" providerId="ADAL" clId="{FC815217-77BB-415E-9D61-23FBC186D059}" dt="2024-12-20T14:31:35.984" v="3780" actId="1076"/>
          <ac:picMkLst>
            <pc:docMk/>
            <pc:sldMk cId="4211888111" sldId="371"/>
            <ac:picMk id="5" creationId="{F0F836FD-70ED-49D1-8CC3-CE55142A4C83}"/>
          </ac:picMkLst>
        </pc:picChg>
        <pc:picChg chg="add mod">
          <ac:chgData name="ANH PHAN THI PHUONG" userId="d9f44072-19ca-4b94-8c37-f2acb977f0e5" providerId="ADAL" clId="{FC815217-77BB-415E-9D61-23FBC186D059}" dt="2024-12-20T14:31:39.354" v="3781" actId="1076"/>
          <ac:picMkLst>
            <pc:docMk/>
            <pc:sldMk cId="4211888111" sldId="371"/>
            <ac:picMk id="6" creationId="{160B7356-9356-4373-90B4-BE4A3354E835}"/>
          </ac:picMkLst>
        </pc:picChg>
        <pc:picChg chg="del">
          <ac:chgData name="ANH PHAN THI PHUONG" userId="d9f44072-19ca-4b94-8c37-f2acb977f0e5" providerId="ADAL" clId="{FC815217-77BB-415E-9D61-23FBC186D059}" dt="2024-12-20T14:23:26.912" v="3705" actId="478"/>
          <ac:picMkLst>
            <pc:docMk/>
            <pc:sldMk cId="4211888111" sldId="371"/>
            <ac:picMk id="37" creationId="{2ABBA3F1-978F-412C-9B7A-BD55BA77DB3D}"/>
          </ac:picMkLst>
        </pc:picChg>
        <pc:picChg chg="del">
          <ac:chgData name="ANH PHAN THI PHUONG" userId="d9f44072-19ca-4b94-8c37-f2acb977f0e5" providerId="ADAL" clId="{FC815217-77BB-415E-9D61-23FBC186D059}" dt="2024-12-20T14:23:29.291" v="3706" actId="478"/>
          <ac:picMkLst>
            <pc:docMk/>
            <pc:sldMk cId="4211888111" sldId="371"/>
            <ac:picMk id="38" creationId="{97782D3B-9BF6-4B60-BBBF-CECA3052B280}"/>
          </ac:picMkLst>
        </pc:picChg>
      </pc:sldChg>
      <pc:sldChg chg="addSp delSp modSp add del">
        <pc:chgData name="ANH PHAN THI PHUONG" userId="d9f44072-19ca-4b94-8c37-f2acb977f0e5" providerId="ADAL" clId="{FC815217-77BB-415E-9D61-23FBC186D059}" dt="2024-12-20T14:31:49.506" v="3783" actId="2696"/>
        <pc:sldMkLst>
          <pc:docMk/>
          <pc:sldMk cId="2657199284" sldId="372"/>
        </pc:sldMkLst>
        <pc:picChg chg="add mod">
          <ac:chgData name="ANH PHAN THI PHUONG" userId="d9f44072-19ca-4b94-8c37-f2acb977f0e5" providerId="ADAL" clId="{FC815217-77BB-415E-9D61-23FBC186D059}" dt="2024-12-20T14:31:47.509" v="3782" actId="1076"/>
          <ac:picMkLst>
            <pc:docMk/>
            <pc:sldMk cId="2657199284" sldId="372"/>
            <ac:picMk id="5" creationId="{48484302-CEB1-4979-95B8-1B345EB21010}"/>
          </ac:picMkLst>
        </pc:picChg>
        <pc:picChg chg="add mod">
          <ac:chgData name="ANH PHAN THI PHUONG" userId="d9f44072-19ca-4b94-8c37-f2acb977f0e5" providerId="ADAL" clId="{FC815217-77BB-415E-9D61-23FBC186D059}" dt="2024-12-20T14:24:25.390" v="3718" actId="1076"/>
          <ac:picMkLst>
            <pc:docMk/>
            <pc:sldMk cId="2657199284" sldId="372"/>
            <ac:picMk id="6" creationId="{3172CF10-82DD-4392-99BF-3A9B2E041422}"/>
          </ac:picMkLst>
        </pc:picChg>
        <pc:picChg chg="del">
          <ac:chgData name="ANH PHAN THI PHUONG" userId="d9f44072-19ca-4b94-8c37-f2acb977f0e5" providerId="ADAL" clId="{FC815217-77BB-415E-9D61-23FBC186D059}" dt="2024-12-20T14:23:45.740" v="3709" actId="478"/>
          <ac:picMkLst>
            <pc:docMk/>
            <pc:sldMk cId="2657199284" sldId="372"/>
            <ac:picMk id="37" creationId="{2ABBA3F1-978F-412C-9B7A-BD55BA77DB3D}"/>
          </ac:picMkLst>
        </pc:picChg>
        <pc:picChg chg="del">
          <ac:chgData name="ANH PHAN THI PHUONG" userId="d9f44072-19ca-4b94-8c37-f2acb977f0e5" providerId="ADAL" clId="{FC815217-77BB-415E-9D61-23FBC186D059}" dt="2024-12-20T14:23:47.332" v="3710" actId="478"/>
          <ac:picMkLst>
            <pc:docMk/>
            <pc:sldMk cId="2657199284" sldId="372"/>
            <ac:picMk id="38" creationId="{97782D3B-9BF6-4B60-BBBF-CECA3052B280}"/>
          </ac:picMkLst>
        </pc:picChg>
      </pc:sldChg>
      <pc:sldChg chg="addSp modSp add">
        <pc:chgData name="ANH PHAN THI PHUONG" userId="d9f44072-19ca-4b94-8c37-f2acb977f0e5" providerId="ADAL" clId="{FC815217-77BB-415E-9D61-23FBC186D059}" dt="2024-12-20T14:33:16.283" v="3790" actId="1076"/>
        <pc:sldMkLst>
          <pc:docMk/>
          <pc:sldMk cId="1887487153" sldId="373"/>
        </pc:sldMkLst>
        <pc:picChg chg="add mod modCrop">
          <ac:chgData name="ANH PHAN THI PHUONG" userId="d9f44072-19ca-4b94-8c37-f2acb977f0e5" providerId="ADAL" clId="{FC815217-77BB-415E-9D61-23FBC186D059}" dt="2024-12-20T14:33:16.283" v="3790" actId="1076"/>
          <ac:picMkLst>
            <pc:docMk/>
            <pc:sldMk cId="1887487153" sldId="373"/>
            <ac:picMk id="3" creationId="{5306B1BF-6473-4265-A64C-71D19141294A}"/>
          </ac:picMkLst>
        </pc:picChg>
      </pc:sldChg>
      <pc:sldChg chg="addSp modSp add">
        <pc:chgData name="ANH PHAN THI PHUONG" userId="d9f44072-19ca-4b94-8c37-f2acb977f0e5" providerId="ADAL" clId="{FC815217-77BB-415E-9D61-23FBC186D059}" dt="2024-12-20T14:36:04.514" v="3826" actId="1076"/>
        <pc:sldMkLst>
          <pc:docMk/>
          <pc:sldMk cId="2633774696" sldId="374"/>
        </pc:sldMkLst>
        <pc:picChg chg="add mod">
          <ac:chgData name="ANH PHAN THI PHUONG" userId="d9f44072-19ca-4b94-8c37-f2acb977f0e5" providerId="ADAL" clId="{FC815217-77BB-415E-9D61-23FBC186D059}" dt="2024-12-20T14:36:04.514" v="3826" actId="1076"/>
          <ac:picMkLst>
            <pc:docMk/>
            <pc:sldMk cId="2633774696" sldId="374"/>
            <ac:picMk id="3" creationId="{6ED003AF-283F-4E00-8FF0-490BF4DFA591}"/>
          </ac:picMkLst>
        </pc:picChg>
        <pc:picChg chg="add mod">
          <ac:chgData name="ANH PHAN THI PHUONG" userId="d9f44072-19ca-4b94-8c37-f2acb977f0e5" providerId="ADAL" clId="{FC815217-77BB-415E-9D61-23FBC186D059}" dt="2024-12-20T14:35:48.961" v="3823" actId="1076"/>
          <ac:picMkLst>
            <pc:docMk/>
            <pc:sldMk cId="2633774696" sldId="374"/>
            <ac:picMk id="4" creationId="{22FD3D95-8545-4A69-9B0D-459ECD1D025A}"/>
          </ac:picMkLst>
        </pc:picChg>
        <pc:picChg chg="add mod">
          <ac:chgData name="ANH PHAN THI PHUONG" userId="d9f44072-19ca-4b94-8c37-f2acb977f0e5" providerId="ADAL" clId="{FC815217-77BB-415E-9D61-23FBC186D059}" dt="2024-12-20T14:35:59.320" v="3825" actId="1076"/>
          <ac:picMkLst>
            <pc:docMk/>
            <pc:sldMk cId="2633774696" sldId="374"/>
            <ac:picMk id="5" creationId="{6BF277DA-CB1A-4BB4-97D7-07DFF3760970}"/>
          </ac:picMkLst>
        </pc:picChg>
      </pc:sldChg>
      <pc:sldChg chg="addSp modSp add del">
        <pc:chgData name="ANH PHAN THI PHUONG" userId="d9f44072-19ca-4b94-8c37-f2acb977f0e5" providerId="ADAL" clId="{FC815217-77BB-415E-9D61-23FBC186D059}" dt="2024-12-20T14:36:08.665" v="3827" actId="2696"/>
        <pc:sldMkLst>
          <pc:docMk/>
          <pc:sldMk cId="943291212" sldId="375"/>
        </pc:sldMkLst>
        <pc:picChg chg="add mod">
          <ac:chgData name="ANH PHAN THI PHUONG" userId="d9f44072-19ca-4b94-8c37-f2acb977f0e5" providerId="ADAL" clId="{FC815217-77BB-415E-9D61-23FBC186D059}" dt="2024-12-20T14:25:09.272" v="3727" actId="1076"/>
          <ac:picMkLst>
            <pc:docMk/>
            <pc:sldMk cId="943291212" sldId="375"/>
            <ac:picMk id="3" creationId="{C59E3A97-5769-4FD8-86A5-13C3B90B471F}"/>
          </ac:picMkLst>
        </pc:picChg>
      </pc:sldChg>
      <pc:sldMasterChg chg="delSldLayout">
        <pc:chgData name="ANH PHAN THI PHUONG" userId="d9f44072-19ca-4b94-8c37-f2acb977f0e5" providerId="ADAL" clId="{FC815217-77BB-415E-9D61-23FBC186D059}" dt="2024-12-20T14:19:36.381" v="3607" actId="2696"/>
        <pc:sldMasterMkLst>
          <pc:docMk/>
          <pc:sldMasterMk cId="1198408049" sldId="2147483673"/>
        </pc:sldMasterMkLst>
        <pc:sldLayoutChg chg="del">
          <pc:chgData name="ANH PHAN THI PHUONG" userId="d9f44072-19ca-4b94-8c37-f2acb977f0e5" providerId="ADAL" clId="{FC815217-77BB-415E-9D61-23FBC186D059}" dt="2024-12-20T14:17:54.025" v="3563" actId="2696"/>
          <pc:sldLayoutMkLst>
            <pc:docMk/>
            <pc:sldMasterMk cId="1198408049" sldId="2147483673"/>
            <pc:sldLayoutMk cId="2482112489" sldId="2147483691"/>
          </pc:sldLayoutMkLst>
        </pc:sldLayoutChg>
        <pc:sldLayoutChg chg="del">
          <pc:chgData name="ANH PHAN THI PHUONG" userId="d9f44072-19ca-4b94-8c37-f2acb977f0e5" providerId="ADAL" clId="{FC815217-77BB-415E-9D61-23FBC186D059}" dt="2024-12-20T14:19:36.381" v="3607" actId="2696"/>
          <pc:sldLayoutMkLst>
            <pc:docMk/>
            <pc:sldMasterMk cId="1198408049" sldId="2147483673"/>
            <pc:sldLayoutMk cId="2454845103" sldId="214748369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2024-12-20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AFD256D4-F82D-4EF3-B6CC-925A98ECAACA}"/>
              </a:ext>
            </a:extLst>
          </p:cNvPr>
          <p:cNvSpPr>
            <a:spLocks noGrp="1"/>
          </p:cNvSpPr>
          <p:nvPr>
            <p:ph type="pic" idx="1" hasCustomPrompt="1"/>
          </p:nvPr>
        </p:nvSpPr>
        <p:spPr>
          <a:xfrm>
            <a:off x="4092000" y="0"/>
            <a:ext cx="8100000" cy="3960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C6D4A51A-181B-4B58-B35A-1F6224EB9AA9}"/>
              </a:ext>
            </a:extLst>
          </p:cNvPr>
          <p:cNvSpPr>
            <a:spLocks noGrp="1"/>
          </p:cNvSpPr>
          <p:nvPr>
            <p:ph type="pic" idx="10" hasCustomPrompt="1"/>
          </p:nvPr>
        </p:nvSpPr>
        <p:spPr>
          <a:xfrm>
            <a:off x="0" y="3960000"/>
            <a:ext cx="4092000" cy="289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4" name="Rectangle 3">
            <a:extLst>
              <a:ext uri="{FF2B5EF4-FFF2-40B4-BE49-F238E27FC236}">
                <a16:creationId xmlns:a16="http://schemas.microsoft.com/office/drawing/2014/main" id="{BFD408A2-3577-4E1F-94AC-4849DAE75D2E}"/>
              </a:ext>
            </a:extLst>
          </p:cNvPr>
          <p:cNvSpPr/>
          <p:nvPr userDrawn="1"/>
        </p:nvSpPr>
        <p:spPr>
          <a:xfrm>
            <a:off x="4200000" y="4050000"/>
            <a:ext cx="7992000" cy="2808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b="1" dirty="0">
              <a:latin typeface="+mn-lt"/>
            </a:endParaRPr>
          </a:p>
        </p:txBody>
      </p:sp>
    </p:spTree>
    <p:extLst>
      <p:ext uri="{BB962C8B-B14F-4D97-AF65-F5344CB8AC3E}">
        <p14:creationId xmlns:p14="http://schemas.microsoft.com/office/powerpoint/2010/main" val="2445283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9092292-87E0-4858-8B39-52728BD57D98}"/>
              </a:ext>
            </a:extLst>
          </p:cNvPr>
          <p:cNvSpPr/>
          <p:nvPr userDrawn="1"/>
        </p:nvSpPr>
        <p:spPr>
          <a:xfrm>
            <a:off x="0" y="4171950"/>
            <a:ext cx="12192000" cy="26860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D3DA1FB-52C4-46D5-91CE-3853F58B3ECA}"/>
              </a:ext>
            </a:extLst>
          </p:cNvPr>
          <p:cNvSpPr/>
          <p:nvPr userDrawn="1"/>
        </p:nvSpPr>
        <p:spPr>
          <a:xfrm>
            <a:off x="2421288" y="4676968"/>
            <a:ext cx="7349423" cy="744465"/>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4" name="Group 3">
            <a:extLst>
              <a:ext uri="{FF2B5EF4-FFF2-40B4-BE49-F238E27FC236}">
                <a16:creationId xmlns:a16="http://schemas.microsoft.com/office/drawing/2014/main" id="{EE9AF5E5-FE2C-416F-B29F-BE8ED713E529}"/>
              </a:ext>
            </a:extLst>
          </p:cNvPr>
          <p:cNvGrpSpPr/>
          <p:nvPr userDrawn="1"/>
        </p:nvGrpSpPr>
        <p:grpSpPr>
          <a:xfrm>
            <a:off x="3034295" y="1729760"/>
            <a:ext cx="6123410" cy="3364399"/>
            <a:chOff x="-548507" y="477868"/>
            <a:chExt cx="11570449" cy="6357177"/>
          </a:xfrm>
        </p:grpSpPr>
        <p:sp>
          <p:nvSpPr>
            <p:cNvPr id="5" name="Freeform: Shape 4">
              <a:extLst>
                <a:ext uri="{FF2B5EF4-FFF2-40B4-BE49-F238E27FC236}">
                  <a16:creationId xmlns:a16="http://schemas.microsoft.com/office/drawing/2014/main" id="{14CF1967-74D3-4EFC-9304-025B52BC3DB1}"/>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59744C3F-DFBE-4610-B864-E2841253D6BC}"/>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EF0FE65A-9553-4614-A442-52E4264061D9}"/>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7212B33C-794B-45AE-9B49-34572C446525}"/>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580C59A8-D563-45B8-855D-E41823698A5B}"/>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id="{D3567718-B579-4E38-AD1B-86D32109415A}"/>
                </a:ext>
              </a:extLst>
            </p:cNvPr>
            <p:cNvGrpSpPr/>
            <p:nvPr/>
          </p:nvGrpSpPr>
          <p:grpSpPr>
            <a:xfrm>
              <a:off x="1606" y="6382978"/>
              <a:ext cx="413937" cy="115242"/>
              <a:chOff x="5955" y="6353672"/>
              <a:chExt cx="413937" cy="115242"/>
            </a:xfrm>
          </p:grpSpPr>
          <p:sp>
            <p:nvSpPr>
              <p:cNvPr id="15" name="Rectangle: Rounded Corners 14">
                <a:extLst>
                  <a:ext uri="{FF2B5EF4-FFF2-40B4-BE49-F238E27FC236}">
                    <a16:creationId xmlns:a16="http://schemas.microsoft.com/office/drawing/2014/main" id="{580B793D-5D7B-4B89-BEFD-E003A51322CC}"/>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414E95EC-ED44-440F-8E26-3818DDAE2808}"/>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4A4CA0AD-1566-473B-8F1E-77E7E3F8DBC4}"/>
                </a:ext>
              </a:extLst>
            </p:cNvPr>
            <p:cNvGrpSpPr/>
            <p:nvPr/>
          </p:nvGrpSpPr>
          <p:grpSpPr>
            <a:xfrm>
              <a:off x="9855291" y="6381600"/>
              <a:ext cx="885989" cy="115242"/>
              <a:chOff x="5955" y="6353672"/>
              <a:chExt cx="413937" cy="115242"/>
            </a:xfrm>
          </p:grpSpPr>
          <p:sp>
            <p:nvSpPr>
              <p:cNvPr id="13" name="Rectangle: Rounded Corners 12">
                <a:extLst>
                  <a:ext uri="{FF2B5EF4-FFF2-40B4-BE49-F238E27FC236}">
                    <a16:creationId xmlns:a16="http://schemas.microsoft.com/office/drawing/2014/main" id="{C220D859-58CC-4256-BDBB-E193A48A58D1}"/>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7250DA7B-653C-4CE9-973A-087E69CB8A86}"/>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Freeform: Shape 11">
              <a:extLst>
                <a:ext uri="{FF2B5EF4-FFF2-40B4-BE49-F238E27FC236}">
                  <a16:creationId xmlns:a16="http://schemas.microsoft.com/office/drawing/2014/main" id="{5115FDE5-19A9-48F3-876D-311C0B438EFB}"/>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7" name="Picture Placeholder 2">
            <a:extLst>
              <a:ext uri="{FF2B5EF4-FFF2-40B4-BE49-F238E27FC236}">
                <a16:creationId xmlns:a16="http://schemas.microsoft.com/office/drawing/2014/main" id="{125B5BAD-2540-4484-BECC-E787794685B0}"/>
              </a:ext>
            </a:extLst>
          </p:cNvPr>
          <p:cNvSpPr>
            <a:spLocks noGrp="1"/>
          </p:cNvSpPr>
          <p:nvPr>
            <p:ph type="pic" idx="12" hasCustomPrompt="1"/>
          </p:nvPr>
        </p:nvSpPr>
        <p:spPr>
          <a:xfrm>
            <a:off x="3842916" y="1917910"/>
            <a:ext cx="4506168" cy="2726800"/>
          </a:xfrm>
          <a:prstGeom prst="rect">
            <a:avLst/>
          </a:prstGeom>
          <a:solidFill>
            <a:schemeClr val="bg1">
              <a:lumMod val="95000"/>
            </a:schemeClr>
          </a:solidFill>
          <a:ln w="12700">
            <a:noFill/>
          </a:ln>
        </p:spPr>
        <p:txBody>
          <a:bodyPr anchor="ctr"/>
          <a:lstStyle>
            <a:lvl1pPr marL="0" indent="0" algn="ctr">
              <a:buNone/>
              <a:defRPr sz="1600">
                <a:latin typeface="Arial" pitchFamily="34" charset="0"/>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8" name="Text Placeholder 9">
            <a:extLst>
              <a:ext uri="{FF2B5EF4-FFF2-40B4-BE49-F238E27FC236}">
                <a16:creationId xmlns:a16="http://schemas.microsoft.com/office/drawing/2014/main" id="{CCE0A750-FA98-45C9-B577-0C6C5620103A}"/>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1883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B408DC1B-C5A5-43BF-975A-FFF5D20AE36D}"/>
              </a:ext>
            </a:extLst>
          </p:cNvPr>
          <p:cNvSpPr>
            <a:spLocks noGrp="1"/>
          </p:cNvSpPr>
          <p:nvPr>
            <p:ph type="pic" sz="quarter" idx="12" hasCustomPrompt="1"/>
          </p:nvPr>
        </p:nvSpPr>
        <p:spPr>
          <a:xfrm>
            <a:off x="649480" y="1157591"/>
            <a:ext cx="10893040" cy="4542818"/>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lang="ko-KR" altLang="en-US" sz="18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val="3750974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7AE0E07-DF4A-4276-B8A2-27B7088BB9DA}"/>
              </a:ext>
            </a:extLst>
          </p:cNvPr>
          <p:cNvGrpSpPr/>
          <p:nvPr userDrawn="1"/>
        </p:nvGrpSpPr>
        <p:grpSpPr>
          <a:xfrm>
            <a:off x="772528" y="2049261"/>
            <a:ext cx="2249349" cy="3954238"/>
            <a:chOff x="4871870" y="1763729"/>
            <a:chExt cx="2448272" cy="4303935"/>
          </a:xfrm>
        </p:grpSpPr>
        <p:grpSp>
          <p:nvGrpSpPr>
            <p:cNvPr id="3" name="Group 3">
              <a:extLst>
                <a:ext uri="{FF2B5EF4-FFF2-40B4-BE49-F238E27FC236}">
                  <a16:creationId xmlns:a16="http://schemas.microsoft.com/office/drawing/2014/main" id="{3E025662-C85A-4F11-BB5B-EA5566197FC7}"/>
                </a:ext>
              </a:extLst>
            </p:cNvPr>
            <p:cNvGrpSpPr/>
            <p:nvPr/>
          </p:nvGrpSpPr>
          <p:grpSpPr>
            <a:xfrm>
              <a:off x="4871870" y="1763729"/>
              <a:ext cx="2448272" cy="4303935"/>
              <a:chOff x="445712" y="1449040"/>
              <a:chExt cx="2113018" cy="3924176"/>
            </a:xfrm>
          </p:grpSpPr>
          <p:sp>
            <p:nvSpPr>
              <p:cNvPr id="5" name="Rounded Rectangle 4">
                <a:extLst>
                  <a:ext uri="{FF2B5EF4-FFF2-40B4-BE49-F238E27FC236}">
                    <a16:creationId xmlns:a16="http://schemas.microsoft.com/office/drawing/2014/main" id="{90ED9AB7-81F9-49D2-BFB4-1B37DBD63D1C}"/>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6" name="Rectangle 5">
                <a:extLst>
                  <a:ext uri="{FF2B5EF4-FFF2-40B4-BE49-F238E27FC236}">
                    <a16:creationId xmlns:a16="http://schemas.microsoft.com/office/drawing/2014/main" id="{0A78BF8F-0B14-4FCA-85D6-933A53294403}"/>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7" name="Group 6">
                <a:extLst>
                  <a:ext uri="{FF2B5EF4-FFF2-40B4-BE49-F238E27FC236}">
                    <a16:creationId xmlns:a16="http://schemas.microsoft.com/office/drawing/2014/main" id="{54DF4CF8-1943-48F6-86EA-8439D87D4B89}"/>
                  </a:ext>
                </a:extLst>
              </p:cNvPr>
              <p:cNvGrpSpPr/>
              <p:nvPr userDrawn="1"/>
            </p:nvGrpSpPr>
            <p:grpSpPr>
              <a:xfrm>
                <a:off x="1407705" y="5045834"/>
                <a:ext cx="211967" cy="211967"/>
                <a:chOff x="1549420" y="5712364"/>
                <a:chExt cx="312583" cy="312583"/>
              </a:xfrm>
            </p:grpSpPr>
            <p:sp>
              <p:nvSpPr>
                <p:cNvPr id="8" name="Oval 7">
                  <a:extLst>
                    <a:ext uri="{FF2B5EF4-FFF2-40B4-BE49-F238E27FC236}">
                      <a16:creationId xmlns:a16="http://schemas.microsoft.com/office/drawing/2014/main" id="{12752BEB-4EE5-4BB9-A69A-95C8265224F8}"/>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Rounded Rectangle 8">
                  <a:extLst>
                    <a:ext uri="{FF2B5EF4-FFF2-40B4-BE49-F238E27FC236}">
                      <a16:creationId xmlns:a16="http://schemas.microsoft.com/office/drawing/2014/main" id="{D6A4680F-4164-444E-AF8F-C4FF9520FB02}"/>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4" name="Picture Placeholder 2">
              <a:extLst>
                <a:ext uri="{FF2B5EF4-FFF2-40B4-BE49-F238E27FC236}">
                  <a16:creationId xmlns:a16="http://schemas.microsoft.com/office/drawing/2014/main" id="{FAFB655A-12C7-4193-943F-EBC8257329E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en-US" altLang="ko-KR"/>
                <a:t>Your Picture Here</a:t>
              </a:r>
              <a:endParaRPr lang="ko-KR" altLang="en-US" dirty="0"/>
            </a:p>
          </p:txBody>
        </p:sp>
      </p:grpSp>
      <p:sp>
        <p:nvSpPr>
          <p:cNvPr id="10" name="그림 개체 틀 2">
            <a:extLst>
              <a:ext uri="{FF2B5EF4-FFF2-40B4-BE49-F238E27FC236}">
                <a16:creationId xmlns:a16="http://schemas.microsoft.com/office/drawing/2014/main" id="{CBDAF91B-5BFF-4FCA-A249-81D9C9C93562}"/>
              </a:ext>
            </a:extLst>
          </p:cNvPr>
          <p:cNvSpPr>
            <a:spLocks noGrp="1"/>
          </p:cNvSpPr>
          <p:nvPr>
            <p:ph type="pic" sz="quarter" idx="10" hasCustomPrompt="1"/>
          </p:nvPr>
        </p:nvSpPr>
        <p:spPr>
          <a:xfrm>
            <a:off x="5591176" y="1"/>
            <a:ext cx="6605602" cy="6866390"/>
          </a:xfrm>
          <a:custGeom>
            <a:avLst/>
            <a:gdLst>
              <a:gd name="connsiteX0" fmla="*/ 0 w 4427984"/>
              <a:gd name="connsiteY0" fmla="*/ 0 h 6866389"/>
              <a:gd name="connsiteX1" fmla="*/ 4427984 w 4427984"/>
              <a:gd name="connsiteY1" fmla="*/ 0 h 6866389"/>
              <a:gd name="connsiteX2" fmla="*/ 4427984 w 4427984"/>
              <a:gd name="connsiteY2" fmla="*/ 6866389 h 6866389"/>
              <a:gd name="connsiteX3" fmla="*/ 0 w 4427984"/>
              <a:gd name="connsiteY3" fmla="*/ 6866389 h 6866389"/>
              <a:gd name="connsiteX4" fmla="*/ 0 w 4427984"/>
              <a:gd name="connsiteY4" fmla="*/ 0 h 6866389"/>
              <a:gd name="connsiteX0" fmla="*/ 595618 w 4427984"/>
              <a:gd name="connsiteY0" fmla="*/ 0 h 6883167"/>
              <a:gd name="connsiteX1" fmla="*/ 4427984 w 4427984"/>
              <a:gd name="connsiteY1" fmla="*/ 16778 h 6883167"/>
              <a:gd name="connsiteX2" fmla="*/ 4427984 w 4427984"/>
              <a:gd name="connsiteY2" fmla="*/ 6883167 h 6883167"/>
              <a:gd name="connsiteX3" fmla="*/ 0 w 4427984"/>
              <a:gd name="connsiteY3" fmla="*/ 6883167 h 6883167"/>
              <a:gd name="connsiteX4" fmla="*/ 595618 w 4427984"/>
              <a:gd name="connsiteY4" fmla="*/ 0 h 6883167"/>
              <a:gd name="connsiteX0" fmla="*/ 1258348 w 5090714"/>
              <a:gd name="connsiteY0" fmla="*/ 0 h 6883167"/>
              <a:gd name="connsiteX1" fmla="*/ 5090714 w 5090714"/>
              <a:gd name="connsiteY1" fmla="*/ 16778 h 6883167"/>
              <a:gd name="connsiteX2" fmla="*/ 5090714 w 5090714"/>
              <a:gd name="connsiteY2" fmla="*/ 6883167 h 6883167"/>
              <a:gd name="connsiteX3" fmla="*/ 0 w 5090714"/>
              <a:gd name="connsiteY3" fmla="*/ 6874779 h 6883167"/>
              <a:gd name="connsiteX4" fmla="*/ 1258348 w 5090714"/>
              <a:gd name="connsiteY4" fmla="*/ 0 h 6883167"/>
              <a:gd name="connsiteX0" fmla="*/ 1493240 w 5090714"/>
              <a:gd name="connsiteY0" fmla="*/ 0 h 6883167"/>
              <a:gd name="connsiteX1" fmla="*/ 5090714 w 5090714"/>
              <a:gd name="connsiteY1" fmla="*/ 16778 h 6883167"/>
              <a:gd name="connsiteX2" fmla="*/ 5090714 w 5090714"/>
              <a:gd name="connsiteY2" fmla="*/ 6883167 h 6883167"/>
              <a:gd name="connsiteX3" fmla="*/ 0 w 5090714"/>
              <a:gd name="connsiteY3" fmla="*/ 6874779 h 6883167"/>
              <a:gd name="connsiteX4" fmla="*/ 1493240 w 5090714"/>
              <a:gd name="connsiteY4" fmla="*/ 0 h 6883167"/>
              <a:gd name="connsiteX0" fmla="*/ 1459684 w 5090714"/>
              <a:gd name="connsiteY0" fmla="*/ 0 h 6866389"/>
              <a:gd name="connsiteX1" fmla="*/ 5090714 w 5090714"/>
              <a:gd name="connsiteY1" fmla="*/ 0 h 6866389"/>
              <a:gd name="connsiteX2" fmla="*/ 5090714 w 5090714"/>
              <a:gd name="connsiteY2" fmla="*/ 6866389 h 6866389"/>
              <a:gd name="connsiteX3" fmla="*/ 0 w 5090714"/>
              <a:gd name="connsiteY3" fmla="*/ 6858001 h 6866389"/>
              <a:gd name="connsiteX4" fmla="*/ 1459684 w 5090714"/>
              <a:gd name="connsiteY4" fmla="*/ 0 h 6866389"/>
              <a:gd name="connsiteX0" fmla="*/ 1711354 w 5090714"/>
              <a:gd name="connsiteY0" fmla="*/ 0 h 6874778"/>
              <a:gd name="connsiteX1" fmla="*/ 5090714 w 5090714"/>
              <a:gd name="connsiteY1" fmla="*/ 8389 h 6874778"/>
              <a:gd name="connsiteX2" fmla="*/ 5090714 w 5090714"/>
              <a:gd name="connsiteY2" fmla="*/ 6874778 h 6874778"/>
              <a:gd name="connsiteX3" fmla="*/ 0 w 5090714"/>
              <a:gd name="connsiteY3" fmla="*/ 6866390 h 6874778"/>
              <a:gd name="connsiteX4" fmla="*/ 1711354 w 5090714"/>
              <a:gd name="connsiteY4" fmla="*/ 0 h 6874778"/>
              <a:gd name="connsiteX0" fmla="*/ 1937857 w 5317217"/>
              <a:gd name="connsiteY0" fmla="*/ 0 h 6874779"/>
              <a:gd name="connsiteX1" fmla="*/ 5317217 w 5317217"/>
              <a:gd name="connsiteY1" fmla="*/ 8389 h 6874779"/>
              <a:gd name="connsiteX2" fmla="*/ 5317217 w 5317217"/>
              <a:gd name="connsiteY2" fmla="*/ 6874778 h 6874779"/>
              <a:gd name="connsiteX3" fmla="*/ 0 w 5317217"/>
              <a:gd name="connsiteY3" fmla="*/ 6874779 h 6874779"/>
              <a:gd name="connsiteX4" fmla="*/ 1937857 w 5317217"/>
              <a:gd name="connsiteY4" fmla="*/ 0 h 6874779"/>
              <a:gd name="connsiteX0" fmla="*/ 1280632 w 5317217"/>
              <a:gd name="connsiteY0" fmla="*/ 10661 h 6866390"/>
              <a:gd name="connsiteX1" fmla="*/ 5317217 w 5317217"/>
              <a:gd name="connsiteY1" fmla="*/ 0 h 6866390"/>
              <a:gd name="connsiteX2" fmla="*/ 5317217 w 5317217"/>
              <a:gd name="connsiteY2" fmla="*/ 6866389 h 6866390"/>
              <a:gd name="connsiteX3" fmla="*/ 0 w 5317217"/>
              <a:gd name="connsiteY3" fmla="*/ 6866390 h 6866390"/>
              <a:gd name="connsiteX4" fmla="*/ 1280632 w 5317217"/>
              <a:gd name="connsiteY4" fmla="*/ 10661 h 6866390"/>
              <a:gd name="connsiteX0" fmla="*/ 1280632 w 5317217"/>
              <a:gd name="connsiteY0" fmla="*/ 1136 h 6866390"/>
              <a:gd name="connsiteX1" fmla="*/ 5317217 w 5317217"/>
              <a:gd name="connsiteY1" fmla="*/ 0 h 6866390"/>
              <a:gd name="connsiteX2" fmla="*/ 5317217 w 5317217"/>
              <a:gd name="connsiteY2" fmla="*/ 6866389 h 6866390"/>
              <a:gd name="connsiteX3" fmla="*/ 0 w 5317217"/>
              <a:gd name="connsiteY3" fmla="*/ 6866390 h 6866390"/>
              <a:gd name="connsiteX4" fmla="*/ 1280632 w 5317217"/>
              <a:gd name="connsiteY4" fmla="*/ 1136 h 6866390"/>
              <a:gd name="connsiteX0" fmla="*/ 1413982 w 5450567"/>
              <a:gd name="connsiteY0" fmla="*/ 1136 h 6866390"/>
              <a:gd name="connsiteX1" fmla="*/ 5450567 w 5450567"/>
              <a:gd name="connsiteY1" fmla="*/ 0 h 6866390"/>
              <a:gd name="connsiteX2" fmla="*/ 5450567 w 5450567"/>
              <a:gd name="connsiteY2" fmla="*/ 6866389 h 6866390"/>
              <a:gd name="connsiteX3" fmla="*/ 0 w 5450567"/>
              <a:gd name="connsiteY3" fmla="*/ 6866390 h 6866390"/>
              <a:gd name="connsiteX4" fmla="*/ 1413982 w 5450567"/>
              <a:gd name="connsiteY4" fmla="*/ 1136 h 6866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0567" h="6866390">
                <a:moveTo>
                  <a:pt x="1413982" y="1136"/>
                </a:moveTo>
                <a:lnTo>
                  <a:pt x="5450567" y="0"/>
                </a:lnTo>
                <a:lnTo>
                  <a:pt x="5450567" y="6866389"/>
                </a:lnTo>
                <a:lnTo>
                  <a:pt x="0" y="6866390"/>
                </a:lnTo>
                <a:lnTo>
                  <a:pt x="1413982" y="1136"/>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11" name="그림 개체 틀 2">
            <a:extLst>
              <a:ext uri="{FF2B5EF4-FFF2-40B4-BE49-F238E27FC236}">
                <a16:creationId xmlns:a16="http://schemas.microsoft.com/office/drawing/2014/main" id="{69A17DCE-B109-492F-8B76-4858865D84A9}"/>
              </a:ext>
            </a:extLst>
          </p:cNvPr>
          <p:cNvSpPr>
            <a:spLocks noGrp="1"/>
          </p:cNvSpPr>
          <p:nvPr>
            <p:ph type="pic" sz="quarter" idx="14" hasCustomPrompt="1"/>
          </p:nvPr>
        </p:nvSpPr>
        <p:spPr>
          <a:xfrm>
            <a:off x="879904" y="2395472"/>
            <a:ext cx="2004175" cy="3185604"/>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964928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62652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Picture Placeholder 2">
            <a:extLst>
              <a:ext uri="{FF2B5EF4-FFF2-40B4-BE49-F238E27FC236}">
                <a16:creationId xmlns:a16="http://schemas.microsoft.com/office/drawing/2014/main" id="{E0D544C1-6882-4889-A2B1-767B19C21F81}"/>
              </a:ext>
            </a:extLst>
          </p:cNvPr>
          <p:cNvSpPr>
            <a:spLocks noGrp="1"/>
          </p:cNvSpPr>
          <p:nvPr>
            <p:ph type="pic" idx="15" hasCustomPrompt="1"/>
          </p:nvPr>
        </p:nvSpPr>
        <p:spPr>
          <a:xfrm>
            <a:off x="5019011" y="1801398"/>
            <a:ext cx="2232000" cy="2052000"/>
          </a:xfrm>
          <a:prstGeom prst="rect">
            <a:avLst/>
          </a:prstGeom>
          <a:solidFill>
            <a:schemeClr val="bg1">
              <a:lumMod val="95000"/>
            </a:schemeClr>
          </a:solidFill>
          <a:ln w="1270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F6ADFBE5-6AF5-4BDC-9B74-7F2479CD9824}"/>
              </a:ext>
            </a:extLst>
          </p:cNvPr>
          <p:cNvSpPr>
            <a:spLocks noGrp="1"/>
          </p:cNvSpPr>
          <p:nvPr>
            <p:ph type="pic" idx="16" hasCustomPrompt="1"/>
          </p:nvPr>
        </p:nvSpPr>
        <p:spPr>
          <a:xfrm>
            <a:off x="7489506" y="1801398"/>
            <a:ext cx="2232000" cy="2052000"/>
          </a:xfrm>
          <a:prstGeom prst="rect">
            <a:avLst/>
          </a:prstGeom>
          <a:solidFill>
            <a:schemeClr val="bg1">
              <a:lumMod val="95000"/>
            </a:schemeClr>
          </a:solidFill>
          <a:ln w="1270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id="{52BB1F6F-D8DE-47D7-9CD2-C4AE319F2985}"/>
              </a:ext>
            </a:extLst>
          </p:cNvPr>
          <p:cNvSpPr>
            <a:spLocks noGrp="1"/>
          </p:cNvSpPr>
          <p:nvPr>
            <p:ph type="pic" idx="17" hasCustomPrompt="1"/>
          </p:nvPr>
        </p:nvSpPr>
        <p:spPr>
          <a:xfrm>
            <a:off x="9960000" y="1801398"/>
            <a:ext cx="2232000" cy="2052000"/>
          </a:xfrm>
          <a:prstGeom prst="rect">
            <a:avLst/>
          </a:prstGeom>
          <a:solidFill>
            <a:schemeClr val="bg1">
              <a:lumMod val="95000"/>
            </a:schemeClr>
          </a:solidFill>
          <a:ln w="1270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7" name="Picture Placeholder 2">
            <a:extLst>
              <a:ext uri="{FF2B5EF4-FFF2-40B4-BE49-F238E27FC236}">
                <a16:creationId xmlns:a16="http://schemas.microsoft.com/office/drawing/2014/main" id="{F7896DEA-B3EA-48CD-A19D-ADF8F098B211}"/>
              </a:ext>
            </a:extLst>
          </p:cNvPr>
          <p:cNvSpPr>
            <a:spLocks noGrp="1"/>
          </p:cNvSpPr>
          <p:nvPr>
            <p:ph type="pic" idx="18" hasCustomPrompt="1"/>
          </p:nvPr>
        </p:nvSpPr>
        <p:spPr>
          <a:xfrm>
            <a:off x="2548517" y="4003565"/>
            <a:ext cx="2232000" cy="2052000"/>
          </a:xfrm>
          <a:prstGeom prst="rect">
            <a:avLst/>
          </a:prstGeom>
          <a:solidFill>
            <a:schemeClr val="bg1">
              <a:lumMod val="95000"/>
            </a:schemeClr>
          </a:solidFill>
          <a:ln w="1270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8" name="Picture Placeholder 2">
            <a:extLst>
              <a:ext uri="{FF2B5EF4-FFF2-40B4-BE49-F238E27FC236}">
                <a16:creationId xmlns:a16="http://schemas.microsoft.com/office/drawing/2014/main" id="{94D768B4-8255-4882-A9D3-FBA0B6843AF1}"/>
              </a:ext>
            </a:extLst>
          </p:cNvPr>
          <p:cNvSpPr>
            <a:spLocks noGrp="1"/>
          </p:cNvSpPr>
          <p:nvPr>
            <p:ph type="pic" idx="19" hasCustomPrompt="1"/>
          </p:nvPr>
        </p:nvSpPr>
        <p:spPr>
          <a:xfrm>
            <a:off x="5019011" y="4003565"/>
            <a:ext cx="2232000" cy="2052000"/>
          </a:xfrm>
          <a:prstGeom prst="rect">
            <a:avLst/>
          </a:prstGeom>
          <a:solidFill>
            <a:schemeClr val="bg1">
              <a:lumMod val="95000"/>
            </a:schemeClr>
          </a:solidFill>
          <a:ln w="1270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9" name="Picture Placeholder 2">
            <a:extLst>
              <a:ext uri="{FF2B5EF4-FFF2-40B4-BE49-F238E27FC236}">
                <a16:creationId xmlns:a16="http://schemas.microsoft.com/office/drawing/2014/main" id="{739CB823-C40C-4C22-B135-22CDEBF6F1ED}"/>
              </a:ext>
            </a:extLst>
          </p:cNvPr>
          <p:cNvSpPr>
            <a:spLocks noGrp="1"/>
          </p:cNvSpPr>
          <p:nvPr>
            <p:ph type="pic" idx="20" hasCustomPrompt="1"/>
          </p:nvPr>
        </p:nvSpPr>
        <p:spPr>
          <a:xfrm>
            <a:off x="9960000" y="4003565"/>
            <a:ext cx="2232000" cy="2052000"/>
          </a:xfrm>
          <a:prstGeom prst="rect">
            <a:avLst/>
          </a:prstGeom>
          <a:solidFill>
            <a:schemeClr val="bg1">
              <a:lumMod val="95000"/>
            </a:schemeClr>
          </a:solidFill>
          <a:ln w="1270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0" name="Rectangle 1">
            <a:extLst>
              <a:ext uri="{FF2B5EF4-FFF2-40B4-BE49-F238E27FC236}">
                <a16:creationId xmlns:a16="http://schemas.microsoft.com/office/drawing/2014/main" id="{0FA6B4D6-C724-4972-A679-BC454F0A917B}"/>
              </a:ext>
            </a:extLst>
          </p:cNvPr>
          <p:cNvSpPr/>
          <p:nvPr userDrawn="1"/>
        </p:nvSpPr>
        <p:spPr>
          <a:xfrm>
            <a:off x="7489505" y="4003565"/>
            <a:ext cx="2232000" cy="20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dirty="0">
              <a:latin typeface="+mn-lt"/>
            </a:endParaRPr>
          </a:p>
        </p:txBody>
      </p:sp>
      <p:sp>
        <p:nvSpPr>
          <p:cNvPr id="11" name="Rectangle 11">
            <a:extLst>
              <a:ext uri="{FF2B5EF4-FFF2-40B4-BE49-F238E27FC236}">
                <a16:creationId xmlns:a16="http://schemas.microsoft.com/office/drawing/2014/main" id="{292B7ABE-4BD6-4BD1-90B3-30C30C30069F}"/>
              </a:ext>
            </a:extLst>
          </p:cNvPr>
          <p:cNvSpPr/>
          <p:nvPr userDrawn="1"/>
        </p:nvSpPr>
        <p:spPr>
          <a:xfrm>
            <a:off x="1" y="1801398"/>
            <a:ext cx="4780516" cy="20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latin typeface="+mn-lt"/>
            </a:endParaRPr>
          </a:p>
        </p:txBody>
      </p:sp>
    </p:spTree>
    <p:extLst>
      <p:ext uri="{BB962C8B-B14F-4D97-AF65-F5344CB8AC3E}">
        <p14:creationId xmlns:p14="http://schemas.microsoft.com/office/powerpoint/2010/main" val="768664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C2EE3A5D-F9A1-4D72-AE52-E605EB44F330}"/>
              </a:ext>
            </a:extLst>
          </p:cNvPr>
          <p:cNvSpPr>
            <a:spLocks noGrp="1"/>
          </p:cNvSpPr>
          <p:nvPr>
            <p:ph type="pic" idx="10" hasCustomPrompt="1"/>
          </p:nvPr>
        </p:nvSpPr>
        <p:spPr>
          <a:xfrm>
            <a:off x="3" y="2"/>
            <a:ext cx="12191996" cy="6100760"/>
          </a:xfrm>
          <a:custGeom>
            <a:avLst/>
            <a:gdLst>
              <a:gd name="connsiteX0" fmla="*/ 0 w 12191996"/>
              <a:gd name="connsiteY0" fmla="*/ 0 h 6100760"/>
              <a:gd name="connsiteX1" fmla="*/ 12191996 w 12191996"/>
              <a:gd name="connsiteY1" fmla="*/ 0 h 6100760"/>
              <a:gd name="connsiteX2" fmla="*/ 12191996 w 12191996"/>
              <a:gd name="connsiteY2" fmla="*/ 9523 h 6100760"/>
              <a:gd name="connsiteX3" fmla="*/ 6100759 w 12191996"/>
              <a:gd name="connsiteY3" fmla="*/ 6100760 h 6100760"/>
              <a:gd name="connsiteX4" fmla="*/ 0 w 12191996"/>
              <a:gd name="connsiteY4" fmla="*/ 2 h 6100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100760">
                <a:moveTo>
                  <a:pt x="0" y="0"/>
                </a:moveTo>
                <a:lnTo>
                  <a:pt x="12191996" y="0"/>
                </a:lnTo>
                <a:lnTo>
                  <a:pt x="12191996" y="9523"/>
                </a:lnTo>
                <a:lnTo>
                  <a:pt x="6100759" y="6100760"/>
                </a:lnTo>
                <a:lnTo>
                  <a:pt x="0" y="2"/>
                </a:ln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A6969C-DE87-4004-8EED-9081811795E3}"/>
              </a:ext>
            </a:extLst>
          </p:cNvPr>
          <p:cNvSpPr/>
          <p:nvPr userDrawn="1"/>
        </p:nvSpPr>
        <p:spPr>
          <a:xfrm>
            <a:off x="360608" y="303727"/>
            <a:ext cx="5520743" cy="62505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 name="Picture Placeholder 2">
            <a:extLst>
              <a:ext uri="{FF2B5EF4-FFF2-40B4-BE49-F238E27FC236}">
                <a16:creationId xmlns:a16="http://schemas.microsoft.com/office/drawing/2014/main" id="{5C350A95-F781-4B4C-8D9F-55C0604E8A49}"/>
              </a:ext>
            </a:extLst>
          </p:cNvPr>
          <p:cNvSpPr>
            <a:spLocks noGrp="1"/>
          </p:cNvSpPr>
          <p:nvPr>
            <p:ph type="pic" idx="16" hasCustomPrompt="1"/>
          </p:nvPr>
        </p:nvSpPr>
        <p:spPr>
          <a:xfrm>
            <a:off x="549499" y="523741"/>
            <a:ext cx="3709115" cy="5855595"/>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199585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9" r:id="rId14"/>
    <p:sldLayoutId id="2147483688" r:id="rId15"/>
    <p:sldLayoutId id="2147483687" r:id="rId16"/>
    <p:sldLayoutId id="2147483671" r:id="rId17"/>
    <p:sldLayoutId id="2147483672"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 id="214748369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761020" y="0"/>
            <a:ext cx="543098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p:cNvSpPr/>
          <p:nvPr/>
        </p:nvSpPr>
        <p:spPr>
          <a:xfrm rot="16200000">
            <a:off x="1463432" y="1560412"/>
            <a:ext cx="6858000" cy="3737172"/>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B4C724-0776-4328-8F0A-B72DA1579537}"/>
              </a:ext>
            </a:extLst>
          </p:cNvPr>
          <p:cNvSpPr txBox="1"/>
          <p:nvPr/>
        </p:nvSpPr>
        <p:spPr>
          <a:xfrm>
            <a:off x="6238495" y="977117"/>
            <a:ext cx="5070762" cy="954107"/>
          </a:xfrm>
          <a:prstGeom prst="rect">
            <a:avLst/>
          </a:prstGeom>
          <a:noFill/>
        </p:spPr>
        <p:txBody>
          <a:bodyPr wrap="square" rtlCol="0" anchor="ctr">
            <a:spAutoFit/>
          </a:bodyPr>
          <a:lstStyle/>
          <a:p>
            <a:pPr algn="ctr"/>
            <a:r>
              <a:rPr lang="en-US" sz="5600" b="1" dirty="0">
                <a:solidFill>
                  <a:schemeClr val="bg1"/>
                </a:solidFill>
                <a:latin typeface="+mj-lt"/>
              </a:rPr>
              <a:t>TUTORHUB</a:t>
            </a:r>
          </a:p>
        </p:txBody>
      </p:sp>
      <p:sp>
        <p:nvSpPr>
          <p:cNvPr id="9" name="TextBox 8">
            <a:extLst>
              <a:ext uri="{FF2B5EF4-FFF2-40B4-BE49-F238E27FC236}">
                <a16:creationId xmlns:a16="http://schemas.microsoft.com/office/drawing/2014/main" id="{2B6167FF-AD5E-41E4-8385-3024DC936CF2}"/>
              </a:ext>
            </a:extLst>
          </p:cNvPr>
          <p:cNvSpPr txBox="1"/>
          <p:nvPr/>
        </p:nvSpPr>
        <p:spPr>
          <a:xfrm>
            <a:off x="6333076" y="6014046"/>
            <a:ext cx="5070761" cy="379656"/>
          </a:xfrm>
          <a:prstGeom prst="rect">
            <a:avLst/>
          </a:prstGeom>
          <a:noFill/>
        </p:spPr>
        <p:txBody>
          <a:bodyPr wrap="square" rtlCol="0" anchor="ctr">
            <a:spAutoFit/>
          </a:bodyPr>
          <a:lstStyle/>
          <a:p>
            <a:pPr algn="r"/>
            <a:r>
              <a:rPr lang="vi-VN" altLang="ko-KR" sz="1867" dirty="0">
                <a:solidFill>
                  <a:schemeClr val="bg1"/>
                </a:solidFill>
                <a:cs typeface="Arial" pitchFamily="34" charset="0"/>
              </a:rPr>
              <a:t>Kết nối tri thức - Vững bước tương lai</a:t>
            </a:r>
          </a:p>
        </p:txBody>
      </p:sp>
      <p:sp>
        <p:nvSpPr>
          <p:cNvPr id="7" name="TextBox 6">
            <a:extLst>
              <a:ext uri="{FF2B5EF4-FFF2-40B4-BE49-F238E27FC236}">
                <a16:creationId xmlns:a16="http://schemas.microsoft.com/office/drawing/2014/main" id="{03B4C724-0776-4328-8F0A-B72DA1579537}"/>
              </a:ext>
            </a:extLst>
          </p:cNvPr>
          <p:cNvSpPr txBox="1"/>
          <p:nvPr/>
        </p:nvSpPr>
        <p:spPr>
          <a:xfrm>
            <a:off x="4043338" y="1791996"/>
            <a:ext cx="7988133" cy="677108"/>
          </a:xfrm>
          <a:prstGeom prst="rect">
            <a:avLst/>
          </a:prstGeom>
          <a:noFill/>
        </p:spPr>
        <p:txBody>
          <a:bodyPr wrap="square" rtlCol="0" anchor="ctr">
            <a:spAutoFit/>
          </a:bodyPr>
          <a:lstStyle/>
          <a:p>
            <a:pPr algn="r"/>
            <a:r>
              <a:rPr lang="vi-VN" sz="3800" dirty="0">
                <a:solidFill>
                  <a:schemeClr val="bg1"/>
                </a:solidFill>
                <a:latin typeface="+mj-lt"/>
              </a:rPr>
              <a:t>PHẦN MỀM MÔI GIỚI GIA SƯ</a:t>
            </a:r>
          </a:p>
        </p:txBody>
      </p:sp>
      <p:sp>
        <p:nvSpPr>
          <p:cNvPr id="10" name="TextBox 9">
            <a:extLst>
              <a:ext uri="{FF2B5EF4-FFF2-40B4-BE49-F238E27FC236}">
                <a16:creationId xmlns:a16="http://schemas.microsoft.com/office/drawing/2014/main" id="{2B6167FF-AD5E-41E4-8385-3024DC936CF2}"/>
              </a:ext>
            </a:extLst>
          </p:cNvPr>
          <p:cNvSpPr txBox="1"/>
          <p:nvPr/>
        </p:nvSpPr>
        <p:spPr>
          <a:xfrm>
            <a:off x="5300657" y="3053801"/>
            <a:ext cx="5070761" cy="379656"/>
          </a:xfrm>
          <a:prstGeom prst="rect">
            <a:avLst/>
          </a:prstGeom>
          <a:noFill/>
        </p:spPr>
        <p:txBody>
          <a:bodyPr wrap="square" rtlCol="0" anchor="ctr">
            <a:spAutoFit/>
          </a:bodyPr>
          <a:lstStyle/>
          <a:p>
            <a:pPr algn="r"/>
            <a:r>
              <a:rPr lang="en-US" altLang="ko-KR" sz="1867" dirty="0" err="1">
                <a:solidFill>
                  <a:schemeClr val="bg1"/>
                </a:solidFill>
                <a:cs typeface="Arial" pitchFamily="34" charset="0"/>
              </a:rPr>
              <a:t>TS.Võ</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Tá</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Hoàng</a:t>
            </a:r>
            <a:endParaRPr lang="ko-KR" altLang="en-US" sz="1867" dirty="0">
              <a:solidFill>
                <a:schemeClr val="bg1"/>
              </a:solidFill>
              <a:cs typeface="Arial" pitchFamily="34" charset="0"/>
            </a:endParaRPr>
          </a:p>
        </p:txBody>
      </p:sp>
      <p:sp>
        <p:nvSpPr>
          <p:cNvPr id="11" name="TextBox 10">
            <a:extLst>
              <a:ext uri="{FF2B5EF4-FFF2-40B4-BE49-F238E27FC236}">
                <a16:creationId xmlns:a16="http://schemas.microsoft.com/office/drawing/2014/main" id="{2B6167FF-AD5E-41E4-8385-3024DC936CF2}"/>
              </a:ext>
            </a:extLst>
          </p:cNvPr>
          <p:cNvSpPr txBox="1"/>
          <p:nvPr/>
        </p:nvSpPr>
        <p:spPr>
          <a:xfrm>
            <a:off x="5243432" y="3049342"/>
            <a:ext cx="5070761" cy="379656"/>
          </a:xfrm>
          <a:prstGeom prst="rect">
            <a:avLst/>
          </a:prstGeom>
          <a:noFill/>
        </p:spPr>
        <p:txBody>
          <a:bodyPr wrap="square" rtlCol="0" anchor="ctr">
            <a:spAutoFit/>
          </a:bodyPr>
          <a:lstStyle/>
          <a:p>
            <a:r>
              <a:rPr lang="en-US" altLang="ko-KR" sz="1867" dirty="0" err="1">
                <a:solidFill>
                  <a:schemeClr val="bg1"/>
                </a:solidFill>
                <a:cs typeface="Arial" pitchFamily="34" charset="0"/>
              </a:rPr>
              <a:t>Giáo</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viên</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hướng</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dẫn</a:t>
            </a:r>
            <a:r>
              <a:rPr lang="en-US" altLang="ko-KR" sz="1867" dirty="0">
                <a:solidFill>
                  <a:schemeClr val="bg1"/>
                </a:solidFill>
                <a:cs typeface="Arial" pitchFamily="34" charset="0"/>
              </a:rPr>
              <a:t>: </a:t>
            </a:r>
            <a:endParaRPr lang="ko-KR" altLang="en-US" sz="1867" dirty="0">
              <a:solidFill>
                <a:schemeClr val="bg1"/>
              </a:solidFill>
              <a:cs typeface="Arial" pitchFamily="34" charset="0"/>
            </a:endParaRPr>
          </a:p>
        </p:txBody>
      </p:sp>
      <p:sp>
        <p:nvSpPr>
          <p:cNvPr id="12" name="TextBox 11">
            <a:extLst>
              <a:ext uri="{FF2B5EF4-FFF2-40B4-BE49-F238E27FC236}">
                <a16:creationId xmlns:a16="http://schemas.microsoft.com/office/drawing/2014/main" id="{2B6167FF-AD5E-41E4-8385-3024DC936CF2}"/>
              </a:ext>
            </a:extLst>
          </p:cNvPr>
          <p:cNvSpPr txBox="1"/>
          <p:nvPr/>
        </p:nvSpPr>
        <p:spPr>
          <a:xfrm>
            <a:off x="5243431" y="3741927"/>
            <a:ext cx="5070761" cy="379656"/>
          </a:xfrm>
          <a:prstGeom prst="rect">
            <a:avLst/>
          </a:prstGeom>
          <a:noFill/>
        </p:spPr>
        <p:txBody>
          <a:bodyPr wrap="square" rtlCol="0" anchor="ctr">
            <a:spAutoFit/>
          </a:bodyPr>
          <a:lstStyle/>
          <a:p>
            <a:r>
              <a:rPr lang="en-US" altLang="ko-KR" sz="1867" dirty="0">
                <a:solidFill>
                  <a:schemeClr val="bg1"/>
                </a:solidFill>
                <a:cs typeface="Arial" pitchFamily="34" charset="0"/>
              </a:rPr>
              <a:t>Thành </a:t>
            </a:r>
            <a:r>
              <a:rPr lang="en-US" altLang="ko-KR" sz="1867" dirty="0" err="1">
                <a:solidFill>
                  <a:schemeClr val="bg1"/>
                </a:solidFill>
                <a:cs typeface="Arial" pitchFamily="34" charset="0"/>
              </a:rPr>
              <a:t>viên</a:t>
            </a:r>
            <a:r>
              <a:rPr lang="en-US" altLang="ko-KR" sz="1867" dirty="0">
                <a:solidFill>
                  <a:schemeClr val="bg1"/>
                </a:solidFill>
                <a:cs typeface="Arial" pitchFamily="34" charset="0"/>
              </a:rPr>
              <a:t>: </a:t>
            </a:r>
            <a:endParaRPr lang="ko-KR" altLang="en-US" sz="1867" dirty="0">
              <a:solidFill>
                <a:schemeClr val="bg1"/>
              </a:solidFill>
              <a:cs typeface="Arial" pitchFamily="34" charset="0"/>
            </a:endParaRPr>
          </a:p>
        </p:txBody>
      </p:sp>
      <p:sp>
        <p:nvSpPr>
          <p:cNvPr id="13" name="TextBox 12">
            <a:extLst>
              <a:ext uri="{FF2B5EF4-FFF2-40B4-BE49-F238E27FC236}">
                <a16:creationId xmlns:a16="http://schemas.microsoft.com/office/drawing/2014/main" id="{2B6167FF-AD5E-41E4-8385-3024DC936CF2}"/>
              </a:ext>
            </a:extLst>
          </p:cNvPr>
          <p:cNvSpPr txBox="1"/>
          <p:nvPr/>
        </p:nvSpPr>
        <p:spPr>
          <a:xfrm>
            <a:off x="8417596" y="3774506"/>
            <a:ext cx="5070761" cy="1528945"/>
          </a:xfrm>
          <a:prstGeom prst="rect">
            <a:avLst/>
          </a:prstGeom>
          <a:noFill/>
        </p:spPr>
        <p:txBody>
          <a:bodyPr wrap="square" rtlCol="0" anchor="ctr">
            <a:spAutoFit/>
          </a:bodyPr>
          <a:lstStyle/>
          <a:p>
            <a:r>
              <a:rPr lang="en-US" altLang="ko-KR" sz="1867" dirty="0">
                <a:solidFill>
                  <a:schemeClr val="bg1"/>
                </a:solidFill>
                <a:cs typeface="Arial" pitchFamily="34" charset="0"/>
              </a:rPr>
              <a:t>Phan </a:t>
            </a:r>
            <a:r>
              <a:rPr lang="en-US" altLang="ko-KR" sz="1867" dirty="0" err="1">
                <a:solidFill>
                  <a:schemeClr val="bg1"/>
                </a:solidFill>
                <a:cs typeface="Arial" pitchFamily="34" charset="0"/>
              </a:rPr>
              <a:t>Thị</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Phương</a:t>
            </a:r>
            <a:r>
              <a:rPr lang="en-US" altLang="ko-KR" sz="1867" dirty="0">
                <a:solidFill>
                  <a:schemeClr val="bg1"/>
                </a:solidFill>
                <a:cs typeface="Arial" pitchFamily="34" charset="0"/>
              </a:rPr>
              <a:t>  Anh</a:t>
            </a:r>
          </a:p>
          <a:p>
            <a:r>
              <a:rPr lang="en-US" altLang="ko-KR" sz="1867" dirty="0" err="1">
                <a:solidFill>
                  <a:schemeClr val="bg1"/>
                </a:solidFill>
                <a:cs typeface="Arial" pitchFamily="34" charset="0"/>
              </a:rPr>
              <a:t>Nguyễn</a:t>
            </a:r>
            <a:r>
              <a:rPr lang="en-US" altLang="ko-KR" sz="1867" dirty="0">
                <a:solidFill>
                  <a:schemeClr val="bg1"/>
                </a:solidFill>
                <a:cs typeface="Arial" pitchFamily="34" charset="0"/>
              </a:rPr>
              <a:t> Anh </a:t>
            </a:r>
            <a:r>
              <a:rPr lang="en-US" altLang="ko-KR" sz="1867" dirty="0" err="1">
                <a:solidFill>
                  <a:schemeClr val="bg1"/>
                </a:solidFill>
                <a:cs typeface="Arial" pitchFamily="34" charset="0"/>
              </a:rPr>
              <a:t>Huy</a:t>
            </a:r>
            <a:endParaRPr lang="en-US" altLang="ko-KR" sz="1867" dirty="0">
              <a:solidFill>
                <a:schemeClr val="bg1"/>
              </a:solidFill>
              <a:cs typeface="Arial" pitchFamily="34" charset="0"/>
            </a:endParaRPr>
          </a:p>
          <a:p>
            <a:r>
              <a:rPr lang="en-US" altLang="ko-KR" sz="1867" dirty="0" err="1">
                <a:solidFill>
                  <a:schemeClr val="bg1"/>
                </a:solidFill>
                <a:cs typeface="Arial" pitchFamily="34" charset="0"/>
              </a:rPr>
              <a:t>Trình</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Hữu</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Tuấn</a:t>
            </a:r>
            <a:endParaRPr lang="en-US" altLang="ko-KR" sz="1867" dirty="0">
              <a:solidFill>
                <a:schemeClr val="bg1"/>
              </a:solidFill>
              <a:cs typeface="Arial" pitchFamily="34" charset="0"/>
            </a:endParaRPr>
          </a:p>
          <a:p>
            <a:r>
              <a:rPr lang="en-US" altLang="ko-KR" sz="1867" dirty="0" err="1">
                <a:solidFill>
                  <a:schemeClr val="bg1"/>
                </a:solidFill>
                <a:cs typeface="Arial" pitchFamily="34" charset="0"/>
              </a:rPr>
              <a:t>Dương</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Hùng</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Phong</a:t>
            </a:r>
            <a:endParaRPr lang="en-US" altLang="ko-KR" sz="1867" dirty="0">
              <a:solidFill>
                <a:schemeClr val="bg1"/>
              </a:solidFill>
              <a:cs typeface="Arial" pitchFamily="34" charset="0"/>
            </a:endParaRPr>
          </a:p>
          <a:p>
            <a:r>
              <a:rPr lang="en-US" altLang="ko-KR" sz="1867" dirty="0" err="1">
                <a:solidFill>
                  <a:schemeClr val="bg1"/>
                </a:solidFill>
                <a:cs typeface="Arial" pitchFamily="34" charset="0"/>
              </a:rPr>
              <a:t>Phạm</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Thị</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Phương</a:t>
            </a:r>
            <a:r>
              <a:rPr lang="en-US" altLang="ko-KR" sz="1867" dirty="0">
                <a:solidFill>
                  <a:schemeClr val="bg1"/>
                </a:solidFill>
                <a:cs typeface="Arial" pitchFamily="34" charset="0"/>
              </a:rPr>
              <a:t> Thanh</a:t>
            </a:r>
          </a:p>
        </p:txBody>
      </p:sp>
    </p:spTree>
    <p:extLst>
      <p:ext uri="{BB962C8B-B14F-4D97-AF65-F5344CB8AC3E}">
        <p14:creationId xmlns:p14="http://schemas.microsoft.com/office/powerpoint/2010/main" val="2429272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PHÁT TRIỂN ỨNG DỤNG</a:t>
            </a:r>
          </a:p>
        </p:txBody>
      </p:sp>
      <p:sp>
        <p:nvSpPr>
          <p:cNvPr id="5" name="TextBox 4">
            <a:extLst>
              <a:ext uri="{FF2B5EF4-FFF2-40B4-BE49-F238E27FC236}">
                <a16:creationId xmlns:a16="http://schemas.microsoft.com/office/drawing/2014/main" id="{447F6291-1FA2-49FE-A435-AAD7AD138182}"/>
              </a:ext>
            </a:extLst>
          </p:cNvPr>
          <p:cNvSpPr txBox="1"/>
          <p:nvPr/>
        </p:nvSpPr>
        <p:spPr>
          <a:xfrm>
            <a:off x="699893" y="2736502"/>
            <a:ext cx="2709671" cy="1384995"/>
          </a:xfrm>
          <a:prstGeom prst="rect">
            <a:avLst/>
          </a:prstGeom>
          <a:noFill/>
        </p:spPr>
        <p:txBody>
          <a:bodyPr wrap="square" rtlCol="0">
            <a:spAutoFit/>
          </a:bodyPr>
          <a:lstStyle/>
          <a:p>
            <a:r>
              <a:rPr lang="en-US" altLang="ko-KR" sz="2800" b="1" dirty="0" err="1">
                <a:solidFill>
                  <a:schemeClr val="accent1"/>
                </a:solidFill>
                <a:cs typeface="Arial" pitchFamily="34" charset="0"/>
              </a:rPr>
              <a:t>Tối</a:t>
            </a:r>
            <a:r>
              <a:rPr lang="en-US" altLang="ko-KR" sz="2800" b="1" dirty="0">
                <a:solidFill>
                  <a:schemeClr val="accent1"/>
                </a:solidFill>
                <a:cs typeface="Arial" pitchFamily="34" charset="0"/>
              </a:rPr>
              <a:t> </a:t>
            </a:r>
            <a:r>
              <a:rPr lang="vi-VN" altLang="ko-KR" sz="2800" b="1" dirty="0">
                <a:solidFill>
                  <a:schemeClr val="accent1"/>
                </a:solidFill>
                <a:cs typeface="Arial" pitchFamily="34" charset="0"/>
              </a:rPr>
              <a:t>ư</a:t>
            </a:r>
            <a:r>
              <a:rPr lang="en-US" altLang="ko-KR" sz="2800" b="1" dirty="0">
                <a:solidFill>
                  <a:schemeClr val="accent1"/>
                </a:solidFill>
                <a:cs typeface="Arial" pitchFamily="34" charset="0"/>
              </a:rPr>
              <a:t>u </a:t>
            </a:r>
            <a:r>
              <a:rPr lang="en-US" altLang="ko-KR" sz="2800" b="1" dirty="0" err="1">
                <a:solidFill>
                  <a:schemeClr val="accent1"/>
                </a:solidFill>
                <a:cs typeface="Arial" pitchFamily="34" charset="0"/>
              </a:rPr>
              <a:t>hóa</a:t>
            </a:r>
            <a:r>
              <a:rPr lang="en-US" altLang="ko-KR" sz="2800" b="1" dirty="0">
                <a:solidFill>
                  <a:schemeClr val="accent1"/>
                </a:solidFill>
                <a:cs typeface="Arial" pitchFamily="34" charset="0"/>
              </a:rPr>
              <a:t> </a:t>
            </a:r>
          </a:p>
          <a:p>
            <a:r>
              <a:rPr lang="en-US" altLang="ko-KR" sz="2800" b="1" dirty="0" err="1">
                <a:solidFill>
                  <a:schemeClr val="accent1"/>
                </a:solidFill>
                <a:cs typeface="Arial" pitchFamily="34" charset="0"/>
              </a:rPr>
              <a:t>trải</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nghiệm</a:t>
            </a:r>
            <a:r>
              <a:rPr lang="en-US" altLang="ko-KR" sz="2800" b="1" dirty="0">
                <a:solidFill>
                  <a:schemeClr val="accent1"/>
                </a:solidFill>
                <a:cs typeface="Arial" pitchFamily="34" charset="0"/>
              </a:rPr>
              <a:t> ng</a:t>
            </a:r>
            <a:r>
              <a:rPr lang="vi-VN" altLang="ko-KR" sz="2800" b="1" dirty="0">
                <a:solidFill>
                  <a:schemeClr val="accent1"/>
                </a:solidFill>
                <a:cs typeface="Arial" pitchFamily="34" charset="0"/>
              </a:rPr>
              <a:t>ư</a:t>
            </a:r>
            <a:r>
              <a:rPr lang="en-US" altLang="ko-KR" sz="2800" b="1" dirty="0" err="1">
                <a:solidFill>
                  <a:schemeClr val="accent1"/>
                </a:solidFill>
                <a:cs typeface="Arial" pitchFamily="34" charset="0"/>
              </a:rPr>
              <a:t>ời</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dùng</a:t>
            </a:r>
            <a:endParaRPr lang="en-US" altLang="ko-KR" sz="2800" b="1" dirty="0">
              <a:solidFill>
                <a:schemeClr val="accent1"/>
              </a:solidFill>
              <a:cs typeface="Arial" pitchFamily="34" charset="0"/>
            </a:endParaRPr>
          </a:p>
        </p:txBody>
      </p:sp>
      <p:graphicFrame>
        <p:nvGraphicFramePr>
          <p:cNvPr id="6" name="Table 5">
            <a:extLst>
              <a:ext uri="{FF2B5EF4-FFF2-40B4-BE49-F238E27FC236}">
                <a16:creationId xmlns:a16="http://schemas.microsoft.com/office/drawing/2014/main" id="{D0A5C3BC-AAE5-4A9B-8962-3BAF0ABAAB5C}"/>
              </a:ext>
            </a:extLst>
          </p:cNvPr>
          <p:cNvGraphicFramePr>
            <a:graphicFrameLocks noGrp="1"/>
          </p:cNvGraphicFramePr>
          <p:nvPr>
            <p:extLst>
              <p:ext uri="{D42A27DB-BD31-4B8C-83A1-F6EECF244321}">
                <p14:modId xmlns:p14="http://schemas.microsoft.com/office/powerpoint/2010/main" val="3528227756"/>
              </p:ext>
            </p:extLst>
          </p:nvPr>
        </p:nvGraphicFramePr>
        <p:xfrm>
          <a:off x="4272559" y="2118585"/>
          <a:ext cx="2822722" cy="3375375"/>
        </p:xfrm>
        <a:graphic>
          <a:graphicData uri="http://schemas.openxmlformats.org/drawingml/2006/table">
            <a:tbl>
              <a:tblPr firstRow="1" bandRow="1">
                <a:tableStyleId>{5C22544A-7EE6-4342-B048-85BDC9FD1C3A}</a:tableStyleId>
              </a:tblPr>
              <a:tblGrid>
                <a:gridCol w="352023">
                  <a:extLst>
                    <a:ext uri="{9D8B030D-6E8A-4147-A177-3AD203B41FA5}">
                      <a16:colId xmlns:a16="http://schemas.microsoft.com/office/drawing/2014/main" val="20000"/>
                    </a:ext>
                  </a:extLst>
                </a:gridCol>
                <a:gridCol w="2118676">
                  <a:extLst>
                    <a:ext uri="{9D8B030D-6E8A-4147-A177-3AD203B41FA5}">
                      <a16:colId xmlns:a16="http://schemas.microsoft.com/office/drawing/2014/main" val="20001"/>
                    </a:ext>
                  </a:extLst>
                </a:gridCol>
                <a:gridCol w="352023">
                  <a:extLst>
                    <a:ext uri="{9D8B030D-6E8A-4147-A177-3AD203B41FA5}">
                      <a16:colId xmlns:a16="http://schemas.microsoft.com/office/drawing/2014/main" val="20002"/>
                    </a:ext>
                  </a:extLst>
                </a:gridCol>
              </a:tblGrid>
              <a:tr h="388335">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200">
                        <a:latin typeface="Arial" pitchFamily="34" charset="0"/>
                        <a:cs typeface="Arial" pitchFamily="34" charset="0"/>
                      </a:endParaRPr>
                    </a:p>
                  </a:txBody>
                  <a:tcPr>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800"/>
                    </a:p>
                  </a:txBody>
                  <a:tcPr>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396240">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b="1" err="1">
                          <a:solidFill>
                            <a:schemeClr val="accent3"/>
                          </a:solidFill>
                          <a:latin typeface="+mn-lt"/>
                          <a:cs typeface="Arial" pitchFamily="34" charset="0"/>
                        </a:rPr>
                        <a:t>Giai</a:t>
                      </a:r>
                      <a:r>
                        <a:rPr lang="en-US" altLang="ko-KR" sz="2000" b="1">
                          <a:solidFill>
                            <a:schemeClr val="accent3"/>
                          </a:solidFill>
                          <a:latin typeface="+mn-lt"/>
                          <a:cs typeface="Arial" pitchFamily="34" charset="0"/>
                        </a:rPr>
                        <a:t> </a:t>
                      </a:r>
                      <a:r>
                        <a:rPr lang="en-US" altLang="ko-KR" sz="2000" b="1" err="1">
                          <a:solidFill>
                            <a:schemeClr val="accent3"/>
                          </a:solidFill>
                          <a:latin typeface="+mn-lt"/>
                          <a:cs typeface="Arial" pitchFamily="34" charset="0"/>
                        </a:rPr>
                        <a:t>đoạn</a:t>
                      </a:r>
                      <a:r>
                        <a:rPr lang="en-US" altLang="ko-KR" sz="2000" b="1">
                          <a:solidFill>
                            <a:schemeClr val="accent3"/>
                          </a:solidFill>
                          <a:latin typeface="+mn-lt"/>
                          <a:cs typeface="Arial" pitchFamily="34" charset="0"/>
                        </a:rPr>
                        <a:t> beta</a:t>
                      </a: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b="1">
                          <a:solidFill>
                            <a:schemeClr val="accent3"/>
                          </a:solidFill>
                          <a:latin typeface="+mn-lt"/>
                          <a:cs typeface="Arial" pitchFamily="34" charset="0"/>
                        </a:rPr>
                        <a:t>(3 </a:t>
                      </a:r>
                      <a:r>
                        <a:rPr lang="en-US" altLang="ko-KR" sz="2000" b="1" err="1">
                          <a:solidFill>
                            <a:schemeClr val="accent3"/>
                          </a:solidFill>
                          <a:latin typeface="+mn-lt"/>
                          <a:cs typeface="Arial" pitchFamily="34" charset="0"/>
                        </a:rPr>
                        <a:t>tháng</a:t>
                      </a:r>
                      <a:r>
                        <a:rPr lang="en-US" altLang="ko-KR" sz="2000" b="1">
                          <a:solidFill>
                            <a:schemeClr val="accent3"/>
                          </a:solidFill>
                          <a:latin typeface="+mn-lt"/>
                          <a:cs typeface="Arial" pitchFamily="34" charset="0"/>
                        </a:rPr>
                        <a:t> đầu) </a:t>
                      </a:r>
                      <a:endParaRPr lang="ko-KR" altLang="en-US" sz="2000" b="1">
                        <a:solidFill>
                          <a:schemeClr val="accent3"/>
                        </a:solidFill>
                        <a:latin typeface="+mn-lt"/>
                        <a:cs typeface="Arial" pitchFamily="34" charset="0"/>
                      </a:endParaRPr>
                    </a:p>
                  </a:txBody>
                  <a:tcPr anchor="ctr">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1"/>
                  </a:ext>
                </a:extLst>
              </a:tr>
              <a:tr h="388335">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Thu thập phản hồi từ 50-100 người dùng đầu tiên thông qua khảo sát và phân tích hành vi sử dụng.</a:t>
                      </a:r>
                    </a:p>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Tinh chỉnh giao diện để đơn giản hóa quy trình tìm kiếm và đăng ký gia sư.</a:t>
                      </a:r>
                    </a:p>
                    <a:p>
                      <a:pPr marL="171450" marR="0" indent="-171450" algn="ctr"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endParaRPr lang="ko-KR" altLang="en-US" sz="1200" b="1">
                        <a:solidFill>
                          <a:schemeClr val="tx1">
                            <a:lumMod val="75000"/>
                            <a:lumOff val="25000"/>
                          </a:schemeClr>
                        </a:solidFill>
                        <a:latin typeface="+mn-lt"/>
                        <a:cs typeface="Arial" pitchFamily="34" charset="0"/>
                      </a:endParaRPr>
                    </a:p>
                  </a:txBody>
                  <a:tcPr anchor="ctr">
                    <a:solidFill>
                      <a:schemeClr val="bg1"/>
                    </a:solidFill>
                  </a:tcPr>
                </a:tc>
                <a:tc>
                  <a:txBody>
                    <a:bodyPr/>
                    <a:lstStyle/>
                    <a:p>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365760">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B w="28575" cap="flat" cmpd="sng" algn="ctr">
                      <a:solidFill>
                        <a:schemeClr val="accent3"/>
                      </a:solidFill>
                      <a:prstDash val="solid"/>
                      <a:round/>
                      <a:headEnd type="none" w="med" len="med"/>
                      <a:tailEnd type="none" w="med" len="med"/>
                    </a:lnB>
                    <a:solidFill>
                      <a:schemeClr val="bg1"/>
                    </a:solidFill>
                  </a:tcPr>
                </a:tc>
                <a:tc>
                  <a:txBody>
                    <a:bodyPr/>
                    <a:lstStyle/>
                    <a:p>
                      <a:pPr algn="ctr" latinLnBrk="1"/>
                      <a:endParaRPr lang="ko-KR" altLang="en-US" sz="1200">
                        <a:latin typeface="+mn-lt"/>
                        <a:cs typeface="Arial" pitchFamily="34" charset="0"/>
                      </a:endParaRPr>
                    </a:p>
                  </a:txBody>
                  <a:tcPr anchor="ctr">
                    <a:lnB w="28575" cap="flat" cmpd="sng" algn="ctr">
                      <a:solidFill>
                        <a:schemeClr val="accent3"/>
                      </a:solidFill>
                      <a:prstDash val="solid"/>
                      <a:round/>
                      <a:headEnd type="none" w="med" len="med"/>
                      <a:tailEnd type="none" w="med" len="med"/>
                    </a:lnB>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lnB w="2857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sp>
        <p:nvSpPr>
          <p:cNvPr id="9" name="Rectangle 8">
            <a:extLst>
              <a:ext uri="{FF2B5EF4-FFF2-40B4-BE49-F238E27FC236}">
                <a16:creationId xmlns:a16="http://schemas.microsoft.com/office/drawing/2014/main" id="{1B86E320-791A-4AB9-BCF7-9A74895524A3}"/>
              </a:ext>
            </a:extLst>
          </p:cNvPr>
          <p:cNvSpPr/>
          <p:nvPr/>
        </p:nvSpPr>
        <p:spPr>
          <a:xfrm>
            <a:off x="5461128" y="1817051"/>
            <a:ext cx="597201" cy="5972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Rectangle 16">
            <a:extLst>
              <a:ext uri="{FF2B5EF4-FFF2-40B4-BE49-F238E27FC236}">
                <a16:creationId xmlns:a16="http://schemas.microsoft.com/office/drawing/2014/main" id="{22EDF0F0-8FB2-468C-B0EF-84622D4A15A8}"/>
              </a:ext>
            </a:extLst>
          </p:cNvPr>
          <p:cNvSpPr/>
          <p:nvPr/>
        </p:nvSpPr>
        <p:spPr>
          <a:xfrm rot="2700000">
            <a:off x="5634491" y="1880212"/>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aphicFrame>
        <p:nvGraphicFramePr>
          <p:cNvPr id="15" name="Table 14">
            <a:extLst>
              <a:ext uri="{FF2B5EF4-FFF2-40B4-BE49-F238E27FC236}">
                <a16:creationId xmlns:a16="http://schemas.microsoft.com/office/drawing/2014/main" id="{20AF2742-FACA-41F8-B450-B63D17F4C33B}"/>
              </a:ext>
            </a:extLst>
          </p:cNvPr>
          <p:cNvGraphicFramePr>
            <a:graphicFrameLocks noGrp="1"/>
          </p:cNvGraphicFramePr>
          <p:nvPr>
            <p:extLst>
              <p:ext uri="{D42A27DB-BD31-4B8C-83A1-F6EECF244321}">
                <p14:modId xmlns:p14="http://schemas.microsoft.com/office/powerpoint/2010/main" val="2625470311"/>
              </p:ext>
            </p:extLst>
          </p:nvPr>
        </p:nvGraphicFramePr>
        <p:xfrm>
          <a:off x="7958276" y="2157546"/>
          <a:ext cx="2822722" cy="3336414"/>
        </p:xfrm>
        <a:graphic>
          <a:graphicData uri="http://schemas.openxmlformats.org/drawingml/2006/table">
            <a:tbl>
              <a:tblPr firstRow="1" bandRow="1">
                <a:tableStyleId>{5C22544A-7EE6-4342-B048-85BDC9FD1C3A}</a:tableStyleId>
              </a:tblPr>
              <a:tblGrid>
                <a:gridCol w="352023">
                  <a:extLst>
                    <a:ext uri="{9D8B030D-6E8A-4147-A177-3AD203B41FA5}">
                      <a16:colId xmlns:a16="http://schemas.microsoft.com/office/drawing/2014/main" val="20000"/>
                    </a:ext>
                  </a:extLst>
                </a:gridCol>
                <a:gridCol w="2118676">
                  <a:extLst>
                    <a:ext uri="{9D8B030D-6E8A-4147-A177-3AD203B41FA5}">
                      <a16:colId xmlns:a16="http://schemas.microsoft.com/office/drawing/2014/main" val="20001"/>
                    </a:ext>
                  </a:extLst>
                </a:gridCol>
                <a:gridCol w="352023">
                  <a:extLst>
                    <a:ext uri="{9D8B030D-6E8A-4147-A177-3AD203B41FA5}">
                      <a16:colId xmlns:a16="http://schemas.microsoft.com/office/drawing/2014/main" val="20002"/>
                    </a:ext>
                  </a:extLst>
                </a:gridCol>
              </a:tblGrid>
              <a:tr h="439402">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200">
                        <a:latin typeface="Arial" pitchFamily="34" charset="0"/>
                        <a:cs typeface="Arial" pitchFamily="34" charset="0"/>
                      </a:endParaRPr>
                    </a:p>
                  </a:txBody>
                  <a:tcPr>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800"/>
                    </a:p>
                  </a:txBody>
                  <a:tcPr>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1138112">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b="1">
                          <a:solidFill>
                            <a:schemeClr val="accent3"/>
                          </a:solidFill>
                          <a:latin typeface="+mn-lt"/>
                          <a:cs typeface="Arial" pitchFamily="34" charset="0"/>
                        </a:rPr>
                        <a:t>Cập </a:t>
                      </a:r>
                      <a:r>
                        <a:rPr lang="en-US" altLang="ko-KR" sz="2000" b="1" err="1">
                          <a:solidFill>
                            <a:schemeClr val="accent3"/>
                          </a:solidFill>
                          <a:latin typeface="+mn-lt"/>
                          <a:cs typeface="Arial" pitchFamily="34" charset="0"/>
                        </a:rPr>
                        <a:t>nhật</a:t>
                      </a:r>
                      <a:r>
                        <a:rPr lang="en-US" altLang="ko-KR" sz="2000" b="1">
                          <a:solidFill>
                            <a:schemeClr val="accent3"/>
                          </a:solidFill>
                          <a:latin typeface="+mn-lt"/>
                          <a:cs typeface="Arial" pitchFamily="34" charset="0"/>
                        </a:rPr>
                        <a:t> </a:t>
                      </a: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b="1" err="1">
                          <a:solidFill>
                            <a:schemeClr val="accent3"/>
                          </a:solidFill>
                          <a:latin typeface="+mn-lt"/>
                          <a:cs typeface="Arial" pitchFamily="34" charset="0"/>
                        </a:rPr>
                        <a:t>phiên</a:t>
                      </a:r>
                      <a:r>
                        <a:rPr lang="en-US" altLang="ko-KR" sz="2000" b="1">
                          <a:solidFill>
                            <a:schemeClr val="accent3"/>
                          </a:solidFill>
                          <a:latin typeface="+mn-lt"/>
                          <a:cs typeface="Arial" pitchFamily="34" charset="0"/>
                        </a:rPr>
                        <a:t> </a:t>
                      </a:r>
                      <a:r>
                        <a:rPr lang="en-US" altLang="ko-KR" sz="2000" b="1" err="1">
                          <a:solidFill>
                            <a:schemeClr val="accent3"/>
                          </a:solidFill>
                          <a:latin typeface="+mn-lt"/>
                          <a:cs typeface="Arial" pitchFamily="34" charset="0"/>
                        </a:rPr>
                        <a:t>bản</a:t>
                      </a:r>
                      <a:r>
                        <a:rPr lang="en-US" altLang="ko-KR" sz="2000" b="1">
                          <a:solidFill>
                            <a:schemeClr val="accent3"/>
                          </a:solidFill>
                          <a:latin typeface="+mn-lt"/>
                          <a:cs typeface="Arial" pitchFamily="34" charset="0"/>
                        </a:rPr>
                        <a:t> mới</a:t>
                      </a: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b="1">
                          <a:solidFill>
                            <a:schemeClr val="accent3"/>
                          </a:solidFill>
                          <a:latin typeface="+mn-lt"/>
                          <a:cs typeface="Arial" pitchFamily="34" charset="0"/>
                        </a:rPr>
                        <a:t>(6 </a:t>
                      </a:r>
                      <a:r>
                        <a:rPr lang="en-US" altLang="ko-KR" sz="2000" b="1" err="1">
                          <a:solidFill>
                            <a:schemeClr val="accent3"/>
                          </a:solidFill>
                          <a:latin typeface="+mn-lt"/>
                          <a:cs typeface="Arial" pitchFamily="34" charset="0"/>
                        </a:rPr>
                        <a:t>tháng</a:t>
                      </a:r>
                      <a:r>
                        <a:rPr lang="en-US" altLang="ko-KR" sz="2000" b="1">
                          <a:solidFill>
                            <a:schemeClr val="accent3"/>
                          </a:solidFill>
                          <a:latin typeface="+mn-lt"/>
                          <a:cs typeface="Arial" pitchFamily="34" charset="0"/>
                        </a:rPr>
                        <a:t>) </a:t>
                      </a:r>
                      <a:endParaRPr lang="ko-KR" altLang="en-US" sz="2000" b="1">
                        <a:solidFill>
                          <a:schemeClr val="accent3"/>
                        </a:solidFill>
                        <a:latin typeface="+mn-lt"/>
                        <a:cs typeface="Arial" pitchFamily="34" charset="0"/>
                      </a:endParaRPr>
                    </a:p>
                  </a:txBody>
                  <a:tcPr anchor="ctr">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1"/>
                  </a:ext>
                </a:extLst>
              </a:tr>
              <a:tr h="1345041">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Tăng tốc độ tải trang và phản hồi hệ thống.</a:t>
                      </a:r>
                    </a:p>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Bổ sung hướng dẫn sử dụng chi tiết và video minh họa trên giao diện.</a:t>
                      </a:r>
                    </a:p>
                    <a:p>
                      <a:pPr marL="171450" marR="0" indent="-171450" algn="ctr"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endParaRPr lang="ko-KR" altLang="en-US" sz="1200" b="1">
                        <a:solidFill>
                          <a:schemeClr val="tx1">
                            <a:lumMod val="75000"/>
                            <a:lumOff val="25000"/>
                          </a:schemeClr>
                        </a:solidFill>
                        <a:latin typeface="+mn-lt"/>
                        <a:cs typeface="Arial" pitchFamily="34" charset="0"/>
                      </a:endParaRPr>
                    </a:p>
                  </a:txBody>
                  <a:tcPr anchor="ctr">
                    <a:solidFill>
                      <a:schemeClr val="bg1"/>
                    </a:solidFill>
                  </a:tcPr>
                </a:tc>
                <a:tc>
                  <a:txBody>
                    <a:bodyPr/>
                    <a:lstStyle/>
                    <a:p>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413859">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B w="28575" cap="flat" cmpd="sng" algn="ctr">
                      <a:solidFill>
                        <a:schemeClr val="accent3"/>
                      </a:solidFill>
                      <a:prstDash val="solid"/>
                      <a:round/>
                      <a:headEnd type="none" w="med" len="med"/>
                      <a:tailEnd type="none" w="med" len="med"/>
                    </a:lnB>
                    <a:solidFill>
                      <a:schemeClr val="bg1"/>
                    </a:solidFill>
                  </a:tcPr>
                </a:tc>
                <a:tc>
                  <a:txBody>
                    <a:bodyPr/>
                    <a:lstStyle/>
                    <a:p>
                      <a:pPr algn="ctr" latinLnBrk="1"/>
                      <a:endParaRPr lang="ko-KR" altLang="en-US" sz="1200">
                        <a:latin typeface="+mn-lt"/>
                        <a:cs typeface="Arial" pitchFamily="34" charset="0"/>
                      </a:endParaRPr>
                    </a:p>
                  </a:txBody>
                  <a:tcPr anchor="ctr">
                    <a:lnB w="28575" cap="flat" cmpd="sng" algn="ctr">
                      <a:solidFill>
                        <a:schemeClr val="accent3"/>
                      </a:solidFill>
                      <a:prstDash val="solid"/>
                      <a:round/>
                      <a:headEnd type="none" w="med" len="med"/>
                      <a:tailEnd type="none" w="med" len="med"/>
                    </a:lnB>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lnB w="2857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sp>
        <p:nvSpPr>
          <p:cNvPr id="16" name="Rectangle 15">
            <a:extLst>
              <a:ext uri="{FF2B5EF4-FFF2-40B4-BE49-F238E27FC236}">
                <a16:creationId xmlns:a16="http://schemas.microsoft.com/office/drawing/2014/main" id="{0DCECA69-8463-400F-8211-2A48396653FA}"/>
              </a:ext>
            </a:extLst>
          </p:cNvPr>
          <p:cNvSpPr/>
          <p:nvPr/>
        </p:nvSpPr>
        <p:spPr>
          <a:xfrm>
            <a:off x="9146845" y="1856012"/>
            <a:ext cx="597201" cy="5972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Rectangle 9">
            <a:extLst>
              <a:ext uri="{FF2B5EF4-FFF2-40B4-BE49-F238E27FC236}">
                <a16:creationId xmlns:a16="http://schemas.microsoft.com/office/drawing/2014/main" id="{6BB8484E-5B22-4DCB-8B98-6E1049A27039}"/>
              </a:ext>
            </a:extLst>
          </p:cNvPr>
          <p:cNvSpPr/>
          <p:nvPr/>
        </p:nvSpPr>
        <p:spPr>
          <a:xfrm>
            <a:off x="9275180" y="1997475"/>
            <a:ext cx="329463" cy="308407"/>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691245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PHÁT TRIỂN ỨNG DỤNG</a:t>
            </a:r>
          </a:p>
        </p:txBody>
      </p:sp>
      <p:sp>
        <p:nvSpPr>
          <p:cNvPr id="5" name="TextBox 4">
            <a:extLst>
              <a:ext uri="{FF2B5EF4-FFF2-40B4-BE49-F238E27FC236}">
                <a16:creationId xmlns:a16="http://schemas.microsoft.com/office/drawing/2014/main" id="{447F6291-1FA2-49FE-A435-AAD7AD138182}"/>
              </a:ext>
            </a:extLst>
          </p:cNvPr>
          <p:cNvSpPr txBox="1"/>
          <p:nvPr/>
        </p:nvSpPr>
        <p:spPr>
          <a:xfrm>
            <a:off x="682835" y="2736502"/>
            <a:ext cx="2709671" cy="1384995"/>
          </a:xfrm>
          <a:prstGeom prst="rect">
            <a:avLst/>
          </a:prstGeom>
          <a:noFill/>
        </p:spPr>
        <p:txBody>
          <a:bodyPr wrap="square" rtlCol="0">
            <a:spAutoFit/>
          </a:bodyPr>
          <a:lstStyle/>
          <a:p>
            <a:r>
              <a:rPr lang="en-US" altLang="ko-KR" sz="2800" b="1" dirty="0" err="1">
                <a:solidFill>
                  <a:schemeClr val="accent1"/>
                </a:solidFill>
                <a:cs typeface="Arial" pitchFamily="34" charset="0"/>
              </a:rPr>
              <a:t>Nâng</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cấp</a:t>
            </a:r>
            <a:r>
              <a:rPr lang="en-US" altLang="ko-KR" sz="2800" b="1" dirty="0">
                <a:solidFill>
                  <a:schemeClr val="accent1"/>
                </a:solidFill>
                <a:cs typeface="Arial" pitchFamily="34" charset="0"/>
              </a:rPr>
              <a:t> tính </a:t>
            </a:r>
            <a:r>
              <a:rPr lang="en-US" altLang="ko-KR" sz="2800" b="1" dirty="0" err="1">
                <a:solidFill>
                  <a:schemeClr val="accent1"/>
                </a:solidFill>
                <a:cs typeface="Arial" pitchFamily="34" charset="0"/>
              </a:rPr>
              <a:t>năng</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bảo</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mật</a:t>
            </a:r>
            <a:r>
              <a:rPr lang="en-US" altLang="ko-KR" sz="2800" b="1" dirty="0">
                <a:solidFill>
                  <a:schemeClr val="accent1"/>
                </a:solidFill>
                <a:cs typeface="Arial" pitchFamily="34" charset="0"/>
              </a:rPr>
              <a:t> và </a:t>
            </a:r>
            <a:r>
              <a:rPr lang="en-US" altLang="ko-KR" sz="2800" b="1" dirty="0" err="1">
                <a:solidFill>
                  <a:schemeClr val="accent1"/>
                </a:solidFill>
                <a:cs typeface="Arial" pitchFamily="34" charset="0"/>
              </a:rPr>
              <a:t>thanh</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toán</a:t>
            </a:r>
            <a:endParaRPr lang="en-US" altLang="ko-KR" sz="2800" b="1" dirty="0">
              <a:solidFill>
                <a:schemeClr val="accent1"/>
              </a:solidFill>
              <a:cs typeface="Arial" pitchFamily="34" charset="0"/>
            </a:endParaRPr>
          </a:p>
        </p:txBody>
      </p:sp>
      <p:graphicFrame>
        <p:nvGraphicFramePr>
          <p:cNvPr id="6" name="Table 5">
            <a:extLst>
              <a:ext uri="{FF2B5EF4-FFF2-40B4-BE49-F238E27FC236}">
                <a16:creationId xmlns:a16="http://schemas.microsoft.com/office/drawing/2014/main" id="{D0A5C3BC-AAE5-4A9B-8962-3BAF0ABAAB5C}"/>
              </a:ext>
            </a:extLst>
          </p:cNvPr>
          <p:cNvGraphicFramePr>
            <a:graphicFrameLocks noGrp="1"/>
          </p:cNvGraphicFramePr>
          <p:nvPr>
            <p:extLst>
              <p:ext uri="{D42A27DB-BD31-4B8C-83A1-F6EECF244321}">
                <p14:modId xmlns:p14="http://schemas.microsoft.com/office/powerpoint/2010/main" val="1763887545"/>
              </p:ext>
            </p:extLst>
          </p:nvPr>
        </p:nvGraphicFramePr>
        <p:xfrm>
          <a:off x="4272559" y="2118585"/>
          <a:ext cx="2822722" cy="3619215"/>
        </p:xfrm>
        <a:graphic>
          <a:graphicData uri="http://schemas.openxmlformats.org/drawingml/2006/table">
            <a:tbl>
              <a:tblPr firstRow="1" bandRow="1">
                <a:tableStyleId>{5C22544A-7EE6-4342-B048-85BDC9FD1C3A}</a:tableStyleId>
              </a:tblPr>
              <a:tblGrid>
                <a:gridCol w="352023">
                  <a:extLst>
                    <a:ext uri="{9D8B030D-6E8A-4147-A177-3AD203B41FA5}">
                      <a16:colId xmlns:a16="http://schemas.microsoft.com/office/drawing/2014/main" val="20000"/>
                    </a:ext>
                  </a:extLst>
                </a:gridCol>
                <a:gridCol w="2118676">
                  <a:extLst>
                    <a:ext uri="{9D8B030D-6E8A-4147-A177-3AD203B41FA5}">
                      <a16:colId xmlns:a16="http://schemas.microsoft.com/office/drawing/2014/main" val="20001"/>
                    </a:ext>
                  </a:extLst>
                </a:gridCol>
                <a:gridCol w="352023">
                  <a:extLst>
                    <a:ext uri="{9D8B030D-6E8A-4147-A177-3AD203B41FA5}">
                      <a16:colId xmlns:a16="http://schemas.microsoft.com/office/drawing/2014/main" val="20002"/>
                    </a:ext>
                  </a:extLst>
                </a:gridCol>
              </a:tblGrid>
              <a:tr h="388335">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200">
                        <a:latin typeface="Arial" pitchFamily="34" charset="0"/>
                        <a:cs typeface="Arial" pitchFamily="34" charset="0"/>
                      </a:endParaRPr>
                    </a:p>
                  </a:txBody>
                  <a:tcPr>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800"/>
                    </a:p>
                  </a:txBody>
                  <a:tcPr>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396240">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b="1" err="1">
                          <a:solidFill>
                            <a:schemeClr val="accent3"/>
                          </a:solidFill>
                          <a:latin typeface="+mn-lt"/>
                          <a:cs typeface="Arial" pitchFamily="34" charset="0"/>
                        </a:rPr>
                        <a:t>Bảo</a:t>
                      </a:r>
                      <a:r>
                        <a:rPr lang="en-US" altLang="ko-KR" sz="2000" b="1">
                          <a:solidFill>
                            <a:schemeClr val="accent3"/>
                          </a:solidFill>
                          <a:latin typeface="+mn-lt"/>
                          <a:cs typeface="Arial" pitchFamily="34" charset="0"/>
                        </a:rPr>
                        <a:t> </a:t>
                      </a:r>
                      <a:r>
                        <a:rPr lang="en-US" altLang="ko-KR" sz="2000" b="1" err="1">
                          <a:solidFill>
                            <a:schemeClr val="accent3"/>
                          </a:solidFill>
                          <a:latin typeface="+mn-lt"/>
                          <a:cs typeface="Arial" pitchFamily="34" charset="0"/>
                        </a:rPr>
                        <a:t>mật</a:t>
                      </a:r>
                      <a:endParaRPr lang="en-US" altLang="ko-KR" sz="2000" b="1">
                        <a:solidFill>
                          <a:schemeClr val="accent3"/>
                        </a:solidFill>
                        <a:latin typeface="+mn-lt"/>
                        <a:cs typeface="Arial" pitchFamily="34" charset="0"/>
                      </a:endParaRPr>
                    </a:p>
                  </a:txBody>
                  <a:tcPr anchor="ctr">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1"/>
                  </a:ext>
                </a:extLst>
              </a:tr>
              <a:tr h="388335">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Tích hợp tính năng xác thực hai yếu tố (2FA) qua email hoặc SMS để đảm bảo an toàn khi đăng nhập.</a:t>
                      </a:r>
                    </a:p>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Mã hóa dữ liệu người dùng bằng giao thức AES 256-bit để bảo vệ thông tin quan trọng.</a:t>
                      </a:r>
                    </a:p>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Thực hiện kiểm thử bảo mật (penetration testing) định kỳ mỗi 6 tháng.</a:t>
                      </a:r>
                    </a:p>
                    <a:p>
                      <a:pPr marL="171450" marR="0" indent="-171450" algn="ctr"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endParaRPr lang="ko-KR" altLang="en-US" sz="1200" b="1">
                        <a:solidFill>
                          <a:schemeClr val="tx1">
                            <a:lumMod val="75000"/>
                            <a:lumOff val="25000"/>
                          </a:schemeClr>
                        </a:solidFill>
                        <a:latin typeface="+mn-lt"/>
                        <a:cs typeface="Arial" pitchFamily="34" charset="0"/>
                      </a:endParaRPr>
                    </a:p>
                  </a:txBody>
                  <a:tcPr anchor="ctr">
                    <a:solidFill>
                      <a:schemeClr val="bg1"/>
                    </a:solidFill>
                  </a:tcPr>
                </a:tc>
                <a:tc>
                  <a:txBody>
                    <a:bodyPr/>
                    <a:lstStyle/>
                    <a:p>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365760">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B w="28575" cap="flat" cmpd="sng" algn="ctr">
                      <a:solidFill>
                        <a:schemeClr val="accent3"/>
                      </a:solidFill>
                      <a:prstDash val="solid"/>
                      <a:round/>
                      <a:headEnd type="none" w="med" len="med"/>
                      <a:tailEnd type="none" w="med" len="med"/>
                    </a:lnB>
                    <a:solidFill>
                      <a:schemeClr val="bg1"/>
                    </a:solidFill>
                  </a:tcPr>
                </a:tc>
                <a:tc>
                  <a:txBody>
                    <a:bodyPr/>
                    <a:lstStyle/>
                    <a:p>
                      <a:pPr algn="ctr" latinLnBrk="1"/>
                      <a:endParaRPr lang="ko-KR" altLang="en-US" sz="1200">
                        <a:latin typeface="+mn-lt"/>
                        <a:cs typeface="Arial" pitchFamily="34" charset="0"/>
                      </a:endParaRPr>
                    </a:p>
                  </a:txBody>
                  <a:tcPr anchor="ctr">
                    <a:lnB w="28575" cap="flat" cmpd="sng" algn="ctr">
                      <a:solidFill>
                        <a:schemeClr val="accent3"/>
                      </a:solidFill>
                      <a:prstDash val="solid"/>
                      <a:round/>
                      <a:headEnd type="none" w="med" len="med"/>
                      <a:tailEnd type="none" w="med" len="med"/>
                    </a:lnB>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lnB w="2857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sp>
        <p:nvSpPr>
          <p:cNvPr id="9" name="Rectangle 8">
            <a:extLst>
              <a:ext uri="{FF2B5EF4-FFF2-40B4-BE49-F238E27FC236}">
                <a16:creationId xmlns:a16="http://schemas.microsoft.com/office/drawing/2014/main" id="{1B86E320-791A-4AB9-BCF7-9A74895524A3}"/>
              </a:ext>
            </a:extLst>
          </p:cNvPr>
          <p:cNvSpPr/>
          <p:nvPr/>
        </p:nvSpPr>
        <p:spPr>
          <a:xfrm>
            <a:off x="5461128" y="1817051"/>
            <a:ext cx="597201" cy="5972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Rectangle 16">
            <a:extLst>
              <a:ext uri="{FF2B5EF4-FFF2-40B4-BE49-F238E27FC236}">
                <a16:creationId xmlns:a16="http://schemas.microsoft.com/office/drawing/2014/main" id="{22EDF0F0-8FB2-468C-B0EF-84622D4A15A8}"/>
              </a:ext>
            </a:extLst>
          </p:cNvPr>
          <p:cNvSpPr/>
          <p:nvPr/>
        </p:nvSpPr>
        <p:spPr>
          <a:xfrm rot="2700000">
            <a:off x="5634491" y="1880212"/>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aphicFrame>
        <p:nvGraphicFramePr>
          <p:cNvPr id="15" name="Table 14">
            <a:extLst>
              <a:ext uri="{FF2B5EF4-FFF2-40B4-BE49-F238E27FC236}">
                <a16:creationId xmlns:a16="http://schemas.microsoft.com/office/drawing/2014/main" id="{20AF2742-FACA-41F8-B450-B63D17F4C33B}"/>
              </a:ext>
            </a:extLst>
          </p:cNvPr>
          <p:cNvGraphicFramePr>
            <a:graphicFrameLocks noGrp="1"/>
          </p:cNvGraphicFramePr>
          <p:nvPr>
            <p:extLst>
              <p:ext uri="{D42A27DB-BD31-4B8C-83A1-F6EECF244321}">
                <p14:modId xmlns:p14="http://schemas.microsoft.com/office/powerpoint/2010/main" val="3749559629"/>
              </p:ext>
            </p:extLst>
          </p:nvPr>
        </p:nvGraphicFramePr>
        <p:xfrm>
          <a:off x="8283850" y="2118585"/>
          <a:ext cx="2822722" cy="3653295"/>
        </p:xfrm>
        <a:graphic>
          <a:graphicData uri="http://schemas.openxmlformats.org/drawingml/2006/table">
            <a:tbl>
              <a:tblPr firstRow="1" bandRow="1">
                <a:tableStyleId>{5C22544A-7EE6-4342-B048-85BDC9FD1C3A}</a:tableStyleId>
              </a:tblPr>
              <a:tblGrid>
                <a:gridCol w="352023">
                  <a:extLst>
                    <a:ext uri="{9D8B030D-6E8A-4147-A177-3AD203B41FA5}">
                      <a16:colId xmlns:a16="http://schemas.microsoft.com/office/drawing/2014/main" val="20000"/>
                    </a:ext>
                  </a:extLst>
                </a:gridCol>
                <a:gridCol w="2118676">
                  <a:extLst>
                    <a:ext uri="{9D8B030D-6E8A-4147-A177-3AD203B41FA5}">
                      <a16:colId xmlns:a16="http://schemas.microsoft.com/office/drawing/2014/main" val="20001"/>
                    </a:ext>
                  </a:extLst>
                </a:gridCol>
                <a:gridCol w="352023">
                  <a:extLst>
                    <a:ext uri="{9D8B030D-6E8A-4147-A177-3AD203B41FA5}">
                      <a16:colId xmlns:a16="http://schemas.microsoft.com/office/drawing/2014/main" val="20002"/>
                    </a:ext>
                  </a:extLst>
                </a:gridCol>
              </a:tblGrid>
              <a:tr h="387898">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200">
                        <a:latin typeface="Arial" pitchFamily="34" charset="0"/>
                        <a:cs typeface="Arial" pitchFamily="34" charset="0"/>
                      </a:endParaRPr>
                    </a:p>
                  </a:txBody>
                  <a:tcPr>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800"/>
                    </a:p>
                  </a:txBody>
                  <a:tcPr>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430757">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b="1">
                          <a:solidFill>
                            <a:schemeClr val="accent3"/>
                          </a:solidFill>
                          <a:latin typeface="+mn-lt"/>
                          <a:cs typeface="Arial" pitchFamily="34" charset="0"/>
                        </a:rPr>
                        <a:t>Thanh </a:t>
                      </a:r>
                      <a:r>
                        <a:rPr lang="en-US" altLang="ko-KR" sz="2000" b="1" err="1">
                          <a:solidFill>
                            <a:schemeClr val="accent3"/>
                          </a:solidFill>
                          <a:latin typeface="+mn-lt"/>
                          <a:cs typeface="Arial" pitchFamily="34" charset="0"/>
                        </a:rPr>
                        <a:t>toán</a:t>
                      </a:r>
                      <a:endParaRPr lang="en-US" altLang="ko-KR" sz="2000" b="1">
                        <a:solidFill>
                          <a:schemeClr val="accent3"/>
                        </a:solidFill>
                        <a:latin typeface="+mn-lt"/>
                        <a:cs typeface="Arial" pitchFamily="34" charset="0"/>
                      </a:endParaRPr>
                    </a:p>
                  </a:txBody>
                  <a:tcPr anchor="ctr">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1"/>
                  </a:ext>
                </a:extLst>
              </a:tr>
              <a:tr h="2435212">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Hỗ trợ các cổng thanh toán phổ biến như MoMo, ZaloPay, VNPay, Visa/MasterCard.</a:t>
                      </a:r>
                    </a:p>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Đảm bảo tích hợp tính năng hoàn tiền và xác nhận giao dịch an toàn cho người dùng.</a:t>
                      </a:r>
                    </a:p>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Xây dựng hệ thống ghi nhận giao dịch rõ ràng để tăng tính minh bạch cho khách hàng.</a:t>
                      </a:r>
                    </a:p>
                    <a:p>
                      <a:pPr marL="171450" marR="0" indent="-171450" algn="ctr"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endParaRPr lang="ko-KR" altLang="en-US" sz="1200" b="1">
                        <a:solidFill>
                          <a:schemeClr val="tx1">
                            <a:lumMod val="75000"/>
                            <a:lumOff val="25000"/>
                          </a:schemeClr>
                        </a:solidFill>
                        <a:latin typeface="+mn-lt"/>
                        <a:cs typeface="Arial" pitchFamily="34" charset="0"/>
                      </a:endParaRPr>
                    </a:p>
                  </a:txBody>
                  <a:tcPr anchor="ctr">
                    <a:solidFill>
                      <a:schemeClr val="bg1"/>
                    </a:solidFill>
                  </a:tcPr>
                </a:tc>
                <a:tc>
                  <a:txBody>
                    <a:bodyPr/>
                    <a:lstStyle/>
                    <a:p>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365348">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B w="28575" cap="flat" cmpd="sng" algn="ctr">
                      <a:solidFill>
                        <a:schemeClr val="accent3"/>
                      </a:solidFill>
                      <a:prstDash val="solid"/>
                      <a:round/>
                      <a:headEnd type="none" w="med" len="med"/>
                      <a:tailEnd type="none" w="med" len="med"/>
                    </a:lnB>
                    <a:solidFill>
                      <a:schemeClr val="bg1"/>
                    </a:solidFill>
                  </a:tcPr>
                </a:tc>
                <a:tc>
                  <a:txBody>
                    <a:bodyPr/>
                    <a:lstStyle/>
                    <a:p>
                      <a:pPr algn="ctr" latinLnBrk="1"/>
                      <a:endParaRPr lang="ko-KR" altLang="en-US" sz="1200">
                        <a:latin typeface="+mn-lt"/>
                        <a:cs typeface="Arial" pitchFamily="34" charset="0"/>
                      </a:endParaRPr>
                    </a:p>
                  </a:txBody>
                  <a:tcPr anchor="ctr">
                    <a:lnB w="28575" cap="flat" cmpd="sng" algn="ctr">
                      <a:solidFill>
                        <a:schemeClr val="accent3"/>
                      </a:solidFill>
                      <a:prstDash val="solid"/>
                      <a:round/>
                      <a:headEnd type="none" w="med" len="med"/>
                      <a:tailEnd type="none" w="med" len="med"/>
                    </a:lnB>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lnB w="2857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sp>
        <p:nvSpPr>
          <p:cNvPr id="16" name="Rectangle 15">
            <a:extLst>
              <a:ext uri="{FF2B5EF4-FFF2-40B4-BE49-F238E27FC236}">
                <a16:creationId xmlns:a16="http://schemas.microsoft.com/office/drawing/2014/main" id="{0DCECA69-8463-400F-8211-2A48396653FA}"/>
              </a:ext>
            </a:extLst>
          </p:cNvPr>
          <p:cNvSpPr/>
          <p:nvPr/>
        </p:nvSpPr>
        <p:spPr>
          <a:xfrm>
            <a:off x="9472419" y="1879579"/>
            <a:ext cx="597201" cy="5765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Rectangle 9">
            <a:extLst>
              <a:ext uri="{FF2B5EF4-FFF2-40B4-BE49-F238E27FC236}">
                <a16:creationId xmlns:a16="http://schemas.microsoft.com/office/drawing/2014/main" id="{6BB8484E-5B22-4DCB-8B98-6E1049A27039}"/>
              </a:ext>
            </a:extLst>
          </p:cNvPr>
          <p:cNvSpPr/>
          <p:nvPr/>
        </p:nvSpPr>
        <p:spPr>
          <a:xfrm>
            <a:off x="9600754" y="2021042"/>
            <a:ext cx="329463" cy="29773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2452275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PHÁT TRIỂN ỨNG DỤNG</a:t>
            </a:r>
          </a:p>
        </p:txBody>
      </p:sp>
      <p:sp>
        <p:nvSpPr>
          <p:cNvPr id="5" name="TextBox 4">
            <a:extLst>
              <a:ext uri="{FF2B5EF4-FFF2-40B4-BE49-F238E27FC236}">
                <a16:creationId xmlns:a16="http://schemas.microsoft.com/office/drawing/2014/main" id="{447F6291-1FA2-49FE-A435-AAD7AD138182}"/>
              </a:ext>
            </a:extLst>
          </p:cNvPr>
          <p:cNvSpPr txBox="1"/>
          <p:nvPr/>
        </p:nvSpPr>
        <p:spPr>
          <a:xfrm>
            <a:off x="780488" y="2736502"/>
            <a:ext cx="2709671" cy="1384995"/>
          </a:xfrm>
          <a:prstGeom prst="rect">
            <a:avLst/>
          </a:prstGeom>
          <a:noFill/>
        </p:spPr>
        <p:txBody>
          <a:bodyPr wrap="square" rtlCol="0">
            <a:spAutoFit/>
          </a:bodyPr>
          <a:lstStyle/>
          <a:p>
            <a:r>
              <a:rPr lang="en-US" altLang="ko-KR" sz="2800" b="1" dirty="0" err="1">
                <a:solidFill>
                  <a:schemeClr val="accent1"/>
                </a:solidFill>
                <a:cs typeface="Arial" pitchFamily="34" charset="0"/>
              </a:rPr>
              <a:t>Xây</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dựng</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hệ</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thống</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hỗ</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trợ</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khách</a:t>
            </a:r>
            <a:r>
              <a:rPr lang="en-US" altLang="ko-KR" sz="2800" b="1" dirty="0">
                <a:solidFill>
                  <a:schemeClr val="accent1"/>
                </a:solidFill>
                <a:cs typeface="Arial" pitchFamily="34" charset="0"/>
              </a:rPr>
              <a:t> </a:t>
            </a:r>
            <a:r>
              <a:rPr lang="en-US" altLang="ko-KR" sz="2800" b="1" dirty="0" err="1">
                <a:solidFill>
                  <a:schemeClr val="accent1"/>
                </a:solidFill>
                <a:cs typeface="Arial" pitchFamily="34" charset="0"/>
              </a:rPr>
              <a:t>hàng</a:t>
            </a:r>
            <a:endParaRPr lang="en-US" altLang="ko-KR" sz="2800" b="1" dirty="0">
              <a:solidFill>
                <a:schemeClr val="accent1"/>
              </a:solidFill>
              <a:cs typeface="Arial" pitchFamily="34" charset="0"/>
            </a:endParaRPr>
          </a:p>
        </p:txBody>
      </p:sp>
      <p:graphicFrame>
        <p:nvGraphicFramePr>
          <p:cNvPr id="6" name="Table 5">
            <a:extLst>
              <a:ext uri="{FF2B5EF4-FFF2-40B4-BE49-F238E27FC236}">
                <a16:creationId xmlns:a16="http://schemas.microsoft.com/office/drawing/2014/main" id="{D0A5C3BC-AAE5-4A9B-8962-3BAF0ABAAB5C}"/>
              </a:ext>
            </a:extLst>
          </p:cNvPr>
          <p:cNvGraphicFramePr>
            <a:graphicFrameLocks noGrp="1"/>
          </p:cNvGraphicFramePr>
          <p:nvPr>
            <p:extLst>
              <p:ext uri="{D42A27DB-BD31-4B8C-83A1-F6EECF244321}">
                <p14:modId xmlns:p14="http://schemas.microsoft.com/office/powerpoint/2010/main" val="2859242871"/>
              </p:ext>
            </p:extLst>
          </p:nvPr>
        </p:nvGraphicFramePr>
        <p:xfrm>
          <a:off x="4272559" y="2118584"/>
          <a:ext cx="2822722" cy="3352799"/>
        </p:xfrm>
        <a:graphic>
          <a:graphicData uri="http://schemas.openxmlformats.org/drawingml/2006/table">
            <a:tbl>
              <a:tblPr firstRow="1" bandRow="1">
                <a:tableStyleId>{5C22544A-7EE6-4342-B048-85BDC9FD1C3A}</a:tableStyleId>
              </a:tblPr>
              <a:tblGrid>
                <a:gridCol w="352023">
                  <a:extLst>
                    <a:ext uri="{9D8B030D-6E8A-4147-A177-3AD203B41FA5}">
                      <a16:colId xmlns:a16="http://schemas.microsoft.com/office/drawing/2014/main" val="20000"/>
                    </a:ext>
                  </a:extLst>
                </a:gridCol>
                <a:gridCol w="2118676">
                  <a:extLst>
                    <a:ext uri="{9D8B030D-6E8A-4147-A177-3AD203B41FA5}">
                      <a16:colId xmlns:a16="http://schemas.microsoft.com/office/drawing/2014/main" val="20001"/>
                    </a:ext>
                  </a:extLst>
                </a:gridCol>
                <a:gridCol w="352023">
                  <a:extLst>
                    <a:ext uri="{9D8B030D-6E8A-4147-A177-3AD203B41FA5}">
                      <a16:colId xmlns:a16="http://schemas.microsoft.com/office/drawing/2014/main" val="20002"/>
                    </a:ext>
                  </a:extLst>
                </a:gridCol>
              </a:tblGrid>
              <a:tr h="516274">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200">
                        <a:latin typeface="Arial" pitchFamily="34" charset="0"/>
                        <a:cs typeface="Arial" pitchFamily="34" charset="0"/>
                      </a:endParaRPr>
                    </a:p>
                  </a:txBody>
                  <a:tcPr>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800"/>
                    </a:p>
                  </a:txBody>
                  <a:tcPr>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526783">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b="1">
                          <a:solidFill>
                            <a:schemeClr val="accent3"/>
                          </a:solidFill>
                          <a:latin typeface="+mn-lt"/>
                          <a:cs typeface="Arial" pitchFamily="34" charset="0"/>
                        </a:rPr>
                        <a:t>Chatbot 24/7</a:t>
                      </a:r>
                    </a:p>
                  </a:txBody>
                  <a:tcPr anchor="ctr">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1"/>
                  </a:ext>
                </a:extLst>
              </a:tr>
              <a:tr h="1823481">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Sử dụng chatbot AI để trả lời các câu hỏi đơn giản và hỗ trợ người dùng các thao tác cơ bản như hướng dẫn sử dụng, xử lý các vấn đề thường gặp.</a:t>
                      </a:r>
                      <a:endParaRPr lang="ko-KR" altLang="en-US" sz="1200" b="1">
                        <a:solidFill>
                          <a:schemeClr val="tx1">
                            <a:lumMod val="75000"/>
                            <a:lumOff val="25000"/>
                          </a:schemeClr>
                        </a:solidFill>
                        <a:latin typeface="+mn-lt"/>
                        <a:cs typeface="Arial" pitchFamily="34" charset="0"/>
                      </a:endParaRPr>
                    </a:p>
                  </a:txBody>
                  <a:tcPr anchor="ctr">
                    <a:solidFill>
                      <a:schemeClr val="bg1"/>
                    </a:solidFill>
                  </a:tcPr>
                </a:tc>
                <a:tc>
                  <a:txBody>
                    <a:bodyPr/>
                    <a:lstStyle/>
                    <a:p>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486261">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B w="28575" cap="flat" cmpd="sng" algn="ctr">
                      <a:solidFill>
                        <a:schemeClr val="accent3"/>
                      </a:solidFill>
                      <a:prstDash val="solid"/>
                      <a:round/>
                      <a:headEnd type="none" w="med" len="med"/>
                      <a:tailEnd type="none" w="med" len="med"/>
                    </a:lnB>
                    <a:solidFill>
                      <a:schemeClr val="bg1"/>
                    </a:solidFill>
                  </a:tcPr>
                </a:tc>
                <a:tc>
                  <a:txBody>
                    <a:bodyPr/>
                    <a:lstStyle/>
                    <a:p>
                      <a:pPr algn="ctr" latinLnBrk="1"/>
                      <a:endParaRPr lang="ko-KR" altLang="en-US" sz="1200">
                        <a:latin typeface="+mn-lt"/>
                        <a:cs typeface="Arial" pitchFamily="34" charset="0"/>
                      </a:endParaRPr>
                    </a:p>
                  </a:txBody>
                  <a:tcPr anchor="ctr">
                    <a:lnB w="28575" cap="flat" cmpd="sng" algn="ctr">
                      <a:solidFill>
                        <a:schemeClr val="accent3"/>
                      </a:solidFill>
                      <a:prstDash val="solid"/>
                      <a:round/>
                      <a:headEnd type="none" w="med" len="med"/>
                      <a:tailEnd type="none" w="med" len="med"/>
                    </a:lnB>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lnB w="2857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sp>
        <p:nvSpPr>
          <p:cNvPr id="9" name="Rectangle 8">
            <a:extLst>
              <a:ext uri="{FF2B5EF4-FFF2-40B4-BE49-F238E27FC236}">
                <a16:creationId xmlns:a16="http://schemas.microsoft.com/office/drawing/2014/main" id="{1B86E320-791A-4AB9-BCF7-9A74895524A3}"/>
              </a:ext>
            </a:extLst>
          </p:cNvPr>
          <p:cNvSpPr/>
          <p:nvPr/>
        </p:nvSpPr>
        <p:spPr>
          <a:xfrm>
            <a:off x="5461128" y="1817051"/>
            <a:ext cx="597201" cy="5972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Rectangle 16">
            <a:extLst>
              <a:ext uri="{FF2B5EF4-FFF2-40B4-BE49-F238E27FC236}">
                <a16:creationId xmlns:a16="http://schemas.microsoft.com/office/drawing/2014/main" id="{22EDF0F0-8FB2-468C-B0EF-84622D4A15A8}"/>
              </a:ext>
            </a:extLst>
          </p:cNvPr>
          <p:cNvSpPr/>
          <p:nvPr/>
        </p:nvSpPr>
        <p:spPr>
          <a:xfrm rot="2700000">
            <a:off x="5634491" y="1880212"/>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aphicFrame>
        <p:nvGraphicFramePr>
          <p:cNvPr id="15" name="Table 14">
            <a:extLst>
              <a:ext uri="{FF2B5EF4-FFF2-40B4-BE49-F238E27FC236}">
                <a16:creationId xmlns:a16="http://schemas.microsoft.com/office/drawing/2014/main" id="{20AF2742-FACA-41F8-B450-B63D17F4C33B}"/>
              </a:ext>
            </a:extLst>
          </p:cNvPr>
          <p:cNvGraphicFramePr>
            <a:graphicFrameLocks noGrp="1"/>
          </p:cNvGraphicFramePr>
          <p:nvPr>
            <p:extLst>
              <p:ext uri="{D42A27DB-BD31-4B8C-83A1-F6EECF244321}">
                <p14:modId xmlns:p14="http://schemas.microsoft.com/office/powerpoint/2010/main" val="2033997970"/>
              </p:ext>
            </p:extLst>
          </p:nvPr>
        </p:nvGraphicFramePr>
        <p:xfrm>
          <a:off x="8283850" y="2118586"/>
          <a:ext cx="2822722" cy="3352800"/>
        </p:xfrm>
        <a:graphic>
          <a:graphicData uri="http://schemas.openxmlformats.org/drawingml/2006/table">
            <a:tbl>
              <a:tblPr firstRow="1" bandRow="1">
                <a:tableStyleId>{5C22544A-7EE6-4342-B048-85BDC9FD1C3A}</a:tableStyleId>
              </a:tblPr>
              <a:tblGrid>
                <a:gridCol w="352023">
                  <a:extLst>
                    <a:ext uri="{9D8B030D-6E8A-4147-A177-3AD203B41FA5}">
                      <a16:colId xmlns:a16="http://schemas.microsoft.com/office/drawing/2014/main" val="20000"/>
                    </a:ext>
                  </a:extLst>
                </a:gridCol>
                <a:gridCol w="2118676">
                  <a:extLst>
                    <a:ext uri="{9D8B030D-6E8A-4147-A177-3AD203B41FA5}">
                      <a16:colId xmlns:a16="http://schemas.microsoft.com/office/drawing/2014/main" val="20001"/>
                    </a:ext>
                  </a:extLst>
                </a:gridCol>
                <a:gridCol w="352023">
                  <a:extLst>
                    <a:ext uri="{9D8B030D-6E8A-4147-A177-3AD203B41FA5}">
                      <a16:colId xmlns:a16="http://schemas.microsoft.com/office/drawing/2014/main" val="20002"/>
                    </a:ext>
                  </a:extLst>
                </a:gridCol>
              </a:tblGrid>
              <a:tr h="333017">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200">
                        <a:latin typeface="Arial" pitchFamily="34" charset="0"/>
                        <a:cs typeface="Arial" pitchFamily="34" charset="0"/>
                      </a:endParaRPr>
                    </a:p>
                  </a:txBody>
                  <a:tcPr>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800"/>
                    </a:p>
                  </a:txBody>
                  <a:tcPr>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638283">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b="1" err="1">
                          <a:solidFill>
                            <a:schemeClr val="accent3"/>
                          </a:solidFill>
                          <a:latin typeface="+mn-lt"/>
                          <a:cs typeface="Arial" pitchFamily="34" charset="0"/>
                        </a:rPr>
                        <a:t>Đội</a:t>
                      </a:r>
                      <a:r>
                        <a:rPr lang="en-US" altLang="ko-KR" sz="2000" b="1">
                          <a:solidFill>
                            <a:schemeClr val="accent3"/>
                          </a:solidFill>
                          <a:latin typeface="+mn-lt"/>
                          <a:cs typeface="Arial" pitchFamily="34" charset="0"/>
                        </a:rPr>
                        <a:t> </a:t>
                      </a:r>
                      <a:r>
                        <a:rPr lang="en-US" altLang="ko-KR" sz="2000" b="1" err="1">
                          <a:solidFill>
                            <a:schemeClr val="accent3"/>
                          </a:solidFill>
                          <a:latin typeface="+mn-lt"/>
                          <a:cs typeface="Arial" pitchFamily="34" charset="0"/>
                        </a:rPr>
                        <a:t>ngũ</a:t>
                      </a:r>
                      <a:r>
                        <a:rPr lang="en-US" altLang="ko-KR" sz="2000" b="1">
                          <a:solidFill>
                            <a:schemeClr val="accent3"/>
                          </a:solidFill>
                          <a:latin typeface="+mn-lt"/>
                          <a:cs typeface="Arial" pitchFamily="34" charset="0"/>
                        </a:rPr>
                        <a:t> </a:t>
                      </a:r>
                      <a:r>
                        <a:rPr lang="en-US" altLang="ko-KR" sz="2000" b="1" err="1">
                          <a:solidFill>
                            <a:schemeClr val="accent3"/>
                          </a:solidFill>
                          <a:latin typeface="+mn-lt"/>
                          <a:cs typeface="Arial" pitchFamily="34" charset="0"/>
                        </a:rPr>
                        <a:t>hỗ</a:t>
                      </a:r>
                      <a:r>
                        <a:rPr lang="en-US" altLang="ko-KR" sz="2000" b="1">
                          <a:solidFill>
                            <a:schemeClr val="accent3"/>
                          </a:solidFill>
                          <a:latin typeface="+mn-lt"/>
                          <a:cs typeface="Arial" pitchFamily="34" charset="0"/>
                        </a:rPr>
                        <a:t> </a:t>
                      </a:r>
                      <a:r>
                        <a:rPr lang="en-US" altLang="ko-KR" sz="2000" b="1" err="1">
                          <a:solidFill>
                            <a:schemeClr val="accent3"/>
                          </a:solidFill>
                          <a:latin typeface="+mn-lt"/>
                          <a:cs typeface="Arial" pitchFamily="34" charset="0"/>
                        </a:rPr>
                        <a:t>trợ</a:t>
                      </a:r>
                      <a:r>
                        <a:rPr lang="en-US" altLang="ko-KR" sz="2000" b="1">
                          <a:solidFill>
                            <a:schemeClr val="accent3"/>
                          </a:solidFill>
                          <a:latin typeface="+mn-lt"/>
                          <a:cs typeface="Arial" pitchFamily="34" charset="0"/>
                        </a:rPr>
                        <a:t> </a:t>
                      </a:r>
                      <a:r>
                        <a:rPr lang="en-US" altLang="ko-KR" sz="2000" b="1" err="1">
                          <a:solidFill>
                            <a:schemeClr val="accent3"/>
                          </a:solidFill>
                          <a:latin typeface="+mn-lt"/>
                          <a:cs typeface="Arial" pitchFamily="34" charset="0"/>
                        </a:rPr>
                        <a:t>trực</a:t>
                      </a:r>
                      <a:r>
                        <a:rPr lang="en-US" altLang="ko-KR" sz="2000" b="1">
                          <a:solidFill>
                            <a:schemeClr val="accent3"/>
                          </a:solidFill>
                          <a:latin typeface="+mn-lt"/>
                          <a:cs typeface="Arial" pitchFamily="34" charset="0"/>
                        </a:rPr>
                        <a:t> </a:t>
                      </a:r>
                      <a:r>
                        <a:rPr lang="en-US" altLang="ko-KR" sz="2000" b="1" err="1">
                          <a:solidFill>
                            <a:schemeClr val="accent3"/>
                          </a:solidFill>
                          <a:latin typeface="+mn-lt"/>
                          <a:cs typeface="Arial" pitchFamily="34" charset="0"/>
                        </a:rPr>
                        <a:t>tuyến</a:t>
                      </a:r>
                      <a:endParaRPr lang="en-US" altLang="ko-KR" sz="2000" b="1">
                        <a:solidFill>
                          <a:schemeClr val="accent3"/>
                        </a:solidFill>
                        <a:latin typeface="+mn-lt"/>
                        <a:cs typeface="Arial" pitchFamily="34" charset="0"/>
                      </a:endParaRPr>
                    </a:p>
                  </a:txBody>
                  <a:tcPr anchor="ctr">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1"/>
                  </a:ext>
                </a:extLst>
              </a:tr>
              <a:tr h="1913026">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Nhân viên hỗ trợ sẽ hoạt động từ 8:00 đến 22:00 hàng ngày để giải quyết các vấn đề phức tạp không thể xử lý bởi chatbot.</a:t>
                      </a:r>
                    </a:p>
                    <a:p>
                      <a:pPr marL="171450" marR="0" indent="-171450"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vi-VN" altLang="ko-KR" sz="1200" b="1">
                          <a:solidFill>
                            <a:schemeClr val="tx1">
                              <a:lumMod val="75000"/>
                              <a:lumOff val="25000"/>
                            </a:schemeClr>
                          </a:solidFill>
                          <a:latin typeface="+mn-lt"/>
                          <a:cs typeface="Arial" pitchFamily="34" charset="0"/>
                        </a:rPr>
                        <a:t>Hỗ trợ qua email, hotline và live chat trên nền tảng.</a:t>
                      </a:r>
                    </a:p>
                    <a:p>
                      <a:pPr marL="171450" marR="0" indent="-171450" algn="ctr"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endParaRPr lang="ko-KR" altLang="en-US" sz="1200" b="1">
                        <a:solidFill>
                          <a:schemeClr val="tx1">
                            <a:lumMod val="75000"/>
                            <a:lumOff val="25000"/>
                          </a:schemeClr>
                        </a:solidFill>
                        <a:latin typeface="+mn-lt"/>
                        <a:cs typeface="Arial" pitchFamily="34" charset="0"/>
                      </a:endParaRPr>
                    </a:p>
                  </a:txBody>
                  <a:tcPr anchor="ctr">
                    <a:solidFill>
                      <a:schemeClr val="bg1"/>
                    </a:solidFill>
                  </a:tcPr>
                </a:tc>
                <a:tc>
                  <a:txBody>
                    <a:bodyPr/>
                    <a:lstStyle/>
                    <a:p>
                      <a:endParaRPr lang="ko-KR" altLang="en-US" sz="1800">
                        <a:latin typeface="+mn-lt"/>
                      </a:endParaRPr>
                    </a:p>
                  </a:txBody>
                  <a:tcPr>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333017">
                <a:tc>
                  <a:txBody>
                    <a:bodyPr/>
                    <a:lstStyle/>
                    <a:p>
                      <a:pPr latinLnBrk="1"/>
                      <a:endParaRPr lang="ko-KR" altLang="en-US" sz="1800"/>
                    </a:p>
                  </a:txBody>
                  <a:tcPr>
                    <a:lnL w="28575" cap="flat" cmpd="sng" algn="ctr">
                      <a:solidFill>
                        <a:schemeClr val="accent3"/>
                      </a:solidFill>
                      <a:prstDash val="solid"/>
                      <a:round/>
                      <a:headEnd type="none" w="med" len="med"/>
                      <a:tailEnd type="none" w="med" len="med"/>
                    </a:lnL>
                    <a:lnB w="28575" cap="flat" cmpd="sng" algn="ctr">
                      <a:solidFill>
                        <a:schemeClr val="accent3"/>
                      </a:solidFill>
                      <a:prstDash val="solid"/>
                      <a:round/>
                      <a:headEnd type="none" w="med" len="med"/>
                      <a:tailEnd type="none" w="med" len="med"/>
                    </a:lnB>
                    <a:solidFill>
                      <a:schemeClr val="bg1"/>
                    </a:solidFill>
                  </a:tcPr>
                </a:tc>
                <a:tc>
                  <a:txBody>
                    <a:bodyPr/>
                    <a:lstStyle/>
                    <a:p>
                      <a:pPr algn="ctr" latinLnBrk="1"/>
                      <a:endParaRPr lang="ko-KR" altLang="en-US" sz="1200">
                        <a:latin typeface="+mn-lt"/>
                        <a:cs typeface="Arial" pitchFamily="34" charset="0"/>
                      </a:endParaRPr>
                    </a:p>
                  </a:txBody>
                  <a:tcPr anchor="ctr">
                    <a:lnB w="28575" cap="flat" cmpd="sng" algn="ctr">
                      <a:solidFill>
                        <a:schemeClr val="accent3"/>
                      </a:solidFill>
                      <a:prstDash val="solid"/>
                      <a:round/>
                      <a:headEnd type="none" w="med" len="med"/>
                      <a:tailEnd type="none" w="med" len="med"/>
                    </a:lnB>
                    <a:solidFill>
                      <a:schemeClr val="bg1"/>
                    </a:solidFill>
                  </a:tcPr>
                </a:tc>
                <a:tc>
                  <a:txBody>
                    <a:bodyPr/>
                    <a:lstStyle/>
                    <a:p>
                      <a:pPr latinLnBrk="1"/>
                      <a:endParaRPr lang="ko-KR" altLang="en-US" sz="1800">
                        <a:latin typeface="+mn-lt"/>
                      </a:endParaRPr>
                    </a:p>
                  </a:txBody>
                  <a:tcPr>
                    <a:lnR w="28575" cap="flat" cmpd="sng" algn="ctr">
                      <a:solidFill>
                        <a:schemeClr val="accent3"/>
                      </a:solidFill>
                      <a:prstDash val="solid"/>
                      <a:round/>
                      <a:headEnd type="none" w="med" len="med"/>
                      <a:tailEnd type="none" w="med" len="med"/>
                    </a:lnR>
                    <a:lnB w="2857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sp>
        <p:nvSpPr>
          <p:cNvPr id="16" name="Rectangle 15">
            <a:extLst>
              <a:ext uri="{FF2B5EF4-FFF2-40B4-BE49-F238E27FC236}">
                <a16:creationId xmlns:a16="http://schemas.microsoft.com/office/drawing/2014/main" id="{0DCECA69-8463-400F-8211-2A48396653FA}"/>
              </a:ext>
            </a:extLst>
          </p:cNvPr>
          <p:cNvSpPr/>
          <p:nvPr/>
        </p:nvSpPr>
        <p:spPr>
          <a:xfrm>
            <a:off x="9472419" y="1879579"/>
            <a:ext cx="597201" cy="5765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Rectangle 9">
            <a:extLst>
              <a:ext uri="{FF2B5EF4-FFF2-40B4-BE49-F238E27FC236}">
                <a16:creationId xmlns:a16="http://schemas.microsoft.com/office/drawing/2014/main" id="{6BB8484E-5B22-4DCB-8B98-6E1049A27039}"/>
              </a:ext>
            </a:extLst>
          </p:cNvPr>
          <p:cNvSpPr/>
          <p:nvPr/>
        </p:nvSpPr>
        <p:spPr>
          <a:xfrm>
            <a:off x="9600754" y="2021042"/>
            <a:ext cx="329463" cy="29773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2252589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3" name="Group 302">
            <a:extLst>
              <a:ext uri="{FF2B5EF4-FFF2-40B4-BE49-F238E27FC236}">
                <a16:creationId xmlns:a16="http://schemas.microsoft.com/office/drawing/2014/main" id="{C86F8B95-170F-4A10-AF46-5318B7381934}"/>
              </a:ext>
            </a:extLst>
          </p:cNvPr>
          <p:cNvGrpSpPr/>
          <p:nvPr/>
        </p:nvGrpSpPr>
        <p:grpSpPr>
          <a:xfrm>
            <a:off x="1770109" y="1456745"/>
            <a:ext cx="8625005" cy="5061746"/>
            <a:chOff x="2687161" y="3731096"/>
            <a:chExt cx="5158677" cy="3027467"/>
          </a:xfrm>
        </p:grpSpPr>
        <p:sp>
          <p:nvSpPr>
            <p:cNvPr id="304" name="Freeform: Shape 303">
              <a:extLst>
                <a:ext uri="{FF2B5EF4-FFF2-40B4-BE49-F238E27FC236}">
                  <a16:creationId xmlns:a16="http://schemas.microsoft.com/office/drawing/2014/main" id="{692EB796-04D7-465D-BED8-966B18ECE2F4}"/>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solidFill>
              <a:srgbClr val="D9D9D9"/>
            </a:solidFill>
            <a:ln w="3104"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B8474A6F-9672-4304-B447-E64BEA133CDE}"/>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solidFill>
              <a:srgbClr val="D9D9D9"/>
            </a:solidFill>
            <a:ln w="3104"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9F275547-46A5-4F42-ACE7-6B61A58CAD0E}"/>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solidFill>
              <a:srgbClr val="D9D9D9"/>
            </a:solidFill>
            <a:ln w="3104"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77FE9ABC-4359-4020-9F01-241FFD9D0ED8}"/>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solidFill>
              <a:srgbClr val="D9D9D9"/>
            </a:solidFill>
            <a:ln w="3104"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89D69CFA-2FC9-4FB5-A7FE-8E2896CC9650}"/>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solidFill>
              <a:srgbClr val="D9D9D9"/>
            </a:solidFill>
            <a:ln w="3104"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C9852BAD-B335-4072-B46B-3BEEF6988E1C}"/>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solidFill>
              <a:srgbClr val="D9D9D9"/>
            </a:solidFill>
            <a:ln w="3104"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E385354A-9EEB-4844-97B7-BB28816A5612}"/>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solidFill>
              <a:srgbClr val="D9D9D9"/>
            </a:solidFill>
            <a:ln w="3104"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83769CF4-36AE-4F84-979B-F6FC31AAF695}"/>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solidFill>
              <a:srgbClr val="D9D9D9"/>
            </a:solidFill>
            <a:ln w="3104"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06CA8FC0-2C6D-410E-A04B-95B8F7C750AE}"/>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solidFill>
              <a:srgbClr val="D9D9D9"/>
            </a:solidFill>
            <a:ln w="3104"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70748EFA-EB84-4AD8-8E88-2630B35D1FDF}"/>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solidFill>
              <a:srgbClr val="D9D9D9"/>
            </a:solidFill>
            <a:ln w="3104"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02348B81-2249-4D00-A51F-52F009C6F231}"/>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solidFill>
              <a:srgbClr val="D9D9D9"/>
            </a:solidFill>
            <a:ln w="3104"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8523EAF9-0478-460B-B8B3-7AE472A3AE4F}"/>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solidFill>
              <a:srgbClr val="D9D9D9"/>
            </a:solidFill>
            <a:ln w="3104"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B6C15F27-3F38-453C-BF98-86EB3FF01710}"/>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solidFill>
              <a:srgbClr val="D9D9D9"/>
            </a:solidFill>
            <a:ln w="3104"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F2315E98-2ABC-4833-8C79-8D45AC4551C4}"/>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solidFill>
              <a:srgbClr val="D9D9D9"/>
            </a:solidFill>
            <a:ln w="3104"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D874BB7B-F58E-4F0A-B844-DDCAFC2EA4DA}"/>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solidFill>
              <a:srgbClr val="D9D9D9"/>
            </a:solidFill>
            <a:ln w="3104"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8F4F3726-3852-4053-88B7-6DA36B51BED8}"/>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solidFill>
              <a:srgbClr val="D9D9D9"/>
            </a:solidFill>
            <a:ln w="3104"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FAC95729-ED75-4769-A151-ED8A8141B181}"/>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solidFill>
              <a:srgbClr val="D9D9D9"/>
            </a:solidFill>
            <a:ln w="3104"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C9A7A9DE-DD36-436A-BC07-AA03415B2125}"/>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solidFill>
              <a:srgbClr val="D9D9D9"/>
            </a:solidFill>
            <a:ln w="3104"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57B96DF4-76FD-4E16-BDFC-79E05B2A27FF}"/>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solidFill>
              <a:srgbClr val="D9D9D9"/>
            </a:solidFill>
            <a:ln w="3104"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79CBE3E0-9030-4FE5-95AA-6694A4F59DD9}"/>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solidFill>
              <a:srgbClr val="D9D9D9"/>
            </a:solidFill>
            <a:ln w="3104"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0AB2A42C-36DF-4D96-AEE0-330BF17829C0}"/>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solidFill>
              <a:srgbClr val="D9D9D9"/>
            </a:solidFill>
            <a:ln w="3104"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87E72871-E4CE-4FC0-BCD3-155BE2B9B73F}"/>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solidFill>
              <a:srgbClr val="D9D9D9"/>
            </a:solidFill>
            <a:ln w="3104"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4B57DB65-137C-4DA4-8DB6-A299ABA031F3}"/>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solidFill>
              <a:srgbClr val="D9D9D9"/>
            </a:solidFill>
            <a:ln w="3104"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F86BB50B-0FF2-4FF8-850F-98475EC88345}"/>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solidFill>
              <a:srgbClr val="D9D9D9"/>
            </a:solidFill>
            <a:ln w="3104"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880AB568-1F8D-4FEE-8A63-1BFA72C8B93E}"/>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solidFill>
              <a:srgbClr val="D9D9D9"/>
            </a:solidFill>
            <a:ln w="3104"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0E28B0B5-54FC-47E2-B806-BE512821EC54}"/>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solidFill>
              <a:srgbClr val="D9D9D9"/>
            </a:solidFill>
            <a:ln w="3104"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19B121D3-453C-4894-BA8A-1C452A4A3776}"/>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solidFill>
              <a:srgbClr val="D9D9D9"/>
            </a:solidFill>
            <a:ln w="3104"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2463589D-854C-4330-A123-F76F8B8B9041}"/>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solidFill>
              <a:srgbClr val="D9D9D9"/>
            </a:solidFill>
            <a:ln w="3104"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71B147AF-28E5-4BF1-9F82-C7028F7C708D}"/>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solidFill>
              <a:srgbClr val="D9D9D9"/>
            </a:solidFill>
            <a:ln w="3104"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93F470EA-7EC2-426A-A43A-1CE910F2B40C}"/>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solidFill>
              <a:srgbClr val="D9D9D9"/>
            </a:solidFill>
            <a:ln w="3104"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3E8612BE-B41E-4195-8261-BAB67FDC2521}"/>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solidFill>
              <a:srgbClr val="D9D9D9"/>
            </a:solidFill>
            <a:ln w="3104"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F59EE2E1-ECB6-4379-AEFE-B663AF30443F}"/>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solidFill>
              <a:srgbClr val="D9D9D9"/>
            </a:solidFill>
            <a:ln w="3104"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73013D65-50D1-49E5-B06C-D96D1243BDD5}"/>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solidFill>
              <a:srgbClr val="D9D9D9"/>
            </a:solidFill>
            <a:ln w="3104"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118E52E5-C69D-4E07-B35B-D1FC117552F5}"/>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solidFill>
              <a:srgbClr val="D9D9D9"/>
            </a:solidFill>
            <a:ln w="3104"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52D50FA7-C585-4011-9E51-39BB0128DF44}"/>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solidFill>
              <a:srgbClr val="D9D9D9"/>
            </a:solidFill>
            <a:ln w="3104"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4AC68AF3-9EDA-40B4-AEEC-A7EAE87E9B42}"/>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solidFill>
              <a:srgbClr val="D9D9D9"/>
            </a:solidFill>
            <a:ln w="3104"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DEE98885-19DD-48C9-A17A-177C74426B92}"/>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solidFill>
              <a:srgbClr val="D9D9D9"/>
            </a:solidFill>
            <a:ln w="3104"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0C19D989-F80F-45C7-8EBA-1A7419116202}"/>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solidFill>
              <a:srgbClr val="D9D9D9"/>
            </a:solidFill>
            <a:ln w="3104"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7D684193-ED17-4011-94B0-4969EA66BCDF}"/>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solidFill>
              <a:srgbClr val="D9D9D9"/>
            </a:solidFill>
            <a:ln w="3104"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C6E738EE-F9F3-4E71-AAF1-F7F3B6977F85}"/>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solidFill>
              <a:srgbClr val="D9D9D9"/>
            </a:solidFill>
            <a:ln w="3104"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EBEC6D7A-F947-4955-8421-7E174C663D00}"/>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solidFill>
              <a:srgbClr val="D9D9D9"/>
            </a:solidFill>
            <a:ln w="3104"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3543AE6C-8FD6-4AB7-BDC8-72A628394750}"/>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solidFill>
              <a:srgbClr val="D9D9D9"/>
            </a:solidFill>
            <a:ln w="3104"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1C400EDA-D290-4FEA-AE7C-54066B6BC3E5}"/>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solidFill>
              <a:srgbClr val="D9D9D9"/>
            </a:solidFill>
            <a:ln w="3104"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8E2D6FD1-99D5-4B52-94D8-D068A4299575}"/>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solidFill>
              <a:srgbClr val="D9D9D9"/>
            </a:solidFill>
            <a:ln w="3104"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A6E18C7C-F5E0-4F99-9376-AED89BBD20F4}"/>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solidFill>
              <a:srgbClr val="D9D9D9"/>
            </a:solidFill>
            <a:ln w="3104"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39C214B5-2D9A-4035-8102-D6439689D446}"/>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solidFill>
              <a:srgbClr val="D9D9D9"/>
            </a:solidFill>
            <a:ln w="3104"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11A7A6C9-4FBA-4EA3-97FA-8E78C03B13E6}"/>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solidFill>
              <a:srgbClr val="D9D9D9"/>
            </a:solidFill>
            <a:ln w="3104"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7F48B898-ED47-4BDA-BB51-696C51DA03CA}"/>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solidFill>
              <a:srgbClr val="D9D9D9"/>
            </a:solidFill>
            <a:ln w="3104"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CCA6B586-FCA2-4A8E-AF4F-1F4C03C0E615}"/>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solidFill>
              <a:srgbClr val="D9D9D9"/>
            </a:solidFill>
            <a:ln w="3104"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A8F5E07F-0FD0-4B74-A567-81DFD3EB6DBD}"/>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solidFill>
              <a:srgbClr val="D9D9D9"/>
            </a:solidFill>
            <a:ln w="3104"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19B04483-0539-470F-9AF5-FB27F6C37309}"/>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solidFill>
              <a:srgbClr val="D9D9D9"/>
            </a:solidFill>
            <a:ln w="3104"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B0A1085D-12AD-4851-A320-F116BE3EBB6A}"/>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solidFill>
              <a:srgbClr val="D9D9D9"/>
            </a:solidFill>
            <a:ln w="3104"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E6F7033D-3866-4BB3-8117-5106314AC370}"/>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solidFill>
              <a:srgbClr val="D9D9D9"/>
            </a:solidFill>
            <a:ln w="3104"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7F3FD604-FCC3-4977-956E-C2AE012CE464}"/>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solidFill>
              <a:srgbClr val="D9D9D9"/>
            </a:solidFill>
            <a:ln w="3104"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69BC02C9-6897-455F-A340-F2D3C0801330}"/>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solidFill>
              <a:srgbClr val="D9D9D9"/>
            </a:solidFill>
            <a:ln w="3104"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A008E1A9-9DFA-4364-9CAD-CC02DE40D3BA}"/>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solidFill>
              <a:srgbClr val="D9D9D9"/>
            </a:solidFill>
            <a:ln w="3104"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CD1B9E61-6C2F-4FF8-88ED-F6DAC0AF024C}"/>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solidFill>
              <a:srgbClr val="D9D9D9"/>
            </a:solidFill>
            <a:ln w="3104"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3793967A-A57D-4CD1-8F83-DC809E09DB5F}"/>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solidFill>
              <a:srgbClr val="D9D9D9"/>
            </a:solidFill>
            <a:ln w="3104"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2ACC45A3-04D6-4A89-B61D-F603F3196FB7}"/>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solidFill>
              <a:srgbClr val="D9D9D9"/>
            </a:solidFill>
            <a:ln w="3104"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924C6915-1D5F-4FE4-BBE9-BCC9DD9ABEFF}"/>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solidFill>
              <a:srgbClr val="D9D9D9"/>
            </a:solidFill>
            <a:ln w="3104"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DACBE545-4994-498A-99BC-4B5A0E453E55}"/>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solidFill>
              <a:srgbClr val="D9D9D9"/>
            </a:solidFill>
            <a:ln w="3104"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91049EB8-CCCE-4E42-90AB-633CFB5C62C5}"/>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solidFill>
              <a:srgbClr val="D9D9D9"/>
            </a:solidFill>
            <a:ln w="3104"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C7C0E5E5-FE0C-4BD4-974E-0DDBF155EF7F}"/>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solidFill>
              <a:srgbClr val="D9D9D9"/>
            </a:solidFill>
            <a:ln w="3104"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049EEEBC-4EBA-4455-9058-56C1C541D27F}"/>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solidFill>
              <a:srgbClr val="D9D9D9"/>
            </a:solidFill>
            <a:ln w="3104"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8266B939-ED73-42A0-ADBB-6D578EA2D880}"/>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solidFill>
              <a:srgbClr val="D9D9D9"/>
            </a:solidFill>
            <a:ln w="3104"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E9FEA28E-49A4-4081-B7D5-400AA47F4CDF}"/>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solidFill>
              <a:srgbClr val="D9D9D9"/>
            </a:solidFill>
            <a:ln w="3104"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17FA261C-3549-4D16-A9CD-CDF4E57F20C9}"/>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solidFill>
              <a:srgbClr val="D9D9D9"/>
            </a:solidFill>
            <a:ln w="3104"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6853853A-C424-4B5F-AF34-37F1806D18D6}"/>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solidFill>
              <a:srgbClr val="D9D9D9"/>
            </a:solidFill>
            <a:ln w="3104"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C5A4E9F8-96BF-46CE-BB5C-AA4F8A8E933B}"/>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solidFill>
              <a:srgbClr val="D9D9D9"/>
            </a:solidFill>
            <a:ln w="3104"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53938CC6-A263-46EB-8CF8-FECB8E829EA9}"/>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solidFill>
              <a:srgbClr val="D9D9D9"/>
            </a:solidFill>
            <a:ln w="3104"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80683A76-E4A0-4815-AAC2-9F9A10BA2D79}"/>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solidFill>
              <a:srgbClr val="D9D9D9"/>
            </a:solidFill>
            <a:ln w="3104"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D681DCE0-4A47-4B08-80B0-145201DD7FB6}"/>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solidFill>
              <a:srgbClr val="D9D9D9"/>
            </a:solidFill>
            <a:ln w="3104"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B7D442C0-872B-4370-A20A-EFA3FFE1467F}"/>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solidFill>
              <a:srgbClr val="D9D9D9"/>
            </a:solidFill>
            <a:ln w="3104"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CD663DC9-C566-41C7-BAB6-871879F72FFB}"/>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solidFill>
              <a:srgbClr val="D9D9D9"/>
            </a:solidFill>
            <a:ln w="3104"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2251E1A2-8CB6-4E24-9256-EE200818E65D}"/>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solidFill>
              <a:srgbClr val="D9D9D9"/>
            </a:solidFill>
            <a:ln w="3104"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55E9E773-2BED-4813-8544-1333ABA7E5DB}"/>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solidFill>
              <a:srgbClr val="D9D9D9"/>
            </a:solidFill>
            <a:ln w="3104"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068C9846-318E-481E-806B-E95BE71ACCC1}"/>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solidFill>
              <a:srgbClr val="D9D9D9"/>
            </a:solidFill>
            <a:ln w="3104"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4AA3CE97-FB32-41D6-9A0B-C69BD7F95755}"/>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solidFill>
              <a:srgbClr val="D9D9D9"/>
            </a:solidFill>
            <a:ln w="3104"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24D1753C-A1E1-4789-983A-51772B2D776C}"/>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solidFill>
              <a:srgbClr val="D9D9D9"/>
            </a:solidFill>
            <a:ln w="3104"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E5316320-C5A3-4F19-A911-3107D8DD5EC6}"/>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solidFill>
              <a:srgbClr val="D9D9D9"/>
            </a:solidFill>
            <a:ln w="3104"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FB093623-9657-43B2-ABF6-87ECD4328370}"/>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solidFill>
              <a:srgbClr val="D9D9D9"/>
            </a:solidFill>
            <a:ln w="3104"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3A12D0A6-FFFA-4337-9BF9-85EBD7BDFDCA}"/>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solidFill>
              <a:srgbClr val="D9D9D9"/>
            </a:solidFill>
            <a:ln w="3104"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94D35CC8-65CF-4E05-BE71-BDA414AA16A9}"/>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solidFill>
              <a:srgbClr val="D9D9D9"/>
            </a:solidFill>
            <a:ln w="3104"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A7D82ABD-EA52-41D9-A63E-5C6AFB0ACDD1}"/>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solidFill>
              <a:srgbClr val="D9D9D9"/>
            </a:solidFill>
            <a:ln w="3104"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271C89AD-C1FE-490A-B30E-5CEBAFD842B5}"/>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solidFill>
              <a:srgbClr val="D9D9D9"/>
            </a:solidFill>
            <a:ln w="3104" cap="flat">
              <a:noFill/>
              <a:prstDash val="solid"/>
              <a:miter/>
            </a:ln>
          </p:spPr>
          <p:txBody>
            <a:bodyPr rtlCol="0" anchor="ctr"/>
            <a:lstStyle/>
            <a:p>
              <a:endParaRPr lang="en-US"/>
            </a:p>
          </p:txBody>
        </p:sp>
        <p:sp>
          <p:nvSpPr>
            <p:cNvPr id="389" name="Freeform: Shape 388">
              <a:extLst>
                <a:ext uri="{FF2B5EF4-FFF2-40B4-BE49-F238E27FC236}">
                  <a16:creationId xmlns:a16="http://schemas.microsoft.com/office/drawing/2014/main" id="{4DD25C86-546F-4DC4-8302-F1928A5597A9}"/>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noFill/>
            <a:ln w="3104" cap="flat">
              <a:noFill/>
              <a:prstDash val="solid"/>
              <a:miter/>
            </a:ln>
          </p:spPr>
          <p:txBody>
            <a:bodyPr rtlCol="0" anchor="ctr"/>
            <a:lstStyle/>
            <a:p>
              <a:endParaRPr lang="en-US"/>
            </a:p>
          </p:txBody>
        </p:sp>
        <p:sp>
          <p:nvSpPr>
            <p:cNvPr id="390" name="Freeform: Shape 389">
              <a:extLst>
                <a:ext uri="{FF2B5EF4-FFF2-40B4-BE49-F238E27FC236}">
                  <a16:creationId xmlns:a16="http://schemas.microsoft.com/office/drawing/2014/main" id="{5B69B187-EDEB-4B07-907B-1ED1F409C16C}"/>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solidFill>
              <a:srgbClr val="D9D9D9"/>
            </a:solidFill>
            <a:ln w="3104" cap="flat">
              <a:noFill/>
              <a:prstDash val="solid"/>
              <a:miter/>
            </a:ln>
          </p:spPr>
          <p:txBody>
            <a:bodyPr rtlCol="0" anchor="ctr"/>
            <a:lstStyle/>
            <a:p>
              <a:endParaRPr lang="en-US"/>
            </a:p>
          </p:txBody>
        </p:sp>
        <p:sp>
          <p:nvSpPr>
            <p:cNvPr id="391" name="Freeform: Shape 390">
              <a:extLst>
                <a:ext uri="{FF2B5EF4-FFF2-40B4-BE49-F238E27FC236}">
                  <a16:creationId xmlns:a16="http://schemas.microsoft.com/office/drawing/2014/main" id="{34FD29A0-6B69-48B2-A9C2-482BA8E1351F}"/>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solidFill>
              <a:srgbClr val="D9D9D9"/>
            </a:solidFill>
            <a:ln w="3104"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B14BD92F-D839-434E-87EE-42682DEE482D}"/>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solidFill>
              <a:srgbClr val="D9D9D9"/>
            </a:solidFill>
            <a:ln w="3104" cap="flat">
              <a:noFill/>
              <a:prstDash val="solid"/>
              <a:miter/>
            </a:ln>
          </p:spPr>
          <p:txBody>
            <a:bodyPr rtlCol="0" anchor="ctr"/>
            <a:lstStyle/>
            <a:p>
              <a:endParaRPr lang="en-US"/>
            </a:p>
          </p:txBody>
        </p:sp>
        <p:sp>
          <p:nvSpPr>
            <p:cNvPr id="393" name="Freeform: Shape 392">
              <a:extLst>
                <a:ext uri="{FF2B5EF4-FFF2-40B4-BE49-F238E27FC236}">
                  <a16:creationId xmlns:a16="http://schemas.microsoft.com/office/drawing/2014/main" id="{3FF6F8BF-7502-4887-9891-560E055C63CE}"/>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solidFill>
              <a:srgbClr val="D9D9D9"/>
            </a:solidFill>
            <a:ln w="3104" cap="flat">
              <a:noFill/>
              <a:prstDash val="solid"/>
              <a:miter/>
            </a:ln>
          </p:spPr>
          <p:txBody>
            <a:bodyPr rtlCol="0" anchor="ctr"/>
            <a:lstStyle/>
            <a:p>
              <a:endParaRPr lang="en-US"/>
            </a:p>
          </p:txBody>
        </p:sp>
        <p:sp>
          <p:nvSpPr>
            <p:cNvPr id="394" name="Freeform: Shape 393">
              <a:extLst>
                <a:ext uri="{FF2B5EF4-FFF2-40B4-BE49-F238E27FC236}">
                  <a16:creationId xmlns:a16="http://schemas.microsoft.com/office/drawing/2014/main" id="{AE95BCA5-186E-4E39-9000-4254D773A001}"/>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solidFill>
              <a:srgbClr val="D9D9D9"/>
            </a:solidFill>
            <a:ln w="3104" cap="flat">
              <a:noFill/>
              <a:prstDash val="solid"/>
              <a:miter/>
            </a:ln>
          </p:spPr>
          <p:txBody>
            <a:bodyPr rtlCol="0" anchor="ctr"/>
            <a:lstStyle/>
            <a:p>
              <a:endParaRPr lang="en-US"/>
            </a:p>
          </p:txBody>
        </p:sp>
        <p:sp>
          <p:nvSpPr>
            <p:cNvPr id="395" name="Freeform: Shape 394">
              <a:extLst>
                <a:ext uri="{FF2B5EF4-FFF2-40B4-BE49-F238E27FC236}">
                  <a16:creationId xmlns:a16="http://schemas.microsoft.com/office/drawing/2014/main" id="{1A31C3E3-7180-4EA7-8628-61E7EFBD36C2}"/>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solidFill>
              <a:srgbClr val="D9D9D9"/>
            </a:solidFill>
            <a:ln w="3104" cap="flat">
              <a:noFill/>
              <a:prstDash val="solid"/>
              <a:miter/>
            </a:ln>
          </p:spPr>
          <p:txBody>
            <a:bodyPr rtlCol="0" anchor="ctr"/>
            <a:lstStyle/>
            <a:p>
              <a:endParaRPr lang="en-US"/>
            </a:p>
          </p:txBody>
        </p:sp>
        <p:sp>
          <p:nvSpPr>
            <p:cNvPr id="396" name="Freeform: Shape 395">
              <a:extLst>
                <a:ext uri="{FF2B5EF4-FFF2-40B4-BE49-F238E27FC236}">
                  <a16:creationId xmlns:a16="http://schemas.microsoft.com/office/drawing/2014/main" id="{70C03881-2296-4F53-9404-7B5140ABA56F}"/>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solidFill>
              <a:srgbClr val="D9D9D9"/>
            </a:solidFill>
            <a:ln w="3104" cap="flat">
              <a:noFill/>
              <a:prstDash val="solid"/>
              <a:miter/>
            </a:ln>
          </p:spPr>
          <p:txBody>
            <a:bodyPr rtlCol="0" anchor="ctr"/>
            <a:lstStyle/>
            <a:p>
              <a:endParaRPr lang="en-US"/>
            </a:p>
          </p:txBody>
        </p:sp>
        <p:sp>
          <p:nvSpPr>
            <p:cNvPr id="397" name="Freeform: Shape 396">
              <a:extLst>
                <a:ext uri="{FF2B5EF4-FFF2-40B4-BE49-F238E27FC236}">
                  <a16:creationId xmlns:a16="http://schemas.microsoft.com/office/drawing/2014/main" id="{5540AC7B-E104-43E8-8100-C36C6603303A}"/>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solidFill>
              <a:srgbClr val="D9D9D9"/>
            </a:solidFill>
            <a:ln w="3104" cap="flat">
              <a:noFill/>
              <a:prstDash val="solid"/>
              <a:miter/>
            </a:ln>
          </p:spPr>
          <p:txBody>
            <a:bodyPr rtlCol="0" anchor="ctr"/>
            <a:lstStyle/>
            <a:p>
              <a:endParaRPr lang="en-US"/>
            </a:p>
          </p:txBody>
        </p:sp>
        <p:sp>
          <p:nvSpPr>
            <p:cNvPr id="398" name="Freeform: Shape 397">
              <a:extLst>
                <a:ext uri="{FF2B5EF4-FFF2-40B4-BE49-F238E27FC236}">
                  <a16:creationId xmlns:a16="http://schemas.microsoft.com/office/drawing/2014/main" id="{0CD2EFB9-0C6C-4AD0-BDF1-51B9B9935976}"/>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solidFill>
              <a:srgbClr val="D9D9D9"/>
            </a:solidFill>
            <a:ln w="3104" cap="flat">
              <a:noFill/>
              <a:prstDash val="solid"/>
              <a:miter/>
            </a:ln>
          </p:spPr>
          <p:txBody>
            <a:bodyPr rtlCol="0" anchor="ctr"/>
            <a:lstStyle/>
            <a:p>
              <a:endParaRPr lang="en-US"/>
            </a:p>
          </p:txBody>
        </p:sp>
        <p:sp>
          <p:nvSpPr>
            <p:cNvPr id="399" name="Freeform: Shape 398">
              <a:extLst>
                <a:ext uri="{FF2B5EF4-FFF2-40B4-BE49-F238E27FC236}">
                  <a16:creationId xmlns:a16="http://schemas.microsoft.com/office/drawing/2014/main" id="{E2B4E0F0-9A40-46E9-BC9C-061CD4E355A4}"/>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solidFill>
              <a:srgbClr val="D9D9D9"/>
            </a:solidFill>
            <a:ln w="3104" cap="flat">
              <a:noFill/>
              <a:prstDash val="solid"/>
              <a:miter/>
            </a:ln>
          </p:spPr>
          <p:txBody>
            <a:bodyPr rtlCol="0" anchor="ctr"/>
            <a:lstStyle/>
            <a:p>
              <a:endParaRPr lang="en-US"/>
            </a:p>
          </p:txBody>
        </p:sp>
        <p:sp>
          <p:nvSpPr>
            <p:cNvPr id="400" name="Freeform: Shape 399">
              <a:extLst>
                <a:ext uri="{FF2B5EF4-FFF2-40B4-BE49-F238E27FC236}">
                  <a16:creationId xmlns:a16="http://schemas.microsoft.com/office/drawing/2014/main" id="{D2FD4AE6-8F1B-4FC8-B070-6A80BC6B6079}"/>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solidFill>
              <a:srgbClr val="D9D9D9"/>
            </a:solidFill>
            <a:ln w="3104" cap="flat">
              <a:noFill/>
              <a:prstDash val="solid"/>
              <a:miter/>
            </a:ln>
          </p:spPr>
          <p:txBody>
            <a:bodyPr rtlCol="0" anchor="ctr"/>
            <a:lstStyle/>
            <a:p>
              <a:endParaRPr lang="en-US"/>
            </a:p>
          </p:txBody>
        </p:sp>
        <p:sp>
          <p:nvSpPr>
            <p:cNvPr id="401" name="Freeform: Shape 400">
              <a:extLst>
                <a:ext uri="{FF2B5EF4-FFF2-40B4-BE49-F238E27FC236}">
                  <a16:creationId xmlns:a16="http://schemas.microsoft.com/office/drawing/2014/main" id="{4BA83B2F-8C70-4608-9450-04EAFDA6A961}"/>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solidFill>
              <a:srgbClr val="D9D9D9"/>
            </a:solidFill>
            <a:ln w="3104" cap="flat">
              <a:noFill/>
              <a:prstDash val="solid"/>
              <a:miter/>
            </a:ln>
          </p:spPr>
          <p:txBody>
            <a:bodyPr rtlCol="0" anchor="ctr"/>
            <a:lstStyle/>
            <a:p>
              <a:endParaRPr lang="en-US"/>
            </a:p>
          </p:txBody>
        </p:sp>
        <p:sp>
          <p:nvSpPr>
            <p:cNvPr id="402" name="Freeform: Shape 401">
              <a:extLst>
                <a:ext uri="{FF2B5EF4-FFF2-40B4-BE49-F238E27FC236}">
                  <a16:creationId xmlns:a16="http://schemas.microsoft.com/office/drawing/2014/main" id="{AFB9A907-BBB2-4DAC-AF92-435B5F2846BD}"/>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solidFill>
              <a:srgbClr val="D9D9D9"/>
            </a:solidFill>
            <a:ln w="3104" cap="flat">
              <a:noFill/>
              <a:prstDash val="solid"/>
              <a:miter/>
            </a:ln>
          </p:spPr>
          <p:txBody>
            <a:bodyPr rtlCol="0" anchor="ctr"/>
            <a:lstStyle/>
            <a:p>
              <a:endParaRPr lang="en-US"/>
            </a:p>
          </p:txBody>
        </p:sp>
        <p:sp>
          <p:nvSpPr>
            <p:cNvPr id="403" name="Freeform: Shape 402">
              <a:extLst>
                <a:ext uri="{FF2B5EF4-FFF2-40B4-BE49-F238E27FC236}">
                  <a16:creationId xmlns:a16="http://schemas.microsoft.com/office/drawing/2014/main" id="{F5392154-9603-4BC1-9410-A88700D844A4}"/>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solidFill>
              <a:srgbClr val="D9D9D9"/>
            </a:solidFill>
            <a:ln w="3104" cap="flat">
              <a:noFill/>
              <a:prstDash val="solid"/>
              <a:miter/>
            </a:ln>
          </p:spPr>
          <p:txBody>
            <a:bodyPr rtlCol="0" anchor="ctr"/>
            <a:lstStyle/>
            <a:p>
              <a:endParaRPr lang="en-US"/>
            </a:p>
          </p:txBody>
        </p:sp>
        <p:sp>
          <p:nvSpPr>
            <p:cNvPr id="404" name="Freeform: Shape 403">
              <a:extLst>
                <a:ext uri="{FF2B5EF4-FFF2-40B4-BE49-F238E27FC236}">
                  <a16:creationId xmlns:a16="http://schemas.microsoft.com/office/drawing/2014/main" id="{A8663EAA-0860-4D7F-80E3-DCB4040E2988}"/>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solidFill>
              <a:srgbClr val="D9D9D9"/>
            </a:solidFill>
            <a:ln w="3104" cap="flat">
              <a:noFill/>
              <a:prstDash val="solid"/>
              <a:miter/>
            </a:ln>
          </p:spPr>
          <p:txBody>
            <a:bodyPr rtlCol="0" anchor="ctr"/>
            <a:lstStyle/>
            <a:p>
              <a:endParaRPr lang="en-US"/>
            </a:p>
          </p:txBody>
        </p:sp>
        <p:sp>
          <p:nvSpPr>
            <p:cNvPr id="405" name="Freeform: Shape 404">
              <a:extLst>
                <a:ext uri="{FF2B5EF4-FFF2-40B4-BE49-F238E27FC236}">
                  <a16:creationId xmlns:a16="http://schemas.microsoft.com/office/drawing/2014/main" id="{30D0779A-2CF5-4E75-B672-0089890EFE3E}"/>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solidFill>
              <a:srgbClr val="D9D9D9"/>
            </a:solidFill>
            <a:ln w="3104" cap="flat">
              <a:noFill/>
              <a:prstDash val="solid"/>
              <a:miter/>
            </a:ln>
          </p:spPr>
          <p:txBody>
            <a:bodyPr rtlCol="0" anchor="ctr"/>
            <a:lstStyle/>
            <a:p>
              <a:endParaRPr lang="en-US"/>
            </a:p>
          </p:txBody>
        </p:sp>
        <p:sp>
          <p:nvSpPr>
            <p:cNvPr id="406" name="Freeform: Shape 405">
              <a:extLst>
                <a:ext uri="{FF2B5EF4-FFF2-40B4-BE49-F238E27FC236}">
                  <a16:creationId xmlns:a16="http://schemas.microsoft.com/office/drawing/2014/main" id="{5AD3568B-6B28-4370-9701-1DF50188E30F}"/>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solidFill>
              <a:srgbClr val="D9D9D9"/>
            </a:solidFill>
            <a:ln w="3104" cap="flat">
              <a:noFill/>
              <a:prstDash val="solid"/>
              <a:miter/>
            </a:ln>
          </p:spPr>
          <p:txBody>
            <a:bodyPr rtlCol="0" anchor="ctr"/>
            <a:lstStyle/>
            <a:p>
              <a:endParaRPr lang="en-US"/>
            </a:p>
          </p:txBody>
        </p:sp>
        <p:sp>
          <p:nvSpPr>
            <p:cNvPr id="407" name="Freeform: Shape 406">
              <a:extLst>
                <a:ext uri="{FF2B5EF4-FFF2-40B4-BE49-F238E27FC236}">
                  <a16:creationId xmlns:a16="http://schemas.microsoft.com/office/drawing/2014/main" id="{A472D510-D2E8-40F7-A697-072E75035461}"/>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solidFill>
              <a:srgbClr val="D9D9D9"/>
            </a:solidFill>
            <a:ln w="3104" cap="flat">
              <a:noFill/>
              <a:prstDash val="solid"/>
              <a:miter/>
            </a:ln>
          </p:spPr>
          <p:txBody>
            <a:bodyPr rtlCol="0" anchor="ctr"/>
            <a:lstStyle/>
            <a:p>
              <a:endParaRPr lang="en-US"/>
            </a:p>
          </p:txBody>
        </p:sp>
        <p:sp>
          <p:nvSpPr>
            <p:cNvPr id="408" name="Freeform: Shape 407">
              <a:extLst>
                <a:ext uri="{FF2B5EF4-FFF2-40B4-BE49-F238E27FC236}">
                  <a16:creationId xmlns:a16="http://schemas.microsoft.com/office/drawing/2014/main" id="{5707AB76-1D84-4369-ABF2-AE9F6F27F7ED}"/>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solidFill>
              <a:srgbClr val="D9D9D9"/>
            </a:solidFill>
            <a:ln w="3104" cap="flat">
              <a:noFill/>
              <a:prstDash val="solid"/>
              <a:miter/>
            </a:ln>
          </p:spPr>
          <p:txBody>
            <a:bodyPr rtlCol="0" anchor="ctr"/>
            <a:lstStyle/>
            <a:p>
              <a:endParaRPr lang="en-US"/>
            </a:p>
          </p:txBody>
        </p:sp>
        <p:sp>
          <p:nvSpPr>
            <p:cNvPr id="409" name="Freeform: Shape 408">
              <a:extLst>
                <a:ext uri="{FF2B5EF4-FFF2-40B4-BE49-F238E27FC236}">
                  <a16:creationId xmlns:a16="http://schemas.microsoft.com/office/drawing/2014/main" id="{648C5699-B365-482F-A62F-993BDDE59691}"/>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solidFill>
              <a:srgbClr val="D9D9D9"/>
            </a:solidFill>
            <a:ln w="3104" cap="flat">
              <a:noFill/>
              <a:prstDash val="solid"/>
              <a:miter/>
            </a:ln>
          </p:spPr>
          <p:txBody>
            <a:bodyPr rtlCol="0" anchor="ctr"/>
            <a:lstStyle/>
            <a:p>
              <a:endParaRPr lang="en-US"/>
            </a:p>
          </p:txBody>
        </p:sp>
        <p:sp>
          <p:nvSpPr>
            <p:cNvPr id="410" name="Freeform: Shape 409">
              <a:extLst>
                <a:ext uri="{FF2B5EF4-FFF2-40B4-BE49-F238E27FC236}">
                  <a16:creationId xmlns:a16="http://schemas.microsoft.com/office/drawing/2014/main" id="{C84A3B48-7E56-4BBB-AE6E-348C11D0874C}"/>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solidFill>
              <a:srgbClr val="D9D9D9"/>
            </a:solidFill>
            <a:ln w="3104" cap="flat">
              <a:noFill/>
              <a:prstDash val="solid"/>
              <a:miter/>
            </a:ln>
          </p:spPr>
          <p:txBody>
            <a:bodyPr rtlCol="0" anchor="ctr"/>
            <a:lstStyle/>
            <a:p>
              <a:endParaRPr lang="en-US"/>
            </a:p>
          </p:txBody>
        </p:sp>
        <p:sp>
          <p:nvSpPr>
            <p:cNvPr id="411" name="Freeform: Shape 410">
              <a:extLst>
                <a:ext uri="{FF2B5EF4-FFF2-40B4-BE49-F238E27FC236}">
                  <a16:creationId xmlns:a16="http://schemas.microsoft.com/office/drawing/2014/main" id="{17C36265-B312-4B1C-A30E-1C85F73BAA57}"/>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solidFill>
              <a:srgbClr val="D9D9D9"/>
            </a:solidFill>
            <a:ln w="3104" cap="flat">
              <a:noFill/>
              <a:prstDash val="solid"/>
              <a:miter/>
            </a:ln>
          </p:spPr>
          <p:txBody>
            <a:bodyPr rtlCol="0" anchor="ctr"/>
            <a:lstStyle/>
            <a:p>
              <a:endParaRPr lang="en-US"/>
            </a:p>
          </p:txBody>
        </p:sp>
        <p:sp>
          <p:nvSpPr>
            <p:cNvPr id="412" name="Freeform: Shape 411">
              <a:extLst>
                <a:ext uri="{FF2B5EF4-FFF2-40B4-BE49-F238E27FC236}">
                  <a16:creationId xmlns:a16="http://schemas.microsoft.com/office/drawing/2014/main" id="{C83F5A83-83E4-46BD-8DDE-F0635936F325}"/>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solidFill>
              <a:srgbClr val="D9D9D9"/>
            </a:solidFill>
            <a:ln w="3104" cap="flat">
              <a:noFill/>
              <a:prstDash val="solid"/>
              <a:miter/>
            </a:ln>
          </p:spPr>
          <p:txBody>
            <a:bodyPr rtlCol="0" anchor="ctr"/>
            <a:lstStyle/>
            <a:p>
              <a:endParaRPr lang="en-US"/>
            </a:p>
          </p:txBody>
        </p:sp>
        <p:sp>
          <p:nvSpPr>
            <p:cNvPr id="413" name="Freeform: Shape 412">
              <a:extLst>
                <a:ext uri="{FF2B5EF4-FFF2-40B4-BE49-F238E27FC236}">
                  <a16:creationId xmlns:a16="http://schemas.microsoft.com/office/drawing/2014/main" id="{44BA9FEC-1BD9-4242-A795-B5198BAC97CA}"/>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solidFill>
              <a:srgbClr val="D9D9D9"/>
            </a:solidFill>
            <a:ln w="3104" cap="flat">
              <a:noFill/>
              <a:prstDash val="solid"/>
              <a:miter/>
            </a:ln>
          </p:spPr>
          <p:txBody>
            <a:bodyPr rtlCol="0" anchor="ctr"/>
            <a:lstStyle/>
            <a:p>
              <a:endParaRPr lang="en-US"/>
            </a:p>
          </p:txBody>
        </p:sp>
        <p:sp>
          <p:nvSpPr>
            <p:cNvPr id="414" name="Freeform: Shape 413">
              <a:extLst>
                <a:ext uri="{FF2B5EF4-FFF2-40B4-BE49-F238E27FC236}">
                  <a16:creationId xmlns:a16="http://schemas.microsoft.com/office/drawing/2014/main" id="{572AC454-25C8-4A82-A526-65399F7689AB}"/>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solidFill>
              <a:srgbClr val="D9D9D9"/>
            </a:solidFill>
            <a:ln w="3104" cap="flat">
              <a:noFill/>
              <a:prstDash val="solid"/>
              <a:miter/>
            </a:ln>
          </p:spPr>
          <p:txBody>
            <a:bodyPr rtlCol="0" anchor="ctr"/>
            <a:lstStyle/>
            <a:p>
              <a:endParaRPr lang="en-US"/>
            </a:p>
          </p:txBody>
        </p:sp>
        <p:sp>
          <p:nvSpPr>
            <p:cNvPr id="415" name="Freeform: Shape 414">
              <a:extLst>
                <a:ext uri="{FF2B5EF4-FFF2-40B4-BE49-F238E27FC236}">
                  <a16:creationId xmlns:a16="http://schemas.microsoft.com/office/drawing/2014/main" id="{C5E625AD-D32E-4A85-B182-634453CBD158}"/>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solidFill>
              <a:srgbClr val="D9D9D9"/>
            </a:solidFill>
            <a:ln w="3104" cap="flat">
              <a:noFill/>
              <a:prstDash val="solid"/>
              <a:miter/>
            </a:ln>
          </p:spPr>
          <p:txBody>
            <a:bodyPr rtlCol="0" anchor="ctr"/>
            <a:lstStyle/>
            <a:p>
              <a:endParaRPr lang="en-US"/>
            </a:p>
          </p:txBody>
        </p:sp>
      </p:gr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MARKETING</a:t>
            </a:r>
          </a:p>
        </p:txBody>
      </p:sp>
      <p:sp>
        <p:nvSpPr>
          <p:cNvPr id="280" name="Rectangle 279">
            <a:extLst>
              <a:ext uri="{FF2B5EF4-FFF2-40B4-BE49-F238E27FC236}">
                <a16:creationId xmlns:a16="http://schemas.microsoft.com/office/drawing/2014/main" id="{A9D5E200-4757-46D3-8975-74C976E0C44B}"/>
              </a:ext>
            </a:extLst>
          </p:cNvPr>
          <p:cNvSpPr/>
          <p:nvPr/>
        </p:nvSpPr>
        <p:spPr>
          <a:xfrm>
            <a:off x="2764373" y="3304740"/>
            <a:ext cx="972000" cy="97200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1" name="Right Arrow 8">
            <a:extLst>
              <a:ext uri="{FF2B5EF4-FFF2-40B4-BE49-F238E27FC236}">
                <a16:creationId xmlns:a16="http://schemas.microsoft.com/office/drawing/2014/main" id="{39E9D05D-87F0-4BAA-B414-8FF6D09FFA0A}"/>
              </a:ext>
            </a:extLst>
          </p:cNvPr>
          <p:cNvSpPr/>
          <p:nvPr/>
        </p:nvSpPr>
        <p:spPr>
          <a:xfrm>
            <a:off x="4002098" y="3562902"/>
            <a:ext cx="1368000" cy="484632"/>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2" name="Rectangle 281">
            <a:extLst>
              <a:ext uri="{FF2B5EF4-FFF2-40B4-BE49-F238E27FC236}">
                <a16:creationId xmlns:a16="http://schemas.microsoft.com/office/drawing/2014/main" id="{8C14BC45-3B11-41F4-87D9-51D34047FB8E}"/>
              </a:ext>
            </a:extLst>
          </p:cNvPr>
          <p:cNvSpPr/>
          <p:nvPr/>
        </p:nvSpPr>
        <p:spPr>
          <a:xfrm>
            <a:off x="5635823" y="3304740"/>
            <a:ext cx="972000" cy="97200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3" name="Right Arrow 10">
            <a:extLst>
              <a:ext uri="{FF2B5EF4-FFF2-40B4-BE49-F238E27FC236}">
                <a16:creationId xmlns:a16="http://schemas.microsoft.com/office/drawing/2014/main" id="{831242B6-3C09-48C4-BA4E-3073D947E9D3}"/>
              </a:ext>
            </a:extLst>
          </p:cNvPr>
          <p:cNvSpPr/>
          <p:nvPr/>
        </p:nvSpPr>
        <p:spPr>
          <a:xfrm>
            <a:off x="6873548" y="3562902"/>
            <a:ext cx="1368000" cy="484632"/>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5" name="TextBox 284">
            <a:extLst>
              <a:ext uri="{FF2B5EF4-FFF2-40B4-BE49-F238E27FC236}">
                <a16:creationId xmlns:a16="http://schemas.microsoft.com/office/drawing/2014/main" id="{049EF8A8-3A4F-4269-96FE-92D145318DA8}"/>
              </a:ext>
            </a:extLst>
          </p:cNvPr>
          <p:cNvSpPr txBox="1"/>
          <p:nvPr/>
        </p:nvSpPr>
        <p:spPr>
          <a:xfrm>
            <a:off x="2877674" y="3494557"/>
            <a:ext cx="745399" cy="584775"/>
          </a:xfrm>
          <a:prstGeom prst="rect">
            <a:avLst/>
          </a:prstGeom>
          <a:noFill/>
        </p:spPr>
        <p:txBody>
          <a:bodyPr wrap="square" rtlCol="0">
            <a:spAutoFit/>
          </a:bodyPr>
          <a:lstStyle/>
          <a:p>
            <a:pPr algn="ctr"/>
            <a:r>
              <a:rPr lang="en-US" altLang="ko-KR" sz="3200" b="1" dirty="0">
                <a:solidFill>
                  <a:schemeClr val="accent2"/>
                </a:solidFill>
                <a:cs typeface="Arial" pitchFamily="34" charset="0"/>
              </a:rPr>
              <a:t>01</a:t>
            </a:r>
            <a:endParaRPr lang="ko-KR" altLang="en-US" sz="3200" b="1" dirty="0">
              <a:solidFill>
                <a:schemeClr val="accent2"/>
              </a:solidFill>
              <a:cs typeface="Arial" pitchFamily="34" charset="0"/>
            </a:endParaRPr>
          </a:p>
        </p:txBody>
      </p:sp>
      <p:sp>
        <p:nvSpPr>
          <p:cNvPr id="286" name="TextBox 285">
            <a:extLst>
              <a:ext uri="{FF2B5EF4-FFF2-40B4-BE49-F238E27FC236}">
                <a16:creationId xmlns:a16="http://schemas.microsoft.com/office/drawing/2014/main" id="{699BF5CE-261E-4EC5-A37A-C35292117C87}"/>
              </a:ext>
            </a:extLst>
          </p:cNvPr>
          <p:cNvSpPr txBox="1"/>
          <p:nvPr/>
        </p:nvSpPr>
        <p:spPr>
          <a:xfrm>
            <a:off x="5749124" y="3494557"/>
            <a:ext cx="745399" cy="584775"/>
          </a:xfrm>
          <a:prstGeom prst="rect">
            <a:avLst/>
          </a:prstGeom>
          <a:noFill/>
        </p:spPr>
        <p:txBody>
          <a:bodyPr wrap="square" rtlCol="0">
            <a:spAutoFit/>
          </a:bodyPr>
          <a:lstStyle/>
          <a:p>
            <a:pPr algn="ctr"/>
            <a:r>
              <a:rPr lang="en-US" altLang="ko-KR" sz="3200" b="1" dirty="0">
                <a:solidFill>
                  <a:schemeClr val="accent1"/>
                </a:solidFill>
                <a:cs typeface="Arial" pitchFamily="34" charset="0"/>
              </a:rPr>
              <a:t>02</a:t>
            </a:r>
            <a:endParaRPr lang="ko-KR" altLang="en-US" sz="3200" b="1" dirty="0">
              <a:solidFill>
                <a:schemeClr val="accent1"/>
              </a:solidFill>
              <a:cs typeface="Arial" pitchFamily="34" charset="0"/>
            </a:endParaRPr>
          </a:p>
        </p:txBody>
      </p:sp>
      <p:sp>
        <p:nvSpPr>
          <p:cNvPr id="289" name="TextBox 288">
            <a:extLst>
              <a:ext uri="{FF2B5EF4-FFF2-40B4-BE49-F238E27FC236}">
                <a16:creationId xmlns:a16="http://schemas.microsoft.com/office/drawing/2014/main" id="{54802764-4D0D-4AD3-BD20-901E71CCAF41}"/>
              </a:ext>
            </a:extLst>
          </p:cNvPr>
          <p:cNvSpPr txBox="1"/>
          <p:nvPr/>
        </p:nvSpPr>
        <p:spPr>
          <a:xfrm>
            <a:off x="2139272" y="4690071"/>
            <a:ext cx="2222200" cy="553998"/>
          </a:xfrm>
          <a:prstGeom prst="rect">
            <a:avLst/>
          </a:prstGeom>
          <a:noFill/>
        </p:spPr>
        <p:txBody>
          <a:bodyPr wrap="square" rtlCol="0">
            <a:spAutoFit/>
          </a:bodyPr>
          <a:lstStyle/>
          <a:p>
            <a:pPr algn="ctr"/>
            <a:r>
              <a:rPr lang="vi-VN" altLang="ko-KR" sz="1500" b="1" dirty="0">
                <a:solidFill>
                  <a:schemeClr val="tx1">
                    <a:lumMod val="75000"/>
                    <a:lumOff val="25000"/>
                  </a:schemeClr>
                </a:solidFill>
                <a:cs typeface="Arial" pitchFamily="34" charset="0"/>
              </a:rPr>
              <a:t>Chiến lược tiếp thị: quảng cáo trực tuyến</a:t>
            </a:r>
          </a:p>
        </p:txBody>
      </p:sp>
      <p:sp>
        <p:nvSpPr>
          <p:cNvPr id="292" name="TextBox 291">
            <a:extLst>
              <a:ext uri="{FF2B5EF4-FFF2-40B4-BE49-F238E27FC236}">
                <a16:creationId xmlns:a16="http://schemas.microsoft.com/office/drawing/2014/main" id="{DE406B31-DC2D-4B2B-93FF-00CF8891F290}"/>
              </a:ext>
            </a:extLst>
          </p:cNvPr>
          <p:cNvSpPr txBox="1"/>
          <p:nvPr/>
        </p:nvSpPr>
        <p:spPr>
          <a:xfrm>
            <a:off x="5010723" y="4690071"/>
            <a:ext cx="2222200" cy="1015663"/>
          </a:xfrm>
          <a:prstGeom prst="rect">
            <a:avLst/>
          </a:prstGeom>
          <a:noFill/>
        </p:spPr>
        <p:txBody>
          <a:bodyPr wrap="square" rtlCol="0">
            <a:spAutoFit/>
          </a:bodyPr>
          <a:lstStyle/>
          <a:p>
            <a:pPr algn="ctr"/>
            <a:r>
              <a:rPr lang="vi-VN" altLang="ko-KR" sz="1500" b="1" dirty="0">
                <a:solidFill>
                  <a:schemeClr val="tx1">
                    <a:lumMod val="75000"/>
                    <a:lumOff val="25000"/>
                  </a:schemeClr>
                </a:solidFill>
                <a:cs typeface="Arial" pitchFamily="34" charset="0"/>
              </a:rPr>
              <a:t>Hỗ trợ khách hàng: luôn sẵn sàng để giải quyết các vấn đề của người dùng.</a:t>
            </a:r>
          </a:p>
        </p:txBody>
      </p:sp>
      <p:sp>
        <p:nvSpPr>
          <p:cNvPr id="297" name="Rectangle 296">
            <a:extLst>
              <a:ext uri="{FF2B5EF4-FFF2-40B4-BE49-F238E27FC236}">
                <a16:creationId xmlns:a16="http://schemas.microsoft.com/office/drawing/2014/main" id="{CFB0044C-71B8-427C-855F-0827A4CC6CBD}"/>
              </a:ext>
            </a:extLst>
          </p:cNvPr>
          <p:cNvSpPr/>
          <p:nvPr/>
        </p:nvSpPr>
        <p:spPr>
          <a:xfrm>
            <a:off x="8507273" y="3304740"/>
            <a:ext cx="972000" cy="972000"/>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9" name="TextBox 298">
            <a:extLst>
              <a:ext uri="{FF2B5EF4-FFF2-40B4-BE49-F238E27FC236}">
                <a16:creationId xmlns:a16="http://schemas.microsoft.com/office/drawing/2014/main" id="{4CC7D3DD-0CE2-4317-9F65-4D26A54D51AC}"/>
              </a:ext>
            </a:extLst>
          </p:cNvPr>
          <p:cNvSpPr txBox="1"/>
          <p:nvPr/>
        </p:nvSpPr>
        <p:spPr>
          <a:xfrm>
            <a:off x="8620574" y="3494557"/>
            <a:ext cx="745399" cy="584775"/>
          </a:xfrm>
          <a:prstGeom prst="rect">
            <a:avLst/>
          </a:prstGeom>
          <a:noFill/>
        </p:spPr>
        <p:txBody>
          <a:bodyPr wrap="square" rtlCol="0">
            <a:spAutoFit/>
          </a:bodyPr>
          <a:lstStyle/>
          <a:p>
            <a:pPr algn="ctr"/>
            <a:r>
              <a:rPr lang="en-US" altLang="ko-KR" sz="3200" b="1" dirty="0">
                <a:solidFill>
                  <a:schemeClr val="accent3"/>
                </a:solidFill>
                <a:cs typeface="Arial" pitchFamily="34" charset="0"/>
              </a:rPr>
              <a:t>03</a:t>
            </a:r>
            <a:endParaRPr lang="ko-KR" altLang="en-US" sz="3200" b="1" dirty="0">
              <a:solidFill>
                <a:schemeClr val="accent3"/>
              </a:solidFill>
              <a:cs typeface="Arial" pitchFamily="34" charset="0"/>
            </a:endParaRPr>
          </a:p>
        </p:txBody>
      </p:sp>
      <p:sp>
        <p:nvSpPr>
          <p:cNvPr id="301" name="TextBox 300">
            <a:extLst>
              <a:ext uri="{FF2B5EF4-FFF2-40B4-BE49-F238E27FC236}">
                <a16:creationId xmlns:a16="http://schemas.microsoft.com/office/drawing/2014/main" id="{4D6E36AF-B87D-4EA1-9542-A8A01D29EAD3}"/>
              </a:ext>
            </a:extLst>
          </p:cNvPr>
          <p:cNvSpPr txBox="1"/>
          <p:nvPr/>
        </p:nvSpPr>
        <p:spPr>
          <a:xfrm>
            <a:off x="7882174" y="4690071"/>
            <a:ext cx="2333868" cy="1015663"/>
          </a:xfrm>
          <a:prstGeom prst="rect">
            <a:avLst/>
          </a:prstGeom>
          <a:noFill/>
        </p:spPr>
        <p:txBody>
          <a:bodyPr wrap="square" rtlCol="0">
            <a:spAutoFit/>
          </a:bodyPr>
          <a:lstStyle/>
          <a:p>
            <a:pPr algn="ctr"/>
            <a:r>
              <a:rPr lang="vi-VN" altLang="ko-KR" sz="1500" b="1" dirty="0">
                <a:solidFill>
                  <a:schemeClr val="tx1">
                    <a:lumMod val="75000"/>
                    <a:lumOff val="25000"/>
                  </a:schemeClr>
                </a:solidFill>
                <a:cs typeface="Arial" pitchFamily="34" charset="0"/>
              </a:rPr>
              <a:t>Theo dõi hiệu suất: đánh giá hiệu suất tiếp thị và điều chỉnh chiến lược khi cần thiết.</a:t>
            </a:r>
          </a:p>
        </p:txBody>
      </p:sp>
    </p:spTree>
    <p:extLst>
      <p:ext uri="{BB962C8B-B14F-4D97-AF65-F5344CB8AC3E}">
        <p14:creationId xmlns:p14="http://schemas.microsoft.com/office/powerpoint/2010/main" val="1193403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NGUỒN THU PHÍ CHÍNH</a:t>
            </a:r>
          </a:p>
        </p:txBody>
      </p:sp>
      <p:sp>
        <p:nvSpPr>
          <p:cNvPr id="7" name="Rounded Rectangle 10">
            <a:extLst>
              <a:ext uri="{FF2B5EF4-FFF2-40B4-BE49-F238E27FC236}">
                <a16:creationId xmlns:a16="http://schemas.microsoft.com/office/drawing/2014/main" id="{2B3F11B8-82E0-4F43-A6CD-87CF851DF0A9}"/>
              </a:ext>
            </a:extLst>
          </p:cNvPr>
          <p:cNvSpPr/>
          <p:nvPr/>
        </p:nvSpPr>
        <p:spPr>
          <a:xfrm>
            <a:off x="2399587" y="2451797"/>
            <a:ext cx="2074135" cy="2272130"/>
          </a:xfrm>
          <a:prstGeom prst="rect">
            <a:avLst/>
          </a:prstGeom>
          <a:solidFill>
            <a:schemeClr val="accent1"/>
          </a:solidFill>
          <a:ln w="666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TextBox 10">
            <a:extLst>
              <a:ext uri="{FF2B5EF4-FFF2-40B4-BE49-F238E27FC236}">
                <a16:creationId xmlns:a16="http://schemas.microsoft.com/office/drawing/2014/main" id="{B8A99998-483A-4E79-A8F7-D493DEC95371}"/>
              </a:ext>
            </a:extLst>
          </p:cNvPr>
          <p:cNvSpPr txBox="1"/>
          <p:nvPr/>
        </p:nvSpPr>
        <p:spPr>
          <a:xfrm>
            <a:off x="2590727" y="2866726"/>
            <a:ext cx="1666411" cy="1631216"/>
          </a:xfrm>
          <a:prstGeom prst="rect">
            <a:avLst/>
          </a:prstGeom>
          <a:noFill/>
        </p:spPr>
        <p:txBody>
          <a:bodyPr wrap="square" rtlCol="0">
            <a:spAutoFit/>
          </a:bodyPr>
          <a:lstStyle/>
          <a:p>
            <a:pPr algn="ctr"/>
            <a:r>
              <a:rPr lang="vi-VN" altLang="ko-KR" sz="2200" b="1" dirty="0">
                <a:solidFill>
                  <a:schemeClr val="bg1"/>
                </a:solidFill>
                <a:ea typeface="FZShuTi" pitchFamily="2" charset="-122"/>
                <a:cs typeface="Arial" pitchFamily="34" charset="0"/>
              </a:rPr>
              <a:t>Thu phí kết nối từ học viên và gia sư</a:t>
            </a:r>
          </a:p>
          <a:p>
            <a:pPr algn="ctr"/>
            <a:endParaRPr lang="ko-KR" altLang="en-US" sz="1200" b="1" dirty="0">
              <a:solidFill>
                <a:schemeClr val="bg1"/>
              </a:solidFill>
              <a:cs typeface="Arial" pitchFamily="34" charset="0"/>
            </a:endParaRPr>
          </a:p>
        </p:txBody>
      </p:sp>
      <p:sp>
        <p:nvSpPr>
          <p:cNvPr id="16" name="Rounded Rectangle 105">
            <a:extLst>
              <a:ext uri="{FF2B5EF4-FFF2-40B4-BE49-F238E27FC236}">
                <a16:creationId xmlns:a16="http://schemas.microsoft.com/office/drawing/2014/main" id="{8E9A9252-018E-443A-B3EE-24FEA53B608C}"/>
              </a:ext>
            </a:extLst>
          </p:cNvPr>
          <p:cNvSpPr/>
          <p:nvPr/>
        </p:nvSpPr>
        <p:spPr>
          <a:xfrm>
            <a:off x="5185118" y="2451797"/>
            <a:ext cx="2074135" cy="2272130"/>
          </a:xfrm>
          <a:prstGeom prst="rect">
            <a:avLst/>
          </a:prstGeom>
          <a:solidFill>
            <a:schemeClr val="accent2"/>
          </a:solidFill>
          <a:ln w="666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TextBox 19">
            <a:extLst>
              <a:ext uri="{FF2B5EF4-FFF2-40B4-BE49-F238E27FC236}">
                <a16:creationId xmlns:a16="http://schemas.microsoft.com/office/drawing/2014/main" id="{830166D4-C63D-4FF2-A2F4-51E2470E425A}"/>
              </a:ext>
            </a:extLst>
          </p:cNvPr>
          <p:cNvSpPr txBox="1"/>
          <p:nvPr/>
        </p:nvSpPr>
        <p:spPr>
          <a:xfrm>
            <a:off x="5388979" y="3101688"/>
            <a:ext cx="1666411" cy="769441"/>
          </a:xfrm>
          <a:prstGeom prst="rect">
            <a:avLst/>
          </a:prstGeom>
          <a:noFill/>
        </p:spPr>
        <p:txBody>
          <a:bodyPr wrap="square" rtlCol="0">
            <a:spAutoFit/>
          </a:bodyPr>
          <a:lstStyle/>
          <a:p>
            <a:pPr algn="ctr"/>
            <a:r>
              <a:rPr lang="en-US" altLang="ko-KR" sz="2200" b="1" dirty="0">
                <a:solidFill>
                  <a:schemeClr val="bg1"/>
                </a:solidFill>
                <a:ea typeface="FZShuTi" pitchFamily="2" charset="-122"/>
                <a:cs typeface="Arial" pitchFamily="34" charset="0"/>
              </a:rPr>
              <a:t>Thu </a:t>
            </a:r>
            <a:r>
              <a:rPr lang="en-US" altLang="ko-KR" sz="2200" b="1" dirty="0" err="1">
                <a:solidFill>
                  <a:schemeClr val="bg1"/>
                </a:solidFill>
                <a:ea typeface="FZShuTi" pitchFamily="2" charset="-122"/>
                <a:cs typeface="Arial" pitchFamily="34" charset="0"/>
              </a:rPr>
              <a:t>phí</a:t>
            </a:r>
            <a:r>
              <a:rPr lang="en-US" altLang="ko-KR" sz="2200" b="1" dirty="0">
                <a:solidFill>
                  <a:schemeClr val="bg1"/>
                </a:solidFill>
                <a:ea typeface="FZShuTi" pitchFamily="2" charset="-122"/>
                <a:cs typeface="Arial" pitchFamily="34" charset="0"/>
              </a:rPr>
              <a:t> </a:t>
            </a:r>
            <a:r>
              <a:rPr lang="en-US" altLang="ko-KR" sz="2200" b="1" dirty="0" err="1">
                <a:solidFill>
                  <a:schemeClr val="bg1"/>
                </a:solidFill>
                <a:ea typeface="FZShuTi" pitchFamily="2" charset="-122"/>
                <a:cs typeface="Arial" pitchFamily="34" charset="0"/>
              </a:rPr>
              <a:t>quảng</a:t>
            </a:r>
            <a:r>
              <a:rPr lang="en-US" altLang="ko-KR" sz="2200" b="1" dirty="0">
                <a:solidFill>
                  <a:schemeClr val="bg1"/>
                </a:solidFill>
                <a:ea typeface="FZShuTi" pitchFamily="2" charset="-122"/>
                <a:cs typeface="Arial" pitchFamily="34" charset="0"/>
              </a:rPr>
              <a:t> </a:t>
            </a:r>
            <a:r>
              <a:rPr lang="en-US" altLang="ko-KR" sz="2200" b="1" dirty="0" err="1">
                <a:solidFill>
                  <a:schemeClr val="bg1"/>
                </a:solidFill>
                <a:ea typeface="FZShuTi" pitchFamily="2" charset="-122"/>
                <a:cs typeface="Arial" pitchFamily="34" charset="0"/>
              </a:rPr>
              <a:t>cáo</a:t>
            </a:r>
            <a:r>
              <a:rPr lang="en-US" altLang="ko-KR" sz="2200" b="1" dirty="0">
                <a:solidFill>
                  <a:schemeClr val="bg1"/>
                </a:solidFill>
                <a:ea typeface="FZShuTi" pitchFamily="2" charset="-122"/>
                <a:cs typeface="Arial" pitchFamily="34" charset="0"/>
              </a:rPr>
              <a:t> </a:t>
            </a:r>
          </a:p>
        </p:txBody>
      </p:sp>
      <p:sp>
        <p:nvSpPr>
          <p:cNvPr id="25" name="Rounded Rectangle 142">
            <a:extLst>
              <a:ext uri="{FF2B5EF4-FFF2-40B4-BE49-F238E27FC236}">
                <a16:creationId xmlns:a16="http://schemas.microsoft.com/office/drawing/2014/main" id="{4D5E9D74-F957-457F-BF4E-F2FFDC331E91}"/>
              </a:ext>
            </a:extLst>
          </p:cNvPr>
          <p:cNvSpPr/>
          <p:nvPr/>
        </p:nvSpPr>
        <p:spPr>
          <a:xfrm>
            <a:off x="7970649" y="2451795"/>
            <a:ext cx="2074135" cy="2272130"/>
          </a:xfrm>
          <a:prstGeom prst="rect">
            <a:avLst/>
          </a:prstGeom>
          <a:solidFill>
            <a:schemeClr val="accent3"/>
          </a:solidFill>
          <a:ln w="666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TextBox 28">
            <a:extLst>
              <a:ext uri="{FF2B5EF4-FFF2-40B4-BE49-F238E27FC236}">
                <a16:creationId xmlns:a16="http://schemas.microsoft.com/office/drawing/2014/main" id="{2152CD6F-E190-41F0-B83B-FC65E1233910}"/>
              </a:ext>
            </a:extLst>
          </p:cNvPr>
          <p:cNvSpPr txBox="1"/>
          <p:nvPr/>
        </p:nvSpPr>
        <p:spPr>
          <a:xfrm>
            <a:off x="8174510" y="3033862"/>
            <a:ext cx="1666411" cy="1107996"/>
          </a:xfrm>
          <a:prstGeom prst="rect">
            <a:avLst/>
          </a:prstGeom>
          <a:noFill/>
        </p:spPr>
        <p:txBody>
          <a:bodyPr wrap="square" rtlCol="0">
            <a:spAutoFit/>
          </a:bodyPr>
          <a:lstStyle/>
          <a:p>
            <a:pPr algn="ctr"/>
            <a:r>
              <a:rPr lang="en-US" altLang="ko-KR" sz="2200" b="1" dirty="0">
                <a:solidFill>
                  <a:schemeClr val="bg1"/>
                </a:solidFill>
                <a:ea typeface="FZShuTi" pitchFamily="2" charset="-122"/>
                <a:cs typeface="Arial" pitchFamily="34" charset="0"/>
              </a:rPr>
              <a:t>Thu </a:t>
            </a:r>
            <a:r>
              <a:rPr lang="en-US" altLang="ko-KR" sz="2200" b="1" dirty="0" err="1">
                <a:solidFill>
                  <a:schemeClr val="bg1"/>
                </a:solidFill>
                <a:ea typeface="FZShuTi" pitchFamily="2" charset="-122"/>
                <a:cs typeface="Arial" pitchFamily="34" charset="0"/>
              </a:rPr>
              <a:t>phí</a:t>
            </a:r>
            <a:r>
              <a:rPr lang="en-US" altLang="ko-KR" sz="2200" b="1" dirty="0">
                <a:solidFill>
                  <a:schemeClr val="bg1"/>
                </a:solidFill>
                <a:ea typeface="FZShuTi" pitchFamily="2" charset="-122"/>
                <a:cs typeface="Arial" pitchFamily="34" charset="0"/>
              </a:rPr>
              <a:t> </a:t>
            </a:r>
            <a:r>
              <a:rPr lang="en-US" altLang="ko-KR" sz="2200" b="1" dirty="0" err="1">
                <a:solidFill>
                  <a:schemeClr val="bg1"/>
                </a:solidFill>
                <a:ea typeface="FZShuTi" pitchFamily="2" charset="-122"/>
                <a:cs typeface="Arial" pitchFamily="34" charset="0"/>
              </a:rPr>
              <a:t>duy</a:t>
            </a:r>
            <a:r>
              <a:rPr lang="en-US" altLang="ko-KR" sz="2200" b="1" dirty="0">
                <a:solidFill>
                  <a:schemeClr val="bg1"/>
                </a:solidFill>
                <a:ea typeface="FZShuTi" pitchFamily="2" charset="-122"/>
                <a:cs typeface="Arial" pitchFamily="34" charset="0"/>
              </a:rPr>
              <a:t> </a:t>
            </a:r>
            <a:r>
              <a:rPr lang="en-US" altLang="ko-KR" sz="2200" b="1" dirty="0" err="1">
                <a:solidFill>
                  <a:schemeClr val="bg1"/>
                </a:solidFill>
                <a:ea typeface="FZShuTi" pitchFamily="2" charset="-122"/>
                <a:cs typeface="Arial" pitchFamily="34" charset="0"/>
              </a:rPr>
              <a:t>trì</a:t>
            </a:r>
            <a:r>
              <a:rPr lang="en-US" altLang="ko-KR" sz="2200" b="1" dirty="0">
                <a:solidFill>
                  <a:schemeClr val="bg1"/>
                </a:solidFill>
                <a:ea typeface="FZShuTi" pitchFamily="2" charset="-122"/>
                <a:cs typeface="Arial" pitchFamily="34" charset="0"/>
              </a:rPr>
              <a:t> </a:t>
            </a:r>
            <a:r>
              <a:rPr lang="en-US" altLang="ko-KR" sz="2200" b="1" dirty="0" err="1">
                <a:solidFill>
                  <a:schemeClr val="bg1"/>
                </a:solidFill>
                <a:ea typeface="FZShuTi" pitchFamily="2" charset="-122"/>
                <a:cs typeface="Arial" pitchFamily="34" charset="0"/>
              </a:rPr>
              <a:t>giảng</a:t>
            </a:r>
            <a:r>
              <a:rPr lang="en-US" altLang="ko-KR" sz="2200" b="1" dirty="0">
                <a:solidFill>
                  <a:schemeClr val="bg1"/>
                </a:solidFill>
                <a:ea typeface="FZShuTi" pitchFamily="2" charset="-122"/>
                <a:cs typeface="Arial" pitchFamily="34" charset="0"/>
              </a:rPr>
              <a:t> </a:t>
            </a:r>
            <a:r>
              <a:rPr lang="en-US" altLang="ko-KR" sz="2200" b="1" dirty="0" err="1">
                <a:solidFill>
                  <a:schemeClr val="bg1"/>
                </a:solidFill>
                <a:ea typeface="FZShuTi" pitchFamily="2" charset="-122"/>
                <a:cs typeface="Arial" pitchFamily="34" charset="0"/>
              </a:rPr>
              <a:t>dạy</a:t>
            </a:r>
            <a:endParaRPr lang="en-US" altLang="ko-KR" sz="2200" b="1" dirty="0">
              <a:solidFill>
                <a:schemeClr val="bg1"/>
              </a:solidFill>
              <a:ea typeface="FZShuTi" pitchFamily="2" charset="-122"/>
              <a:cs typeface="Arial" pitchFamily="34" charset="0"/>
            </a:endParaRPr>
          </a:p>
        </p:txBody>
      </p:sp>
    </p:spTree>
    <p:extLst>
      <p:ext uri="{BB962C8B-B14F-4D97-AF65-F5344CB8AC3E}">
        <p14:creationId xmlns:p14="http://schemas.microsoft.com/office/powerpoint/2010/main" val="3940008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09405" y="147780"/>
            <a:ext cx="11573197" cy="724247"/>
          </a:xfrm>
        </p:spPr>
        <p:txBody>
          <a:bodyPr/>
          <a:lstStyle/>
          <a:p>
            <a:r>
              <a:rPr lang="vi-VN" sz="4200" b="1" dirty="0"/>
              <a:t>CHIẾN LƯỢC MARKETING</a:t>
            </a:r>
          </a:p>
        </p:txBody>
      </p:sp>
      <p:sp>
        <p:nvSpPr>
          <p:cNvPr id="4" name="Freeform 4">
            <a:extLst>
              <a:ext uri="{FF2B5EF4-FFF2-40B4-BE49-F238E27FC236}">
                <a16:creationId xmlns:a16="http://schemas.microsoft.com/office/drawing/2014/main" id="{CDA11D80-4858-4691-8F9C-7DD08FA1D9D6}"/>
              </a:ext>
            </a:extLst>
          </p:cNvPr>
          <p:cNvSpPr>
            <a:spLocks noChangeAspect="1"/>
          </p:cNvSpPr>
          <p:nvPr/>
        </p:nvSpPr>
        <p:spPr>
          <a:xfrm flipH="1">
            <a:off x="6192069" y="1673564"/>
            <a:ext cx="3762419" cy="2027127"/>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chemeClr val="tx1"/>
              </a:solidFill>
            </a:endParaRPr>
          </a:p>
        </p:txBody>
      </p:sp>
      <p:sp>
        <p:nvSpPr>
          <p:cNvPr id="5" name="Freeform 7">
            <a:extLst>
              <a:ext uri="{FF2B5EF4-FFF2-40B4-BE49-F238E27FC236}">
                <a16:creationId xmlns:a16="http://schemas.microsoft.com/office/drawing/2014/main" id="{4AEBF642-66E6-4D21-BB30-6EF495DACB22}"/>
              </a:ext>
            </a:extLst>
          </p:cNvPr>
          <p:cNvSpPr>
            <a:spLocks noChangeAspect="1"/>
          </p:cNvSpPr>
          <p:nvPr/>
        </p:nvSpPr>
        <p:spPr>
          <a:xfrm flipH="1">
            <a:off x="7191233" y="2226302"/>
            <a:ext cx="2232248" cy="1202698"/>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6" name="Freeform 2">
            <a:extLst>
              <a:ext uri="{FF2B5EF4-FFF2-40B4-BE49-F238E27FC236}">
                <a16:creationId xmlns:a16="http://schemas.microsoft.com/office/drawing/2014/main" id="{9A25FCA8-2AA7-4A71-BE39-3D0F28DD2828}"/>
              </a:ext>
            </a:extLst>
          </p:cNvPr>
          <p:cNvSpPr>
            <a:spLocks noChangeAspect="1"/>
          </p:cNvSpPr>
          <p:nvPr/>
        </p:nvSpPr>
        <p:spPr>
          <a:xfrm flipH="1">
            <a:off x="9789203" y="1312913"/>
            <a:ext cx="2232248" cy="1202698"/>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7" name="Freeform 3">
            <a:extLst>
              <a:ext uri="{FF2B5EF4-FFF2-40B4-BE49-F238E27FC236}">
                <a16:creationId xmlns:a16="http://schemas.microsoft.com/office/drawing/2014/main" id="{ED9C3275-32A2-421D-A644-B96D44D4B176}"/>
              </a:ext>
            </a:extLst>
          </p:cNvPr>
          <p:cNvSpPr/>
          <p:nvPr/>
        </p:nvSpPr>
        <p:spPr>
          <a:xfrm>
            <a:off x="7482714" y="4019380"/>
            <a:ext cx="1400546" cy="853194"/>
          </a:xfrm>
          <a:custGeom>
            <a:avLst/>
            <a:gdLst>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52425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78853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78853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39911 h 1539911"/>
              <a:gd name="connsiteX1" fmla="*/ 1952625 w 2305050"/>
              <a:gd name="connsiteY1" fmla="*/ 1473236 h 1539911"/>
              <a:gd name="connsiteX2" fmla="*/ 2305050 w 2305050"/>
              <a:gd name="connsiteY2" fmla="*/ 844586 h 1539911"/>
              <a:gd name="connsiteX3" fmla="*/ 1762125 w 2305050"/>
              <a:gd name="connsiteY3" fmla="*/ 854111 h 1539911"/>
              <a:gd name="connsiteX4" fmla="*/ 2047875 w 2305050"/>
              <a:gd name="connsiteY4" fmla="*/ 377861 h 1539911"/>
              <a:gd name="connsiteX5" fmla="*/ 1581150 w 2305050"/>
              <a:gd name="connsiteY5" fmla="*/ 358811 h 1539911"/>
              <a:gd name="connsiteX6" fmla="*/ 1495425 w 2305050"/>
              <a:gd name="connsiteY6" fmla="*/ 987461 h 1539911"/>
              <a:gd name="connsiteX7" fmla="*/ 1195910 w 2305050"/>
              <a:gd name="connsiteY7" fmla="*/ 0 h 1539911"/>
              <a:gd name="connsiteX8" fmla="*/ 542925 w 2305050"/>
              <a:gd name="connsiteY8" fmla="*/ 347139 h 1539911"/>
              <a:gd name="connsiteX9" fmla="*/ 1028700 w 2305050"/>
              <a:gd name="connsiteY9" fmla="*/ 892211 h 1539911"/>
              <a:gd name="connsiteX10" fmla="*/ 0 w 2305050"/>
              <a:gd name="connsiteY10" fmla="*/ 663611 h 1539911"/>
              <a:gd name="connsiteX11" fmla="*/ 590550 w 2305050"/>
              <a:gd name="connsiteY11" fmla="*/ 1539911 h 1539911"/>
              <a:gd name="connsiteX0" fmla="*/ 590550 w 2305050"/>
              <a:gd name="connsiteY0" fmla="*/ 1565699 h 1565699"/>
              <a:gd name="connsiteX1" fmla="*/ 1952625 w 2305050"/>
              <a:gd name="connsiteY1" fmla="*/ 1499024 h 1565699"/>
              <a:gd name="connsiteX2" fmla="*/ 2305050 w 2305050"/>
              <a:gd name="connsiteY2" fmla="*/ 870374 h 1565699"/>
              <a:gd name="connsiteX3" fmla="*/ 1762125 w 2305050"/>
              <a:gd name="connsiteY3" fmla="*/ 879899 h 1565699"/>
              <a:gd name="connsiteX4" fmla="*/ 2047875 w 2305050"/>
              <a:gd name="connsiteY4" fmla="*/ 403649 h 1565699"/>
              <a:gd name="connsiteX5" fmla="*/ 1581150 w 2305050"/>
              <a:gd name="connsiteY5" fmla="*/ 384599 h 1565699"/>
              <a:gd name="connsiteX6" fmla="*/ 1495425 w 2305050"/>
              <a:gd name="connsiteY6" fmla="*/ 1013249 h 1565699"/>
              <a:gd name="connsiteX7" fmla="*/ 1195910 w 2305050"/>
              <a:gd name="connsiteY7" fmla="*/ 25788 h 1565699"/>
              <a:gd name="connsiteX8" fmla="*/ 542925 w 2305050"/>
              <a:gd name="connsiteY8" fmla="*/ 372927 h 1565699"/>
              <a:gd name="connsiteX9" fmla="*/ 1028700 w 2305050"/>
              <a:gd name="connsiteY9" fmla="*/ 917999 h 1565699"/>
              <a:gd name="connsiteX10" fmla="*/ 0 w 2305050"/>
              <a:gd name="connsiteY10" fmla="*/ 689399 h 1565699"/>
              <a:gd name="connsiteX11" fmla="*/ 590550 w 2305050"/>
              <a:gd name="connsiteY11" fmla="*/ 1565699 h 1565699"/>
              <a:gd name="connsiteX0" fmla="*/ 590550 w 2305050"/>
              <a:gd name="connsiteY0" fmla="*/ 1565699 h 1565699"/>
              <a:gd name="connsiteX1" fmla="*/ 1952625 w 2305050"/>
              <a:gd name="connsiteY1" fmla="*/ 1499024 h 1565699"/>
              <a:gd name="connsiteX2" fmla="*/ 2305050 w 2305050"/>
              <a:gd name="connsiteY2" fmla="*/ 870374 h 1565699"/>
              <a:gd name="connsiteX3" fmla="*/ 1762125 w 2305050"/>
              <a:gd name="connsiteY3" fmla="*/ 879899 h 1565699"/>
              <a:gd name="connsiteX4" fmla="*/ 2047875 w 2305050"/>
              <a:gd name="connsiteY4" fmla="*/ 403649 h 1565699"/>
              <a:gd name="connsiteX5" fmla="*/ 1581150 w 2305050"/>
              <a:gd name="connsiteY5" fmla="*/ 384599 h 1565699"/>
              <a:gd name="connsiteX6" fmla="*/ 1495425 w 2305050"/>
              <a:gd name="connsiteY6" fmla="*/ 1013249 h 1565699"/>
              <a:gd name="connsiteX7" fmla="*/ 1195910 w 2305050"/>
              <a:gd name="connsiteY7" fmla="*/ 25788 h 1565699"/>
              <a:gd name="connsiteX8" fmla="*/ 521783 w 2305050"/>
              <a:gd name="connsiteY8" fmla="*/ 372927 h 1565699"/>
              <a:gd name="connsiteX9" fmla="*/ 1028700 w 2305050"/>
              <a:gd name="connsiteY9" fmla="*/ 917999 h 1565699"/>
              <a:gd name="connsiteX10" fmla="*/ 0 w 2305050"/>
              <a:gd name="connsiteY10" fmla="*/ 689399 h 1565699"/>
              <a:gd name="connsiteX11" fmla="*/ 590550 w 2305050"/>
              <a:gd name="connsiteY11" fmla="*/ 1565699 h 1565699"/>
              <a:gd name="connsiteX0" fmla="*/ 590550 w 2305050"/>
              <a:gd name="connsiteY0" fmla="*/ 1556076 h 1556076"/>
              <a:gd name="connsiteX1" fmla="*/ 1952625 w 2305050"/>
              <a:gd name="connsiteY1" fmla="*/ 1489401 h 1556076"/>
              <a:gd name="connsiteX2" fmla="*/ 2305050 w 2305050"/>
              <a:gd name="connsiteY2" fmla="*/ 860751 h 1556076"/>
              <a:gd name="connsiteX3" fmla="*/ 1762125 w 2305050"/>
              <a:gd name="connsiteY3" fmla="*/ 870276 h 1556076"/>
              <a:gd name="connsiteX4" fmla="*/ 2047875 w 2305050"/>
              <a:gd name="connsiteY4" fmla="*/ 394026 h 1556076"/>
              <a:gd name="connsiteX5" fmla="*/ 1581150 w 2305050"/>
              <a:gd name="connsiteY5" fmla="*/ 374976 h 1556076"/>
              <a:gd name="connsiteX6" fmla="*/ 1495425 w 2305050"/>
              <a:gd name="connsiteY6" fmla="*/ 1003626 h 1556076"/>
              <a:gd name="connsiteX7" fmla="*/ 1195910 w 2305050"/>
              <a:gd name="connsiteY7" fmla="*/ 16165 h 1556076"/>
              <a:gd name="connsiteX8" fmla="*/ 521783 w 2305050"/>
              <a:gd name="connsiteY8" fmla="*/ 363304 h 1556076"/>
              <a:gd name="connsiteX9" fmla="*/ 1028700 w 2305050"/>
              <a:gd name="connsiteY9" fmla="*/ 908376 h 1556076"/>
              <a:gd name="connsiteX10" fmla="*/ 0 w 2305050"/>
              <a:gd name="connsiteY10" fmla="*/ 679776 h 1556076"/>
              <a:gd name="connsiteX11" fmla="*/ 590550 w 2305050"/>
              <a:gd name="connsiteY11" fmla="*/ 1556076 h 1556076"/>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495425 w 2305050"/>
              <a:gd name="connsiteY6" fmla="*/ 1004889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88539"/>
              <a:gd name="connsiteY0" fmla="*/ 1557339 h 1557339"/>
              <a:gd name="connsiteX1" fmla="*/ 1952625 w 2388539"/>
              <a:gd name="connsiteY1" fmla="*/ 1490664 h 1557339"/>
              <a:gd name="connsiteX2" fmla="*/ 2388539 w 2388539"/>
              <a:gd name="connsiteY2" fmla="*/ 1017065 h 1557339"/>
              <a:gd name="connsiteX3" fmla="*/ 1846694 w 2388539"/>
              <a:gd name="connsiteY3" fmla="*/ 818683 h 1557339"/>
              <a:gd name="connsiteX4" fmla="*/ 2144446 w 2388539"/>
              <a:gd name="connsiteY4" fmla="*/ 775628 h 1557339"/>
              <a:gd name="connsiteX5" fmla="*/ 2047875 w 2388539"/>
              <a:gd name="connsiteY5" fmla="*/ 395289 h 1557339"/>
              <a:gd name="connsiteX6" fmla="*/ 1597007 w 2388539"/>
              <a:gd name="connsiteY6" fmla="*/ 370953 h 1557339"/>
              <a:gd name="connsiteX7" fmla="*/ 1537710 w 2388539"/>
              <a:gd name="connsiteY7" fmla="*/ 878035 h 1557339"/>
              <a:gd name="connsiteX8" fmla="*/ 1195910 w 2388539"/>
              <a:gd name="connsiteY8" fmla="*/ 17428 h 1557339"/>
              <a:gd name="connsiteX9" fmla="*/ 521783 w 2388539"/>
              <a:gd name="connsiteY9" fmla="*/ 364567 h 1557339"/>
              <a:gd name="connsiteX10" fmla="*/ 1028700 w 2388539"/>
              <a:gd name="connsiteY10" fmla="*/ 909639 h 1557339"/>
              <a:gd name="connsiteX11" fmla="*/ 0 w 2388539"/>
              <a:gd name="connsiteY11" fmla="*/ 681039 h 1557339"/>
              <a:gd name="connsiteX12" fmla="*/ 590550 w 2388539"/>
              <a:gd name="connsiteY12" fmla="*/ 1557339 h 1557339"/>
              <a:gd name="connsiteX0" fmla="*/ 590550 w 2388539"/>
              <a:gd name="connsiteY0" fmla="*/ 1557339 h 1557339"/>
              <a:gd name="connsiteX1" fmla="*/ 1952625 w 2388539"/>
              <a:gd name="connsiteY1" fmla="*/ 1490664 h 1557339"/>
              <a:gd name="connsiteX2" fmla="*/ 2388539 w 2388539"/>
              <a:gd name="connsiteY2" fmla="*/ 1017065 h 1557339"/>
              <a:gd name="connsiteX3" fmla="*/ 1846694 w 2388539"/>
              <a:gd name="connsiteY3" fmla="*/ 818683 h 1557339"/>
              <a:gd name="connsiteX4" fmla="*/ 2144446 w 2388539"/>
              <a:gd name="connsiteY4" fmla="*/ 775628 h 1557339"/>
              <a:gd name="connsiteX5" fmla="*/ 2047875 w 2388539"/>
              <a:gd name="connsiteY5" fmla="*/ 395289 h 1557339"/>
              <a:gd name="connsiteX6" fmla="*/ 1597007 w 2388539"/>
              <a:gd name="connsiteY6" fmla="*/ 370953 h 1557339"/>
              <a:gd name="connsiteX7" fmla="*/ 1537710 w 2388539"/>
              <a:gd name="connsiteY7" fmla="*/ 878035 h 1557339"/>
              <a:gd name="connsiteX8" fmla="*/ 1195910 w 2388539"/>
              <a:gd name="connsiteY8" fmla="*/ 17428 h 1557339"/>
              <a:gd name="connsiteX9" fmla="*/ 521783 w 2388539"/>
              <a:gd name="connsiteY9" fmla="*/ 364567 h 1557339"/>
              <a:gd name="connsiteX10" fmla="*/ 1028700 w 2388539"/>
              <a:gd name="connsiteY10" fmla="*/ 909639 h 1557339"/>
              <a:gd name="connsiteX11" fmla="*/ 0 w 2388539"/>
              <a:gd name="connsiteY11" fmla="*/ 681039 h 1557339"/>
              <a:gd name="connsiteX12" fmla="*/ 590550 w 2388539"/>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822"/>
              <a:gd name="connsiteY0" fmla="*/ 1557339 h 1557339"/>
              <a:gd name="connsiteX1" fmla="*/ 1960576 w 2389822"/>
              <a:gd name="connsiteY1" fmla="*/ 1510542 h 1557339"/>
              <a:gd name="connsiteX2" fmla="*/ 2384564 w 2389822"/>
              <a:gd name="connsiteY2" fmla="*/ 1040919 h 1557339"/>
              <a:gd name="connsiteX3" fmla="*/ 1846694 w 2389822"/>
              <a:gd name="connsiteY3" fmla="*/ 818683 h 1557339"/>
              <a:gd name="connsiteX4" fmla="*/ 2144446 w 2389822"/>
              <a:gd name="connsiteY4" fmla="*/ 775628 h 1557339"/>
              <a:gd name="connsiteX5" fmla="*/ 2047875 w 2389822"/>
              <a:gd name="connsiteY5" fmla="*/ 395289 h 1557339"/>
              <a:gd name="connsiteX6" fmla="*/ 1597007 w 2389822"/>
              <a:gd name="connsiteY6" fmla="*/ 370953 h 1557339"/>
              <a:gd name="connsiteX7" fmla="*/ 1537710 w 2389822"/>
              <a:gd name="connsiteY7" fmla="*/ 878035 h 1557339"/>
              <a:gd name="connsiteX8" fmla="*/ 1195910 w 2389822"/>
              <a:gd name="connsiteY8" fmla="*/ 17428 h 1557339"/>
              <a:gd name="connsiteX9" fmla="*/ 521783 w 2389822"/>
              <a:gd name="connsiteY9" fmla="*/ 364567 h 1557339"/>
              <a:gd name="connsiteX10" fmla="*/ 1028700 w 2389822"/>
              <a:gd name="connsiteY10" fmla="*/ 909639 h 1557339"/>
              <a:gd name="connsiteX11" fmla="*/ 0 w 2389822"/>
              <a:gd name="connsiteY11" fmla="*/ 681039 h 1557339"/>
              <a:gd name="connsiteX12" fmla="*/ 590550 w 2389822"/>
              <a:gd name="connsiteY12" fmla="*/ 1557339 h 1557339"/>
              <a:gd name="connsiteX0" fmla="*/ 590550 w 2396855"/>
              <a:gd name="connsiteY0" fmla="*/ 1557339 h 1557339"/>
              <a:gd name="connsiteX1" fmla="*/ 1960576 w 2396855"/>
              <a:gd name="connsiteY1" fmla="*/ 1510542 h 1557339"/>
              <a:gd name="connsiteX2" fmla="*/ 2384564 w 2396855"/>
              <a:gd name="connsiteY2" fmla="*/ 1040919 h 1557339"/>
              <a:gd name="connsiteX3" fmla="*/ 1846694 w 2396855"/>
              <a:gd name="connsiteY3" fmla="*/ 818683 h 1557339"/>
              <a:gd name="connsiteX4" fmla="*/ 2144446 w 2396855"/>
              <a:gd name="connsiteY4" fmla="*/ 775628 h 1557339"/>
              <a:gd name="connsiteX5" fmla="*/ 2047875 w 2396855"/>
              <a:gd name="connsiteY5" fmla="*/ 395289 h 1557339"/>
              <a:gd name="connsiteX6" fmla="*/ 1597007 w 2396855"/>
              <a:gd name="connsiteY6" fmla="*/ 370953 h 1557339"/>
              <a:gd name="connsiteX7" fmla="*/ 1537710 w 2396855"/>
              <a:gd name="connsiteY7" fmla="*/ 878035 h 1557339"/>
              <a:gd name="connsiteX8" fmla="*/ 1195910 w 2396855"/>
              <a:gd name="connsiteY8" fmla="*/ 17428 h 1557339"/>
              <a:gd name="connsiteX9" fmla="*/ 521783 w 2396855"/>
              <a:gd name="connsiteY9" fmla="*/ 364567 h 1557339"/>
              <a:gd name="connsiteX10" fmla="*/ 1028700 w 2396855"/>
              <a:gd name="connsiteY10" fmla="*/ 909639 h 1557339"/>
              <a:gd name="connsiteX11" fmla="*/ 0 w 2396855"/>
              <a:gd name="connsiteY11" fmla="*/ 681039 h 1557339"/>
              <a:gd name="connsiteX12" fmla="*/ 590550 w 2396855"/>
              <a:gd name="connsiteY12" fmla="*/ 1557339 h 1557339"/>
              <a:gd name="connsiteX0" fmla="*/ 590550 w 2396855"/>
              <a:gd name="connsiteY0" fmla="*/ 1513607 h 1513607"/>
              <a:gd name="connsiteX1" fmla="*/ 1960576 w 2396855"/>
              <a:gd name="connsiteY1" fmla="*/ 1510542 h 1513607"/>
              <a:gd name="connsiteX2" fmla="*/ 2384564 w 2396855"/>
              <a:gd name="connsiteY2" fmla="*/ 1040919 h 1513607"/>
              <a:gd name="connsiteX3" fmla="*/ 1846694 w 2396855"/>
              <a:gd name="connsiteY3" fmla="*/ 818683 h 1513607"/>
              <a:gd name="connsiteX4" fmla="*/ 2144446 w 2396855"/>
              <a:gd name="connsiteY4" fmla="*/ 775628 h 1513607"/>
              <a:gd name="connsiteX5" fmla="*/ 2047875 w 2396855"/>
              <a:gd name="connsiteY5" fmla="*/ 395289 h 1513607"/>
              <a:gd name="connsiteX6" fmla="*/ 1597007 w 2396855"/>
              <a:gd name="connsiteY6" fmla="*/ 370953 h 1513607"/>
              <a:gd name="connsiteX7" fmla="*/ 1537710 w 2396855"/>
              <a:gd name="connsiteY7" fmla="*/ 878035 h 1513607"/>
              <a:gd name="connsiteX8" fmla="*/ 1195910 w 2396855"/>
              <a:gd name="connsiteY8" fmla="*/ 17428 h 1513607"/>
              <a:gd name="connsiteX9" fmla="*/ 521783 w 2396855"/>
              <a:gd name="connsiteY9" fmla="*/ 364567 h 1513607"/>
              <a:gd name="connsiteX10" fmla="*/ 1028700 w 2396855"/>
              <a:gd name="connsiteY10" fmla="*/ 909639 h 1513607"/>
              <a:gd name="connsiteX11" fmla="*/ 0 w 2396855"/>
              <a:gd name="connsiteY11" fmla="*/ 681039 h 1513607"/>
              <a:gd name="connsiteX12" fmla="*/ 590550 w 2396855"/>
              <a:gd name="connsiteY12" fmla="*/ 1513607 h 1513607"/>
              <a:gd name="connsiteX0" fmla="*/ 602477 w 2396855"/>
              <a:gd name="connsiteY0" fmla="*/ 1517583 h 1517583"/>
              <a:gd name="connsiteX1" fmla="*/ 1960576 w 2396855"/>
              <a:gd name="connsiteY1" fmla="*/ 1510542 h 1517583"/>
              <a:gd name="connsiteX2" fmla="*/ 2384564 w 2396855"/>
              <a:gd name="connsiteY2" fmla="*/ 1040919 h 1517583"/>
              <a:gd name="connsiteX3" fmla="*/ 1846694 w 2396855"/>
              <a:gd name="connsiteY3" fmla="*/ 818683 h 1517583"/>
              <a:gd name="connsiteX4" fmla="*/ 2144446 w 2396855"/>
              <a:gd name="connsiteY4" fmla="*/ 775628 h 1517583"/>
              <a:gd name="connsiteX5" fmla="*/ 2047875 w 2396855"/>
              <a:gd name="connsiteY5" fmla="*/ 395289 h 1517583"/>
              <a:gd name="connsiteX6" fmla="*/ 1597007 w 2396855"/>
              <a:gd name="connsiteY6" fmla="*/ 370953 h 1517583"/>
              <a:gd name="connsiteX7" fmla="*/ 1537710 w 2396855"/>
              <a:gd name="connsiteY7" fmla="*/ 878035 h 1517583"/>
              <a:gd name="connsiteX8" fmla="*/ 1195910 w 2396855"/>
              <a:gd name="connsiteY8" fmla="*/ 17428 h 1517583"/>
              <a:gd name="connsiteX9" fmla="*/ 521783 w 2396855"/>
              <a:gd name="connsiteY9" fmla="*/ 364567 h 1517583"/>
              <a:gd name="connsiteX10" fmla="*/ 1028700 w 2396855"/>
              <a:gd name="connsiteY10" fmla="*/ 909639 h 1517583"/>
              <a:gd name="connsiteX11" fmla="*/ 0 w 2396855"/>
              <a:gd name="connsiteY11" fmla="*/ 681039 h 1517583"/>
              <a:gd name="connsiteX12" fmla="*/ 602477 w 2396855"/>
              <a:gd name="connsiteY12" fmla="*/ 1517583 h 1517583"/>
              <a:gd name="connsiteX0" fmla="*/ 602477 w 2396855"/>
              <a:gd name="connsiteY0" fmla="*/ 1517583 h 1517583"/>
              <a:gd name="connsiteX1" fmla="*/ 1960576 w 2396855"/>
              <a:gd name="connsiteY1" fmla="*/ 1510542 h 1517583"/>
              <a:gd name="connsiteX2" fmla="*/ 2384564 w 2396855"/>
              <a:gd name="connsiteY2" fmla="*/ 1040919 h 1517583"/>
              <a:gd name="connsiteX3" fmla="*/ 1846694 w 2396855"/>
              <a:gd name="connsiteY3" fmla="*/ 818683 h 1517583"/>
              <a:gd name="connsiteX4" fmla="*/ 2144446 w 2396855"/>
              <a:gd name="connsiteY4" fmla="*/ 775628 h 1517583"/>
              <a:gd name="connsiteX5" fmla="*/ 2047875 w 2396855"/>
              <a:gd name="connsiteY5" fmla="*/ 395289 h 1517583"/>
              <a:gd name="connsiteX6" fmla="*/ 1597007 w 2396855"/>
              <a:gd name="connsiteY6" fmla="*/ 370953 h 1517583"/>
              <a:gd name="connsiteX7" fmla="*/ 1537710 w 2396855"/>
              <a:gd name="connsiteY7" fmla="*/ 878035 h 1517583"/>
              <a:gd name="connsiteX8" fmla="*/ 1195910 w 2396855"/>
              <a:gd name="connsiteY8" fmla="*/ 17428 h 1517583"/>
              <a:gd name="connsiteX9" fmla="*/ 521783 w 2396855"/>
              <a:gd name="connsiteY9" fmla="*/ 364567 h 1517583"/>
              <a:gd name="connsiteX10" fmla="*/ 1028700 w 2396855"/>
              <a:gd name="connsiteY10" fmla="*/ 909639 h 1517583"/>
              <a:gd name="connsiteX11" fmla="*/ 0 w 2396855"/>
              <a:gd name="connsiteY11" fmla="*/ 681039 h 1517583"/>
              <a:gd name="connsiteX12" fmla="*/ 602477 w 2396855"/>
              <a:gd name="connsiteY12" fmla="*/ 1517583 h 1517583"/>
              <a:gd name="connsiteX0" fmla="*/ 622355 w 2416733"/>
              <a:gd name="connsiteY0" fmla="*/ 1517583 h 1517583"/>
              <a:gd name="connsiteX1" fmla="*/ 1980454 w 2416733"/>
              <a:gd name="connsiteY1" fmla="*/ 1510542 h 1517583"/>
              <a:gd name="connsiteX2" fmla="*/ 2404442 w 2416733"/>
              <a:gd name="connsiteY2" fmla="*/ 1040919 h 1517583"/>
              <a:gd name="connsiteX3" fmla="*/ 1866572 w 2416733"/>
              <a:gd name="connsiteY3" fmla="*/ 818683 h 1517583"/>
              <a:gd name="connsiteX4" fmla="*/ 2164324 w 2416733"/>
              <a:gd name="connsiteY4" fmla="*/ 775628 h 1517583"/>
              <a:gd name="connsiteX5" fmla="*/ 2067753 w 2416733"/>
              <a:gd name="connsiteY5" fmla="*/ 395289 h 1517583"/>
              <a:gd name="connsiteX6" fmla="*/ 1616885 w 2416733"/>
              <a:gd name="connsiteY6" fmla="*/ 370953 h 1517583"/>
              <a:gd name="connsiteX7" fmla="*/ 1557588 w 2416733"/>
              <a:gd name="connsiteY7" fmla="*/ 878035 h 1517583"/>
              <a:gd name="connsiteX8" fmla="*/ 1215788 w 2416733"/>
              <a:gd name="connsiteY8" fmla="*/ 17428 h 1517583"/>
              <a:gd name="connsiteX9" fmla="*/ 541661 w 2416733"/>
              <a:gd name="connsiteY9" fmla="*/ 364567 h 1517583"/>
              <a:gd name="connsiteX10" fmla="*/ 1048578 w 2416733"/>
              <a:gd name="connsiteY10" fmla="*/ 909639 h 1517583"/>
              <a:gd name="connsiteX11" fmla="*/ 0 w 2416733"/>
              <a:gd name="connsiteY11" fmla="*/ 681039 h 1517583"/>
              <a:gd name="connsiteX12" fmla="*/ 622355 w 2416733"/>
              <a:gd name="connsiteY12" fmla="*/ 1517583 h 1517583"/>
              <a:gd name="connsiteX0" fmla="*/ 695331 w 2489709"/>
              <a:gd name="connsiteY0" fmla="*/ 1517583 h 1517583"/>
              <a:gd name="connsiteX1" fmla="*/ 2053430 w 2489709"/>
              <a:gd name="connsiteY1" fmla="*/ 1510542 h 1517583"/>
              <a:gd name="connsiteX2" fmla="*/ 2477418 w 2489709"/>
              <a:gd name="connsiteY2" fmla="*/ 1040919 h 1517583"/>
              <a:gd name="connsiteX3" fmla="*/ 1939548 w 2489709"/>
              <a:gd name="connsiteY3" fmla="*/ 818683 h 1517583"/>
              <a:gd name="connsiteX4" fmla="*/ 2237300 w 2489709"/>
              <a:gd name="connsiteY4" fmla="*/ 775628 h 1517583"/>
              <a:gd name="connsiteX5" fmla="*/ 2140729 w 2489709"/>
              <a:gd name="connsiteY5" fmla="*/ 395289 h 1517583"/>
              <a:gd name="connsiteX6" fmla="*/ 1689861 w 2489709"/>
              <a:gd name="connsiteY6" fmla="*/ 370953 h 1517583"/>
              <a:gd name="connsiteX7" fmla="*/ 1630564 w 2489709"/>
              <a:gd name="connsiteY7" fmla="*/ 878035 h 1517583"/>
              <a:gd name="connsiteX8" fmla="*/ 1288764 w 2489709"/>
              <a:gd name="connsiteY8" fmla="*/ 17428 h 1517583"/>
              <a:gd name="connsiteX9" fmla="*/ 614637 w 2489709"/>
              <a:gd name="connsiteY9" fmla="*/ 364567 h 1517583"/>
              <a:gd name="connsiteX10" fmla="*/ 1121554 w 2489709"/>
              <a:gd name="connsiteY10" fmla="*/ 909639 h 1517583"/>
              <a:gd name="connsiteX11" fmla="*/ 72976 w 2489709"/>
              <a:gd name="connsiteY11" fmla="*/ 681039 h 1517583"/>
              <a:gd name="connsiteX12" fmla="*/ 695331 w 2489709"/>
              <a:gd name="connsiteY12" fmla="*/ 1517583 h 1517583"/>
              <a:gd name="connsiteX0" fmla="*/ 690276 w 2484654"/>
              <a:gd name="connsiteY0" fmla="*/ 1517583 h 1517676"/>
              <a:gd name="connsiteX1" fmla="*/ 2048375 w 2484654"/>
              <a:gd name="connsiteY1" fmla="*/ 1510542 h 1517676"/>
              <a:gd name="connsiteX2" fmla="*/ 2472363 w 2484654"/>
              <a:gd name="connsiteY2" fmla="*/ 1040919 h 1517676"/>
              <a:gd name="connsiteX3" fmla="*/ 1934493 w 2484654"/>
              <a:gd name="connsiteY3" fmla="*/ 818683 h 1517676"/>
              <a:gd name="connsiteX4" fmla="*/ 2232245 w 2484654"/>
              <a:gd name="connsiteY4" fmla="*/ 775628 h 1517676"/>
              <a:gd name="connsiteX5" fmla="*/ 2135674 w 2484654"/>
              <a:gd name="connsiteY5" fmla="*/ 395289 h 1517676"/>
              <a:gd name="connsiteX6" fmla="*/ 1684806 w 2484654"/>
              <a:gd name="connsiteY6" fmla="*/ 370953 h 1517676"/>
              <a:gd name="connsiteX7" fmla="*/ 1625509 w 2484654"/>
              <a:gd name="connsiteY7" fmla="*/ 878035 h 1517676"/>
              <a:gd name="connsiteX8" fmla="*/ 1283709 w 2484654"/>
              <a:gd name="connsiteY8" fmla="*/ 17428 h 1517676"/>
              <a:gd name="connsiteX9" fmla="*/ 609582 w 2484654"/>
              <a:gd name="connsiteY9" fmla="*/ 364567 h 1517676"/>
              <a:gd name="connsiteX10" fmla="*/ 1116499 w 2484654"/>
              <a:gd name="connsiteY10" fmla="*/ 909639 h 1517676"/>
              <a:gd name="connsiteX11" fmla="*/ 67921 w 2484654"/>
              <a:gd name="connsiteY11" fmla="*/ 681039 h 1517676"/>
              <a:gd name="connsiteX12" fmla="*/ 690276 w 2484654"/>
              <a:gd name="connsiteY12" fmla="*/ 1517583 h 1517676"/>
              <a:gd name="connsiteX0" fmla="*/ 711626 w 2506004"/>
              <a:gd name="connsiteY0" fmla="*/ 1517583 h 1517690"/>
              <a:gd name="connsiteX1" fmla="*/ 2069725 w 2506004"/>
              <a:gd name="connsiteY1" fmla="*/ 1510542 h 1517690"/>
              <a:gd name="connsiteX2" fmla="*/ 2493713 w 2506004"/>
              <a:gd name="connsiteY2" fmla="*/ 1040919 h 1517690"/>
              <a:gd name="connsiteX3" fmla="*/ 1955843 w 2506004"/>
              <a:gd name="connsiteY3" fmla="*/ 818683 h 1517690"/>
              <a:gd name="connsiteX4" fmla="*/ 2253595 w 2506004"/>
              <a:gd name="connsiteY4" fmla="*/ 775628 h 1517690"/>
              <a:gd name="connsiteX5" fmla="*/ 2157024 w 2506004"/>
              <a:gd name="connsiteY5" fmla="*/ 395289 h 1517690"/>
              <a:gd name="connsiteX6" fmla="*/ 1706156 w 2506004"/>
              <a:gd name="connsiteY6" fmla="*/ 370953 h 1517690"/>
              <a:gd name="connsiteX7" fmla="*/ 1646859 w 2506004"/>
              <a:gd name="connsiteY7" fmla="*/ 878035 h 1517690"/>
              <a:gd name="connsiteX8" fmla="*/ 1305059 w 2506004"/>
              <a:gd name="connsiteY8" fmla="*/ 17428 h 1517690"/>
              <a:gd name="connsiteX9" fmla="*/ 630932 w 2506004"/>
              <a:gd name="connsiteY9" fmla="*/ 364567 h 1517690"/>
              <a:gd name="connsiteX10" fmla="*/ 1137849 w 2506004"/>
              <a:gd name="connsiteY10" fmla="*/ 909639 h 1517690"/>
              <a:gd name="connsiteX11" fmla="*/ 65417 w 2506004"/>
              <a:gd name="connsiteY11" fmla="*/ 740674 h 1517690"/>
              <a:gd name="connsiteX12" fmla="*/ 711626 w 2506004"/>
              <a:gd name="connsiteY12" fmla="*/ 1517583 h 1517690"/>
              <a:gd name="connsiteX0" fmla="*/ 677110 w 2471488"/>
              <a:gd name="connsiteY0" fmla="*/ 1517583 h 1517661"/>
              <a:gd name="connsiteX1" fmla="*/ 2035209 w 2471488"/>
              <a:gd name="connsiteY1" fmla="*/ 1510542 h 1517661"/>
              <a:gd name="connsiteX2" fmla="*/ 2459197 w 2471488"/>
              <a:gd name="connsiteY2" fmla="*/ 1040919 h 1517661"/>
              <a:gd name="connsiteX3" fmla="*/ 1921327 w 2471488"/>
              <a:gd name="connsiteY3" fmla="*/ 818683 h 1517661"/>
              <a:gd name="connsiteX4" fmla="*/ 2219079 w 2471488"/>
              <a:gd name="connsiteY4" fmla="*/ 775628 h 1517661"/>
              <a:gd name="connsiteX5" fmla="*/ 2122508 w 2471488"/>
              <a:gd name="connsiteY5" fmla="*/ 395289 h 1517661"/>
              <a:gd name="connsiteX6" fmla="*/ 1671640 w 2471488"/>
              <a:gd name="connsiteY6" fmla="*/ 370953 h 1517661"/>
              <a:gd name="connsiteX7" fmla="*/ 1612343 w 2471488"/>
              <a:gd name="connsiteY7" fmla="*/ 878035 h 1517661"/>
              <a:gd name="connsiteX8" fmla="*/ 1270543 w 2471488"/>
              <a:gd name="connsiteY8" fmla="*/ 17428 h 1517661"/>
              <a:gd name="connsiteX9" fmla="*/ 596416 w 2471488"/>
              <a:gd name="connsiteY9" fmla="*/ 364567 h 1517661"/>
              <a:gd name="connsiteX10" fmla="*/ 1103333 w 2471488"/>
              <a:gd name="connsiteY10" fmla="*/ 909639 h 1517661"/>
              <a:gd name="connsiteX11" fmla="*/ 30901 w 2471488"/>
              <a:gd name="connsiteY11" fmla="*/ 740674 h 1517661"/>
              <a:gd name="connsiteX12" fmla="*/ 677110 w 2471488"/>
              <a:gd name="connsiteY12" fmla="*/ 1517583 h 1517661"/>
              <a:gd name="connsiteX0" fmla="*/ 693833 w 2488211"/>
              <a:gd name="connsiteY0" fmla="*/ 1517583 h 1517698"/>
              <a:gd name="connsiteX1" fmla="*/ 2051932 w 2488211"/>
              <a:gd name="connsiteY1" fmla="*/ 1510542 h 1517698"/>
              <a:gd name="connsiteX2" fmla="*/ 2475920 w 2488211"/>
              <a:gd name="connsiteY2" fmla="*/ 1040919 h 1517698"/>
              <a:gd name="connsiteX3" fmla="*/ 1938050 w 2488211"/>
              <a:gd name="connsiteY3" fmla="*/ 818683 h 1517698"/>
              <a:gd name="connsiteX4" fmla="*/ 2235802 w 2488211"/>
              <a:gd name="connsiteY4" fmla="*/ 775628 h 1517698"/>
              <a:gd name="connsiteX5" fmla="*/ 2139231 w 2488211"/>
              <a:gd name="connsiteY5" fmla="*/ 395289 h 1517698"/>
              <a:gd name="connsiteX6" fmla="*/ 1688363 w 2488211"/>
              <a:gd name="connsiteY6" fmla="*/ 370953 h 1517698"/>
              <a:gd name="connsiteX7" fmla="*/ 1629066 w 2488211"/>
              <a:gd name="connsiteY7" fmla="*/ 878035 h 1517698"/>
              <a:gd name="connsiteX8" fmla="*/ 1287266 w 2488211"/>
              <a:gd name="connsiteY8" fmla="*/ 17428 h 1517698"/>
              <a:gd name="connsiteX9" fmla="*/ 613139 w 2488211"/>
              <a:gd name="connsiteY9" fmla="*/ 364567 h 1517698"/>
              <a:gd name="connsiteX10" fmla="*/ 1120056 w 2488211"/>
              <a:gd name="connsiteY10" fmla="*/ 909639 h 1517698"/>
              <a:gd name="connsiteX11" fmla="*/ 47624 w 2488211"/>
              <a:gd name="connsiteY11" fmla="*/ 740674 h 1517698"/>
              <a:gd name="connsiteX12" fmla="*/ 693833 w 2488211"/>
              <a:gd name="connsiteY12" fmla="*/ 1517583 h 1517698"/>
              <a:gd name="connsiteX0" fmla="*/ 715719 w 2510097"/>
              <a:gd name="connsiteY0" fmla="*/ 1517583 h 1517698"/>
              <a:gd name="connsiteX1" fmla="*/ 2073818 w 2510097"/>
              <a:gd name="connsiteY1" fmla="*/ 1510542 h 1517698"/>
              <a:gd name="connsiteX2" fmla="*/ 2497806 w 2510097"/>
              <a:gd name="connsiteY2" fmla="*/ 1040919 h 1517698"/>
              <a:gd name="connsiteX3" fmla="*/ 1959936 w 2510097"/>
              <a:gd name="connsiteY3" fmla="*/ 818683 h 1517698"/>
              <a:gd name="connsiteX4" fmla="*/ 2257688 w 2510097"/>
              <a:gd name="connsiteY4" fmla="*/ 775628 h 1517698"/>
              <a:gd name="connsiteX5" fmla="*/ 2161117 w 2510097"/>
              <a:gd name="connsiteY5" fmla="*/ 395289 h 1517698"/>
              <a:gd name="connsiteX6" fmla="*/ 1710249 w 2510097"/>
              <a:gd name="connsiteY6" fmla="*/ 370953 h 1517698"/>
              <a:gd name="connsiteX7" fmla="*/ 1650952 w 2510097"/>
              <a:gd name="connsiteY7" fmla="*/ 878035 h 1517698"/>
              <a:gd name="connsiteX8" fmla="*/ 1309152 w 2510097"/>
              <a:gd name="connsiteY8" fmla="*/ 17428 h 1517698"/>
              <a:gd name="connsiteX9" fmla="*/ 635025 w 2510097"/>
              <a:gd name="connsiteY9" fmla="*/ 364567 h 1517698"/>
              <a:gd name="connsiteX10" fmla="*/ 1141942 w 2510097"/>
              <a:gd name="connsiteY10" fmla="*/ 909639 h 1517698"/>
              <a:gd name="connsiteX11" fmla="*/ 45656 w 2510097"/>
              <a:gd name="connsiteY11" fmla="*/ 740674 h 1517698"/>
              <a:gd name="connsiteX12" fmla="*/ 715719 w 2510097"/>
              <a:gd name="connsiteY12" fmla="*/ 1517583 h 1517698"/>
              <a:gd name="connsiteX0" fmla="*/ 693150 w 2487528"/>
              <a:gd name="connsiteY0" fmla="*/ 1517583 h 1517683"/>
              <a:gd name="connsiteX1" fmla="*/ 2051249 w 2487528"/>
              <a:gd name="connsiteY1" fmla="*/ 1510542 h 1517683"/>
              <a:gd name="connsiteX2" fmla="*/ 2475237 w 2487528"/>
              <a:gd name="connsiteY2" fmla="*/ 1040919 h 1517683"/>
              <a:gd name="connsiteX3" fmla="*/ 1937367 w 2487528"/>
              <a:gd name="connsiteY3" fmla="*/ 818683 h 1517683"/>
              <a:gd name="connsiteX4" fmla="*/ 2235119 w 2487528"/>
              <a:gd name="connsiteY4" fmla="*/ 775628 h 1517683"/>
              <a:gd name="connsiteX5" fmla="*/ 2138548 w 2487528"/>
              <a:gd name="connsiteY5" fmla="*/ 395289 h 1517683"/>
              <a:gd name="connsiteX6" fmla="*/ 1687680 w 2487528"/>
              <a:gd name="connsiteY6" fmla="*/ 370953 h 1517683"/>
              <a:gd name="connsiteX7" fmla="*/ 1628383 w 2487528"/>
              <a:gd name="connsiteY7" fmla="*/ 878035 h 1517683"/>
              <a:gd name="connsiteX8" fmla="*/ 1286583 w 2487528"/>
              <a:gd name="connsiteY8" fmla="*/ 17428 h 1517683"/>
              <a:gd name="connsiteX9" fmla="*/ 612456 w 2487528"/>
              <a:gd name="connsiteY9" fmla="*/ 364567 h 1517683"/>
              <a:gd name="connsiteX10" fmla="*/ 1119373 w 2487528"/>
              <a:gd name="connsiteY10" fmla="*/ 909639 h 1517683"/>
              <a:gd name="connsiteX11" fmla="*/ 23087 w 2487528"/>
              <a:gd name="connsiteY11" fmla="*/ 740674 h 1517683"/>
              <a:gd name="connsiteX12" fmla="*/ 693150 w 2487528"/>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26885 w 2491326"/>
              <a:gd name="connsiteY11" fmla="*/ 740674 h 1517683"/>
              <a:gd name="connsiteX12" fmla="*/ 696948 w 2491326"/>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26885 w 2491326"/>
              <a:gd name="connsiteY11" fmla="*/ 740674 h 1517683"/>
              <a:gd name="connsiteX12" fmla="*/ 696948 w 2491326"/>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91326" h="1517683">
                <a:moveTo>
                  <a:pt x="696948" y="1517583"/>
                </a:moveTo>
                <a:lnTo>
                  <a:pt x="2055047" y="1510542"/>
                </a:lnTo>
                <a:cubicBezTo>
                  <a:pt x="2429615" y="1503751"/>
                  <a:pt x="2529862" y="1262395"/>
                  <a:pt x="2479035" y="1040919"/>
                </a:cubicBezTo>
                <a:cubicBezTo>
                  <a:pt x="2409740" y="752156"/>
                  <a:pt x="2054193" y="705906"/>
                  <a:pt x="1941165" y="818683"/>
                </a:cubicBezTo>
                <a:cubicBezTo>
                  <a:pt x="2001609" y="758477"/>
                  <a:pt x="2155153" y="753674"/>
                  <a:pt x="2238917" y="775628"/>
                </a:cubicBezTo>
                <a:cubicBezTo>
                  <a:pt x="2283019" y="710348"/>
                  <a:pt x="2245581" y="472540"/>
                  <a:pt x="2142346" y="395289"/>
                </a:cubicBezTo>
                <a:cubicBezTo>
                  <a:pt x="2044729" y="314397"/>
                  <a:pt x="1868195" y="252211"/>
                  <a:pt x="1691478" y="370953"/>
                </a:cubicBezTo>
                <a:cubicBezTo>
                  <a:pt x="1726329" y="510029"/>
                  <a:pt x="1729467" y="707246"/>
                  <a:pt x="1632181" y="878035"/>
                </a:cubicBezTo>
                <a:cubicBezTo>
                  <a:pt x="1782525" y="628164"/>
                  <a:pt x="1779588" y="188015"/>
                  <a:pt x="1290381" y="17428"/>
                </a:cubicBezTo>
                <a:cubicBezTo>
                  <a:pt x="1048053" y="-57138"/>
                  <a:pt x="678873" y="116715"/>
                  <a:pt x="616254" y="364567"/>
                </a:cubicBezTo>
                <a:cubicBezTo>
                  <a:pt x="801129" y="403135"/>
                  <a:pt x="1029735" y="461579"/>
                  <a:pt x="1127147" y="794345"/>
                </a:cubicBezTo>
                <a:cubicBezTo>
                  <a:pt x="1070372" y="588809"/>
                  <a:pt x="907572" y="395952"/>
                  <a:pt x="609565" y="367791"/>
                </a:cubicBezTo>
                <a:cubicBezTo>
                  <a:pt x="363240" y="347581"/>
                  <a:pt x="99786" y="553680"/>
                  <a:pt x="26885" y="740674"/>
                </a:cubicBezTo>
                <a:cubicBezTo>
                  <a:pt x="-86365" y="1122891"/>
                  <a:pt x="162167" y="1524982"/>
                  <a:pt x="696948" y="1517583"/>
                </a:cubicBezTo>
                <a:close/>
              </a:path>
            </a:pathLst>
          </a:custGeom>
          <a:no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8" name="Group 7">
            <a:extLst>
              <a:ext uri="{FF2B5EF4-FFF2-40B4-BE49-F238E27FC236}">
                <a16:creationId xmlns:a16="http://schemas.microsoft.com/office/drawing/2014/main" id="{02CF9052-6AE9-443E-9FB5-AD7DBA13A1A6}"/>
              </a:ext>
            </a:extLst>
          </p:cNvPr>
          <p:cNvGrpSpPr/>
          <p:nvPr/>
        </p:nvGrpSpPr>
        <p:grpSpPr>
          <a:xfrm>
            <a:off x="8538798" y="1869874"/>
            <a:ext cx="2686977" cy="3706341"/>
            <a:chOff x="4749532" y="2395594"/>
            <a:chExt cx="2686977" cy="3706341"/>
          </a:xfrm>
        </p:grpSpPr>
        <p:grpSp>
          <p:nvGrpSpPr>
            <p:cNvPr id="9" name="Group 8">
              <a:extLst>
                <a:ext uri="{FF2B5EF4-FFF2-40B4-BE49-F238E27FC236}">
                  <a16:creationId xmlns:a16="http://schemas.microsoft.com/office/drawing/2014/main" id="{886DE4CC-1CA5-4CB7-98BE-B50B2265B800}"/>
                </a:ext>
              </a:extLst>
            </p:cNvPr>
            <p:cNvGrpSpPr/>
            <p:nvPr/>
          </p:nvGrpSpPr>
          <p:grpSpPr>
            <a:xfrm flipH="1">
              <a:off x="5187552" y="2402596"/>
              <a:ext cx="2248957" cy="2842245"/>
              <a:chOff x="3225532" y="1666875"/>
              <a:chExt cx="2248956" cy="2842245"/>
            </a:xfrm>
          </p:grpSpPr>
          <p:sp>
            <p:nvSpPr>
              <p:cNvPr id="18" name="Teardrop 6">
                <a:extLst>
                  <a:ext uri="{FF2B5EF4-FFF2-40B4-BE49-F238E27FC236}">
                    <a16:creationId xmlns:a16="http://schemas.microsoft.com/office/drawing/2014/main" id="{9C168761-182C-4F4D-9975-E77C3C288E6A}"/>
                  </a:ext>
                </a:extLst>
              </p:cNvPr>
              <p:cNvSpPr/>
              <p:nvPr/>
            </p:nvSpPr>
            <p:spPr>
              <a:xfrm rot="8100000">
                <a:off x="3225532" y="1844164"/>
                <a:ext cx="2248956" cy="2391624"/>
              </a:xfrm>
              <a:custGeom>
                <a:avLst/>
                <a:gdLst/>
                <a:ahLst/>
                <a:cxnLst/>
                <a:rect l="l" t="t" r="r" b="b"/>
                <a:pathLst>
                  <a:path w="2248956" h="2391624">
                    <a:moveTo>
                      <a:pt x="0" y="2006349"/>
                    </a:moveTo>
                    <a:lnTo>
                      <a:pt x="2006349" y="0"/>
                    </a:lnTo>
                    <a:lnTo>
                      <a:pt x="2248956" y="242607"/>
                    </a:lnTo>
                    <a:lnTo>
                      <a:pt x="2248956" y="1073751"/>
                    </a:lnTo>
                    <a:cubicBezTo>
                      <a:pt x="2248956" y="1801592"/>
                      <a:pt x="1658924" y="2391624"/>
                      <a:pt x="931083" y="2391624"/>
                    </a:cubicBezTo>
                    <a:cubicBezTo>
                      <a:pt x="567548" y="2391624"/>
                      <a:pt x="238392" y="2244428"/>
                      <a:pt x="0" y="200634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9" name="Freeform 24">
                <a:extLst>
                  <a:ext uri="{FF2B5EF4-FFF2-40B4-BE49-F238E27FC236}">
                    <a16:creationId xmlns:a16="http://schemas.microsoft.com/office/drawing/2014/main" id="{04278C8D-610B-459A-994A-BACE198CFBB4}"/>
                  </a:ext>
                </a:extLst>
              </p:cNvPr>
              <p:cNvSpPr/>
              <p:nvPr/>
            </p:nvSpPr>
            <p:spPr>
              <a:xfrm>
                <a:off x="3612173" y="1666875"/>
                <a:ext cx="959826" cy="2842245"/>
              </a:xfrm>
              <a:custGeom>
                <a:avLst/>
                <a:gdLst/>
                <a:ahLst/>
                <a:cxnLst/>
                <a:rect l="l" t="t" r="r" b="b"/>
                <a:pathLst>
                  <a:path w="959826" h="2842245">
                    <a:moveTo>
                      <a:pt x="959826" y="0"/>
                    </a:moveTo>
                    <a:cubicBezTo>
                      <a:pt x="957122" y="911477"/>
                      <a:pt x="954416" y="2065256"/>
                      <a:pt x="951706" y="2842245"/>
                    </a:cubicBezTo>
                    <a:lnTo>
                      <a:pt x="710629" y="2842245"/>
                    </a:lnTo>
                    <a:cubicBezTo>
                      <a:pt x="82031" y="1903306"/>
                      <a:pt x="-616708" y="903292"/>
                      <a:pt x="95982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Freeform 25">
                <a:extLst>
                  <a:ext uri="{FF2B5EF4-FFF2-40B4-BE49-F238E27FC236}">
                    <a16:creationId xmlns:a16="http://schemas.microsoft.com/office/drawing/2014/main" id="{23FC235C-2B8C-4C81-A35F-E91C6C88C599}"/>
                  </a:ext>
                </a:extLst>
              </p:cNvPr>
              <p:cNvSpPr/>
              <p:nvPr/>
            </p:nvSpPr>
            <p:spPr>
              <a:xfrm>
                <a:off x="4016766" y="1666875"/>
                <a:ext cx="555232" cy="2842245"/>
              </a:xfrm>
              <a:custGeom>
                <a:avLst/>
                <a:gdLst/>
                <a:ahLst/>
                <a:cxnLst/>
                <a:rect l="l" t="t" r="r" b="b"/>
                <a:pathLst>
                  <a:path w="555232" h="2842245">
                    <a:moveTo>
                      <a:pt x="555232" y="0"/>
                    </a:moveTo>
                    <a:cubicBezTo>
                      <a:pt x="552528" y="911477"/>
                      <a:pt x="549822" y="2065256"/>
                      <a:pt x="547112" y="2842245"/>
                    </a:cubicBezTo>
                    <a:lnTo>
                      <a:pt x="421352" y="2842245"/>
                    </a:lnTo>
                    <a:cubicBezTo>
                      <a:pt x="58058" y="1831083"/>
                      <a:pt x="-367661" y="1033527"/>
                      <a:pt x="555232"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grpSp>
          <p:nvGrpSpPr>
            <p:cNvPr id="10" name="Group 9">
              <a:extLst>
                <a:ext uri="{FF2B5EF4-FFF2-40B4-BE49-F238E27FC236}">
                  <a16:creationId xmlns:a16="http://schemas.microsoft.com/office/drawing/2014/main" id="{0A0C9AE3-E382-4F1C-B89A-4DE5AA8FFEB9}"/>
                </a:ext>
              </a:extLst>
            </p:cNvPr>
            <p:cNvGrpSpPr/>
            <p:nvPr/>
          </p:nvGrpSpPr>
          <p:grpSpPr>
            <a:xfrm>
              <a:off x="4749532" y="2395594"/>
              <a:ext cx="2248957" cy="3706341"/>
              <a:chOff x="4749532" y="2395594"/>
              <a:chExt cx="2248957" cy="3706341"/>
            </a:xfrm>
          </p:grpSpPr>
          <p:sp>
            <p:nvSpPr>
              <p:cNvPr id="11" name="Rectangle 10">
                <a:extLst>
                  <a:ext uri="{FF2B5EF4-FFF2-40B4-BE49-F238E27FC236}">
                    <a16:creationId xmlns:a16="http://schemas.microsoft.com/office/drawing/2014/main" id="{5671BC57-9F79-428A-805F-6F8C76D0A542}"/>
                  </a:ext>
                </a:extLst>
              </p:cNvPr>
              <p:cNvSpPr/>
              <p:nvPr/>
            </p:nvSpPr>
            <p:spPr>
              <a:xfrm>
                <a:off x="5818383" y="5237839"/>
                <a:ext cx="93406" cy="50405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Rectangle 11">
                <a:extLst>
                  <a:ext uri="{FF2B5EF4-FFF2-40B4-BE49-F238E27FC236}">
                    <a16:creationId xmlns:a16="http://schemas.microsoft.com/office/drawing/2014/main" id="{038B2349-CADF-47A4-90F7-F8D918870A4B}"/>
                  </a:ext>
                </a:extLst>
              </p:cNvPr>
              <p:cNvSpPr/>
              <p:nvPr/>
            </p:nvSpPr>
            <p:spPr>
              <a:xfrm>
                <a:off x="6274252" y="5195865"/>
                <a:ext cx="93406" cy="50405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3" name="Group 12">
                <a:extLst>
                  <a:ext uri="{FF2B5EF4-FFF2-40B4-BE49-F238E27FC236}">
                    <a16:creationId xmlns:a16="http://schemas.microsoft.com/office/drawing/2014/main" id="{4FACB681-6284-4511-A260-E1E67ED79A7C}"/>
                  </a:ext>
                </a:extLst>
              </p:cNvPr>
              <p:cNvGrpSpPr/>
              <p:nvPr/>
            </p:nvGrpSpPr>
            <p:grpSpPr>
              <a:xfrm>
                <a:off x="4749532" y="2395594"/>
                <a:ext cx="2248957" cy="2842245"/>
                <a:chOff x="3225532" y="1666875"/>
                <a:chExt cx="2248956" cy="2842245"/>
              </a:xfrm>
            </p:grpSpPr>
            <p:sp>
              <p:nvSpPr>
                <p:cNvPr id="15" name="Teardrop 6">
                  <a:extLst>
                    <a:ext uri="{FF2B5EF4-FFF2-40B4-BE49-F238E27FC236}">
                      <a16:creationId xmlns:a16="http://schemas.microsoft.com/office/drawing/2014/main" id="{C4BFC94B-1930-4167-9729-55EA373A520F}"/>
                    </a:ext>
                  </a:extLst>
                </p:cNvPr>
                <p:cNvSpPr/>
                <p:nvPr/>
              </p:nvSpPr>
              <p:spPr>
                <a:xfrm rot="8100000">
                  <a:off x="3225532" y="1844164"/>
                  <a:ext cx="2248956" cy="2391624"/>
                </a:xfrm>
                <a:custGeom>
                  <a:avLst/>
                  <a:gdLst/>
                  <a:ahLst/>
                  <a:cxnLst/>
                  <a:rect l="l" t="t" r="r" b="b"/>
                  <a:pathLst>
                    <a:path w="2248956" h="2391624">
                      <a:moveTo>
                        <a:pt x="0" y="2006349"/>
                      </a:moveTo>
                      <a:lnTo>
                        <a:pt x="2006349" y="0"/>
                      </a:lnTo>
                      <a:lnTo>
                        <a:pt x="2248956" y="242607"/>
                      </a:lnTo>
                      <a:lnTo>
                        <a:pt x="2248956" y="1073751"/>
                      </a:lnTo>
                      <a:cubicBezTo>
                        <a:pt x="2248956" y="1801592"/>
                        <a:pt x="1658924" y="2391624"/>
                        <a:pt x="931083" y="2391624"/>
                      </a:cubicBezTo>
                      <a:cubicBezTo>
                        <a:pt x="567548" y="2391624"/>
                        <a:pt x="238392" y="2244428"/>
                        <a:pt x="0" y="200634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6" name="Freeform 11">
                  <a:extLst>
                    <a:ext uri="{FF2B5EF4-FFF2-40B4-BE49-F238E27FC236}">
                      <a16:creationId xmlns:a16="http://schemas.microsoft.com/office/drawing/2014/main" id="{BED39122-79E0-4FA2-8E54-00493AA68DE2}"/>
                    </a:ext>
                  </a:extLst>
                </p:cNvPr>
                <p:cNvSpPr/>
                <p:nvPr/>
              </p:nvSpPr>
              <p:spPr>
                <a:xfrm>
                  <a:off x="3612173" y="1666875"/>
                  <a:ext cx="959826" cy="2842245"/>
                </a:xfrm>
                <a:custGeom>
                  <a:avLst/>
                  <a:gdLst/>
                  <a:ahLst/>
                  <a:cxnLst/>
                  <a:rect l="l" t="t" r="r" b="b"/>
                  <a:pathLst>
                    <a:path w="959826" h="2842245">
                      <a:moveTo>
                        <a:pt x="959826" y="0"/>
                      </a:moveTo>
                      <a:cubicBezTo>
                        <a:pt x="957122" y="911477"/>
                        <a:pt x="954416" y="2065256"/>
                        <a:pt x="951706" y="2842245"/>
                      </a:cubicBezTo>
                      <a:lnTo>
                        <a:pt x="710629" y="2842245"/>
                      </a:lnTo>
                      <a:cubicBezTo>
                        <a:pt x="82031" y="1903306"/>
                        <a:pt x="-616708" y="903292"/>
                        <a:pt x="95982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7" name="Freeform 12">
                  <a:extLst>
                    <a:ext uri="{FF2B5EF4-FFF2-40B4-BE49-F238E27FC236}">
                      <a16:creationId xmlns:a16="http://schemas.microsoft.com/office/drawing/2014/main" id="{023067C6-38BF-4C80-A1F6-B9356078AED7}"/>
                    </a:ext>
                  </a:extLst>
                </p:cNvPr>
                <p:cNvSpPr/>
                <p:nvPr/>
              </p:nvSpPr>
              <p:spPr>
                <a:xfrm>
                  <a:off x="4016766" y="1666875"/>
                  <a:ext cx="555232" cy="2842245"/>
                </a:xfrm>
                <a:custGeom>
                  <a:avLst/>
                  <a:gdLst/>
                  <a:ahLst/>
                  <a:cxnLst/>
                  <a:rect l="l" t="t" r="r" b="b"/>
                  <a:pathLst>
                    <a:path w="555232" h="2842245">
                      <a:moveTo>
                        <a:pt x="555232" y="0"/>
                      </a:moveTo>
                      <a:cubicBezTo>
                        <a:pt x="552528" y="911477"/>
                        <a:pt x="549822" y="2065256"/>
                        <a:pt x="547112" y="2842245"/>
                      </a:cubicBezTo>
                      <a:lnTo>
                        <a:pt x="421352" y="2842245"/>
                      </a:lnTo>
                      <a:cubicBezTo>
                        <a:pt x="58058" y="1831083"/>
                        <a:pt x="-367661" y="1033527"/>
                        <a:pt x="555232"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sp>
            <p:nvSpPr>
              <p:cNvPr id="14" name="Rounded Rectangle 26">
                <a:extLst>
                  <a:ext uri="{FF2B5EF4-FFF2-40B4-BE49-F238E27FC236}">
                    <a16:creationId xmlns:a16="http://schemas.microsoft.com/office/drawing/2014/main" id="{560938B0-41CB-4A63-899B-DC8C778DE48F}"/>
                  </a:ext>
                </a:extLst>
              </p:cNvPr>
              <p:cNvSpPr/>
              <p:nvPr/>
            </p:nvSpPr>
            <p:spPr>
              <a:xfrm>
                <a:off x="5698559" y="5597879"/>
                <a:ext cx="794890" cy="504056"/>
              </a:xfrm>
              <a:prstGeom prst="roundRect">
                <a:avLst>
                  <a:gd name="adj" fmla="val 1336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sp>
        <p:nvSpPr>
          <p:cNvPr id="21" name="Freeform 5">
            <a:extLst>
              <a:ext uri="{FF2B5EF4-FFF2-40B4-BE49-F238E27FC236}">
                <a16:creationId xmlns:a16="http://schemas.microsoft.com/office/drawing/2014/main" id="{2358E32A-F76B-4B0F-AB36-F9430FFB8D0E}"/>
              </a:ext>
            </a:extLst>
          </p:cNvPr>
          <p:cNvSpPr>
            <a:spLocks noChangeAspect="1"/>
          </p:cNvSpPr>
          <p:nvPr/>
        </p:nvSpPr>
        <p:spPr>
          <a:xfrm flipH="1">
            <a:off x="10332323" y="3787158"/>
            <a:ext cx="1550706" cy="835493"/>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0" name="TextBox 29">
            <a:extLst>
              <a:ext uri="{FF2B5EF4-FFF2-40B4-BE49-F238E27FC236}">
                <a16:creationId xmlns:a16="http://schemas.microsoft.com/office/drawing/2014/main" id="{892B28C1-ED5E-43B8-83E8-CE91726B0D52}"/>
              </a:ext>
            </a:extLst>
          </p:cNvPr>
          <p:cNvSpPr txBox="1"/>
          <p:nvPr/>
        </p:nvSpPr>
        <p:spPr>
          <a:xfrm>
            <a:off x="320177" y="1025641"/>
            <a:ext cx="4107444" cy="369332"/>
          </a:xfrm>
          <a:prstGeom prst="rect">
            <a:avLst/>
          </a:prstGeom>
          <a:noFill/>
        </p:spPr>
        <p:txBody>
          <a:bodyPr wrap="square" rtlCol="0">
            <a:spAutoFit/>
          </a:bodyPr>
          <a:lstStyle/>
          <a:p>
            <a:pPr algn="r"/>
            <a:r>
              <a:rPr lang="vi-VN" altLang="ko-KR" b="1" dirty="0">
                <a:solidFill>
                  <a:schemeClr val="tx1">
                    <a:lumMod val="75000"/>
                    <a:lumOff val="25000"/>
                  </a:schemeClr>
                </a:solidFill>
                <a:cs typeface="Arial" pitchFamily="34" charset="0"/>
              </a:rPr>
              <a:t>Giai đoạn </a:t>
            </a:r>
            <a:r>
              <a:rPr lang="en-US" altLang="ko-KR" b="1" dirty="0">
                <a:solidFill>
                  <a:schemeClr val="tx1">
                    <a:lumMod val="75000"/>
                    <a:lumOff val="25000"/>
                  </a:schemeClr>
                </a:solidFill>
                <a:cs typeface="Arial" pitchFamily="34" charset="0"/>
              </a:rPr>
              <a:t>1</a:t>
            </a:r>
            <a:r>
              <a:rPr lang="vi-VN" altLang="ko-KR" b="1" dirty="0">
                <a:solidFill>
                  <a:schemeClr val="tx1">
                    <a:lumMod val="75000"/>
                    <a:lumOff val="25000"/>
                  </a:schemeClr>
                </a:solidFill>
                <a:cs typeface="Arial" pitchFamily="34" charset="0"/>
              </a:rPr>
              <a:t>: </a:t>
            </a:r>
            <a:r>
              <a:rPr lang="en-US" altLang="ko-KR" b="1" dirty="0" err="1">
                <a:solidFill>
                  <a:schemeClr val="tx1">
                    <a:lumMod val="75000"/>
                    <a:lumOff val="25000"/>
                  </a:schemeClr>
                </a:solidFill>
                <a:cs typeface="Arial" pitchFamily="34" charset="0"/>
              </a:rPr>
              <a:t>Định</a:t>
            </a:r>
            <a:r>
              <a:rPr lang="en-US" altLang="ko-KR" b="1" dirty="0">
                <a:solidFill>
                  <a:schemeClr val="tx1">
                    <a:lumMod val="75000"/>
                    <a:lumOff val="25000"/>
                  </a:schemeClr>
                </a:solidFill>
                <a:cs typeface="Arial" pitchFamily="34" charset="0"/>
              </a:rPr>
              <a:t> vị và </a:t>
            </a:r>
            <a:r>
              <a:rPr lang="en-US" altLang="ko-KR" b="1" dirty="0" err="1">
                <a:solidFill>
                  <a:schemeClr val="tx1">
                    <a:lumMod val="75000"/>
                    <a:lumOff val="25000"/>
                  </a:schemeClr>
                </a:solidFill>
                <a:cs typeface="Arial" pitchFamily="34" charset="0"/>
              </a:rPr>
              <a:t>thu</a:t>
            </a:r>
            <a:r>
              <a:rPr lang="en-US" altLang="ko-KR" b="1" dirty="0">
                <a:solidFill>
                  <a:schemeClr val="tx1">
                    <a:lumMod val="75000"/>
                    <a:lumOff val="25000"/>
                  </a:schemeClr>
                </a:solidFill>
                <a:cs typeface="Arial" pitchFamily="34" charset="0"/>
              </a:rPr>
              <a:t> </a:t>
            </a:r>
            <a:r>
              <a:rPr lang="en-US" altLang="ko-KR" b="1" dirty="0" err="1">
                <a:solidFill>
                  <a:schemeClr val="tx1">
                    <a:lumMod val="75000"/>
                    <a:lumOff val="25000"/>
                  </a:schemeClr>
                </a:solidFill>
                <a:cs typeface="Arial" pitchFamily="34" charset="0"/>
              </a:rPr>
              <a:t>hút</a:t>
            </a:r>
            <a:endParaRPr lang="vi-VN" altLang="ko-KR" b="1" dirty="0">
              <a:solidFill>
                <a:schemeClr val="tx1">
                  <a:lumMod val="75000"/>
                  <a:lumOff val="25000"/>
                </a:schemeClr>
              </a:solidFill>
              <a:cs typeface="Arial" pitchFamily="34" charset="0"/>
            </a:endParaRPr>
          </a:p>
        </p:txBody>
      </p:sp>
      <p:sp>
        <p:nvSpPr>
          <p:cNvPr id="33" name="TextBox 32">
            <a:extLst>
              <a:ext uri="{FF2B5EF4-FFF2-40B4-BE49-F238E27FC236}">
                <a16:creationId xmlns:a16="http://schemas.microsoft.com/office/drawing/2014/main" id="{EB925D4C-F432-4AB0-9398-C7BB1B241E7D}"/>
              </a:ext>
            </a:extLst>
          </p:cNvPr>
          <p:cNvSpPr txBox="1"/>
          <p:nvPr/>
        </p:nvSpPr>
        <p:spPr>
          <a:xfrm>
            <a:off x="644632" y="2124867"/>
            <a:ext cx="4998161" cy="3754874"/>
          </a:xfrm>
          <a:prstGeom prst="rect">
            <a:avLst/>
          </a:prstGeom>
          <a:noFill/>
        </p:spPr>
        <p:txBody>
          <a:bodyPr wrap="square" rtlCol="0">
            <a:spAutoFit/>
          </a:bodyPr>
          <a:lstStyle/>
          <a:p>
            <a:pPr marL="285750" indent="-285750">
              <a:buFont typeface="Arial" panose="020B0604020202020204" pitchFamily="34" charset="0"/>
              <a:buChar char="•"/>
            </a:pPr>
            <a:r>
              <a:rPr lang="vi-VN" altLang="ko-KR" sz="1700" b="1" dirty="0">
                <a:solidFill>
                  <a:schemeClr val="tx1">
                    <a:lumMod val="75000"/>
                    <a:lumOff val="25000"/>
                  </a:schemeClr>
                </a:solidFill>
                <a:cs typeface="Arial" pitchFamily="34" charset="0"/>
              </a:rPr>
              <a:t>Chạy các chiến dịch quảng cáo trực tuyến trên các nền tảng mạng xã hội như Facebook, Instagram, Google Ads.</a:t>
            </a:r>
          </a:p>
          <a:p>
            <a:pPr marL="285750" indent="-285750">
              <a:buFont typeface="Arial" panose="020B0604020202020204" pitchFamily="34" charset="0"/>
              <a:buChar char="•"/>
            </a:pPr>
            <a:r>
              <a:rPr lang="vi-VN" altLang="ko-KR" sz="1700" b="1" dirty="0">
                <a:solidFill>
                  <a:schemeClr val="tx1">
                    <a:lumMod val="75000"/>
                    <a:lumOff val="25000"/>
                  </a:schemeClr>
                </a:solidFill>
                <a:cs typeface="Arial" pitchFamily="34" charset="0"/>
              </a:rPr>
              <a:t>Tổ chức các chương trình miễn phí hoặc giảm giá cho các gia sư và học viên đăng ký lần đầu.</a:t>
            </a:r>
          </a:p>
          <a:p>
            <a:pPr marL="285750" indent="-285750">
              <a:buFont typeface="Arial" panose="020B0604020202020204" pitchFamily="34" charset="0"/>
              <a:buChar char="•"/>
            </a:pPr>
            <a:r>
              <a:rPr lang="vi-VN" altLang="ko-KR" sz="1700" b="1" dirty="0">
                <a:solidFill>
                  <a:schemeClr val="tx1">
                    <a:lumMod val="75000"/>
                    <a:lumOff val="25000"/>
                  </a:schemeClr>
                </a:solidFill>
                <a:cs typeface="Arial" pitchFamily="34" charset="0"/>
              </a:rPr>
              <a:t>Cung cấp các bài viết, video hướng dẫn về cách sử dụng nền tảng và lợi ích của việc học gia sư qua TutorHub.</a:t>
            </a:r>
          </a:p>
          <a:p>
            <a:pPr marL="285750" indent="-285750">
              <a:buFont typeface="Arial" panose="020B0604020202020204" pitchFamily="34" charset="0"/>
              <a:buChar char="•"/>
            </a:pPr>
            <a:r>
              <a:rPr lang="vi-VN" altLang="ko-KR" sz="1700" b="1" dirty="0">
                <a:solidFill>
                  <a:schemeClr val="tx1">
                    <a:lumMod val="75000"/>
                    <a:lumOff val="25000"/>
                  </a:schemeClr>
                </a:solidFill>
                <a:cs typeface="Arial" pitchFamily="34" charset="0"/>
              </a:rPr>
              <a:t>Hợp tác với các KOL hoặc blogger trong lĩnh vực giáo dục, phát triển bản thân,... để tăng sự nhận diện thương hiệu và khuyến khích người dùng thử nghiệm dịch vụ.</a:t>
            </a:r>
          </a:p>
          <a:p>
            <a:endParaRPr lang="vi-VN" altLang="ko-KR" sz="1700" b="1" dirty="0">
              <a:solidFill>
                <a:schemeClr val="tx1">
                  <a:lumMod val="75000"/>
                  <a:lumOff val="25000"/>
                </a:schemeClr>
              </a:solidFill>
              <a:cs typeface="Arial" pitchFamily="34" charset="0"/>
            </a:endParaRPr>
          </a:p>
        </p:txBody>
      </p:sp>
      <p:grpSp>
        <p:nvGrpSpPr>
          <p:cNvPr id="37" name="Group 36">
            <a:extLst>
              <a:ext uri="{FF2B5EF4-FFF2-40B4-BE49-F238E27FC236}">
                <a16:creationId xmlns:a16="http://schemas.microsoft.com/office/drawing/2014/main" id="{478201B3-12B2-4E86-9E69-2301CDC050BF}"/>
              </a:ext>
            </a:extLst>
          </p:cNvPr>
          <p:cNvGrpSpPr/>
          <p:nvPr/>
        </p:nvGrpSpPr>
        <p:grpSpPr>
          <a:xfrm rot="20757052">
            <a:off x="12258694" y="808355"/>
            <a:ext cx="1700883" cy="948477"/>
            <a:chOff x="0" y="30309"/>
            <a:chExt cx="12191759" cy="6798583"/>
          </a:xfrm>
        </p:grpSpPr>
        <p:sp>
          <p:nvSpPr>
            <p:cNvPr id="38" name="Freeform: Shape 37">
              <a:extLst>
                <a:ext uri="{FF2B5EF4-FFF2-40B4-BE49-F238E27FC236}">
                  <a16:creationId xmlns:a16="http://schemas.microsoft.com/office/drawing/2014/main" id="{26401E15-2E51-4708-8233-F8FB8AD0A2D2}"/>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solidFill>
            <a:ln w="8016"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F4DBDB3-955E-41D7-A2BB-0556F5DE049F}"/>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8C473C2-21F5-48F4-9A0C-C2404C1590C3}"/>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lumMod val="60000"/>
                <a:lumOff val="40000"/>
              </a:schemeClr>
            </a:solidFill>
            <a:ln w="8016"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A06D28CA-E469-42E5-B7AF-CA06781C2F94}"/>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75000"/>
              </a:schemeClr>
            </a:solidFill>
            <a:ln w="8016" cap="flat">
              <a:noFill/>
              <a:prstDash val="solid"/>
              <a:miter/>
            </a:ln>
          </p:spPr>
          <p:txBody>
            <a:bodyPr rtlCol="0" anchor="ctr"/>
            <a:lstStyle/>
            <a:p>
              <a:endParaRPr lang="en-US"/>
            </a:p>
          </p:txBody>
        </p:sp>
      </p:grpSp>
    </p:spTree>
    <p:extLst>
      <p:ext uri="{BB962C8B-B14F-4D97-AF65-F5344CB8AC3E}">
        <p14:creationId xmlns:p14="http://schemas.microsoft.com/office/powerpoint/2010/main" val="917896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09405" y="147780"/>
            <a:ext cx="11573197" cy="724247"/>
          </a:xfrm>
        </p:spPr>
        <p:txBody>
          <a:bodyPr/>
          <a:lstStyle/>
          <a:p>
            <a:r>
              <a:rPr lang="vi-VN" sz="4200" b="1" dirty="0"/>
              <a:t>CHIẾN LƯỢC MARKETING</a:t>
            </a:r>
          </a:p>
        </p:txBody>
      </p:sp>
      <p:sp>
        <p:nvSpPr>
          <p:cNvPr id="3" name="Freeform 8">
            <a:extLst>
              <a:ext uri="{FF2B5EF4-FFF2-40B4-BE49-F238E27FC236}">
                <a16:creationId xmlns:a16="http://schemas.microsoft.com/office/drawing/2014/main" id="{6A2792F1-C2E7-42C6-8E2C-27B410606548}"/>
              </a:ext>
            </a:extLst>
          </p:cNvPr>
          <p:cNvSpPr>
            <a:spLocks noChangeAspect="1"/>
          </p:cNvSpPr>
          <p:nvPr/>
        </p:nvSpPr>
        <p:spPr>
          <a:xfrm flipH="1">
            <a:off x="2577346" y="1584561"/>
            <a:ext cx="3762419" cy="2027127"/>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4" name="Freeform 4">
            <a:extLst>
              <a:ext uri="{FF2B5EF4-FFF2-40B4-BE49-F238E27FC236}">
                <a16:creationId xmlns:a16="http://schemas.microsoft.com/office/drawing/2014/main" id="{CDA11D80-4858-4691-8F9C-7DD08FA1D9D6}"/>
              </a:ext>
            </a:extLst>
          </p:cNvPr>
          <p:cNvSpPr>
            <a:spLocks noChangeAspect="1"/>
          </p:cNvSpPr>
          <p:nvPr/>
        </p:nvSpPr>
        <p:spPr>
          <a:xfrm flipH="1">
            <a:off x="6192069" y="1673564"/>
            <a:ext cx="3762419" cy="2027127"/>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chemeClr val="tx1"/>
              </a:solidFill>
            </a:endParaRPr>
          </a:p>
        </p:txBody>
      </p:sp>
      <p:sp>
        <p:nvSpPr>
          <p:cNvPr id="5" name="Freeform 7">
            <a:extLst>
              <a:ext uri="{FF2B5EF4-FFF2-40B4-BE49-F238E27FC236}">
                <a16:creationId xmlns:a16="http://schemas.microsoft.com/office/drawing/2014/main" id="{4AEBF642-66E6-4D21-BB30-6EF495DACB22}"/>
              </a:ext>
            </a:extLst>
          </p:cNvPr>
          <p:cNvSpPr>
            <a:spLocks noChangeAspect="1"/>
          </p:cNvSpPr>
          <p:nvPr/>
        </p:nvSpPr>
        <p:spPr>
          <a:xfrm flipH="1">
            <a:off x="3401967" y="2752022"/>
            <a:ext cx="2232248" cy="1202698"/>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6" name="Freeform 2">
            <a:extLst>
              <a:ext uri="{FF2B5EF4-FFF2-40B4-BE49-F238E27FC236}">
                <a16:creationId xmlns:a16="http://schemas.microsoft.com/office/drawing/2014/main" id="{9A25FCA8-2AA7-4A71-BE39-3D0F28DD2828}"/>
              </a:ext>
            </a:extLst>
          </p:cNvPr>
          <p:cNvSpPr>
            <a:spLocks noChangeAspect="1"/>
          </p:cNvSpPr>
          <p:nvPr/>
        </p:nvSpPr>
        <p:spPr>
          <a:xfrm flipH="1">
            <a:off x="5999937" y="1838633"/>
            <a:ext cx="2232248" cy="1202698"/>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7" name="Freeform 3">
            <a:extLst>
              <a:ext uri="{FF2B5EF4-FFF2-40B4-BE49-F238E27FC236}">
                <a16:creationId xmlns:a16="http://schemas.microsoft.com/office/drawing/2014/main" id="{ED9C3275-32A2-421D-A644-B96D44D4B176}"/>
              </a:ext>
            </a:extLst>
          </p:cNvPr>
          <p:cNvSpPr/>
          <p:nvPr/>
        </p:nvSpPr>
        <p:spPr>
          <a:xfrm>
            <a:off x="3693448" y="4545100"/>
            <a:ext cx="1400546" cy="853194"/>
          </a:xfrm>
          <a:custGeom>
            <a:avLst/>
            <a:gdLst>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52425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78853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78853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39911 h 1539911"/>
              <a:gd name="connsiteX1" fmla="*/ 1952625 w 2305050"/>
              <a:gd name="connsiteY1" fmla="*/ 1473236 h 1539911"/>
              <a:gd name="connsiteX2" fmla="*/ 2305050 w 2305050"/>
              <a:gd name="connsiteY2" fmla="*/ 844586 h 1539911"/>
              <a:gd name="connsiteX3" fmla="*/ 1762125 w 2305050"/>
              <a:gd name="connsiteY3" fmla="*/ 854111 h 1539911"/>
              <a:gd name="connsiteX4" fmla="*/ 2047875 w 2305050"/>
              <a:gd name="connsiteY4" fmla="*/ 377861 h 1539911"/>
              <a:gd name="connsiteX5" fmla="*/ 1581150 w 2305050"/>
              <a:gd name="connsiteY5" fmla="*/ 358811 h 1539911"/>
              <a:gd name="connsiteX6" fmla="*/ 1495425 w 2305050"/>
              <a:gd name="connsiteY6" fmla="*/ 987461 h 1539911"/>
              <a:gd name="connsiteX7" fmla="*/ 1195910 w 2305050"/>
              <a:gd name="connsiteY7" fmla="*/ 0 h 1539911"/>
              <a:gd name="connsiteX8" fmla="*/ 542925 w 2305050"/>
              <a:gd name="connsiteY8" fmla="*/ 347139 h 1539911"/>
              <a:gd name="connsiteX9" fmla="*/ 1028700 w 2305050"/>
              <a:gd name="connsiteY9" fmla="*/ 892211 h 1539911"/>
              <a:gd name="connsiteX10" fmla="*/ 0 w 2305050"/>
              <a:gd name="connsiteY10" fmla="*/ 663611 h 1539911"/>
              <a:gd name="connsiteX11" fmla="*/ 590550 w 2305050"/>
              <a:gd name="connsiteY11" fmla="*/ 1539911 h 1539911"/>
              <a:gd name="connsiteX0" fmla="*/ 590550 w 2305050"/>
              <a:gd name="connsiteY0" fmla="*/ 1565699 h 1565699"/>
              <a:gd name="connsiteX1" fmla="*/ 1952625 w 2305050"/>
              <a:gd name="connsiteY1" fmla="*/ 1499024 h 1565699"/>
              <a:gd name="connsiteX2" fmla="*/ 2305050 w 2305050"/>
              <a:gd name="connsiteY2" fmla="*/ 870374 h 1565699"/>
              <a:gd name="connsiteX3" fmla="*/ 1762125 w 2305050"/>
              <a:gd name="connsiteY3" fmla="*/ 879899 h 1565699"/>
              <a:gd name="connsiteX4" fmla="*/ 2047875 w 2305050"/>
              <a:gd name="connsiteY4" fmla="*/ 403649 h 1565699"/>
              <a:gd name="connsiteX5" fmla="*/ 1581150 w 2305050"/>
              <a:gd name="connsiteY5" fmla="*/ 384599 h 1565699"/>
              <a:gd name="connsiteX6" fmla="*/ 1495425 w 2305050"/>
              <a:gd name="connsiteY6" fmla="*/ 1013249 h 1565699"/>
              <a:gd name="connsiteX7" fmla="*/ 1195910 w 2305050"/>
              <a:gd name="connsiteY7" fmla="*/ 25788 h 1565699"/>
              <a:gd name="connsiteX8" fmla="*/ 542925 w 2305050"/>
              <a:gd name="connsiteY8" fmla="*/ 372927 h 1565699"/>
              <a:gd name="connsiteX9" fmla="*/ 1028700 w 2305050"/>
              <a:gd name="connsiteY9" fmla="*/ 917999 h 1565699"/>
              <a:gd name="connsiteX10" fmla="*/ 0 w 2305050"/>
              <a:gd name="connsiteY10" fmla="*/ 689399 h 1565699"/>
              <a:gd name="connsiteX11" fmla="*/ 590550 w 2305050"/>
              <a:gd name="connsiteY11" fmla="*/ 1565699 h 1565699"/>
              <a:gd name="connsiteX0" fmla="*/ 590550 w 2305050"/>
              <a:gd name="connsiteY0" fmla="*/ 1565699 h 1565699"/>
              <a:gd name="connsiteX1" fmla="*/ 1952625 w 2305050"/>
              <a:gd name="connsiteY1" fmla="*/ 1499024 h 1565699"/>
              <a:gd name="connsiteX2" fmla="*/ 2305050 w 2305050"/>
              <a:gd name="connsiteY2" fmla="*/ 870374 h 1565699"/>
              <a:gd name="connsiteX3" fmla="*/ 1762125 w 2305050"/>
              <a:gd name="connsiteY3" fmla="*/ 879899 h 1565699"/>
              <a:gd name="connsiteX4" fmla="*/ 2047875 w 2305050"/>
              <a:gd name="connsiteY4" fmla="*/ 403649 h 1565699"/>
              <a:gd name="connsiteX5" fmla="*/ 1581150 w 2305050"/>
              <a:gd name="connsiteY5" fmla="*/ 384599 h 1565699"/>
              <a:gd name="connsiteX6" fmla="*/ 1495425 w 2305050"/>
              <a:gd name="connsiteY6" fmla="*/ 1013249 h 1565699"/>
              <a:gd name="connsiteX7" fmla="*/ 1195910 w 2305050"/>
              <a:gd name="connsiteY7" fmla="*/ 25788 h 1565699"/>
              <a:gd name="connsiteX8" fmla="*/ 521783 w 2305050"/>
              <a:gd name="connsiteY8" fmla="*/ 372927 h 1565699"/>
              <a:gd name="connsiteX9" fmla="*/ 1028700 w 2305050"/>
              <a:gd name="connsiteY9" fmla="*/ 917999 h 1565699"/>
              <a:gd name="connsiteX10" fmla="*/ 0 w 2305050"/>
              <a:gd name="connsiteY10" fmla="*/ 689399 h 1565699"/>
              <a:gd name="connsiteX11" fmla="*/ 590550 w 2305050"/>
              <a:gd name="connsiteY11" fmla="*/ 1565699 h 1565699"/>
              <a:gd name="connsiteX0" fmla="*/ 590550 w 2305050"/>
              <a:gd name="connsiteY0" fmla="*/ 1556076 h 1556076"/>
              <a:gd name="connsiteX1" fmla="*/ 1952625 w 2305050"/>
              <a:gd name="connsiteY1" fmla="*/ 1489401 h 1556076"/>
              <a:gd name="connsiteX2" fmla="*/ 2305050 w 2305050"/>
              <a:gd name="connsiteY2" fmla="*/ 860751 h 1556076"/>
              <a:gd name="connsiteX3" fmla="*/ 1762125 w 2305050"/>
              <a:gd name="connsiteY3" fmla="*/ 870276 h 1556076"/>
              <a:gd name="connsiteX4" fmla="*/ 2047875 w 2305050"/>
              <a:gd name="connsiteY4" fmla="*/ 394026 h 1556076"/>
              <a:gd name="connsiteX5" fmla="*/ 1581150 w 2305050"/>
              <a:gd name="connsiteY5" fmla="*/ 374976 h 1556076"/>
              <a:gd name="connsiteX6" fmla="*/ 1495425 w 2305050"/>
              <a:gd name="connsiteY6" fmla="*/ 1003626 h 1556076"/>
              <a:gd name="connsiteX7" fmla="*/ 1195910 w 2305050"/>
              <a:gd name="connsiteY7" fmla="*/ 16165 h 1556076"/>
              <a:gd name="connsiteX8" fmla="*/ 521783 w 2305050"/>
              <a:gd name="connsiteY8" fmla="*/ 363304 h 1556076"/>
              <a:gd name="connsiteX9" fmla="*/ 1028700 w 2305050"/>
              <a:gd name="connsiteY9" fmla="*/ 908376 h 1556076"/>
              <a:gd name="connsiteX10" fmla="*/ 0 w 2305050"/>
              <a:gd name="connsiteY10" fmla="*/ 679776 h 1556076"/>
              <a:gd name="connsiteX11" fmla="*/ 590550 w 2305050"/>
              <a:gd name="connsiteY11" fmla="*/ 1556076 h 1556076"/>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495425 w 2305050"/>
              <a:gd name="connsiteY6" fmla="*/ 1004889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88539"/>
              <a:gd name="connsiteY0" fmla="*/ 1557339 h 1557339"/>
              <a:gd name="connsiteX1" fmla="*/ 1952625 w 2388539"/>
              <a:gd name="connsiteY1" fmla="*/ 1490664 h 1557339"/>
              <a:gd name="connsiteX2" fmla="*/ 2388539 w 2388539"/>
              <a:gd name="connsiteY2" fmla="*/ 1017065 h 1557339"/>
              <a:gd name="connsiteX3" fmla="*/ 1846694 w 2388539"/>
              <a:gd name="connsiteY3" fmla="*/ 818683 h 1557339"/>
              <a:gd name="connsiteX4" fmla="*/ 2144446 w 2388539"/>
              <a:gd name="connsiteY4" fmla="*/ 775628 h 1557339"/>
              <a:gd name="connsiteX5" fmla="*/ 2047875 w 2388539"/>
              <a:gd name="connsiteY5" fmla="*/ 395289 h 1557339"/>
              <a:gd name="connsiteX6" fmla="*/ 1597007 w 2388539"/>
              <a:gd name="connsiteY6" fmla="*/ 370953 h 1557339"/>
              <a:gd name="connsiteX7" fmla="*/ 1537710 w 2388539"/>
              <a:gd name="connsiteY7" fmla="*/ 878035 h 1557339"/>
              <a:gd name="connsiteX8" fmla="*/ 1195910 w 2388539"/>
              <a:gd name="connsiteY8" fmla="*/ 17428 h 1557339"/>
              <a:gd name="connsiteX9" fmla="*/ 521783 w 2388539"/>
              <a:gd name="connsiteY9" fmla="*/ 364567 h 1557339"/>
              <a:gd name="connsiteX10" fmla="*/ 1028700 w 2388539"/>
              <a:gd name="connsiteY10" fmla="*/ 909639 h 1557339"/>
              <a:gd name="connsiteX11" fmla="*/ 0 w 2388539"/>
              <a:gd name="connsiteY11" fmla="*/ 681039 h 1557339"/>
              <a:gd name="connsiteX12" fmla="*/ 590550 w 2388539"/>
              <a:gd name="connsiteY12" fmla="*/ 1557339 h 1557339"/>
              <a:gd name="connsiteX0" fmla="*/ 590550 w 2388539"/>
              <a:gd name="connsiteY0" fmla="*/ 1557339 h 1557339"/>
              <a:gd name="connsiteX1" fmla="*/ 1952625 w 2388539"/>
              <a:gd name="connsiteY1" fmla="*/ 1490664 h 1557339"/>
              <a:gd name="connsiteX2" fmla="*/ 2388539 w 2388539"/>
              <a:gd name="connsiteY2" fmla="*/ 1017065 h 1557339"/>
              <a:gd name="connsiteX3" fmla="*/ 1846694 w 2388539"/>
              <a:gd name="connsiteY3" fmla="*/ 818683 h 1557339"/>
              <a:gd name="connsiteX4" fmla="*/ 2144446 w 2388539"/>
              <a:gd name="connsiteY4" fmla="*/ 775628 h 1557339"/>
              <a:gd name="connsiteX5" fmla="*/ 2047875 w 2388539"/>
              <a:gd name="connsiteY5" fmla="*/ 395289 h 1557339"/>
              <a:gd name="connsiteX6" fmla="*/ 1597007 w 2388539"/>
              <a:gd name="connsiteY6" fmla="*/ 370953 h 1557339"/>
              <a:gd name="connsiteX7" fmla="*/ 1537710 w 2388539"/>
              <a:gd name="connsiteY7" fmla="*/ 878035 h 1557339"/>
              <a:gd name="connsiteX8" fmla="*/ 1195910 w 2388539"/>
              <a:gd name="connsiteY8" fmla="*/ 17428 h 1557339"/>
              <a:gd name="connsiteX9" fmla="*/ 521783 w 2388539"/>
              <a:gd name="connsiteY9" fmla="*/ 364567 h 1557339"/>
              <a:gd name="connsiteX10" fmla="*/ 1028700 w 2388539"/>
              <a:gd name="connsiteY10" fmla="*/ 909639 h 1557339"/>
              <a:gd name="connsiteX11" fmla="*/ 0 w 2388539"/>
              <a:gd name="connsiteY11" fmla="*/ 681039 h 1557339"/>
              <a:gd name="connsiteX12" fmla="*/ 590550 w 2388539"/>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822"/>
              <a:gd name="connsiteY0" fmla="*/ 1557339 h 1557339"/>
              <a:gd name="connsiteX1" fmla="*/ 1960576 w 2389822"/>
              <a:gd name="connsiteY1" fmla="*/ 1510542 h 1557339"/>
              <a:gd name="connsiteX2" fmla="*/ 2384564 w 2389822"/>
              <a:gd name="connsiteY2" fmla="*/ 1040919 h 1557339"/>
              <a:gd name="connsiteX3" fmla="*/ 1846694 w 2389822"/>
              <a:gd name="connsiteY3" fmla="*/ 818683 h 1557339"/>
              <a:gd name="connsiteX4" fmla="*/ 2144446 w 2389822"/>
              <a:gd name="connsiteY4" fmla="*/ 775628 h 1557339"/>
              <a:gd name="connsiteX5" fmla="*/ 2047875 w 2389822"/>
              <a:gd name="connsiteY5" fmla="*/ 395289 h 1557339"/>
              <a:gd name="connsiteX6" fmla="*/ 1597007 w 2389822"/>
              <a:gd name="connsiteY6" fmla="*/ 370953 h 1557339"/>
              <a:gd name="connsiteX7" fmla="*/ 1537710 w 2389822"/>
              <a:gd name="connsiteY7" fmla="*/ 878035 h 1557339"/>
              <a:gd name="connsiteX8" fmla="*/ 1195910 w 2389822"/>
              <a:gd name="connsiteY8" fmla="*/ 17428 h 1557339"/>
              <a:gd name="connsiteX9" fmla="*/ 521783 w 2389822"/>
              <a:gd name="connsiteY9" fmla="*/ 364567 h 1557339"/>
              <a:gd name="connsiteX10" fmla="*/ 1028700 w 2389822"/>
              <a:gd name="connsiteY10" fmla="*/ 909639 h 1557339"/>
              <a:gd name="connsiteX11" fmla="*/ 0 w 2389822"/>
              <a:gd name="connsiteY11" fmla="*/ 681039 h 1557339"/>
              <a:gd name="connsiteX12" fmla="*/ 590550 w 2389822"/>
              <a:gd name="connsiteY12" fmla="*/ 1557339 h 1557339"/>
              <a:gd name="connsiteX0" fmla="*/ 590550 w 2396855"/>
              <a:gd name="connsiteY0" fmla="*/ 1557339 h 1557339"/>
              <a:gd name="connsiteX1" fmla="*/ 1960576 w 2396855"/>
              <a:gd name="connsiteY1" fmla="*/ 1510542 h 1557339"/>
              <a:gd name="connsiteX2" fmla="*/ 2384564 w 2396855"/>
              <a:gd name="connsiteY2" fmla="*/ 1040919 h 1557339"/>
              <a:gd name="connsiteX3" fmla="*/ 1846694 w 2396855"/>
              <a:gd name="connsiteY3" fmla="*/ 818683 h 1557339"/>
              <a:gd name="connsiteX4" fmla="*/ 2144446 w 2396855"/>
              <a:gd name="connsiteY4" fmla="*/ 775628 h 1557339"/>
              <a:gd name="connsiteX5" fmla="*/ 2047875 w 2396855"/>
              <a:gd name="connsiteY5" fmla="*/ 395289 h 1557339"/>
              <a:gd name="connsiteX6" fmla="*/ 1597007 w 2396855"/>
              <a:gd name="connsiteY6" fmla="*/ 370953 h 1557339"/>
              <a:gd name="connsiteX7" fmla="*/ 1537710 w 2396855"/>
              <a:gd name="connsiteY7" fmla="*/ 878035 h 1557339"/>
              <a:gd name="connsiteX8" fmla="*/ 1195910 w 2396855"/>
              <a:gd name="connsiteY8" fmla="*/ 17428 h 1557339"/>
              <a:gd name="connsiteX9" fmla="*/ 521783 w 2396855"/>
              <a:gd name="connsiteY9" fmla="*/ 364567 h 1557339"/>
              <a:gd name="connsiteX10" fmla="*/ 1028700 w 2396855"/>
              <a:gd name="connsiteY10" fmla="*/ 909639 h 1557339"/>
              <a:gd name="connsiteX11" fmla="*/ 0 w 2396855"/>
              <a:gd name="connsiteY11" fmla="*/ 681039 h 1557339"/>
              <a:gd name="connsiteX12" fmla="*/ 590550 w 2396855"/>
              <a:gd name="connsiteY12" fmla="*/ 1557339 h 1557339"/>
              <a:gd name="connsiteX0" fmla="*/ 590550 w 2396855"/>
              <a:gd name="connsiteY0" fmla="*/ 1513607 h 1513607"/>
              <a:gd name="connsiteX1" fmla="*/ 1960576 w 2396855"/>
              <a:gd name="connsiteY1" fmla="*/ 1510542 h 1513607"/>
              <a:gd name="connsiteX2" fmla="*/ 2384564 w 2396855"/>
              <a:gd name="connsiteY2" fmla="*/ 1040919 h 1513607"/>
              <a:gd name="connsiteX3" fmla="*/ 1846694 w 2396855"/>
              <a:gd name="connsiteY3" fmla="*/ 818683 h 1513607"/>
              <a:gd name="connsiteX4" fmla="*/ 2144446 w 2396855"/>
              <a:gd name="connsiteY4" fmla="*/ 775628 h 1513607"/>
              <a:gd name="connsiteX5" fmla="*/ 2047875 w 2396855"/>
              <a:gd name="connsiteY5" fmla="*/ 395289 h 1513607"/>
              <a:gd name="connsiteX6" fmla="*/ 1597007 w 2396855"/>
              <a:gd name="connsiteY6" fmla="*/ 370953 h 1513607"/>
              <a:gd name="connsiteX7" fmla="*/ 1537710 w 2396855"/>
              <a:gd name="connsiteY7" fmla="*/ 878035 h 1513607"/>
              <a:gd name="connsiteX8" fmla="*/ 1195910 w 2396855"/>
              <a:gd name="connsiteY8" fmla="*/ 17428 h 1513607"/>
              <a:gd name="connsiteX9" fmla="*/ 521783 w 2396855"/>
              <a:gd name="connsiteY9" fmla="*/ 364567 h 1513607"/>
              <a:gd name="connsiteX10" fmla="*/ 1028700 w 2396855"/>
              <a:gd name="connsiteY10" fmla="*/ 909639 h 1513607"/>
              <a:gd name="connsiteX11" fmla="*/ 0 w 2396855"/>
              <a:gd name="connsiteY11" fmla="*/ 681039 h 1513607"/>
              <a:gd name="connsiteX12" fmla="*/ 590550 w 2396855"/>
              <a:gd name="connsiteY12" fmla="*/ 1513607 h 1513607"/>
              <a:gd name="connsiteX0" fmla="*/ 602477 w 2396855"/>
              <a:gd name="connsiteY0" fmla="*/ 1517583 h 1517583"/>
              <a:gd name="connsiteX1" fmla="*/ 1960576 w 2396855"/>
              <a:gd name="connsiteY1" fmla="*/ 1510542 h 1517583"/>
              <a:gd name="connsiteX2" fmla="*/ 2384564 w 2396855"/>
              <a:gd name="connsiteY2" fmla="*/ 1040919 h 1517583"/>
              <a:gd name="connsiteX3" fmla="*/ 1846694 w 2396855"/>
              <a:gd name="connsiteY3" fmla="*/ 818683 h 1517583"/>
              <a:gd name="connsiteX4" fmla="*/ 2144446 w 2396855"/>
              <a:gd name="connsiteY4" fmla="*/ 775628 h 1517583"/>
              <a:gd name="connsiteX5" fmla="*/ 2047875 w 2396855"/>
              <a:gd name="connsiteY5" fmla="*/ 395289 h 1517583"/>
              <a:gd name="connsiteX6" fmla="*/ 1597007 w 2396855"/>
              <a:gd name="connsiteY6" fmla="*/ 370953 h 1517583"/>
              <a:gd name="connsiteX7" fmla="*/ 1537710 w 2396855"/>
              <a:gd name="connsiteY7" fmla="*/ 878035 h 1517583"/>
              <a:gd name="connsiteX8" fmla="*/ 1195910 w 2396855"/>
              <a:gd name="connsiteY8" fmla="*/ 17428 h 1517583"/>
              <a:gd name="connsiteX9" fmla="*/ 521783 w 2396855"/>
              <a:gd name="connsiteY9" fmla="*/ 364567 h 1517583"/>
              <a:gd name="connsiteX10" fmla="*/ 1028700 w 2396855"/>
              <a:gd name="connsiteY10" fmla="*/ 909639 h 1517583"/>
              <a:gd name="connsiteX11" fmla="*/ 0 w 2396855"/>
              <a:gd name="connsiteY11" fmla="*/ 681039 h 1517583"/>
              <a:gd name="connsiteX12" fmla="*/ 602477 w 2396855"/>
              <a:gd name="connsiteY12" fmla="*/ 1517583 h 1517583"/>
              <a:gd name="connsiteX0" fmla="*/ 602477 w 2396855"/>
              <a:gd name="connsiteY0" fmla="*/ 1517583 h 1517583"/>
              <a:gd name="connsiteX1" fmla="*/ 1960576 w 2396855"/>
              <a:gd name="connsiteY1" fmla="*/ 1510542 h 1517583"/>
              <a:gd name="connsiteX2" fmla="*/ 2384564 w 2396855"/>
              <a:gd name="connsiteY2" fmla="*/ 1040919 h 1517583"/>
              <a:gd name="connsiteX3" fmla="*/ 1846694 w 2396855"/>
              <a:gd name="connsiteY3" fmla="*/ 818683 h 1517583"/>
              <a:gd name="connsiteX4" fmla="*/ 2144446 w 2396855"/>
              <a:gd name="connsiteY4" fmla="*/ 775628 h 1517583"/>
              <a:gd name="connsiteX5" fmla="*/ 2047875 w 2396855"/>
              <a:gd name="connsiteY5" fmla="*/ 395289 h 1517583"/>
              <a:gd name="connsiteX6" fmla="*/ 1597007 w 2396855"/>
              <a:gd name="connsiteY6" fmla="*/ 370953 h 1517583"/>
              <a:gd name="connsiteX7" fmla="*/ 1537710 w 2396855"/>
              <a:gd name="connsiteY7" fmla="*/ 878035 h 1517583"/>
              <a:gd name="connsiteX8" fmla="*/ 1195910 w 2396855"/>
              <a:gd name="connsiteY8" fmla="*/ 17428 h 1517583"/>
              <a:gd name="connsiteX9" fmla="*/ 521783 w 2396855"/>
              <a:gd name="connsiteY9" fmla="*/ 364567 h 1517583"/>
              <a:gd name="connsiteX10" fmla="*/ 1028700 w 2396855"/>
              <a:gd name="connsiteY10" fmla="*/ 909639 h 1517583"/>
              <a:gd name="connsiteX11" fmla="*/ 0 w 2396855"/>
              <a:gd name="connsiteY11" fmla="*/ 681039 h 1517583"/>
              <a:gd name="connsiteX12" fmla="*/ 602477 w 2396855"/>
              <a:gd name="connsiteY12" fmla="*/ 1517583 h 1517583"/>
              <a:gd name="connsiteX0" fmla="*/ 622355 w 2416733"/>
              <a:gd name="connsiteY0" fmla="*/ 1517583 h 1517583"/>
              <a:gd name="connsiteX1" fmla="*/ 1980454 w 2416733"/>
              <a:gd name="connsiteY1" fmla="*/ 1510542 h 1517583"/>
              <a:gd name="connsiteX2" fmla="*/ 2404442 w 2416733"/>
              <a:gd name="connsiteY2" fmla="*/ 1040919 h 1517583"/>
              <a:gd name="connsiteX3" fmla="*/ 1866572 w 2416733"/>
              <a:gd name="connsiteY3" fmla="*/ 818683 h 1517583"/>
              <a:gd name="connsiteX4" fmla="*/ 2164324 w 2416733"/>
              <a:gd name="connsiteY4" fmla="*/ 775628 h 1517583"/>
              <a:gd name="connsiteX5" fmla="*/ 2067753 w 2416733"/>
              <a:gd name="connsiteY5" fmla="*/ 395289 h 1517583"/>
              <a:gd name="connsiteX6" fmla="*/ 1616885 w 2416733"/>
              <a:gd name="connsiteY6" fmla="*/ 370953 h 1517583"/>
              <a:gd name="connsiteX7" fmla="*/ 1557588 w 2416733"/>
              <a:gd name="connsiteY7" fmla="*/ 878035 h 1517583"/>
              <a:gd name="connsiteX8" fmla="*/ 1215788 w 2416733"/>
              <a:gd name="connsiteY8" fmla="*/ 17428 h 1517583"/>
              <a:gd name="connsiteX9" fmla="*/ 541661 w 2416733"/>
              <a:gd name="connsiteY9" fmla="*/ 364567 h 1517583"/>
              <a:gd name="connsiteX10" fmla="*/ 1048578 w 2416733"/>
              <a:gd name="connsiteY10" fmla="*/ 909639 h 1517583"/>
              <a:gd name="connsiteX11" fmla="*/ 0 w 2416733"/>
              <a:gd name="connsiteY11" fmla="*/ 681039 h 1517583"/>
              <a:gd name="connsiteX12" fmla="*/ 622355 w 2416733"/>
              <a:gd name="connsiteY12" fmla="*/ 1517583 h 1517583"/>
              <a:gd name="connsiteX0" fmla="*/ 695331 w 2489709"/>
              <a:gd name="connsiteY0" fmla="*/ 1517583 h 1517583"/>
              <a:gd name="connsiteX1" fmla="*/ 2053430 w 2489709"/>
              <a:gd name="connsiteY1" fmla="*/ 1510542 h 1517583"/>
              <a:gd name="connsiteX2" fmla="*/ 2477418 w 2489709"/>
              <a:gd name="connsiteY2" fmla="*/ 1040919 h 1517583"/>
              <a:gd name="connsiteX3" fmla="*/ 1939548 w 2489709"/>
              <a:gd name="connsiteY3" fmla="*/ 818683 h 1517583"/>
              <a:gd name="connsiteX4" fmla="*/ 2237300 w 2489709"/>
              <a:gd name="connsiteY4" fmla="*/ 775628 h 1517583"/>
              <a:gd name="connsiteX5" fmla="*/ 2140729 w 2489709"/>
              <a:gd name="connsiteY5" fmla="*/ 395289 h 1517583"/>
              <a:gd name="connsiteX6" fmla="*/ 1689861 w 2489709"/>
              <a:gd name="connsiteY6" fmla="*/ 370953 h 1517583"/>
              <a:gd name="connsiteX7" fmla="*/ 1630564 w 2489709"/>
              <a:gd name="connsiteY7" fmla="*/ 878035 h 1517583"/>
              <a:gd name="connsiteX8" fmla="*/ 1288764 w 2489709"/>
              <a:gd name="connsiteY8" fmla="*/ 17428 h 1517583"/>
              <a:gd name="connsiteX9" fmla="*/ 614637 w 2489709"/>
              <a:gd name="connsiteY9" fmla="*/ 364567 h 1517583"/>
              <a:gd name="connsiteX10" fmla="*/ 1121554 w 2489709"/>
              <a:gd name="connsiteY10" fmla="*/ 909639 h 1517583"/>
              <a:gd name="connsiteX11" fmla="*/ 72976 w 2489709"/>
              <a:gd name="connsiteY11" fmla="*/ 681039 h 1517583"/>
              <a:gd name="connsiteX12" fmla="*/ 695331 w 2489709"/>
              <a:gd name="connsiteY12" fmla="*/ 1517583 h 1517583"/>
              <a:gd name="connsiteX0" fmla="*/ 690276 w 2484654"/>
              <a:gd name="connsiteY0" fmla="*/ 1517583 h 1517676"/>
              <a:gd name="connsiteX1" fmla="*/ 2048375 w 2484654"/>
              <a:gd name="connsiteY1" fmla="*/ 1510542 h 1517676"/>
              <a:gd name="connsiteX2" fmla="*/ 2472363 w 2484654"/>
              <a:gd name="connsiteY2" fmla="*/ 1040919 h 1517676"/>
              <a:gd name="connsiteX3" fmla="*/ 1934493 w 2484654"/>
              <a:gd name="connsiteY3" fmla="*/ 818683 h 1517676"/>
              <a:gd name="connsiteX4" fmla="*/ 2232245 w 2484654"/>
              <a:gd name="connsiteY4" fmla="*/ 775628 h 1517676"/>
              <a:gd name="connsiteX5" fmla="*/ 2135674 w 2484654"/>
              <a:gd name="connsiteY5" fmla="*/ 395289 h 1517676"/>
              <a:gd name="connsiteX6" fmla="*/ 1684806 w 2484654"/>
              <a:gd name="connsiteY6" fmla="*/ 370953 h 1517676"/>
              <a:gd name="connsiteX7" fmla="*/ 1625509 w 2484654"/>
              <a:gd name="connsiteY7" fmla="*/ 878035 h 1517676"/>
              <a:gd name="connsiteX8" fmla="*/ 1283709 w 2484654"/>
              <a:gd name="connsiteY8" fmla="*/ 17428 h 1517676"/>
              <a:gd name="connsiteX9" fmla="*/ 609582 w 2484654"/>
              <a:gd name="connsiteY9" fmla="*/ 364567 h 1517676"/>
              <a:gd name="connsiteX10" fmla="*/ 1116499 w 2484654"/>
              <a:gd name="connsiteY10" fmla="*/ 909639 h 1517676"/>
              <a:gd name="connsiteX11" fmla="*/ 67921 w 2484654"/>
              <a:gd name="connsiteY11" fmla="*/ 681039 h 1517676"/>
              <a:gd name="connsiteX12" fmla="*/ 690276 w 2484654"/>
              <a:gd name="connsiteY12" fmla="*/ 1517583 h 1517676"/>
              <a:gd name="connsiteX0" fmla="*/ 711626 w 2506004"/>
              <a:gd name="connsiteY0" fmla="*/ 1517583 h 1517690"/>
              <a:gd name="connsiteX1" fmla="*/ 2069725 w 2506004"/>
              <a:gd name="connsiteY1" fmla="*/ 1510542 h 1517690"/>
              <a:gd name="connsiteX2" fmla="*/ 2493713 w 2506004"/>
              <a:gd name="connsiteY2" fmla="*/ 1040919 h 1517690"/>
              <a:gd name="connsiteX3" fmla="*/ 1955843 w 2506004"/>
              <a:gd name="connsiteY3" fmla="*/ 818683 h 1517690"/>
              <a:gd name="connsiteX4" fmla="*/ 2253595 w 2506004"/>
              <a:gd name="connsiteY4" fmla="*/ 775628 h 1517690"/>
              <a:gd name="connsiteX5" fmla="*/ 2157024 w 2506004"/>
              <a:gd name="connsiteY5" fmla="*/ 395289 h 1517690"/>
              <a:gd name="connsiteX6" fmla="*/ 1706156 w 2506004"/>
              <a:gd name="connsiteY6" fmla="*/ 370953 h 1517690"/>
              <a:gd name="connsiteX7" fmla="*/ 1646859 w 2506004"/>
              <a:gd name="connsiteY7" fmla="*/ 878035 h 1517690"/>
              <a:gd name="connsiteX8" fmla="*/ 1305059 w 2506004"/>
              <a:gd name="connsiteY8" fmla="*/ 17428 h 1517690"/>
              <a:gd name="connsiteX9" fmla="*/ 630932 w 2506004"/>
              <a:gd name="connsiteY9" fmla="*/ 364567 h 1517690"/>
              <a:gd name="connsiteX10" fmla="*/ 1137849 w 2506004"/>
              <a:gd name="connsiteY10" fmla="*/ 909639 h 1517690"/>
              <a:gd name="connsiteX11" fmla="*/ 65417 w 2506004"/>
              <a:gd name="connsiteY11" fmla="*/ 740674 h 1517690"/>
              <a:gd name="connsiteX12" fmla="*/ 711626 w 2506004"/>
              <a:gd name="connsiteY12" fmla="*/ 1517583 h 1517690"/>
              <a:gd name="connsiteX0" fmla="*/ 677110 w 2471488"/>
              <a:gd name="connsiteY0" fmla="*/ 1517583 h 1517661"/>
              <a:gd name="connsiteX1" fmla="*/ 2035209 w 2471488"/>
              <a:gd name="connsiteY1" fmla="*/ 1510542 h 1517661"/>
              <a:gd name="connsiteX2" fmla="*/ 2459197 w 2471488"/>
              <a:gd name="connsiteY2" fmla="*/ 1040919 h 1517661"/>
              <a:gd name="connsiteX3" fmla="*/ 1921327 w 2471488"/>
              <a:gd name="connsiteY3" fmla="*/ 818683 h 1517661"/>
              <a:gd name="connsiteX4" fmla="*/ 2219079 w 2471488"/>
              <a:gd name="connsiteY4" fmla="*/ 775628 h 1517661"/>
              <a:gd name="connsiteX5" fmla="*/ 2122508 w 2471488"/>
              <a:gd name="connsiteY5" fmla="*/ 395289 h 1517661"/>
              <a:gd name="connsiteX6" fmla="*/ 1671640 w 2471488"/>
              <a:gd name="connsiteY6" fmla="*/ 370953 h 1517661"/>
              <a:gd name="connsiteX7" fmla="*/ 1612343 w 2471488"/>
              <a:gd name="connsiteY7" fmla="*/ 878035 h 1517661"/>
              <a:gd name="connsiteX8" fmla="*/ 1270543 w 2471488"/>
              <a:gd name="connsiteY8" fmla="*/ 17428 h 1517661"/>
              <a:gd name="connsiteX9" fmla="*/ 596416 w 2471488"/>
              <a:gd name="connsiteY9" fmla="*/ 364567 h 1517661"/>
              <a:gd name="connsiteX10" fmla="*/ 1103333 w 2471488"/>
              <a:gd name="connsiteY10" fmla="*/ 909639 h 1517661"/>
              <a:gd name="connsiteX11" fmla="*/ 30901 w 2471488"/>
              <a:gd name="connsiteY11" fmla="*/ 740674 h 1517661"/>
              <a:gd name="connsiteX12" fmla="*/ 677110 w 2471488"/>
              <a:gd name="connsiteY12" fmla="*/ 1517583 h 1517661"/>
              <a:gd name="connsiteX0" fmla="*/ 693833 w 2488211"/>
              <a:gd name="connsiteY0" fmla="*/ 1517583 h 1517698"/>
              <a:gd name="connsiteX1" fmla="*/ 2051932 w 2488211"/>
              <a:gd name="connsiteY1" fmla="*/ 1510542 h 1517698"/>
              <a:gd name="connsiteX2" fmla="*/ 2475920 w 2488211"/>
              <a:gd name="connsiteY2" fmla="*/ 1040919 h 1517698"/>
              <a:gd name="connsiteX3" fmla="*/ 1938050 w 2488211"/>
              <a:gd name="connsiteY3" fmla="*/ 818683 h 1517698"/>
              <a:gd name="connsiteX4" fmla="*/ 2235802 w 2488211"/>
              <a:gd name="connsiteY4" fmla="*/ 775628 h 1517698"/>
              <a:gd name="connsiteX5" fmla="*/ 2139231 w 2488211"/>
              <a:gd name="connsiteY5" fmla="*/ 395289 h 1517698"/>
              <a:gd name="connsiteX6" fmla="*/ 1688363 w 2488211"/>
              <a:gd name="connsiteY6" fmla="*/ 370953 h 1517698"/>
              <a:gd name="connsiteX7" fmla="*/ 1629066 w 2488211"/>
              <a:gd name="connsiteY7" fmla="*/ 878035 h 1517698"/>
              <a:gd name="connsiteX8" fmla="*/ 1287266 w 2488211"/>
              <a:gd name="connsiteY8" fmla="*/ 17428 h 1517698"/>
              <a:gd name="connsiteX9" fmla="*/ 613139 w 2488211"/>
              <a:gd name="connsiteY9" fmla="*/ 364567 h 1517698"/>
              <a:gd name="connsiteX10" fmla="*/ 1120056 w 2488211"/>
              <a:gd name="connsiteY10" fmla="*/ 909639 h 1517698"/>
              <a:gd name="connsiteX11" fmla="*/ 47624 w 2488211"/>
              <a:gd name="connsiteY11" fmla="*/ 740674 h 1517698"/>
              <a:gd name="connsiteX12" fmla="*/ 693833 w 2488211"/>
              <a:gd name="connsiteY12" fmla="*/ 1517583 h 1517698"/>
              <a:gd name="connsiteX0" fmla="*/ 715719 w 2510097"/>
              <a:gd name="connsiteY0" fmla="*/ 1517583 h 1517698"/>
              <a:gd name="connsiteX1" fmla="*/ 2073818 w 2510097"/>
              <a:gd name="connsiteY1" fmla="*/ 1510542 h 1517698"/>
              <a:gd name="connsiteX2" fmla="*/ 2497806 w 2510097"/>
              <a:gd name="connsiteY2" fmla="*/ 1040919 h 1517698"/>
              <a:gd name="connsiteX3" fmla="*/ 1959936 w 2510097"/>
              <a:gd name="connsiteY3" fmla="*/ 818683 h 1517698"/>
              <a:gd name="connsiteX4" fmla="*/ 2257688 w 2510097"/>
              <a:gd name="connsiteY4" fmla="*/ 775628 h 1517698"/>
              <a:gd name="connsiteX5" fmla="*/ 2161117 w 2510097"/>
              <a:gd name="connsiteY5" fmla="*/ 395289 h 1517698"/>
              <a:gd name="connsiteX6" fmla="*/ 1710249 w 2510097"/>
              <a:gd name="connsiteY6" fmla="*/ 370953 h 1517698"/>
              <a:gd name="connsiteX7" fmla="*/ 1650952 w 2510097"/>
              <a:gd name="connsiteY7" fmla="*/ 878035 h 1517698"/>
              <a:gd name="connsiteX8" fmla="*/ 1309152 w 2510097"/>
              <a:gd name="connsiteY8" fmla="*/ 17428 h 1517698"/>
              <a:gd name="connsiteX9" fmla="*/ 635025 w 2510097"/>
              <a:gd name="connsiteY9" fmla="*/ 364567 h 1517698"/>
              <a:gd name="connsiteX10" fmla="*/ 1141942 w 2510097"/>
              <a:gd name="connsiteY10" fmla="*/ 909639 h 1517698"/>
              <a:gd name="connsiteX11" fmla="*/ 45656 w 2510097"/>
              <a:gd name="connsiteY11" fmla="*/ 740674 h 1517698"/>
              <a:gd name="connsiteX12" fmla="*/ 715719 w 2510097"/>
              <a:gd name="connsiteY12" fmla="*/ 1517583 h 1517698"/>
              <a:gd name="connsiteX0" fmla="*/ 693150 w 2487528"/>
              <a:gd name="connsiteY0" fmla="*/ 1517583 h 1517683"/>
              <a:gd name="connsiteX1" fmla="*/ 2051249 w 2487528"/>
              <a:gd name="connsiteY1" fmla="*/ 1510542 h 1517683"/>
              <a:gd name="connsiteX2" fmla="*/ 2475237 w 2487528"/>
              <a:gd name="connsiteY2" fmla="*/ 1040919 h 1517683"/>
              <a:gd name="connsiteX3" fmla="*/ 1937367 w 2487528"/>
              <a:gd name="connsiteY3" fmla="*/ 818683 h 1517683"/>
              <a:gd name="connsiteX4" fmla="*/ 2235119 w 2487528"/>
              <a:gd name="connsiteY4" fmla="*/ 775628 h 1517683"/>
              <a:gd name="connsiteX5" fmla="*/ 2138548 w 2487528"/>
              <a:gd name="connsiteY5" fmla="*/ 395289 h 1517683"/>
              <a:gd name="connsiteX6" fmla="*/ 1687680 w 2487528"/>
              <a:gd name="connsiteY6" fmla="*/ 370953 h 1517683"/>
              <a:gd name="connsiteX7" fmla="*/ 1628383 w 2487528"/>
              <a:gd name="connsiteY7" fmla="*/ 878035 h 1517683"/>
              <a:gd name="connsiteX8" fmla="*/ 1286583 w 2487528"/>
              <a:gd name="connsiteY8" fmla="*/ 17428 h 1517683"/>
              <a:gd name="connsiteX9" fmla="*/ 612456 w 2487528"/>
              <a:gd name="connsiteY9" fmla="*/ 364567 h 1517683"/>
              <a:gd name="connsiteX10" fmla="*/ 1119373 w 2487528"/>
              <a:gd name="connsiteY10" fmla="*/ 909639 h 1517683"/>
              <a:gd name="connsiteX11" fmla="*/ 23087 w 2487528"/>
              <a:gd name="connsiteY11" fmla="*/ 740674 h 1517683"/>
              <a:gd name="connsiteX12" fmla="*/ 693150 w 2487528"/>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26885 w 2491326"/>
              <a:gd name="connsiteY11" fmla="*/ 740674 h 1517683"/>
              <a:gd name="connsiteX12" fmla="*/ 696948 w 2491326"/>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26885 w 2491326"/>
              <a:gd name="connsiteY11" fmla="*/ 740674 h 1517683"/>
              <a:gd name="connsiteX12" fmla="*/ 696948 w 2491326"/>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91326" h="1517683">
                <a:moveTo>
                  <a:pt x="696948" y="1517583"/>
                </a:moveTo>
                <a:lnTo>
                  <a:pt x="2055047" y="1510542"/>
                </a:lnTo>
                <a:cubicBezTo>
                  <a:pt x="2429615" y="1503751"/>
                  <a:pt x="2529862" y="1262395"/>
                  <a:pt x="2479035" y="1040919"/>
                </a:cubicBezTo>
                <a:cubicBezTo>
                  <a:pt x="2409740" y="752156"/>
                  <a:pt x="2054193" y="705906"/>
                  <a:pt x="1941165" y="818683"/>
                </a:cubicBezTo>
                <a:cubicBezTo>
                  <a:pt x="2001609" y="758477"/>
                  <a:pt x="2155153" y="753674"/>
                  <a:pt x="2238917" y="775628"/>
                </a:cubicBezTo>
                <a:cubicBezTo>
                  <a:pt x="2283019" y="710348"/>
                  <a:pt x="2245581" y="472540"/>
                  <a:pt x="2142346" y="395289"/>
                </a:cubicBezTo>
                <a:cubicBezTo>
                  <a:pt x="2044729" y="314397"/>
                  <a:pt x="1868195" y="252211"/>
                  <a:pt x="1691478" y="370953"/>
                </a:cubicBezTo>
                <a:cubicBezTo>
                  <a:pt x="1726329" y="510029"/>
                  <a:pt x="1729467" y="707246"/>
                  <a:pt x="1632181" y="878035"/>
                </a:cubicBezTo>
                <a:cubicBezTo>
                  <a:pt x="1782525" y="628164"/>
                  <a:pt x="1779588" y="188015"/>
                  <a:pt x="1290381" y="17428"/>
                </a:cubicBezTo>
                <a:cubicBezTo>
                  <a:pt x="1048053" y="-57138"/>
                  <a:pt x="678873" y="116715"/>
                  <a:pt x="616254" y="364567"/>
                </a:cubicBezTo>
                <a:cubicBezTo>
                  <a:pt x="801129" y="403135"/>
                  <a:pt x="1029735" y="461579"/>
                  <a:pt x="1127147" y="794345"/>
                </a:cubicBezTo>
                <a:cubicBezTo>
                  <a:pt x="1070372" y="588809"/>
                  <a:pt x="907572" y="395952"/>
                  <a:pt x="609565" y="367791"/>
                </a:cubicBezTo>
                <a:cubicBezTo>
                  <a:pt x="363240" y="347581"/>
                  <a:pt x="99786" y="553680"/>
                  <a:pt x="26885" y="740674"/>
                </a:cubicBezTo>
                <a:cubicBezTo>
                  <a:pt x="-86365" y="1122891"/>
                  <a:pt x="162167" y="1524982"/>
                  <a:pt x="696948" y="1517583"/>
                </a:cubicBezTo>
                <a:close/>
              </a:path>
            </a:pathLst>
          </a:custGeom>
          <a:no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8" name="Group 7">
            <a:extLst>
              <a:ext uri="{FF2B5EF4-FFF2-40B4-BE49-F238E27FC236}">
                <a16:creationId xmlns:a16="http://schemas.microsoft.com/office/drawing/2014/main" id="{02CF9052-6AE9-443E-9FB5-AD7DBA13A1A6}"/>
              </a:ext>
            </a:extLst>
          </p:cNvPr>
          <p:cNvGrpSpPr/>
          <p:nvPr/>
        </p:nvGrpSpPr>
        <p:grpSpPr>
          <a:xfrm>
            <a:off x="4749532" y="2395594"/>
            <a:ext cx="2686977" cy="3706341"/>
            <a:chOff x="4749532" y="2395594"/>
            <a:chExt cx="2686977" cy="3706341"/>
          </a:xfrm>
        </p:grpSpPr>
        <p:grpSp>
          <p:nvGrpSpPr>
            <p:cNvPr id="9" name="Group 8">
              <a:extLst>
                <a:ext uri="{FF2B5EF4-FFF2-40B4-BE49-F238E27FC236}">
                  <a16:creationId xmlns:a16="http://schemas.microsoft.com/office/drawing/2014/main" id="{886DE4CC-1CA5-4CB7-98BE-B50B2265B800}"/>
                </a:ext>
              </a:extLst>
            </p:cNvPr>
            <p:cNvGrpSpPr/>
            <p:nvPr/>
          </p:nvGrpSpPr>
          <p:grpSpPr>
            <a:xfrm flipH="1">
              <a:off x="5187552" y="2402596"/>
              <a:ext cx="2248957" cy="2842245"/>
              <a:chOff x="3225532" y="1666875"/>
              <a:chExt cx="2248956" cy="2842245"/>
            </a:xfrm>
          </p:grpSpPr>
          <p:sp>
            <p:nvSpPr>
              <p:cNvPr id="18" name="Teardrop 6">
                <a:extLst>
                  <a:ext uri="{FF2B5EF4-FFF2-40B4-BE49-F238E27FC236}">
                    <a16:creationId xmlns:a16="http://schemas.microsoft.com/office/drawing/2014/main" id="{9C168761-182C-4F4D-9975-E77C3C288E6A}"/>
                  </a:ext>
                </a:extLst>
              </p:cNvPr>
              <p:cNvSpPr/>
              <p:nvPr/>
            </p:nvSpPr>
            <p:spPr>
              <a:xfrm rot="8100000">
                <a:off x="3225532" y="1844164"/>
                <a:ext cx="2248956" cy="2391624"/>
              </a:xfrm>
              <a:custGeom>
                <a:avLst/>
                <a:gdLst/>
                <a:ahLst/>
                <a:cxnLst/>
                <a:rect l="l" t="t" r="r" b="b"/>
                <a:pathLst>
                  <a:path w="2248956" h="2391624">
                    <a:moveTo>
                      <a:pt x="0" y="2006349"/>
                    </a:moveTo>
                    <a:lnTo>
                      <a:pt x="2006349" y="0"/>
                    </a:lnTo>
                    <a:lnTo>
                      <a:pt x="2248956" y="242607"/>
                    </a:lnTo>
                    <a:lnTo>
                      <a:pt x="2248956" y="1073751"/>
                    </a:lnTo>
                    <a:cubicBezTo>
                      <a:pt x="2248956" y="1801592"/>
                      <a:pt x="1658924" y="2391624"/>
                      <a:pt x="931083" y="2391624"/>
                    </a:cubicBezTo>
                    <a:cubicBezTo>
                      <a:pt x="567548" y="2391624"/>
                      <a:pt x="238392" y="2244428"/>
                      <a:pt x="0" y="200634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9" name="Freeform 24">
                <a:extLst>
                  <a:ext uri="{FF2B5EF4-FFF2-40B4-BE49-F238E27FC236}">
                    <a16:creationId xmlns:a16="http://schemas.microsoft.com/office/drawing/2014/main" id="{04278C8D-610B-459A-994A-BACE198CFBB4}"/>
                  </a:ext>
                </a:extLst>
              </p:cNvPr>
              <p:cNvSpPr/>
              <p:nvPr/>
            </p:nvSpPr>
            <p:spPr>
              <a:xfrm>
                <a:off x="3612173" y="1666875"/>
                <a:ext cx="959826" cy="2842245"/>
              </a:xfrm>
              <a:custGeom>
                <a:avLst/>
                <a:gdLst/>
                <a:ahLst/>
                <a:cxnLst/>
                <a:rect l="l" t="t" r="r" b="b"/>
                <a:pathLst>
                  <a:path w="959826" h="2842245">
                    <a:moveTo>
                      <a:pt x="959826" y="0"/>
                    </a:moveTo>
                    <a:cubicBezTo>
                      <a:pt x="957122" y="911477"/>
                      <a:pt x="954416" y="2065256"/>
                      <a:pt x="951706" y="2842245"/>
                    </a:cubicBezTo>
                    <a:lnTo>
                      <a:pt x="710629" y="2842245"/>
                    </a:lnTo>
                    <a:cubicBezTo>
                      <a:pt x="82031" y="1903306"/>
                      <a:pt x="-616708" y="903292"/>
                      <a:pt x="95982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Freeform 25">
                <a:extLst>
                  <a:ext uri="{FF2B5EF4-FFF2-40B4-BE49-F238E27FC236}">
                    <a16:creationId xmlns:a16="http://schemas.microsoft.com/office/drawing/2014/main" id="{23FC235C-2B8C-4C81-A35F-E91C6C88C599}"/>
                  </a:ext>
                </a:extLst>
              </p:cNvPr>
              <p:cNvSpPr/>
              <p:nvPr/>
            </p:nvSpPr>
            <p:spPr>
              <a:xfrm>
                <a:off x="4016766" y="1666875"/>
                <a:ext cx="555232" cy="2842245"/>
              </a:xfrm>
              <a:custGeom>
                <a:avLst/>
                <a:gdLst/>
                <a:ahLst/>
                <a:cxnLst/>
                <a:rect l="l" t="t" r="r" b="b"/>
                <a:pathLst>
                  <a:path w="555232" h="2842245">
                    <a:moveTo>
                      <a:pt x="555232" y="0"/>
                    </a:moveTo>
                    <a:cubicBezTo>
                      <a:pt x="552528" y="911477"/>
                      <a:pt x="549822" y="2065256"/>
                      <a:pt x="547112" y="2842245"/>
                    </a:cubicBezTo>
                    <a:lnTo>
                      <a:pt x="421352" y="2842245"/>
                    </a:lnTo>
                    <a:cubicBezTo>
                      <a:pt x="58058" y="1831083"/>
                      <a:pt x="-367661" y="1033527"/>
                      <a:pt x="555232"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grpSp>
          <p:nvGrpSpPr>
            <p:cNvPr id="10" name="Group 9">
              <a:extLst>
                <a:ext uri="{FF2B5EF4-FFF2-40B4-BE49-F238E27FC236}">
                  <a16:creationId xmlns:a16="http://schemas.microsoft.com/office/drawing/2014/main" id="{0A0C9AE3-E382-4F1C-B89A-4DE5AA8FFEB9}"/>
                </a:ext>
              </a:extLst>
            </p:cNvPr>
            <p:cNvGrpSpPr/>
            <p:nvPr/>
          </p:nvGrpSpPr>
          <p:grpSpPr>
            <a:xfrm>
              <a:off x="4749532" y="2395594"/>
              <a:ext cx="2248957" cy="3706341"/>
              <a:chOff x="4749532" y="2395594"/>
              <a:chExt cx="2248957" cy="3706341"/>
            </a:xfrm>
          </p:grpSpPr>
          <p:sp>
            <p:nvSpPr>
              <p:cNvPr id="11" name="Rectangle 10">
                <a:extLst>
                  <a:ext uri="{FF2B5EF4-FFF2-40B4-BE49-F238E27FC236}">
                    <a16:creationId xmlns:a16="http://schemas.microsoft.com/office/drawing/2014/main" id="{5671BC57-9F79-428A-805F-6F8C76D0A542}"/>
                  </a:ext>
                </a:extLst>
              </p:cNvPr>
              <p:cNvSpPr/>
              <p:nvPr/>
            </p:nvSpPr>
            <p:spPr>
              <a:xfrm>
                <a:off x="5818383" y="5237839"/>
                <a:ext cx="93406" cy="50405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Rectangle 11">
                <a:extLst>
                  <a:ext uri="{FF2B5EF4-FFF2-40B4-BE49-F238E27FC236}">
                    <a16:creationId xmlns:a16="http://schemas.microsoft.com/office/drawing/2014/main" id="{038B2349-CADF-47A4-90F7-F8D918870A4B}"/>
                  </a:ext>
                </a:extLst>
              </p:cNvPr>
              <p:cNvSpPr/>
              <p:nvPr/>
            </p:nvSpPr>
            <p:spPr>
              <a:xfrm>
                <a:off x="6274252" y="5195865"/>
                <a:ext cx="93406" cy="50405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3" name="Group 12">
                <a:extLst>
                  <a:ext uri="{FF2B5EF4-FFF2-40B4-BE49-F238E27FC236}">
                    <a16:creationId xmlns:a16="http://schemas.microsoft.com/office/drawing/2014/main" id="{4FACB681-6284-4511-A260-E1E67ED79A7C}"/>
                  </a:ext>
                </a:extLst>
              </p:cNvPr>
              <p:cNvGrpSpPr/>
              <p:nvPr/>
            </p:nvGrpSpPr>
            <p:grpSpPr>
              <a:xfrm>
                <a:off x="4749532" y="2395594"/>
                <a:ext cx="2248957" cy="2842245"/>
                <a:chOff x="3225532" y="1666875"/>
                <a:chExt cx="2248956" cy="2842245"/>
              </a:xfrm>
            </p:grpSpPr>
            <p:sp>
              <p:nvSpPr>
                <p:cNvPr id="15" name="Teardrop 6">
                  <a:extLst>
                    <a:ext uri="{FF2B5EF4-FFF2-40B4-BE49-F238E27FC236}">
                      <a16:creationId xmlns:a16="http://schemas.microsoft.com/office/drawing/2014/main" id="{C4BFC94B-1930-4167-9729-55EA373A520F}"/>
                    </a:ext>
                  </a:extLst>
                </p:cNvPr>
                <p:cNvSpPr/>
                <p:nvPr/>
              </p:nvSpPr>
              <p:spPr>
                <a:xfrm rot="8100000">
                  <a:off x="3225532" y="1844164"/>
                  <a:ext cx="2248956" cy="2391624"/>
                </a:xfrm>
                <a:custGeom>
                  <a:avLst/>
                  <a:gdLst/>
                  <a:ahLst/>
                  <a:cxnLst/>
                  <a:rect l="l" t="t" r="r" b="b"/>
                  <a:pathLst>
                    <a:path w="2248956" h="2391624">
                      <a:moveTo>
                        <a:pt x="0" y="2006349"/>
                      </a:moveTo>
                      <a:lnTo>
                        <a:pt x="2006349" y="0"/>
                      </a:lnTo>
                      <a:lnTo>
                        <a:pt x="2248956" y="242607"/>
                      </a:lnTo>
                      <a:lnTo>
                        <a:pt x="2248956" y="1073751"/>
                      </a:lnTo>
                      <a:cubicBezTo>
                        <a:pt x="2248956" y="1801592"/>
                        <a:pt x="1658924" y="2391624"/>
                        <a:pt x="931083" y="2391624"/>
                      </a:cubicBezTo>
                      <a:cubicBezTo>
                        <a:pt x="567548" y="2391624"/>
                        <a:pt x="238392" y="2244428"/>
                        <a:pt x="0" y="200634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6" name="Freeform 11">
                  <a:extLst>
                    <a:ext uri="{FF2B5EF4-FFF2-40B4-BE49-F238E27FC236}">
                      <a16:creationId xmlns:a16="http://schemas.microsoft.com/office/drawing/2014/main" id="{BED39122-79E0-4FA2-8E54-00493AA68DE2}"/>
                    </a:ext>
                  </a:extLst>
                </p:cNvPr>
                <p:cNvSpPr/>
                <p:nvPr/>
              </p:nvSpPr>
              <p:spPr>
                <a:xfrm>
                  <a:off x="3612173" y="1666875"/>
                  <a:ext cx="959826" cy="2842245"/>
                </a:xfrm>
                <a:custGeom>
                  <a:avLst/>
                  <a:gdLst/>
                  <a:ahLst/>
                  <a:cxnLst/>
                  <a:rect l="l" t="t" r="r" b="b"/>
                  <a:pathLst>
                    <a:path w="959826" h="2842245">
                      <a:moveTo>
                        <a:pt x="959826" y="0"/>
                      </a:moveTo>
                      <a:cubicBezTo>
                        <a:pt x="957122" y="911477"/>
                        <a:pt x="954416" y="2065256"/>
                        <a:pt x="951706" y="2842245"/>
                      </a:cubicBezTo>
                      <a:lnTo>
                        <a:pt x="710629" y="2842245"/>
                      </a:lnTo>
                      <a:cubicBezTo>
                        <a:pt x="82031" y="1903306"/>
                        <a:pt x="-616708" y="903292"/>
                        <a:pt x="95982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7" name="Freeform 12">
                  <a:extLst>
                    <a:ext uri="{FF2B5EF4-FFF2-40B4-BE49-F238E27FC236}">
                      <a16:creationId xmlns:a16="http://schemas.microsoft.com/office/drawing/2014/main" id="{023067C6-38BF-4C80-A1F6-B9356078AED7}"/>
                    </a:ext>
                  </a:extLst>
                </p:cNvPr>
                <p:cNvSpPr/>
                <p:nvPr/>
              </p:nvSpPr>
              <p:spPr>
                <a:xfrm>
                  <a:off x="4016766" y="1666875"/>
                  <a:ext cx="555232" cy="2842245"/>
                </a:xfrm>
                <a:custGeom>
                  <a:avLst/>
                  <a:gdLst/>
                  <a:ahLst/>
                  <a:cxnLst/>
                  <a:rect l="l" t="t" r="r" b="b"/>
                  <a:pathLst>
                    <a:path w="555232" h="2842245">
                      <a:moveTo>
                        <a:pt x="555232" y="0"/>
                      </a:moveTo>
                      <a:cubicBezTo>
                        <a:pt x="552528" y="911477"/>
                        <a:pt x="549822" y="2065256"/>
                        <a:pt x="547112" y="2842245"/>
                      </a:cubicBezTo>
                      <a:lnTo>
                        <a:pt x="421352" y="2842245"/>
                      </a:lnTo>
                      <a:cubicBezTo>
                        <a:pt x="58058" y="1831083"/>
                        <a:pt x="-367661" y="1033527"/>
                        <a:pt x="555232"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sp>
            <p:nvSpPr>
              <p:cNvPr id="14" name="Rounded Rectangle 26">
                <a:extLst>
                  <a:ext uri="{FF2B5EF4-FFF2-40B4-BE49-F238E27FC236}">
                    <a16:creationId xmlns:a16="http://schemas.microsoft.com/office/drawing/2014/main" id="{560938B0-41CB-4A63-899B-DC8C778DE48F}"/>
                  </a:ext>
                </a:extLst>
              </p:cNvPr>
              <p:cNvSpPr/>
              <p:nvPr/>
            </p:nvSpPr>
            <p:spPr>
              <a:xfrm>
                <a:off x="5698559" y="5597879"/>
                <a:ext cx="794890" cy="504056"/>
              </a:xfrm>
              <a:prstGeom prst="roundRect">
                <a:avLst>
                  <a:gd name="adj" fmla="val 1336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sp>
        <p:nvSpPr>
          <p:cNvPr id="21" name="Freeform 5">
            <a:extLst>
              <a:ext uri="{FF2B5EF4-FFF2-40B4-BE49-F238E27FC236}">
                <a16:creationId xmlns:a16="http://schemas.microsoft.com/office/drawing/2014/main" id="{2358E32A-F76B-4B0F-AB36-F9430FFB8D0E}"/>
              </a:ext>
            </a:extLst>
          </p:cNvPr>
          <p:cNvSpPr>
            <a:spLocks noChangeAspect="1"/>
          </p:cNvSpPr>
          <p:nvPr/>
        </p:nvSpPr>
        <p:spPr>
          <a:xfrm flipH="1">
            <a:off x="6543057" y="4312878"/>
            <a:ext cx="1550706" cy="835493"/>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27" name="TextBox 26">
            <a:extLst>
              <a:ext uri="{FF2B5EF4-FFF2-40B4-BE49-F238E27FC236}">
                <a16:creationId xmlns:a16="http://schemas.microsoft.com/office/drawing/2014/main" id="{122566B5-CCE0-44D0-A0B9-952E6BB719D1}"/>
              </a:ext>
            </a:extLst>
          </p:cNvPr>
          <p:cNvSpPr txBox="1"/>
          <p:nvPr/>
        </p:nvSpPr>
        <p:spPr>
          <a:xfrm>
            <a:off x="8260570" y="3149234"/>
            <a:ext cx="2860564" cy="1661993"/>
          </a:xfrm>
          <a:prstGeom prst="rect">
            <a:avLst/>
          </a:prstGeom>
          <a:noFill/>
        </p:spPr>
        <p:txBody>
          <a:bodyPr wrap="square" rtlCol="0">
            <a:spAutoFit/>
          </a:bodyPr>
          <a:lstStyle/>
          <a:p>
            <a:r>
              <a:rPr lang="vi-VN" altLang="ko-KR" sz="1700" b="1" dirty="0">
                <a:solidFill>
                  <a:schemeClr val="tx1">
                    <a:lumMod val="75000"/>
                    <a:lumOff val="25000"/>
                  </a:schemeClr>
                </a:solidFill>
                <a:cs typeface="Arial" pitchFamily="34" charset="0"/>
              </a:rPr>
              <a:t>Hợp tác với các trường học, trung tâm dạy học để quảng bá nền tảng, tổ chức các sự kiện offline như hội thảo, tọa đàm về phương pháp học.</a:t>
            </a:r>
          </a:p>
        </p:txBody>
      </p:sp>
      <p:sp>
        <p:nvSpPr>
          <p:cNvPr id="30" name="TextBox 29">
            <a:extLst>
              <a:ext uri="{FF2B5EF4-FFF2-40B4-BE49-F238E27FC236}">
                <a16:creationId xmlns:a16="http://schemas.microsoft.com/office/drawing/2014/main" id="{892B28C1-ED5E-43B8-83E8-CE91726B0D52}"/>
              </a:ext>
            </a:extLst>
          </p:cNvPr>
          <p:cNvSpPr txBox="1"/>
          <p:nvPr/>
        </p:nvSpPr>
        <p:spPr>
          <a:xfrm>
            <a:off x="320177" y="1025641"/>
            <a:ext cx="2626748" cy="369332"/>
          </a:xfrm>
          <a:prstGeom prst="rect">
            <a:avLst/>
          </a:prstGeom>
          <a:noFill/>
        </p:spPr>
        <p:txBody>
          <a:bodyPr wrap="square" rtlCol="0">
            <a:spAutoFit/>
          </a:bodyPr>
          <a:lstStyle/>
          <a:p>
            <a:pPr algn="r"/>
            <a:r>
              <a:rPr lang="vi-VN" altLang="ko-KR" b="1" dirty="0">
                <a:solidFill>
                  <a:schemeClr val="tx1">
                    <a:lumMod val="75000"/>
                    <a:lumOff val="25000"/>
                  </a:schemeClr>
                </a:solidFill>
                <a:cs typeface="Arial" pitchFamily="34" charset="0"/>
              </a:rPr>
              <a:t>Giai đoạn 2: Bùng nổ</a:t>
            </a:r>
          </a:p>
        </p:txBody>
      </p:sp>
      <p:sp>
        <p:nvSpPr>
          <p:cNvPr id="33" name="TextBox 32">
            <a:extLst>
              <a:ext uri="{FF2B5EF4-FFF2-40B4-BE49-F238E27FC236}">
                <a16:creationId xmlns:a16="http://schemas.microsoft.com/office/drawing/2014/main" id="{EB925D4C-F432-4AB0-9398-C7BB1B241E7D}"/>
              </a:ext>
            </a:extLst>
          </p:cNvPr>
          <p:cNvSpPr txBox="1"/>
          <p:nvPr/>
        </p:nvSpPr>
        <p:spPr>
          <a:xfrm>
            <a:off x="644633" y="2124867"/>
            <a:ext cx="2759400" cy="1400383"/>
          </a:xfrm>
          <a:prstGeom prst="rect">
            <a:avLst/>
          </a:prstGeom>
          <a:noFill/>
        </p:spPr>
        <p:txBody>
          <a:bodyPr wrap="square" rtlCol="0">
            <a:spAutoFit/>
          </a:bodyPr>
          <a:lstStyle/>
          <a:p>
            <a:r>
              <a:rPr lang="vi-VN" altLang="ko-KR" sz="1700" b="1" dirty="0">
                <a:solidFill>
                  <a:schemeClr val="tx1">
                    <a:lumMod val="75000"/>
                    <a:lumOff val="25000"/>
                  </a:schemeClr>
                </a:solidFill>
                <a:cs typeface="Arial" pitchFamily="34" charset="0"/>
              </a:rPr>
              <a:t>Chạy các chiến dịch email marketing, tặng quà hoặc ưu đãi cho những người giới thiệu khách hàng mới.</a:t>
            </a:r>
          </a:p>
        </p:txBody>
      </p:sp>
      <p:sp>
        <p:nvSpPr>
          <p:cNvPr id="36" name="TextBox 35">
            <a:extLst>
              <a:ext uri="{FF2B5EF4-FFF2-40B4-BE49-F238E27FC236}">
                <a16:creationId xmlns:a16="http://schemas.microsoft.com/office/drawing/2014/main" id="{45486090-FF6B-4863-AF52-B7A5828BD614}"/>
              </a:ext>
            </a:extLst>
          </p:cNvPr>
          <p:cNvSpPr txBox="1"/>
          <p:nvPr/>
        </p:nvSpPr>
        <p:spPr>
          <a:xfrm>
            <a:off x="777368" y="4822758"/>
            <a:ext cx="2768562" cy="877163"/>
          </a:xfrm>
          <a:prstGeom prst="rect">
            <a:avLst/>
          </a:prstGeom>
          <a:noFill/>
        </p:spPr>
        <p:txBody>
          <a:bodyPr wrap="square" rtlCol="0">
            <a:spAutoFit/>
          </a:bodyPr>
          <a:lstStyle/>
          <a:p>
            <a:r>
              <a:rPr lang="vi-VN" altLang="ko-KR" sz="1700" b="1" dirty="0">
                <a:solidFill>
                  <a:schemeClr val="tx1">
                    <a:lumMod val="75000"/>
                    <a:lumOff val="25000"/>
                  </a:schemeClr>
                </a:solidFill>
                <a:cs typeface="Arial" pitchFamily="34" charset="0"/>
              </a:rPr>
              <a:t>Tối ưu hóa công cụ tìm kiếm SEO để tăng thứ hạng trên Google.</a:t>
            </a:r>
          </a:p>
        </p:txBody>
      </p:sp>
      <p:grpSp>
        <p:nvGrpSpPr>
          <p:cNvPr id="37" name="Group 36">
            <a:extLst>
              <a:ext uri="{FF2B5EF4-FFF2-40B4-BE49-F238E27FC236}">
                <a16:creationId xmlns:a16="http://schemas.microsoft.com/office/drawing/2014/main" id="{478201B3-12B2-4E86-9E69-2301CDC050BF}"/>
              </a:ext>
            </a:extLst>
          </p:cNvPr>
          <p:cNvGrpSpPr/>
          <p:nvPr/>
        </p:nvGrpSpPr>
        <p:grpSpPr>
          <a:xfrm rot="20757052">
            <a:off x="8469428" y="1334075"/>
            <a:ext cx="1700883" cy="948477"/>
            <a:chOff x="0" y="30309"/>
            <a:chExt cx="12191759" cy="6798583"/>
          </a:xfrm>
        </p:grpSpPr>
        <p:sp>
          <p:nvSpPr>
            <p:cNvPr id="38" name="Freeform: Shape 37">
              <a:extLst>
                <a:ext uri="{FF2B5EF4-FFF2-40B4-BE49-F238E27FC236}">
                  <a16:creationId xmlns:a16="http://schemas.microsoft.com/office/drawing/2014/main" id="{26401E15-2E51-4708-8233-F8FB8AD0A2D2}"/>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solidFill>
            <a:ln w="8016"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F4DBDB3-955E-41D7-A2BB-0556F5DE049F}"/>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8C473C2-21F5-48F4-9A0C-C2404C1590C3}"/>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lumMod val="60000"/>
                <a:lumOff val="40000"/>
              </a:schemeClr>
            </a:solidFill>
            <a:ln w="8016"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A06D28CA-E469-42E5-B7AF-CA06781C2F94}"/>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75000"/>
              </a:schemeClr>
            </a:solidFill>
            <a:ln w="8016" cap="flat">
              <a:noFill/>
              <a:prstDash val="solid"/>
              <a:miter/>
            </a:ln>
          </p:spPr>
          <p:txBody>
            <a:bodyPr rtlCol="0" anchor="ctr"/>
            <a:lstStyle/>
            <a:p>
              <a:endParaRPr lang="en-US"/>
            </a:p>
          </p:txBody>
        </p:sp>
      </p:grpSp>
    </p:spTree>
    <p:extLst>
      <p:ext uri="{BB962C8B-B14F-4D97-AF65-F5344CB8AC3E}">
        <p14:creationId xmlns:p14="http://schemas.microsoft.com/office/powerpoint/2010/main" val="3286392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09405" y="147780"/>
            <a:ext cx="11573197" cy="724247"/>
          </a:xfrm>
        </p:spPr>
        <p:txBody>
          <a:bodyPr/>
          <a:lstStyle/>
          <a:p>
            <a:r>
              <a:rPr lang="vi-VN" sz="4200" b="1" dirty="0"/>
              <a:t>CHIẾN LƯỢC MARKETING</a:t>
            </a:r>
          </a:p>
        </p:txBody>
      </p:sp>
      <p:sp>
        <p:nvSpPr>
          <p:cNvPr id="3" name="Freeform 8">
            <a:extLst>
              <a:ext uri="{FF2B5EF4-FFF2-40B4-BE49-F238E27FC236}">
                <a16:creationId xmlns:a16="http://schemas.microsoft.com/office/drawing/2014/main" id="{6A2792F1-C2E7-42C6-8E2C-27B410606548}"/>
              </a:ext>
            </a:extLst>
          </p:cNvPr>
          <p:cNvSpPr>
            <a:spLocks noChangeAspect="1"/>
          </p:cNvSpPr>
          <p:nvPr/>
        </p:nvSpPr>
        <p:spPr>
          <a:xfrm flipH="1">
            <a:off x="2577346" y="1584561"/>
            <a:ext cx="3762419" cy="2027127"/>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5" name="Freeform 7">
            <a:extLst>
              <a:ext uri="{FF2B5EF4-FFF2-40B4-BE49-F238E27FC236}">
                <a16:creationId xmlns:a16="http://schemas.microsoft.com/office/drawing/2014/main" id="{4AEBF642-66E6-4D21-BB30-6EF495DACB22}"/>
              </a:ext>
            </a:extLst>
          </p:cNvPr>
          <p:cNvSpPr>
            <a:spLocks noChangeAspect="1"/>
          </p:cNvSpPr>
          <p:nvPr/>
        </p:nvSpPr>
        <p:spPr>
          <a:xfrm flipH="1">
            <a:off x="584310" y="2827651"/>
            <a:ext cx="2232248" cy="1202698"/>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6" name="Freeform 2">
            <a:extLst>
              <a:ext uri="{FF2B5EF4-FFF2-40B4-BE49-F238E27FC236}">
                <a16:creationId xmlns:a16="http://schemas.microsoft.com/office/drawing/2014/main" id="{9A25FCA8-2AA7-4A71-BE39-3D0F28DD2828}"/>
              </a:ext>
            </a:extLst>
          </p:cNvPr>
          <p:cNvSpPr>
            <a:spLocks noChangeAspect="1"/>
          </p:cNvSpPr>
          <p:nvPr/>
        </p:nvSpPr>
        <p:spPr>
          <a:xfrm flipH="1">
            <a:off x="3182280" y="1914262"/>
            <a:ext cx="2232248" cy="1202698"/>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7" name="Freeform 3">
            <a:extLst>
              <a:ext uri="{FF2B5EF4-FFF2-40B4-BE49-F238E27FC236}">
                <a16:creationId xmlns:a16="http://schemas.microsoft.com/office/drawing/2014/main" id="{ED9C3275-32A2-421D-A644-B96D44D4B176}"/>
              </a:ext>
            </a:extLst>
          </p:cNvPr>
          <p:cNvSpPr/>
          <p:nvPr/>
        </p:nvSpPr>
        <p:spPr>
          <a:xfrm>
            <a:off x="875791" y="4620729"/>
            <a:ext cx="1400546" cy="853194"/>
          </a:xfrm>
          <a:custGeom>
            <a:avLst/>
            <a:gdLst>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52425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78853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78853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39911 h 1539911"/>
              <a:gd name="connsiteX1" fmla="*/ 1952625 w 2305050"/>
              <a:gd name="connsiteY1" fmla="*/ 1473236 h 1539911"/>
              <a:gd name="connsiteX2" fmla="*/ 2305050 w 2305050"/>
              <a:gd name="connsiteY2" fmla="*/ 844586 h 1539911"/>
              <a:gd name="connsiteX3" fmla="*/ 1762125 w 2305050"/>
              <a:gd name="connsiteY3" fmla="*/ 854111 h 1539911"/>
              <a:gd name="connsiteX4" fmla="*/ 2047875 w 2305050"/>
              <a:gd name="connsiteY4" fmla="*/ 377861 h 1539911"/>
              <a:gd name="connsiteX5" fmla="*/ 1581150 w 2305050"/>
              <a:gd name="connsiteY5" fmla="*/ 358811 h 1539911"/>
              <a:gd name="connsiteX6" fmla="*/ 1495425 w 2305050"/>
              <a:gd name="connsiteY6" fmla="*/ 987461 h 1539911"/>
              <a:gd name="connsiteX7" fmla="*/ 1195910 w 2305050"/>
              <a:gd name="connsiteY7" fmla="*/ 0 h 1539911"/>
              <a:gd name="connsiteX8" fmla="*/ 542925 w 2305050"/>
              <a:gd name="connsiteY8" fmla="*/ 347139 h 1539911"/>
              <a:gd name="connsiteX9" fmla="*/ 1028700 w 2305050"/>
              <a:gd name="connsiteY9" fmla="*/ 892211 h 1539911"/>
              <a:gd name="connsiteX10" fmla="*/ 0 w 2305050"/>
              <a:gd name="connsiteY10" fmla="*/ 663611 h 1539911"/>
              <a:gd name="connsiteX11" fmla="*/ 590550 w 2305050"/>
              <a:gd name="connsiteY11" fmla="*/ 1539911 h 1539911"/>
              <a:gd name="connsiteX0" fmla="*/ 590550 w 2305050"/>
              <a:gd name="connsiteY0" fmla="*/ 1565699 h 1565699"/>
              <a:gd name="connsiteX1" fmla="*/ 1952625 w 2305050"/>
              <a:gd name="connsiteY1" fmla="*/ 1499024 h 1565699"/>
              <a:gd name="connsiteX2" fmla="*/ 2305050 w 2305050"/>
              <a:gd name="connsiteY2" fmla="*/ 870374 h 1565699"/>
              <a:gd name="connsiteX3" fmla="*/ 1762125 w 2305050"/>
              <a:gd name="connsiteY3" fmla="*/ 879899 h 1565699"/>
              <a:gd name="connsiteX4" fmla="*/ 2047875 w 2305050"/>
              <a:gd name="connsiteY4" fmla="*/ 403649 h 1565699"/>
              <a:gd name="connsiteX5" fmla="*/ 1581150 w 2305050"/>
              <a:gd name="connsiteY5" fmla="*/ 384599 h 1565699"/>
              <a:gd name="connsiteX6" fmla="*/ 1495425 w 2305050"/>
              <a:gd name="connsiteY6" fmla="*/ 1013249 h 1565699"/>
              <a:gd name="connsiteX7" fmla="*/ 1195910 w 2305050"/>
              <a:gd name="connsiteY7" fmla="*/ 25788 h 1565699"/>
              <a:gd name="connsiteX8" fmla="*/ 542925 w 2305050"/>
              <a:gd name="connsiteY8" fmla="*/ 372927 h 1565699"/>
              <a:gd name="connsiteX9" fmla="*/ 1028700 w 2305050"/>
              <a:gd name="connsiteY9" fmla="*/ 917999 h 1565699"/>
              <a:gd name="connsiteX10" fmla="*/ 0 w 2305050"/>
              <a:gd name="connsiteY10" fmla="*/ 689399 h 1565699"/>
              <a:gd name="connsiteX11" fmla="*/ 590550 w 2305050"/>
              <a:gd name="connsiteY11" fmla="*/ 1565699 h 1565699"/>
              <a:gd name="connsiteX0" fmla="*/ 590550 w 2305050"/>
              <a:gd name="connsiteY0" fmla="*/ 1565699 h 1565699"/>
              <a:gd name="connsiteX1" fmla="*/ 1952625 w 2305050"/>
              <a:gd name="connsiteY1" fmla="*/ 1499024 h 1565699"/>
              <a:gd name="connsiteX2" fmla="*/ 2305050 w 2305050"/>
              <a:gd name="connsiteY2" fmla="*/ 870374 h 1565699"/>
              <a:gd name="connsiteX3" fmla="*/ 1762125 w 2305050"/>
              <a:gd name="connsiteY3" fmla="*/ 879899 h 1565699"/>
              <a:gd name="connsiteX4" fmla="*/ 2047875 w 2305050"/>
              <a:gd name="connsiteY4" fmla="*/ 403649 h 1565699"/>
              <a:gd name="connsiteX5" fmla="*/ 1581150 w 2305050"/>
              <a:gd name="connsiteY5" fmla="*/ 384599 h 1565699"/>
              <a:gd name="connsiteX6" fmla="*/ 1495425 w 2305050"/>
              <a:gd name="connsiteY6" fmla="*/ 1013249 h 1565699"/>
              <a:gd name="connsiteX7" fmla="*/ 1195910 w 2305050"/>
              <a:gd name="connsiteY7" fmla="*/ 25788 h 1565699"/>
              <a:gd name="connsiteX8" fmla="*/ 521783 w 2305050"/>
              <a:gd name="connsiteY8" fmla="*/ 372927 h 1565699"/>
              <a:gd name="connsiteX9" fmla="*/ 1028700 w 2305050"/>
              <a:gd name="connsiteY9" fmla="*/ 917999 h 1565699"/>
              <a:gd name="connsiteX10" fmla="*/ 0 w 2305050"/>
              <a:gd name="connsiteY10" fmla="*/ 689399 h 1565699"/>
              <a:gd name="connsiteX11" fmla="*/ 590550 w 2305050"/>
              <a:gd name="connsiteY11" fmla="*/ 1565699 h 1565699"/>
              <a:gd name="connsiteX0" fmla="*/ 590550 w 2305050"/>
              <a:gd name="connsiteY0" fmla="*/ 1556076 h 1556076"/>
              <a:gd name="connsiteX1" fmla="*/ 1952625 w 2305050"/>
              <a:gd name="connsiteY1" fmla="*/ 1489401 h 1556076"/>
              <a:gd name="connsiteX2" fmla="*/ 2305050 w 2305050"/>
              <a:gd name="connsiteY2" fmla="*/ 860751 h 1556076"/>
              <a:gd name="connsiteX3" fmla="*/ 1762125 w 2305050"/>
              <a:gd name="connsiteY3" fmla="*/ 870276 h 1556076"/>
              <a:gd name="connsiteX4" fmla="*/ 2047875 w 2305050"/>
              <a:gd name="connsiteY4" fmla="*/ 394026 h 1556076"/>
              <a:gd name="connsiteX5" fmla="*/ 1581150 w 2305050"/>
              <a:gd name="connsiteY5" fmla="*/ 374976 h 1556076"/>
              <a:gd name="connsiteX6" fmla="*/ 1495425 w 2305050"/>
              <a:gd name="connsiteY6" fmla="*/ 1003626 h 1556076"/>
              <a:gd name="connsiteX7" fmla="*/ 1195910 w 2305050"/>
              <a:gd name="connsiteY7" fmla="*/ 16165 h 1556076"/>
              <a:gd name="connsiteX8" fmla="*/ 521783 w 2305050"/>
              <a:gd name="connsiteY8" fmla="*/ 363304 h 1556076"/>
              <a:gd name="connsiteX9" fmla="*/ 1028700 w 2305050"/>
              <a:gd name="connsiteY9" fmla="*/ 908376 h 1556076"/>
              <a:gd name="connsiteX10" fmla="*/ 0 w 2305050"/>
              <a:gd name="connsiteY10" fmla="*/ 679776 h 1556076"/>
              <a:gd name="connsiteX11" fmla="*/ 590550 w 2305050"/>
              <a:gd name="connsiteY11" fmla="*/ 1556076 h 1556076"/>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495425 w 2305050"/>
              <a:gd name="connsiteY6" fmla="*/ 1004889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88539"/>
              <a:gd name="connsiteY0" fmla="*/ 1557339 h 1557339"/>
              <a:gd name="connsiteX1" fmla="*/ 1952625 w 2388539"/>
              <a:gd name="connsiteY1" fmla="*/ 1490664 h 1557339"/>
              <a:gd name="connsiteX2" fmla="*/ 2388539 w 2388539"/>
              <a:gd name="connsiteY2" fmla="*/ 1017065 h 1557339"/>
              <a:gd name="connsiteX3" fmla="*/ 1846694 w 2388539"/>
              <a:gd name="connsiteY3" fmla="*/ 818683 h 1557339"/>
              <a:gd name="connsiteX4" fmla="*/ 2144446 w 2388539"/>
              <a:gd name="connsiteY4" fmla="*/ 775628 h 1557339"/>
              <a:gd name="connsiteX5" fmla="*/ 2047875 w 2388539"/>
              <a:gd name="connsiteY5" fmla="*/ 395289 h 1557339"/>
              <a:gd name="connsiteX6" fmla="*/ 1597007 w 2388539"/>
              <a:gd name="connsiteY6" fmla="*/ 370953 h 1557339"/>
              <a:gd name="connsiteX7" fmla="*/ 1537710 w 2388539"/>
              <a:gd name="connsiteY7" fmla="*/ 878035 h 1557339"/>
              <a:gd name="connsiteX8" fmla="*/ 1195910 w 2388539"/>
              <a:gd name="connsiteY8" fmla="*/ 17428 h 1557339"/>
              <a:gd name="connsiteX9" fmla="*/ 521783 w 2388539"/>
              <a:gd name="connsiteY9" fmla="*/ 364567 h 1557339"/>
              <a:gd name="connsiteX10" fmla="*/ 1028700 w 2388539"/>
              <a:gd name="connsiteY10" fmla="*/ 909639 h 1557339"/>
              <a:gd name="connsiteX11" fmla="*/ 0 w 2388539"/>
              <a:gd name="connsiteY11" fmla="*/ 681039 h 1557339"/>
              <a:gd name="connsiteX12" fmla="*/ 590550 w 2388539"/>
              <a:gd name="connsiteY12" fmla="*/ 1557339 h 1557339"/>
              <a:gd name="connsiteX0" fmla="*/ 590550 w 2388539"/>
              <a:gd name="connsiteY0" fmla="*/ 1557339 h 1557339"/>
              <a:gd name="connsiteX1" fmla="*/ 1952625 w 2388539"/>
              <a:gd name="connsiteY1" fmla="*/ 1490664 h 1557339"/>
              <a:gd name="connsiteX2" fmla="*/ 2388539 w 2388539"/>
              <a:gd name="connsiteY2" fmla="*/ 1017065 h 1557339"/>
              <a:gd name="connsiteX3" fmla="*/ 1846694 w 2388539"/>
              <a:gd name="connsiteY3" fmla="*/ 818683 h 1557339"/>
              <a:gd name="connsiteX4" fmla="*/ 2144446 w 2388539"/>
              <a:gd name="connsiteY4" fmla="*/ 775628 h 1557339"/>
              <a:gd name="connsiteX5" fmla="*/ 2047875 w 2388539"/>
              <a:gd name="connsiteY5" fmla="*/ 395289 h 1557339"/>
              <a:gd name="connsiteX6" fmla="*/ 1597007 w 2388539"/>
              <a:gd name="connsiteY6" fmla="*/ 370953 h 1557339"/>
              <a:gd name="connsiteX7" fmla="*/ 1537710 w 2388539"/>
              <a:gd name="connsiteY7" fmla="*/ 878035 h 1557339"/>
              <a:gd name="connsiteX8" fmla="*/ 1195910 w 2388539"/>
              <a:gd name="connsiteY8" fmla="*/ 17428 h 1557339"/>
              <a:gd name="connsiteX9" fmla="*/ 521783 w 2388539"/>
              <a:gd name="connsiteY9" fmla="*/ 364567 h 1557339"/>
              <a:gd name="connsiteX10" fmla="*/ 1028700 w 2388539"/>
              <a:gd name="connsiteY10" fmla="*/ 909639 h 1557339"/>
              <a:gd name="connsiteX11" fmla="*/ 0 w 2388539"/>
              <a:gd name="connsiteY11" fmla="*/ 681039 h 1557339"/>
              <a:gd name="connsiteX12" fmla="*/ 590550 w 2388539"/>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822"/>
              <a:gd name="connsiteY0" fmla="*/ 1557339 h 1557339"/>
              <a:gd name="connsiteX1" fmla="*/ 1960576 w 2389822"/>
              <a:gd name="connsiteY1" fmla="*/ 1510542 h 1557339"/>
              <a:gd name="connsiteX2" fmla="*/ 2384564 w 2389822"/>
              <a:gd name="connsiteY2" fmla="*/ 1040919 h 1557339"/>
              <a:gd name="connsiteX3" fmla="*/ 1846694 w 2389822"/>
              <a:gd name="connsiteY3" fmla="*/ 818683 h 1557339"/>
              <a:gd name="connsiteX4" fmla="*/ 2144446 w 2389822"/>
              <a:gd name="connsiteY4" fmla="*/ 775628 h 1557339"/>
              <a:gd name="connsiteX5" fmla="*/ 2047875 w 2389822"/>
              <a:gd name="connsiteY5" fmla="*/ 395289 h 1557339"/>
              <a:gd name="connsiteX6" fmla="*/ 1597007 w 2389822"/>
              <a:gd name="connsiteY6" fmla="*/ 370953 h 1557339"/>
              <a:gd name="connsiteX7" fmla="*/ 1537710 w 2389822"/>
              <a:gd name="connsiteY7" fmla="*/ 878035 h 1557339"/>
              <a:gd name="connsiteX8" fmla="*/ 1195910 w 2389822"/>
              <a:gd name="connsiteY8" fmla="*/ 17428 h 1557339"/>
              <a:gd name="connsiteX9" fmla="*/ 521783 w 2389822"/>
              <a:gd name="connsiteY9" fmla="*/ 364567 h 1557339"/>
              <a:gd name="connsiteX10" fmla="*/ 1028700 w 2389822"/>
              <a:gd name="connsiteY10" fmla="*/ 909639 h 1557339"/>
              <a:gd name="connsiteX11" fmla="*/ 0 w 2389822"/>
              <a:gd name="connsiteY11" fmla="*/ 681039 h 1557339"/>
              <a:gd name="connsiteX12" fmla="*/ 590550 w 2389822"/>
              <a:gd name="connsiteY12" fmla="*/ 1557339 h 1557339"/>
              <a:gd name="connsiteX0" fmla="*/ 590550 w 2396855"/>
              <a:gd name="connsiteY0" fmla="*/ 1557339 h 1557339"/>
              <a:gd name="connsiteX1" fmla="*/ 1960576 w 2396855"/>
              <a:gd name="connsiteY1" fmla="*/ 1510542 h 1557339"/>
              <a:gd name="connsiteX2" fmla="*/ 2384564 w 2396855"/>
              <a:gd name="connsiteY2" fmla="*/ 1040919 h 1557339"/>
              <a:gd name="connsiteX3" fmla="*/ 1846694 w 2396855"/>
              <a:gd name="connsiteY3" fmla="*/ 818683 h 1557339"/>
              <a:gd name="connsiteX4" fmla="*/ 2144446 w 2396855"/>
              <a:gd name="connsiteY4" fmla="*/ 775628 h 1557339"/>
              <a:gd name="connsiteX5" fmla="*/ 2047875 w 2396855"/>
              <a:gd name="connsiteY5" fmla="*/ 395289 h 1557339"/>
              <a:gd name="connsiteX6" fmla="*/ 1597007 w 2396855"/>
              <a:gd name="connsiteY6" fmla="*/ 370953 h 1557339"/>
              <a:gd name="connsiteX7" fmla="*/ 1537710 w 2396855"/>
              <a:gd name="connsiteY7" fmla="*/ 878035 h 1557339"/>
              <a:gd name="connsiteX8" fmla="*/ 1195910 w 2396855"/>
              <a:gd name="connsiteY8" fmla="*/ 17428 h 1557339"/>
              <a:gd name="connsiteX9" fmla="*/ 521783 w 2396855"/>
              <a:gd name="connsiteY9" fmla="*/ 364567 h 1557339"/>
              <a:gd name="connsiteX10" fmla="*/ 1028700 w 2396855"/>
              <a:gd name="connsiteY10" fmla="*/ 909639 h 1557339"/>
              <a:gd name="connsiteX11" fmla="*/ 0 w 2396855"/>
              <a:gd name="connsiteY11" fmla="*/ 681039 h 1557339"/>
              <a:gd name="connsiteX12" fmla="*/ 590550 w 2396855"/>
              <a:gd name="connsiteY12" fmla="*/ 1557339 h 1557339"/>
              <a:gd name="connsiteX0" fmla="*/ 590550 w 2396855"/>
              <a:gd name="connsiteY0" fmla="*/ 1513607 h 1513607"/>
              <a:gd name="connsiteX1" fmla="*/ 1960576 w 2396855"/>
              <a:gd name="connsiteY1" fmla="*/ 1510542 h 1513607"/>
              <a:gd name="connsiteX2" fmla="*/ 2384564 w 2396855"/>
              <a:gd name="connsiteY2" fmla="*/ 1040919 h 1513607"/>
              <a:gd name="connsiteX3" fmla="*/ 1846694 w 2396855"/>
              <a:gd name="connsiteY3" fmla="*/ 818683 h 1513607"/>
              <a:gd name="connsiteX4" fmla="*/ 2144446 w 2396855"/>
              <a:gd name="connsiteY4" fmla="*/ 775628 h 1513607"/>
              <a:gd name="connsiteX5" fmla="*/ 2047875 w 2396855"/>
              <a:gd name="connsiteY5" fmla="*/ 395289 h 1513607"/>
              <a:gd name="connsiteX6" fmla="*/ 1597007 w 2396855"/>
              <a:gd name="connsiteY6" fmla="*/ 370953 h 1513607"/>
              <a:gd name="connsiteX7" fmla="*/ 1537710 w 2396855"/>
              <a:gd name="connsiteY7" fmla="*/ 878035 h 1513607"/>
              <a:gd name="connsiteX8" fmla="*/ 1195910 w 2396855"/>
              <a:gd name="connsiteY8" fmla="*/ 17428 h 1513607"/>
              <a:gd name="connsiteX9" fmla="*/ 521783 w 2396855"/>
              <a:gd name="connsiteY9" fmla="*/ 364567 h 1513607"/>
              <a:gd name="connsiteX10" fmla="*/ 1028700 w 2396855"/>
              <a:gd name="connsiteY10" fmla="*/ 909639 h 1513607"/>
              <a:gd name="connsiteX11" fmla="*/ 0 w 2396855"/>
              <a:gd name="connsiteY11" fmla="*/ 681039 h 1513607"/>
              <a:gd name="connsiteX12" fmla="*/ 590550 w 2396855"/>
              <a:gd name="connsiteY12" fmla="*/ 1513607 h 1513607"/>
              <a:gd name="connsiteX0" fmla="*/ 602477 w 2396855"/>
              <a:gd name="connsiteY0" fmla="*/ 1517583 h 1517583"/>
              <a:gd name="connsiteX1" fmla="*/ 1960576 w 2396855"/>
              <a:gd name="connsiteY1" fmla="*/ 1510542 h 1517583"/>
              <a:gd name="connsiteX2" fmla="*/ 2384564 w 2396855"/>
              <a:gd name="connsiteY2" fmla="*/ 1040919 h 1517583"/>
              <a:gd name="connsiteX3" fmla="*/ 1846694 w 2396855"/>
              <a:gd name="connsiteY3" fmla="*/ 818683 h 1517583"/>
              <a:gd name="connsiteX4" fmla="*/ 2144446 w 2396855"/>
              <a:gd name="connsiteY4" fmla="*/ 775628 h 1517583"/>
              <a:gd name="connsiteX5" fmla="*/ 2047875 w 2396855"/>
              <a:gd name="connsiteY5" fmla="*/ 395289 h 1517583"/>
              <a:gd name="connsiteX6" fmla="*/ 1597007 w 2396855"/>
              <a:gd name="connsiteY6" fmla="*/ 370953 h 1517583"/>
              <a:gd name="connsiteX7" fmla="*/ 1537710 w 2396855"/>
              <a:gd name="connsiteY7" fmla="*/ 878035 h 1517583"/>
              <a:gd name="connsiteX8" fmla="*/ 1195910 w 2396855"/>
              <a:gd name="connsiteY8" fmla="*/ 17428 h 1517583"/>
              <a:gd name="connsiteX9" fmla="*/ 521783 w 2396855"/>
              <a:gd name="connsiteY9" fmla="*/ 364567 h 1517583"/>
              <a:gd name="connsiteX10" fmla="*/ 1028700 w 2396855"/>
              <a:gd name="connsiteY10" fmla="*/ 909639 h 1517583"/>
              <a:gd name="connsiteX11" fmla="*/ 0 w 2396855"/>
              <a:gd name="connsiteY11" fmla="*/ 681039 h 1517583"/>
              <a:gd name="connsiteX12" fmla="*/ 602477 w 2396855"/>
              <a:gd name="connsiteY12" fmla="*/ 1517583 h 1517583"/>
              <a:gd name="connsiteX0" fmla="*/ 602477 w 2396855"/>
              <a:gd name="connsiteY0" fmla="*/ 1517583 h 1517583"/>
              <a:gd name="connsiteX1" fmla="*/ 1960576 w 2396855"/>
              <a:gd name="connsiteY1" fmla="*/ 1510542 h 1517583"/>
              <a:gd name="connsiteX2" fmla="*/ 2384564 w 2396855"/>
              <a:gd name="connsiteY2" fmla="*/ 1040919 h 1517583"/>
              <a:gd name="connsiteX3" fmla="*/ 1846694 w 2396855"/>
              <a:gd name="connsiteY3" fmla="*/ 818683 h 1517583"/>
              <a:gd name="connsiteX4" fmla="*/ 2144446 w 2396855"/>
              <a:gd name="connsiteY4" fmla="*/ 775628 h 1517583"/>
              <a:gd name="connsiteX5" fmla="*/ 2047875 w 2396855"/>
              <a:gd name="connsiteY5" fmla="*/ 395289 h 1517583"/>
              <a:gd name="connsiteX6" fmla="*/ 1597007 w 2396855"/>
              <a:gd name="connsiteY6" fmla="*/ 370953 h 1517583"/>
              <a:gd name="connsiteX7" fmla="*/ 1537710 w 2396855"/>
              <a:gd name="connsiteY7" fmla="*/ 878035 h 1517583"/>
              <a:gd name="connsiteX8" fmla="*/ 1195910 w 2396855"/>
              <a:gd name="connsiteY8" fmla="*/ 17428 h 1517583"/>
              <a:gd name="connsiteX9" fmla="*/ 521783 w 2396855"/>
              <a:gd name="connsiteY9" fmla="*/ 364567 h 1517583"/>
              <a:gd name="connsiteX10" fmla="*/ 1028700 w 2396855"/>
              <a:gd name="connsiteY10" fmla="*/ 909639 h 1517583"/>
              <a:gd name="connsiteX11" fmla="*/ 0 w 2396855"/>
              <a:gd name="connsiteY11" fmla="*/ 681039 h 1517583"/>
              <a:gd name="connsiteX12" fmla="*/ 602477 w 2396855"/>
              <a:gd name="connsiteY12" fmla="*/ 1517583 h 1517583"/>
              <a:gd name="connsiteX0" fmla="*/ 622355 w 2416733"/>
              <a:gd name="connsiteY0" fmla="*/ 1517583 h 1517583"/>
              <a:gd name="connsiteX1" fmla="*/ 1980454 w 2416733"/>
              <a:gd name="connsiteY1" fmla="*/ 1510542 h 1517583"/>
              <a:gd name="connsiteX2" fmla="*/ 2404442 w 2416733"/>
              <a:gd name="connsiteY2" fmla="*/ 1040919 h 1517583"/>
              <a:gd name="connsiteX3" fmla="*/ 1866572 w 2416733"/>
              <a:gd name="connsiteY3" fmla="*/ 818683 h 1517583"/>
              <a:gd name="connsiteX4" fmla="*/ 2164324 w 2416733"/>
              <a:gd name="connsiteY4" fmla="*/ 775628 h 1517583"/>
              <a:gd name="connsiteX5" fmla="*/ 2067753 w 2416733"/>
              <a:gd name="connsiteY5" fmla="*/ 395289 h 1517583"/>
              <a:gd name="connsiteX6" fmla="*/ 1616885 w 2416733"/>
              <a:gd name="connsiteY6" fmla="*/ 370953 h 1517583"/>
              <a:gd name="connsiteX7" fmla="*/ 1557588 w 2416733"/>
              <a:gd name="connsiteY7" fmla="*/ 878035 h 1517583"/>
              <a:gd name="connsiteX8" fmla="*/ 1215788 w 2416733"/>
              <a:gd name="connsiteY8" fmla="*/ 17428 h 1517583"/>
              <a:gd name="connsiteX9" fmla="*/ 541661 w 2416733"/>
              <a:gd name="connsiteY9" fmla="*/ 364567 h 1517583"/>
              <a:gd name="connsiteX10" fmla="*/ 1048578 w 2416733"/>
              <a:gd name="connsiteY10" fmla="*/ 909639 h 1517583"/>
              <a:gd name="connsiteX11" fmla="*/ 0 w 2416733"/>
              <a:gd name="connsiteY11" fmla="*/ 681039 h 1517583"/>
              <a:gd name="connsiteX12" fmla="*/ 622355 w 2416733"/>
              <a:gd name="connsiteY12" fmla="*/ 1517583 h 1517583"/>
              <a:gd name="connsiteX0" fmla="*/ 695331 w 2489709"/>
              <a:gd name="connsiteY0" fmla="*/ 1517583 h 1517583"/>
              <a:gd name="connsiteX1" fmla="*/ 2053430 w 2489709"/>
              <a:gd name="connsiteY1" fmla="*/ 1510542 h 1517583"/>
              <a:gd name="connsiteX2" fmla="*/ 2477418 w 2489709"/>
              <a:gd name="connsiteY2" fmla="*/ 1040919 h 1517583"/>
              <a:gd name="connsiteX3" fmla="*/ 1939548 w 2489709"/>
              <a:gd name="connsiteY3" fmla="*/ 818683 h 1517583"/>
              <a:gd name="connsiteX4" fmla="*/ 2237300 w 2489709"/>
              <a:gd name="connsiteY4" fmla="*/ 775628 h 1517583"/>
              <a:gd name="connsiteX5" fmla="*/ 2140729 w 2489709"/>
              <a:gd name="connsiteY5" fmla="*/ 395289 h 1517583"/>
              <a:gd name="connsiteX6" fmla="*/ 1689861 w 2489709"/>
              <a:gd name="connsiteY6" fmla="*/ 370953 h 1517583"/>
              <a:gd name="connsiteX7" fmla="*/ 1630564 w 2489709"/>
              <a:gd name="connsiteY7" fmla="*/ 878035 h 1517583"/>
              <a:gd name="connsiteX8" fmla="*/ 1288764 w 2489709"/>
              <a:gd name="connsiteY8" fmla="*/ 17428 h 1517583"/>
              <a:gd name="connsiteX9" fmla="*/ 614637 w 2489709"/>
              <a:gd name="connsiteY9" fmla="*/ 364567 h 1517583"/>
              <a:gd name="connsiteX10" fmla="*/ 1121554 w 2489709"/>
              <a:gd name="connsiteY10" fmla="*/ 909639 h 1517583"/>
              <a:gd name="connsiteX11" fmla="*/ 72976 w 2489709"/>
              <a:gd name="connsiteY11" fmla="*/ 681039 h 1517583"/>
              <a:gd name="connsiteX12" fmla="*/ 695331 w 2489709"/>
              <a:gd name="connsiteY12" fmla="*/ 1517583 h 1517583"/>
              <a:gd name="connsiteX0" fmla="*/ 690276 w 2484654"/>
              <a:gd name="connsiteY0" fmla="*/ 1517583 h 1517676"/>
              <a:gd name="connsiteX1" fmla="*/ 2048375 w 2484654"/>
              <a:gd name="connsiteY1" fmla="*/ 1510542 h 1517676"/>
              <a:gd name="connsiteX2" fmla="*/ 2472363 w 2484654"/>
              <a:gd name="connsiteY2" fmla="*/ 1040919 h 1517676"/>
              <a:gd name="connsiteX3" fmla="*/ 1934493 w 2484654"/>
              <a:gd name="connsiteY3" fmla="*/ 818683 h 1517676"/>
              <a:gd name="connsiteX4" fmla="*/ 2232245 w 2484654"/>
              <a:gd name="connsiteY4" fmla="*/ 775628 h 1517676"/>
              <a:gd name="connsiteX5" fmla="*/ 2135674 w 2484654"/>
              <a:gd name="connsiteY5" fmla="*/ 395289 h 1517676"/>
              <a:gd name="connsiteX6" fmla="*/ 1684806 w 2484654"/>
              <a:gd name="connsiteY6" fmla="*/ 370953 h 1517676"/>
              <a:gd name="connsiteX7" fmla="*/ 1625509 w 2484654"/>
              <a:gd name="connsiteY7" fmla="*/ 878035 h 1517676"/>
              <a:gd name="connsiteX8" fmla="*/ 1283709 w 2484654"/>
              <a:gd name="connsiteY8" fmla="*/ 17428 h 1517676"/>
              <a:gd name="connsiteX9" fmla="*/ 609582 w 2484654"/>
              <a:gd name="connsiteY9" fmla="*/ 364567 h 1517676"/>
              <a:gd name="connsiteX10" fmla="*/ 1116499 w 2484654"/>
              <a:gd name="connsiteY10" fmla="*/ 909639 h 1517676"/>
              <a:gd name="connsiteX11" fmla="*/ 67921 w 2484654"/>
              <a:gd name="connsiteY11" fmla="*/ 681039 h 1517676"/>
              <a:gd name="connsiteX12" fmla="*/ 690276 w 2484654"/>
              <a:gd name="connsiteY12" fmla="*/ 1517583 h 1517676"/>
              <a:gd name="connsiteX0" fmla="*/ 711626 w 2506004"/>
              <a:gd name="connsiteY0" fmla="*/ 1517583 h 1517690"/>
              <a:gd name="connsiteX1" fmla="*/ 2069725 w 2506004"/>
              <a:gd name="connsiteY1" fmla="*/ 1510542 h 1517690"/>
              <a:gd name="connsiteX2" fmla="*/ 2493713 w 2506004"/>
              <a:gd name="connsiteY2" fmla="*/ 1040919 h 1517690"/>
              <a:gd name="connsiteX3" fmla="*/ 1955843 w 2506004"/>
              <a:gd name="connsiteY3" fmla="*/ 818683 h 1517690"/>
              <a:gd name="connsiteX4" fmla="*/ 2253595 w 2506004"/>
              <a:gd name="connsiteY4" fmla="*/ 775628 h 1517690"/>
              <a:gd name="connsiteX5" fmla="*/ 2157024 w 2506004"/>
              <a:gd name="connsiteY5" fmla="*/ 395289 h 1517690"/>
              <a:gd name="connsiteX6" fmla="*/ 1706156 w 2506004"/>
              <a:gd name="connsiteY6" fmla="*/ 370953 h 1517690"/>
              <a:gd name="connsiteX7" fmla="*/ 1646859 w 2506004"/>
              <a:gd name="connsiteY7" fmla="*/ 878035 h 1517690"/>
              <a:gd name="connsiteX8" fmla="*/ 1305059 w 2506004"/>
              <a:gd name="connsiteY8" fmla="*/ 17428 h 1517690"/>
              <a:gd name="connsiteX9" fmla="*/ 630932 w 2506004"/>
              <a:gd name="connsiteY9" fmla="*/ 364567 h 1517690"/>
              <a:gd name="connsiteX10" fmla="*/ 1137849 w 2506004"/>
              <a:gd name="connsiteY10" fmla="*/ 909639 h 1517690"/>
              <a:gd name="connsiteX11" fmla="*/ 65417 w 2506004"/>
              <a:gd name="connsiteY11" fmla="*/ 740674 h 1517690"/>
              <a:gd name="connsiteX12" fmla="*/ 711626 w 2506004"/>
              <a:gd name="connsiteY12" fmla="*/ 1517583 h 1517690"/>
              <a:gd name="connsiteX0" fmla="*/ 677110 w 2471488"/>
              <a:gd name="connsiteY0" fmla="*/ 1517583 h 1517661"/>
              <a:gd name="connsiteX1" fmla="*/ 2035209 w 2471488"/>
              <a:gd name="connsiteY1" fmla="*/ 1510542 h 1517661"/>
              <a:gd name="connsiteX2" fmla="*/ 2459197 w 2471488"/>
              <a:gd name="connsiteY2" fmla="*/ 1040919 h 1517661"/>
              <a:gd name="connsiteX3" fmla="*/ 1921327 w 2471488"/>
              <a:gd name="connsiteY3" fmla="*/ 818683 h 1517661"/>
              <a:gd name="connsiteX4" fmla="*/ 2219079 w 2471488"/>
              <a:gd name="connsiteY4" fmla="*/ 775628 h 1517661"/>
              <a:gd name="connsiteX5" fmla="*/ 2122508 w 2471488"/>
              <a:gd name="connsiteY5" fmla="*/ 395289 h 1517661"/>
              <a:gd name="connsiteX6" fmla="*/ 1671640 w 2471488"/>
              <a:gd name="connsiteY6" fmla="*/ 370953 h 1517661"/>
              <a:gd name="connsiteX7" fmla="*/ 1612343 w 2471488"/>
              <a:gd name="connsiteY7" fmla="*/ 878035 h 1517661"/>
              <a:gd name="connsiteX8" fmla="*/ 1270543 w 2471488"/>
              <a:gd name="connsiteY8" fmla="*/ 17428 h 1517661"/>
              <a:gd name="connsiteX9" fmla="*/ 596416 w 2471488"/>
              <a:gd name="connsiteY9" fmla="*/ 364567 h 1517661"/>
              <a:gd name="connsiteX10" fmla="*/ 1103333 w 2471488"/>
              <a:gd name="connsiteY10" fmla="*/ 909639 h 1517661"/>
              <a:gd name="connsiteX11" fmla="*/ 30901 w 2471488"/>
              <a:gd name="connsiteY11" fmla="*/ 740674 h 1517661"/>
              <a:gd name="connsiteX12" fmla="*/ 677110 w 2471488"/>
              <a:gd name="connsiteY12" fmla="*/ 1517583 h 1517661"/>
              <a:gd name="connsiteX0" fmla="*/ 693833 w 2488211"/>
              <a:gd name="connsiteY0" fmla="*/ 1517583 h 1517698"/>
              <a:gd name="connsiteX1" fmla="*/ 2051932 w 2488211"/>
              <a:gd name="connsiteY1" fmla="*/ 1510542 h 1517698"/>
              <a:gd name="connsiteX2" fmla="*/ 2475920 w 2488211"/>
              <a:gd name="connsiteY2" fmla="*/ 1040919 h 1517698"/>
              <a:gd name="connsiteX3" fmla="*/ 1938050 w 2488211"/>
              <a:gd name="connsiteY3" fmla="*/ 818683 h 1517698"/>
              <a:gd name="connsiteX4" fmla="*/ 2235802 w 2488211"/>
              <a:gd name="connsiteY4" fmla="*/ 775628 h 1517698"/>
              <a:gd name="connsiteX5" fmla="*/ 2139231 w 2488211"/>
              <a:gd name="connsiteY5" fmla="*/ 395289 h 1517698"/>
              <a:gd name="connsiteX6" fmla="*/ 1688363 w 2488211"/>
              <a:gd name="connsiteY6" fmla="*/ 370953 h 1517698"/>
              <a:gd name="connsiteX7" fmla="*/ 1629066 w 2488211"/>
              <a:gd name="connsiteY7" fmla="*/ 878035 h 1517698"/>
              <a:gd name="connsiteX8" fmla="*/ 1287266 w 2488211"/>
              <a:gd name="connsiteY8" fmla="*/ 17428 h 1517698"/>
              <a:gd name="connsiteX9" fmla="*/ 613139 w 2488211"/>
              <a:gd name="connsiteY9" fmla="*/ 364567 h 1517698"/>
              <a:gd name="connsiteX10" fmla="*/ 1120056 w 2488211"/>
              <a:gd name="connsiteY10" fmla="*/ 909639 h 1517698"/>
              <a:gd name="connsiteX11" fmla="*/ 47624 w 2488211"/>
              <a:gd name="connsiteY11" fmla="*/ 740674 h 1517698"/>
              <a:gd name="connsiteX12" fmla="*/ 693833 w 2488211"/>
              <a:gd name="connsiteY12" fmla="*/ 1517583 h 1517698"/>
              <a:gd name="connsiteX0" fmla="*/ 715719 w 2510097"/>
              <a:gd name="connsiteY0" fmla="*/ 1517583 h 1517698"/>
              <a:gd name="connsiteX1" fmla="*/ 2073818 w 2510097"/>
              <a:gd name="connsiteY1" fmla="*/ 1510542 h 1517698"/>
              <a:gd name="connsiteX2" fmla="*/ 2497806 w 2510097"/>
              <a:gd name="connsiteY2" fmla="*/ 1040919 h 1517698"/>
              <a:gd name="connsiteX3" fmla="*/ 1959936 w 2510097"/>
              <a:gd name="connsiteY3" fmla="*/ 818683 h 1517698"/>
              <a:gd name="connsiteX4" fmla="*/ 2257688 w 2510097"/>
              <a:gd name="connsiteY4" fmla="*/ 775628 h 1517698"/>
              <a:gd name="connsiteX5" fmla="*/ 2161117 w 2510097"/>
              <a:gd name="connsiteY5" fmla="*/ 395289 h 1517698"/>
              <a:gd name="connsiteX6" fmla="*/ 1710249 w 2510097"/>
              <a:gd name="connsiteY6" fmla="*/ 370953 h 1517698"/>
              <a:gd name="connsiteX7" fmla="*/ 1650952 w 2510097"/>
              <a:gd name="connsiteY7" fmla="*/ 878035 h 1517698"/>
              <a:gd name="connsiteX8" fmla="*/ 1309152 w 2510097"/>
              <a:gd name="connsiteY8" fmla="*/ 17428 h 1517698"/>
              <a:gd name="connsiteX9" fmla="*/ 635025 w 2510097"/>
              <a:gd name="connsiteY9" fmla="*/ 364567 h 1517698"/>
              <a:gd name="connsiteX10" fmla="*/ 1141942 w 2510097"/>
              <a:gd name="connsiteY10" fmla="*/ 909639 h 1517698"/>
              <a:gd name="connsiteX11" fmla="*/ 45656 w 2510097"/>
              <a:gd name="connsiteY11" fmla="*/ 740674 h 1517698"/>
              <a:gd name="connsiteX12" fmla="*/ 715719 w 2510097"/>
              <a:gd name="connsiteY12" fmla="*/ 1517583 h 1517698"/>
              <a:gd name="connsiteX0" fmla="*/ 693150 w 2487528"/>
              <a:gd name="connsiteY0" fmla="*/ 1517583 h 1517683"/>
              <a:gd name="connsiteX1" fmla="*/ 2051249 w 2487528"/>
              <a:gd name="connsiteY1" fmla="*/ 1510542 h 1517683"/>
              <a:gd name="connsiteX2" fmla="*/ 2475237 w 2487528"/>
              <a:gd name="connsiteY2" fmla="*/ 1040919 h 1517683"/>
              <a:gd name="connsiteX3" fmla="*/ 1937367 w 2487528"/>
              <a:gd name="connsiteY3" fmla="*/ 818683 h 1517683"/>
              <a:gd name="connsiteX4" fmla="*/ 2235119 w 2487528"/>
              <a:gd name="connsiteY4" fmla="*/ 775628 h 1517683"/>
              <a:gd name="connsiteX5" fmla="*/ 2138548 w 2487528"/>
              <a:gd name="connsiteY5" fmla="*/ 395289 h 1517683"/>
              <a:gd name="connsiteX6" fmla="*/ 1687680 w 2487528"/>
              <a:gd name="connsiteY6" fmla="*/ 370953 h 1517683"/>
              <a:gd name="connsiteX7" fmla="*/ 1628383 w 2487528"/>
              <a:gd name="connsiteY7" fmla="*/ 878035 h 1517683"/>
              <a:gd name="connsiteX8" fmla="*/ 1286583 w 2487528"/>
              <a:gd name="connsiteY8" fmla="*/ 17428 h 1517683"/>
              <a:gd name="connsiteX9" fmla="*/ 612456 w 2487528"/>
              <a:gd name="connsiteY9" fmla="*/ 364567 h 1517683"/>
              <a:gd name="connsiteX10" fmla="*/ 1119373 w 2487528"/>
              <a:gd name="connsiteY10" fmla="*/ 909639 h 1517683"/>
              <a:gd name="connsiteX11" fmla="*/ 23087 w 2487528"/>
              <a:gd name="connsiteY11" fmla="*/ 740674 h 1517683"/>
              <a:gd name="connsiteX12" fmla="*/ 693150 w 2487528"/>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26885 w 2491326"/>
              <a:gd name="connsiteY11" fmla="*/ 740674 h 1517683"/>
              <a:gd name="connsiteX12" fmla="*/ 696948 w 2491326"/>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26885 w 2491326"/>
              <a:gd name="connsiteY11" fmla="*/ 740674 h 1517683"/>
              <a:gd name="connsiteX12" fmla="*/ 696948 w 2491326"/>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91326" h="1517683">
                <a:moveTo>
                  <a:pt x="696948" y="1517583"/>
                </a:moveTo>
                <a:lnTo>
                  <a:pt x="2055047" y="1510542"/>
                </a:lnTo>
                <a:cubicBezTo>
                  <a:pt x="2429615" y="1503751"/>
                  <a:pt x="2529862" y="1262395"/>
                  <a:pt x="2479035" y="1040919"/>
                </a:cubicBezTo>
                <a:cubicBezTo>
                  <a:pt x="2409740" y="752156"/>
                  <a:pt x="2054193" y="705906"/>
                  <a:pt x="1941165" y="818683"/>
                </a:cubicBezTo>
                <a:cubicBezTo>
                  <a:pt x="2001609" y="758477"/>
                  <a:pt x="2155153" y="753674"/>
                  <a:pt x="2238917" y="775628"/>
                </a:cubicBezTo>
                <a:cubicBezTo>
                  <a:pt x="2283019" y="710348"/>
                  <a:pt x="2245581" y="472540"/>
                  <a:pt x="2142346" y="395289"/>
                </a:cubicBezTo>
                <a:cubicBezTo>
                  <a:pt x="2044729" y="314397"/>
                  <a:pt x="1868195" y="252211"/>
                  <a:pt x="1691478" y="370953"/>
                </a:cubicBezTo>
                <a:cubicBezTo>
                  <a:pt x="1726329" y="510029"/>
                  <a:pt x="1729467" y="707246"/>
                  <a:pt x="1632181" y="878035"/>
                </a:cubicBezTo>
                <a:cubicBezTo>
                  <a:pt x="1782525" y="628164"/>
                  <a:pt x="1779588" y="188015"/>
                  <a:pt x="1290381" y="17428"/>
                </a:cubicBezTo>
                <a:cubicBezTo>
                  <a:pt x="1048053" y="-57138"/>
                  <a:pt x="678873" y="116715"/>
                  <a:pt x="616254" y="364567"/>
                </a:cubicBezTo>
                <a:cubicBezTo>
                  <a:pt x="801129" y="403135"/>
                  <a:pt x="1029735" y="461579"/>
                  <a:pt x="1127147" y="794345"/>
                </a:cubicBezTo>
                <a:cubicBezTo>
                  <a:pt x="1070372" y="588809"/>
                  <a:pt x="907572" y="395952"/>
                  <a:pt x="609565" y="367791"/>
                </a:cubicBezTo>
                <a:cubicBezTo>
                  <a:pt x="363240" y="347581"/>
                  <a:pt x="99786" y="553680"/>
                  <a:pt x="26885" y="740674"/>
                </a:cubicBezTo>
                <a:cubicBezTo>
                  <a:pt x="-86365" y="1122891"/>
                  <a:pt x="162167" y="1524982"/>
                  <a:pt x="696948" y="1517583"/>
                </a:cubicBezTo>
                <a:close/>
              </a:path>
            </a:pathLst>
          </a:custGeom>
          <a:no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8" name="Group 7">
            <a:extLst>
              <a:ext uri="{FF2B5EF4-FFF2-40B4-BE49-F238E27FC236}">
                <a16:creationId xmlns:a16="http://schemas.microsoft.com/office/drawing/2014/main" id="{02CF9052-6AE9-443E-9FB5-AD7DBA13A1A6}"/>
              </a:ext>
            </a:extLst>
          </p:cNvPr>
          <p:cNvGrpSpPr/>
          <p:nvPr/>
        </p:nvGrpSpPr>
        <p:grpSpPr>
          <a:xfrm>
            <a:off x="1931875" y="2471223"/>
            <a:ext cx="2686977" cy="3706341"/>
            <a:chOff x="4749532" y="2395594"/>
            <a:chExt cx="2686977" cy="3706341"/>
          </a:xfrm>
        </p:grpSpPr>
        <p:grpSp>
          <p:nvGrpSpPr>
            <p:cNvPr id="9" name="Group 8">
              <a:extLst>
                <a:ext uri="{FF2B5EF4-FFF2-40B4-BE49-F238E27FC236}">
                  <a16:creationId xmlns:a16="http://schemas.microsoft.com/office/drawing/2014/main" id="{886DE4CC-1CA5-4CB7-98BE-B50B2265B800}"/>
                </a:ext>
              </a:extLst>
            </p:cNvPr>
            <p:cNvGrpSpPr/>
            <p:nvPr/>
          </p:nvGrpSpPr>
          <p:grpSpPr>
            <a:xfrm flipH="1">
              <a:off x="5187552" y="2402596"/>
              <a:ext cx="2248957" cy="2842245"/>
              <a:chOff x="3225532" y="1666875"/>
              <a:chExt cx="2248956" cy="2842245"/>
            </a:xfrm>
          </p:grpSpPr>
          <p:sp>
            <p:nvSpPr>
              <p:cNvPr id="18" name="Teardrop 6">
                <a:extLst>
                  <a:ext uri="{FF2B5EF4-FFF2-40B4-BE49-F238E27FC236}">
                    <a16:creationId xmlns:a16="http://schemas.microsoft.com/office/drawing/2014/main" id="{9C168761-182C-4F4D-9975-E77C3C288E6A}"/>
                  </a:ext>
                </a:extLst>
              </p:cNvPr>
              <p:cNvSpPr/>
              <p:nvPr/>
            </p:nvSpPr>
            <p:spPr>
              <a:xfrm rot="8100000">
                <a:off x="3225532" y="1844164"/>
                <a:ext cx="2248956" cy="2391624"/>
              </a:xfrm>
              <a:custGeom>
                <a:avLst/>
                <a:gdLst/>
                <a:ahLst/>
                <a:cxnLst/>
                <a:rect l="l" t="t" r="r" b="b"/>
                <a:pathLst>
                  <a:path w="2248956" h="2391624">
                    <a:moveTo>
                      <a:pt x="0" y="2006349"/>
                    </a:moveTo>
                    <a:lnTo>
                      <a:pt x="2006349" y="0"/>
                    </a:lnTo>
                    <a:lnTo>
                      <a:pt x="2248956" y="242607"/>
                    </a:lnTo>
                    <a:lnTo>
                      <a:pt x="2248956" y="1073751"/>
                    </a:lnTo>
                    <a:cubicBezTo>
                      <a:pt x="2248956" y="1801592"/>
                      <a:pt x="1658924" y="2391624"/>
                      <a:pt x="931083" y="2391624"/>
                    </a:cubicBezTo>
                    <a:cubicBezTo>
                      <a:pt x="567548" y="2391624"/>
                      <a:pt x="238392" y="2244428"/>
                      <a:pt x="0" y="200634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9" name="Freeform 24">
                <a:extLst>
                  <a:ext uri="{FF2B5EF4-FFF2-40B4-BE49-F238E27FC236}">
                    <a16:creationId xmlns:a16="http://schemas.microsoft.com/office/drawing/2014/main" id="{04278C8D-610B-459A-994A-BACE198CFBB4}"/>
                  </a:ext>
                </a:extLst>
              </p:cNvPr>
              <p:cNvSpPr/>
              <p:nvPr/>
            </p:nvSpPr>
            <p:spPr>
              <a:xfrm>
                <a:off x="3612173" y="1666875"/>
                <a:ext cx="959826" cy="2842245"/>
              </a:xfrm>
              <a:custGeom>
                <a:avLst/>
                <a:gdLst/>
                <a:ahLst/>
                <a:cxnLst/>
                <a:rect l="l" t="t" r="r" b="b"/>
                <a:pathLst>
                  <a:path w="959826" h="2842245">
                    <a:moveTo>
                      <a:pt x="959826" y="0"/>
                    </a:moveTo>
                    <a:cubicBezTo>
                      <a:pt x="957122" y="911477"/>
                      <a:pt x="954416" y="2065256"/>
                      <a:pt x="951706" y="2842245"/>
                    </a:cubicBezTo>
                    <a:lnTo>
                      <a:pt x="710629" y="2842245"/>
                    </a:lnTo>
                    <a:cubicBezTo>
                      <a:pt x="82031" y="1903306"/>
                      <a:pt x="-616708" y="903292"/>
                      <a:pt x="95982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Freeform 25">
                <a:extLst>
                  <a:ext uri="{FF2B5EF4-FFF2-40B4-BE49-F238E27FC236}">
                    <a16:creationId xmlns:a16="http://schemas.microsoft.com/office/drawing/2014/main" id="{23FC235C-2B8C-4C81-A35F-E91C6C88C599}"/>
                  </a:ext>
                </a:extLst>
              </p:cNvPr>
              <p:cNvSpPr/>
              <p:nvPr/>
            </p:nvSpPr>
            <p:spPr>
              <a:xfrm>
                <a:off x="4016766" y="1666875"/>
                <a:ext cx="555232" cy="2842245"/>
              </a:xfrm>
              <a:custGeom>
                <a:avLst/>
                <a:gdLst/>
                <a:ahLst/>
                <a:cxnLst/>
                <a:rect l="l" t="t" r="r" b="b"/>
                <a:pathLst>
                  <a:path w="555232" h="2842245">
                    <a:moveTo>
                      <a:pt x="555232" y="0"/>
                    </a:moveTo>
                    <a:cubicBezTo>
                      <a:pt x="552528" y="911477"/>
                      <a:pt x="549822" y="2065256"/>
                      <a:pt x="547112" y="2842245"/>
                    </a:cubicBezTo>
                    <a:lnTo>
                      <a:pt x="421352" y="2842245"/>
                    </a:lnTo>
                    <a:cubicBezTo>
                      <a:pt x="58058" y="1831083"/>
                      <a:pt x="-367661" y="1033527"/>
                      <a:pt x="555232"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grpSp>
          <p:nvGrpSpPr>
            <p:cNvPr id="10" name="Group 9">
              <a:extLst>
                <a:ext uri="{FF2B5EF4-FFF2-40B4-BE49-F238E27FC236}">
                  <a16:creationId xmlns:a16="http://schemas.microsoft.com/office/drawing/2014/main" id="{0A0C9AE3-E382-4F1C-B89A-4DE5AA8FFEB9}"/>
                </a:ext>
              </a:extLst>
            </p:cNvPr>
            <p:cNvGrpSpPr/>
            <p:nvPr/>
          </p:nvGrpSpPr>
          <p:grpSpPr>
            <a:xfrm>
              <a:off x="4749532" y="2395594"/>
              <a:ext cx="2248957" cy="3706341"/>
              <a:chOff x="4749532" y="2395594"/>
              <a:chExt cx="2248957" cy="3706341"/>
            </a:xfrm>
          </p:grpSpPr>
          <p:sp>
            <p:nvSpPr>
              <p:cNvPr id="11" name="Rectangle 10">
                <a:extLst>
                  <a:ext uri="{FF2B5EF4-FFF2-40B4-BE49-F238E27FC236}">
                    <a16:creationId xmlns:a16="http://schemas.microsoft.com/office/drawing/2014/main" id="{5671BC57-9F79-428A-805F-6F8C76D0A542}"/>
                  </a:ext>
                </a:extLst>
              </p:cNvPr>
              <p:cNvSpPr/>
              <p:nvPr/>
            </p:nvSpPr>
            <p:spPr>
              <a:xfrm>
                <a:off x="5818383" y="5237839"/>
                <a:ext cx="93406" cy="50405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Rectangle 11">
                <a:extLst>
                  <a:ext uri="{FF2B5EF4-FFF2-40B4-BE49-F238E27FC236}">
                    <a16:creationId xmlns:a16="http://schemas.microsoft.com/office/drawing/2014/main" id="{038B2349-CADF-47A4-90F7-F8D918870A4B}"/>
                  </a:ext>
                </a:extLst>
              </p:cNvPr>
              <p:cNvSpPr/>
              <p:nvPr/>
            </p:nvSpPr>
            <p:spPr>
              <a:xfrm>
                <a:off x="6274252" y="5195865"/>
                <a:ext cx="93406" cy="50405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3" name="Group 12">
                <a:extLst>
                  <a:ext uri="{FF2B5EF4-FFF2-40B4-BE49-F238E27FC236}">
                    <a16:creationId xmlns:a16="http://schemas.microsoft.com/office/drawing/2014/main" id="{4FACB681-6284-4511-A260-E1E67ED79A7C}"/>
                  </a:ext>
                </a:extLst>
              </p:cNvPr>
              <p:cNvGrpSpPr/>
              <p:nvPr/>
            </p:nvGrpSpPr>
            <p:grpSpPr>
              <a:xfrm>
                <a:off x="4749532" y="2395594"/>
                <a:ext cx="2248957" cy="2842245"/>
                <a:chOff x="3225532" y="1666875"/>
                <a:chExt cx="2248956" cy="2842245"/>
              </a:xfrm>
            </p:grpSpPr>
            <p:sp>
              <p:nvSpPr>
                <p:cNvPr id="15" name="Teardrop 6">
                  <a:extLst>
                    <a:ext uri="{FF2B5EF4-FFF2-40B4-BE49-F238E27FC236}">
                      <a16:creationId xmlns:a16="http://schemas.microsoft.com/office/drawing/2014/main" id="{C4BFC94B-1930-4167-9729-55EA373A520F}"/>
                    </a:ext>
                  </a:extLst>
                </p:cNvPr>
                <p:cNvSpPr/>
                <p:nvPr/>
              </p:nvSpPr>
              <p:spPr>
                <a:xfrm rot="8100000">
                  <a:off x="3225532" y="1844164"/>
                  <a:ext cx="2248956" cy="2391624"/>
                </a:xfrm>
                <a:custGeom>
                  <a:avLst/>
                  <a:gdLst/>
                  <a:ahLst/>
                  <a:cxnLst/>
                  <a:rect l="l" t="t" r="r" b="b"/>
                  <a:pathLst>
                    <a:path w="2248956" h="2391624">
                      <a:moveTo>
                        <a:pt x="0" y="2006349"/>
                      </a:moveTo>
                      <a:lnTo>
                        <a:pt x="2006349" y="0"/>
                      </a:lnTo>
                      <a:lnTo>
                        <a:pt x="2248956" y="242607"/>
                      </a:lnTo>
                      <a:lnTo>
                        <a:pt x="2248956" y="1073751"/>
                      </a:lnTo>
                      <a:cubicBezTo>
                        <a:pt x="2248956" y="1801592"/>
                        <a:pt x="1658924" y="2391624"/>
                        <a:pt x="931083" y="2391624"/>
                      </a:cubicBezTo>
                      <a:cubicBezTo>
                        <a:pt x="567548" y="2391624"/>
                        <a:pt x="238392" y="2244428"/>
                        <a:pt x="0" y="200634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6" name="Freeform 11">
                  <a:extLst>
                    <a:ext uri="{FF2B5EF4-FFF2-40B4-BE49-F238E27FC236}">
                      <a16:creationId xmlns:a16="http://schemas.microsoft.com/office/drawing/2014/main" id="{BED39122-79E0-4FA2-8E54-00493AA68DE2}"/>
                    </a:ext>
                  </a:extLst>
                </p:cNvPr>
                <p:cNvSpPr/>
                <p:nvPr/>
              </p:nvSpPr>
              <p:spPr>
                <a:xfrm>
                  <a:off x="3612173" y="1666875"/>
                  <a:ext cx="959826" cy="2842245"/>
                </a:xfrm>
                <a:custGeom>
                  <a:avLst/>
                  <a:gdLst/>
                  <a:ahLst/>
                  <a:cxnLst/>
                  <a:rect l="l" t="t" r="r" b="b"/>
                  <a:pathLst>
                    <a:path w="959826" h="2842245">
                      <a:moveTo>
                        <a:pt x="959826" y="0"/>
                      </a:moveTo>
                      <a:cubicBezTo>
                        <a:pt x="957122" y="911477"/>
                        <a:pt x="954416" y="2065256"/>
                        <a:pt x="951706" y="2842245"/>
                      </a:cubicBezTo>
                      <a:lnTo>
                        <a:pt x="710629" y="2842245"/>
                      </a:lnTo>
                      <a:cubicBezTo>
                        <a:pt x="82031" y="1903306"/>
                        <a:pt x="-616708" y="903292"/>
                        <a:pt x="95982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7" name="Freeform 12">
                  <a:extLst>
                    <a:ext uri="{FF2B5EF4-FFF2-40B4-BE49-F238E27FC236}">
                      <a16:creationId xmlns:a16="http://schemas.microsoft.com/office/drawing/2014/main" id="{023067C6-38BF-4C80-A1F6-B9356078AED7}"/>
                    </a:ext>
                  </a:extLst>
                </p:cNvPr>
                <p:cNvSpPr/>
                <p:nvPr/>
              </p:nvSpPr>
              <p:spPr>
                <a:xfrm>
                  <a:off x="4016766" y="1666875"/>
                  <a:ext cx="555232" cy="2842245"/>
                </a:xfrm>
                <a:custGeom>
                  <a:avLst/>
                  <a:gdLst/>
                  <a:ahLst/>
                  <a:cxnLst/>
                  <a:rect l="l" t="t" r="r" b="b"/>
                  <a:pathLst>
                    <a:path w="555232" h="2842245">
                      <a:moveTo>
                        <a:pt x="555232" y="0"/>
                      </a:moveTo>
                      <a:cubicBezTo>
                        <a:pt x="552528" y="911477"/>
                        <a:pt x="549822" y="2065256"/>
                        <a:pt x="547112" y="2842245"/>
                      </a:cubicBezTo>
                      <a:lnTo>
                        <a:pt x="421352" y="2842245"/>
                      </a:lnTo>
                      <a:cubicBezTo>
                        <a:pt x="58058" y="1831083"/>
                        <a:pt x="-367661" y="1033527"/>
                        <a:pt x="555232"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sp>
            <p:nvSpPr>
              <p:cNvPr id="14" name="Rounded Rectangle 26">
                <a:extLst>
                  <a:ext uri="{FF2B5EF4-FFF2-40B4-BE49-F238E27FC236}">
                    <a16:creationId xmlns:a16="http://schemas.microsoft.com/office/drawing/2014/main" id="{560938B0-41CB-4A63-899B-DC8C778DE48F}"/>
                  </a:ext>
                </a:extLst>
              </p:cNvPr>
              <p:cNvSpPr/>
              <p:nvPr/>
            </p:nvSpPr>
            <p:spPr>
              <a:xfrm>
                <a:off x="5698559" y="5597879"/>
                <a:ext cx="794890" cy="504056"/>
              </a:xfrm>
              <a:prstGeom prst="roundRect">
                <a:avLst>
                  <a:gd name="adj" fmla="val 1336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sp>
        <p:nvSpPr>
          <p:cNvPr id="21" name="Freeform 5">
            <a:extLst>
              <a:ext uri="{FF2B5EF4-FFF2-40B4-BE49-F238E27FC236}">
                <a16:creationId xmlns:a16="http://schemas.microsoft.com/office/drawing/2014/main" id="{2358E32A-F76B-4B0F-AB36-F9430FFB8D0E}"/>
              </a:ext>
            </a:extLst>
          </p:cNvPr>
          <p:cNvSpPr>
            <a:spLocks noChangeAspect="1"/>
          </p:cNvSpPr>
          <p:nvPr/>
        </p:nvSpPr>
        <p:spPr>
          <a:xfrm flipH="1">
            <a:off x="3725400" y="4388507"/>
            <a:ext cx="1550706" cy="835493"/>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27" name="TextBox 26">
            <a:extLst>
              <a:ext uri="{FF2B5EF4-FFF2-40B4-BE49-F238E27FC236}">
                <a16:creationId xmlns:a16="http://schemas.microsoft.com/office/drawing/2014/main" id="{122566B5-CCE0-44D0-A0B9-952E6BB719D1}"/>
              </a:ext>
            </a:extLst>
          </p:cNvPr>
          <p:cNvSpPr txBox="1"/>
          <p:nvPr/>
        </p:nvSpPr>
        <p:spPr>
          <a:xfrm>
            <a:off x="6019462" y="2366304"/>
            <a:ext cx="5262401" cy="2970044"/>
          </a:xfrm>
          <a:prstGeom prst="rect">
            <a:avLst/>
          </a:prstGeom>
          <a:noFill/>
        </p:spPr>
        <p:txBody>
          <a:bodyPr wrap="square" rtlCol="0">
            <a:spAutoFit/>
          </a:bodyPr>
          <a:lstStyle/>
          <a:p>
            <a:pPr marL="285750" indent="-285750">
              <a:buFont typeface="Arial" panose="020B0604020202020204" pitchFamily="34" charset="0"/>
              <a:buChar char="•"/>
            </a:pPr>
            <a:r>
              <a:rPr lang="vi-VN" altLang="ko-KR" sz="1700" b="1" dirty="0">
                <a:solidFill>
                  <a:schemeClr val="tx1">
                    <a:lumMod val="75000"/>
                    <a:lumOff val="25000"/>
                  </a:schemeClr>
                </a:solidFill>
                <a:cs typeface="Arial" pitchFamily="34" charset="0"/>
              </a:rPr>
              <a:t>Phát triển thêm các tính năng trên nền tảng, chẳng hạn như công cụ học trực tuyến, bài giảng online, hoặc các dịch vụ hỗ trợ học tập.</a:t>
            </a:r>
            <a:endParaRPr lang="en-US" altLang="ko-KR" sz="1700" b="1" dirty="0">
              <a:solidFill>
                <a:schemeClr val="tx1">
                  <a:lumMod val="75000"/>
                  <a:lumOff val="25000"/>
                </a:schemeClr>
              </a:solidFill>
              <a:cs typeface="Arial" pitchFamily="34" charset="0"/>
            </a:endParaRPr>
          </a:p>
          <a:p>
            <a:pPr marL="285750" indent="-285750">
              <a:buFont typeface="Arial" panose="020B0604020202020204" pitchFamily="34" charset="0"/>
              <a:buChar char="•"/>
            </a:pPr>
            <a:r>
              <a:rPr lang="vi-VN" altLang="ko-KR" sz="1700" b="1" dirty="0">
                <a:solidFill>
                  <a:schemeClr val="tx1">
                    <a:lumMod val="75000"/>
                    <a:lumOff val="25000"/>
                  </a:schemeClr>
                </a:solidFill>
                <a:cs typeface="Arial" pitchFamily="34" charset="0"/>
              </a:rPr>
              <a:t>Tiếp tục các chương trình quảng cáo, nhưng tập trung nhiều hơn vào các chiến lược giữ chân khách hàng như chương trình khách hàng thân thiết, hay giảm giá cho khách hàng trung thành.</a:t>
            </a:r>
            <a:endParaRPr lang="en-US" altLang="ko-KR" sz="1700" b="1" dirty="0">
              <a:solidFill>
                <a:schemeClr val="tx1">
                  <a:lumMod val="75000"/>
                  <a:lumOff val="25000"/>
                </a:schemeClr>
              </a:solidFill>
              <a:cs typeface="Arial" pitchFamily="34" charset="0"/>
            </a:endParaRPr>
          </a:p>
          <a:p>
            <a:pPr marL="285750" indent="-285750">
              <a:buFont typeface="Arial" panose="020B0604020202020204" pitchFamily="34" charset="0"/>
              <a:buChar char="•"/>
            </a:pPr>
            <a:r>
              <a:rPr lang="vi-VN" altLang="ko-KR" sz="1700" b="1" dirty="0">
                <a:solidFill>
                  <a:schemeClr val="tx1">
                    <a:lumMod val="75000"/>
                    <a:lumOff val="25000"/>
                  </a:schemeClr>
                </a:solidFill>
                <a:cs typeface="Arial" pitchFamily="34" charset="0"/>
              </a:rPr>
              <a:t>Phát triển mối quan hệ đối tác lâu dài với các tổ chức giáo dục và các công ty.</a:t>
            </a:r>
            <a:endParaRPr lang="en-US" altLang="ko-KR" sz="1700" b="1" dirty="0">
              <a:solidFill>
                <a:schemeClr val="tx1">
                  <a:lumMod val="75000"/>
                  <a:lumOff val="25000"/>
                </a:schemeClr>
              </a:solidFill>
              <a:cs typeface="Arial" pitchFamily="34" charset="0"/>
            </a:endParaRPr>
          </a:p>
          <a:p>
            <a:pPr marL="285750" indent="-285750">
              <a:buFont typeface="Arial" panose="020B0604020202020204" pitchFamily="34" charset="0"/>
              <a:buChar char="•"/>
            </a:pPr>
            <a:endParaRPr lang="vi-VN" altLang="ko-KR" sz="1700" b="1" dirty="0">
              <a:solidFill>
                <a:schemeClr val="tx1">
                  <a:lumMod val="75000"/>
                  <a:lumOff val="25000"/>
                </a:schemeClr>
              </a:solidFill>
              <a:cs typeface="Arial" pitchFamily="34" charset="0"/>
            </a:endParaRPr>
          </a:p>
        </p:txBody>
      </p:sp>
      <p:sp>
        <p:nvSpPr>
          <p:cNvPr id="30" name="TextBox 29">
            <a:extLst>
              <a:ext uri="{FF2B5EF4-FFF2-40B4-BE49-F238E27FC236}">
                <a16:creationId xmlns:a16="http://schemas.microsoft.com/office/drawing/2014/main" id="{892B28C1-ED5E-43B8-83E8-CE91726B0D52}"/>
              </a:ext>
            </a:extLst>
          </p:cNvPr>
          <p:cNvSpPr txBox="1"/>
          <p:nvPr/>
        </p:nvSpPr>
        <p:spPr>
          <a:xfrm>
            <a:off x="320177" y="1025641"/>
            <a:ext cx="2626748" cy="369332"/>
          </a:xfrm>
          <a:prstGeom prst="rect">
            <a:avLst/>
          </a:prstGeom>
          <a:noFill/>
        </p:spPr>
        <p:txBody>
          <a:bodyPr wrap="square" rtlCol="0">
            <a:spAutoFit/>
          </a:bodyPr>
          <a:lstStyle/>
          <a:p>
            <a:pPr algn="r"/>
            <a:r>
              <a:rPr lang="vi-VN" altLang="ko-KR" b="1" dirty="0">
                <a:solidFill>
                  <a:schemeClr val="tx1">
                    <a:lumMod val="75000"/>
                    <a:lumOff val="25000"/>
                  </a:schemeClr>
                </a:solidFill>
                <a:cs typeface="Arial" pitchFamily="34" charset="0"/>
              </a:rPr>
              <a:t>Giai đoạn </a:t>
            </a:r>
            <a:r>
              <a:rPr lang="en-US" altLang="ko-KR" b="1" dirty="0">
                <a:solidFill>
                  <a:schemeClr val="tx1">
                    <a:lumMod val="75000"/>
                    <a:lumOff val="25000"/>
                  </a:schemeClr>
                </a:solidFill>
                <a:cs typeface="Arial" pitchFamily="34" charset="0"/>
              </a:rPr>
              <a:t>3: </a:t>
            </a:r>
            <a:r>
              <a:rPr lang="en-US" altLang="ko-KR" b="1" dirty="0" err="1">
                <a:solidFill>
                  <a:schemeClr val="tx1">
                    <a:lumMod val="75000"/>
                    <a:lumOff val="25000"/>
                  </a:schemeClr>
                </a:solidFill>
                <a:cs typeface="Arial" pitchFamily="34" charset="0"/>
              </a:rPr>
              <a:t>Duy</a:t>
            </a:r>
            <a:r>
              <a:rPr lang="en-US" altLang="ko-KR" b="1" dirty="0">
                <a:solidFill>
                  <a:schemeClr val="tx1">
                    <a:lumMod val="75000"/>
                    <a:lumOff val="25000"/>
                  </a:schemeClr>
                </a:solidFill>
                <a:cs typeface="Arial" pitchFamily="34" charset="0"/>
              </a:rPr>
              <a:t> </a:t>
            </a:r>
            <a:r>
              <a:rPr lang="en-US" altLang="ko-KR" b="1" dirty="0" err="1">
                <a:solidFill>
                  <a:schemeClr val="tx1">
                    <a:lumMod val="75000"/>
                    <a:lumOff val="25000"/>
                  </a:schemeClr>
                </a:solidFill>
                <a:cs typeface="Arial" pitchFamily="34" charset="0"/>
              </a:rPr>
              <a:t>trì</a:t>
            </a:r>
            <a:endParaRPr lang="vi-VN" altLang="ko-KR"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3582360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 Placeholder 43">
            <a:extLst>
              <a:ext uri="{FF2B5EF4-FFF2-40B4-BE49-F238E27FC236}">
                <a16:creationId xmlns:a16="http://schemas.microsoft.com/office/drawing/2014/main" id="{A4CE4595-D220-451B-82CC-2BF0047890AF}"/>
              </a:ext>
            </a:extLst>
          </p:cNvPr>
          <p:cNvSpPr>
            <a:spLocks noGrp="1"/>
          </p:cNvSpPr>
          <p:nvPr>
            <p:ph type="body" sz="quarter" idx="10"/>
          </p:nvPr>
        </p:nvSpPr>
        <p:spPr/>
        <p:txBody>
          <a:bodyPr/>
          <a:lstStyle/>
          <a:p>
            <a:r>
              <a:rPr lang="en-US" dirty="0"/>
              <a:t>KẾT QUẢ TIỀM NĂNG</a:t>
            </a:r>
          </a:p>
        </p:txBody>
      </p:sp>
      <p:pic>
        <p:nvPicPr>
          <p:cNvPr id="46" name="Picture 45">
            <a:extLst>
              <a:ext uri="{FF2B5EF4-FFF2-40B4-BE49-F238E27FC236}">
                <a16:creationId xmlns:a16="http://schemas.microsoft.com/office/drawing/2014/main" id="{5C49A209-C1FC-479B-B341-491FC06EF378}"/>
              </a:ext>
            </a:extLst>
          </p:cNvPr>
          <p:cNvPicPr>
            <a:picLocks noChangeAspect="1"/>
          </p:cNvPicPr>
          <p:nvPr/>
        </p:nvPicPr>
        <p:blipFill>
          <a:blip r:embed="rId2"/>
          <a:stretch>
            <a:fillRect/>
          </a:stretch>
        </p:blipFill>
        <p:spPr>
          <a:xfrm>
            <a:off x="515480" y="1251947"/>
            <a:ext cx="5353797" cy="5182323"/>
          </a:xfrm>
          <a:prstGeom prst="rect">
            <a:avLst/>
          </a:prstGeom>
        </p:spPr>
      </p:pic>
      <p:pic>
        <p:nvPicPr>
          <p:cNvPr id="47" name="Picture 46">
            <a:extLst>
              <a:ext uri="{FF2B5EF4-FFF2-40B4-BE49-F238E27FC236}">
                <a16:creationId xmlns:a16="http://schemas.microsoft.com/office/drawing/2014/main" id="{9AB879E1-D660-4858-8391-4F3FE7E48216}"/>
              </a:ext>
            </a:extLst>
          </p:cNvPr>
          <p:cNvPicPr>
            <a:picLocks noChangeAspect="1"/>
          </p:cNvPicPr>
          <p:nvPr/>
        </p:nvPicPr>
        <p:blipFill>
          <a:blip r:embed="rId3"/>
          <a:stretch>
            <a:fillRect/>
          </a:stretch>
        </p:blipFill>
        <p:spPr>
          <a:xfrm>
            <a:off x="6322725" y="2019103"/>
            <a:ext cx="5668166" cy="2819794"/>
          </a:xfrm>
          <a:prstGeom prst="rect">
            <a:avLst/>
          </a:prstGeom>
        </p:spPr>
      </p:pic>
    </p:spTree>
    <p:extLst>
      <p:ext uri="{BB962C8B-B14F-4D97-AF65-F5344CB8AC3E}">
        <p14:creationId xmlns:p14="http://schemas.microsoft.com/office/powerpoint/2010/main" val="624695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82C8DCC9-324A-4EE7-9D1F-601642D513F3}"/>
              </a:ext>
            </a:extLst>
          </p:cNvPr>
          <p:cNvSpPr>
            <a:spLocks noGrp="1"/>
          </p:cNvSpPr>
          <p:nvPr>
            <p:ph type="body" sz="quarter" idx="10"/>
          </p:nvPr>
        </p:nvSpPr>
        <p:spPr/>
        <p:txBody>
          <a:bodyPr/>
          <a:lstStyle/>
          <a:p>
            <a:r>
              <a:rPr lang="en-US" dirty="0"/>
              <a:t>DEMO SẢN PHẨM</a:t>
            </a:r>
          </a:p>
        </p:txBody>
      </p:sp>
      <p:pic>
        <p:nvPicPr>
          <p:cNvPr id="37" name="Picture 36" descr="C:\Users\DELL\Downloads\homepage.png">
            <a:extLst>
              <a:ext uri="{FF2B5EF4-FFF2-40B4-BE49-F238E27FC236}">
                <a16:creationId xmlns:a16="http://schemas.microsoft.com/office/drawing/2014/main" id="{2ABBA3F1-978F-412C-9B7A-BD55BA77DB3D}"/>
              </a:ext>
            </a:extLst>
          </p:cNvPr>
          <p:cNvPicPr/>
          <p:nvPr/>
        </p:nvPicPr>
        <p:blipFill rotWithShape="1">
          <a:blip r:embed="rId2" cstate="print">
            <a:extLst>
              <a:ext uri="{28A0092B-C50C-407E-A947-70E740481C1C}">
                <a14:useLocalDpi xmlns:a14="http://schemas.microsoft.com/office/drawing/2010/main" val="0"/>
              </a:ext>
            </a:extLst>
          </a:blip>
          <a:srcRect l="7308" t="4041" r="7327" b="50633"/>
          <a:stretch/>
        </p:blipFill>
        <p:spPr bwMode="auto">
          <a:xfrm>
            <a:off x="399496" y="1598677"/>
            <a:ext cx="3480046" cy="452940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53640926-AAD7-44D8-BBD7-CCE9431645EC}">
              <a14:shadowObscured xmlns:a14="http://schemas.microsoft.com/office/drawing/2010/main"/>
            </a:ext>
          </a:extLst>
        </p:spPr>
      </p:pic>
      <p:pic>
        <p:nvPicPr>
          <p:cNvPr id="38" name="Picture 37" descr="C:\Users\DELL\Downloads\homepage.png">
            <a:extLst>
              <a:ext uri="{FF2B5EF4-FFF2-40B4-BE49-F238E27FC236}">
                <a16:creationId xmlns:a16="http://schemas.microsoft.com/office/drawing/2014/main" id="{97782D3B-9BF6-4B60-BBBF-CECA3052B280}"/>
              </a:ext>
            </a:extLst>
          </p:cNvPr>
          <p:cNvPicPr/>
          <p:nvPr/>
        </p:nvPicPr>
        <p:blipFill rotWithShape="1">
          <a:blip r:embed="rId3" cstate="print">
            <a:extLst>
              <a:ext uri="{28A0092B-C50C-407E-A947-70E740481C1C}">
                <a14:useLocalDpi xmlns:a14="http://schemas.microsoft.com/office/drawing/2010/main" val="0"/>
              </a:ext>
            </a:extLst>
          </a:blip>
          <a:srcRect l="3476" t="50054" r="2722"/>
          <a:stretch/>
        </p:blipFill>
        <p:spPr bwMode="auto">
          <a:xfrm>
            <a:off x="4384841" y="1533521"/>
            <a:ext cx="3360751" cy="46808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53640926-AAD7-44D8-BBD7-CCE9431645EC}">
              <a14:shadowObscured xmlns:a14="http://schemas.microsoft.com/office/drawing/2010/main"/>
            </a:ext>
          </a:extLst>
        </p:spPr>
      </p:pic>
      <p:pic>
        <p:nvPicPr>
          <p:cNvPr id="39" name="Picture 38" descr="C:\Users\DELL\Downloads\find tutor.png">
            <a:extLst>
              <a:ext uri="{FF2B5EF4-FFF2-40B4-BE49-F238E27FC236}">
                <a16:creationId xmlns:a16="http://schemas.microsoft.com/office/drawing/2014/main" id="{87E9CD6A-1A25-4068-AFAC-2E693AE14E9B}"/>
              </a:ext>
            </a:extLst>
          </p:cNvPr>
          <p:cNvPicPr/>
          <p:nvPr/>
        </p:nvPicPr>
        <p:blipFill rotWithShape="1">
          <a:blip r:embed="rId4" cstate="print">
            <a:extLst>
              <a:ext uri="{28A0092B-C50C-407E-A947-70E740481C1C}">
                <a14:useLocalDpi xmlns:a14="http://schemas.microsoft.com/office/drawing/2010/main" val="0"/>
              </a:ext>
            </a:extLst>
          </a:blip>
          <a:srcRect l="4933" t="2727" r="4195" b="50144"/>
          <a:stretch/>
        </p:blipFill>
        <p:spPr bwMode="auto">
          <a:xfrm>
            <a:off x="8250891" y="1722614"/>
            <a:ext cx="3604983" cy="428152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2737942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17949" y="689387"/>
            <a:ext cx="11573197" cy="724247"/>
          </a:xfrm>
        </p:spPr>
        <p:txBody>
          <a:bodyPr/>
          <a:lstStyle/>
          <a:p>
            <a:r>
              <a:rPr lang="en-US" dirty="0"/>
              <a:t>HÌNH THÀNH Ý T</a:t>
            </a:r>
            <a:r>
              <a:rPr lang="vi-VN" dirty="0"/>
              <a:t>Ư</a:t>
            </a:r>
            <a:r>
              <a:rPr lang="en-US" dirty="0"/>
              <a:t>ỞNG</a:t>
            </a:r>
          </a:p>
        </p:txBody>
      </p:sp>
      <p:sp>
        <p:nvSpPr>
          <p:cNvPr id="3" name="Rectangle 2">
            <a:extLst>
              <a:ext uri="{FF2B5EF4-FFF2-40B4-BE49-F238E27FC236}">
                <a16:creationId xmlns:a16="http://schemas.microsoft.com/office/drawing/2014/main" id="{1667011B-E131-47BA-9FED-CF44AE64E2EC}"/>
              </a:ext>
            </a:extLst>
          </p:cNvPr>
          <p:cNvSpPr/>
          <p:nvPr/>
        </p:nvSpPr>
        <p:spPr>
          <a:xfrm>
            <a:off x="6102677" y="1811216"/>
            <a:ext cx="5184000" cy="9417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4" name="Isosceles Triangle 26">
            <a:extLst>
              <a:ext uri="{FF2B5EF4-FFF2-40B4-BE49-F238E27FC236}">
                <a16:creationId xmlns:a16="http://schemas.microsoft.com/office/drawing/2014/main" id="{743AB54E-682B-46FF-97AF-FF992958FA03}"/>
              </a:ext>
            </a:extLst>
          </p:cNvPr>
          <p:cNvSpPr/>
          <p:nvPr/>
        </p:nvSpPr>
        <p:spPr>
          <a:xfrm rot="16200000">
            <a:off x="4322378" y="2065721"/>
            <a:ext cx="2036677" cy="1527661"/>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1197213 w 2205213"/>
              <a:gd name="connsiteY0" fmla="*/ 1064702 h 1064702"/>
              <a:gd name="connsiteX1" fmla="*/ 0 w 2205213"/>
              <a:gd name="connsiteY1" fmla="*/ 0 h 1064702"/>
              <a:gd name="connsiteX2" fmla="*/ 2205213 w 2205213"/>
              <a:gd name="connsiteY2" fmla="*/ 1064702 h 1064702"/>
              <a:gd name="connsiteX3" fmla="*/ 1197213 w 2205213"/>
              <a:gd name="connsiteY3" fmla="*/ 1064702 h 1064702"/>
              <a:gd name="connsiteX0" fmla="*/ 1180481 w 2188481"/>
              <a:gd name="connsiteY0" fmla="*/ 1064702 h 1064702"/>
              <a:gd name="connsiteX1" fmla="*/ 0 w 2188481"/>
              <a:gd name="connsiteY1" fmla="*/ 0 h 1064702"/>
              <a:gd name="connsiteX2" fmla="*/ 2188481 w 2188481"/>
              <a:gd name="connsiteY2" fmla="*/ 1064702 h 1064702"/>
              <a:gd name="connsiteX3" fmla="*/ 1180481 w 2188481"/>
              <a:gd name="connsiteY3" fmla="*/ 1064702 h 1064702"/>
              <a:gd name="connsiteX0" fmla="*/ 1172115 w 2180115"/>
              <a:gd name="connsiteY0" fmla="*/ 1067431 h 1067431"/>
              <a:gd name="connsiteX1" fmla="*/ 0 w 2180115"/>
              <a:gd name="connsiteY1" fmla="*/ 0 h 1067431"/>
              <a:gd name="connsiteX2" fmla="*/ 2180115 w 2180115"/>
              <a:gd name="connsiteY2" fmla="*/ 1067431 h 1067431"/>
              <a:gd name="connsiteX3" fmla="*/ 1172115 w 2180115"/>
              <a:gd name="connsiteY3" fmla="*/ 1067431 h 1067431"/>
            </a:gdLst>
            <a:ahLst/>
            <a:cxnLst>
              <a:cxn ang="0">
                <a:pos x="connsiteX0" y="connsiteY0"/>
              </a:cxn>
              <a:cxn ang="0">
                <a:pos x="connsiteX1" y="connsiteY1"/>
              </a:cxn>
              <a:cxn ang="0">
                <a:pos x="connsiteX2" y="connsiteY2"/>
              </a:cxn>
              <a:cxn ang="0">
                <a:pos x="connsiteX3" y="connsiteY3"/>
              </a:cxn>
            </a:cxnLst>
            <a:rect l="l" t="t" r="r" b="b"/>
            <a:pathLst>
              <a:path w="2180115" h="1067431">
                <a:moveTo>
                  <a:pt x="1172115" y="1067431"/>
                </a:moveTo>
                <a:lnTo>
                  <a:pt x="0" y="0"/>
                </a:lnTo>
                <a:lnTo>
                  <a:pt x="2180115" y="1067431"/>
                </a:lnTo>
                <a:lnTo>
                  <a:pt x="1172115" y="1067431"/>
                </a:lnTo>
                <a:close/>
              </a:path>
            </a:pathLst>
          </a:custGeom>
          <a:gradFill>
            <a:gsLst>
              <a:gs pos="0">
                <a:schemeClr val="accent1">
                  <a:lumMod val="80000"/>
                </a:schemeClr>
              </a:gs>
              <a:gs pos="100000">
                <a:schemeClr val="accent1">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5" name="Rectangle 4">
            <a:extLst>
              <a:ext uri="{FF2B5EF4-FFF2-40B4-BE49-F238E27FC236}">
                <a16:creationId xmlns:a16="http://schemas.microsoft.com/office/drawing/2014/main" id="{6DED7C23-3546-43FA-9B01-AD2C85613AAC}"/>
              </a:ext>
            </a:extLst>
          </p:cNvPr>
          <p:cNvSpPr/>
          <p:nvPr/>
        </p:nvSpPr>
        <p:spPr>
          <a:xfrm>
            <a:off x="6102677" y="2913849"/>
            <a:ext cx="5184000" cy="941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6" name="Isosceles Triangle 48">
            <a:extLst>
              <a:ext uri="{FF2B5EF4-FFF2-40B4-BE49-F238E27FC236}">
                <a16:creationId xmlns:a16="http://schemas.microsoft.com/office/drawing/2014/main" id="{E939DF5F-7B96-4816-B7B2-A7FD3A3934AF}"/>
              </a:ext>
            </a:extLst>
          </p:cNvPr>
          <p:cNvSpPr/>
          <p:nvPr/>
        </p:nvSpPr>
        <p:spPr>
          <a:xfrm rot="16200000">
            <a:off x="4833076" y="2646353"/>
            <a:ext cx="1003975" cy="1538968"/>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112693 w 1120693"/>
              <a:gd name="connsiteY0" fmla="*/ 1075334 h 1075334"/>
              <a:gd name="connsiteX1" fmla="*/ 0 w 1120693"/>
              <a:gd name="connsiteY1" fmla="*/ 0 h 1075334"/>
              <a:gd name="connsiteX2" fmla="*/ 1120693 w 1120693"/>
              <a:gd name="connsiteY2" fmla="*/ 1075334 h 1075334"/>
              <a:gd name="connsiteX3" fmla="*/ 112693 w 1120693"/>
              <a:gd name="connsiteY3" fmla="*/ 1075334 h 1075334"/>
              <a:gd name="connsiteX0" fmla="*/ 83413 w 1091413"/>
              <a:gd name="connsiteY0" fmla="*/ 1072603 h 1072603"/>
              <a:gd name="connsiteX1" fmla="*/ 0 w 1091413"/>
              <a:gd name="connsiteY1" fmla="*/ 0 h 1072603"/>
              <a:gd name="connsiteX2" fmla="*/ 1091413 w 1091413"/>
              <a:gd name="connsiteY2" fmla="*/ 1072603 h 1072603"/>
              <a:gd name="connsiteX3" fmla="*/ 83413 w 1091413"/>
              <a:gd name="connsiteY3" fmla="*/ 1072603 h 1072603"/>
              <a:gd name="connsiteX0" fmla="*/ 79231 w 1087231"/>
              <a:gd name="connsiteY0" fmla="*/ 1069873 h 1069873"/>
              <a:gd name="connsiteX1" fmla="*/ 0 w 1087231"/>
              <a:gd name="connsiteY1" fmla="*/ 0 h 1069873"/>
              <a:gd name="connsiteX2" fmla="*/ 1087231 w 1087231"/>
              <a:gd name="connsiteY2" fmla="*/ 1069873 h 1069873"/>
              <a:gd name="connsiteX3" fmla="*/ 79231 w 1087231"/>
              <a:gd name="connsiteY3" fmla="*/ 1069873 h 1069873"/>
              <a:gd name="connsiteX0" fmla="*/ 62499 w 1070499"/>
              <a:gd name="connsiteY0" fmla="*/ 1075334 h 1075334"/>
              <a:gd name="connsiteX1" fmla="*/ 0 w 1070499"/>
              <a:gd name="connsiteY1" fmla="*/ 0 h 1075334"/>
              <a:gd name="connsiteX2" fmla="*/ 1070499 w 1070499"/>
              <a:gd name="connsiteY2" fmla="*/ 1075334 h 1075334"/>
              <a:gd name="connsiteX3" fmla="*/ 62499 w 1070499"/>
              <a:gd name="connsiteY3" fmla="*/ 1075334 h 1075334"/>
              <a:gd name="connsiteX0" fmla="*/ 66683 w 1074683"/>
              <a:gd name="connsiteY0" fmla="*/ 1075332 h 1075332"/>
              <a:gd name="connsiteX1" fmla="*/ 0 w 1074683"/>
              <a:gd name="connsiteY1" fmla="*/ 0 h 1075332"/>
              <a:gd name="connsiteX2" fmla="*/ 1074683 w 1074683"/>
              <a:gd name="connsiteY2" fmla="*/ 1075332 h 1075332"/>
              <a:gd name="connsiteX3" fmla="*/ 66683 w 1074683"/>
              <a:gd name="connsiteY3" fmla="*/ 1075332 h 1075332"/>
            </a:gdLst>
            <a:ahLst/>
            <a:cxnLst>
              <a:cxn ang="0">
                <a:pos x="connsiteX0" y="connsiteY0"/>
              </a:cxn>
              <a:cxn ang="0">
                <a:pos x="connsiteX1" y="connsiteY1"/>
              </a:cxn>
              <a:cxn ang="0">
                <a:pos x="connsiteX2" y="connsiteY2"/>
              </a:cxn>
              <a:cxn ang="0">
                <a:pos x="connsiteX3" y="connsiteY3"/>
              </a:cxn>
            </a:cxnLst>
            <a:rect l="l" t="t" r="r" b="b"/>
            <a:pathLst>
              <a:path w="1074683" h="1075332">
                <a:moveTo>
                  <a:pt x="66683" y="1075332"/>
                </a:moveTo>
                <a:lnTo>
                  <a:pt x="0" y="0"/>
                </a:lnTo>
                <a:lnTo>
                  <a:pt x="1074683" y="1075332"/>
                </a:lnTo>
                <a:lnTo>
                  <a:pt x="66683" y="1075332"/>
                </a:lnTo>
                <a:close/>
              </a:path>
            </a:pathLst>
          </a:custGeom>
          <a:gradFill>
            <a:gsLst>
              <a:gs pos="0">
                <a:schemeClr val="accent2">
                  <a:lumMod val="80000"/>
                </a:schemeClr>
              </a:gs>
              <a:gs pos="100000">
                <a:schemeClr val="accent2">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7" name="Rectangle 6">
            <a:extLst>
              <a:ext uri="{FF2B5EF4-FFF2-40B4-BE49-F238E27FC236}">
                <a16:creationId xmlns:a16="http://schemas.microsoft.com/office/drawing/2014/main" id="{51B61F04-9774-4310-84E7-6AA82F05BE34}"/>
              </a:ext>
            </a:extLst>
          </p:cNvPr>
          <p:cNvSpPr/>
          <p:nvPr/>
        </p:nvSpPr>
        <p:spPr>
          <a:xfrm>
            <a:off x="6102677" y="4016482"/>
            <a:ext cx="5184000" cy="9417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8" name="Isosceles Triangle 49">
            <a:extLst>
              <a:ext uri="{FF2B5EF4-FFF2-40B4-BE49-F238E27FC236}">
                <a16:creationId xmlns:a16="http://schemas.microsoft.com/office/drawing/2014/main" id="{0A349352-522D-4BEA-8BDF-2CEC420C845A}"/>
              </a:ext>
            </a:extLst>
          </p:cNvPr>
          <p:cNvSpPr/>
          <p:nvPr/>
        </p:nvSpPr>
        <p:spPr>
          <a:xfrm rot="16200000">
            <a:off x="4835894" y="3689615"/>
            <a:ext cx="998749" cy="1538555"/>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0 w 1035624"/>
              <a:gd name="connsiteY0" fmla="*/ 1085967 h 1085967"/>
              <a:gd name="connsiteX1" fmla="*/ 1035624 w 1035624"/>
              <a:gd name="connsiteY1" fmla="*/ 0 h 1085967"/>
              <a:gd name="connsiteX2" fmla="*/ 1008000 w 1035624"/>
              <a:gd name="connsiteY2" fmla="*/ 1085967 h 1085967"/>
              <a:gd name="connsiteX3" fmla="*/ 0 w 1035624"/>
              <a:gd name="connsiteY3" fmla="*/ 1085967 h 1085967"/>
              <a:gd name="connsiteX0" fmla="*/ 0 w 1060722"/>
              <a:gd name="connsiteY0" fmla="*/ 1075043 h 1075043"/>
              <a:gd name="connsiteX1" fmla="*/ 1060722 w 1060722"/>
              <a:gd name="connsiteY1" fmla="*/ 0 h 1075043"/>
              <a:gd name="connsiteX2" fmla="*/ 1008000 w 1060722"/>
              <a:gd name="connsiteY2" fmla="*/ 1075043 h 1075043"/>
              <a:gd name="connsiteX3" fmla="*/ 0 w 1060722"/>
              <a:gd name="connsiteY3" fmla="*/ 1075043 h 1075043"/>
              <a:gd name="connsiteX0" fmla="*/ 0 w 1069087"/>
              <a:gd name="connsiteY0" fmla="*/ 1075043 h 1075043"/>
              <a:gd name="connsiteX1" fmla="*/ 1069087 w 1069087"/>
              <a:gd name="connsiteY1" fmla="*/ 0 h 1075043"/>
              <a:gd name="connsiteX2" fmla="*/ 1008000 w 1069087"/>
              <a:gd name="connsiteY2" fmla="*/ 1075043 h 1075043"/>
              <a:gd name="connsiteX3" fmla="*/ 0 w 1069087"/>
              <a:gd name="connsiteY3" fmla="*/ 1075043 h 1075043"/>
            </a:gdLst>
            <a:ahLst/>
            <a:cxnLst>
              <a:cxn ang="0">
                <a:pos x="connsiteX0" y="connsiteY0"/>
              </a:cxn>
              <a:cxn ang="0">
                <a:pos x="connsiteX1" y="connsiteY1"/>
              </a:cxn>
              <a:cxn ang="0">
                <a:pos x="connsiteX2" y="connsiteY2"/>
              </a:cxn>
              <a:cxn ang="0">
                <a:pos x="connsiteX3" y="connsiteY3"/>
              </a:cxn>
            </a:cxnLst>
            <a:rect l="l" t="t" r="r" b="b"/>
            <a:pathLst>
              <a:path w="1069087" h="1075043">
                <a:moveTo>
                  <a:pt x="0" y="1075043"/>
                </a:moveTo>
                <a:lnTo>
                  <a:pt x="1069087" y="0"/>
                </a:lnTo>
                <a:lnTo>
                  <a:pt x="1008000" y="1075043"/>
                </a:lnTo>
                <a:lnTo>
                  <a:pt x="0" y="1075043"/>
                </a:lnTo>
                <a:close/>
              </a:path>
            </a:pathLst>
          </a:custGeom>
          <a:gradFill>
            <a:gsLst>
              <a:gs pos="0">
                <a:schemeClr val="accent3">
                  <a:lumMod val="80000"/>
                </a:schemeClr>
              </a:gs>
              <a:gs pos="100000">
                <a:schemeClr val="accent3">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ea typeface="+mj-ea"/>
            </a:endParaRPr>
          </a:p>
        </p:txBody>
      </p:sp>
      <p:sp>
        <p:nvSpPr>
          <p:cNvPr id="9" name="Rectangle 8">
            <a:extLst>
              <a:ext uri="{FF2B5EF4-FFF2-40B4-BE49-F238E27FC236}">
                <a16:creationId xmlns:a16="http://schemas.microsoft.com/office/drawing/2014/main" id="{823C8A72-AD26-4886-AEDF-F3BDB09F5368}"/>
              </a:ext>
            </a:extLst>
          </p:cNvPr>
          <p:cNvSpPr/>
          <p:nvPr/>
        </p:nvSpPr>
        <p:spPr>
          <a:xfrm>
            <a:off x="6102677" y="5120401"/>
            <a:ext cx="5184000" cy="9417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10" name="Isosceles Triangle 50">
            <a:extLst>
              <a:ext uri="{FF2B5EF4-FFF2-40B4-BE49-F238E27FC236}">
                <a16:creationId xmlns:a16="http://schemas.microsoft.com/office/drawing/2014/main" id="{C1F9B02F-FBFB-4D48-9109-F4921BF65E87}"/>
              </a:ext>
            </a:extLst>
          </p:cNvPr>
          <p:cNvSpPr/>
          <p:nvPr/>
        </p:nvSpPr>
        <p:spPr>
          <a:xfrm rot="16200000">
            <a:off x="4329752" y="4287388"/>
            <a:ext cx="2025426" cy="1524165"/>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0 w 2109512"/>
              <a:gd name="connsiteY0" fmla="*/ 1054069 h 1054069"/>
              <a:gd name="connsiteX1" fmla="*/ 2109512 w 2109512"/>
              <a:gd name="connsiteY1" fmla="*/ 0 h 1054069"/>
              <a:gd name="connsiteX2" fmla="*/ 1008000 w 2109512"/>
              <a:gd name="connsiteY2" fmla="*/ 1054069 h 1054069"/>
              <a:gd name="connsiteX3" fmla="*/ 0 w 2109512"/>
              <a:gd name="connsiteY3" fmla="*/ 1054069 h 1054069"/>
              <a:gd name="connsiteX0" fmla="*/ 0 w 2172255"/>
              <a:gd name="connsiteY0" fmla="*/ 1064989 h 1064989"/>
              <a:gd name="connsiteX1" fmla="*/ 2172255 w 2172255"/>
              <a:gd name="connsiteY1" fmla="*/ 0 h 1064989"/>
              <a:gd name="connsiteX2" fmla="*/ 1008000 w 2172255"/>
              <a:gd name="connsiteY2" fmla="*/ 1064989 h 1064989"/>
              <a:gd name="connsiteX3" fmla="*/ 0 w 2172255"/>
              <a:gd name="connsiteY3" fmla="*/ 1064989 h 1064989"/>
              <a:gd name="connsiteX0" fmla="*/ 0 w 2168072"/>
              <a:gd name="connsiteY0" fmla="*/ 1064989 h 1064989"/>
              <a:gd name="connsiteX1" fmla="*/ 2168072 w 2168072"/>
              <a:gd name="connsiteY1" fmla="*/ 0 h 1064989"/>
              <a:gd name="connsiteX2" fmla="*/ 1008000 w 2168072"/>
              <a:gd name="connsiteY2" fmla="*/ 1064989 h 1064989"/>
              <a:gd name="connsiteX3" fmla="*/ 0 w 2168072"/>
              <a:gd name="connsiteY3" fmla="*/ 1064989 h 1064989"/>
            </a:gdLst>
            <a:ahLst/>
            <a:cxnLst>
              <a:cxn ang="0">
                <a:pos x="connsiteX0" y="connsiteY0"/>
              </a:cxn>
              <a:cxn ang="0">
                <a:pos x="connsiteX1" y="connsiteY1"/>
              </a:cxn>
              <a:cxn ang="0">
                <a:pos x="connsiteX2" y="connsiteY2"/>
              </a:cxn>
              <a:cxn ang="0">
                <a:pos x="connsiteX3" y="connsiteY3"/>
              </a:cxn>
            </a:cxnLst>
            <a:rect l="l" t="t" r="r" b="b"/>
            <a:pathLst>
              <a:path w="2168072" h="1064989">
                <a:moveTo>
                  <a:pt x="0" y="1064989"/>
                </a:moveTo>
                <a:lnTo>
                  <a:pt x="2168072" y="0"/>
                </a:lnTo>
                <a:lnTo>
                  <a:pt x="1008000" y="1064989"/>
                </a:lnTo>
                <a:lnTo>
                  <a:pt x="0" y="1064989"/>
                </a:lnTo>
                <a:close/>
              </a:path>
            </a:pathLst>
          </a:custGeom>
          <a:gradFill>
            <a:gsLst>
              <a:gs pos="0">
                <a:schemeClr val="accent4">
                  <a:lumMod val="80000"/>
                </a:schemeClr>
              </a:gs>
              <a:gs pos="100000">
                <a:schemeClr val="accent4">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ea typeface="+mj-ea"/>
            </a:endParaRPr>
          </a:p>
        </p:txBody>
      </p:sp>
      <p:grpSp>
        <p:nvGrpSpPr>
          <p:cNvPr id="11" name="Group 10">
            <a:extLst>
              <a:ext uri="{FF2B5EF4-FFF2-40B4-BE49-F238E27FC236}">
                <a16:creationId xmlns:a16="http://schemas.microsoft.com/office/drawing/2014/main" id="{F7229BF3-30D0-4693-A479-3D4068CBC438}"/>
              </a:ext>
            </a:extLst>
          </p:cNvPr>
          <p:cNvGrpSpPr/>
          <p:nvPr/>
        </p:nvGrpSpPr>
        <p:grpSpPr>
          <a:xfrm>
            <a:off x="1057410" y="3116587"/>
            <a:ext cx="3483040" cy="3495618"/>
            <a:chOff x="1130676" y="2793247"/>
            <a:chExt cx="3431456" cy="3443848"/>
          </a:xfrm>
        </p:grpSpPr>
        <p:sp>
          <p:nvSpPr>
            <p:cNvPr id="12" name="Freeform 18">
              <a:extLst>
                <a:ext uri="{FF2B5EF4-FFF2-40B4-BE49-F238E27FC236}">
                  <a16:creationId xmlns:a16="http://schemas.microsoft.com/office/drawing/2014/main" id="{989041B3-606A-4930-8F62-32B05D9EBA2F}"/>
                </a:ext>
              </a:extLst>
            </p:cNvPr>
            <p:cNvSpPr>
              <a:spLocks/>
            </p:cNvSpPr>
            <p:nvPr/>
          </p:nvSpPr>
          <p:spPr bwMode="auto">
            <a:xfrm flipH="1">
              <a:off x="1259632" y="2793247"/>
              <a:ext cx="1656184" cy="1741475"/>
            </a:xfrm>
            <a:custGeom>
              <a:avLst/>
              <a:gdLst/>
              <a:ahLst/>
              <a:cxnLst/>
              <a:rect l="l" t="t" r="r" b="b"/>
              <a:pathLst>
                <a:path w="1656184" h="1741475">
                  <a:moveTo>
                    <a:pt x="853425" y="0"/>
                  </a:moveTo>
                  <a:lnTo>
                    <a:pt x="789249" y="5234"/>
                  </a:lnTo>
                  <a:lnTo>
                    <a:pt x="628247" y="41869"/>
                  </a:lnTo>
                  <a:lnTo>
                    <a:pt x="580396" y="59896"/>
                  </a:lnTo>
                  <a:lnTo>
                    <a:pt x="533110" y="80250"/>
                  </a:lnTo>
                  <a:lnTo>
                    <a:pt x="486948" y="104673"/>
                  </a:lnTo>
                  <a:lnTo>
                    <a:pt x="444164" y="132005"/>
                  </a:lnTo>
                  <a:lnTo>
                    <a:pt x="403069" y="162825"/>
                  </a:lnTo>
                  <a:lnTo>
                    <a:pt x="365352" y="196553"/>
                  </a:lnTo>
                  <a:lnTo>
                    <a:pt x="330449" y="233188"/>
                  </a:lnTo>
                  <a:lnTo>
                    <a:pt x="298924" y="273313"/>
                  </a:lnTo>
                  <a:lnTo>
                    <a:pt x="271340" y="315764"/>
                  </a:lnTo>
                  <a:lnTo>
                    <a:pt x="247696" y="361123"/>
                  </a:lnTo>
                  <a:lnTo>
                    <a:pt x="227993" y="409970"/>
                  </a:lnTo>
                  <a:lnTo>
                    <a:pt x="196468" y="544301"/>
                  </a:lnTo>
                  <a:lnTo>
                    <a:pt x="193653" y="576865"/>
                  </a:lnTo>
                  <a:cubicBezTo>
                    <a:pt x="193278" y="587139"/>
                    <a:pt x="192903" y="597412"/>
                    <a:pt x="192528" y="607686"/>
                  </a:cubicBezTo>
                  <a:cubicBezTo>
                    <a:pt x="192903" y="617184"/>
                    <a:pt x="193278" y="626682"/>
                    <a:pt x="193653" y="636180"/>
                  </a:cubicBezTo>
                  <a:cubicBezTo>
                    <a:pt x="193840" y="645678"/>
                    <a:pt x="194028" y="655177"/>
                    <a:pt x="194216" y="664674"/>
                  </a:cubicBezTo>
                  <a:lnTo>
                    <a:pt x="194216" y="691424"/>
                  </a:lnTo>
                  <a:lnTo>
                    <a:pt x="191402" y="716430"/>
                  </a:lnTo>
                  <a:lnTo>
                    <a:pt x="182958" y="742016"/>
                  </a:lnTo>
                  <a:lnTo>
                    <a:pt x="167758" y="772837"/>
                  </a:lnTo>
                  <a:lnTo>
                    <a:pt x="149181" y="801331"/>
                  </a:lnTo>
                  <a:lnTo>
                    <a:pt x="128915" y="826336"/>
                  </a:lnTo>
                  <a:lnTo>
                    <a:pt x="107523" y="851923"/>
                  </a:lnTo>
                  <a:lnTo>
                    <a:pt x="85005" y="875184"/>
                  </a:lnTo>
                  <a:lnTo>
                    <a:pt x="62487" y="898445"/>
                  </a:lnTo>
                  <a:lnTo>
                    <a:pt x="41095" y="924031"/>
                  </a:lnTo>
                  <a:lnTo>
                    <a:pt x="33777" y="931009"/>
                  </a:lnTo>
                  <a:lnTo>
                    <a:pt x="24769" y="939732"/>
                  </a:lnTo>
                  <a:lnTo>
                    <a:pt x="15200" y="950199"/>
                  </a:lnTo>
                  <a:lnTo>
                    <a:pt x="7319" y="960666"/>
                  </a:lnTo>
                  <a:lnTo>
                    <a:pt x="2252" y="973460"/>
                  </a:lnTo>
                  <a:lnTo>
                    <a:pt x="0" y="987416"/>
                  </a:lnTo>
                  <a:lnTo>
                    <a:pt x="2815" y="1001955"/>
                  </a:lnTo>
                  <a:lnTo>
                    <a:pt x="10133" y="1015911"/>
                  </a:lnTo>
                  <a:lnTo>
                    <a:pt x="22518" y="1027541"/>
                  </a:lnTo>
                  <a:lnTo>
                    <a:pt x="36592" y="1035682"/>
                  </a:lnTo>
                  <a:lnTo>
                    <a:pt x="54043" y="1043243"/>
                  </a:lnTo>
                  <a:lnTo>
                    <a:pt x="72621" y="1049639"/>
                  </a:lnTo>
                  <a:lnTo>
                    <a:pt x="91197" y="1056035"/>
                  </a:lnTo>
                  <a:lnTo>
                    <a:pt x="109212" y="1062432"/>
                  </a:lnTo>
                  <a:lnTo>
                    <a:pt x="126663" y="1069992"/>
                  </a:lnTo>
                  <a:lnTo>
                    <a:pt x="142425" y="1078133"/>
                  </a:lnTo>
                  <a:lnTo>
                    <a:pt x="153685" y="1088601"/>
                  </a:lnTo>
                  <a:lnTo>
                    <a:pt x="150306" y="1102557"/>
                  </a:lnTo>
                  <a:lnTo>
                    <a:pt x="144114" y="1115351"/>
                  </a:lnTo>
                  <a:lnTo>
                    <a:pt x="137921" y="1128725"/>
                  </a:lnTo>
                  <a:lnTo>
                    <a:pt x="131166" y="1141518"/>
                  </a:lnTo>
                  <a:lnTo>
                    <a:pt x="124974" y="1154312"/>
                  </a:lnTo>
                  <a:lnTo>
                    <a:pt x="120471" y="1167105"/>
                  </a:lnTo>
                  <a:lnTo>
                    <a:pt x="118781" y="1178735"/>
                  </a:lnTo>
                  <a:lnTo>
                    <a:pt x="119907" y="1191529"/>
                  </a:lnTo>
                  <a:lnTo>
                    <a:pt x="126100" y="1203159"/>
                  </a:lnTo>
                  <a:lnTo>
                    <a:pt x="137359" y="1214790"/>
                  </a:lnTo>
                  <a:lnTo>
                    <a:pt x="153685" y="1226420"/>
                  </a:lnTo>
                  <a:lnTo>
                    <a:pt x="150306" y="1235725"/>
                  </a:lnTo>
                  <a:lnTo>
                    <a:pt x="145240" y="1245029"/>
                  </a:lnTo>
                  <a:lnTo>
                    <a:pt x="141300" y="1256077"/>
                  </a:lnTo>
                  <a:lnTo>
                    <a:pt x="140174" y="1267708"/>
                  </a:lnTo>
                  <a:lnTo>
                    <a:pt x="142425" y="1279339"/>
                  </a:lnTo>
                  <a:lnTo>
                    <a:pt x="148618" y="1289806"/>
                  </a:lnTo>
                  <a:lnTo>
                    <a:pt x="156499" y="1297947"/>
                  </a:lnTo>
                  <a:lnTo>
                    <a:pt x="166632" y="1305506"/>
                  </a:lnTo>
                  <a:lnTo>
                    <a:pt x="176765" y="1310740"/>
                  </a:lnTo>
                  <a:lnTo>
                    <a:pt x="186335" y="1317137"/>
                  </a:lnTo>
                  <a:lnTo>
                    <a:pt x="195343" y="1325860"/>
                  </a:lnTo>
                  <a:lnTo>
                    <a:pt x="200408" y="1335164"/>
                  </a:lnTo>
                  <a:lnTo>
                    <a:pt x="205475" y="1352028"/>
                  </a:lnTo>
                  <a:lnTo>
                    <a:pt x="205475" y="1371218"/>
                  </a:lnTo>
                  <a:lnTo>
                    <a:pt x="203787" y="1389245"/>
                  </a:lnTo>
                  <a:lnTo>
                    <a:pt x="199283" y="1407854"/>
                  </a:lnTo>
                  <a:lnTo>
                    <a:pt x="195343" y="1425881"/>
                  </a:lnTo>
                  <a:lnTo>
                    <a:pt x="192528" y="1442163"/>
                  </a:lnTo>
                  <a:lnTo>
                    <a:pt x="190276" y="1465424"/>
                  </a:lnTo>
                  <a:lnTo>
                    <a:pt x="192528" y="1486358"/>
                  </a:lnTo>
                  <a:lnTo>
                    <a:pt x="198719" y="1505548"/>
                  </a:lnTo>
                  <a:lnTo>
                    <a:pt x="206601" y="1522413"/>
                  </a:lnTo>
                  <a:lnTo>
                    <a:pt x="217860" y="1535787"/>
                  </a:lnTo>
                  <a:lnTo>
                    <a:pt x="232497" y="1548581"/>
                  </a:lnTo>
                  <a:lnTo>
                    <a:pt x="246570" y="1559048"/>
                  </a:lnTo>
                  <a:lnTo>
                    <a:pt x="262896" y="1567771"/>
                  </a:lnTo>
                  <a:lnTo>
                    <a:pt x="279221" y="1575331"/>
                  </a:lnTo>
                  <a:lnTo>
                    <a:pt x="295546" y="1579401"/>
                  </a:lnTo>
                  <a:lnTo>
                    <a:pt x="325383" y="1584635"/>
                  </a:lnTo>
                  <a:lnTo>
                    <a:pt x="356908" y="1586961"/>
                  </a:lnTo>
                  <a:lnTo>
                    <a:pt x="390121" y="1585798"/>
                  </a:lnTo>
                  <a:lnTo>
                    <a:pt x="422772" y="1582309"/>
                  </a:lnTo>
                  <a:lnTo>
                    <a:pt x="455423" y="1578238"/>
                  </a:lnTo>
                  <a:lnTo>
                    <a:pt x="486385" y="1571841"/>
                  </a:lnTo>
                  <a:lnTo>
                    <a:pt x="513969" y="1564281"/>
                  </a:lnTo>
                  <a:lnTo>
                    <a:pt x="529900" y="1558923"/>
                  </a:lnTo>
                  <a:lnTo>
                    <a:pt x="609866" y="1741475"/>
                  </a:lnTo>
                  <a:lnTo>
                    <a:pt x="699234" y="1702328"/>
                  </a:lnTo>
                  <a:lnTo>
                    <a:pt x="697686" y="1708838"/>
                  </a:lnTo>
                  <a:lnTo>
                    <a:pt x="1413007" y="1487444"/>
                  </a:lnTo>
                  <a:lnTo>
                    <a:pt x="1412429" y="1485195"/>
                  </a:lnTo>
                  <a:lnTo>
                    <a:pt x="1405111" y="1455538"/>
                  </a:lnTo>
                  <a:lnTo>
                    <a:pt x="1398918" y="1425881"/>
                  </a:lnTo>
                  <a:lnTo>
                    <a:pt x="1394978" y="1398549"/>
                  </a:lnTo>
                  <a:lnTo>
                    <a:pt x="1392163" y="1372381"/>
                  </a:lnTo>
                  <a:lnTo>
                    <a:pt x="1391037" y="1350865"/>
                  </a:lnTo>
                  <a:lnTo>
                    <a:pt x="1392163" y="1332837"/>
                  </a:lnTo>
                  <a:lnTo>
                    <a:pt x="1401171" y="1295039"/>
                  </a:lnTo>
                  <a:lnTo>
                    <a:pt x="1412429" y="1260148"/>
                  </a:lnTo>
                  <a:lnTo>
                    <a:pt x="1426503" y="1227001"/>
                  </a:lnTo>
                  <a:lnTo>
                    <a:pt x="1443954" y="1197926"/>
                  </a:lnTo>
                  <a:lnTo>
                    <a:pt x="1469849" y="1161872"/>
                  </a:lnTo>
                  <a:lnTo>
                    <a:pt x="1496308" y="1125818"/>
                  </a:lnTo>
                  <a:lnTo>
                    <a:pt x="1522767" y="1090926"/>
                  </a:lnTo>
                  <a:lnTo>
                    <a:pt x="1549788" y="1053710"/>
                  </a:lnTo>
                  <a:lnTo>
                    <a:pt x="1573995" y="1015911"/>
                  </a:lnTo>
                  <a:lnTo>
                    <a:pt x="1597637" y="976949"/>
                  </a:lnTo>
                  <a:lnTo>
                    <a:pt x="1617341" y="934499"/>
                  </a:lnTo>
                  <a:lnTo>
                    <a:pt x="1633666" y="889140"/>
                  </a:lnTo>
                  <a:lnTo>
                    <a:pt x="1646051" y="836222"/>
                  </a:lnTo>
                  <a:lnTo>
                    <a:pt x="1652807" y="782141"/>
                  </a:lnTo>
                  <a:lnTo>
                    <a:pt x="1656184" y="726897"/>
                  </a:lnTo>
                  <a:cubicBezTo>
                    <a:pt x="1655809" y="708289"/>
                    <a:pt x="1655434" y="689680"/>
                    <a:pt x="1655059" y="671072"/>
                  </a:cubicBezTo>
                  <a:lnTo>
                    <a:pt x="1651118" y="616409"/>
                  </a:lnTo>
                  <a:lnTo>
                    <a:pt x="1642674" y="563490"/>
                  </a:lnTo>
                  <a:lnTo>
                    <a:pt x="1631415" y="511736"/>
                  </a:lnTo>
                  <a:lnTo>
                    <a:pt x="1617341" y="464051"/>
                  </a:lnTo>
                  <a:lnTo>
                    <a:pt x="1601579" y="420438"/>
                  </a:lnTo>
                  <a:lnTo>
                    <a:pt x="1583565" y="381475"/>
                  </a:lnTo>
                  <a:lnTo>
                    <a:pt x="1556543" y="334954"/>
                  </a:lnTo>
                  <a:lnTo>
                    <a:pt x="1527270" y="290759"/>
                  </a:lnTo>
                  <a:lnTo>
                    <a:pt x="1494056" y="249471"/>
                  </a:lnTo>
                  <a:lnTo>
                    <a:pt x="1458590" y="209928"/>
                  </a:lnTo>
                  <a:lnTo>
                    <a:pt x="1419747" y="174455"/>
                  </a:lnTo>
                  <a:lnTo>
                    <a:pt x="1376400" y="141309"/>
                  </a:lnTo>
                  <a:lnTo>
                    <a:pt x="1331365" y="111652"/>
                  </a:lnTo>
                  <a:lnTo>
                    <a:pt x="1283515" y="85483"/>
                  </a:lnTo>
                  <a:lnTo>
                    <a:pt x="1231161" y="63386"/>
                  </a:lnTo>
                  <a:lnTo>
                    <a:pt x="1177119" y="43033"/>
                  </a:lnTo>
                  <a:lnTo>
                    <a:pt x="1118572" y="27332"/>
                  </a:lnTo>
                  <a:lnTo>
                    <a:pt x="1057210" y="14538"/>
                  </a:lnTo>
                  <a:lnTo>
                    <a:pt x="993036" y="5815"/>
                  </a:lnTo>
                  <a:lnTo>
                    <a:pt x="925482" y="582"/>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ko-KR" altLang="en-US" sz="2701"/>
            </a:p>
          </p:txBody>
        </p:sp>
        <p:sp>
          <p:nvSpPr>
            <p:cNvPr id="13" name="Rounded Rectangle 18">
              <a:extLst>
                <a:ext uri="{FF2B5EF4-FFF2-40B4-BE49-F238E27FC236}">
                  <a16:creationId xmlns:a16="http://schemas.microsoft.com/office/drawing/2014/main" id="{6FB7AAB2-0CA4-42B9-8596-6E1D45919287}"/>
                </a:ext>
              </a:extLst>
            </p:cNvPr>
            <p:cNvSpPr/>
            <p:nvPr/>
          </p:nvSpPr>
          <p:spPr>
            <a:xfrm>
              <a:off x="2733332" y="3284983"/>
              <a:ext cx="1828800" cy="648072"/>
            </a:xfrm>
            <a:custGeom>
              <a:avLst/>
              <a:gdLst/>
              <a:ahLst/>
              <a:cxnLst/>
              <a:rect l="l" t="t" r="r" b="b"/>
              <a:pathLst>
                <a:path w="1828800" h="648072">
                  <a:moveTo>
                    <a:pt x="1605221" y="0"/>
                  </a:moveTo>
                  <a:lnTo>
                    <a:pt x="1764347" y="0"/>
                  </a:lnTo>
                  <a:cubicBezTo>
                    <a:pt x="1799943" y="0"/>
                    <a:pt x="1828800" y="28857"/>
                    <a:pt x="1828800" y="64453"/>
                  </a:cubicBezTo>
                  <a:lnTo>
                    <a:pt x="1828800" y="583619"/>
                  </a:lnTo>
                  <a:cubicBezTo>
                    <a:pt x="1828800" y="619215"/>
                    <a:pt x="1799943" y="648072"/>
                    <a:pt x="1764347" y="648072"/>
                  </a:cubicBezTo>
                  <a:lnTo>
                    <a:pt x="1605221" y="648072"/>
                  </a:lnTo>
                  <a:cubicBezTo>
                    <a:pt x="1569625" y="648072"/>
                    <a:pt x="1540768" y="619215"/>
                    <a:pt x="1540768" y="583619"/>
                  </a:cubicBezTo>
                  <a:lnTo>
                    <a:pt x="1540768" y="581685"/>
                  </a:lnTo>
                  <a:lnTo>
                    <a:pt x="250059" y="581685"/>
                  </a:lnTo>
                  <a:cubicBezTo>
                    <a:pt x="224426" y="581685"/>
                    <a:pt x="203646" y="560905"/>
                    <a:pt x="203646" y="535272"/>
                  </a:cubicBezTo>
                  <a:lnTo>
                    <a:pt x="203646" y="466247"/>
                  </a:lnTo>
                  <a:cubicBezTo>
                    <a:pt x="203230" y="466497"/>
                    <a:pt x="202808" y="466502"/>
                    <a:pt x="202384" y="466502"/>
                  </a:cubicBezTo>
                  <a:lnTo>
                    <a:pt x="49692" y="466502"/>
                  </a:lnTo>
                  <a:cubicBezTo>
                    <a:pt x="22248" y="466502"/>
                    <a:pt x="0" y="444254"/>
                    <a:pt x="0" y="416810"/>
                  </a:cubicBezTo>
                  <a:lnTo>
                    <a:pt x="0" y="193708"/>
                  </a:lnTo>
                  <a:cubicBezTo>
                    <a:pt x="0" y="166264"/>
                    <a:pt x="22248" y="144016"/>
                    <a:pt x="49692" y="144016"/>
                  </a:cubicBezTo>
                  <a:lnTo>
                    <a:pt x="202384" y="144016"/>
                  </a:lnTo>
                  <a:lnTo>
                    <a:pt x="203646" y="144271"/>
                  </a:lnTo>
                  <a:lnTo>
                    <a:pt x="203646" y="112801"/>
                  </a:lnTo>
                  <a:cubicBezTo>
                    <a:pt x="203646" y="87168"/>
                    <a:pt x="224426" y="66388"/>
                    <a:pt x="250059" y="66388"/>
                  </a:cubicBezTo>
                  <a:lnTo>
                    <a:pt x="1540768" y="66388"/>
                  </a:lnTo>
                  <a:lnTo>
                    <a:pt x="1540768" y="64453"/>
                  </a:lnTo>
                  <a:cubicBezTo>
                    <a:pt x="1540768" y="28857"/>
                    <a:pt x="1569625" y="0"/>
                    <a:pt x="160522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Freeform 10">
              <a:extLst>
                <a:ext uri="{FF2B5EF4-FFF2-40B4-BE49-F238E27FC236}">
                  <a16:creationId xmlns:a16="http://schemas.microsoft.com/office/drawing/2014/main" id="{997422E7-4B74-4361-853F-43FA7321FB15}"/>
                </a:ext>
              </a:extLst>
            </p:cNvPr>
            <p:cNvSpPr/>
            <p:nvPr/>
          </p:nvSpPr>
          <p:spPr>
            <a:xfrm>
              <a:off x="1130676" y="4159425"/>
              <a:ext cx="2759432" cy="2077670"/>
            </a:xfrm>
            <a:custGeom>
              <a:avLst/>
              <a:gdLst>
                <a:gd name="connsiteX0" fmla="*/ 19050 w 2628900"/>
                <a:gd name="connsiteY0" fmla="*/ 95250 h 2085975"/>
                <a:gd name="connsiteX1" fmla="*/ 0 w 2628900"/>
                <a:gd name="connsiteY1" fmla="*/ 2085975 h 2085975"/>
                <a:gd name="connsiteX2" fmla="*/ 1685925 w 2628900"/>
                <a:gd name="connsiteY2" fmla="*/ 2085975 h 2085975"/>
                <a:gd name="connsiteX3" fmla="*/ 1704975 w 2628900"/>
                <a:gd name="connsiteY3" fmla="*/ 1581150 h 2085975"/>
                <a:gd name="connsiteX4" fmla="*/ 2628900 w 2628900"/>
                <a:gd name="connsiteY4" fmla="*/ 47625 h 2085975"/>
                <a:gd name="connsiteX5" fmla="*/ 1914525 w 2628900"/>
                <a:gd name="connsiteY5" fmla="*/ 0 h 2085975"/>
                <a:gd name="connsiteX6" fmla="*/ 1914525 w 2628900"/>
                <a:gd name="connsiteY6" fmla="*/ 762000 h 2085975"/>
                <a:gd name="connsiteX7" fmla="*/ 1133475 w 2628900"/>
                <a:gd name="connsiteY7" fmla="*/ 533400 h 2085975"/>
                <a:gd name="connsiteX8" fmla="*/ 19050 w 2628900"/>
                <a:gd name="connsiteY8" fmla="*/ 95250 h 2085975"/>
                <a:gd name="connsiteX0" fmla="*/ 95250 w 2628900"/>
                <a:gd name="connsiteY0" fmla="*/ 66675 h 2085975"/>
                <a:gd name="connsiteX1" fmla="*/ 0 w 2628900"/>
                <a:gd name="connsiteY1" fmla="*/ 2085975 h 2085975"/>
                <a:gd name="connsiteX2" fmla="*/ 1685925 w 2628900"/>
                <a:gd name="connsiteY2" fmla="*/ 2085975 h 2085975"/>
                <a:gd name="connsiteX3" fmla="*/ 1704975 w 2628900"/>
                <a:gd name="connsiteY3" fmla="*/ 1581150 h 2085975"/>
                <a:gd name="connsiteX4" fmla="*/ 2628900 w 2628900"/>
                <a:gd name="connsiteY4" fmla="*/ 47625 h 2085975"/>
                <a:gd name="connsiteX5" fmla="*/ 1914525 w 2628900"/>
                <a:gd name="connsiteY5" fmla="*/ 0 h 2085975"/>
                <a:gd name="connsiteX6" fmla="*/ 1914525 w 2628900"/>
                <a:gd name="connsiteY6" fmla="*/ 762000 h 2085975"/>
                <a:gd name="connsiteX7" fmla="*/ 1133475 w 2628900"/>
                <a:gd name="connsiteY7" fmla="*/ 533400 h 2085975"/>
                <a:gd name="connsiteX8" fmla="*/ 95250 w 262890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114300 h 2133600"/>
                <a:gd name="connsiteX1" fmla="*/ 137220 w 2766120"/>
                <a:gd name="connsiteY1" fmla="*/ 2133600 h 2133600"/>
                <a:gd name="connsiteX2" fmla="*/ 1823145 w 2766120"/>
                <a:gd name="connsiteY2" fmla="*/ 2133600 h 2133600"/>
                <a:gd name="connsiteX3" fmla="*/ 1842195 w 2766120"/>
                <a:gd name="connsiteY3" fmla="*/ 1628775 h 2133600"/>
                <a:gd name="connsiteX4" fmla="*/ 2766120 w 2766120"/>
                <a:gd name="connsiteY4" fmla="*/ 95250 h 2133600"/>
                <a:gd name="connsiteX5" fmla="*/ 1908870 w 2766120"/>
                <a:gd name="connsiteY5" fmla="*/ 0 h 2133600"/>
                <a:gd name="connsiteX6" fmla="*/ 2051745 w 2766120"/>
                <a:gd name="connsiteY6" fmla="*/ 809625 h 2133600"/>
                <a:gd name="connsiteX7" fmla="*/ 1270695 w 2766120"/>
                <a:gd name="connsiteY7" fmla="*/ 581025 h 2133600"/>
                <a:gd name="connsiteX8" fmla="*/ 232470 w 2766120"/>
                <a:gd name="connsiteY8" fmla="*/ 114300 h 2133600"/>
                <a:gd name="connsiteX0" fmla="*/ 232470 w 2766120"/>
                <a:gd name="connsiteY0" fmla="*/ 151521 h 2170821"/>
                <a:gd name="connsiteX1" fmla="*/ 137220 w 2766120"/>
                <a:gd name="connsiteY1" fmla="*/ 2170821 h 2170821"/>
                <a:gd name="connsiteX2" fmla="*/ 1823145 w 2766120"/>
                <a:gd name="connsiteY2" fmla="*/ 2170821 h 2170821"/>
                <a:gd name="connsiteX3" fmla="*/ 1842195 w 2766120"/>
                <a:gd name="connsiteY3" fmla="*/ 1665996 h 2170821"/>
                <a:gd name="connsiteX4" fmla="*/ 2766120 w 2766120"/>
                <a:gd name="connsiteY4" fmla="*/ 132471 h 2170821"/>
                <a:gd name="connsiteX5" fmla="*/ 1908870 w 2766120"/>
                <a:gd name="connsiteY5" fmla="*/ 37221 h 2170821"/>
                <a:gd name="connsiteX6" fmla="*/ 1937445 w 2766120"/>
                <a:gd name="connsiteY6" fmla="*/ 808746 h 2170821"/>
                <a:gd name="connsiteX7" fmla="*/ 1270695 w 2766120"/>
                <a:gd name="connsiteY7" fmla="*/ 618246 h 2170821"/>
                <a:gd name="connsiteX8" fmla="*/ 232470 w 2766120"/>
                <a:gd name="connsiteY8" fmla="*/ 151521 h 2170821"/>
                <a:gd name="connsiteX0" fmla="*/ 232470 w 2766120"/>
                <a:gd name="connsiteY0" fmla="*/ 176078 h 2195378"/>
                <a:gd name="connsiteX1" fmla="*/ 137220 w 2766120"/>
                <a:gd name="connsiteY1" fmla="*/ 2195378 h 2195378"/>
                <a:gd name="connsiteX2" fmla="*/ 1823145 w 2766120"/>
                <a:gd name="connsiteY2" fmla="*/ 2195378 h 2195378"/>
                <a:gd name="connsiteX3" fmla="*/ 1842195 w 2766120"/>
                <a:gd name="connsiteY3" fmla="*/ 1690553 h 2195378"/>
                <a:gd name="connsiteX4" fmla="*/ 2766120 w 2766120"/>
                <a:gd name="connsiteY4" fmla="*/ 157028 h 2195378"/>
                <a:gd name="connsiteX5" fmla="*/ 1908870 w 2766120"/>
                <a:gd name="connsiteY5" fmla="*/ 61778 h 2195378"/>
                <a:gd name="connsiteX6" fmla="*/ 1937445 w 2766120"/>
                <a:gd name="connsiteY6" fmla="*/ 833303 h 2195378"/>
                <a:gd name="connsiteX7" fmla="*/ 1270695 w 2766120"/>
                <a:gd name="connsiteY7" fmla="*/ 642803 h 2195378"/>
                <a:gd name="connsiteX8" fmla="*/ 232470 w 2766120"/>
                <a:gd name="connsiteY8" fmla="*/ 176078 h 2195378"/>
                <a:gd name="connsiteX0" fmla="*/ 232470 w 2661345"/>
                <a:gd name="connsiteY0" fmla="*/ 155790 h 2175090"/>
                <a:gd name="connsiteX1" fmla="*/ 137220 w 2661345"/>
                <a:gd name="connsiteY1" fmla="*/ 2175090 h 2175090"/>
                <a:gd name="connsiteX2" fmla="*/ 1823145 w 2661345"/>
                <a:gd name="connsiteY2" fmla="*/ 2175090 h 2175090"/>
                <a:gd name="connsiteX3" fmla="*/ 1842195 w 2661345"/>
                <a:gd name="connsiteY3" fmla="*/ 1670265 h 2175090"/>
                <a:gd name="connsiteX4" fmla="*/ 2661345 w 2661345"/>
                <a:gd name="connsiteY4" fmla="*/ 117690 h 2175090"/>
                <a:gd name="connsiteX5" fmla="*/ 1908870 w 2661345"/>
                <a:gd name="connsiteY5" fmla="*/ 41490 h 2175090"/>
                <a:gd name="connsiteX6" fmla="*/ 1937445 w 2661345"/>
                <a:gd name="connsiteY6" fmla="*/ 813015 h 2175090"/>
                <a:gd name="connsiteX7" fmla="*/ 1270695 w 2661345"/>
                <a:gd name="connsiteY7" fmla="*/ 622515 h 2175090"/>
                <a:gd name="connsiteX8" fmla="*/ 232470 w 2661345"/>
                <a:gd name="connsiteY8" fmla="*/ 155790 h 2175090"/>
                <a:gd name="connsiteX0" fmla="*/ 232470 w 2709520"/>
                <a:gd name="connsiteY0" fmla="*/ 155790 h 2175090"/>
                <a:gd name="connsiteX1" fmla="*/ 137220 w 2709520"/>
                <a:gd name="connsiteY1" fmla="*/ 2175090 h 2175090"/>
                <a:gd name="connsiteX2" fmla="*/ 1823145 w 2709520"/>
                <a:gd name="connsiteY2" fmla="*/ 2175090 h 2175090"/>
                <a:gd name="connsiteX3" fmla="*/ 1842195 w 2709520"/>
                <a:gd name="connsiteY3" fmla="*/ 1670265 h 2175090"/>
                <a:gd name="connsiteX4" fmla="*/ 2661345 w 2709520"/>
                <a:gd name="connsiteY4" fmla="*/ 117690 h 2175090"/>
                <a:gd name="connsiteX5" fmla="*/ 1908870 w 2709520"/>
                <a:gd name="connsiteY5" fmla="*/ 41490 h 2175090"/>
                <a:gd name="connsiteX6" fmla="*/ 1937445 w 2709520"/>
                <a:gd name="connsiteY6" fmla="*/ 813015 h 2175090"/>
                <a:gd name="connsiteX7" fmla="*/ 1270695 w 2709520"/>
                <a:gd name="connsiteY7" fmla="*/ 622515 h 2175090"/>
                <a:gd name="connsiteX8" fmla="*/ 232470 w 2709520"/>
                <a:gd name="connsiteY8" fmla="*/ 155790 h 2175090"/>
                <a:gd name="connsiteX0" fmla="*/ 232470 w 2725405"/>
                <a:gd name="connsiteY0" fmla="*/ 155790 h 2175090"/>
                <a:gd name="connsiteX1" fmla="*/ 137220 w 2725405"/>
                <a:gd name="connsiteY1" fmla="*/ 2175090 h 2175090"/>
                <a:gd name="connsiteX2" fmla="*/ 1823145 w 2725405"/>
                <a:gd name="connsiteY2" fmla="*/ 2175090 h 2175090"/>
                <a:gd name="connsiteX3" fmla="*/ 1842195 w 2725405"/>
                <a:gd name="connsiteY3" fmla="*/ 1670265 h 2175090"/>
                <a:gd name="connsiteX4" fmla="*/ 2661345 w 2725405"/>
                <a:gd name="connsiteY4" fmla="*/ 117690 h 2175090"/>
                <a:gd name="connsiteX5" fmla="*/ 1908870 w 2725405"/>
                <a:gd name="connsiteY5" fmla="*/ 41490 h 2175090"/>
                <a:gd name="connsiteX6" fmla="*/ 1937445 w 2725405"/>
                <a:gd name="connsiteY6" fmla="*/ 813015 h 2175090"/>
                <a:gd name="connsiteX7" fmla="*/ 1270695 w 2725405"/>
                <a:gd name="connsiteY7" fmla="*/ 622515 h 2175090"/>
                <a:gd name="connsiteX8" fmla="*/ 232470 w 2725405"/>
                <a:gd name="connsiteY8" fmla="*/ 155790 h 2175090"/>
                <a:gd name="connsiteX0" fmla="*/ 232470 w 2760521"/>
                <a:gd name="connsiteY0" fmla="*/ 155790 h 2175090"/>
                <a:gd name="connsiteX1" fmla="*/ 137220 w 2760521"/>
                <a:gd name="connsiteY1" fmla="*/ 2175090 h 2175090"/>
                <a:gd name="connsiteX2" fmla="*/ 1823145 w 2760521"/>
                <a:gd name="connsiteY2" fmla="*/ 2175090 h 2175090"/>
                <a:gd name="connsiteX3" fmla="*/ 1842195 w 2760521"/>
                <a:gd name="connsiteY3" fmla="*/ 1670265 h 2175090"/>
                <a:gd name="connsiteX4" fmla="*/ 2699445 w 2760521"/>
                <a:gd name="connsiteY4" fmla="*/ 117690 h 2175090"/>
                <a:gd name="connsiteX5" fmla="*/ 1908870 w 2760521"/>
                <a:gd name="connsiteY5" fmla="*/ 41490 h 2175090"/>
                <a:gd name="connsiteX6" fmla="*/ 1937445 w 2760521"/>
                <a:gd name="connsiteY6" fmla="*/ 813015 h 2175090"/>
                <a:gd name="connsiteX7" fmla="*/ 1270695 w 2760521"/>
                <a:gd name="connsiteY7" fmla="*/ 622515 h 2175090"/>
                <a:gd name="connsiteX8" fmla="*/ 232470 w 2760521"/>
                <a:gd name="connsiteY8" fmla="*/ 155790 h 2175090"/>
                <a:gd name="connsiteX0" fmla="*/ 232470 w 2757220"/>
                <a:gd name="connsiteY0" fmla="*/ 155790 h 2175090"/>
                <a:gd name="connsiteX1" fmla="*/ 137220 w 2757220"/>
                <a:gd name="connsiteY1" fmla="*/ 2175090 h 2175090"/>
                <a:gd name="connsiteX2" fmla="*/ 1823145 w 2757220"/>
                <a:gd name="connsiteY2" fmla="*/ 2175090 h 2175090"/>
                <a:gd name="connsiteX3" fmla="*/ 1842195 w 2757220"/>
                <a:gd name="connsiteY3" fmla="*/ 1670265 h 2175090"/>
                <a:gd name="connsiteX4" fmla="*/ 2699445 w 2757220"/>
                <a:gd name="connsiteY4" fmla="*/ 117690 h 2175090"/>
                <a:gd name="connsiteX5" fmla="*/ 1908870 w 2757220"/>
                <a:gd name="connsiteY5" fmla="*/ 41490 h 2175090"/>
                <a:gd name="connsiteX6" fmla="*/ 1937445 w 2757220"/>
                <a:gd name="connsiteY6" fmla="*/ 813015 h 2175090"/>
                <a:gd name="connsiteX7" fmla="*/ 1270695 w 2757220"/>
                <a:gd name="connsiteY7" fmla="*/ 622515 h 2175090"/>
                <a:gd name="connsiteX8" fmla="*/ 232470 w 2757220"/>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47713 h 2167013"/>
                <a:gd name="connsiteX1" fmla="*/ 137220 w 2741311"/>
                <a:gd name="connsiteY1" fmla="*/ 2167013 h 2167013"/>
                <a:gd name="connsiteX2" fmla="*/ 1823145 w 2741311"/>
                <a:gd name="connsiteY2" fmla="*/ 2167013 h 2167013"/>
                <a:gd name="connsiteX3" fmla="*/ 1842195 w 2741311"/>
                <a:gd name="connsiteY3" fmla="*/ 1662188 h 2167013"/>
                <a:gd name="connsiteX4" fmla="*/ 2699445 w 2741311"/>
                <a:gd name="connsiteY4" fmla="*/ 109613 h 2167013"/>
                <a:gd name="connsiteX5" fmla="*/ 1908870 w 2741311"/>
                <a:gd name="connsiteY5" fmla="*/ 33413 h 2167013"/>
                <a:gd name="connsiteX6" fmla="*/ 1937445 w 2741311"/>
                <a:gd name="connsiteY6" fmla="*/ 804938 h 2167013"/>
                <a:gd name="connsiteX7" fmla="*/ 1270695 w 2741311"/>
                <a:gd name="connsiteY7" fmla="*/ 614438 h 2167013"/>
                <a:gd name="connsiteX8" fmla="*/ 232470 w 2741311"/>
                <a:gd name="connsiteY8" fmla="*/ 147713 h 2167013"/>
                <a:gd name="connsiteX0" fmla="*/ 232470 w 2741311"/>
                <a:gd name="connsiteY0" fmla="*/ 95560 h 2114860"/>
                <a:gd name="connsiteX1" fmla="*/ 137220 w 2741311"/>
                <a:gd name="connsiteY1" fmla="*/ 2114860 h 2114860"/>
                <a:gd name="connsiteX2" fmla="*/ 1823145 w 2741311"/>
                <a:gd name="connsiteY2" fmla="*/ 2114860 h 2114860"/>
                <a:gd name="connsiteX3" fmla="*/ 1842195 w 2741311"/>
                <a:gd name="connsiteY3" fmla="*/ 1610035 h 2114860"/>
                <a:gd name="connsiteX4" fmla="*/ 2699445 w 2741311"/>
                <a:gd name="connsiteY4" fmla="*/ 57460 h 2114860"/>
                <a:gd name="connsiteX5" fmla="*/ 1927920 w 2741311"/>
                <a:gd name="connsiteY5" fmla="*/ 47935 h 2114860"/>
                <a:gd name="connsiteX6" fmla="*/ 1937445 w 2741311"/>
                <a:gd name="connsiteY6" fmla="*/ 752785 h 2114860"/>
                <a:gd name="connsiteX7" fmla="*/ 1270695 w 2741311"/>
                <a:gd name="connsiteY7" fmla="*/ 562285 h 2114860"/>
                <a:gd name="connsiteX8" fmla="*/ 232470 w 2741311"/>
                <a:gd name="connsiteY8" fmla="*/ 95560 h 2114860"/>
                <a:gd name="connsiteX0" fmla="*/ 232470 w 2741311"/>
                <a:gd name="connsiteY0" fmla="*/ 189280 h 2208580"/>
                <a:gd name="connsiteX1" fmla="*/ 137220 w 2741311"/>
                <a:gd name="connsiteY1" fmla="*/ 2208580 h 2208580"/>
                <a:gd name="connsiteX2" fmla="*/ 1823145 w 2741311"/>
                <a:gd name="connsiteY2" fmla="*/ 2208580 h 2208580"/>
                <a:gd name="connsiteX3" fmla="*/ 1842195 w 2741311"/>
                <a:gd name="connsiteY3" fmla="*/ 1703755 h 2208580"/>
                <a:gd name="connsiteX4" fmla="*/ 2699445 w 2741311"/>
                <a:gd name="connsiteY4" fmla="*/ 151180 h 2208580"/>
                <a:gd name="connsiteX5" fmla="*/ 1908870 w 2741311"/>
                <a:gd name="connsiteY5" fmla="*/ 27355 h 2208580"/>
                <a:gd name="connsiteX6" fmla="*/ 1937445 w 2741311"/>
                <a:gd name="connsiteY6" fmla="*/ 846505 h 2208580"/>
                <a:gd name="connsiteX7" fmla="*/ 1270695 w 2741311"/>
                <a:gd name="connsiteY7" fmla="*/ 656005 h 2208580"/>
                <a:gd name="connsiteX8" fmla="*/ 232470 w 2741311"/>
                <a:gd name="connsiteY8" fmla="*/ 189280 h 2208580"/>
                <a:gd name="connsiteX0" fmla="*/ 232470 w 2741311"/>
                <a:gd name="connsiteY0" fmla="*/ 213274 h 2232574"/>
                <a:gd name="connsiteX1" fmla="*/ 137220 w 2741311"/>
                <a:gd name="connsiteY1" fmla="*/ 2232574 h 2232574"/>
                <a:gd name="connsiteX2" fmla="*/ 1823145 w 2741311"/>
                <a:gd name="connsiteY2" fmla="*/ 2232574 h 2232574"/>
                <a:gd name="connsiteX3" fmla="*/ 1842195 w 2741311"/>
                <a:gd name="connsiteY3" fmla="*/ 1727749 h 2232574"/>
                <a:gd name="connsiteX4" fmla="*/ 2699445 w 2741311"/>
                <a:gd name="connsiteY4" fmla="*/ 175174 h 2232574"/>
                <a:gd name="connsiteX5" fmla="*/ 2127946 w 2741311"/>
                <a:gd name="connsiteY5" fmla="*/ 127549 h 2232574"/>
                <a:gd name="connsiteX6" fmla="*/ 1908870 w 2741311"/>
                <a:gd name="connsiteY6" fmla="*/ 51349 h 2232574"/>
                <a:gd name="connsiteX7" fmla="*/ 1937445 w 2741311"/>
                <a:gd name="connsiteY7" fmla="*/ 870499 h 2232574"/>
                <a:gd name="connsiteX8" fmla="*/ 1270695 w 2741311"/>
                <a:gd name="connsiteY8" fmla="*/ 679999 h 2232574"/>
                <a:gd name="connsiteX9" fmla="*/ 232470 w 2741311"/>
                <a:gd name="connsiteY9" fmla="*/ 213274 h 2232574"/>
                <a:gd name="connsiteX0" fmla="*/ 232470 w 2741311"/>
                <a:gd name="connsiteY0" fmla="*/ 214182 h 2233482"/>
                <a:gd name="connsiteX1" fmla="*/ 137220 w 2741311"/>
                <a:gd name="connsiteY1" fmla="*/ 2233482 h 2233482"/>
                <a:gd name="connsiteX2" fmla="*/ 1823145 w 2741311"/>
                <a:gd name="connsiteY2" fmla="*/ 2233482 h 2233482"/>
                <a:gd name="connsiteX3" fmla="*/ 1842195 w 2741311"/>
                <a:gd name="connsiteY3" fmla="*/ 1728657 h 2233482"/>
                <a:gd name="connsiteX4" fmla="*/ 2699445 w 2741311"/>
                <a:gd name="connsiteY4" fmla="*/ 176082 h 2233482"/>
                <a:gd name="connsiteX5" fmla="*/ 2048663 w 2741311"/>
                <a:gd name="connsiteY5" fmla="*/ 123172 h 2233482"/>
                <a:gd name="connsiteX6" fmla="*/ 1908870 w 2741311"/>
                <a:gd name="connsiteY6" fmla="*/ 52257 h 2233482"/>
                <a:gd name="connsiteX7" fmla="*/ 1937445 w 2741311"/>
                <a:gd name="connsiteY7" fmla="*/ 871407 h 2233482"/>
                <a:gd name="connsiteX8" fmla="*/ 1270695 w 2741311"/>
                <a:gd name="connsiteY8" fmla="*/ 680907 h 2233482"/>
                <a:gd name="connsiteX9" fmla="*/ 232470 w 2741311"/>
                <a:gd name="connsiteY9" fmla="*/ 214182 h 2233482"/>
                <a:gd name="connsiteX0" fmla="*/ 232470 w 2741311"/>
                <a:gd name="connsiteY0" fmla="*/ 228069 h 2247369"/>
                <a:gd name="connsiteX1" fmla="*/ 137220 w 2741311"/>
                <a:gd name="connsiteY1" fmla="*/ 2247369 h 2247369"/>
                <a:gd name="connsiteX2" fmla="*/ 1823145 w 2741311"/>
                <a:gd name="connsiteY2" fmla="*/ 2247369 h 2247369"/>
                <a:gd name="connsiteX3" fmla="*/ 1842195 w 2741311"/>
                <a:gd name="connsiteY3" fmla="*/ 1742544 h 2247369"/>
                <a:gd name="connsiteX4" fmla="*/ 2699445 w 2741311"/>
                <a:gd name="connsiteY4" fmla="*/ 189969 h 2247369"/>
                <a:gd name="connsiteX5" fmla="*/ 2048663 w 2741311"/>
                <a:gd name="connsiteY5" fmla="*/ 137059 h 2247369"/>
                <a:gd name="connsiteX6" fmla="*/ 1908870 w 2741311"/>
                <a:gd name="connsiteY6" fmla="*/ 66144 h 2247369"/>
                <a:gd name="connsiteX7" fmla="*/ 1937445 w 2741311"/>
                <a:gd name="connsiteY7" fmla="*/ 885294 h 2247369"/>
                <a:gd name="connsiteX8" fmla="*/ 1270695 w 2741311"/>
                <a:gd name="connsiteY8" fmla="*/ 694794 h 2247369"/>
                <a:gd name="connsiteX9" fmla="*/ 232470 w 2741311"/>
                <a:gd name="connsiteY9" fmla="*/ 228069 h 2247369"/>
                <a:gd name="connsiteX0" fmla="*/ 232470 w 2741311"/>
                <a:gd name="connsiteY0" fmla="*/ 175032 h 2194332"/>
                <a:gd name="connsiteX1" fmla="*/ 137220 w 2741311"/>
                <a:gd name="connsiteY1" fmla="*/ 2194332 h 2194332"/>
                <a:gd name="connsiteX2" fmla="*/ 1823145 w 2741311"/>
                <a:gd name="connsiteY2" fmla="*/ 2194332 h 2194332"/>
                <a:gd name="connsiteX3" fmla="*/ 1842195 w 2741311"/>
                <a:gd name="connsiteY3" fmla="*/ 1689507 h 2194332"/>
                <a:gd name="connsiteX4" fmla="*/ 2699445 w 2741311"/>
                <a:gd name="connsiteY4" fmla="*/ 136932 h 2194332"/>
                <a:gd name="connsiteX5" fmla="*/ 2048663 w 2741311"/>
                <a:gd name="connsiteY5" fmla="*/ 84022 h 2194332"/>
                <a:gd name="connsiteX6" fmla="*/ 1908870 w 2741311"/>
                <a:gd name="connsiteY6" fmla="*/ 13107 h 2194332"/>
                <a:gd name="connsiteX7" fmla="*/ 1937445 w 2741311"/>
                <a:gd name="connsiteY7" fmla="*/ 832257 h 2194332"/>
                <a:gd name="connsiteX8" fmla="*/ 1270695 w 2741311"/>
                <a:gd name="connsiteY8" fmla="*/ 641757 h 2194332"/>
                <a:gd name="connsiteX9" fmla="*/ 232470 w 2741311"/>
                <a:gd name="connsiteY9" fmla="*/ 175032 h 2194332"/>
                <a:gd name="connsiteX0" fmla="*/ 232470 w 2741311"/>
                <a:gd name="connsiteY0" fmla="*/ 175032 h 2194332"/>
                <a:gd name="connsiteX1" fmla="*/ 137220 w 2741311"/>
                <a:gd name="connsiteY1" fmla="*/ 2194332 h 2194332"/>
                <a:gd name="connsiteX2" fmla="*/ 1823145 w 2741311"/>
                <a:gd name="connsiteY2" fmla="*/ 2194332 h 2194332"/>
                <a:gd name="connsiteX3" fmla="*/ 1842195 w 2741311"/>
                <a:gd name="connsiteY3" fmla="*/ 1689507 h 2194332"/>
                <a:gd name="connsiteX4" fmla="*/ 2699445 w 2741311"/>
                <a:gd name="connsiteY4" fmla="*/ 136932 h 2194332"/>
                <a:gd name="connsiteX5" fmla="*/ 2048663 w 2741311"/>
                <a:gd name="connsiteY5" fmla="*/ 84022 h 2194332"/>
                <a:gd name="connsiteX6" fmla="*/ 1908870 w 2741311"/>
                <a:gd name="connsiteY6" fmla="*/ 13107 h 2194332"/>
                <a:gd name="connsiteX7" fmla="*/ 1937445 w 2741311"/>
                <a:gd name="connsiteY7" fmla="*/ 832257 h 2194332"/>
                <a:gd name="connsiteX8" fmla="*/ 1270695 w 2741311"/>
                <a:gd name="connsiteY8" fmla="*/ 641757 h 2194332"/>
                <a:gd name="connsiteX9" fmla="*/ 232470 w 2741311"/>
                <a:gd name="connsiteY9" fmla="*/ 175032 h 219433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188264 h 2207564"/>
                <a:gd name="connsiteX1" fmla="*/ 137220 w 2741311"/>
                <a:gd name="connsiteY1" fmla="*/ 2207564 h 2207564"/>
                <a:gd name="connsiteX2" fmla="*/ 1823145 w 2741311"/>
                <a:gd name="connsiteY2" fmla="*/ 2207564 h 2207564"/>
                <a:gd name="connsiteX3" fmla="*/ 1842195 w 2741311"/>
                <a:gd name="connsiteY3" fmla="*/ 1702739 h 2207564"/>
                <a:gd name="connsiteX4" fmla="*/ 2699445 w 2741311"/>
                <a:gd name="connsiteY4" fmla="*/ 150164 h 2207564"/>
                <a:gd name="connsiteX5" fmla="*/ 2048663 w 2741311"/>
                <a:gd name="connsiteY5" fmla="*/ 97254 h 2207564"/>
                <a:gd name="connsiteX6" fmla="*/ 2040679 w 2741311"/>
                <a:gd name="connsiteY6" fmla="*/ 4591 h 2207564"/>
                <a:gd name="connsiteX7" fmla="*/ 1908870 w 2741311"/>
                <a:gd name="connsiteY7" fmla="*/ 26339 h 2207564"/>
                <a:gd name="connsiteX8" fmla="*/ 1937445 w 2741311"/>
                <a:gd name="connsiteY8" fmla="*/ 845489 h 2207564"/>
                <a:gd name="connsiteX9" fmla="*/ 1270695 w 2741311"/>
                <a:gd name="connsiteY9" fmla="*/ 654989 h 2207564"/>
                <a:gd name="connsiteX10" fmla="*/ 232470 w 2741311"/>
                <a:gd name="connsiteY10" fmla="*/ 188264 h 2207564"/>
                <a:gd name="connsiteX0" fmla="*/ 232470 w 2741311"/>
                <a:gd name="connsiteY0" fmla="*/ 183976 h 2203276"/>
                <a:gd name="connsiteX1" fmla="*/ 137220 w 2741311"/>
                <a:gd name="connsiteY1" fmla="*/ 2203276 h 2203276"/>
                <a:gd name="connsiteX2" fmla="*/ 1823145 w 2741311"/>
                <a:gd name="connsiteY2" fmla="*/ 2203276 h 2203276"/>
                <a:gd name="connsiteX3" fmla="*/ 1842195 w 2741311"/>
                <a:gd name="connsiteY3" fmla="*/ 1698451 h 2203276"/>
                <a:gd name="connsiteX4" fmla="*/ 2699445 w 2741311"/>
                <a:gd name="connsiteY4" fmla="*/ 145876 h 2203276"/>
                <a:gd name="connsiteX5" fmla="*/ 2048663 w 2741311"/>
                <a:gd name="connsiteY5" fmla="*/ 92966 h 2203276"/>
                <a:gd name="connsiteX6" fmla="*/ 2040679 w 2741311"/>
                <a:gd name="connsiteY6" fmla="*/ 303 h 2203276"/>
                <a:gd name="connsiteX7" fmla="*/ 1908870 w 2741311"/>
                <a:gd name="connsiteY7" fmla="*/ 22051 h 2203276"/>
                <a:gd name="connsiteX8" fmla="*/ 1937445 w 2741311"/>
                <a:gd name="connsiteY8" fmla="*/ 841201 h 2203276"/>
                <a:gd name="connsiteX9" fmla="*/ 1270695 w 2741311"/>
                <a:gd name="connsiteY9" fmla="*/ 650701 h 2203276"/>
                <a:gd name="connsiteX10" fmla="*/ 232470 w 2741311"/>
                <a:gd name="connsiteY10" fmla="*/ 183976 h 2203276"/>
                <a:gd name="connsiteX0" fmla="*/ 232470 w 2741311"/>
                <a:gd name="connsiteY0" fmla="*/ 183976 h 2203276"/>
                <a:gd name="connsiteX1" fmla="*/ 137220 w 2741311"/>
                <a:gd name="connsiteY1" fmla="*/ 2203276 h 2203276"/>
                <a:gd name="connsiteX2" fmla="*/ 1823145 w 2741311"/>
                <a:gd name="connsiteY2" fmla="*/ 2203276 h 2203276"/>
                <a:gd name="connsiteX3" fmla="*/ 1842195 w 2741311"/>
                <a:gd name="connsiteY3" fmla="*/ 1698451 h 2203276"/>
                <a:gd name="connsiteX4" fmla="*/ 2699445 w 2741311"/>
                <a:gd name="connsiteY4" fmla="*/ 145876 h 2203276"/>
                <a:gd name="connsiteX5" fmla="*/ 2048663 w 2741311"/>
                <a:gd name="connsiteY5" fmla="*/ 92966 h 2203276"/>
                <a:gd name="connsiteX6" fmla="*/ 2040679 w 2741311"/>
                <a:gd name="connsiteY6" fmla="*/ 303 h 2203276"/>
                <a:gd name="connsiteX7" fmla="*/ 1908870 w 2741311"/>
                <a:gd name="connsiteY7" fmla="*/ 22051 h 2203276"/>
                <a:gd name="connsiteX8" fmla="*/ 1937445 w 2741311"/>
                <a:gd name="connsiteY8" fmla="*/ 841201 h 2203276"/>
                <a:gd name="connsiteX9" fmla="*/ 1270695 w 2741311"/>
                <a:gd name="connsiteY9" fmla="*/ 650701 h 2203276"/>
                <a:gd name="connsiteX10" fmla="*/ 232470 w 2741311"/>
                <a:gd name="connsiteY10" fmla="*/ 183976 h 2203276"/>
                <a:gd name="connsiteX0" fmla="*/ 232470 w 2662372"/>
                <a:gd name="connsiteY0" fmla="*/ 183976 h 2203276"/>
                <a:gd name="connsiteX1" fmla="*/ 137220 w 2662372"/>
                <a:gd name="connsiteY1" fmla="*/ 2203276 h 2203276"/>
                <a:gd name="connsiteX2" fmla="*/ 1823145 w 2662372"/>
                <a:gd name="connsiteY2" fmla="*/ 2203276 h 2203276"/>
                <a:gd name="connsiteX3" fmla="*/ 1842195 w 2662372"/>
                <a:gd name="connsiteY3" fmla="*/ 1698451 h 2203276"/>
                <a:gd name="connsiteX4" fmla="*/ 2614876 w 2662372"/>
                <a:gd name="connsiteY4" fmla="*/ 119448 h 2203276"/>
                <a:gd name="connsiteX5" fmla="*/ 2048663 w 2662372"/>
                <a:gd name="connsiteY5" fmla="*/ 92966 h 2203276"/>
                <a:gd name="connsiteX6" fmla="*/ 2040679 w 2662372"/>
                <a:gd name="connsiteY6" fmla="*/ 303 h 2203276"/>
                <a:gd name="connsiteX7" fmla="*/ 1908870 w 2662372"/>
                <a:gd name="connsiteY7" fmla="*/ 22051 h 2203276"/>
                <a:gd name="connsiteX8" fmla="*/ 1937445 w 2662372"/>
                <a:gd name="connsiteY8" fmla="*/ 841201 h 2203276"/>
                <a:gd name="connsiteX9" fmla="*/ 1270695 w 2662372"/>
                <a:gd name="connsiteY9" fmla="*/ 650701 h 2203276"/>
                <a:gd name="connsiteX10" fmla="*/ 232470 w 2662372"/>
                <a:gd name="connsiteY10" fmla="*/ 183976 h 2203276"/>
                <a:gd name="connsiteX0" fmla="*/ 232470 w 2662372"/>
                <a:gd name="connsiteY0" fmla="*/ 183976 h 2203276"/>
                <a:gd name="connsiteX1" fmla="*/ 137220 w 2662372"/>
                <a:gd name="connsiteY1" fmla="*/ 2203276 h 2203276"/>
                <a:gd name="connsiteX2" fmla="*/ 1823145 w 2662372"/>
                <a:gd name="connsiteY2" fmla="*/ 2203276 h 2203276"/>
                <a:gd name="connsiteX3" fmla="*/ 1842195 w 2662372"/>
                <a:gd name="connsiteY3" fmla="*/ 1698451 h 2203276"/>
                <a:gd name="connsiteX4" fmla="*/ 2614876 w 2662372"/>
                <a:gd name="connsiteY4" fmla="*/ 119448 h 2203276"/>
                <a:gd name="connsiteX5" fmla="*/ 2048663 w 2662372"/>
                <a:gd name="connsiteY5" fmla="*/ 92966 h 2203276"/>
                <a:gd name="connsiteX6" fmla="*/ 2040679 w 2662372"/>
                <a:gd name="connsiteY6" fmla="*/ 303 h 2203276"/>
                <a:gd name="connsiteX7" fmla="*/ 1908870 w 2662372"/>
                <a:gd name="connsiteY7" fmla="*/ 22051 h 2203276"/>
                <a:gd name="connsiteX8" fmla="*/ 1937445 w 2662372"/>
                <a:gd name="connsiteY8" fmla="*/ 841201 h 2203276"/>
                <a:gd name="connsiteX9" fmla="*/ 1270695 w 2662372"/>
                <a:gd name="connsiteY9" fmla="*/ 650701 h 2203276"/>
                <a:gd name="connsiteX10" fmla="*/ 232470 w 2662372"/>
                <a:gd name="connsiteY10" fmla="*/ 183976 h 2203276"/>
                <a:gd name="connsiteX0" fmla="*/ 232470 w 2664220"/>
                <a:gd name="connsiteY0" fmla="*/ 183976 h 2203276"/>
                <a:gd name="connsiteX1" fmla="*/ 137220 w 2664220"/>
                <a:gd name="connsiteY1" fmla="*/ 2203276 h 2203276"/>
                <a:gd name="connsiteX2" fmla="*/ 1823145 w 2664220"/>
                <a:gd name="connsiteY2" fmla="*/ 2203276 h 2203276"/>
                <a:gd name="connsiteX3" fmla="*/ 1842195 w 2664220"/>
                <a:gd name="connsiteY3" fmla="*/ 1698451 h 2203276"/>
                <a:gd name="connsiteX4" fmla="*/ 2614876 w 2664220"/>
                <a:gd name="connsiteY4" fmla="*/ 119448 h 2203276"/>
                <a:gd name="connsiteX5" fmla="*/ 2048663 w 2664220"/>
                <a:gd name="connsiteY5" fmla="*/ 92966 h 2203276"/>
                <a:gd name="connsiteX6" fmla="*/ 2040679 w 2664220"/>
                <a:gd name="connsiteY6" fmla="*/ 303 h 2203276"/>
                <a:gd name="connsiteX7" fmla="*/ 1908870 w 2664220"/>
                <a:gd name="connsiteY7" fmla="*/ 22051 h 2203276"/>
                <a:gd name="connsiteX8" fmla="*/ 1937445 w 2664220"/>
                <a:gd name="connsiteY8" fmla="*/ 841201 h 2203276"/>
                <a:gd name="connsiteX9" fmla="*/ 1270695 w 2664220"/>
                <a:gd name="connsiteY9" fmla="*/ 650701 h 2203276"/>
                <a:gd name="connsiteX10" fmla="*/ 232470 w 2664220"/>
                <a:gd name="connsiteY10" fmla="*/ 183976 h 2203276"/>
                <a:gd name="connsiteX0" fmla="*/ 232470 w 2695242"/>
                <a:gd name="connsiteY0" fmla="*/ 183976 h 2203276"/>
                <a:gd name="connsiteX1" fmla="*/ 137220 w 2695242"/>
                <a:gd name="connsiteY1" fmla="*/ 2203276 h 2203276"/>
                <a:gd name="connsiteX2" fmla="*/ 1823145 w 2695242"/>
                <a:gd name="connsiteY2" fmla="*/ 2203276 h 2203276"/>
                <a:gd name="connsiteX3" fmla="*/ 1842195 w 2695242"/>
                <a:gd name="connsiteY3" fmla="*/ 1698451 h 2203276"/>
                <a:gd name="connsiteX4" fmla="*/ 2614876 w 2695242"/>
                <a:gd name="connsiteY4" fmla="*/ 119448 h 2203276"/>
                <a:gd name="connsiteX5" fmla="*/ 2048663 w 2695242"/>
                <a:gd name="connsiteY5" fmla="*/ 92966 h 2203276"/>
                <a:gd name="connsiteX6" fmla="*/ 2040679 w 2695242"/>
                <a:gd name="connsiteY6" fmla="*/ 303 h 2203276"/>
                <a:gd name="connsiteX7" fmla="*/ 1908870 w 2695242"/>
                <a:gd name="connsiteY7" fmla="*/ 22051 h 2203276"/>
                <a:gd name="connsiteX8" fmla="*/ 1937445 w 2695242"/>
                <a:gd name="connsiteY8" fmla="*/ 841201 h 2203276"/>
                <a:gd name="connsiteX9" fmla="*/ 1270695 w 2695242"/>
                <a:gd name="connsiteY9" fmla="*/ 650701 h 2203276"/>
                <a:gd name="connsiteX10" fmla="*/ 232470 w 2695242"/>
                <a:gd name="connsiteY10"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270695 w 2718665"/>
                <a:gd name="connsiteY9" fmla="*/ 650701 h 2203276"/>
                <a:gd name="connsiteX10" fmla="*/ 232470 w 2718665"/>
                <a:gd name="connsiteY10"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20059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70027"/>
                <a:gd name="connsiteY0" fmla="*/ 183976 h 2203276"/>
                <a:gd name="connsiteX1" fmla="*/ 137220 w 2770027"/>
                <a:gd name="connsiteY1" fmla="*/ 2203276 h 2203276"/>
                <a:gd name="connsiteX2" fmla="*/ 1823145 w 2770027"/>
                <a:gd name="connsiteY2" fmla="*/ 2203276 h 2203276"/>
                <a:gd name="connsiteX3" fmla="*/ 1842195 w 2770027"/>
                <a:gd name="connsiteY3" fmla="*/ 1698451 h 2203276"/>
                <a:gd name="connsiteX4" fmla="*/ 2674747 w 2770027"/>
                <a:gd name="connsiteY4" fmla="*/ 130334 h 2203276"/>
                <a:gd name="connsiteX5" fmla="*/ 2064991 w 2770027"/>
                <a:gd name="connsiteY5" fmla="*/ 98409 h 2203276"/>
                <a:gd name="connsiteX6" fmla="*/ 2040679 w 2770027"/>
                <a:gd name="connsiteY6" fmla="*/ 303 h 2203276"/>
                <a:gd name="connsiteX7" fmla="*/ 1908870 w 2770027"/>
                <a:gd name="connsiteY7" fmla="*/ 22051 h 2203276"/>
                <a:gd name="connsiteX8" fmla="*/ 1911018 w 2770027"/>
                <a:gd name="connsiteY8" fmla="*/ 783060 h 2203276"/>
                <a:gd name="connsiteX9" fmla="*/ 1237275 w 2770027"/>
                <a:gd name="connsiteY9" fmla="*/ 497145 h 2203276"/>
                <a:gd name="connsiteX10" fmla="*/ 1122700 w 2770027"/>
                <a:gd name="connsiteY10" fmla="*/ 497420 h 2203276"/>
                <a:gd name="connsiteX11" fmla="*/ 232470 w 2770027"/>
                <a:gd name="connsiteY11" fmla="*/ 183976 h 2203276"/>
                <a:gd name="connsiteX0" fmla="*/ 232470 w 2770027"/>
                <a:gd name="connsiteY0" fmla="*/ 183976 h 2203276"/>
                <a:gd name="connsiteX1" fmla="*/ 137220 w 2770027"/>
                <a:gd name="connsiteY1" fmla="*/ 2203276 h 2203276"/>
                <a:gd name="connsiteX2" fmla="*/ 1823145 w 2770027"/>
                <a:gd name="connsiteY2" fmla="*/ 2203276 h 2203276"/>
                <a:gd name="connsiteX3" fmla="*/ 1842195 w 2770027"/>
                <a:gd name="connsiteY3" fmla="*/ 1698451 h 2203276"/>
                <a:gd name="connsiteX4" fmla="*/ 2674747 w 2770027"/>
                <a:gd name="connsiteY4" fmla="*/ 130334 h 2203276"/>
                <a:gd name="connsiteX5" fmla="*/ 2064991 w 2770027"/>
                <a:gd name="connsiteY5" fmla="*/ 98409 h 2203276"/>
                <a:gd name="connsiteX6" fmla="*/ 2040679 w 2770027"/>
                <a:gd name="connsiteY6" fmla="*/ 303 h 2203276"/>
                <a:gd name="connsiteX7" fmla="*/ 1908870 w 2770027"/>
                <a:gd name="connsiteY7" fmla="*/ 22051 h 2203276"/>
                <a:gd name="connsiteX8" fmla="*/ 1911018 w 2770027"/>
                <a:gd name="connsiteY8" fmla="*/ 783060 h 2203276"/>
                <a:gd name="connsiteX9" fmla="*/ 1237275 w 2770027"/>
                <a:gd name="connsiteY9" fmla="*/ 497145 h 2203276"/>
                <a:gd name="connsiteX10" fmla="*/ 1122700 w 2770027"/>
                <a:gd name="connsiteY10" fmla="*/ 497420 h 2203276"/>
                <a:gd name="connsiteX11" fmla="*/ 232470 w 2770027"/>
                <a:gd name="connsiteY11" fmla="*/ 183976 h 2203276"/>
                <a:gd name="connsiteX0" fmla="*/ 226782 w 2764339"/>
                <a:gd name="connsiteY0" fmla="*/ 183976 h 2400339"/>
                <a:gd name="connsiteX1" fmla="*/ 150300 w 2764339"/>
                <a:gd name="connsiteY1" fmla="*/ 2400339 h 2400339"/>
                <a:gd name="connsiteX2" fmla="*/ 1817457 w 2764339"/>
                <a:gd name="connsiteY2" fmla="*/ 2203276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17012 w 2764339"/>
                <a:gd name="connsiteY10" fmla="*/ 497420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17012 w 2764339"/>
                <a:gd name="connsiteY10" fmla="*/ 497420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31749 w 2769306"/>
                <a:gd name="connsiteY0" fmla="*/ 183976 h 2390955"/>
                <a:gd name="connsiteX1" fmla="*/ 138828 w 2769306"/>
                <a:gd name="connsiteY1" fmla="*/ 2064983 h 2390955"/>
                <a:gd name="connsiteX2" fmla="*/ 1878728 w 2769306"/>
                <a:gd name="connsiteY2" fmla="*/ 2390955 h 2390955"/>
                <a:gd name="connsiteX3" fmla="*/ 1841474 w 2769306"/>
                <a:gd name="connsiteY3" fmla="*/ 1698451 h 2390955"/>
                <a:gd name="connsiteX4" fmla="*/ 2674026 w 2769306"/>
                <a:gd name="connsiteY4" fmla="*/ 130334 h 2390955"/>
                <a:gd name="connsiteX5" fmla="*/ 2064270 w 2769306"/>
                <a:gd name="connsiteY5" fmla="*/ 98409 h 2390955"/>
                <a:gd name="connsiteX6" fmla="*/ 2039958 w 2769306"/>
                <a:gd name="connsiteY6" fmla="*/ 303 h 2390955"/>
                <a:gd name="connsiteX7" fmla="*/ 1908149 w 2769306"/>
                <a:gd name="connsiteY7" fmla="*/ 22051 h 2390955"/>
                <a:gd name="connsiteX8" fmla="*/ 1910297 w 2769306"/>
                <a:gd name="connsiteY8" fmla="*/ 783060 h 2390955"/>
                <a:gd name="connsiteX9" fmla="*/ 1236554 w 2769306"/>
                <a:gd name="connsiteY9" fmla="*/ 497145 h 2390955"/>
                <a:gd name="connsiteX10" fmla="*/ 1140747 w 2769306"/>
                <a:gd name="connsiteY10" fmla="*/ 572491 h 2390955"/>
                <a:gd name="connsiteX11" fmla="*/ 231749 w 2769306"/>
                <a:gd name="connsiteY11" fmla="*/ 183976 h 2390955"/>
                <a:gd name="connsiteX0" fmla="*/ 221873 w 2759430"/>
                <a:gd name="connsiteY0" fmla="*/ 183976 h 2390955"/>
                <a:gd name="connsiteX1" fmla="*/ 128952 w 2759430"/>
                <a:gd name="connsiteY1" fmla="*/ 2064983 h 2390955"/>
                <a:gd name="connsiteX2" fmla="*/ 1868852 w 2759430"/>
                <a:gd name="connsiteY2" fmla="*/ 2390955 h 2390955"/>
                <a:gd name="connsiteX3" fmla="*/ 1831598 w 2759430"/>
                <a:gd name="connsiteY3" fmla="*/ 1698451 h 2390955"/>
                <a:gd name="connsiteX4" fmla="*/ 2664150 w 2759430"/>
                <a:gd name="connsiteY4" fmla="*/ 130334 h 2390955"/>
                <a:gd name="connsiteX5" fmla="*/ 2054394 w 2759430"/>
                <a:gd name="connsiteY5" fmla="*/ 98409 h 2390955"/>
                <a:gd name="connsiteX6" fmla="*/ 2030082 w 2759430"/>
                <a:gd name="connsiteY6" fmla="*/ 303 h 2390955"/>
                <a:gd name="connsiteX7" fmla="*/ 1898273 w 2759430"/>
                <a:gd name="connsiteY7" fmla="*/ 22051 h 2390955"/>
                <a:gd name="connsiteX8" fmla="*/ 1900421 w 2759430"/>
                <a:gd name="connsiteY8" fmla="*/ 783060 h 2390955"/>
                <a:gd name="connsiteX9" fmla="*/ 1226678 w 2759430"/>
                <a:gd name="connsiteY9" fmla="*/ 497145 h 2390955"/>
                <a:gd name="connsiteX10" fmla="*/ 1130871 w 2759430"/>
                <a:gd name="connsiteY10" fmla="*/ 572491 h 2390955"/>
                <a:gd name="connsiteX11" fmla="*/ 221873 w 2759430"/>
                <a:gd name="connsiteY11" fmla="*/ 183976 h 2390955"/>
                <a:gd name="connsiteX0" fmla="*/ 221873 w 2759430"/>
                <a:gd name="connsiteY0" fmla="*/ 183976 h 2065462"/>
                <a:gd name="connsiteX1" fmla="*/ 128952 w 2759430"/>
                <a:gd name="connsiteY1" fmla="*/ 2064983 h 2065462"/>
                <a:gd name="connsiteX2" fmla="*/ 1852414 w 2759430"/>
                <a:gd name="connsiteY2" fmla="*/ 2065462 h 2065462"/>
                <a:gd name="connsiteX3" fmla="*/ 1831598 w 2759430"/>
                <a:gd name="connsiteY3" fmla="*/ 1698451 h 2065462"/>
                <a:gd name="connsiteX4" fmla="*/ 2664150 w 2759430"/>
                <a:gd name="connsiteY4" fmla="*/ 130334 h 2065462"/>
                <a:gd name="connsiteX5" fmla="*/ 2054394 w 2759430"/>
                <a:gd name="connsiteY5" fmla="*/ 98409 h 2065462"/>
                <a:gd name="connsiteX6" fmla="*/ 2030082 w 2759430"/>
                <a:gd name="connsiteY6" fmla="*/ 303 h 2065462"/>
                <a:gd name="connsiteX7" fmla="*/ 1898273 w 2759430"/>
                <a:gd name="connsiteY7" fmla="*/ 22051 h 2065462"/>
                <a:gd name="connsiteX8" fmla="*/ 1900421 w 2759430"/>
                <a:gd name="connsiteY8" fmla="*/ 783060 h 2065462"/>
                <a:gd name="connsiteX9" fmla="*/ 1226678 w 2759430"/>
                <a:gd name="connsiteY9" fmla="*/ 497145 h 2065462"/>
                <a:gd name="connsiteX10" fmla="*/ 1130871 w 2759430"/>
                <a:gd name="connsiteY10" fmla="*/ 572491 h 2065462"/>
                <a:gd name="connsiteX11" fmla="*/ 221873 w 2759430"/>
                <a:gd name="connsiteY11" fmla="*/ 183976 h 2065462"/>
                <a:gd name="connsiteX0" fmla="*/ 221873 w 2759430"/>
                <a:gd name="connsiteY0" fmla="*/ 183976 h 2068751"/>
                <a:gd name="connsiteX1" fmla="*/ 128952 w 2759430"/>
                <a:gd name="connsiteY1" fmla="*/ 2064983 h 2068751"/>
                <a:gd name="connsiteX2" fmla="*/ 1852414 w 2759430"/>
                <a:gd name="connsiteY2" fmla="*/ 2068751 h 2068751"/>
                <a:gd name="connsiteX3" fmla="*/ 1831598 w 2759430"/>
                <a:gd name="connsiteY3" fmla="*/ 1698451 h 2068751"/>
                <a:gd name="connsiteX4" fmla="*/ 2664150 w 2759430"/>
                <a:gd name="connsiteY4" fmla="*/ 130334 h 2068751"/>
                <a:gd name="connsiteX5" fmla="*/ 2054394 w 2759430"/>
                <a:gd name="connsiteY5" fmla="*/ 98409 h 2068751"/>
                <a:gd name="connsiteX6" fmla="*/ 2030082 w 2759430"/>
                <a:gd name="connsiteY6" fmla="*/ 303 h 2068751"/>
                <a:gd name="connsiteX7" fmla="*/ 1898273 w 2759430"/>
                <a:gd name="connsiteY7" fmla="*/ 22051 h 2068751"/>
                <a:gd name="connsiteX8" fmla="*/ 1900421 w 2759430"/>
                <a:gd name="connsiteY8" fmla="*/ 783060 h 2068751"/>
                <a:gd name="connsiteX9" fmla="*/ 1226678 w 2759430"/>
                <a:gd name="connsiteY9" fmla="*/ 497145 h 2068751"/>
                <a:gd name="connsiteX10" fmla="*/ 1130871 w 2759430"/>
                <a:gd name="connsiteY10" fmla="*/ 572491 h 2068751"/>
                <a:gd name="connsiteX11" fmla="*/ 221873 w 2759430"/>
                <a:gd name="connsiteY11" fmla="*/ 183976 h 2068751"/>
                <a:gd name="connsiteX0" fmla="*/ 221873 w 2759430"/>
                <a:gd name="connsiteY0" fmla="*/ 183976 h 2077670"/>
                <a:gd name="connsiteX1" fmla="*/ 128952 w 2759430"/>
                <a:gd name="connsiteY1" fmla="*/ 2064983 h 2077670"/>
                <a:gd name="connsiteX2" fmla="*/ 1861333 w 2759430"/>
                <a:gd name="connsiteY2" fmla="*/ 2077670 h 2077670"/>
                <a:gd name="connsiteX3" fmla="*/ 1831598 w 2759430"/>
                <a:gd name="connsiteY3" fmla="*/ 1698451 h 2077670"/>
                <a:gd name="connsiteX4" fmla="*/ 2664150 w 2759430"/>
                <a:gd name="connsiteY4" fmla="*/ 130334 h 2077670"/>
                <a:gd name="connsiteX5" fmla="*/ 2054394 w 2759430"/>
                <a:gd name="connsiteY5" fmla="*/ 98409 h 2077670"/>
                <a:gd name="connsiteX6" fmla="*/ 2030082 w 2759430"/>
                <a:gd name="connsiteY6" fmla="*/ 303 h 2077670"/>
                <a:gd name="connsiteX7" fmla="*/ 1898273 w 2759430"/>
                <a:gd name="connsiteY7" fmla="*/ 22051 h 2077670"/>
                <a:gd name="connsiteX8" fmla="*/ 1900421 w 2759430"/>
                <a:gd name="connsiteY8" fmla="*/ 783060 h 2077670"/>
                <a:gd name="connsiteX9" fmla="*/ 1226678 w 2759430"/>
                <a:gd name="connsiteY9" fmla="*/ 497145 h 2077670"/>
                <a:gd name="connsiteX10" fmla="*/ 1130871 w 2759430"/>
                <a:gd name="connsiteY10" fmla="*/ 572491 h 2077670"/>
                <a:gd name="connsiteX11" fmla="*/ 221873 w 2759430"/>
                <a:gd name="connsiteY11" fmla="*/ 183976 h 207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9430" h="2077670">
                  <a:moveTo>
                    <a:pt x="221873" y="183976"/>
                  </a:moveTo>
                  <a:cubicBezTo>
                    <a:pt x="-257552" y="923751"/>
                    <a:pt x="200156" y="1839025"/>
                    <a:pt x="128952" y="2064983"/>
                  </a:cubicBezTo>
                  <a:lnTo>
                    <a:pt x="1861333" y="2077670"/>
                  </a:lnTo>
                  <a:lnTo>
                    <a:pt x="1831598" y="1698451"/>
                  </a:lnTo>
                  <a:cubicBezTo>
                    <a:pt x="2577484" y="1720658"/>
                    <a:pt x="2947680" y="1991050"/>
                    <a:pt x="2664150" y="130334"/>
                  </a:cubicBezTo>
                  <a:cubicBezTo>
                    <a:pt x="2255473" y="54071"/>
                    <a:pt x="2191599" y="89110"/>
                    <a:pt x="2054394" y="98409"/>
                  </a:cubicBezTo>
                  <a:cubicBezTo>
                    <a:pt x="2046378" y="39791"/>
                    <a:pt x="2053381" y="49121"/>
                    <a:pt x="2030082" y="303"/>
                  </a:cubicBezTo>
                  <a:cubicBezTo>
                    <a:pt x="1964498" y="-945"/>
                    <a:pt x="2000929" y="826"/>
                    <a:pt x="1898273" y="22051"/>
                  </a:cubicBezTo>
                  <a:cubicBezTo>
                    <a:pt x="1904623" y="280813"/>
                    <a:pt x="1890896" y="525885"/>
                    <a:pt x="1900421" y="783060"/>
                  </a:cubicBezTo>
                  <a:cubicBezTo>
                    <a:pt x="1749728" y="751246"/>
                    <a:pt x="1517512" y="597607"/>
                    <a:pt x="1226678" y="497145"/>
                  </a:cubicBezTo>
                  <a:cubicBezTo>
                    <a:pt x="1226550" y="618676"/>
                    <a:pt x="1264864" y="688113"/>
                    <a:pt x="1130871" y="572491"/>
                  </a:cubicBezTo>
                  <a:cubicBezTo>
                    <a:pt x="766733" y="481334"/>
                    <a:pt x="654943" y="385765"/>
                    <a:pt x="221873" y="18397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Freeform 11">
              <a:extLst>
                <a:ext uri="{FF2B5EF4-FFF2-40B4-BE49-F238E27FC236}">
                  <a16:creationId xmlns:a16="http://schemas.microsoft.com/office/drawing/2014/main" id="{70943148-AF24-4EC5-BC5D-667590B2D90B}"/>
                </a:ext>
              </a:extLst>
            </p:cNvPr>
            <p:cNvSpPr/>
            <p:nvPr/>
          </p:nvSpPr>
          <p:spPr>
            <a:xfrm>
              <a:off x="1353101" y="4180869"/>
              <a:ext cx="1094108" cy="581411"/>
            </a:xfrm>
            <a:custGeom>
              <a:avLst/>
              <a:gdLst>
                <a:gd name="connsiteX0" fmla="*/ 0 w 1094108"/>
                <a:gd name="connsiteY0" fmla="*/ 200851 h 581411"/>
                <a:gd name="connsiteX1" fmla="*/ 95139 w 1094108"/>
                <a:gd name="connsiteY1" fmla="*/ 0 h 581411"/>
                <a:gd name="connsiteX2" fmla="*/ 1025396 w 1094108"/>
                <a:gd name="connsiteY2" fmla="*/ 338276 h 581411"/>
                <a:gd name="connsiteX3" fmla="*/ 1094108 w 1094108"/>
                <a:gd name="connsiteY3" fmla="*/ 412273 h 581411"/>
                <a:gd name="connsiteX4" fmla="*/ 1078252 w 1094108"/>
                <a:gd name="connsiteY4" fmla="*/ 517984 h 581411"/>
                <a:gd name="connsiteX5" fmla="*/ 1014825 w 1094108"/>
                <a:gd name="connsiteY5" fmla="*/ 480985 h 581411"/>
                <a:gd name="connsiteX6" fmla="*/ 998968 w 1094108"/>
                <a:gd name="connsiteY6" fmla="*/ 581411 h 581411"/>
                <a:gd name="connsiteX7" fmla="*/ 0 w 1094108"/>
                <a:gd name="connsiteY7" fmla="*/ 200851 h 581411"/>
                <a:gd name="connsiteX0" fmla="*/ 0 w 1094108"/>
                <a:gd name="connsiteY0" fmla="*/ 200851 h 581411"/>
                <a:gd name="connsiteX1" fmla="*/ 95139 w 1094108"/>
                <a:gd name="connsiteY1" fmla="*/ 0 h 581411"/>
                <a:gd name="connsiteX2" fmla="*/ 1025396 w 1094108"/>
                <a:gd name="connsiteY2" fmla="*/ 338276 h 581411"/>
                <a:gd name="connsiteX3" fmla="*/ 1094108 w 1094108"/>
                <a:gd name="connsiteY3" fmla="*/ 412273 h 581411"/>
                <a:gd name="connsiteX4" fmla="*/ 1078252 w 1094108"/>
                <a:gd name="connsiteY4" fmla="*/ 517984 h 581411"/>
                <a:gd name="connsiteX5" fmla="*/ 1014825 w 1094108"/>
                <a:gd name="connsiteY5" fmla="*/ 480985 h 581411"/>
                <a:gd name="connsiteX6" fmla="*/ 998968 w 1094108"/>
                <a:gd name="connsiteY6" fmla="*/ 581411 h 581411"/>
                <a:gd name="connsiteX7" fmla="*/ 0 w 1094108"/>
                <a:gd name="connsiteY7" fmla="*/ 200851 h 58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4108" h="581411">
                  <a:moveTo>
                    <a:pt x="0" y="200851"/>
                  </a:moveTo>
                  <a:lnTo>
                    <a:pt x="95139" y="0"/>
                  </a:lnTo>
                  <a:lnTo>
                    <a:pt x="1025396" y="338276"/>
                  </a:lnTo>
                  <a:lnTo>
                    <a:pt x="1094108" y="412273"/>
                  </a:lnTo>
                  <a:lnTo>
                    <a:pt x="1078252" y="517984"/>
                  </a:lnTo>
                  <a:lnTo>
                    <a:pt x="1014825" y="480985"/>
                  </a:lnTo>
                  <a:lnTo>
                    <a:pt x="998968" y="581411"/>
                  </a:lnTo>
                  <a:cubicBezTo>
                    <a:pt x="634554" y="475508"/>
                    <a:pt x="332989" y="327704"/>
                    <a:pt x="0" y="200851"/>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 name="Freeform 14">
              <a:extLst>
                <a:ext uri="{FF2B5EF4-FFF2-40B4-BE49-F238E27FC236}">
                  <a16:creationId xmlns:a16="http://schemas.microsoft.com/office/drawing/2014/main" id="{8D6F04E8-BE98-4FC9-A5BD-92D36ECD8BA6}"/>
                </a:ext>
              </a:extLst>
            </p:cNvPr>
            <p:cNvSpPr/>
            <p:nvPr/>
          </p:nvSpPr>
          <p:spPr>
            <a:xfrm>
              <a:off x="3076189" y="4038629"/>
              <a:ext cx="591981" cy="227104"/>
            </a:xfrm>
            <a:custGeom>
              <a:avLst/>
              <a:gdLst>
                <a:gd name="connsiteX0" fmla="*/ 5285 w 739976"/>
                <a:gd name="connsiteY0" fmla="*/ 68712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68712 h 206136"/>
                <a:gd name="connsiteX0" fmla="*/ 5285 w 739976"/>
                <a:gd name="connsiteY0" fmla="*/ 110997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110997 h 206136"/>
                <a:gd name="connsiteX0" fmla="*/ 5285 w 739976"/>
                <a:gd name="connsiteY0" fmla="*/ 110997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110997 h 206136"/>
                <a:gd name="connsiteX0" fmla="*/ 5285 w 671264"/>
                <a:gd name="connsiteY0" fmla="*/ 110997 h 206136"/>
                <a:gd name="connsiteX1" fmla="*/ 0 w 671264"/>
                <a:gd name="connsiteY1" fmla="*/ 5285 h 206136"/>
                <a:gd name="connsiteX2" fmla="*/ 158566 w 671264"/>
                <a:gd name="connsiteY2" fmla="*/ 0 h 206136"/>
                <a:gd name="connsiteX3" fmla="*/ 163852 w 671264"/>
                <a:gd name="connsiteY3" fmla="*/ 58141 h 206136"/>
                <a:gd name="connsiteX4" fmla="*/ 581409 w 671264"/>
                <a:gd name="connsiteY4" fmla="*/ 52856 h 206136"/>
                <a:gd name="connsiteX5" fmla="*/ 671264 w 671264"/>
                <a:gd name="connsiteY5" fmla="*/ 206136 h 206136"/>
                <a:gd name="connsiteX6" fmla="*/ 110996 w 671264"/>
                <a:gd name="connsiteY6" fmla="*/ 174423 h 206136"/>
                <a:gd name="connsiteX7" fmla="*/ 89854 w 671264"/>
                <a:gd name="connsiteY7" fmla="*/ 84569 h 206136"/>
                <a:gd name="connsiteX8" fmla="*/ 5285 w 671264"/>
                <a:gd name="connsiteY8" fmla="*/ 110997 h 206136"/>
                <a:gd name="connsiteX0" fmla="*/ 5285 w 591981"/>
                <a:gd name="connsiteY0" fmla="*/ 110997 h 190279"/>
                <a:gd name="connsiteX1" fmla="*/ 0 w 591981"/>
                <a:gd name="connsiteY1" fmla="*/ 5285 h 190279"/>
                <a:gd name="connsiteX2" fmla="*/ 158566 w 591981"/>
                <a:gd name="connsiteY2" fmla="*/ 0 h 190279"/>
                <a:gd name="connsiteX3" fmla="*/ 163852 w 591981"/>
                <a:gd name="connsiteY3" fmla="*/ 58141 h 190279"/>
                <a:gd name="connsiteX4" fmla="*/ 581409 w 591981"/>
                <a:gd name="connsiteY4" fmla="*/ 52856 h 190279"/>
                <a:gd name="connsiteX5" fmla="*/ 591981 w 591981"/>
                <a:gd name="connsiteY5" fmla="*/ 190279 h 190279"/>
                <a:gd name="connsiteX6" fmla="*/ 110996 w 591981"/>
                <a:gd name="connsiteY6" fmla="*/ 174423 h 190279"/>
                <a:gd name="connsiteX7" fmla="*/ 89854 w 591981"/>
                <a:gd name="connsiteY7" fmla="*/ 84569 h 190279"/>
                <a:gd name="connsiteX8" fmla="*/ 5285 w 591981"/>
                <a:gd name="connsiteY8" fmla="*/ 110997 h 190279"/>
                <a:gd name="connsiteX0" fmla="*/ 5285 w 591981"/>
                <a:gd name="connsiteY0" fmla="*/ 110997 h 190279"/>
                <a:gd name="connsiteX1" fmla="*/ 0 w 591981"/>
                <a:gd name="connsiteY1" fmla="*/ 5285 h 190279"/>
                <a:gd name="connsiteX2" fmla="*/ 158566 w 591981"/>
                <a:gd name="connsiteY2" fmla="*/ 0 h 190279"/>
                <a:gd name="connsiteX3" fmla="*/ 163852 w 591981"/>
                <a:gd name="connsiteY3" fmla="*/ 58141 h 190279"/>
                <a:gd name="connsiteX4" fmla="*/ 581409 w 591981"/>
                <a:gd name="connsiteY4" fmla="*/ 52856 h 190279"/>
                <a:gd name="connsiteX5" fmla="*/ 591981 w 591981"/>
                <a:gd name="connsiteY5" fmla="*/ 190279 h 190279"/>
                <a:gd name="connsiteX6" fmla="*/ 110996 w 591981"/>
                <a:gd name="connsiteY6" fmla="*/ 174423 h 190279"/>
                <a:gd name="connsiteX7" fmla="*/ 89854 w 591981"/>
                <a:gd name="connsiteY7" fmla="*/ 84569 h 190279"/>
                <a:gd name="connsiteX8" fmla="*/ 5285 w 591981"/>
                <a:gd name="connsiteY8" fmla="*/ 110997 h 190279"/>
                <a:gd name="connsiteX0" fmla="*/ 5285 w 591981"/>
                <a:gd name="connsiteY0" fmla="*/ 142240 h 221522"/>
                <a:gd name="connsiteX1" fmla="*/ 0 w 591981"/>
                <a:gd name="connsiteY1" fmla="*/ 36528 h 221522"/>
                <a:gd name="connsiteX2" fmla="*/ 163774 w 591981"/>
                <a:gd name="connsiteY2" fmla="*/ 0 h 221522"/>
                <a:gd name="connsiteX3" fmla="*/ 163852 w 591981"/>
                <a:gd name="connsiteY3" fmla="*/ 89384 h 221522"/>
                <a:gd name="connsiteX4" fmla="*/ 581409 w 591981"/>
                <a:gd name="connsiteY4" fmla="*/ 84099 h 221522"/>
                <a:gd name="connsiteX5" fmla="*/ 591981 w 591981"/>
                <a:gd name="connsiteY5" fmla="*/ 221522 h 221522"/>
                <a:gd name="connsiteX6" fmla="*/ 110996 w 591981"/>
                <a:gd name="connsiteY6" fmla="*/ 205666 h 221522"/>
                <a:gd name="connsiteX7" fmla="*/ 89854 w 591981"/>
                <a:gd name="connsiteY7" fmla="*/ 115812 h 221522"/>
                <a:gd name="connsiteX8" fmla="*/ 5285 w 591981"/>
                <a:gd name="connsiteY8" fmla="*/ 142240 h 221522"/>
                <a:gd name="connsiteX0" fmla="*/ 5285 w 591981"/>
                <a:gd name="connsiteY0" fmla="*/ 142240 h 221522"/>
                <a:gd name="connsiteX1" fmla="*/ 0 w 591981"/>
                <a:gd name="connsiteY1" fmla="*/ 36528 h 221522"/>
                <a:gd name="connsiteX2" fmla="*/ 163774 w 591981"/>
                <a:gd name="connsiteY2" fmla="*/ 0 h 221522"/>
                <a:gd name="connsiteX3" fmla="*/ 163852 w 591981"/>
                <a:gd name="connsiteY3" fmla="*/ 89384 h 221522"/>
                <a:gd name="connsiteX4" fmla="*/ 581409 w 591981"/>
                <a:gd name="connsiteY4" fmla="*/ 84099 h 221522"/>
                <a:gd name="connsiteX5" fmla="*/ 591981 w 591981"/>
                <a:gd name="connsiteY5" fmla="*/ 221522 h 221522"/>
                <a:gd name="connsiteX6" fmla="*/ 110996 w 591981"/>
                <a:gd name="connsiteY6" fmla="*/ 205666 h 221522"/>
                <a:gd name="connsiteX7" fmla="*/ 105475 w 591981"/>
                <a:gd name="connsiteY7" fmla="*/ 136641 h 221522"/>
                <a:gd name="connsiteX8" fmla="*/ 5285 w 591981"/>
                <a:gd name="connsiteY8" fmla="*/ 142240 h 221522"/>
                <a:gd name="connsiteX0" fmla="*/ 5285 w 591981"/>
                <a:gd name="connsiteY0" fmla="*/ 142240 h 227104"/>
                <a:gd name="connsiteX1" fmla="*/ 0 w 591981"/>
                <a:gd name="connsiteY1" fmla="*/ 36528 h 227104"/>
                <a:gd name="connsiteX2" fmla="*/ 163774 w 591981"/>
                <a:gd name="connsiteY2" fmla="*/ 0 h 227104"/>
                <a:gd name="connsiteX3" fmla="*/ 163852 w 591981"/>
                <a:gd name="connsiteY3" fmla="*/ 89384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 name="connsiteX0" fmla="*/ 5285 w 591981"/>
                <a:gd name="connsiteY0" fmla="*/ 142240 h 227104"/>
                <a:gd name="connsiteX1" fmla="*/ 0 w 591981"/>
                <a:gd name="connsiteY1" fmla="*/ 36528 h 227104"/>
                <a:gd name="connsiteX2" fmla="*/ 163774 w 591981"/>
                <a:gd name="connsiteY2" fmla="*/ 0 h 227104"/>
                <a:gd name="connsiteX3" fmla="*/ 195095 w 591981"/>
                <a:gd name="connsiteY3" fmla="*/ 84177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 name="connsiteX0" fmla="*/ 5285 w 591981"/>
                <a:gd name="connsiteY0" fmla="*/ 142240 h 227104"/>
                <a:gd name="connsiteX1" fmla="*/ 0 w 591981"/>
                <a:gd name="connsiteY1" fmla="*/ 36528 h 227104"/>
                <a:gd name="connsiteX2" fmla="*/ 163774 w 591981"/>
                <a:gd name="connsiteY2" fmla="*/ 0 h 227104"/>
                <a:gd name="connsiteX3" fmla="*/ 195095 w 591981"/>
                <a:gd name="connsiteY3" fmla="*/ 84177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1981" h="227104">
                  <a:moveTo>
                    <a:pt x="5285" y="142240"/>
                  </a:moveTo>
                  <a:lnTo>
                    <a:pt x="0" y="36528"/>
                  </a:lnTo>
                  <a:lnTo>
                    <a:pt x="163774" y="0"/>
                  </a:lnTo>
                  <a:cubicBezTo>
                    <a:pt x="163800" y="29795"/>
                    <a:pt x="195069" y="54382"/>
                    <a:pt x="195095" y="84177"/>
                  </a:cubicBezTo>
                  <a:cubicBezTo>
                    <a:pt x="397943" y="29168"/>
                    <a:pt x="389368" y="75290"/>
                    <a:pt x="581409" y="84099"/>
                  </a:cubicBezTo>
                  <a:lnTo>
                    <a:pt x="591981" y="221522"/>
                  </a:lnTo>
                  <a:cubicBezTo>
                    <a:pt x="431653" y="200380"/>
                    <a:pt x="276532" y="231780"/>
                    <a:pt x="116204" y="226495"/>
                  </a:cubicBezTo>
                  <a:lnTo>
                    <a:pt x="105475" y="136641"/>
                  </a:lnTo>
                  <a:lnTo>
                    <a:pt x="5285" y="14224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 name="Freeform 15">
              <a:extLst>
                <a:ext uri="{FF2B5EF4-FFF2-40B4-BE49-F238E27FC236}">
                  <a16:creationId xmlns:a16="http://schemas.microsoft.com/office/drawing/2014/main" id="{B05D282C-3F6A-4DE5-9E13-A40E4D84A035}"/>
                </a:ext>
              </a:extLst>
            </p:cNvPr>
            <p:cNvSpPr/>
            <p:nvPr/>
          </p:nvSpPr>
          <p:spPr>
            <a:xfrm>
              <a:off x="2985409" y="3255814"/>
              <a:ext cx="669512" cy="864666"/>
            </a:xfrm>
            <a:custGeom>
              <a:avLst/>
              <a:gdLst>
                <a:gd name="connsiteX0" fmla="*/ 237850 w 650123"/>
                <a:gd name="connsiteY0" fmla="*/ 850974 h 866830"/>
                <a:gd name="connsiteX1" fmla="*/ 0 w 650123"/>
                <a:gd name="connsiteY1" fmla="*/ 63427 h 866830"/>
                <a:gd name="connsiteX2" fmla="*/ 153281 w 650123"/>
                <a:gd name="connsiteY2" fmla="*/ 184994 h 866830"/>
                <a:gd name="connsiteX3" fmla="*/ 216708 w 650123"/>
                <a:gd name="connsiteY3" fmla="*/ 5286 h 866830"/>
                <a:gd name="connsiteX4" fmla="*/ 317133 w 650123"/>
                <a:gd name="connsiteY4" fmla="*/ 184994 h 866830"/>
                <a:gd name="connsiteX5" fmla="*/ 359418 w 650123"/>
                <a:gd name="connsiteY5" fmla="*/ 0 h 866830"/>
                <a:gd name="connsiteX6" fmla="*/ 475700 w 650123"/>
                <a:gd name="connsiteY6" fmla="*/ 126853 h 866830"/>
                <a:gd name="connsiteX7" fmla="*/ 539126 w 650123"/>
                <a:gd name="connsiteY7" fmla="*/ 36999 h 866830"/>
                <a:gd name="connsiteX8" fmla="*/ 650123 w 650123"/>
                <a:gd name="connsiteY8" fmla="*/ 866830 h 866830"/>
                <a:gd name="connsiteX9" fmla="*/ 237850 w 650123"/>
                <a:gd name="connsiteY9" fmla="*/ 850974 h 866830"/>
                <a:gd name="connsiteX0" fmla="*/ 197028 w 609301"/>
                <a:gd name="connsiteY0" fmla="*/ 850974 h 866830"/>
                <a:gd name="connsiteX1" fmla="*/ 0 w 609301"/>
                <a:gd name="connsiteY1" fmla="*/ 60706 h 866830"/>
                <a:gd name="connsiteX2" fmla="*/ 112459 w 609301"/>
                <a:gd name="connsiteY2" fmla="*/ 184994 h 866830"/>
                <a:gd name="connsiteX3" fmla="*/ 175886 w 609301"/>
                <a:gd name="connsiteY3" fmla="*/ 5286 h 866830"/>
                <a:gd name="connsiteX4" fmla="*/ 276311 w 609301"/>
                <a:gd name="connsiteY4" fmla="*/ 184994 h 866830"/>
                <a:gd name="connsiteX5" fmla="*/ 318596 w 609301"/>
                <a:gd name="connsiteY5" fmla="*/ 0 h 866830"/>
                <a:gd name="connsiteX6" fmla="*/ 434878 w 609301"/>
                <a:gd name="connsiteY6" fmla="*/ 126853 h 866830"/>
                <a:gd name="connsiteX7" fmla="*/ 498304 w 609301"/>
                <a:gd name="connsiteY7" fmla="*/ 36999 h 866830"/>
                <a:gd name="connsiteX8" fmla="*/ 609301 w 609301"/>
                <a:gd name="connsiteY8" fmla="*/ 866830 h 866830"/>
                <a:gd name="connsiteX9" fmla="*/ 197028 w 609301"/>
                <a:gd name="connsiteY9" fmla="*/ 850974 h 866830"/>
                <a:gd name="connsiteX0" fmla="*/ 208370 w 620643"/>
                <a:gd name="connsiteY0" fmla="*/ 850974 h 866830"/>
                <a:gd name="connsiteX1" fmla="*/ 11342 w 620643"/>
                <a:gd name="connsiteY1" fmla="*/ 60706 h 866830"/>
                <a:gd name="connsiteX2" fmla="*/ 123801 w 620643"/>
                <a:gd name="connsiteY2" fmla="*/ 184994 h 866830"/>
                <a:gd name="connsiteX3" fmla="*/ 187228 w 620643"/>
                <a:gd name="connsiteY3" fmla="*/ 5286 h 866830"/>
                <a:gd name="connsiteX4" fmla="*/ 287653 w 620643"/>
                <a:gd name="connsiteY4" fmla="*/ 184994 h 866830"/>
                <a:gd name="connsiteX5" fmla="*/ 329938 w 620643"/>
                <a:gd name="connsiteY5" fmla="*/ 0 h 866830"/>
                <a:gd name="connsiteX6" fmla="*/ 446220 w 620643"/>
                <a:gd name="connsiteY6" fmla="*/ 126853 h 866830"/>
                <a:gd name="connsiteX7" fmla="*/ 509646 w 620643"/>
                <a:gd name="connsiteY7" fmla="*/ 36999 h 866830"/>
                <a:gd name="connsiteX8" fmla="*/ 620643 w 620643"/>
                <a:gd name="connsiteY8" fmla="*/ 866830 h 866830"/>
                <a:gd name="connsiteX9" fmla="*/ 208370 w 620643"/>
                <a:gd name="connsiteY9" fmla="*/ 850974 h 866830"/>
                <a:gd name="connsiteX0" fmla="*/ 208370 w 620643"/>
                <a:gd name="connsiteY0" fmla="*/ 850974 h 866830"/>
                <a:gd name="connsiteX1" fmla="*/ 11342 w 620643"/>
                <a:gd name="connsiteY1" fmla="*/ 60706 h 866830"/>
                <a:gd name="connsiteX2" fmla="*/ 123801 w 620643"/>
                <a:gd name="connsiteY2" fmla="*/ 184994 h 866830"/>
                <a:gd name="connsiteX3" fmla="*/ 187228 w 620643"/>
                <a:gd name="connsiteY3" fmla="*/ 5286 h 866830"/>
                <a:gd name="connsiteX4" fmla="*/ 287653 w 620643"/>
                <a:gd name="connsiteY4" fmla="*/ 184994 h 866830"/>
                <a:gd name="connsiteX5" fmla="*/ 329938 w 620643"/>
                <a:gd name="connsiteY5" fmla="*/ 0 h 866830"/>
                <a:gd name="connsiteX6" fmla="*/ 446220 w 620643"/>
                <a:gd name="connsiteY6" fmla="*/ 126853 h 866830"/>
                <a:gd name="connsiteX7" fmla="*/ 509646 w 620643"/>
                <a:gd name="connsiteY7" fmla="*/ 36999 h 866830"/>
                <a:gd name="connsiteX8" fmla="*/ 620643 w 620643"/>
                <a:gd name="connsiteY8" fmla="*/ 866830 h 866830"/>
                <a:gd name="connsiteX9" fmla="*/ 208370 w 620643"/>
                <a:gd name="connsiteY9" fmla="*/ 850974 h 866830"/>
                <a:gd name="connsiteX0" fmla="*/ 209189 w 621462"/>
                <a:gd name="connsiteY0" fmla="*/ 850974 h 866830"/>
                <a:gd name="connsiteX1" fmla="*/ 12161 w 621462"/>
                <a:gd name="connsiteY1" fmla="*/ 60706 h 866830"/>
                <a:gd name="connsiteX2" fmla="*/ 124620 w 621462"/>
                <a:gd name="connsiteY2" fmla="*/ 184994 h 866830"/>
                <a:gd name="connsiteX3" fmla="*/ 188047 w 621462"/>
                <a:gd name="connsiteY3" fmla="*/ 5286 h 866830"/>
                <a:gd name="connsiteX4" fmla="*/ 288472 w 621462"/>
                <a:gd name="connsiteY4" fmla="*/ 184994 h 866830"/>
                <a:gd name="connsiteX5" fmla="*/ 330757 w 621462"/>
                <a:gd name="connsiteY5" fmla="*/ 0 h 866830"/>
                <a:gd name="connsiteX6" fmla="*/ 447039 w 621462"/>
                <a:gd name="connsiteY6" fmla="*/ 126853 h 866830"/>
                <a:gd name="connsiteX7" fmla="*/ 510465 w 621462"/>
                <a:gd name="connsiteY7" fmla="*/ 36999 h 866830"/>
                <a:gd name="connsiteX8" fmla="*/ 621462 w 621462"/>
                <a:gd name="connsiteY8" fmla="*/ 866830 h 866830"/>
                <a:gd name="connsiteX9" fmla="*/ 209189 w 621462"/>
                <a:gd name="connsiteY9" fmla="*/ 850974 h 866830"/>
                <a:gd name="connsiteX0" fmla="*/ 160744 w 624724"/>
                <a:gd name="connsiteY0" fmla="*/ 812874 h 866830"/>
                <a:gd name="connsiteX1" fmla="*/ 15423 w 624724"/>
                <a:gd name="connsiteY1" fmla="*/ 60706 h 866830"/>
                <a:gd name="connsiteX2" fmla="*/ 127882 w 624724"/>
                <a:gd name="connsiteY2" fmla="*/ 184994 h 866830"/>
                <a:gd name="connsiteX3" fmla="*/ 191309 w 624724"/>
                <a:gd name="connsiteY3" fmla="*/ 5286 h 866830"/>
                <a:gd name="connsiteX4" fmla="*/ 291734 w 624724"/>
                <a:gd name="connsiteY4" fmla="*/ 184994 h 866830"/>
                <a:gd name="connsiteX5" fmla="*/ 334019 w 624724"/>
                <a:gd name="connsiteY5" fmla="*/ 0 h 866830"/>
                <a:gd name="connsiteX6" fmla="*/ 450301 w 624724"/>
                <a:gd name="connsiteY6" fmla="*/ 126853 h 866830"/>
                <a:gd name="connsiteX7" fmla="*/ 513727 w 624724"/>
                <a:gd name="connsiteY7" fmla="*/ 36999 h 866830"/>
                <a:gd name="connsiteX8" fmla="*/ 624724 w 624724"/>
                <a:gd name="connsiteY8" fmla="*/ 866830 h 866830"/>
                <a:gd name="connsiteX9" fmla="*/ 160744 w 624724"/>
                <a:gd name="connsiteY9" fmla="*/ 812874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9190 w 621463"/>
                <a:gd name="connsiteY0" fmla="*/ 864582 h 866830"/>
                <a:gd name="connsiteX1" fmla="*/ 12162 w 621463"/>
                <a:gd name="connsiteY1" fmla="*/ 60706 h 866830"/>
                <a:gd name="connsiteX2" fmla="*/ 124621 w 621463"/>
                <a:gd name="connsiteY2" fmla="*/ 184994 h 866830"/>
                <a:gd name="connsiteX3" fmla="*/ 188048 w 621463"/>
                <a:gd name="connsiteY3" fmla="*/ 5286 h 866830"/>
                <a:gd name="connsiteX4" fmla="*/ 288473 w 621463"/>
                <a:gd name="connsiteY4" fmla="*/ 184994 h 866830"/>
                <a:gd name="connsiteX5" fmla="*/ 330758 w 621463"/>
                <a:gd name="connsiteY5" fmla="*/ 0 h 866830"/>
                <a:gd name="connsiteX6" fmla="*/ 447040 w 621463"/>
                <a:gd name="connsiteY6" fmla="*/ 126853 h 866830"/>
                <a:gd name="connsiteX7" fmla="*/ 510466 w 621463"/>
                <a:gd name="connsiteY7" fmla="*/ 36999 h 866830"/>
                <a:gd name="connsiteX8" fmla="*/ 621463 w 621463"/>
                <a:gd name="connsiteY8" fmla="*/ 866830 h 866830"/>
                <a:gd name="connsiteX9" fmla="*/ 209190 w 621463"/>
                <a:gd name="connsiteY9" fmla="*/ 864582 h 866830"/>
                <a:gd name="connsiteX0" fmla="*/ 209190 w 586084"/>
                <a:gd name="connsiteY0" fmla="*/ 864582 h 869551"/>
                <a:gd name="connsiteX1" fmla="*/ 12162 w 586084"/>
                <a:gd name="connsiteY1" fmla="*/ 60706 h 869551"/>
                <a:gd name="connsiteX2" fmla="*/ 124621 w 586084"/>
                <a:gd name="connsiteY2" fmla="*/ 184994 h 869551"/>
                <a:gd name="connsiteX3" fmla="*/ 188048 w 586084"/>
                <a:gd name="connsiteY3" fmla="*/ 5286 h 869551"/>
                <a:gd name="connsiteX4" fmla="*/ 288473 w 586084"/>
                <a:gd name="connsiteY4" fmla="*/ 184994 h 869551"/>
                <a:gd name="connsiteX5" fmla="*/ 330758 w 586084"/>
                <a:gd name="connsiteY5" fmla="*/ 0 h 869551"/>
                <a:gd name="connsiteX6" fmla="*/ 447040 w 586084"/>
                <a:gd name="connsiteY6" fmla="*/ 126853 h 869551"/>
                <a:gd name="connsiteX7" fmla="*/ 510466 w 586084"/>
                <a:gd name="connsiteY7" fmla="*/ 36999 h 869551"/>
                <a:gd name="connsiteX8" fmla="*/ 586084 w 586084"/>
                <a:gd name="connsiteY8" fmla="*/ 869551 h 869551"/>
                <a:gd name="connsiteX9" fmla="*/ 209190 w 586084"/>
                <a:gd name="connsiteY9" fmla="*/ 864582 h 869551"/>
                <a:gd name="connsiteX0" fmla="*/ 209190 w 602413"/>
                <a:gd name="connsiteY0" fmla="*/ 864582 h 864582"/>
                <a:gd name="connsiteX1" fmla="*/ 12162 w 602413"/>
                <a:gd name="connsiteY1" fmla="*/ 60706 h 864582"/>
                <a:gd name="connsiteX2" fmla="*/ 124621 w 602413"/>
                <a:gd name="connsiteY2" fmla="*/ 184994 h 864582"/>
                <a:gd name="connsiteX3" fmla="*/ 188048 w 602413"/>
                <a:gd name="connsiteY3" fmla="*/ 5286 h 864582"/>
                <a:gd name="connsiteX4" fmla="*/ 288473 w 602413"/>
                <a:gd name="connsiteY4" fmla="*/ 184994 h 864582"/>
                <a:gd name="connsiteX5" fmla="*/ 330758 w 602413"/>
                <a:gd name="connsiteY5" fmla="*/ 0 h 864582"/>
                <a:gd name="connsiteX6" fmla="*/ 447040 w 602413"/>
                <a:gd name="connsiteY6" fmla="*/ 126853 h 864582"/>
                <a:gd name="connsiteX7" fmla="*/ 510466 w 602413"/>
                <a:gd name="connsiteY7" fmla="*/ 36999 h 864582"/>
                <a:gd name="connsiteX8" fmla="*/ 602413 w 602413"/>
                <a:gd name="connsiteY8" fmla="*/ 864109 h 864582"/>
                <a:gd name="connsiteX9" fmla="*/ 209190 w 602413"/>
                <a:gd name="connsiteY9"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9592"/>
                <a:gd name="connsiteY0" fmla="*/ 864582 h 864582"/>
                <a:gd name="connsiteX1" fmla="*/ 12162 w 619592"/>
                <a:gd name="connsiteY1" fmla="*/ 60706 h 864582"/>
                <a:gd name="connsiteX2" fmla="*/ 124621 w 619592"/>
                <a:gd name="connsiteY2" fmla="*/ 184994 h 864582"/>
                <a:gd name="connsiteX3" fmla="*/ 188048 w 619592"/>
                <a:gd name="connsiteY3" fmla="*/ 5286 h 864582"/>
                <a:gd name="connsiteX4" fmla="*/ 288473 w 619592"/>
                <a:gd name="connsiteY4" fmla="*/ 184994 h 864582"/>
                <a:gd name="connsiteX5" fmla="*/ 330758 w 619592"/>
                <a:gd name="connsiteY5" fmla="*/ 0 h 864582"/>
                <a:gd name="connsiteX6" fmla="*/ 447040 w 619592"/>
                <a:gd name="connsiteY6" fmla="*/ 126853 h 864582"/>
                <a:gd name="connsiteX7" fmla="*/ 510466 w 619592"/>
                <a:gd name="connsiteY7" fmla="*/ 36999 h 864582"/>
                <a:gd name="connsiteX8" fmla="*/ 618742 w 619592"/>
                <a:gd name="connsiteY8" fmla="*/ 578595 h 864582"/>
                <a:gd name="connsiteX9" fmla="*/ 602413 w 619592"/>
                <a:gd name="connsiteY9" fmla="*/ 864109 h 864582"/>
                <a:gd name="connsiteX10" fmla="*/ 209190 w 619592"/>
                <a:gd name="connsiteY10" fmla="*/ 864582 h 864582"/>
                <a:gd name="connsiteX0" fmla="*/ 209190 w 620629"/>
                <a:gd name="connsiteY0" fmla="*/ 864582 h 864582"/>
                <a:gd name="connsiteX1" fmla="*/ 12162 w 620629"/>
                <a:gd name="connsiteY1" fmla="*/ 60706 h 864582"/>
                <a:gd name="connsiteX2" fmla="*/ 124621 w 620629"/>
                <a:gd name="connsiteY2" fmla="*/ 184994 h 864582"/>
                <a:gd name="connsiteX3" fmla="*/ 188048 w 620629"/>
                <a:gd name="connsiteY3" fmla="*/ 5286 h 864582"/>
                <a:gd name="connsiteX4" fmla="*/ 288473 w 620629"/>
                <a:gd name="connsiteY4" fmla="*/ 184994 h 864582"/>
                <a:gd name="connsiteX5" fmla="*/ 330758 w 620629"/>
                <a:gd name="connsiteY5" fmla="*/ 0 h 864582"/>
                <a:gd name="connsiteX6" fmla="*/ 447040 w 620629"/>
                <a:gd name="connsiteY6" fmla="*/ 126853 h 864582"/>
                <a:gd name="connsiteX7" fmla="*/ 510466 w 620629"/>
                <a:gd name="connsiteY7" fmla="*/ 36999 h 864582"/>
                <a:gd name="connsiteX8" fmla="*/ 618742 w 620629"/>
                <a:gd name="connsiteY8" fmla="*/ 578595 h 864582"/>
                <a:gd name="connsiteX9" fmla="*/ 602413 w 620629"/>
                <a:gd name="connsiteY9" fmla="*/ 864109 h 864582"/>
                <a:gd name="connsiteX10" fmla="*/ 209190 w 620629"/>
                <a:gd name="connsiteY10" fmla="*/ 864582 h 864582"/>
                <a:gd name="connsiteX0" fmla="*/ 209190 w 618743"/>
                <a:gd name="connsiteY0" fmla="*/ 864582 h 864582"/>
                <a:gd name="connsiteX1" fmla="*/ 12162 w 618743"/>
                <a:gd name="connsiteY1" fmla="*/ 60706 h 864582"/>
                <a:gd name="connsiteX2" fmla="*/ 124621 w 618743"/>
                <a:gd name="connsiteY2" fmla="*/ 184994 h 864582"/>
                <a:gd name="connsiteX3" fmla="*/ 188048 w 618743"/>
                <a:gd name="connsiteY3" fmla="*/ 5286 h 864582"/>
                <a:gd name="connsiteX4" fmla="*/ 288473 w 618743"/>
                <a:gd name="connsiteY4" fmla="*/ 184994 h 864582"/>
                <a:gd name="connsiteX5" fmla="*/ 330758 w 618743"/>
                <a:gd name="connsiteY5" fmla="*/ 0 h 864582"/>
                <a:gd name="connsiteX6" fmla="*/ 447040 w 618743"/>
                <a:gd name="connsiteY6" fmla="*/ 126853 h 864582"/>
                <a:gd name="connsiteX7" fmla="*/ 510466 w 618743"/>
                <a:gd name="connsiteY7" fmla="*/ 36999 h 864582"/>
                <a:gd name="connsiteX8" fmla="*/ 618742 w 618743"/>
                <a:gd name="connsiteY8" fmla="*/ 578595 h 864582"/>
                <a:gd name="connsiteX9" fmla="*/ 602413 w 618743"/>
                <a:gd name="connsiteY9" fmla="*/ 864109 h 864582"/>
                <a:gd name="connsiteX10" fmla="*/ 209190 w 618743"/>
                <a:gd name="connsiteY10" fmla="*/ 864582 h 864582"/>
                <a:gd name="connsiteX0" fmla="*/ 209190 w 618743"/>
                <a:gd name="connsiteY0" fmla="*/ 864582 h 864582"/>
                <a:gd name="connsiteX1" fmla="*/ 12162 w 618743"/>
                <a:gd name="connsiteY1" fmla="*/ 60706 h 864582"/>
                <a:gd name="connsiteX2" fmla="*/ 124621 w 618743"/>
                <a:gd name="connsiteY2" fmla="*/ 184994 h 864582"/>
                <a:gd name="connsiteX3" fmla="*/ 188048 w 618743"/>
                <a:gd name="connsiteY3" fmla="*/ 5286 h 864582"/>
                <a:gd name="connsiteX4" fmla="*/ 288473 w 618743"/>
                <a:gd name="connsiteY4" fmla="*/ 184994 h 864582"/>
                <a:gd name="connsiteX5" fmla="*/ 330758 w 618743"/>
                <a:gd name="connsiteY5" fmla="*/ 0 h 864582"/>
                <a:gd name="connsiteX6" fmla="*/ 447040 w 618743"/>
                <a:gd name="connsiteY6" fmla="*/ 126853 h 864582"/>
                <a:gd name="connsiteX7" fmla="*/ 510466 w 618743"/>
                <a:gd name="connsiteY7" fmla="*/ 36999 h 864582"/>
                <a:gd name="connsiteX8" fmla="*/ 618742 w 618743"/>
                <a:gd name="connsiteY8" fmla="*/ 578595 h 864582"/>
                <a:gd name="connsiteX9" fmla="*/ 602413 w 618743"/>
                <a:gd name="connsiteY9" fmla="*/ 864109 h 864582"/>
                <a:gd name="connsiteX10" fmla="*/ 209190 w 618743"/>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47040 w 618745"/>
                <a:gd name="connsiteY6" fmla="*/ 126853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30711 w 618745"/>
                <a:gd name="connsiteY6" fmla="*/ 121410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30711 w 618745"/>
                <a:gd name="connsiteY6" fmla="*/ 121410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82"/>
                <a:gd name="connsiteY0" fmla="*/ 864582 h 864582"/>
                <a:gd name="connsiteX1" fmla="*/ 12162 w 618782"/>
                <a:gd name="connsiteY1" fmla="*/ 60706 h 864582"/>
                <a:gd name="connsiteX2" fmla="*/ 124621 w 618782"/>
                <a:gd name="connsiteY2" fmla="*/ 184994 h 864582"/>
                <a:gd name="connsiteX3" fmla="*/ 188048 w 618782"/>
                <a:gd name="connsiteY3" fmla="*/ 5286 h 864582"/>
                <a:gd name="connsiteX4" fmla="*/ 288473 w 618782"/>
                <a:gd name="connsiteY4" fmla="*/ 184994 h 864582"/>
                <a:gd name="connsiteX5" fmla="*/ 330758 w 618782"/>
                <a:gd name="connsiteY5" fmla="*/ 0 h 864582"/>
                <a:gd name="connsiteX6" fmla="*/ 430711 w 618782"/>
                <a:gd name="connsiteY6" fmla="*/ 121410 h 864582"/>
                <a:gd name="connsiteX7" fmla="*/ 510466 w 618782"/>
                <a:gd name="connsiteY7" fmla="*/ 36999 h 864582"/>
                <a:gd name="connsiteX8" fmla="*/ 618742 w 618782"/>
                <a:gd name="connsiteY8" fmla="*/ 578595 h 864582"/>
                <a:gd name="connsiteX9" fmla="*/ 602413 w 618782"/>
                <a:gd name="connsiteY9" fmla="*/ 864109 h 864582"/>
                <a:gd name="connsiteX10" fmla="*/ 209190 w 618782"/>
                <a:gd name="connsiteY10" fmla="*/ 864582 h 864582"/>
                <a:gd name="connsiteX0" fmla="*/ 209190 w 618782"/>
                <a:gd name="connsiteY0" fmla="*/ 864664 h 864664"/>
                <a:gd name="connsiteX1" fmla="*/ 12162 w 618782"/>
                <a:gd name="connsiteY1" fmla="*/ 60788 h 864664"/>
                <a:gd name="connsiteX2" fmla="*/ 124621 w 618782"/>
                <a:gd name="connsiteY2" fmla="*/ 185076 h 864664"/>
                <a:gd name="connsiteX3" fmla="*/ 188048 w 618782"/>
                <a:gd name="connsiteY3" fmla="*/ 5368 h 864664"/>
                <a:gd name="connsiteX4" fmla="*/ 288473 w 618782"/>
                <a:gd name="connsiteY4" fmla="*/ 185076 h 864664"/>
                <a:gd name="connsiteX5" fmla="*/ 330758 w 618782"/>
                <a:gd name="connsiteY5" fmla="*/ 82 h 864664"/>
                <a:gd name="connsiteX6" fmla="*/ 430711 w 618782"/>
                <a:gd name="connsiteY6" fmla="*/ 121492 h 864664"/>
                <a:gd name="connsiteX7" fmla="*/ 510466 w 618782"/>
                <a:gd name="connsiteY7" fmla="*/ 37081 h 864664"/>
                <a:gd name="connsiteX8" fmla="*/ 618742 w 618782"/>
                <a:gd name="connsiteY8" fmla="*/ 578677 h 864664"/>
                <a:gd name="connsiteX9" fmla="*/ 602413 w 618782"/>
                <a:gd name="connsiteY9" fmla="*/ 864191 h 864664"/>
                <a:gd name="connsiteX10" fmla="*/ 209190 w 618782"/>
                <a:gd name="connsiteY10" fmla="*/ 864664 h 864664"/>
                <a:gd name="connsiteX0" fmla="*/ 209190 w 618782"/>
                <a:gd name="connsiteY0" fmla="*/ 864664 h 864664"/>
                <a:gd name="connsiteX1" fmla="*/ 12162 w 618782"/>
                <a:gd name="connsiteY1" fmla="*/ 60788 h 864664"/>
                <a:gd name="connsiteX2" fmla="*/ 124621 w 618782"/>
                <a:gd name="connsiteY2" fmla="*/ 185076 h 864664"/>
                <a:gd name="connsiteX3" fmla="*/ 188048 w 618782"/>
                <a:gd name="connsiteY3" fmla="*/ 5368 h 864664"/>
                <a:gd name="connsiteX4" fmla="*/ 288473 w 618782"/>
                <a:gd name="connsiteY4" fmla="*/ 185076 h 864664"/>
                <a:gd name="connsiteX5" fmla="*/ 330758 w 618782"/>
                <a:gd name="connsiteY5" fmla="*/ 82 h 864664"/>
                <a:gd name="connsiteX6" fmla="*/ 430711 w 618782"/>
                <a:gd name="connsiteY6" fmla="*/ 121492 h 864664"/>
                <a:gd name="connsiteX7" fmla="*/ 510466 w 618782"/>
                <a:gd name="connsiteY7" fmla="*/ 37081 h 864664"/>
                <a:gd name="connsiteX8" fmla="*/ 618742 w 618782"/>
                <a:gd name="connsiteY8" fmla="*/ 578677 h 864664"/>
                <a:gd name="connsiteX9" fmla="*/ 602413 w 618782"/>
                <a:gd name="connsiteY9" fmla="*/ 864191 h 864664"/>
                <a:gd name="connsiteX10" fmla="*/ 209190 w 618782"/>
                <a:gd name="connsiteY10" fmla="*/ 864664 h 864664"/>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8473 w 618782"/>
                <a:gd name="connsiteY4" fmla="*/ 185078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8473 w 618782"/>
                <a:gd name="connsiteY4" fmla="*/ 185078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5752 w 618782"/>
                <a:gd name="connsiteY4" fmla="*/ 149700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5752 w 618782"/>
                <a:gd name="connsiteY4" fmla="*/ 149700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12601 w 622193"/>
                <a:gd name="connsiteY0" fmla="*/ 864666 h 864666"/>
                <a:gd name="connsiteX1" fmla="*/ 15573 w 622193"/>
                <a:gd name="connsiteY1" fmla="*/ 60790 h 864666"/>
                <a:gd name="connsiteX2" fmla="*/ 128032 w 622193"/>
                <a:gd name="connsiteY2" fmla="*/ 185078 h 864666"/>
                <a:gd name="connsiteX3" fmla="*/ 191459 w 622193"/>
                <a:gd name="connsiteY3" fmla="*/ 5370 h 864666"/>
                <a:gd name="connsiteX4" fmla="*/ 278277 w 622193"/>
                <a:gd name="connsiteY4" fmla="*/ 144257 h 864666"/>
                <a:gd name="connsiteX5" fmla="*/ 334169 w 622193"/>
                <a:gd name="connsiteY5" fmla="*/ 84 h 864666"/>
                <a:gd name="connsiteX6" fmla="*/ 434122 w 622193"/>
                <a:gd name="connsiteY6" fmla="*/ 121494 h 864666"/>
                <a:gd name="connsiteX7" fmla="*/ 513877 w 622193"/>
                <a:gd name="connsiteY7" fmla="*/ 37083 h 864666"/>
                <a:gd name="connsiteX8" fmla="*/ 622153 w 622193"/>
                <a:gd name="connsiteY8" fmla="*/ 578679 h 864666"/>
                <a:gd name="connsiteX9" fmla="*/ 605824 w 622193"/>
                <a:gd name="connsiteY9" fmla="*/ 864193 h 864666"/>
                <a:gd name="connsiteX10" fmla="*/ 212601 w 622193"/>
                <a:gd name="connsiteY10" fmla="*/ 864666 h 864666"/>
                <a:gd name="connsiteX0" fmla="*/ 198912 w 608504"/>
                <a:gd name="connsiteY0" fmla="*/ 864666 h 864666"/>
                <a:gd name="connsiteX1" fmla="*/ 28798 w 608504"/>
                <a:gd name="connsiteY1" fmla="*/ 510643 h 864666"/>
                <a:gd name="connsiteX2" fmla="*/ 1884 w 608504"/>
                <a:gd name="connsiteY2" fmla="*/ 60790 h 864666"/>
                <a:gd name="connsiteX3" fmla="*/ 114343 w 608504"/>
                <a:gd name="connsiteY3" fmla="*/ 185078 h 864666"/>
                <a:gd name="connsiteX4" fmla="*/ 177770 w 608504"/>
                <a:gd name="connsiteY4" fmla="*/ 5370 h 864666"/>
                <a:gd name="connsiteX5" fmla="*/ 264588 w 608504"/>
                <a:gd name="connsiteY5" fmla="*/ 144257 h 864666"/>
                <a:gd name="connsiteX6" fmla="*/ 320480 w 608504"/>
                <a:gd name="connsiteY6" fmla="*/ 84 h 864666"/>
                <a:gd name="connsiteX7" fmla="*/ 420433 w 608504"/>
                <a:gd name="connsiteY7" fmla="*/ 121494 h 864666"/>
                <a:gd name="connsiteX8" fmla="*/ 500188 w 608504"/>
                <a:gd name="connsiteY8" fmla="*/ 37083 h 864666"/>
                <a:gd name="connsiteX9" fmla="*/ 608464 w 608504"/>
                <a:gd name="connsiteY9" fmla="*/ 578679 h 864666"/>
                <a:gd name="connsiteX10" fmla="*/ 592135 w 608504"/>
                <a:gd name="connsiteY10" fmla="*/ 864193 h 864666"/>
                <a:gd name="connsiteX11" fmla="*/ 198912 w 608504"/>
                <a:gd name="connsiteY11" fmla="*/ 864666 h 864666"/>
                <a:gd name="connsiteX0" fmla="*/ 201622 w 611214"/>
                <a:gd name="connsiteY0" fmla="*/ 864666 h 864666"/>
                <a:gd name="connsiteX1" fmla="*/ 31508 w 611214"/>
                <a:gd name="connsiteY1" fmla="*/ 510643 h 864666"/>
                <a:gd name="connsiteX2" fmla="*/ 4594 w 611214"/>
                <a:gd name="connsiteY2" fmla="*/ 60790 h 864666"/>
                <a:gd name="connsiteX3" fmla="*/ 117053 w 611214"/>
                <a:gd name="connsiteY3" fmla="*/ 185078 h 864666"/>
                <a:gd name="connsiteX4" fmla="*/ 180480 w 611214"/>
                <a:gd name="connsiteY4" fmla="*/ 5370 h 864666"/>
                <a:gd name="connsiteX5" fmla="*/ 267298 w 611214"/>
                <a:gd name="connsiteY5" fmla="*/ 144257 h 864666"/>
                <a:gd name="connsiteX6" fmla="*/ 323190 w 611214"/>
                <a:gd name="connsiteY6" fmla="*/ 84 h 864666"/>
                <a:gd name="connsiteX7" fmla="*/ 423143 w 611214"/>
                <a:gd name="connsiteY7" fmla="*/ 121494 h 864666"/>
                <a:gd name="connsiteX8" fmla="*/ 502898 w 611214"/>
                <a:gd name="connsiteY8" fmla="*/ 37083 h 864666"/>
                <a:gd name="connsiteX9" fmla="*/ 611174 w 611214"/>
                <a:gd name="connsiteY9" fmla="*/ 578679 h 864666"/>
                <a:gd name="connsiteX10" fmla="*/ 594845 w 611214"/>
                <a:gd name="connsiteY10" fmla="*/ 864193 h 864666"/>
                <a:gd name="connsiteX11" fmla="*/ 201622 w 611214"/>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46998 w 641159"/>
                <a:gd name="connsiteY3" fmla="*/ 185078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44276 w 641159"/>
                <a:gd name="connsiteY3" fmla="*/ 138814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99553 w 641159"/>
                <a:gd name="connsiteY1" fmla="*/ 807279 h 864666"/>
                <a:gd name="connsiteX2" fmla="*/ 61453 w 641159"/>
                <a:gd name="connsiteY2" fmla="*/ 510643 h 864666"/>
                <a:gd name="connsiteX3" fmla="*/ 34539 w 641159"/>
                <a:gd name="connsiteY3" fmla="*/ 60790 h 864666"/>
                <a:gd name="connsiteX4" fmla="*/ 155162 w 641159"/>
                <a:gd name="connsiteY4" fmla="*/ 130650 h 864666"/>
                <a:gd name="connsiteX5" fmla="*/ 210425 w 641159"/>
                <a:gd name="connsiteY5" fmla="*/ 5370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99553 w 641159"/>
                <a:gd name="connsiteY1" fmla="*/ 807279 h 864666"/>
                <a:gd name="connsiteX2" fmla="*/ 61453 w 641159"/>
                <a:gd name="connsiteY2" fmla="*/ 510643 h 864666"/>
                <a:gd name="connsiteX3" fmla="*/ 34539 w 641159"/>
                <a:gd name="connsiteY3" fmla="*/ 60790 h 864666"/>
                <a:gd name="connsiteX4" fmla="*/ 155162 w 641159"/>
                <a:gd name="connsiteY4" fmla="*/ 130650 h 864666"/>
                <a:gd name="connsiteX5" fmla="*/ 210425 w 641159"/>
                <a:gd name="connsiteY5" fmla="*/ 5370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197525 w 641159"/>
                <a:gd name="connsiteY1" fmla="*/ 793672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57487 w 667079"/>
                <a:gd name="connsiteY0" fmla="*/ 864666 h 864666"/>
                <a:gd name="connsiteX1" fmla="*/ 228888 w 667079"/>
                <a:gd name="connsiteY1" fmla="*/ 801837 h 864666"/>
                <a:gd name="connsiteX2" fmla="*/ 125473 w 667079"/>
                <a:gd name="connsiteY2" fmla="*/ 807279 h 864666"/>
                <a:gd name="connsiteX3" fmla="*/ 288 w 667079"/>
                <a:gd name="connsiteY3" fmla="*/ 595007 h 864666"/>
                <a:gd name="connsiteX4" fmla="*/ 87373 w 667079"/>
                <a:gd name="connsiteY4" fmla="*/ 510643 h 864666"/>
                <a:gd name="connsiteX5" fmla="*/ 60459 w 667079"/>
                <a:gd name="connsiteY5" fmla="*/ 60790 h 864666"/>
                <a:gd name="connsiteX6" fmla="*/ 181082 w 667079"/>
                <a:gd name="connsiteY6" fmla="*/ 130650 h 864666"/>
                <a:gd name="connsiteX7" fmla="*/ 236345 w 667079"/>
                <a:gd name="connsiteY7" fmla="*/ 5370 h 864666"/>
                <a:gd name="connsiteX8" fmla="*/ 323163 w 667079"/>
                <a:gd name="connsiteY8" fmla="*/ 117043 h 864666"/>
                <a:gd name="connsiteX9" fmla="*/ 379055 w 667079"/>
                <a:gd name="connsiteY9" fmla="*/ 84 h 864666"/>
                <a:gd name="connsiteX10" fmla="*/ 479008 w 667079"/>
                <a:gd name="connsiteY10" fmla="*/ 121494 h 864666"/>
                <a:gd name="connsiteX11" fmla="*/ 558763 w 667079"/>
                <a:gd name="connsiteY11" fmla="*/ 37083 h 864666"/>
                <a:gd name="connsiteX12" fmla="*/ 667039 w 667079"/>
                <a:gd name="connsiteY12" fmla="*/ 578679 h 864666"/>
                <a:gd name="connsiteX13" fmla="*/ 650710 w 667079"/>
                <a:gd name="connsiteY13" fmla="*/ 864193 h 864666"/>
                <a:gd name="connsiteX14" fmla="*/ 257487 w 667079"/>
                <a:gd name="connsiteY14" fmla="*/ 864666 h 864666"/>
                <a:gd name="connsiteX0" fmla="*/ 260201 w 669793"/>
                <a:gd name="connsiteY0" fmla="*/ 864666 h 864666"/>
                <a:gd name="connsiteX1" fmla="*/ 231602 w 669793"/>
                <a:gd name="connsiteY1" fmla="*/ 801837 h 864666"/>
                <a:gd name="connsiteX2" fmla="*/ 128187 w 669793"/>
                <a:gd name="connsiteY2" fmla="*/ 807279 h 864666"/>
                <a:gd name="connsiteX3" fmla="*/ 281 w 669793"/>
                <a:gd name="connsiteY3" fmla="*/ 526971 h 864666"/>
                <a:gd name="connsiteX4" fmla="*/ 90087 w 669793"/>
                <a:gd name="connsiteY4" fmla="*/ 510643 h 864666"/>
                <a:gd name="connsiteX5" fmla="*/ 63173 w 669793"/>
                <a:gd name="connsiteY5" fmla="*/ 60790 h 864666"/>
                <a:gd name="connsiteX6" fmla="*/ 183796 w 669793"/>
                <a:gd name="connsiteY6" fmla="*/ 130650 h 864666"/>
                <a:gd name="connsiteX7" fmla="*/ 239059 w 669793"/>
                <a:gd name="connsiteY7" fmla="*/ 5370 h 864666"/>
                <a:gd name="connsiteX8" fmla="*/ 325877 w 669793"/>
                <a:gd name="connsiteY8" fmla="*/ 117043 h 864666"/>
                <a:gd name="connsiteX9" fmla="*/ 381769 w 669793"/>
                <a:gd name="connsiteY9" fmla="*/ 84 h 864666"/>
                <a:gd name="connsiteX10" fmla="*/ 481722 w 669793"/>
                <a:gd name="connsiteY10" fmla="*/ 121494 h 864666"/>
                <a:gd name="connsiteX11" fmla="*/ 561477 w 669793"/>
                <a:gd name="connsiteY11" fmla="*/ 37083 h 864666"/>
                <a:gd name="connsiteX12" fmla="*/ 669753 w 669793"/>
                <a:gd name="connsiteY12" fmla="*/ 578679 h 864666"/>
                <a:gd name="connsiteX13" fmla="*/ 653424 w 669793"/>
                <a:gd name="connsiteY13" fmla="*/ 864193 h 864666"/>
                <a:gd name="connsiteX14" fmla="*/ 260201 w 669793"/>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9512" h="864666">
                  <a:moveTo>
                    <a:pt x="259920" y="864666"/>
                  </a:moveTo>
                  <a:cubicBezTo>
                    <a:pt x="237695" y="826606"/>
                    <a:pt x="245159" y="825008"/>
                    <a:pt x="231321" y="801837"/>
                  </a:cubicBezTo>
                  <a:cubicBezTo>
                    <a:pt x="184826" y="794994"/>
                    <a:pt x="202292" y="803651"/>
                    <a:pt x="127906" y="807279"/>
                  </a:cubicBezTo>
                  <a:cubicBezTo>
                    <a:pt x="107042" y="780972"/>
                    <a:pt x="6350" y="576410"/>
                    <a:pt x="0" y="526971"/>
                  </a:cubicBezTo>
                  <a:cubicBezTo>
                    <a:pt x="58964" y="502024"/>
                    <a:pt x="28977" y="523479"/>
                    <a:pt x="89806" y="510643"/>
                  </a:cubicBezTo>
                  <a:cubicBezTo>
                    <a:pt x="46082" y="333121"/>
                    <a:pt x="-8516" y="81486"/>
                    <a:pt x="62892" y="60790"/>
                  </a:cubicBezTo>
                  <a:cubicBezTo>
                    <a:pt x="138478" y="39627"/>
                    <a:pt x="162358" y="62006"/>
                    <a:pt x="183515" y="130650"/>
                  </a:cubicBezTo>
                  <a:cubicBezTo>
                    <a:pt x="185607" y="62583"/>
                    <a:pt x="163207" y="19009"/>
                    <a:pt x="238778" y="5370"/>
                  </a:cubicBezTo>
                  <a:cubicBezTo>
                    <a:pt x="335937" y="-2341"/>
                    <a:pt x="301811" y="117924"/>
                    <a:pt x="325596" y="117043"/>
                  </a:cubicBezTo>
                  <a:cubicBezTo>
                    <a:pt x="328806" y="55378"/>
                    <a:pt x="299358" y="7320"/>
                    <a:pt x="381488" y="84"/>
                  </a:cubicBezTo>
                  <a:cubicBezTo>
                    <a:pt x="488285" y="-2989"/>
                    <a:pt x="459008" y="78303"/>
                    <a:pt x="481441" y="121494"/>
                  </a:cubicBezTo>
                  <a:cubicBezTo>
                    <a:pt x="497140" y="80657"/>
                    <a:pt x="482904" y="31655"/>
                    <a:pt x="561196" y="37083"/>
                  </a:cubicBezTo>
                  <a:cubicBezTo>
                    <a:pt x="672580" y="39816"/>
                    <a:pt x="669666" y="488862"/>
                    <a:pt x="669472" y="578679"/>
                  </a:cubicBezTo>
                  <a:cubicBezTo>
                    <a:pt x="666751" y="690178"/>
                    <a:pt x="672193" y="766300"/>
                    <a:pt x="653143" y="864193"/>
                  </a:cubicBezTo>
                  <a:cubicBezTo>
                    <a:pt x="514812" y="859815"/>
                    <a:pt x="460845" y="856509"/>
                    <a:pt x="259920" y="864666"/>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20" name="TextBox 19">
            <a:extLst>
              <a:ext uri="{FF2B5EF4-FFF2-40B4-BE49-F238E27FC236}">
                <a16:creationId xmlns:a16="http://schemas.microsoft.com/office/drawing/2014/main" id="{48F3449F-75FC-4690-B530-6C66E4C55CA1}"/>
              </a:ext>
            </a:extLst>
          </p:cNvPr>
          <p:cNvSpPr txBox="1"/>
          <p:nvPr/>
        </p:nvSpPr>
        <p:spPr>
          <a:xfrm>
            <a:off x="623695" y="1558497"/>
            <a:ext cx="4120925" cy="1508105"/>
          </a:xfrm>
          <a:prstGeom prst="rect">
            <a:avLst/>
          </a:prstGeom>
          <a:noFill/>
        </p:spPr>
        <p:txBody>
          <a:bodyPr wrap="square" rtlCol="0">
            <a:spAutoFit/>
          </a:bodyPr>
          <a:lstStyle/>
          <a:p>
            <a:pPr marL="0" lvl="1"/>
            <a:r>
              <a:rPr lang="en-US" sz="1900" dirty="0" err="1">
                <a:solidFill>
                  <a:srgbClr val="17336B"/>
                </a:solidFill>
                <a:latin typeface="Quicksand"/>
                <a:ea typeface="Quicksand"/>
                <a:cs typeface="Quicksand"/>
                <a:sym typeface="Quicksand"/>
              </a:rPr>
              <a:t>Sinh</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viên</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thường</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tìm</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kiếm</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thông</a:t>
            </a:r>
            <a:r>
              <a:rPr lang="en-US" sz="1900" dirty="0">
                <a:solidFill>
                  <a:srgbClr val="17336B"/>
                </a:solidFill>
                <a:latin typeface="Quicksand"/>
                <a:ea typeface="Quicksand"/>
                <a:cs typeface="Quicksand"/>
                <a:sym typeface="Quicksand"/>
              </a:rPr>
              <a:t> tin qua </a:t>
            </a:r>
            <a:r>
              <a:rPr lang="en-US" sz="1900" dirty="0" err="1">
                <a:solidFill>
                  <a:srgbClr val="17336B"/>
                </a:solidFill>
                <a:latin typeface="Quicksand"/>
                <a:ea typeface="Quicksand"/>
                <a:cs typeface="Quicksand"/>
                <a:sym typeface="Quicksand"/>
              </a:rPr>
              <a:t>các</a:t>
            </a:r>
            <a:r>
              <a:rPr lang="en-US" sz="1900" dirty="0">
                <a:solidFill>
                  <a:srgbClr val="17336B"/>
                </a:solidFill>
                <a:latin typeface="Quicksand"/>
                <a:ea typeface="Quicksand"/>
                <a:cs typeface="Quicksand"/>
                <a:sym typeface="Quicksand"/>
              </a:rPr>
              <a:t> </a:t>
            </a:r>
            <a:r>
              <a:rPr lang="en-US" sz="1900" b="1" dirty="0" err="1">
                <a:solidFill>
                  <a:srgbClr val="17336B"/>
                </a:solidFill>
                <a:latin typeface="Quicksand Bold"/>
                <a:ea typeface="Quicksand Bold"/>
                <a:cs typeface="Quicksand Bold"/>
                <a:sym typeface="Quicksand Bold"/>
              </a:rPr>
              <a:t>mạng</a:t>
            </a:r>
            <a:r>
              <a:rPr lang="en-US" sz="1900" b="1" dirty="0">
                <a:solidFill>
                  <a:srgbClr val="17336B"/>
                </a:solidFill>
                <a:latin typeface="Quicksand Bold"/>
                <a:ea typeface="Quicksand Bold"/>
                <a:cs typeface="Quicksand Bold"/>
                <a:sym typeface="Quicksand Bold"/>
              </a:rPr>
              <a:t> </a:t>
            </a:r>
            <a:r>
              <a:rPr lang="en-US" sz="1900" b="1" dirty="0" err="1">
                <a:solidFill>
                  <a:srgbClr val="17336B"/>
                </a:solidFill>
                <a:latin typeface="Quicksand Bold"/>
                <a:ea typeface="Quicksand Bold"/>
                <a:cs typeface="Quicksand Bold"/>
                <a:sym typeface="Quicksand Bold"/>
              </a:rPr>
              <a:t>xã</a:t>
            </a:r>
            <a:r>
              <a:rPr lang="en-US" sz="1900" b="1" dirty="0">
                <a:solidFill>
                  <a:srgbClr val="17336B"/>
                </a:solidFill>
                <a:latin typeface="Quicksand Bold"/>
                <a:ea typeface="Quicksand Bold"/>
                <a:cs typeface="Quicksand Bold"/>
                <a:sym typeface="Quicksand Bold"/>
              </a:rPr>
              <a:t> </a:t>
            </a:r>
            <a:r>
              <a:rPr lang="en-US" sz="1900" b="1" dirty="0" err="1">
                <a:solidFill>
                  <a:srgbClr val="17336B"/>
                </a:solidFill>
                <a:latin typeface="Quicksand Bold"/>
                <a:ea typeface="Quicksand Bold"/>
                <a:cs typeface="Quicksand Bold"/>
                <a:sym typeface="Quicksand Bold"/>
              </a:rPr>
              <a:t>hội</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diễn</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đàn</a:t>
            </a:r>
            <a:r>
              <a:rPr lang="en-US" sz="1900" dirty="0">
                <a:solidFill>
                  <a:srgbClr val="17336B"/>
                </a:solidFill>
                <a:latin typeface="Quicksand"/>
                <a:ea typeface="Quicksand"/>
                <a:cs typeface="Quicksand"/>
                <a:sym typeface="Quicksand"/>
              </a:rPr>
              <a:t>, </a:t>
            </a:r>
            <a:r>
              <a:rPr lang="en-US" sz="1900" b="1" dirty="0" err="1">
                <a:solidFill>
                  <a:srgbClr val="17336B"/>
                </a:solidFill>
                <a:latin typeface="Quicksand Bold"/>
                <a:ea typeface="Quicksand Bold"/>
                <a:cs typeface="Quicksand Bold"/>
                <a:sym typeface="Quicksand Bold"/>
              </a:rPr>
              <a:t>trung</a:t>
            </a:r>
            <a:r>
              <a:rPr lang="en-US" sz="1900" b="1" dirty="0">
                <a:solidFill>
                  <a:srgbClr val="17336B"/>
                </a:solidFill>
                <a:latin typeface="Quicksand Bold"/>
                <a:ea typeface="Quicksand Bold"/>
                <a:cs typeface="Quicksand Bold"/>
                <a:sym typeface="Quicksand Bold"/>
              </a:rPr>
              <a:t> </a:t>
            </a:r>
            <a:r>
              <a:rPr lang="en-US" sz="1900" b="1" dirty="0" err="1">
                <a:solidFill>
                  <a:srgbClr val="17336B"/>
                </a:solidFill>
                <a:latin typeface="Quicksand Bold"/>
                <a:ea typeface="Quicksand Bold"/>
                <a:cs typeface="Quicksand Bold"/>
                <a:sym typeface="Quicksand Bold"/>
              </a:rPr>
              <a:t>tâm</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gia</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sư</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nhưng</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không</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phải</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nguồn</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nào</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cũng</a:t>
            </a:r>
            <a:r>
              <a:rPr lang="en-US" sz="1900" dirty="0">
                <a:solidFill>
                  <a:srgbClr val="17336B"/>
                </a:solidFill>
                <a:latin typeface="Quicksand"/>
                <a:ea typeface="Quicksand"/>
                <a:cs typeface="Quicksand"/>
                <a:sym typeface="Quicksand"/>
              </a:rPr>
              <a:t> </a:t>
            </a:r>
            <a:r>
              <a:rPr lang="en-US" sz="1900" dirty="0" err="1">
                <a:solidFill>
                  <a:srgbClr val="17336B"/>
                </a:solidFill>
                <a:latin typeface="Quicksand"/>
                <a:ea typeface="Quicksand"/>
                <a:cs typeface="Quicksand"/>
                <a:sym typeface="Quicksand"/>
              </a:rPr>
              <a:t>đáng</a:t>
            </a:r>
            <a:r>
              <a:rPr lang="en-US" sz="1900" dirty="0">
                <a:solidFill>
                  <a:srgbClr val="17336B"/>
                </a:solidFill>
                <a:latin typeface="Quicksand"/>
                <a:ea typeface="Quicksand"/>
                <a:cs typeface="Quicksand"/>
                <a:sym typeface="Quicksand"/>
              </a:rPr>
              <a:t> tin </a:t>
            </a:r>
            <a:r>
              <a:rPr lang="en-US" sz="1900" dirty="0" err="1">
                <a:solidFill>
                  <a:srgbClr val="17336B"/>
                </a:solidFill>
                <a:latin typeface="Quicksand"/>
                <a:ea typeface="Quicksand"/>
                <a:cs typeface="Quicksand"/>
                <a:sym typeface="Quicksand"/>
              </a:rPr>
              <a:t>cậy</a:t>
            </a:r>
            <a:r>
              <a:rPr lang="en-US" sz="1900" dirty="0">
                <a:solidFill>
                  <a:srgbClr val="17336B"/>
                </a:solidFill>
                <a:latin typeface="Quicksand"/>
                <a:ea typeface="Quicksand"/>
                <a:cs typeface="Quicksand"/>
                <a:sym typeface="Quicksand"/>
              </a:rPr>
              <a:t>.</a:t>
            </a:r>
          </a:p>
          <a:p>
            <a:endParaRPr lang="ko-KR" altLang="en-US" sz="1600" b="1" dirty="0">
              <a:solidFill>
                <a:schemeClr val="tx1">
                  <a:lumMod val="75000"/>
                  <a:lumOff val="25000"/>
                </a:schemeClr>
              </a:solidFill>
              <a:ea typeface="+mj-ea"/>
              <a:cs typeface="Arial" pitchFamily="34" charset="0"/>
            </a:endParaRPr>
          </a:p>
        </p:txBody>
      </p:sp>
      <p:sp>
        <p:nvSpPr>
          <p:cNvPr id="23" name="TextBox 22">
            <a:extLst>
              <a:ext uri="{FF2B5EF4-FFF2-40B4-BE49-F238E27FC236}">
                <a16:creationId xmlns:a16="http://schemas.microsoft.com/office/drawing/2014/main" id="{1B46BF41-3894-4E19-8262-8B42D65A6DE2}"/>
              </a:ext>
            </a:extLst>
          </p:cNvPr>
          <p:cNvSpPr txBox="1"/>
          <p:nvPr/>
        </p:nvSpPr>
        <p:spPr>
          <a:xfrm>
            <a:off x="7334857" y="1942759"/>
            <a:ext cx="3670314" cy="646331"/>
          </a:xfrm>
          <a:prstGeom prst="rect">
            <a:avLst/>
          </a:prstGeom>
          <a:noFill/>
        </p:spPr>
        <p:txBody>
          <a:bodyPr wrap="square" rtlCol="0">
            <a:spAutoFit/>
          </a:bodyPr>
          <a:lstStyle/>
          <a:p>
            <a:r>
              <a:rPr lang="vi-VN" altLang="ko-KR" sz="1200" b="1" dirty="0">
                <a:solidFill>
                  <a:schemeClr val="bg1"/>
                </a:solidFill>
                <a:ea typeface="+mj-ea"/>
                <a:cs typeface="Arial" pitchFamily="34" charset="0"/>
              </a:rPr>
              <a:t>Nhiều tin tuyển gia sư với mức lương hấp dẫn nhưng thực chất là lừa đảo để chiếm đoạt tài sản.</a:t>
            </a:r>
          </a:p>
        </p:txBody>
      </p:sp>
      <p:sp>
        <p:nvSpPr>
          <p:cNvPr id="26" name="TextBox 25">
            <a:extLst>
              <a:ext uri="{FF2B5EF4-FFF2-40B4-BE49-F238E27FC236}">
                <a16:creationId xmlns:a16="http://schemas.microsoft.com/office/drawing/2014/main" id="{5EB855CB-FD92-4EDE-B811-736F8F63D4AD}"/>
              </a:ext>
            </a:extLst>
          </p:cNvPr>
          <p:cNvSpPr txBox="1"/>
          <p:nvPr/>
        </p:nvSpPr>
        <p:spPr>
          <a:xfrm>
            <a:off x="7334857" y="3045821"/>
            <a:ext cx="3670314" cy="646331"/>
          </a:xfrm>
          <a:prstGeom prst="rect">
            <a:avLst/>
          </a:prstGeom>
          <a:noFill/>
        </p:spPr>
        <p:txBody>
          <a:bodyPr wrap="square" rtlCol="0">
            <a:spAutoFit/>
          </a:bodyPr>
          <a:lstStyle/>
          <a:p>
            <a:r>
              <a:rPr lang="vi-VN" altLang="ko-KR" sz="1200" b="1" dirty="0">
                <a:solidFill>
                  <a:schemeClr val="bg1"/>
                </a:solidFill>
                <a:ea typeface="+mj-ea"/>
                <a:cs typeface="Arial" pitchFamily="34" charset="0"/>
              </a:rPr>
              <a:t>Nhiều trung tâm gia sư yêu cầu phí môi giới hoặc hoa hồng cao, gây khó khăn cho sinh viên trong việc tiếp cận công việc.</a:t>
            </a:r>
          </a:p>
        </p:txBody>
      </p:sp>
      <p:sp>
        <p:nvSpPr>
          <p:cNvPr id="29" name="TextBox 28">
            <a:extLst>
              <a:ext uri="{FF2B5EF4-FFF2-40B4-BE49-F238E27FC236}">
                <a16:creationId xmlns:a16="http://schemas.microsoft.com/office/drawing/2014/main" id="{D149FFC7-B3D9-4BD0-9AB3-022170DC57BB}"/>
              </a:ext>
            </a:extLst>
          </p:cNvPr>
          <p:cNvSpPr txBox="1"/>
          <p:nvPr/>
        </p:nvSpPr>
        <p:spPr>
          <a:xfrm>
            <a:off x="7334857" y="4325272"/>
            <a:ext cx="3670314" cy="276999"/>
          </a:xfrm>
          <a:prstGeom prst="rect">
            <a:avLst/>
          </a:prstGeom>
          <a:noFill/>
        </p:spPr>
        <p:txBody>
          <a:bodyPr wrap="square" rtlCol="0">
            <a:spAutoFit/>
          </a:bodyPr>
          <a:lstStyle/>
          <a:p>
            <a:r>
              <a:rPr lang="vi-VN" altLang="ko-KR" sz="1200" b="1" dirty="0">
                <a:solidFill>
                  <a:schemeClr val="bg1"/>
                </a:solidFill>
                <a:ea typeface="+mj-ea"/>
                <a:cs typeface="Arial" pitchFamily="34" charset="0"/>
              </a:rPr>
              <a:t>Một số gia sư bị bùng lương khi đi làm</a:t>
            </a:r>
          </a:p>
        </p:txBody>
      </p:sp>
      <p:sp>
        <p:nvSpPr>
          <p:cNvPr id="32" name="TextBox 31">
            <a:extLst>
              <a:ext uri="{FF2B5EF4-FFF2-40B4-BE49-F238E27FC236}">
                <a16:creationId xmlns:a16="http://schemas.microsoft.com/office/drawing/2014/main" id="{29FBD96F-582C-4FC2-A8AB-2AFA7EC53440}"/>
              </a:ext>
            </a:extLst>
          </p:cNvPr>
          <p:cNvSpPr txBox="1"/>
          <p:nvPr/>
        </p:nvSpPr>
        <p:spPr>
          <a:xfrm>
            <a:off x="7334857" y="5432249"/>
            <a:ext cx="3670314" cy="461665"/>
          </a:xfrm>
          <a:prstGeom prst="rect">
            <a:avLst/>
          </a:prstGeom>
          <a:noFill/>
        </p:spPr>
        <p:txBody>
          <a:bodyPr wrap="square" rtlCol="0">
            <a:spAutoFit/>
          </a:bodyPr>
          <a:lstStyle/>
          <a:p>
            <a:r>
              <a:rPr lang="vi-VN" altLang="ko-KR" sz="1200" b="1" dirty="0">
                <a:solidFill>
                  <a:schemeClr val="bg1"/>
                </a:solidFill>
                <a:ea typeface="+mj-ea"/>
                <a:cs typeface="Arial" pitchFamily="34" charset="0"/>
              </a:rPr>
              <a:t>Phụ huynh khó kiểm chứng chất lượng gia sư</a:t>
            </a:r>
          </a:p>
          <a:p>
            <a:endParaRPr lang="ko-KR" altLang="en-US" sz="1200" b="1" dirty="0">
              <a:solidFill>
                <a:schemeClr val="bg1"/>
              </a:solidFill>
              <a:ea typeface="+mj-ea"/>
              <a:cs typeface="Arial" pitchFamily="34" charset="0"/>
            </a:endParaRPr>
          </a:p>
        </p:txBody>
      </p:sp>
      <p:sp>
        <p:nvSpPr>
          <p:cNvPr id="33" name="Rounded Rectangle 1">
            <a:extLst>
              <a:ext uri="{FF2B5EF4-FFF2-40B4-BE49-F238E27FC236}">
                <a16:creationId xmlns:a16="http://schemas.microsoft.com/office/drawing/2014/main" id="{BDEA66BC-BAEB-4E1A-9C20-D88B09F2EEC2}"/>
              </a:ext>
            </a:extLst>
          </p:cNvPr>
          <p:cNvSpPr>
            <a:spLocks noChangeAspect="1"/>
          </p:cNvSpPr>
          <p:nvPr/>
        </p:nvSpPr>
        <p:spPr>
          <a:xfrm>
            <a:off x="6496798" y="4217373"/>
            <a:ext cx="597192" cy="540000"/>
          </a:xfrm>
          <a:custGeom>
            <a:avLst/>
            <a:gdLst>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737586 w 3986472"/>
              <a:gd name="connsiteY6" fmla="*/ 2520272 h 3604689"/>
              <a:gd name="connsiteX7" fmla="*/ 3749916 w 3986472"/>
              <a:gd name="connsiteY7" fmla="*/ 2520646 h 3604689"/>
              <a:gd name="connsiteX8" fmla="*/ 3739535 w 3986472"/>
              <a:gd name="connsiteY8" fmla="*/ 2531027 h 3604689"/>
              <a:gd name="connsiteX9" fmla="*/ 3741790 w 3986472"/>
              <a:gd name="connsiteY9" fmla="*/ 2543468 h 3604689"/>
              <a:gd name="connsiteX10" fmla="*/ 2667555 w 3986472"/>
              <a:gd name="connsiteY10" fmla="*/ 3603007 h 3604689"/>
              <a:gd name="connsiteX11" fmla="*/ 1617559 w 3986472"/>
              <a:gd name="connsiteY11" fmla="*/ 3571118 h 3604689"/>
              <a:gd name="connsiteX12" fmla="*/ 2628063 w 3986472"/>
              <a:gd name="connsiteY12" fmla="*/ 2560614 h 3604689"/>
              <a:gd name="connsiteX13" fmla="*/ 1908216 w 3986472"/>
              <a:gd name="connsiteY13" fmla="*/ 2538753 h 3604689"/>
              <a:gd name="connsiteX14" fmla="*/ 2569809 w 3986472"/>
              <a:gd name="connsiteY14" fmla="*/ 1877159 h 3604689"/>
              <a:gd name="connsiteX15" fmla="*/ 1999634 w 3986472"/>
              <a:gd name="connsiteY15" fmla="*/ 1877159 h 3604689"/>
              <a:gd name="connsiteX16" fmla="*/ 185337 w 3986472"/>
              <a:gd name="connsiteY16" fmla="*/ 3604689 h 3604689"/>
              <a:gd name="connsiteX17" fmla="*/ 185337 w 3986472"/>
              <a:gd name="connsiteY17" fmla="*/ 2751226 h 3604689"/>
              <a:gd name="connsiteX18" fmla="*/ 185337 w 3986472"/>
              <a:gd name="connsiteY18" fmla="*/ 2535971 h 3604689"/>
              <a:gd name="connsiteX19" fmla="*/ 185337 w 3986472"/>
              <a:gd name="connsiteY19" fmla="*/ 302954 h 3604689"/>
              <a:gd name="connsiteX20" fmla="*/ 116958 w 3986472"/>
              <a:gd name="connsiteY20" fmla="*/ 302954 h 3604689"/>
              <a:gd name="connsiteX21" fmla="*/ 0 w 3986472"/>
              <a:gd name="connsiteY21" fmla="*/ 185996 h 3604689"/>
              <a:gd name="connsiteX22" fmla="*/ 0 w 3986472"/>
              <a:gd name="connsiteY22" fmla="*/ 131880 h 3604689"/>
              <a:gd name="connsiteX23" fmla="*/ 116958 w 3986472"/>
              <a:gd name="connsiteY23" fmla="*/ 14922 h 3604689"/>
              <a:gd name="connsiteX24" fmla="*/ 1076491 w 3986472"/>
              <a:gd name="connsiteY24" fmla="*/ 14922 h 3604689"/>
              <a:gd name="connsiteX25" fmla="*/ 1193449 w 3986472"/>
              <a:gd name="connsiteY25" fmla="*/ 131880 h 3604689"/>
              <a:gd name="connsiteX26" fmla="*/ 1193449 w 3986472"/>
              <a:gd name="connsiteY26" fmla="*/ 185996 h 3604689"/>
              <a:gd name="connsiteX27" fmla="*/ 1076491 w 3986472"/>
              <a:gd name="connsiteY27" fmla="*/ 302954 h 3604689"/>
              <a:gd name="connsiteX28" fmla="*/ 1028167 w 3986472"/>
              <a:gd name="connsiteY28" fmla="*/ 302954 h 3604689"/>
              <a:gd name="connsiteX29" fmla="*/ 1028167 w 3986472"/>
              <a:gd name="connsiteY29" fmla="*/ 1733448 h 3604689"/>
              <a:gd name="connsiteX30" fmla="*/ 2848679 w 3986472"/>
              <a:gd name="connsiteY30"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737586 w 3986472"/>
              <a:gd name="connsiteY6" fmla="*/ 2520272 h 3604689"/>
              <a:gd name="connsiteX7" fmla="*/ 3749916 w 3986472"/>
              <a:gd name="connsiteY7" fmla="*/ 2520646 h 3604689"/>
              <a:gd name="connsiteX8" fmla="*/ 3741790 w 3986472"/>
              <a:gd name="connsiteY8" fmla="*/ 2543468 h 3604689"/>
              <a:gd name="connsiteX9" fmla="*/ 2667555 w 3986472"/>
              <a:gd name="connsiteY9" fmla="*/ 3603007 h 3604689"/>
              <a:gd name="connsiteX10" fmla="*/ 1617559 w 3986472"/>
              <a:gd name="connsiteY10" fmla="*/ 3571118 h 3604689"/>
              <a:gd name="connsiteX11" fmla="*/ 2628063 w 3986472"/>
              <a:gd name="connsiteY11" fmla="*/ 2560614 h 3604689"/>
              <a:gd name="connsiteX12" fmla="*/ 1908216 w 3986472"/>
              <a:gd name="connsiteY12" fmla="*/ 2538753 h 3604689"/>
              <a:gd name="connsiteX13" fmla="*/ 2569809 w 3986472"/>
              <a:gd name="connsiteY13" fmla="*/ 1877159 h 3604689"/>
              <a:gd name="connsiteX14" fmla="*/ 1999634 w 3986472"/>
              <a:gd name="connsiteY14" fmla="*/ 1877159 h 3604689"/>
              <a:gd name="connsiteX15" fmla="*/ 185337 w 3986472"/>
              <a:gd name="connsiteY15" fmla="*/ 3604689 h 3604689"/>
              <a:gd name="connsiteX16" fmla="*/ 185337 w 3986472"/>
              <a:gd name="connsiteY16" fmla="*/ 2751226 h 3604689"/>
              <a:gd name="connsiteX17" fmla="*/ 185337 w 3986472"/>
              <a:gd name="connsiteY17" fmla="*/ 2535971 h 3604689"/>
              <a:gd name="connsiteX18" fmla="*/ 185337 w 3986472"/>
              <a:gd name="connsiteY18" fmla="*/ 302954 h 3604689"/>
              <a:gd name="connsiteX19" fmla="*/ 116958 w 3986472"/>
              <a:gd name="connsiteY19" fmla="*/ 302954 h 3604689"/>
              <a:gd name="connsiteX20" fmla="*/ 0 w 3986472"/>
              <a:gd name="connsiteY20" fmla="*/ 185996 h 3604689"/>
              <a:gd name="connsiteX21" fmla="*/ 0 w 3986472"/>
              <a:gd name="connsiteY21" fmla="*/ 131880 h 3604689"/>
              <a:gd name="connsiteX22" fmla="*/ 116958 w 3986472"/>
              <a:gd name="connsiteY22" fmla="*/ 14922 h 3604689"/>
              <a:gd name="connsiteX23" fmla="*/ 1076491 w 3986472"/>
              <a:gd name="connsiteY23" fmla="*/ 14922 h 3604689"/>
              <a:gd name="connsiteX24" fmla="*/ 1193449 w 3986472"/>
              <a:gd name="connsiteY24" fmla="*/ 131880 h 3604689"/>
              <a:gd name="connsiteX25" fmla="*/ 1193449 w 3986472"/>
              <a:gd name="connsiteY25" fmla="*/ 185996 h 3604689"/>
              <a:gd name="connsiteX26" fmla="*/ 1076491 w 3986472"/>
              <a:gd name="connsiteY26" fmla="*/ 302954 h 3604689"/>
              <a:gd name="connsiteX27" fmla="*/ 1028167 w 3986472"/>
              <a:gd name="connsiteY27" fmla="*/ 302954 h 3604689"/>
              <a:gd name="connsiteX28" fmla="*/ 1028167 w 3986472"/>
              <a:gd name="connsiteY28" fmla="*/ 1733448 h 3604689"/>
              <a:gd name="connsiteX29" fmla="*/ 2848679 w 3986472"/>
              <a:gd name="connsiteY29"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737586 w 3986472"/>
              <a:gd name="connsiteY6" fmla="*/ 2520272 h 3604689"/>
              <a:gd name="connsiteX7" fmla="*/ 3749916 w 3986472"/>
              <a:gd name="connsiteY7" fmla="*/ 2520646 h 3604689"/>
              <a:gd name="connsiteX8" fmla="*/ 2667555 w 3986472"/>
              <a:gd name="connsiteY8" fmla="*/ 3603007 h 3604689"/>
              <a:gd name="connsiteX9" fmla="*/ 1617559 w 3986472"/>
              <a:gd name="connsiteY9" fmla="*/ 3571118 h 3604689"/>
              <a:gd name="connsiteX10" fmla="*/ 2628063 w 3986472"/>
              <a:gd name="connsiteY10" fmla="*/ 2560614 h 3604689"/>
              <a:gd name="connsiteX11" fmla="*/ 1908216 w 3986472"/>
              <a:gd name="connsiteY11" fmla="*/ 2538753 h 3604689"/>
              <a:gd name="connsiteX12" fmla="*/ 2569809 w 3986472"/>
              <a:gd name="connsiteY12" fmla="*/ 1877159 h 3604689"/>
              <a:gd name="connsiteX13" fmla="*/ 1999634 w 3986472"/>
              <a:gd name="connsiteY13" fmla="*/ 1877159 h 3604689"/>
              <a:gd name="connsiteX14" fmla="*/ 185337 w 3986472"/>
              <a:gd name="connsiteY14" fmla="*/ 3604689 h 3604689"/>
              <a:gd name="connsiteX15" fmla="*/ 185337 w 3986472"/>
              <a:gd name="connsiteY15" fmla="*/ 2751226 h 3604689"/>
              <a:gd name="connsiteX16" fmla="*/ 185337 w 3986472"/>
              <a:gd name="connsiteY16" fmla="*/ 2535971 h 3604689"/>
              <a:gd name="connsiteX17" fmla="*/ 185337 w 3986472"/>
              <a:gd name="connsiteY17" fmla="*/ 302954 h 3604689"/>
              <a:gd name="connsiteX18" fmla="*/ 116958 w 3986472"/>
              <a:gd name="connsiteY18" fmla="*/ 302954 h 3604689"/>
              <a:gd name="connsiteX19" fmla="*/ 0 w 3986472"/>
              <a:gd name="connsiteY19" fmla="*/ 185996 h 3604689"/>
              <a:gd name="connsiteX20" fmla="*/ 0 w 3986472"/>
              <a:gd name="connsiteY20" fmla="*/ 131880 h 3604689"/>
              <a:gd name="connsiteX21" fmla="*/ 116958 w 3986472"/>
              <a:gd name="connsiteY21" fmla="*/ 14922 h 3604689"/>
              <a:gd name="connsiteX22" fmla="*/ 1076491 w 3986472"/>
              <a:gd name="connsiteY22" fmla="*/ 14922 h 3604689"/>
              <a:gd name="connsiteX23" fmla="*/ 1193449 w 3986472"/>
              <a:gd name="connsiteY23" fmla="*/ 131880 h 3604689"/>
              <a:gd name="connsiteX24" fmla="*/ 1193449 w 3986472"/>
              <a:gd name="connsiteY24" fmla="*/ 185996 h 3604689"/>
              <a:gd name="connsiteX25" fmla="*/ 1076491 w 3986472"/>
              <a:gd name="connsiteY25" fmla="*/ 302954 h 3604689"/>
              <a:gd name="connsiteX26" fmla="*/ 1028167 w 3986472"/>
              <a:gd name="connsiteY26" fmla="*/ 302954 h 3604689"/>
              <a:gd name="connsiteX27" fmla="*/ 1028167 w 3986472"/>
              <a:gd name="connsiteY27" fmla="*/ 1733448 h 3604689"/>
              <a:gd name="connsiteX28" fmla="*/ 2848679 w 3986472"/>
              <a:gd name="connsiteY28"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737586 w 3986472"/>
              <a:gd name="connsiteY6" fmla="*/ 2520272 h 3604689"/>
              <a:gd name="connsiteX7" fmla="*/ 2667555 w 3986472"/>
              <a:gd name="connsiteY7" fmla="*/ 3603007 h 3604689"/>
              <a:gd name="connsiteX8" fmla="*/ 1617559 w 3986472"/>
              <a:gd name="connsiteY8" fmla="*/ 3571118 h 3604689"/>
              <a:gd name="connsiteX9" fmla="*/ 2628063 w 3986472"/>
              <a:gd name="connsiteY9" fmla="*/ 2560614 h 3604689"/>
              <a:gd name="connsiteX10" fmla="*/ 1908216 w 3986472"/>
              <a:gd name="connsiteY10" fmla="*/ 2538753 h 3604689"/>
              <a:gd name="connsiteX11" fmla="*/ 2569809 w 3986472"/>
              <a:gd name="connsiteY11" fmla="*/ 1877159 h 3604689"/>
              <a:gd name="connsiteX12" fmla="*/ 1999634 w 3986472"/>
              <a:gd name="connsiteY12" fmla="*/ 1877159 h 3604689"/>
              <a:gd name="connsiteX13" fmla="*/ 185337 w 3986472"/>
              <a:gd name="connsiteY13" fmla="*/ 3604689 h 3604689"/>
              <a:gd name="connsiteX14" fmla="*/ 185337 w 3986472"/>
              <a:gd name="connsiteY14" fmla="*/ 2751226 h 3604689"/>
              <a:gd name="connsiteX15" fmla="*/ 185337 w 3986472"/>
              <a:gd name="connsiteY15" fmla="*/ 2535971 h 3604689"/>
              <a:gd name="connsiteX16" fmla="*/ 185337 w 3986472"/>
              <a:gd name="connsiteY16" fmla="*/ 302954 h 3604689"/>
              <a:gd name="connsiteX17" fmla="*/ 116958 w 3986472"/>
              <a:gd name="connsiteY17" fmla="*/ 302954 h 3604689"/>
              <a:gd name="connsiteX18" fmla="*/ 0 w 3986472"/>
              <a:gd name="connsiteY18" fmla="*/ 185996 h 3604689"/>
              <a:gd name="connsiteX19" fmla="*/ 0 w 3986472"/>
              <a:gd name="connsiteY19" fmla="*/ 131880 h 3604689"/>
              <a:gd name="connsiteX20" fmla="*/ 116958 w 3986472"/>
              <a:gd name="connsiteY20" fmla="*/ 14922 h 3604689"/>
              <a:gd name="connsiteX21" fmla="*/ 1076491 w 3986472"/>
              <a:gd name="connsiteY21" fmla="*/ 14922 h 3604689"/>
              <a:gd name="connsiteX22" fmla="*/ 1193449 w 3986472"/>
              <a:gd name="connsiteY22" fmla="*/ 131880 h 3604689"/>
              <a:gd name="connsiteX23" fmla="*/ 1193449 w 3986472"/>
              <a:gd name="connsiteY23" fmla="*/ 185996 h 3604689"/>
              <a:gd name="connsiteX24" fmla="*/ 1076491 w 3986472"/>
              <a:gd name="connsiteY24" fmla="*/ 302954 h 3604689"/>
              <a:gd name="connsiteX25" fmla="*/ 1028167 w 3986472"/>
              <a:gd name="connsiteY25" fmla="*/ 302954 h 3604689"/>
              <a:gd name="connsiteX26" fmla="*/ 1028167 w 3986472"/>
              <a:gd name="connsiteY26" fmla="*/ 1733448 h 3604689"/>
              <a:gd name="connsiteX27" fmla="*/ 2848679 w 3986472"/>
              <a:gd name="connsiteY27"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695056 w 3986472"/>
              <a:gd name="connsiteY6" fmla="*/ 2520272 h 3604689"/>
              <a:gd name="connsiteX7" fmla="*/ 2667555 w 3986472"/>
              <a:gd name="connsiteY7" fmla="*/ 3603007 h 3604689"/>
              <a:gd name="connsiteX8" fmla="*/ 1617559 w 3986472"/>
              <a:gd name="connsiteY8" fmla="*/ 3571118 h 3604689"/>
              <a:gd name="connsiteX9" fmla="*/ 2628063 w 3986472"/>
              <a:gd name="connsiteY9" fmla="*/ 2560614 h 3604689"/>
              <a:gd name="connsiteX10" fmla="*/ 1908216 w 3986472"/>
              <a:gd name="connsiteY10" fmla="*/ 2538753 h 3604689"/>
              <a:gd name="connsiteX11" fmla="*/ 2569809 w 3986472"/>
              <a:gd name="connsiteY11" fmla="*/ 1877159 h 3604689"/>
              <a:gd name="connsiteX12" fmla="*/ 1999634 w 3986472"/>
              <a:gd name="connsiteY12" fmla="*/ 1877159 h 3604689"/>
              <a:gd name="connsiteX13" fmla="*/ 185337 w 3986472"/>
              <a:gd name="connsiteY13" fmla="*/ 3604689 h 3604689"/>
              <a:gd name="connsiteX14" fmla="*/ 185337 w 3986472"/>
              <a:gd name="connsiteY14" fmla="*/ 2751226 h 3604689"/>
              <a:gd name="connsiteX15" fmla="*/ 185337 w 3986472"/>
              <a:gd name="connsiteY15" fmla="*/ 2535971 h 3604689"/>
              <a:gd name="connsiteX16" fmla="*/ 185337 w 3986472"/>
              <a:gd name="connsiteY16" fmla="*/ 302954 h 3604689"/>
              <a:gd name="connsiteX17" fmla="*/ 116958 w 3986472"/>
              <a:gd name="connsiteY17" fmla="*/ 302954 h 3604689"/>
              <a:gd name="connsiteX18" fmla="*/ 0 w 3986472"/>
              <a:gd name="connsiteY18" fmla="*/ 185996 h 3604689"/>
              <a:gd name="connsiteX19" fmla="*/ 0 w 3986472"/>
              <a:gd name="connsiteY19" fmla="*/ 131880 h 3604689"/>
              <a:gd name="connsiteX20" fmla="*/ 116958 w 3986472"/>
              <a:gd name="connsiteY20" fmla="*/ 14922 h 3604689"/>
              <a:gd name="connsiteX21" fmla="*/ 1076491 w 3986472"/>
              <a:gd name="connsiteY21" fmla="*/ 14922 h 3604689"/>
              <a:gd name="connsiteX22" fmla="*/ 1193449 w 3986472"/>
              <a:gd name="connsiteY22" fmla="*/ 131880 h 3604689"/>
              <a:gd name="connsiteX23" fmla="*/ 1193449 w 3986472"/>
              <a:gd name="connsiteY23" fmla="*/ 185996 h 3604689"/>
              <a:gd name="connsiteX24" fmla="*/ 1076491 w 3986472"/>
              <a:gd name="connsiteY24" fmla="*/ 302954 h 3604689"/>
              <a:gd name="connsiteX25" fmla="*/ 1028167 w 3986472"/>
              <a:gd name="connsiteY25" fmla="*/ 302954 h 3604689"/>
              <a:gd name="connsiteX26" fmla="*/ 1028167 w 3986472"/>
              <a:gd name="connsiteY26" fmla="*/ 1733448 h 3604689"/>
              <a:gd name="connsiteX27" fmla="*/ 2848679 w 3986472"/>
              <a:gd name="connsiteY27"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695056 w 3986472"/>
              <a:gd name="connsiteY6" fmla="*/ 2520272 h 3604689"/>
              <a:gd name="connsiteX7" fmla="*/ 2667555 w 3986472"/>
              <a:gd name="connsiteY7" fmla="*/ 3603007 h 3604689"/>
              <a:gd name="connsiteX8" fmla="*/ 1617559 w 3986472"/>
              <a:gd name="connsiteY8" fmla="*/ 3571118 h 3604689"/>
              <a:gd name="connsiteX9" fmla="*/ 2628063 w 3986472"/>
              <a:gd name="connsiteY9" fmla="*/ 2560614 h 3604689"/>
              <a:gd name="connsiteX10" fmla="*/ 1908216 w 3986472"/>
              <a:gd name="connsiteY10" fmla="*/ 2538753 h 3604689"/>
              <a:gd name="connsiteX11" fmla="*/ 2569809 w 3986472"/>
              <a:gd name="connsiteY11" fmla="*/ 1877159 h 3604689"/>
              <a:gd name="connsiteX12" fmla="*/ 1999634 w 3986472"/>
              <a:gd name="connsiteY12" fmla="*/ 1877159 h 3604689"/>
              <a:gd name="connsiteX13" fmla="*/ 185337 w 3986472"/>
              <a:gd name="connsiteY13" fmla="*/ 3604689 h 3604689"/>
              <a:gd name="connsiteX14" fmla="*/ 185337 w 3986472"/>
              <a:gd name="connsiteY14" fmla="*/ 2751226 h 3604689"/>
              <a:gd name="connsiteX15" fmla="*/ 185337 w 3986472"/>
              <a:gd name="connsiteY15" fmla="*/ 2535971 h 3604689"/>
              <a:gd name="connsiteX16" fmla="*/ 185337 w 3986472"/>
              <a:gd name="connsiteY16" fmla="*/ 302954 h 3604689"/>
              <a:gd name="connsiteX17" fmla="*/ 116958 w 3986472"/>
              <a:gd name="connsiteY17" fmla="*/ 302954 h 3604689"/>
              <a:gd name="connsiteX18" fmla="*/ 0 w 3986472"/>
              <a:gd name="connsiteY18" fmla="*/ 185996 h 3604689"/>
              <a:gd name="connsiteX19" fmla="*/ 0 w 3986472"/>
              <a:gd name="connsiteY19" fmla="*/ 131880 h 3604689"/>
              <a:gd name="connsiteX20" fmla="*/ 116958 w 3986472"/>
              <a:gd name="connsiteY20" fmla="*/ 14922 h 3604689"/>
              <a:gd name="connsiteX21" fmla="*/ 1076491 w 3986472"/>
              <a:gd name="connsiteY21" fmla="*/ 14922 h 3604689"/>
              <a:gd name="connsiteX22" fmla="*/ 1193449 w 3986472"/>
              <a:gd name="connsiteY22" fmla="*/ 131880 h 3604689"/>
              <a:gd name="connsiteX23" fmla="*/ 1193449 w 3986472"/>
              <a:gd name="connsiteY23" fmla="*/ 185996 h 3604689"/>
              <a:gd name="connsiteX24" fmla="*/ 1076491 w 3986472"/>
              <a:gd name="connsiteY24" fmla="*/ 302954 h 3604689"/>
              <a:gd name="connsiteX25" fmla="*/ 1028167 w 3986472"/>
              <a:gd name="connsiteY25" fmla="*/ 302954 h 3604689"/>
              <a:gd name="connsiteX26" fmla="*/ 1028167 w 3986472"/>
              <a:gd name="connsiteY26" fmla="*/ 1733448 h 3604689"/>
              <a:gd name="connsiteX27" fmla="*/ 2848679 w 3986472"/>
              <a:gd name="connsiteY27"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695056 w 3986472"/>
              <a:gd name="connsiteY6" fmla="*/ 2520272 h 3604689"/>
              <a:gd name="connsiteX7" fmla="*/ 2667555 w 3986472"/>
              <a:gd name="connsiteY7" fmla="*/ 3603007 h 3604689"/>
              <a:gd name="connsiteX8" fmla="*/ 1617559 w 3986472"/>
              <a:gd name="connsiteY8" fmla="*/ 3571118 h 3604689"/>
              <a:gd name="connsiteX9" fmla="*/ 2628063 w 3986472"/>
              <a:gd name="connsiteY9" fmla="*/ 2560614 h 3604689"/>
              <a:gd name="connsiteX10" fmla="*/ 1908216 w 3986472"/>
              <a:gd name="connsiteY10" fmla="*/ 2538753 h 3604689"/>
              <a:gd name="connsiteX11" fmla="*/ 2569809 w 3986472"/>
              <a:gd name="connsiteY11" fmla="*/ 1877159 h 3604689"/>
              <a:gd name="connsiteX12" fmla="*/ 1999634 w 3986472"/>
              <a:gd name="connsiteY12" fmla="*/ 1877159 h 3604689"/>
              <a:gd name="connsiteX13" fmla="*/ 185337 w 3986472"/>
              <a:gd name="connsiteY13" fmla="*/ 3604689 h 3604689"/>
              <a:gd name="connsiteX14" fmla="*/ 185337 w 3986472"/>
              <a:gd name="connsiteY14" fmla="*/ 2751226 h 3604689"/>
              <a:gd name="connsiteX15" fmla="*/ 185337 w 3986472"/>
              <a:gd name="connsiteY15" fmla="*/ 2535971 h 3604689"/>
              <a:gd name="connsiteX16" fmla="*/ 185337 w 3986472"/>
              <a:gd name="connsiteY16" fmla="*/ 302954 h 3604689"/>
              <a:gd name="connsiteX17" fmla="*/ 116958 w 3986472"/>
              <a:gd name="connsiteY17" fmla="*/ 302954 h 3604689"/>
              <a:gd name="connsiteX18" fmla="*/ 0 w 3986472"/>
              <a:gd name="connsiteY18" fmla="*/ 185996 h 3604689"/>
              <a:gd name="connsiteX19" fmla="*/ 0 w 3986472"/>
              <a:gd name="connsiteY19" fmla="*/ 131880 h 3604689"/>
              <a:gd name="connsiteX20" fmla="*/ 116958 w 3986472"/>
              <a:gd name="connsiteY20" fmla="*/ 14922 h 3604689"/>
              <a:gd name="connsiteX21" fmla="*/ 1076491 w 3986472"/>
              <a:gd name="connsiteY21" fmla="*/ 14922 h 3604689"/>
              <a:gd name="connsiteX22" fmla="*/ 1193449 w 3986472"/>
              <a:gd name="connsiteY22" fmla="*/ 131880 h 3604689"/>
              <a:gd name="connsiteX23" fmla="*/ 1193449 w 3986472"/>
              <a:gd name="connsiteY23" fmla="*/ 185996 h 3604689"/>
              <a:gd name="connsiteX24" fmla="*/ 1076491 w 3986472"/>
              <a:gd name="connsiteY24" fmla="*/ 302954 h 3604689"/>
              <a:gd name="connsiteX25" fmla="*/ 1028167 w 3986472"/>
              <a:gd name="connsiteY25" fmla="*/ 302954 h 3604689"/>
              <a:gd name="connsiteX26" fmla="*/ 1028167 w 3986472"/>
              <a:gd name="connsiteY26" fmla="*/ 1733448 h 3604689"/>
              <a:gd name="connsiteX27" fmla="*/ 2848679 w 3986472"/>
              <a:gd name="connsiteY27"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95056 w 3986472"/>
              <a:gd name="connsiteY5" fmla="*/ 2520272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2535971 h 3604689"/>
              <a:gd name="connsiteX15" fmla="*/ 185337 w 3986472"/>
              <a:gd name="connsiteY15" fmla="*/ 302954 h 3604689"/>
              <a:gd name="connsiteX16" fmla="*/ 116958 w 3986472"/>
              <a:gd name="connsiteY16" fmla="*/ 302954 h 3604689"/>
              <a:gd name="connsiteX17" fmla="*/ 0 w 3986472"/>
              <a:gd name="connsiteY17" fmla="*/ 185996 h 3604689"/>
              <a:gd name="connsiteX18" fmla="*/ 0 w 3986472"/>
              <a:gd name="connsiteY18" fmla="*/ 131880 h 3604689"/>
              <a:gd name="connsiteX19" fmla="*/ 116958 w 3986472"/>
              <a:gd name="connsiteY19" fmla="*/ 14922 h 3604689"/>
              <a:gd name="connsiteX20" fmla="*/ 1076491 w 3986472"/>
              <a:gd name="connsiteY20" fmla="*/ 14922 h 3604689"/>
              <a:gd name="connsiteX21" fmla="*/ 1193449 w 3986472"/>
              <a:gd name="connsiteY21" fmla="*/ 131880 h 3604689"/>
              <a:gd name="connsiteX22" fmla="*/ 1193449 w 3986472"/>
              <a:gd name="connsiteY22" fmla="*/ 185996 h 3604689"/>
              <a:gd name="connsiteX23" fmla="*/ 1076491 w 3986472"/>
              <a:gd name="connsiteY23" fmla="*/ 302954 h 3604689"/>
              <a:gd name="connsiteX24" fmla="*/ 1028167 w 3986472"/>
              <a:gd name="connsiteY24" fmla="*/ 302954 h 3604689"/>
              <a:gd name="connsiteX25" fmla="*/ 1028167 w 3986472"/>
              <a:gd name="connsiteY25" fmla="*/ 1733448 h 3604689"/>
              <a:gd name="connsiteX26" fmla="*/ 2848679 w 3986472"/>
              <a:gd name="connsiteY26"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95056 w 3986472"/>
              <a:gd name="connsiteY5" fmla="*/ 2520272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2535971 h 3604689"/>
              <a:gd name="connsiteX15" fmla="*/ 185337 w 3986472"/>
              <a:gd name="connsiteY15" fmla="*/ 302954 h 3604689"/>
              <a:gd name="connsiteX16" fmla="*/ 116958 w 3986472"/>
              <a:gd name="connsiteY16" fmla="*/ 302954 h 3604689"/>
              <a:gd name="connsiteX17" fmla="*/ 0 w 3986472"/>
              <a:gd name="connsiteY17" fmla="*/ 185996 h 3604689"/>
              <a:gd name="connsiteX18" fmla="*/ 0 w 3986472"/>
              <a:gd name="connsiteY18" fmla="*/ 131880 h 3604689"/>
              <a:gd name="connsiteX19" fmla="*/ 116958 w 3986472"/>
              <a:gd name="connsiteY19" fmla="*/ 14922 h 3604689"/>
              <a:gd name="connsiteX20" fmla="*/ 1076491 w 3986472"/>
              <a:gd name="connsiteY20" fmla="*/ 14922 h 3604689"/>
              <a:gd name="connsiteX21" fmla="*/ 1193449 w 3986472"/>
              <a:gd name="connsiteY21" fmla="*/ 131880 h 3604689"/>
              <a:gd name="connsiteX22" fmla="*/ 1193449 w 3986472"/>
              <a:gd name="connsiteY22" fmla="*/ 185996 h 3604689"/>
              <a:gd name="connsiteX23" fmla="*/ 1076491 w 3986472"/>
              <a:gd name="connsiteY23" fmla="*/ 302954 h 3604689"/>
              <a:gd name="connsiteX24" fmla="*/ 1028167 w 3986472"/>
              <a:gd name="connsiteY24" fmla="*/ 302954 h 3604689"/>
              <a:gd name="connsiteX25" fmla="*/ 1028167 w 3986472"/>
              <a:gd name="connsiteY25" fmla="*/ 1733448 h 3604689"/>
              <a:gd name="connsiteX26" fmla="*/ 2848679 w 3986472"/>
              <a:gd name="connsiteY26"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52526 w 3986472"/>
              <a:gd name="connsiteY5" fmla="*/ 2541537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2535971 h 3604689"/>
              <a:gd name="connsiteX15" fmla="*/ 185337 w 3986472"/>
              <a:gd name="connsiteY15" fmla="*/ 302954 h 3604689"/>
              <a:gd name="connsiteX16" fmla="*/ 116958 w 3986472"/>
              <a:gd name="connsiteY16" fmla="*/ 302954 h 3604689"/>
              <a:gd name="connsiteX17" fmla="*/ 0 w 3986472"/>
              <a:gd name="connsiteY17" fmla="*/ 185996 h 3604689"/>
              <a:gd name="connsiteX18" fmla="*/ 0 w 3986472"/>
              <a:gd name="connsiteY18" fmla="*/ 131880 h 3604689"/>
              <a:gd name="connsiteX19" fmla="*/ 116958 w 3986472"/>
              <a:gd name="connsiteY19" fmla="*/ 14922 h 3604689"/>
              <a:gd name="connsiteX20" fmla="*/ 1076491 w 3986472"/>
              <a:gd name="connsiteY20" fmla="*/ 14922 h 3604689"/>
              <a:gd name="connsiteX21" fmla="*/ 1193449 w 3986472"/>
              <a:gd name="connsiteY21" fmla="*/ 131880 h 3604689"/>
              <a:gd name="connsiteX22" fmla="*/ 1193449 w 3986472"/>
              <a:gd name="connsiteY22" fmla="*/ 185996 h 3604689"/>
              <a:gd name="connsiteX23" fmla="*/ 1076491 w 3986472"/>
              <a:gd name="connsiteY23" fmla="*/ 302954 h 3604689"/>
              <a:gd name="connsiteX24" fmla="*/ 1028167 w 3986472"/>
              <a:gd name="connsiteY24" fmla="*/ 302954 h 3604689"/>
              <a:gd name="connsiteX25" fmla="*/ 1028167 w 3986472"/>
              <a:gd name="connsiteY25" fmla="*/ 1733448 h 3604689"/>
              <a:gd name="connsiteX26" fmla="*/ 2848679 w 3986472"/>
              <a:gd name="connsiteY26"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52526 w 3986472"/>
              <a:gd name="connsiteY5" fmla="*/ 2541537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2535971 h 3604689"/>
              <a:gd name="connsiteX15" fmla="*/ 185337 w 3986472"/>
              <a:gd name="connsiteY15" fmla="*/ 302954 h 3604689"/>
              <a:gd name="connsiteX16" fmla="*/ 116958 w 3986472"/>
              <a:gd name="connsiteY16" fmla="*/ 302954 h 3604689"/>
              <a:gd name="connsiteX17" fmla="*/ 0 w 3986472"/>
              <a:gd name="connsiteY17" fmla="*/ 185996 h 3604689"/>
              <a:gd name="connsiteX18" fmla="*/ 0 w 3986472"/>
              <a:gd name="connsiteY18" fmla="*/ 131880 h 3604689"/>
              <a:gd name="connsiteX19" fmla="*/ 116958 w 3986472"/>
              <a:gd name="connsiteY19" fmla="*/ 14922 h 3604689"/>
              <a:gd name="connsiteX20" fmla="*/ 1076491 w 3986472"/>
              <a:gd name="connsiteY20" fmla="*/ 14922 h 3604689"/>
              <a:gd name="connsiteX21" fmla="*/ 1193449 w 3986472"/>
              <a:gd name="connsiteY21" fmla="*/ 131880 h 3604689"/>
              <a:gd name="connsiteX22" fmla="*/ 1193449 w 3986472"/>
              <a:gd name="connsiteY22" fmla="*/ 185996 h 3604689"/>
              <a:gd name="connsiteX23" fmla="*/ 1076491 w 3986472"/>
              <a:gd name="connsiteY23" fmla="*/ 302954 h 3604689"/>
              <a:gd name="connsiteX24" fmla="*/ 1028167 w 3986472"/>
              <a:gd name="connsiteY24" fmla="*/ 302954 h 3604689"/>
              <a:gd name="connsiteX25" fmla="*/ 1028167 w 3986472"/>
              <a:gd name="connsiteY25" fmla="*/ 1733448 h 3604689"/>
              <a:gd name="connsiteX26" fmla="*/ 2848679 w 3986472"/>
              <a:gd name="connsiteY26"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52526 w 3986472"/>
              <a:gd name="connsiteY5" fmla="*/ 2541537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302954 h 3604689"/>
              <a:gd name="connsiteX15" fmla="*/ 116958 w 3986472"/>
              <a:gd name="connsiteY15" fmla="*/ 302954 h 3604689"/>
              <a:gd name="connsiteX16" fmla="*/ 0 w 3986472"/>
              <a:gd name="connsiteY16" fmla="*/ 185996 h 3604689"/>
              <a:gd name="connsiteX17" fmla="*/ 0 w 3986472"/>
              <a:gd name="connsiteY17" fmla="*/ 131880 h 3604689"/>
              <a:gd name="connsiteX18" fmla="*/ 116958 w 3986472"/>
              <a:gd name="connsiteY18" fmla="*/ 14922 h 3604689"/>
              <a:gd name="connsiteX19" fmla="*/ 1076491 w 3986472"/>
              <a:gd name="connsiteY19" fmla="*/ 14922 h 3604689"/>
              <a:gd name="connsiteX20" fmla="*/ 1193449 w 3986472"/>
              <a:gd name="connsiteY20" fmla="*/ 131880 h 3604689"/>
              <a:gd name="connsiteX21" fmla="*/ 1193449 w 3986472"/>
              <a:gd name="connsiteY21" fmla="*/ 185996 h 3604689"/>
              <a:gd name="connsiteX22" fmla="*/ 1076491 w 3986472"/>
              <a:gd name="connsiteY22" fmla="*/ 302954 h 3604689"/>
              <a:gd name="connsiteX23" fmla="*/ 1028167 w 3986472"/>
              <a:gd name="connsiteY23" fmla="*/ 302954 h 3604689"/>
              <a:gd name="connsiteX24" fmla="*/ 1028167 w 3986472"/>
              <a:gd name="connsiteY24" fmla="*/ 1733448 h 3604689"/>
              <a:gd name="connsiteX25" fmla="*/ 2848679 w 3986472"/>
              <a:gd name="connsiteY25"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52526 w 3986472"/>
              <a:gd name="connsiteY5" fmla="*/ 2541537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302954 h 3604689"/>
              <a:gd name="connsiteX14" fmla="*/ 116958 w 3986472"/>
              <a:gd name="connsiteY14" fmla="*/ 302954 h 3604689"/>
              <a:gd name="connsiteX15" fmla="*/ 0 w 3986472"/>
              <a:gd name="connsiteY15" fmla="*/ 185996 h 3604689"/>
              <a:gd name="connsiteX16" fmla="*/ 0 w 3986472"/>
              <a:gd name="connsiteY16" fmla="*/ 131880 h 3604689"/>
              <a:gd name="connsiteX17" fmla="*/ 116958 w 3986472"/>
              <a:gd name="connsiteY17" fmla="*/ 14922 h 3604689"/>
              <a:gd name="connsiteX18" fmla="*/ 1076491 w 3986472"/>
              <a:gd name="connsiteY18" fmla="*/ 14922 h 3604689"/>
              <a:gd name="connsiteX19" fmla="*/ 1193449 w 3986472"/>
              <a:gd name="connsiteY19" fmla="*/ 131880 h 3604689"/>
              <a:gd name="connsiteX20" fmla="*/ 1193449 w 3986472"/>
              <a:gd name="connsiteY20" fmla="*/ 185996 h 3604689"/>
              <a:gd name="connsiteX21" fmla="*/ 1076491 w 3986472"/>
              <a:gd name="connsiteY21" fmla="*/ 302954 h 3604689"/>
              <a:gd name="connsiteX22" fmla="*/ 1028167 w 3986472"/>
              <a:gd name="connsiteY22" fmla="*/ 302954 h 3604689"/>
              <a:gd name="connsiteX23" fmla="*/ 1028167 w 3986472"/>
              <a:gd name="connsiteY23" fmla="*/ 1733448 h 3604689"/>
              <a:gd name="connsiteX24" fmla="*/ 2848679 w 3986472"/>
              <a:gd name="connsiteY24" fmla="*/ 0 h 360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86472" h="3604689">
                <a:moveTo>
                  <a:pt x="2848679" y="0"/>
                </a:moveTo>
                <a:lnTo>
                  <a:pt x="3971074" y="0"/>
                </a:lnTo>
                <a:lnTo>
                  <a:pt x="2561353" y="1342303"/>
                </a:lnTo>
                <a:lnTo>
                  <a:pt x="3986472" y="1342303"/>
                </a:lnTo>
                <a:lnTo>
                  <a:pt x="3372472" y="1943009"/>
                </a:lnTo>
                <a:cubicBezTo>
                  <a:pt x="3620560" y="2058727"/>
                  <a:pt x="3779978" y="2367682"/>
                  <a:pt x="3652526" y="2541537"/>
                </a:cubicBezTo>
                <a:lnTo>
                  <a:pt x="2667555" y="3603007"/>
                </a:lnTo>
                <a:lnTo>
                  <a:pt x="1617559" y="3571118"/>
                </a:lnTo>
                <a:lnTo>
                  <a:pt x="2628063" y="2560614"/>
                </a:lnTo>
                <a:lnTo>
                  <a:pt x="1908216" y="2538753"/>
                </a:lnTo>
                <a:lnTo>
                  <a:pt x="2569809" y="1877159"/>
                </a:lnTo>
                <a:lnTo>
                  <a:pt x="1999634" y="1877159"/>
                </a:lnTo>
                <a:lnTo>
                  <a:pt x="185337" y="3604689"/>
                </a:lnTo>
                <a:lnTo>
                  <a:pt x="185337" y="302954"/>
                </a:lnTo>
                <a:lnTo>
                  <a:pt x="116958" y="302954"/>
                </a:lnTo>
                <a:cubicBezTo>
                  <a:pt x="52364" y="302954"/>
                  <a:pt x="0" y="250590"/>
                  <a:pt x="0" y="185996"/>
                </a:cubicBezTo>
                <a:lnTo>
                  <a:pt x="0" y="131880"/>
                </a:lnTo>
                <a:cubicBezTo>
                  <a:pt x="0" y="67286"/>
                  <a:pt x="52364" y="14922"/>
                  <a:pt x="116958" y="14922"/>
                </a:cubicBezTo>
                <a:lnTo>
                  <a:pt x="1076491" y="14922"/>
                </a:lnTo>
                <a:cubicBezTo>
                  <a:pt x="1141085" y="14922"/>
                  <a:pt x="1193449" y="67286"/>
                  <a:pt x="1193449" y="131880"/>
                </a:cubicBezTo>
                <a:lnTo>
                  <a:pt x="1193449" y="185996"/>
                </a:lnTo>
                <a:cubicBezTo>
                  <a:pt x="1193449" y="250590"/>
                  <a:pt x="1141085" y="302954"/>
                  <a:pt x="1076491" y="302954"/>
                </a:cubicBezTo>
                <a:lnTo>
                  <a:pt x="1028167" y="302954"/>
                </a:lnTo>
                <a:lnTo>
                  <a:pt x="1028167" y="1733448"/>
                </a:lnTo>
                <a:lnTo>
                  <a:pt x="284867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a typeface="+mj-ea"/>
            </a:endParaRPr>
          </a:p>
        </p:txBody>
      </p:sp>
      <p:sp>
        <p:nvSpPr>
          <p:cNvPr id="34" name="Freeform 43">
            <a:extLst>
              <a:ext uri="{FF2B5EF4-FFF2-40B4-BE49-F238E27FC236}">
                <a16:creationId xmlns:a16="http://schemas.microsoft.com/office/drawing/2014/main" id="{65B30B4A-CA94-4C40-A725-A49EA8732B85}"/>
              </a:ext>
            </a:extLst>
          </p:cNvPr>
          <p:cNvSpPr>
            <a:spLocks noChangeAspect="1"/>
          </p:cNvSpPr>
          <p:nvPr/>
        </p:nvSpPr>
        <p:spPr>
          <a:xfrm>
            <a:off x="6526799" y="3078739"/>
            <a:ext cx="537190" cy="612000"/>
          </a:xfrm>
          <a:custGeom>
            <a:avLst/>
            <a:gdLst/>
            <a:ahLst/>
            <a:cxnLst/>
            <a:rect l="l" t="t" r="r" b="b"/>
            <a:pathLst>
              <a:path w="3456727" h="3938119">
                <a:moveTo>
                  <a:pt x="1728364" y="1961325"/>
                </a:moveTo>
                <a:cubicBezTo>
                  <a:pt x="1726089" y="2407152"/>
                  <a:pt x="1737463" y="2812034"/>
                  <a:pt x="1735188" y="3257861"/>
                </a:cubicBezTo>
                <a:cubicBezTo>
                  <a:pt x="2394830" y="3057694"/>
                  <a:pt x="2610919" y="2352560"/>
                  <a:pt x="2765594" y="1981796"/>
                </a:cubicBezTo>
                <a:close/>
                <a:moveTo>
                  <a:pt x="1728362" y="682044"/>
                </a:moveTo>
                <a:cubicBezTo>
                  <a:pt x="1355324" y="868563"/>
                  <a:pt x="1166530" y="952725"/>
                  <a:pt x="609247" y="1002767"/>
                </a:cubicBezTo>
                <a:cubicBezTo>
                  <a:pt x="606972" y="1330312"/>
                  <a:pt x="631992" y="1623739"/>
                  <a:pt x="704780" y="1964933"/>
                </a:cubicBezTo>
                <a:lnTo>
                  <a:pt x="1728363" y="1971757"/>
                </a:lnTo>
                <a:cubicBezTo>
                  <a:pt x="1728363" y="1541853"/>
                  <a:pt x="1728362" y="1111948"/>
                  <a:pt x="1728362" y="682044"/>
                </a:cubicBezTo>
                <a:close/>
                <a:moveTo>
                  <a:pt x="1723409" y="487996"/>
                </a:moveTo>
                <a:cubicBezTo>
                  <a:pt x="1725062" y="488690"/>
                  <a:pt x="1726712" y="489384"/>
                  <a:pt x="1728363" y="490064"/>
                </a:cubicBezTo>
                <a:cubicBezTo>
                  <a:pt x="1730015" y="489384"/>
                  <a:pt x="1731666" y="488690"/>
                  <a:pt x="1733319" y="487996"/>
                </a:cubicBezTo>
                <a:lnTo>
                  <a:pt x="1733319" y="492131"/>
                </a:lnTo>
                <a:cubicBezTo>
                  <a:pt x="2179467" y="679460"/>
                  <a:pt x="2405896" y="769409"/>
                  <a:pt x="2817789" y="813808"/>
                </a:cubicBezTo>
                <a:cubicBezTo>
                  <a:pt x="2971516" y="823489"/>
                  <a:pt x="3036247" y="875307"/>
                  <a:pt x="3033236" y="1061333"/>
                </a:cubicBezTo>
                <a:cubicBezTo>
                  <a:pt x="3015439" y="2441328"/>
                  <a:pt x="2363638" y="3359629"/>
                  <a:pt x="1733319" y="3448048"/>
                </a:cubicBezTo>
                <a:lnTo>
                  <a:pt x="1733319" y="3450123"/>
                </a:lnTo>
                <a:lnTo>
                  <a:pt x="1728363" y="3449086"/>
                </a:lnTo>
                <a:lnTo>
                  <a:pt x="1723409" y="3450123"/>
                </a:lnTo>
                <a:lnTo>
                  <a:pt x="1723409" y="3448048"/>
                </a:lnTo>
                <a:cubicBezTo>
                  <a:pt x="1093089" y="3359629"/>
                  <a:pt x="441289" y="2441328"/>
                  <a:pt x="423491" y="1061333"/>
                </a:cubicBezTo>
                <a:cubicBezTo>
                  <a:pt x="420479" y="875307"/>
                  <a:pt x="485211" y="823489"/>
                  <a:pt x="638937" y="813808"/>
                </a:cubicBezTo>
                <a:cubicBezTo>
                  <a:pt x="1050832" y="769409"/>
                  <a:pt x="1277261" y="679460"/>
                  <a:pt x="1723409" y="492131"/>
                </a:cubicBezTo>
                <a:close/>
                <a:moveTo>
                  <a:pt x="1722802" y="306889"/>
                </a:moveTo>
                <a:lnTo>
                  <a:pt x="1722802" y="311530"/>
                </a:lnTo>
                <a:cubicBezTo>
                  <a:pt x="1222099" y="521767"/>
                  <a:pt x="967982" y="622713"/>
                  <a:pt x="505720" y="672542"/>
                </a:cubicBezTo>
                <a:cubicBezTo>
                  <a:pt x="333196" y="683408"/>
                  <a:pt x="260550" y="741561"/>
                  <a:pt x="263929" y="950334"/>
                </a:cubicBezTo>
                <a:cubicBezTo>
                  <a:pt x="283902" y="2499079"/>
                  <a:pt x="1015407" y="3529669"/>
                  <a:pt x="1722802" y="3628902"/>
                </a:cubicBezTo>
                <a:lnTo>
                  <a:pt x="1722802" y="3631230"/>
                </a:lnTo>
                <a:lnTo>
                  <a:pt x="1728365" y="3630065"/>
                </a:lnTo>
                <a:lnTo>
                  <a:pt x="1733925" y="3631230"/>
                </a:lnTo>
                <a:lnTo>
                  <a:pt x="1733925" y="3628902"/>
                </a:lnTo>
                <a:cubicBezTo>
                  <a:pt x="2441322" y="3529669"/>
                  <a:pt x="3172826" y="2499079"/>
                  <a:pt x="3192800" y="950334"/>
                </a:cubicBezTo>
                <a:cubicBezTo>
                  <a:pt x="3196179" y="741561"/>
                  <a:pt x="3123532" y="683408"/>
                  <a:pt x="2951007" y="672542"/>
                </a:cubicBezTo>
                <a:cubicBezTo>
                  <a:pt x="2488747" y="622713"/>
                  <a:pt x="2234630" y="521767"/>
                  <a:pt x="1733925" y="311530"/>
                </a:cubicBezTo>
                <a:lnTo>
                  <a:pt x="1733925" y="306889"/>
                </a:lnTo>
                <a:cubicBezTo>
                  <a:pt x="1732071" y="307669"/>
                  <a:pt x="1730218" y="308445"/>
                  <a:pt x="1728365" y="309209"/>
                </a:cubicBezTo>
                <a:cubicBezTo>
                  <a:pt x="1726510" y="308445"/>
                  <a:pt x="1724659" y="307669"/>
                  <a:pt x="1722802" y="306889"/>
                </a:cubicBezTo>
                <a:close/>
                <a:moveTo>
                  <a:pt x="1721800" y="0"/>
                </a:moveTo>
                <a:cubicBezTo>
                  <a:pt x="1723991" y="923"/>
                  <a:pt x="1726176" y="1844"/>
                  <a:pt x="1728363" y="2749"/>
                </a:cubicBezTo>
                <a:cubicBezTo>
                  <a:pt x="1730551" y="1844"/>
                  <a:pt x="1732737" y="923"/>
                  <a:pt x="1734926" y="0"/>
                </a:cubicBezTo>
                <a:lnTo>
                  <a:pt x="1734926" y="5497"/>
                </a:lnTo>
                <a:cubicBezTo>
                  <a:pt x="2325825" y="254550"/>
                  <a:pt x="2625718" y="374136"/>
                  <a:pt x="3171248" y="433164"/>
                </a:cubicBezTo>
                <a:cubicBezTo>
                  <a:pt x="3374850" y="446035"/>
                  <a:pt x="3460584" y="514926"/>
                  <a:pt x="3456595" y="762245"/>
                </a:cubicBezTo>
                <a:cubicBezTo>
                  <a:pt x="3433024" y="2596936"/>
                  <a:pt x="2569749" y="3817807"/>
                  <a:pt x="1734926" y="3935360"/>
                </a:cubicBezTo>
                <a:lnTo>
                  <a:pt x="1734926" y="3938119"/>
                </a:lnTo>
                <a:lnTo>
                  <a:pt x="1728363" y="3936740"/>
                </a:lnTo>
                <a:lnTo>
                  <a:pt x="1721800" y="3938119"/>
                </a:lnTo>
                <a:lnTo>
                  <a:pt x="1721800" y="3935360"/>
                </a:lnTo>
                <a:cubicBezTo>
                  <a:pt x="886977" y="3817807"/>
                  <a:pt x="23703" y="2596936"/>
                  <a:pt x="132" y="762245"/>
                </a:cubicBezTo>
                <a:cubicBezTo>
                  <a:pt x="-3858" y="514926"/>
                  <a:pt x="81876" y="446035"/>
                  <a:pt x="285478" y="433164"/>
                </a:cubicBezTo>
                <a:cubicBezTo>
                  <a:pt x="831010" y="374136"/>
                  <a:pt x="1130903" y="254550"/>
                  <a:pt x="1721800" y="54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a typeface="+mj-ea"/>
            </a:endParaRPr>
          </a:p>
        </p:txBody>
      </p:sp>
      <p:sp>
        <p:nvSpPr>
          <p:cNvPr id="35" name="Rounded Rectangle 1">
            <a:extLst>
              <a:ext uri="{FF2B5EF4-FFF2-40B4-BE49-F238E27FC236}">
                <a16:creationId xmlns:a16="http://schemas.microsoft.com/office/drawing/2014/main" id="{87FFFF9B-22C4-444C-9F64-79505AC60B10}"/>
              </a:ext>
            </a:extLst>
          </p:cNvPr>
          <p:cNvSpPr>
            <a:spLocks noChangeAspect="1"/>
          </p:cNvSpPr>
          <p:nvPr/>
        </p:nvSpPr>
        <p:spPr>
          <a:xfrm rot="2648398">
            <a:off x="6668710" y="1958106"/>
            <a:ext cx="253371" cy="648000"/>
          </a:xfrm>
          <a:custGeom>
            <a:avLst/>
            <a:gdLst/>
            <a:ahLst/>
            <a:cxnLst/>
            <a:rect l="l" t="t" r="r" b="b"/>
            <a:pathLst>
              <a:path w="1862952" h="4764557">
                <a:moveTo>
                  <a:pt x="289679" y="2004751"/>
                </a:moveTo>
                <a:cubicBezTo>
                  <a:pt x="458860" y="1838972"/>
                  <a:pt x="691283" y="1737733"/>
                  <a:pt x="946849" y="1740329"/>
                </a:cubicBezTo>
                <a:cubicBezTo>
                  <a:pt x="982916" y="1740695"/>
                  <a:pt x="1018481" y="1743119"/>
                  <a:pt x="1053366" y="1748014"/>
                </a:cubicBezTo>
                <a:cubicBezTo>
                  <a:pt x="1317748" y="1888655"/>
                  <a:pt x="1203170" y="2165630"/>
                  <a:pt x="978473" y="2204473"/>
                </a:cubicBezTo>
                <a:cubicBezTo>
                  <a:pt x="966642" y="2201190"/>
                  <a:pt x="954470" y="2200566"/>
                  <a:pt x="942176" y="2200441"/>
                </a:cubicBezTo>
                <a:cubicBezTo>
                  <a:pt x="697403" y="2197955"/>
                  <a:pt x="496962" y="2394367"/>
                  <a:pt x="494475" y="2639137"/>
                </a:cubicBezTo>
                <a:lnTo>
                  <a:pt x="482110" y="3856696"/>
                </a:lnTo>
                <a:cubicBezTo>
                  <a:pt x="479624" y="4101467"/>
                  <a:pt x="676035" y="4301910"/>
                  <a:pt x="920807" y="4304396"/>
                </a:cubicBezTo>
                <a:cubicBezTo>
                  <a:pt x="1043193" y="4305639"/>
                  <a:pt x="1154496" y="4257158"/>
                  <a:pt x="1235513" y="4177768"/>
                </a:cubicBezTo>
                <a:cubicBezTo>
                  <a:pt x="1316531" y="4098380"/>
                  <a:pt x="1367262" y="3988084"/>
                  <a:pt x="1368506" y="3865699"/>
                </a:cubicBezTo>
                <a:lnTo>
                  <a:pt x="1375662" y="3161156"/>
                </a:lnTo>
                <a:cubicBezTo>
                  <a:pt x="1504082" y="3167548"/>
                  <a:pt x="1792622" y="2981572"/>
                  <a:pt x="1861834" y="2783546"/>
                </a:cubicBezTo>
                <a:lnTo>
                  <a:pt x="1851019" y="3848423"/>
                </a:lnTo>
                <a:cubicBezTo>
                  <a:pt x="1848423" y="4103989"/>
                  <a:pt x="1742485" y="4334308"/>
                  <a:pt x="1573304" y="4500088"/>
                </a:cubicBezTo>
                <a:cubicBezTo>
                  <a:pt x="1404123" y="4665866"/>
                  <a:pt x="1171700" y="4767105"/>
                  <a:pt x="916134" y="4764509"/>
                </a:cubicBezTo>
                <a:cubicBezTo>
                  <a:pt x="405002" y="4759318"/>
                  <a:pt x="-5143" y="4340756"/>
                  <a:pt x="48" y="3829624"/>
                </a:cubicBezTo>
                <a:lnTo>
                  <a:pt x="11964" y="2656415"/>
                </a:lnTo>
                <a:cubicBezTo>
                  <a:pt x="14559" y="2400849"/>
                  <a:pt x="120498" y="2170529"/>
                  <a:pt x="289679" y="2004751"/>
                </a:cubicBezTo>
                <a:close/>
                <a:moveTo>
                  <a:pt x="282968" y="271082"/>
                </a:moveTo>
                <a:cubicBezTo>
                  <a:pt x="450457" y="103594"/>
                  <a:pt x="681840" y="0"/>
                  <a:pt x="937419" y="0"/>
                </a:cubicBezTo>
                <a:cubicBezTo>
                  <a:pt x="1448577" y="0"/>
                  <a:pt x="1862952" y="414375"/>
                  <a:pt x="1862952" y="925533"/>
                </a:cubicBezTo>
                <a:lnTo>
                  <a:pt x="1862952" y="2098803"/>
                </a:lnTo>
                <a:cubicBezTo>
                  <a:pt x="1862952" y="2609961"/>
                  <a:pt x="1448577" y="3024336"/>
                  <a:pt x="937419" y="3024336"/>
                </a:cubicBezTo>
                <a:cubicBezTo>
                  <a:pt x="901350" y="3024336"/>
                  <a:pt x="865762" y="3022273"/>
                  <a:pt x="830829" y="3017733"/>
                </a:cubicBezTo>
                <a:cubicBezTo>
                  <a:pt x="565032" y="2879784"/>
                  <a:pt x="676792" y="2601660"/>
                  <a:pt x="901083" y="2560538"/>
                </a:cubicBezTo>
                <a:cubicBezTo>
                  <a:pt x="912947" y="2563700"/>
                  <a:pt x="925124" y="2564200"/>
                  <a:pt x="937419" y="2564200"/>
                </a:cubicBezTo>
                <a:cubicBezTo>
                  <a:pt x="1182204" y="2564200"/>
                  <a:pt x="1380640" y="2365763"/>
                  <a:pt x="1380641" y="2120980"/>
                </a:cubicBezTo>
                <a:lnTo>
                  <a:pt x="1380640" y="903358"/>
                </a:lnTo>
                <a:cubicBezTo>
                  <a:pt x="1380640" y="658574"/>
                  <a:pt x="1182204" y="460137"/>
                  <a:pt x="937419" y="460137"/>
                </a:cubicBezTo>
                <a:cubicBezTo>
                  <a:pt x="815027" y="460137"/>
                  <a:pt x="704222" y="509746"/>
                  <a:pt x="624015" y="589954"/>
                </a:cubicBezTo>
                <a:cubicBezTo>
                  <a:pt x="543808" y="670161"/>
                  <a:pt x="494199" y="780966"/>
                  <a:pt x="494199" y="903358"/>
                </a:cubicBezTo>
                <a:lnTo>
                  <a:pt x="494198" y="1607937"/>
                </a:lnTo>
                <a:cubicBezTo>
                  <a:pt x="365720" y="1602850"/>
                  <a:pt x="79084" y="1791747"/>
                  <a:pt x="11886" y="1990465"/>
                </a:cubicBezTo>
                <a:lnTo>
                  <a:pt x="11886" y="925533"/>
                </a:lnTo>
                <a:cubicBezTo>
                  <a:pt x="11886" y="669954"/>
                  <a:pt x="115480" y="438571"/>
                  <a:pt x="282968" y="27108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a typeface="+mj-ea"/>
            </a:endParaRPr>
          </a:p>
        </p:txBody>
      </p:sp>
      <p:sp>
        <p:nvSpPr>
          <p:cNvPr id="36" name="Rectangle 1">
            <a:extLst>
              <a:ext uri="{FF2B5EF4-FFF2-40B4-BE49-F238E27FC236}">
                <a16:creationId xmlns:a16="http://schemas.microsoft.com/office/drawing/2014/main" id="{39DFFEB6-9D96-45E3-9D30-2E98F08079D9}"/>
              </a:ext>
            </a:extLst>
          </p:cNvPr>
          <p:cNvSpPr>
            <a:spLocks noChangeAspect="1"/>
          </p:cNvSpPr>
          <p:nvPr/>
        </p:nvSpPr>
        <p:spPr>
          <a:xfrm>
            <a:off x="6515656" y="5315691"/>
            <a:ext cx="559474" cy="551206"/>
          </a:xfrm>
          <a:custGeom>
            <a:avLst/>
            <a:gdLst/>
            <a:ahLst/>
            <a:cxnLst/>
            <a:rect l="l" t="t" r="r" b="b"/>
            <a:pathLst>
              <a:path w="3994694" h="3935658">
                <a:moveTo>
                  <a:pt x="3059053" y="3287658"/>
                </a:moveTo>
                <a:lnTo>
                  <a:pt x="3994694" y="3287658"/>
                </a:lnTo>
                <a:lnTo>
                  <a:pt x="3994694" y="3935658"/>
                </a:lnTo>
                <a:lnTo>
                  <a:pt x="3059053" y="3935658"/>
                </a:lnTo>
                <a:close/>
                <a:moveTo>
                  <a:pt x="1259497" y="3287658"/>
                </a:moveTo>
                <a:lnTo>
                  <a:pt x="2915681" y="3287658"/>
                </a:lnTo>
                <a:lnTo>
                  <a:pt x="2915681" y="3935658"/>
                </a:lnTo>
                <a:lnTo>
                  <a:pt x="1259497" y="3935658"/>
                </a:lnTo>
                <a:close/>
                <a:moveTo>
                  <a:pt x="0" y="3287658"/>
                </a:moveTo>
                <a:lnTo>
                  <a:pt x="1116124" y="3287658"/>
                </a:lnTo>
                <a:lnTo>
                  <a:pt x="1116124" y="3935658"/>
                </a:lnTo>
                <a:lnTo>
                  <a:pt x="0" y="3935658"/>
                </a:lnTo>
                <a:close/>
                <a:moveTo>
                  <a:pt x="3886694" y="2470824"/>
                </a:moveTo>
                <a:lnTo>
                  <a:pt x="3994694" y="2470824"/>
                </a:lnTo>
                <a:lnTo>
                  <a:pt x="3994694" y="3118824"/>
                </a:lnTo>
                <a:lnTo>
                  <a:pt x="3886694" y="3118824"/>
                </a:lnTo>
                <a:close/>
                <a:moveTo>
                  <a:pt x="2123068" y="2470824"/>
                </a:moveTo>
                <a:lnTo>
                  <a:pt x="3779252" y="2470824"/>
                </a:lnTo>
                <a:lnTo>
                  <a:pt x="3779252" y="3118824"/>
                </a:lnTo>
                <a:lnTo>
                  <a:pt x="2123068" y="3118824"/>
                </a:lnTo>
                <a:close/>
                <a:moveTo>
                  <a:pt x="359442" y="2470824"/>
                </a:moveTo>
                <a:lnTo>
                  <a:pt x="2015626" y="2470824"/>
                </a:lnTo>
                <a:lnTo>
                  <a:pt x="2015626" y="3118824"/>
                </a:lnTo>
                <a:lnTo>
                  <a:pt x="359442" y="3118824"/>
                </a:lnTo>
                <a:close/>
                <a:moveTo>
                  <a:pt x="0" y="2470824"/>
                </a:moveTo>
                <a:lnTo>
                  <a:pt x="252000" y="2470824"/>
                </a:lnTo>
                <a:lnTo>
                  <a:pt x="252000" y="3118824"/>
                </a:lnTo>
                <a:lnTo>
                  <a:pt x="0" y="3118824"/>
                </a:lnTo>
                <a:close/>
                <a:moveTo>
                  <a:pt x="3059053" y="1635982"/>
                </a:moveTo>
                <a:lnTo>
                  <a:pt x="3994694" y="1635982"/>
                </a:lnTo>
                <a:lnTo>
                  <a:pt x="3994694" y="2283982"/>
                </a:lnTo>
                <a:lnTo>
                  <a:pt x="3059053" y="2283982"/>
                </a:lnTo>
                <a:close/>
                <a:moveTo>
                  <a:pt x="1259496" y="1635982"/>
                </a:moveTo>
                <a:lnTo>
                  <a:pt x="2915680" y="1635982"/>
                </a:lnTo>
                <a:lnTo>
                  <a:pt x="2915680" y="2283982"/>
                </a:lnTo>
                <a:lnTo>
                  <a:pt x="1259496" y="2283982"/>
                </a:lnTo>
                <a:close/>
                <a:moveTo>
                  <a:pt x="0" y="1635982"/>
                </a:moveTo>
                <a:lnTo>
                  <a:pt x="1116124" y="1635982"/>
                </a:lnTo>
                <a:lnTo>
                  <a:pt x="1116124" y="2283982"/>
                </a:lnTo>
                <a:lnTo>
                  <a:pt x="0" y="2283982"/>
                </a:lnTo>
                <a:close/>
                <a:moveTo>
                  <a:pt x="3886694" y="836400"/>
                </a:moveTo>
                <a:lnTo>
                  <a:pt x="3994694" y="836400"/>
                </a:lnTo>
                <a:lnTo>
                  <a:pt x="3994694" y="1484400"/>
                </a:lnTo>
                <a:lnTo>
                  <a:pt x="3886694" y="1484400"/>
                </a:lnTo>
                <a:close/>
                <a:moveTo>
                  <a:pt x="2123068" y="820634"/>
                </a:moveTo>
                <a:lnTo>
                  <a:pt x="3779252" y="820634"/>
                </a:lnTo>
                <a:lnTo>
                  <a:pt x="3779252" y="1468634"/>
                </a:lnTo>
                <a:lnTo>
                  <a:pt x="2123068" y="1468634"/>
                </a:lnTo>
                <a:close/>
                <a:moveTo>
                  <a:pt x="359442" y="820634"/>
                </a:moveTo>
                <a:lnTo>
                  <a:pt x="2015626" y="820634"/>
                </a:lnTo>
                <a:lnTo>
                  <a:pt x="2015626" y="1468634"/>
                </a:lnTo>
                <a:lnTo>
                  <a:pt x="359442" y="1468634"/>
                </a:lnTo>
                <a:close/>
                <a:moveTo>
                  <a:pt x="0" y="820634"/>
                </a:moveTo>
                <a:lnTo>
                  <a:pt x="252000" y="820634"/>
                </a:lnTo>
                <a:lnTo>
                  <a:pt x="252000" y="1468634"/>
                </a:lnTo>
                <a:lnTo>
                  <a:pt x="0" y="1468634"/>
                </a:lnTo>
                <a:close/>
                <a:moveTo>
                  <a:pt x="3059053" y="0"/>
                </a:moveTo>
                <a:lnTo>
                  <a:pt x="3994694" y="0"/>
                </a:lnTo>
                <a:lnTo>
                  <a:pt x="3994694" y="648000"/>
                </a:lnTo>
                <a:lnTo>
                  <a:pt x="3059053" y="648000"/>
                </a:lnTo>
                <a:close/>
                <a:moveTo>
                  <a:pt x="1259496" y="0"/>
                </a:moveTo>
                <a:lnTo>
                  <a:pt x="2915680" y="0"/>
                </a:lnTo>
                <a:lnTo>
                  <a:pt x="2915680" y="648000"/>
                </a:lnTo>
                <a:lnTo>
                  <a:pt x="1259496" y="648000"/>
                </a:lnTo>
                <a:close/>
                <a:moveTo>
                  <a:pt x="0" y="0"/>
                </a:moveTo>
                <a:lnTo>
                  <a:pt x="1116124" y="0"/>
                </a:lnTo>
                <a:lnTo>
                  <a:pt x="1116124" y="648000"/>
                </a:lnTo>
                <a:lnTo>
                  <a:pt x="0" y="64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a typeface="+mj-ea"/>
            </a:endParaRPr>
          </a:p>
        </p:txBody>
      </p:sp>
      <p:grpSp>
        <p:nvGrpSpPr>
          <p:cNvPr id="39" name="Group 38">
            <a:extLst>
              <a:ext uri="{FF2B5EF4-FFF2-40B4-BE49-F238E27FC236}">
                <a16:creationId xmlns:a16="http://schemas.microsoft.com/office/drawing/2014/main" id="{1E53E786-4F98-431D-87FF-3214DACDE38A}"/>
              </a:ext>
            </a:extLst>
          </p:cNvPr>
          <p:cNvGrpSpPr/>
          <p:nvPr/>
        </p:nvGrpSpPr>
        <p:grpSpPr>
          <a:xfrm rot="20757052">
            <a:off x="-112509" y="267565"/>
            <a:ext cx="2502618" cy="1145903"/>
            <a:chOff x="0" y="30309"/>
            <a:chExt cx="12191759" cy="6798583"/>
          </a:xfrm>
        </p:grpSpPr>
        <p:sp>
          <p:nvSpPr>
            <p:cNvPr id="40" name="Freeform: Shape 4">
              <a:extLst>
                <a:ext uri="{FF2B5EF4-FFF2-40B4-BE49-F238E27FC236}">
                  <a16:creationId xmlns:a16="http://schemas.microsoft.com/office/drawing/2014/main" id="{0C7C0C99-4A28-41CD-A99C-CD4047206CC0}"/>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solidFill>
            <a:ln w="8016" cap="flat">
              <a:noFill/>
              <a:prstDash val="solid"/>
              <a:miter/>
            </a:ln>
          </p:spPr>
          <p:txBody>
            <a:bodyPr rtlCol="0" anchor="ctr"/>
            <a:lstStyle/>
            <a:p>
              <a:endParaRPr lang="en-US"/>
            </a:p>
          </p:txBody>
        </p:sp>
        <p:sp>
          <p:nvSpPr>
            <p:cNvPr id="41" name="Freeform: Shape 5">
              <a:extLst>
                <a:ext uri="{FF2B5EF4-FFF2-40B4-BE49-F238E27FC236}">
                  <a16:creationId xmlns:a16="http://schemas.microsoft.com/office/drawing/2014/main" id="{2C79990D-A267-41BD-8C7C-BC0FD0A36511}"/>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42" name="Freeform: Shape 6">
              <a:extLst>
                <a:ext uri="{FF2B5EF4-FFF2-40B4-BE49-F238E27FC236}">
                  <a16:creationId xmlns:a16="http://schemas.microsoft.com/office/drawing/2014/main" id="{837DC518-28A9-4285-BA97-F0C96C90933D}"/>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lumMod val="60000"/>
                <a:lumOff val="40000"/>
              </a:schemeClr>
            </a:solidFill>
            <a:ln w="8016" cap="flat">
              <a:noFill/>
              <a:prstDash val="solid"/>
              <a:miter/>
            </a:ln>
          </p:spPr>
          <p:txBody>
            <a:bodyPr rtlCol="0" anchor="ctr"/>
            <a:lstStyle/>
            <a:p>
              <a:endParaRPr lang="en-US"/>
            </a:p>
          </p:txBody>
        </p:sp>
        <p:sp>
          <p:nvSpPr>
            <p:cNvPr id="43" name="Freeform: Shape 7">
              <a:extLst>
                <a:ext uri="{FF2B5EF4-FFF2-40B4-BE49-F238E27FC236}">
                  <a16:creationId xmlns:a16="http://schemas.microsoft.com/office/drawing/2014/main" id="{DD4838CA-C915-4C90-9662-F7AB2B448E0F}"/>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75000"/>
              </a:schemeClr>
            </a:solidFill>
            <a:ln w="8016" cap="flat">
              <a:noFill/>
              <a:prstDash val="solid"/>
              <a:miter/>
            </a:ln>
          </p:spPr>
          <p:txBody>
            <a:bodyPr rtlCol="0" anchor="ctr"/>
            <a:lstStyle/>
            <a:p>
              <a:endParaRPr lang="en-US"/>
            </a:p>
          </p:txBody>
        </p:sp>
      </p:grpSp>
    </p:spTree>
    <p:extLst>
      <p:ext uri="{BB962C8B-B14F-4D97-AF65-F5344CB8AC3E}">
        <p14:creationId xmlns:p14="http://schemas.microsoft.com/office/powerpoint/2010/main" val="1279224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82C8DCC9-324A-4EE7-9D1F-601642D513F3}"/>
              </a:ext>
            </a:extLst>
          </p:cNvPr>
          <p:cNvSpPr>
            <a:spLocks noGrp="1"/>
          </p:cNvSpPr>
          <p:nvPr>
            <p:ph type="body" sz="quarter" idx="10"/>
          </p:nvPr>
        </p:nvSpPr>
        <p:spPr/>
        <p:txBody>
          <a:bodyPr/>
          <a:lstStyle/>
          <a:p>
            <a:r>
              <a:rPr lang="en-US" dirty="0"/>
              <a:t>DEMO SẢN PHẨM</a:t>
            </a:r>
          </a:p>
        </p:txBody>
      </p:sp>
      <p:pic>
        <p:nvPicPr>
          <p:cNvPr id="5" name="Picture 4" descr="C:\Users\DELL\Downloads\login.png">
            <a:extLst>
              <a:ext uri="{FF2B5EF4-FFF2-40B4-BE49-F238E27FC236}">
                <a16:creationId xmlns:a16="http://schemas.microsoft.com/office/drawing/2014/main" id="{F0F836FD-70ED-49D1-8CC3-CE55142A4C8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629" y="1557314"/>
            <a:ext cx="4362386" cy="45586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descr="C:\Users\DELL\Downloads\dang ky thong tin ca nhan.png">
            <a:extLst>
              <a:ext uri="{FF2B5EF4-FFF2-40B4-BE49-F238E27FC236}">
                <a16:creationId xmlns:a16="http://schemas.microsoft.com/office/drawing/2014/main" id="{160B7356-9356-4373-90B4-BE4A3354E83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3987" y="1557314"/>
            <a:ext cx="4173899" cy="45586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211888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82C8DCC9-324A-4EE7-9D1F-601642D513F3}"/>
              </a:ext>
            </a:extLst>
          </p:cNvPr>
          <p:cNvSpPr>
            <a:spLocks noGrp="1"/>
          </p:cNvSpPr>
          <p:nvPr>
            <p:ph type="body" sz="quarter" idx="10"/>
          </p:nvPr>
        </p:nvSpPr>
        <p:spPr/>
        <p:txBody>
          <a:bodyPr/>
          <a:lstStyle/>
          <a:p>
            <a:r>
              <a:rPr lang="en-US" dirty="0"/>
              <a:t>DEMO SẢN PHẨM</a:t>
            </a:r>
          </a:p>
        </p:txBody>
      </p:sp>
      <p:pic>
        <p:nvPicPr>
          <p:cNvPr id="3" name="Picture 2" descr="C:\Users\DELL\Downloads\thong tin hoc vien.png">
            <a:extLst>
              <a:ext uri="{FF2B5EF4-FFF2-40B4-BE49-F238E27FC236}">
                <a16:creationId xmlns:a16="http://schemas.microsoft.com/office/drawing/2014/main" id="{5306B1BF-6473-4265-A64C-71D19141294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5352" y="1200158"/>
            <a:ext cx="4869550" cy="53183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887487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82C8DCC9-324A-4EE7-9D1F-601642D513F3}"/>
              </a:ext>
            </a:extLst>
          </p:cNvPr>
          <p:cNvSpPr>
            <a:spLocks noGrp="1"/>
          </p:cNvSpPr>
          <p:nvPr>
            <p:ph type="body" sz="quarter" idx="10"/>
          </p:nvPr>
        </p:nvSpPr>
        <p:spPr/>
        <p:txBody>
          <a:bodyPr/>
          <a:lstStyle/>
          <a:p>
            <a:r>
              <a:rPr lang="en-US" dirty="0"/>
              <a:t>DEMO SẢN PHẨM</a:t>
            </a:r>
          </a:p>
        </p:txBody>
      </p:sp>
      <p:pic>
        <p:nvPicPr>
          <p:cNvPr id="3" name="Picture 2" descr="C:\Users\DELL\Downloads\tutor 1 thông tin cá nhân.png">
            <a:extLst>
              <a:ext uri="{FF2B5EF4-FFF2-40B4-BE49-F238E27FC236}">
                <a16:creationId xmlns:a16="http://schemas.microsoft.com/office/drawing/2014/main" id="{6ED003AF-283F-4E00-8FF0-490BF4DFA59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274" y="1828800"/>
            <a:ext cx="3553423" cy="38814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descr="C:\Users\DELL\Downloads\tutor 2 trình độ học vấn.png">
            <a:extLst>
              <a:ext uri="{FF2B5EF4-FFF2-40B4-BE49-F238E27FC236}">
                <a16:creationId xmlns:a16="http://schemas.microsoft.com/office/drawing/2014/main" id="{22FD3D95-8545-4A69-9B0D-459ECD1D025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9188" y="1828800"/>
            <a:ext cx="3553623" cy="38814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descr="C:\Users\DELL\Downloads\tutor 3 minh chứng.png">
            <a:extLst>
              <a:ext uri="{FF2B5EF4-FFF2-40B4-BE49-F238E27FC236}">
                <a16:creationId xmlns:a16="http://schemas.microsoft.com/office/drawing/2014/main" id="{6BF277DA-CB1A-4BB4-97D7-07DFF376097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2821" y="1828800"/>
            <a:ext cx="3553905" cy="38814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633774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F8EF26-7AD5-4E7F-95B3-9A57CF80C483}"/>
              </a:ext>
            </a:extLst>
          </p:cNvPr>
          <p:cNvSpPr txBox="1"/>
          <p:nvPr/>
        </p:nvSpPr>
        <p:spPr>
          <a:xfrm>
            <a:off x="2" y="2769507"/>
            <a:ext cx="5634180" cy="1015663"/>
          </a:xfrm>
          <a:prstGeom prst="rect">
            <a:avLst/>
          </a:prstGeom>
          <a:noFill/>
        </p:spPr>
        <p:txBody>
          <a:bodyPr wrap="square" rtlCol="0" anchor="ctr">
            <a:spAutoFit/>
          </a:bodyPr>
          <a:lstStyle/>
          <a:p>
            <a:pPr algn="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Tree>
    <p:extLst>
      <p:ext uri="{BB962C8B-B14F-4D97-AF65-F5344CB8AC3E}">
        <p14:creationId xmlns:p14="http://schemas.microsoft.com/office/powerpoint/2010/main" val="821656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A4BDA0-C270-4764-9C18-A593BCE2C965}"/>
              </a:ext>
            </a:extLst>
          </p:cNvPr>
          <p:cNvSpPr txBox="1"/>
          <p:nvPr/>
        </p:nvSpPr>
        <p:spPr>
          <a:xfrm>
            <a:off x="4940663" y="132103"/>
            <a:ext cx="6983482" cy="923330"/>
          </a:xfrm>
          <a:prstGeom prst="rect">
            <a:avLst/>
          </a:prstGeom>
          <a:noFill/>
        </p:spPr>
        <p:txBody>
          <a:bodyPr wrap="square" rtlCol="0" anchor="ctr">
            <a:spAutoFit/>
          </a:bodyPr>
          <a:lstStyle/>
          <a:p>
            <a:r>
              <a:rPr lang="en-US" altLang="ko-KR" sz="5400" dirty="0">
                <a:solidFill>
                  <a:schemeClr val="bg1"/>
                </a:solidFill>
                <a:cs typeface="Arial" pitchFamily="34" charset="0"/>
              </a:rPr>
              <a:t>MÔ TẢ SẢN PHẨM</a:t>
            </a:r>
          </a:p>
        </p:txBody>
      </p:sp>
      <p:sp>
        <p:nvSpPr>
          <p:cNvPr id="17" name="Freeform: Shape 16">
            <a:extLst>
              <a:ext uri="{FF2B5EF4-FFF2-40B4-BE49-F238E27FC236}">
                <a16:creationId xmlns:a16="http://schemas.microsoft.com/office/drawing/2014/main" id="{4D4A03DF-18B6-4177-837E-E3666CEB4BF2}"/>
              </a:ext>
            </a:extLst>
          </p:cNvPr>
          <p:cNvSpPr/>
          <p:nvPr/>
        </p:nvSpPr>
        <p:spPr>
          <a:xfrm>
            <a:off x="5416169" y="1792505"/>
            <a:ext cx="6201066" cy="583725"/>
          </a:xfrm>
          <a:custGeom>
            <a:avLst/>
            <a:gdLst>
              <a:gd name="connsiteX0" fmla="*/ 0 w 6201066"/>
              <a:gd name="connsiteY0" fmla="*/ 0 h 583725"/>
              <a:gd name="connsiteX1" fmla="*/ 6201066 w 6201066"/>
              <a:gd name="connsiteY1" fmla="*/ 0 h 583725"/>
              <a:gd name="connsiteX2" fmla="*/ 6201066 w 6201066"/>
              <a:gd name="connsiteY2" fmla="*/ 583725 h 583725"/>
              <a:gd name="connsiteX3" fmla="*/ 0 w 6201066"/>
              <a:gd name="connsiteY3" fmla="*/ 583725 h 583725"/>
            </a:gdLst>
            <a:ahLst/>
            <a:cxnLst>
              <a:cxn ang="0">
                <a:pos x="connsiteX0" y="connsiteY0"/>
              </a:cxn>
              <a:cxn ang="0">
                <a:pos x="connsiteX1" y="connsiteY1"/>
              </a:cxn>
              <a:cxn ang="0">
                <a:pos x="connsiteX2" y="connsiteY2"/>
              </a:cxn>
              <a:cxn ang="0">
                <a:pos x="connsiteX3" y="connsiteY3"/>
              </a:cxn>
            </a:cxnLst>
            <a:rect l="l" t="t" r="r" b="b"/>
            <a:pathLst>
              <a:path w="6201066" h="583725">
                <a:moveTo>
                  <a:pt x="0" y="0"/>
                </a:moveTo>
                <a:lnTo>
                  <a:pt x="6201066" y="0"/>
                </a:lnTo>
                <a:lnTo>
                  <a:pt x="6201066" y="583725"/>
                </a:lnTo>
                <a:lnTo>
                  <a:pt x="0" y="583725"/>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latin typeface="Arial" pitchFamily="34" charset="0"/>
              <a:cs typeface="Arial" pitchFamily="34" charset="0"/>
            </a:endParaRPr>
          </a:p>
        </p:txBody>
      </p:sp>
      <p:sp>
        <p:nvSpPr>
          <p:cNvPr id="18" name="Freeform: Shape 17">
            <a:extLst>
              <a:ext uri="{FF2B5EF4-FFF2-40B4-BE49-F238E27FC236}">
                <a16:creationId xmlns:a16="http://schemas.microsoft.com/office/drawing/2014/main" id="{9FCE8904-B54D-42BA-A751-DE903A371175}"/>
              </a:ext>
            </a:extLst>
          </p:cNvPr>
          <p:cNvSpPr/>
          <p:nvPr/>
        </p:nvSpPr>
        <p:spPr>
          <a:xfrm>
            <a:off x="5163914" y="1786824"/>
            <a:ext cx="259017" cy="592035"/>
          </a:xfrm>
          <a:custGeom>
            <a:avLst/>
            <a:gdLst/>
            <a:ahLst/>
            <a:cxnLst/>
            <a:rect l="l" t="t" r="r" b="b"/>
            <a:pathLst>
              <a:path w="215653" h="492919">
                <a:moveTo>
                  <a:pt x="139304" y="0"/>
                </a:moveTo>
                <a:lnTo>
                  <a:pt x="215653" y="0"/>
                </a:lnTo>
                <a:lnTo>
                  <a:pt x="215653" y="492919"/>
                </a:lnTo>
                <a:lnTo>
                  <a:pt x="121556" y="492919"/>
                </a:lnTo>
                <a:lnTo>
                  <a:pt x="121556" y="138299"/>
                </a:lnTo>
                <a:cubicBezTo>
                  <a:pt x="87177" y="170446"/>
                  <a:pt x="46658" y="194221"/>
                  <a:pt x="0" y="209625"/>
                </a:cubicBezTo>
                <a:lnTo>
                  <a:pt x="0" y="124235"/>
                </a:lnTo>
                <a:cubicBezTo>
                  <a:pt x="24557" y="116198"/>
                  <a:pt x="51235" y="100962"/>
                  <a:pt x="80033" y="78526"/>
                </a:cubicBezTo>
                <a:cubicBezTo>
                  <a:pt x="108831" y="56090"/>
                  <a:pt x="128588" y="29915"/>
                  <a:pt x="1393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43D4ADD2-E3EF-42A7-8EC3-B1C2302F302A}"/>
              </a:ext>
            </a:extLst>
          </p:cNvPr>
          <p:cNvSpPr/>
          <p:nvPr/>
        </p:nvSpPr>
        <p:spPr>
          <a:xfrm>
            <a:off x="5439183" y="3725368"/>
            <a:ext cx="6178052" cy="583725"/>
          </a:xfrm>
          <a:custGeom>
            <a:avLst/>
            <a:gdLst>
              <a:gd name="connsiteX0" fmla="*/ 0 w 6178052"/>
              <a:gd name="connsiteY0" fmla="*/ 0 h 583725"/>
              <a:gd name="connsiteX1" fmla="*/ 6178052 w 6178052"/>
              <a:gd name="connsiteY1" fmla="*/ 0 h 583725"/>
              <a:gd name="connsiteX2" fmla="*/ 6178052 w 6178052"/>
              <a:gd name="connsiteY2" fmla="*/ 583725 h 583725"/>
              <a:gd name="connsiteX3" fmla="*/ 0 w 6178052"/>
              <a:gd name="connsiteY3" fmla="*/ 583725 h 583725"/>
            </a:gdLst>
            <a:ahLst/>
            <a:cxnLst>
              <a:cxn ang="0">
                <a:pos x="connsiteX0" y="connsiteY0"/>
              </a:cxn>
              <a:cxn ang="0">
                <a:pos x="connsiteX1" y="connsiteY1"/>
              </a:cxn>
              <a:cxn ang="0">
                <a:pos x="connsiteX2" y="connsiteY2"/>
              </a:cxn>
              <a:cxn ang="0">
                <a:pos x="connsiteX3" y="connsiteY3"/>
              </a:cxn>
            </a:cxnLst>
            <a:rect l="l" t="t" r="r" b="b"/>
            <a:pathLst>
              <a:path w="6178052" h="583725">
                <a:moveTo>
                  <a:pt x="0" y="0"/>
                </a:moveTo>
                <a:lnTo>
                  <a:pt x="6178052" y="0"/>
                </a:lnTo>
                <a:lnTo>
                  <a:pt x="6178052" y="583725"/>
                </a:lnTo>
                <a:lnTo>
                  <a:pt x="0" y="583725"/>
                </a:lnTo>
                <a:close/>
              </a:path>
            </a:pathLst>
          </a:cu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latin typeface="Arial" pitchFamily="34" charset="0"/>
              <a:cs typeface="Arial" pitchFamily="34" charset="0"/>
            </a:endParaRPr>
          </a:p>
        </p:txBody>
      </p:sp>
      <p:sp>
        <p:nvSpPr>
          <p:cNvPr id="20" name="Freeform: Shape 19">
            <a:extLst>
              <a:ext uri="{FF2B5EF4-FFF2-40B4-BE49-F238E27FC236}">
                <a16:creationId xmlns:a16="http://schemas.microsoft.com/office/drawing/2014/main" id="{69491A4E-F382-4BD4-82D3-4D1FE937318E}"/>
              </a:ext>
            </a:extLst>
          </p:cNvPr>
          <p:cNvSpPr/>
          <p:nvPr/>
        </p:nvSpPr>
        <p:spPr>
          <a:xfrm>
            <a:off x="5163914" y="3725827"/>
            <a:ext cx="391741" cy="602091"/>
          </a:xfrm>
          <a:custGeom>
            <a:avLst/>
            <a:gdLst/>
            <a:ahLst/>
            <a:cxnLst/>
            <a:rect l="l" t="t" r="r" b="b"/>
            <a:pathLst>
              <a:path w="326157" h="501291">
                <a:moveTo>
                  <a:pt x="158391" y="0"/>
                </a:moveTo>
                <a:cubicBezTo>
                  <a:pt x="204602" y="0"/>
                  <a:pt x="241660" y="14734"/>
                  <a:pt x="269565" y="44202"/>
                </a:cubicBezTo>
                <a:cubicBezTo>
                  <a:pt x="292559" y="68312"/>
                  <a:pt x="304056" y="95548"/>
                  <a:pt x="304056" y="125909"/>
                </a:cubicBezTo>
                <a:cubicBezTo>
                  <a:pt x="304056" y="168995"/>
                  <a:pt x="280504" y="203374"/>
                  <a:pt x="233400" y="229047"/>
                </a:cubicBezTo>
                <a:cubicBezTo>
                  <a:pt x="261528" y="235074"/>
                  <a:pt x="284020" y="248581"/>
                  <a:pt x="300875" y="269565"/>
                </a:cubicBezTo>
                <a:cubicBezTo>
                  <a:pt x="317730" y="290550"/>
                  <a:pt x="326157" y="315888"/>
                  <a:pt x="326157" y="345579"/>
                </a:cubicBezTo>
                <a:cubicBezTo>
                  <a:pt x="326157" y="388665"/>
                  <a:pt x="310418" y="425388"/>
                  <a:pt x="278941" y="455749"/>
                </a:cubicBezTo>
                <a:cubicBezTo>
                  <a:pt x="247464" y="486110"/>
                  <a:pt x="208285" y="501291"/>
                  <a:pt x="161404" y="501291"/>
                </a:cubicBezTo>
                <a:cubicBezTo>
                  <a:pt x="116979" y="501291"/>
                  <a:pt x="80144" y="488510"/>
                  <a:pt x="50899" y="462949"/>
                </a:cubicBezTo>
                <a:cubicBezTo>
                  <a:pt x="21655" y="437388"/>
                  <a:pt x="4688" y="403957"/>
                  <a:pt x="0" y="362657"/>
                </a:cubicBezTo>
                <a:lnTo>
                  <a:pt x="91083" y="351607"/>
                </a:lnTo>
                <a:cubicBezTo>
                  <a:pt x="93985" y="374824"/>
                  <a:pt x="101799" y="392572"/>
                  <a:pt x="114523" y="404850"/>
                </a:cubicBezTo>
                <a:cubicBezTo>
                  <a:pt x="127248" y="417128"/>
                  <a:pt x="142652" y="423268"/>
                  <a:pt x="160735" y="423268"/>
                </a:cubicBezTo>
                <a:cubicBezTo>
                  <a:pt x="180157" y="423268"/>
                  <a:pt x="196509" y="415901"/>
                  <a:pt x="209792" y="401167"/>
                </a:cubicBezTo>
                <a:cubicBezTo>
                  <a:pt x="223075" y="386433"/>
                  <a:pt x="229716" y="366564"/>
                  <a:pt x="229716" y="341561"/>
                </a:cubicBezTo>
                <a:cubicBezTo>
                  <a:pt x="229716" y="317897"/>
                  <a:pt x="223354" y="299145"/>
                  <a:pt x="210629" y="285304"/>
                </a:cubicBezTo>
                <a:cubicBezTo>
                  <a:pt x="197904" y="271463"/>
                  <a:pt x="182389" y="264542"/>
                  <a:pt x="164083" y="264542"/>
                </a:cubicBezTo>
                <a:cubicBezTo>
                  <a:pt x="152028" y="264542"/>
                  <a:pt x="137629" y="266886"/>
                  <a:pt x="120886" y="271575"/>
                </a:cubicBezTo>
                <a:lnTo>
                  <a:pt x="131267" y="194891"/>
                </a:lnTo>
                <a:cubicBezTo>
                  <a:pt x="156716" y="195561"/>
                  <a:pt x="176138" y="190035"/>
                  <a:pt x="189533" y="178315"/>
                </a:cubicBezTo>
                <a:cubicBezTo>
                  <a:pt x="202927" y="166595"/>
                  <a:pt x="209625" y="151024"/>
                  <a:pt x="209625" y="131602"/>
                </a:cubicBezTo>
                <a:cubicBezTo>
                  <a:pt x="209625" y="115082"/>
                  <a:pt x="204713" y="101910"/>
                  <a:pt x="194891" y="92088"/>
                </a:cubicBezTo>
                <a:cubicBezTo>
                  <a:pt x="185068" y="82265"/>
                  <a:pt x="172008" y="77354"/>
                  <a:pt x="155712" y="77354"/>
                </a:cubicBezTo>
                <a:cubicBezTo>
                  <a:pt x="139638" y="77354"/>
                  <a:pt x="125909" y="82935"/>
                  <a:pt x="114523" y="94097"/>
                </a:cubicBezTo>
                <a:cubicBezTo>
                  <a:pt x="103138" y="105259"/>
                  <a:pt x="96217" y="121556"/>
                  <a:pt x="93762" y="142987"/>
                </a:cubicBezTo>
                <a:lnTo>
                  <a:pt x="7032" y="128253"/>
                </a:lnTo>
                <a:cubicBezTo>
                  <a:pt x="13060" y="98562"/>
                  <a:pt x="22157" y="74842"/>
                  <a:pt x="34324" y="57095"/>
                </a:cubicBezTo>
                <a:cubicBezTo>
                  <a:pt x="46490" y="39347"/>
                  <a:pt x="63457" y="25394"/>
                  <a:pt x="85223" y="15237"/>
                </a:cubicBezTo>
                <a:cubicBezTo>
                  <a:pt x="106989" y="5079"/>
                  <a:pt x="131378" y="0"/>
                  <a:pt x="15839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26BC163F-5FE8-4B5C-BC5E-120D39CF9AE5}"/>
              </a:ext>
            </a:extLst>
          </p:cNvPr>
          <p:cNvSpPr/>
          <p:nvPr/>
        </p:nvSpPr>
        <p:spPr>
          <a:xfrm>
            <a:off x="5480269" y="4713066"/>
            <a:ext cx="6136966" cy="583725"/>
          </a:xfrm>
          <a:custGeom>
            <a:avLst/>
            <a:gdLst>
              <a:gd name="connsiteX0" fmla="*/ 0 w 6136966"/>
              <a:gd name="connsiteY0" fmla="*/ 0 h 583725"/>
              <a:gd name="connsiteX1" fmla="*/ 6136966 w 6136966"/>
              <a:gd name="connsiteY1" fmla="*/ 0 h 583725"/>
              <a:gd name="connsiteX2" fmla="*/ 6136966 w 6136966"/>
              <a:gd name="connsiteY2" fmla="*/ 583725 h 583725"/>
              <a:gd name="connsiteX3" fmla="*/ 0 w 6136966"/>
              <a:gd name="connsiteY3" fmla="*/ 583725 h 583725"/>
            </a:gdLst>
            <a:ahLst/>
            <a:cxnLst>
              <a:cxn ang="0">
                <a:pos x="connsiteX0" y="connsiteY0"/>
              </a:cxn>
              <a:cxn ang="0">
                <a:pos x="connsiteX1" y="connsiteY1"/>
              </a:cxn>
              <a:cxn ang="0">
                <a:pos x="connsiteX2" y="connsiteY2"/>
              </a:cxn>
              <a:cxn ang="0">
                <a:pos x="connsiteX3" y="connsiteY3"/>
              </a:cxn>
            </a:cxnLst>
            <a:rect l="l" t="t" r="r" b="b"/>
            <a:pathLst>
              <a:path w="6136966" h="583725">
                <a:moveTo>
                  <a:pt x="0" y="0"/>
                </a:moveTo>
                <a:lnTo>
                  <a:pt x="6136966" y="0"/>
                </a:lnTo>
                <a:lnTo>
                  <a:pt x="6136966" y="583725"/>
                </a:lnTo>
                <a:lnTo>
                  <a:pt x="0" y="583725"/>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latin typeface="Arial" pitchFamily="34" charset="0"/>
              <a:cs typeface="Arial" pitchFamily="34" charset="0"/>
            </a:endParaRPr>
          </a:p>
        </p:txBody>
      </p:sp>
      <p:sp>
        <p:nvSpPr>
          <p:cNvPr id="22" name="Freeform: Shape 21">
            <a:extLst>
              <a:ext uri="{FF2B5EF4-FFF2-40B4-BE49-F238E27FC236}">
                <a16:creationId xmlns:a16="http://schemas.microsoft.com/office/drawing/2014/main" id="{7CEA61B6-CB63-4ABF-8BB7-CC4EAFA53905}"/>
              </a:ext>
            </a:extLst>
          </p:cNvPr>
          <p:cNvSpPr/>
          <p:nvPr/>
        </p:nvSpPr>
        <p:spPr>
          <a:xfrm>
            <a:off x="5163914" y="4705155"/>
            <a:ext cx="423916" cy="592035"/>
          </a:xfrm>
          <a:custGeom>
            <a:avLst/>
            <a:gdLst/>
            <a:ahLst/>
            <a:cxnLst/>
            <a:rect l="l" t="t" r="r" b="b"/>
            <a:pathLst>
              <a:path w="352946" h="492919">
                <a:moveTo>
                  <a:pt x="200919" y="143657"/>
                </a:moveTo>
                <a:lnTo>
                  <a:pt x="88069" y="311423"/>
                </a:lnTo>
                <a:lnTo>
                  <a:pt x="200919" y="311423"/>
                </a:lnTo>
                <a:close/>
                <a:moveTo>
                  <a:pt x="212974" y="0"/>
                </a:moveTo>
                <a:lnTo>
                  <a:pt x="292001" y="0"/>
                </a:lnTo>
                <a:lnTo>
                  <a:pt x="292001" y="311423"/>
                </a:lnTo>
                <a:lnTo>
                  <a:pt x="352946" y="311423"/>
                </a:lnTo>
                <a:lnTo>
                  <a:pt x="352946" y="394135"/>
                </a:lnTo>
                <a:lnTo>
                  <a:pt x="292001" y="394135"/>
                </a:lnTo>
                <a:lnTo>
                  <a:pt x="292001" y="492919"/>
                </a:lnTo>
                <a:lnTo>
                  <a:pt x="200919" y="492919"/>
                </a:lnTo>
                <a:lnTo>
                  <a:pt x="200919" y="394135"/>
                </a:lnTo>
                <a:lnTo>
                  <a:pt x="0" y="394135"/>
                </a:lnTo>
                <a:lnTo>
                  <a:pt x="0" y="31175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6726B2C2-1A59-4AC8-933B-4ECD88E406E5}"/>
              </a:ext>
            </a:extLst>
          </p:cNvPr>
          <p:cNvSpPr/>
          <p:nvPr/>
        </p:nvSpPr>
        <p:spPr>
          <a:xfrm>
            <a:off x="5201349" y="2762521"/>
            <a:ext cx="6415886" cy="583725"/>
          </a:xfrm>
          <a:custGeom>
            <a:avLst/>
            <a:gdLst>
              <a:gd name="connsiteX0" fmla="*/ 199305 w 6415886"/>
              <a:gd name="connsiteY0" fmla="*/ 0 h 583725"/>
              <a:gd name="connsiteX1" fmla="*/ 6415886 w 6415886"/>
              <a:gd name="connsiteY1" fmla="*/ 0 h 583725"/>
              <a:gd name="connsiteX2" fmla="*/ 6415886 w 6415886"/>
              <a:gd name="connsiteY2" fmla="*/ 583725 h 583725"/>
              <a:gd name="connsiteX3" fmla="*/ 398608 w 6415886"/>
              <a:gd name="connsiteY3" fmla="*/ 583725 h 583725"/>
              <a:gd name="connsiteX4" fmla="*/ 199305 w 6415886"/>
              <a:gd name="connsiteY4" fmla="*/ 583725 h 583725"/>
              <a:gd name="connsiteX5" fmla="*/ 0 w 6415886"/>
              <a:gd name="connsiteY5" fmla="*/ 583725 h 583725"/>
              <a:gd name="connsiteX6" fmla="*/ 271832 w 6415886"/>
              <a:gd name="connsiteY6" fmla="*/ 283741 h 583725"/>
              <a:gd name="connsiteX7" fmla="*/ 199305 w 6415886"/>
              <a:gd name="connsiteY7" fmla="*/ 0 h 58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5886" h="583725">
                <a:moveTo>
                  <a:pt x="199305" y="0"/>
                </a:moveTo>
                <a:lnTo>
                  <a:pt x="6415886" y="0"/>
                </a:lnTo>
                <a:lnTo>
                  <a:pt x="6415886" y="583725"/>
                </a:lnTo>
                <a:lnTo>
                  <a:pt x="398608" y="583725"/>
                </a:lnTo>
                <a:lnTo>
                  <a:pt x="199305" y="583725"/>
                </a:lnTo>
                <a:lnTo>
                  <a:pt x="0" y="583725"/>
                </a:lnTo>
                <a:cubicBezTo>
                  <a:pt x="90611" y="483731"/>
                  <a:pt x="77612" y="352653"/>
                  <a:pt x="271832" y="283741"/>
                </a:cubicBezTo>
                <a:cubicBezTo>
                  <a:pt x="458331" y="103683"/>
                  <a:pt x="199305" y="86809"/>
                  <a:pt x="199305" y="0"/>
                </a:cubicBezTo>
                <a:close/>
              </a:path>
            </a:pathLst>
          </a:cu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p>
        </p:txBody>
      </p:sp>
      <p:sp>
        <p:nvSpPr>
          <p:cNvPr id="26" name="Freeform: Shape 25">
            <a:extLst>
              <a:ext uri="{FF2B5EF4-FFF2-40B4-BE49-F238E27FC236}">
                <a16:creationId xmlns:a16="http://schemas.microsoft.com/office/drawing/2014/main" id="{69EEB7A3-AAEE-499F-B484-0C007F6ACA04}"/>
              </a:ext>
            </a:extLst>
          </p:cNvPr>
          <p:cNvSpPr/>
          <p:nvPr/>
        </p:nvSpPr>
        <p:spPr>
          <a:xfrm>
            <a:off x="5163914" y="2756096"/>
            <a:ext cx="396164" cy="592035"/>
          </a:xfrm>
          <a:custGeom>
            <a:avLst/>
            <a:gdLst/>
            <a:ahLst/>
            <a:cxnLst/>
            <a:rect l="l" t="t" r="r" b="b"/>
            <a:pathLst>
              <a:path w="329840" h="492919">
                <a:moveTo>
                  <a:pt x="174129" y="0"/>
                </a:moveTo>
                <a:cubicBezTo>
                  <a:pt x="222572" y="0"/>
                  <a:pt x="260635" y="13060"/>
                  <a:pt x="288317" y="39179"/>
                </a:cubicBezTo>
                <a:cubicBezTo>
                  <a:pt x="315999" y="65299"/>
                  <a:pt x="329840" y="97780"/>
                  <a:pt x="329840" y="136625"/>
                </a:cubicBezTo>
                <a:cubicBezTo>
                  <a:pt x="329840" y="158726"/>
                  <a:pt x="325878" y="179766"/>
                  <a:pt x="317952" y="199746"/>
                </a:cubicBezTo>
                <a:cubicBezTo>
                  <a:pt x="310027" y="219727"/>
                  <a:pt x="297470" y="240655"/>
                  <a:pt x="280280" y="262533"/>
                </a:cubicBezTo>
                <a:cubicBezTo>
                  <a:pt x="268895" y="277044"/>
                  <a:pt x="248357" y="297917"/>
                  <a:pt x="218665" y="325153"/>
                </a:cubicBezTo>
                <a:cubicBezTo>
                  <a:pt x="188974" y="352388"/>
                  <a:pt x="170166" y="370471"/>
                  <a:pt x="162241" y="379401"/>
                </a:cubicBezTo>
                <a:cubicBezTo>
                  <a:pt x="154316" y="388330"/>
                  <a:pt x="147898" y="397037"/>
                  <a:pt x="142986" y="405520"/>
                </a:cubicBezTo>
                <a:lnTo>
                  <a:pt x="329840" y="405520"/>
                </a:lnTo>
                <a:lnTo>
                  <a:pt x="329840" y="492919"/>
                </a:lnTo>
                <a:lnTo>
                  <a:pt x="0" y="492919"/>
                </a:lnTo>
                <a:cubicBezTo>
                  <a:pt x="3572" y="459879"/>
                  <a:pt x="14287" y="428570"/>
                  <a:pt x="32147" y="398990"/>
                </a:cubicBezTo>
                <a:cubicBezTo>
                  <a:pt x="50006" y="369410"/>
                  <a:pt x="85278" y="330176"/>
                  <a:pt x="137963" y="281286"/>
                </a:cubicBezTo>
                <a:cubicBezTo>
                  <a:pt x="180379" y="241772"/>
                  <a:pt x="206387" y="214983"/>
                  <a:pt x="215987" y="200918"/>
                </a:cubicBezTo>
                <a:cubicBezTo>
                  <a:pt x="228935" y="181496"/>
                  <a:pt x="235409" y="162297"/>
                  <a:pt x="235409" y="143322"/>
                </a:cubicBezTo>
                <a:cubicBezTo>
                  <a:pt x="235409" y="122337"/>
                  <a:pt x="229772" y="106208"/>
                  <a:pt x="218498" y="94934"/>
                </a:cubicBezTo>
                <a:cubicBezTo>
                  <a:pt x="207224" y="83660"/>
                  <a:pt x="191653" y="78024"/>
                  <a:pt x="171785" y="78024"/>
                </a:cubicBezTo>
                <a:cubicBezTo>
                  <a:pt x="152139" y="78024"/>
                  <a:pt x="136512" y="83939"/>
                  <a:pt x="124904" y="95771"/>
                </a:cubicBezTo>
                <a:cubicBezTo>
                  <a:pt x="113295" y="107603"/>
                  <a:pt x="106598" y="127248"/>
                  <a:pt x="104812" y="154707"/>
                </a:cubicBezTo>
                <a:lnTo>
                  <a:pt x="11050" y="145331"/>
                </a:lnTo>
                <a:cubicBezTo>
                  <a:pt x="16631" y="93539"/>
                  <a:pt x="34156" y="56369"/>
                  <a:pt x="63624" y="33822"/>
                </a:cubicBezTo>
                <a:cubicBezTo>
                  <a:pt x="93092" y="11274"/>
                  <a:pt x="129927" y="0"/>
                  <a:pt x="17412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C09FC9C8-2888-418A-8ED3-795A3C61FF7C}"/>
              </a:ext>
            </a:extLst>
          </p:cNvPr>
          <p:cNvSpPr txBox="1"/>
          <p:nvPr/>
        </p:nvSpPr>
        <p:spPr bwMode="auto">
          <a:xfrm>
            <a:off x="5982917" y="1784322"/>
            <a:ext cx="4999837" cy="646331"/>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vi-VN" altLang="ko-KR" dirty="0">
                <a:solidFill>
                  <a:schemeClr val="bg1"/>
                </a:solidFill>
                <a:latin typeface="Arial" pitchFamily="34" charset="0"/>
                <a:cs typeface="Arial" pitchFamily="34" charset="0"/>
              </a:rPr>
              <a:t>Tìm kiếm gia sư theo môn học, khu vực, trình độ chuyên môn và mức học phí. </a:t>
            </a:r>
          </a:p>
        </p:txBody>
      </p:sp>
      <p:sp>
        <p:nvSpPr>
          <p:cNvPr id="28" name="TextBox 27">
            <a:extLst>
              <a:ext uri="{FF2B5EF4-FFF2-40B4-BE49-F238E27FC236}">
                <a16:creationId xmlns:a16="http://schemas.microsoft.com/office/drawing/2014/main" id="{4E7C243D-8B52-49FA-B754-E45B42FE85B7}"/>
              </a:ext>
            </a:extLst>
          </p:cNvPr>
          <p:cNvSpPr txBox="1"/>
          <p:nvPr/>
        </p:nvSpPr>
        <p:spPr bwMode="auto">
          <a:xfrm>
            <a:off x="5982917" y="2732008"/>
            <a:ext cx="4999837" cy="646331"/>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vi-VN" altLang="ko-KR" dirty="0">
                <a:solidFill>
                  <a:schemeClr val="bg1"/>
                </a:solidFill>
                <a:latin typeface="Arial" pitchFamily="34" charset="0"/>
                <a:cs typeface="Arial" pitchFamily="34" charset="0"/>
              </a:rPr>
              <a:t>Hệ thống đánh giá và xếp hạng gia sư dựa trên phản hồi của người học.</a:t>
            </a:r>
          </a:p>
        </p:txBody>
      </p:sp>
      <p:sp>
        <p:nvSpPr>
          <p:cNvPr id="29" name="TextBox 28">
            <a:extLst>
              <a:ext uri="{FF2B5EF4-FFF2-40B4-BE49-F238E27FC236}">
                <a16:creationId xmlns:a16="http://schemas.microsoft.com/office/drawing/2014/main" id="{418D82FC-5D13-481C-A4B9-4E126E1A4FAB}"/>
              </a:ext>
            </a:extLst>
          </p:cNvPr>
          <p:cNvSpPr txBox="1"/>
          <p:nvPr/>
        </p:nvSpPr>
        <p:spPr bwMode="auto">
          <a:xfrm>
            <a:off x="5982916" y="3832564"/>
            <a:ext cx="4999837" cy="369332"/>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vi-VN" altLang="ko-KR" b="1" dirty="0">
                <a:solidFill>
                  <a:schemeClr val="bg1"/>
                </a:solidFill>
                <a:latin typeface="Arial" pitchFamily="34" charset="0"/>
                <a:cs typeface="Arial" pitchFamily="34" charset="0"/>
              </a:rPr>
              <a:t>Thanh toán an toàn</a:t>
            </a:r>
            <a:r>
              <a:rPr lang="en-US" altLang="ko-KR" b="1" dirty="0">
                <a:solidFill>
                  <a:schemeClr val="bg1"/>
                </a:solidFill>
                <a:latin typeface="Arial" pitchFamily="34" charset="0"/>
                <a:cs typeface="Arial" pitchFamily="34" charset="0"/>
              </a:rPr>
              <a:t> (</a:t>
            </a:r>
            <a:r>
              <a:rPr lang="en-US" altLang="ko-KR" b="1" dirty="0" err="1">
                <a:solidFill>
                  <a:schemeClr val="bg1"/>
                </a:solidFill>
                <a:latin typeface="Arial" pitchFamily="34" charset="0"/>
                <a:cs typeface="Arial" pitchFamily="34" charset="0"/>
              </a:rPr>
              <a:t>nền</a:t>
            </a:r>
            <a:r>
              <a:rPr lang="en-US" altLang="ko-KR" b="1" dirty="0">
                <a:solidFill>
                  <a:schemeClr val="bg1"/>
                </a:solidFill>
                <a:latin typeface="Arial" pitchFamily="34" charset="0"/>
                <a:cs typeface="Arial" pitchFamily="34" charset="0"/>
              </a:rPr>
              <a:t> </a:t>
            </a:r>
            <a:r>
              <a:rPr lang="en-US" altLang="ko-KR" b="1" dirty="0" err="1">
                <a:solidFill>
                  <a:schemeClr val="bg1"/>
                </a:solidFill>
                <a:latin typeface="Arial" pitchFamily="34" charset="0"/>
                <a:cs typeface="Arial" pitchFamily="34" charset="0"/>
              </a:rPr>
              <a:t>tảng</a:t>
            </a:r>
            <a:r>
              <a:rPr lang="en-US" altLang="ko-KR" b="1" dirty="0">
                <a:solidFill>
                  <a:schemeClr val="bg1"/>
                </a:solidFill>
                <a:latin typeface="Arial" pitchFamily="34" charset="0"/>
                <a:cs typeface="Arial" pitchFamily="34" charset="0"/>
              </a:rPr>
              <a:t> </a:t>
            </a:r>
            <a:r>
              <a:rPr lang="en-US" altLang="ko-KR" b="1" dirty="0" err="1">
                <a:solidFill>
                  <a:schemeClr val="bg1"/>
                </a:solidFill>
                <a:latin typeface="Arial" pitchFamily="34" charset="0"/>
                <a:cs typeface="Arial" pitchFamily="34" charset="0"/>
              </a:rPr>
              <a:t>giữ</a:t>
            </a:r>
            <a:r>
              <a:rPr lang="en-US" altLang="ko-KR" b="1" dirty="0">
                <a:solidFill>
                  <a:schemeClr val="bg1"/>
                </a:solidFill>
                <a:latin typeface="Arial" pitchFamily="34" charset="0"/>
                <a:cs typeface="Arial" pitchFamily="34" charset="0"/>
              </a:rPr>
              <a:t> học </a:t>
            </a:r>
            <a:r>
              <a:rPr lang="en-US" altLang="ko-KR" b="1" dirty="0" err="1">
                <a:solidFill>
                  <a:schemeClr val="bg1"/>
                </a:solidFill>
                <a:latin typeface="Arial" pitchFamily="34" charset="0"/>
                <a:cs typeface="Arial" pitchFamily="34" charset="0"/>
              </a:rPr>
              <a:t>phí</a:t>
            </a:r>
            <a:r>
              <a:rPr lang="en-US" altLang="ko-KR" b="1" dirty="0">
                <a:solidFill>
                  <a:schemeClr val="bg1"/>
                </a:solidFill>
                <a:latin typeface="Arial" pitchFamily="34" charset="0"/>
                <a:cs typeface="Arial" pitchFamily="34" charset="0"/>
              </a:rPr>
              <a:t>)</a:t>
            </a:r>
            <a:endParaRPr lang="vi-VN" altLang="ko-KR" b="1" dirty="0">
              <a:solidFill>
                <a:schemeClr val="bg1"/>
              </a:solidFill>
              <a:latin typeface="Arial" pitchFamily="34" charset="0"/>
              <a:cs typeface="Arial" pitchFamily="34" charset="0"/>
            </a:endParaRPr>
          </a:p>
        </p:txBody>
      </p:sp>
      <p:sp>
        <p:nvSpPr>
          <p:cNvPr id="30" name="TextBox 29">
            <a:extLst>
              <a:ext uri="{FF2B5EF4-FFF2-40B4-BE49-F238E27FC236}">
                <a16:creationId xmlns:a16="http://schemas.microsoft.com/office/drawing/2014/main" id="{128D6575-F0AE-47FF-94CD-8CF98F4E27A7}"/>
              </a:ext>
            </a:extLst>
          </p:cNvPr>
          <p:cNvSpPr txBox="1"/>
          <p:nvPr/>
        </p:nvSpPr>
        <p:spPr bwMode="auto">
          <a:xfrm>
            <a:off x="5982916" y="4816506"/>
            <a:ext cx="4999837" cy="369332"/>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vi-VN" altLang="ko-KR" dirty="0">
                <a:solidFill>
                  <a:schemeClr val="bg1"/>
                </a:solidFill>
                <a:latin typeface="Arial" pitchFamily="34" charset="0"/>
                <a:cs typeface="Arial" pitchFamily="34" charset="0"/>
              </a:rPr>
              <a:t>Trao đổi trực tuyến giữa gia sư và học viên</a:t>
            </a:r>
          </a:p>
        </p:txBody>
      </p:sp>
    </p:spTree>
    <p:extLst>
      <p:ext uri="{BB962C8B-B14F-4D97-AF65-F5344CB8AC3E}">
        <p14:creationId xmlns:p14="http://schemas.microsoft.com/office/powerpoint/2010/main" val="3148822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7" name="Group 156">
            <a:extLst>
              <a:ext uri="{FF2B5EF4-FFF2-40B4-BE49-F238E27FC236}">
                <a16:creationId xmlns:a16="http://schemas.microsoft.com/office/drawing/2014/main" id="{EB196A1F-3B5D-4CAF-B13E-CEE5A9E29B8D}"/>
              </a:ext>
            </a:extLst>
          </p:cNvPr>
          <p:cNvGrpSpPr/>
          <p:nvPr/>
        </p:nvGrpSpPr>
        <p:grpSpPr>
          <a:xfrm>
            <a:off x="1214120" y="1443030"/>
            <a:ext cx="2762879" cy="4856997"/>
            <a:chOff x="7182034" y="5192864"/>
            <a:chExt cx="825553" cy="1451279"/>
          </a:xfrm>
        </p:grpSpPr>
        <p:grpSp>
          <p:nvGrpSpPr>
            <p:cNvPr id="158" name="Group 3">
              <a:extLst>
                <a:ext uri="{FF2B5EF4-FFF2-40B4-BE49-F238E27FC236}">
                  <a16:creationId xmlns:a16="http://schemas.microsoft.com/office/drawing/2014/main" id="{1563A110-ECCC-49F6-9E7E-B19C9CBE9E7D}"/>
                </a:ext>
              </a:extLst>
            </p:cNvPr>
            <p:cNvGrpSpPr/>
            <p:nvPr/>
          </p:nvGrpSpPr>
          <p:grpSpPr>
            <a:xfrm>
              <a:off x="7182034" y="5192864"/>
              <a:ext cx="825553" cy="1451279"/>
              <a:chOff x="445712" y="1449040"/>
              <a:chExt cx="2113018" cy="3924176"/>
            </a:xfrm>
          </p:grpSpPr>
          <p:sp>
            <p:nvSpPr>
              <p:cNvPr id="161" name="Rounded Rectangle 4">
                <a:extLst>
                  <a:ext uri="{FF2B5EF4-FFF2-40B4-BE49-F238E27FC236}">
                    <a16:creationId xmlns:a16="http://schemas.microsoft.com/office/drawing/2014/main" id="{39E512C7-5F60-40FA-B5DD-32B8EB664C9C}"/>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162" name="Rectangle 5">
                <a:extLst>
                  <a:ext uri="{FF2B5EF4-FFF2-40B4-BE49-F238E27FC236}">
                    <a16:creationId xmlns:a16="http://schemas.microsoft.com/office/drawing/2014/main" id="{909CEC13-9F51-42B0-94D3-CD36D96986CB}"/>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163" name="Group 6">
                <a:extLst>
                  <a:ext uri="{FF2B5EF4-FFF2-40B4-BE49-F238E27FC236}">
                    <a16:creationId xmlns:a16="http://schemas.microsoft.com/office/drawing/2014/main" id="{F7A924B3-3206-45CF-A417-9E724BA70EDB}"/>
                  </a:ext>
                </a:extLst>
              </p:cNvPr>
              <p:cNvGrpSpPr/>
              <p:nvPr userDrawn="1"/>
            </p:nvGrpSpPr>
            <p:grpSpPr>
              <a:xfrm>
                <a:off x="1407705" y="5045834"/>
                <a:ext cx="211967" cy="211967"/>
                <a:chOff x="1549420" y="5712364"/>
                <a:chExt cx="312583" cy="312583"/>
              </a:xfrm>
            </p:grpSpPr>
            <p:sp>
              <p:nvSpPr>
                <p:cNvPr id="164" name="Oval 7">
                  <a:extLst>
                    <a:ext uri="{FF2B5EF4-FFF2-40B4-BE49-F238E27FC236}">
                      <a16:creationId xmlns:a16="http://schemas.microsoft.com/office/drawing/2014/main" id="{EDE9B998-AC9C-4121-8577-0D7CC2AF629E}"/>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65" name="Rounded Rectangle 8">
                  <a:extLst>
                    <a:ext uri="{FF2B5EF4-FFF2-40B4-BE49-F238E27FC236}">
                      <a16:creationId xmlns:a16="http://schemas.microsoft.com/office/drawing/2014/main" id="{EF5F737E-9EE6-4FCF-8001-1ABA2970CDB4}"/>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159" name="Freeform: Shape 158">
              <a:extLst>
                <a:ext uri="{FF2B5EF4-FFF2-40B4-BE49-F238E27FC236}">
                  <a16:creationId xmlns:a16="http://schemas.microsoft.com/office/drawing/2014/main" id="{D141E8D9-6BC5-4DBD-AEEF-ADA3543BE29B}"/>
                </a:ext>
              </a:extLst>
            </p:cNvPr>
            <p:cNvSpPr/>
            <p:nvPr/>
          </p:nvSpPr>
          <p:spPr>
            <a:xfrm>
              <a:off x="7230871" y="5344413"/>
              <a:ext cx="734603" cy="1149173"/>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sp>
          <p:nvSpPr>
            <p:cNvPr id="160" name="Freeform: Shape 159">
              <a:extLst>
                <a:ext uri="{FF2B5EF4-FFF2-40B4-BE49-F238E27FC236}">
                  <a16:creationId xmlns:a16="http://schemas.microsoft.com/office/drawing/2014/main" id="{540E15EA-C672-48BE-A052-BAD0E599AE12}"/>
                </a:ext>
              </a:extLst>
            </p:cNvPr>
            <p:cNvSpPr/>
            <p:nvPr/>
          </p:nvSpPr>
          <p:spPr>
            <a:xfrm>
              <a:off x="7360030" y="5363794"/>
              <a:ext cx="604560" cy="1111721"/>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gr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MÔ TẢ SẢN PHẨM</a:t>
            </a:r>
          </a:p>
        </p:txBody>
      </p:sp>
      <p:sp>
        <p:nvSpPr>
          <p:cNvPr id="141" name="Rectangle 140">
            <a:extLst>
              <a:ext uri="{FF2B5EF4-FFF2-40B4-BE49-F238E27FC236}">
                <a16:creationId xmlns:a16="http://schemas.microsoft.com/office/drawing/2014/main" id="{ECE2BE96-B103-4B98-AFFF-85F09A3777F8}"/>
              </a:ext>
            </a:extLst>
          </p:cNvPr>
          <p:cNvSpPr/>
          <p:nvPr/>
        </p:nvSpPr>
        <p:spPr>
          <a:xfrm>
            <a:off x="1407427" y="1984421"/>
            <a:ext cx="2425673" cy="37924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42" name="Freeform 13">
            <a:extLst>
              <a:ext uri="{FF2B5EF4-FFF2-40B4-BE49-F238E27FC236}">
                <a16:creationId xmlns:a16="http://schemas.microsoft.com/office/drawing/2014/main" id="{E064FABD-FA64-49DE-9C33-DA384D31F498}"/>
              </a:ext>
            </a:extLst>
          </p:cNvPr>
          <p:cNvSpPr>
            <a:spLocks noChangeAspect="1"/>
          </p:cNvSpPr>
          <p:nvPr/>
        </p:nvSpPr>
        <p:spPr>
          <a:xfrm flipH="1">
            <a:off x="315647" y="3005139"/>
            <a:ext cx="1344228" cy="724247"/>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43" name="Freeform 15">
            <a:extLst>
              <a:ext uri="{FF2B5EF4-FFF2-40B4-BE49-F238E27FC236}">
                <a16:creationId xmlns:a16="http://schemas.microsoft.com/office/drawing/2014/main" id="{E96573F6-F408-410F-9464-633678AB028B}"/>
              </a:ext>
            </a:extLst>
          </p:cNvPr>
          <p:cNvSpPr>
            <a:spLocks noChangeAspect="1"/>
          </p:cNvSpPr>
          <p:nvPr/>
        </p:nvSpPr>
        <p:spPr>
          <a:xfrm flipH="1">
            <a:off x="3359729" y="3529798"/>
            <a:ext cx="1378290" cy="742599"/>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44" name="Freeform 16">
            <a:extLst>
              <a:ext uri="{FF2B5EF4-FFF2-40B4-BE49-F238E27FC236}">
                <a16:creationId xmlns:a16="http://schemas.microsoft.com/office/drawing/2014/main" id="{B5563214-B590-4520-9823-F605E4537764}"/>
              </a:ext>
            </a:extLst>
          </p:cNvPr>
          <p:cNvSpPr>
            <a:spLocks noChangeAspect="1"/>
          </p:cNvSpPr>
          <p:nvPr/>
        </p:nvSpPr>
        <p:spPr>
          <a:xfrm flipH="1">
            <a:off x="1582600" y="4381287"/>
            <a:ext cx="620266" cy="334189"/>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45" name="Freeform 17">
            <a:extLst>
              <a:ext uri="{FF2B5EF4-FFF2-40B4-BE49-F238E27FC236}">
                <a16:creationId xmlns:a16="http://schemas.microsoft.com/office/drawing/2014/main" id="{95C1AE34-3251-4AE6-A472-629B51D364A7}"/>
              </a:ext>
            </a:extLst>
          </p:cNvPr>
          <p:cNvSpPr>
            <a:spLocks noChangeAspect="1"/>
          </p:cNvSpPr>
          <p:nvPr/>
        </p:nvSpPr>
        <p:spPr>
          <a:xfrm flipH="1">
            <a:off x="1480778" y="2159243"/>
            <a:ext cx="682413" cy="367674"/>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46" name="Freeform 19">
            <a:extLst>
              <a:ext uri="{FF2B5EF4-FFF2-40B4-BE49-F238E27FC236}">
                <a16:creationId xmlns:a16="http://schemas.microsoft.com/office/drawing/2014/main" id="{98B18494-A5A8-4618-B682-F00567D6C5B1}"/>
              </a:ext>
            </a:extLst>
          </p:cNvPr>
          <p:cNvSpPr>
            <a:spLocks noChangeAspect="1"/>
          </p:cNvSpPr>
          <p:nvPr/>
        </p:nvSpPr>
        <p:spPr>
          <a:xfrm flipH="1">
            <a:off x="2984864" y="2189267"/>
            <a:ext cx="682413" cy="367674"/>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47" name="Freeform 11">
            <a:extLst>
              <a:ext uri="{FF2B5EF4-FFF2-40B4-BE49-F238E27FC236}">
                <a16:creationId xmlns:a16="http://schemas.microsoft.com/office/drawing/2014/main" id="{49174AF5-7A3B-4E5F-8D69-7DAABDC630C0}"/>
              </a:ext>
            </a:extLst>
          </p:cNvPr>
          <p:cNvSpPr/>
          <p:nvPr/>
        </p:nvSpPr>
        <p:spPr>
          <a:xfrm>
            <a:off x="1663559" y="2474453"/>
            <a:ext cx="1864003" cy="1135526"/>
          </a:xfrm>
          <a:custGeom>
            <a:avLst/>
            <a:gdLst>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52425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78853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71625 h 1571625"/>
              <a:gd name="connsiteX1" fmla="*/ 1952625 w 2305050"/>
              <a:gd name="connsiteY1" fmla="*/ 1504950 h 1571625"/>
              <a:gd name="connsiteX2" fmla="*/ 2305050 w 2305050"/>
              <a:gd name="connsiteY2" fmla="*/ 876300 h 1571625"/>
              <a:gd name="connsiteX3" fmla="*/ 1762125 w 2305050"/>
              <a:gd name="connsiteY3" fmla="*/ 885825 h 1571625"/>
              <a:gd name="connsiteX4" fmla="*/ 2047875 w 2305050"/>
              <a:gd name="connsiteY4" fmla="*/ 409575 h 1571625"/>
              <a:gd name="connsiteX5" fmla="*/ 1581150 w 2305050"/>
              <a:gd name="connsiteY5" fmla="*/ 390525 h 1571625"/>
              <a:gd name="connsiteX6" fmla="*/ 1495425 w 2305050"/>
              <a:gd name="connsiteY6" fmla="*/ 1019175 h 1571625"/>
              <a:gd name="connsiteX7" fmla="*/ 1190625 w 2305050"/>
              <a:gd name="connsiteY7" fmla="*/ 0 h 1571625"/>
              <a:gd name="connsiteX8" fmla="*/ 542925 w 2305050"/>
              <a:gd name="connsiteY8" fmla="*/ 378853 h 1571625"/>
              <a:gd name="connsiteX9" fmla="*/ 1028700 w 2305050"/>
              <a:gd name="connsiteY9" fmla="*/ 923925 h 1571625"/>
              <a:gd name="connsiteX10" fmla="*/ 0 w 2305050"/>
              <a:gd name="connsiteY10" fmla="*/ 695325 h 1571625"/>
              <a:gd name="connsiteX11" fmla="*/ 590550 w 2305050"/>
              <a:gd name="connsiteY11" fmla="*/ 1571625 h 1571625"/>
              <a:gd name="connsiteX0" fmla="*/ 590550 w 2305050"/>
              <a:gd name="connsiteY0" fmla="*/ 1539911 h 1539911"/>
              <a:gd name="connsiteX1" fmla="*/ 1952625 w 2305050"/>
              <a:gd name="connsiteY1" fmla="*/ 1473236 h 1539911"/>
              <a:gd name="connsiteX2" fmla="*/ 2305050 w 2305050"/>
              <a:gd name="connsiteY2" fmla="*/ 844586 h 1539911"/>
              <a:gd name="connsiteX3" fmla="*/ 1762125 w 2305050"/>
              <a:gd name="connsiteY3" fmla="*/ 854111 h 1539911"/>
              <a:gd name="connsiteX4" fmla="*/ 2047875 w 2305050"/>
              <a:gd name="connsiteY4" fmla="*/ 377861 h 1539911"/>
              <a:gd name="connsiteX5" fmla="*/ 1581150 w 2305050"/>
              <a:gd name="connsiteY5" fmla="*/ 358811 h 1539911"/>
              <a:gd name="connsiteX6" fmla="*/ 1495425 w 2305050"/>
              <a:gd name="connsiteY6" fmla="*/ 987461 h 1539911"/>
              <a:gd name="connsiteX7" fmla="*/ 1195910 w 2305050"/>
              <a:gd name="connsiteY7" fmla="*/ 0 h 1539911"/>
              <a:gd name="connsiteX8" fmla="*/ 542925 w 2305050"/>
              <a:gd name="connsiteY8" fmla="*/ 347139 h 1539911"/>
              <a:gd name="connsiteX9" fmla="*/ 1028700 w 2305050"/>
              <a:gd name="connsiteY9" fmla="*/ 892211 h 1539911"/>
              <a:gd name="connsiteX10" fmla="*/ 0 w 2305050"/>
              <a:gd name="connsiteY10" fmla="*/ 663611 h 1539911"/>
              <a:gd name="connsiteX11" fmla="*/ 590550 w 2305050"/>
              <a:gd name="connsiteY11" fmla="*/ 1539911 h 1539911"/>
              <a:gd name="connsiteX0" fmla="*/ 590550 w 2305050"/>
              <a:gd name="connsiteY0" fmla="*/ 1565699 h 1565699"/>
              <a:gd name="connsiteX1" fmla="*/ 1952625 w 2305050"/>
              <a:gd name="connsiteY1" fmla="*/ 1499024 h 1565699"/>
              <a:gd name="connsiteX2" fmla="*/ 2305050 w 2305050"/>
              <a:gd name="connsiteY2" fmla="*/ 870374 h 1565699"/>
              <a:gd name="connsiteX3" fmla="*/ 1762125 w 2305050"/>
              <a:gd name="connsiteY3" fmla="*/ 879899 h 1565699"/>
              <a:gd name="connsiteX4" fmla="*/ 2047875 w 2305050"/>
              <a:gd name="connsiteY4" fmla="*/ 403649 h 1565699"/>
              <a:gd name="connsiteX5" fmla="*/ 1581150 w 2305050"/>
              <a:gd name="connsiteY5" fmla="*/ 384599 h 1565699"/>
              <a:gd name="connsiteX6" fmla="*/ 1495425 w 2305050"/>
              <a:gd name="connsiteY6" fmla="*/ 1013249 h 1565699"/>
              <a:gd name="connsiteX7" fmla="*/ 1195910 w 2305050"/>
              <a:gd name="connsiteY7" fmla="*/ 25788 h 1565699"/>
              <a:gd name="connsiteX8" fmla="*/ 542925 w 2305050"/>
              <a:gd name="connsiteY8" fmla="*/ 372927 h 1565699"/>
              <a:gd name="connsiteX9" fmla="*/ 1028700 w 2305050"/>
              <a:gd name="connsiteY9" fmla="*/ 917999 h 1565699"/>
              <a:gd name="connsiteX10" fmla="*/ 0 w 2305050"/>
              <a:gd name="connsiteY10" fmla="*/ 689399 h 1565699"/>
              <a:gd name="connsiteX11" fmla="*/ 590550 w 2305050"/>
              <a:gd name="connsiteY11" fmla="*/ 1565699 h 1565699"/>
              <a:gd name="connsiteX0" fmla="*/ 590550 w 2305050"/>
              <a:gd name="connsiteY0" fmla="*/ 1565699 h 1565699"/>
              <a:gd name="connsiteX1" fmla="*/ 1952625 w 2305050"/>
              <a:gd name="connsiteY1" fmla="*/ 1499024 h 1565699"/>
              <a:gd name="connsiteX2" fmla="*/ 2305050 w 2305050"/>
              <a:gd name="connsiteY2" fmla="*/ 870374 h 1565699"/>
              <a:gd name="connsiteX3" fmla="*/ 1762125 w 2305050"/>
              <a:gd name="connsiteY3" fmla="*/ 879899 h 1565699"/>
              <a:gd name="connsiteX4" fmla="*/ 2047875 w 2305050"/>
              <a:gd name="connsiteY4" fmla="*/ 403649 h 1565699"/>
              <a:gd name="connsiteX5" fmla="*/ 1581150 w 2305050"/>
              <a:gd name="connsiteY5" fmla="*/ 384599 h 1565699"/>
              <a:gd name="connsiteX6" fmla="*/ 1495425 w 2305050"/>
              <a:gd name="connsiteY6" fmla="*/ 1013249 h 1565699"/>
              <a:gd name="connsiteX7" fmla="*/ 1195910 w 2305050"/>
              <a:gd name="connsiteY7" fmla="*/ 25788 h 1565699"/>
              <a:gd name="connsiteX8" fmla="*/ 521783 w 2305050"/>
              <a:gd name="connsiteY8" fmla="*/ 372927 h 1565699"/>
              <a:gd name="connsiteX9" fmla="*/ 1028700 w 2305050"/>
              <a:gd name="connsiteY9" fmla="*/ 917999 h 1565699"/>
              <a:gd name="connsiteX10" fmla="*/ 0 w 2305050"/>
              <a:gd name="connsiteY10" fmla="*/ 689399 h 1565699"/>
              <a:gd name="connsiteX11" fmla="*/ 590550 w 2305050"/>
              <a:gd name="connsiteY11" fmla="*/ 1565699 h 1565699"/>
              <a:gd name="connsiteX0" fmla="*/ 590550 w 2305050"/>
              <a:gd name="connsiteY0" fmla="*/ 1556076 h 1556076"/>
              <a:gd name="connsiteX1" fmla="*/ 1952625 w 2305050"/>
              <a:gd name="connsiteY1" fmla="*/ 1489401 h 1556076"/>
              <a:gd name="connsiteX2" fmla="*/ 2305050 w 2305050"/>
              <a:gd name="connsiteY2" fmla="*/ 860751 h 1556076"/>
              <a:gd name="connsiteX3" fmla="*/ 1762125 w 2305050"/>
              <a:gd name="connsiteY3" fmla="*/ 870276 h 1556076"/>
              <a:gd name="connsiteX4" fmla="*/ 2047875 w 2305050"/>
              <a:gd name="connsiteY4" fmla="*/ 394026 h 1556076"/>
              <a:gd name="connsiteX5" fmla="*/ 1581150 w 2305050"/>
              <a:gd name="connsiteY5" fmla="*/ 374976 h 1556076"/>
              <a:gd name="connsiteX6" fmla="*/ 1495425 w 2305050"/>
              <a:gd name="connsiteY6" fmla="*/ 1003626 h 1556076"/>
              <a:gd name="connsiteX7" fmla="*/ 1195910 w 2305050"/>
              <a:gd name="connsiteY7" fmla="*/ 16165 h 1556076"/>
              <a:gd name="connsiteX8" fmla="*/ 521783 w 2305050"/>
              <a:gd name="connsiteY8" fmla="*/ 363304 h 1556076"/>
              <a:gd name="connsiteX9" fmla="*/ 1028700 w 2305050"/>
              <a:gd name="connsiteY9" fmla="*/ 908376 h 1556076"/>
              <a:gd name="connsiteX10" fmla="*/ 0 w 2305050"/>
              <a:gd name="connsiteY10" fmla="*/ 679776 h 1556076"/>
              <a:gd name="connsiteX11" fmla="*/ 590550 w 2305050"/>
              <a:gd name="connsiteY11" fmla="*/ 1556076 h 1556076"/>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495425 w 2305050"/>
              <a:gd name="connsiteY6" fmla="*/ 1004889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81150 w 2305050"/>
              <a:gd name="connsiteY5" fmla="*/ 376239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42995 w 2305050"/>
              <a:gd name="connsiteY6" fmla="*/ 904463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762125 w 2305050"/>
              <a:gd name="connsiteY3" fmla="*/ 871539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047875 w 2305050"/>
              <a:gd name="connsiteY4" fmla="*/ 395289 h 1557339"/>
              <a:gd name="connsiteX5" fmla="*/ 1597007 w 2305050"/>
              <a:gd name="connsiteY5" fmla="*/ 370953 h 1557339"/>
              <a:gd name="connsiteX6" fmla="*/ 1537710 w 2305050"/>
              <a:gd name="connsiteY6" fmla="*/ 878035 h 1557339"/>
              <a:gd name="connsiteX7" fmla="*/ 1195910 w 2305050"/>
              <a:gd name="connsiteY7" fmla="*/ 17428 h 1557339"/>
              <a:gd name="connsiteX8" fmla="*/ 521783 w 2305050"/>
              <a:gd name="connsiteY8" fmla="*/ 364567 h 1557339"/>
              <a:gd name="connsiteX9" fmla="*/ 1028700 w 2305050"/>
              <a:gd name="connsiteY9" fmla="*/ 909639 h 1557339"/>
              <a:gd name="connsiteX10" fmla="*/ 0 w 2305050"/>
              <a:gd name="connsiteY10" fmla="*/ 681039 h 1557339"/>
              <a:gd name="connsiteX11" fmla="*/ 590550 w 2305050"/>
              <a:gd name="connsiteY11"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05050"/>
              <a:gd name="connsiteY0" fmla="*/ 1557339 h 1557339"/>
              <a:gd name="connsiteX1" fmla="*/ 1952625 w 2305050"/>
              <a:gd name="connsiteY1" fmla="*/ 1490664 h 1557339"/>
              <a:gd name="connsiteX2" fmla="*/ 2305050 w 2305050"/>
              <a:gd name="connsiteY2" fmla="*/ 862014 h 1557339"/>
              <a:gd name="connsiteX3" fmla="*/ 1846694 w 2305050"/>
              <a:gd name="connsiteY3" fmla="*/ 818683 h 1557339"/>
              <a:gd name="connsiteX4" fmla="*/ 2144446 w 2305050"/>
              <a:gd name="connsiteY4" fmla="*/ 775628 h 1557339"/>
              <a:gd name="connsiteX5" fmla="*/ 2047875 w 2305050"/>
              <a:gd name="connsiteY5" fmla="*/ 395289 h 1557339"/>
              <a:gd name="connsiteX6" fmla="*/ 1597007 w 2305050"/>
              <a:gd name="connsiteY6" fmla="*/ 370953 h 1557339"/>
              <a:gd name="connsiteX7" fmla="*/ 1537710 w 2305050"/>
              <a:gd name="connsiteY7" fmla="*/ 878035 h 1557339"/>
              <a:gd name="connsiteX8" fmla="*/ 1195910 w 2305050"/>
              <a:gd name="connsiteY8" fmla="*/ 17428 h 1557339"/>
              <a:gd name="connsiteX9" fmla="*/ 521783 w 2305050"/>
              <a:gd name="connsiteY9" fmla="*/ 364567 h 1557339"/>
              <a:gd name="connsiteX10" fmla="*/ 1028700 w 2305050"/>
              <a:gd name="connsiteY10" fmla="*/ 909639 h 1557339"/>
              <a:gd name="connsiteX11" fmla="*/ 0 w 2305050"/>
              <a:gd name="connsiteY11" fmla="*/ 681039 h 1557339"/>
              <a:gd name="connsiteX12" fmla="*/ 590550 w 2305050"/>
              <a:gd name="connsiteY12" fmla="*/ 1557339 h 1557339"/>
              <a:gd name="connsiteX0" fmla="*/ 590550 w 2388539"/>
              <a:gd name="connsiteY0" fmla="*/ 1557339 h 1557339"/>
              <a:gd name="connsiteX1" fmla="*/ 1952625 w 2388539"/>
              <a:gd name="connsiteY1" fmla="*/ 1490664 h 1557339"/>
              <a:gd name="connsiteX2" fmla="*/ 2388539 w 2388539"/>
              <a:gd name="connsiteY2" fmla="*/ 1017065 h 1557339"/>
              <a:gd name="connsiteX3" fmla="*/ 1846694 w 2388539"/>
              <a:gd name="connsiteY3" fmla="*/ 818683 h 1557339"/>
              <a:gd name="connsiteX4" fmla="*/ 2144446 w 2388539"/>
              <a:gd name="connsiteY4" fmla="*/ 775628 h 1557339"/>
              <a:gd name="connsiteX5" fmla="*/ 2047875 w 2388539"/>
              <a:gd name="connsiteY5" fmla="*/ 395289 h 1557339"/>
              <a:gd name="connsiteX6" fmla="*/ 1597007 w 2388539"/>
              <a:gd name="connsiteY6" fmla="*/ 370953 h 1557339"/>
              <a:gd name="connsiteX7" fmla="*/ 1537710 w 2388539"/>
              <a:gd name="connsiteY7" fmla="*/ 878035 h 1557339"/>
              <a:gd name="connsiteX8" fmla="*/ 1195910 w 2388539"/>
              <a:gd name="connsiteY8" fmla="*/ 17428 h 1557339"/>
              <a:gd name="connsiteX9" fmla="*/ 521783 w 2388539"/>
              <a:gd name="connsiteY9" fmla="*/ 364567 h 1557339"/>
              <a:gd name="connsiteX10" fmla="*/ 1028700 w 2388539"/>
              <a:gd name="connsiteY10" fmla="*/ 909639 h 1557339"/>
              <a:gd name="connsiteX11" fmla="*/ 0 w 2388539"/>
              <a:gd name="connsiteY11" fmla="*/ 681039 h 1557339"/>
              <a:gd name="connsiteX12" fmla="*/ 590550 w 2388539"/>
              <a:gd name="connsiteY12" fmla="*/ 1557339 h 1557339"/>
              <a:gd name="connsiteX0" fmla="*/ 590550 w 2388539"/>
              <a:gd name="connsiteY0" fmla="*/ 1557339 h 1557339"/>
              <a:gd name="connsiteX1" fmla="*/ 1952625 w 2388539"/>
              <a:gd name="connsiteY1" fmla="*/ 1490664 h 1557339"/>
              <a:gd name="connsiteX2" fmla="*/ 2388539 w 2388539"/>
              <a:gd name="connsiteY2" fmla="*/ 1017065 h 1557339"/>
              <a:gd name="connsiteX3" fmla="*/ 1846694 w 2388539"/>
              <a:gd name="connsiteY3" fmla="*/ 818683 h 1557339"/>
              <a:gd name="connsiteX4" fmla="*/ 2144446 w 2388539"/>
              <a:gd name="connsiteY4" fmla="*/ 775628 h 1557339"/>
              <a:gd name="connsiteX5" fmla="*/ 2047875 w 2388539"/>
              <a:gd name="connsiteY5" fmla="*/ 395289 h 1557339"/>
              <a:gd name="connsiteX6" fmla="*/ 1597007 w 2388539"/>
              <a:gd name="connsiteY6" fmla="*/ 370953 h 1557339"/>
              <a:gd name="connsiteX7" fmla="*/ 1537710 w 2388539"/>
              <a:gd name="connsiteY7" fmla="*/ 878035 h 1557339"/>
              <a:gd name="connsiteX8" fmla="*/ 1195910 w 2388539"/>
              <a:gd name="connsiteY8" fmla="*/ 17428 h 1557339"/>
              <a:gd name="connsiteX9" fmla="*/ 521783 w 2388539"/>
              <a:gd name="connsiteY9" fmla="*/ 364567 h 1557339"/>
              <a:gd name="connsiteX10" fmla="*/ 1028700 w 2388539"/>
              <a:gd name="connsiteY10" fmla="*/ 909639 h 1557339"/>
              <a:gd name="connsiteX11" fmla="*/ 0 w 2388539"/>
              <a:gd name="connsiteY11" fmla="*/ 681039 h 1557339"/>
              <a:gd name="connsiteX12" fmla="*/ 590550 w 2388539"/>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4564"/>
              <a:gd name="connsiteY0" fmla="*/ 1557339 h 1557339"/>
              <a:gd name="connsiteX1" fmla="*/ 1952625 w 2384564"/>
              <a:gd name="connsiteY1" fmla="*/ 1490664 h 1557339"/>
              <a:gd name="connsiteX2" fmla="*/ 2384564 w 2384564"/>
              <a:gd name="connsiteY2" fmla="*/ 1040919 h 1557339"/>
              <a:gd name="connsiteX3" fmla="*/ 1846694 w 2384564"/>
              <a:gd name="connsiteY3" fmla="*/ 818683 h 1557339"/>
              <a:gd name="connsiteX4" fmla="*/ 2144446 w 2384564"/>
              <a:gd name="connsiteY4" fmla="*/ 775628 h 1557339"/>
              <a:gd name="connsiteX5" fmla="*/ 2047875 w 2384564"/>
              <a:gd name="connsiteY5" fmla="*/ 395289 h 1557339"/>
              <a:gd name="connsiteX6" fmla="*/ 1597007 w 2384564"/>
              <a:gd name="connsiteY6" fmla="*/ 370953 h 1557339"/>
              <a:gd name="connsiteX7" fmla="*/ 1537710 w 2384564"/>
              <a:gd name="connsiteY7" fmla="*/ 878035 h 1557339"/>
              <a:gd name="connsiteX8" fmla="*/ 1195910 w 2384564"/>
              <a:gd name="connsiteY8" fmla="*/ 17428 h 1557339"/>
              <a:gd name="connsiteX9" fmla="*/ 521783 w 2384564"/>
              <a:gd name="connsiteY9" fmla="*/ 364567 h 1557339"/>
              <a:gd name="connsiteX10" fmla="*/ 1028700 w 2384564"/>
              <a:gd name="connsiteY10" fmla="*/ 909639 h 1557339"/>
              <a:gd name="connsiteX11" fmla="*/ 0 w 2384564"/>
              <a:gd name="connsiteY11" fmla="*/ 681039 h 1557339"/>
              <a:gd name="connsiteX12" fmla="*/ 590550 w 2384564"/>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712"/>
              <a:gd name="connsiteY0" fmla="*/ 1557339 h 1557339"/>
              <a:gd name="connsiteX1" fmla="*/ 1952625 w 2389712"/>
              <a:gd name="connsiteY1" fmla="*/ 1490664 h 1557339"/>
              <a:gd name="connsiteX2" fmla="*/ 2384564 w 2389712"/>
              <a:gd name="connsiteY2" fmla="*/ 1040919 h 1557339"/>
              <a:gd name="connsiteX3" fmla="*/ 1846694 w 2389712"/>
              <a:gd name="connsiteY3" fmla="*/ 818683 h 1557339"/>
              <a:gd name="connsiteX4" fmla="*/ 2144446 w 2389712"/>
              <a:gd name="connsiteY4" fmla="*/ 775628 h 1557339"/>
              <a:gd name="connsiteX5" fmla="*/ 2047875 w 2389712"/>
              <a:gd name="connsiteY5" fmla="*/ 395289 h 1557339"/>
              <a:gd name="connsiteX6" fmla="*/ 1597007 w 2389712"/>
              <a:gd name="connsiteY6" fmla="*/ 370953 h 1557339"/>
              <a:gd name="connsiteX7" fmla="*/ 1537710 w 2389712"/>
              <a:gd name="connsiteY7" fmla="*/ 878035 h 1557339"/>
              <a:gd name="connsiteX8" fmla="*/ 1195910 w 2389712"/>
              <a:gd name="connsiteY8" fmla="*/ 17428 h 1557339"/>
              <a:gd name="connsiteX9" fmla="*/ 521783 w 2389712"/>
              <a:gd name="connsiteY9" fmla="*/ 364567 h 1557339"/>
              <a:gd name="connsiteX10" fmla="*/ 1028700 w 2389712"/>
              <a:gd name="connsiteY10" fmla="*/ 909639 h 1557339"/>
              <a:gd name="connsiteX11" fmla="*/ 0 w 2389712"/>
              <a:gd name="connsiteY11" fmla="*/ 681039 h 1557339"/>
              <a:gd name="connsiteX12" fmla="*/ 590550 w 2389712"/>
              <a:gd name="connsiteY12" fmla="*/ 1557339 h 1557339"/>
              <a:gd name="connsiteX0" fmla="*/ 590550 w 2389822"/>
              <a:gd name="connsiteY0" fmla="*/ 1557339 h 1557339"/>
              <a:gd name="connsiteX1" fmla="*/ 1960576 w 2389822"/>
              <a:gd name="connsiteY1" fmla="*/ 1510542 h 1557339"/>
              <a:gd name="connsiteX2" fmla="*/ 2384564 w 2389822"/>
              <a:gd name="connsiteY2" fmla="*/ 1040919 h 1557339"/>
              <a:gd name="connsiteX3" fmla="*/ 1846694 w 2389822"/>
              <a:gd name="connsiteY3" fmla="*/ 818683 h 1557339"/>
              <a:gd name="connsiteX4" fmla="*/ 2144446 w 2389822"/>
              <a:gd name="connsiteY4" fmla="*/ 775628 h 1557339"/>
              <a:gd name="connsiteX5" fmla="*/ 2047875 w 2389822"/>
              <a:gd name="connsiteY5" fmla="*/ 395289 h 1557339"/>
              <a:gd name="connsiteX6" fmla="*/ 1597007 w 2389822"/>
              <a:gd name="connsiteY6" fmla="*/ 370953 h 1557339"/>
              <a:gd name="connsiteX7" fmla="*/ 1537710 w 2389822"/>
              <a:gd name="connsiteY7" fmla="*/ 878035 h 1557339"/>
              <a:gd name="connsiteX8" fmla="*/ 1195910 w 2389822"/>
              <a:gd name="connsiteY8" fmla="*/ 17428 h 1557339"/>
              <a:gd name="connsiteX9" fmla="*/ 521783 w 2389822"/>
              <a:gd name="connsiteY9" fmla="*/ 364567 h 1557339"/>
              <a:gd name="connsiteX10" fmla="*/ 1028700 w 2389822"/>
              <a:gd name="connsiteY10" fmla="*/ 909639 h 1557339"/>
              <a:gd name="connsiteX11" fmla="*/ 0 w 2389822"/>
              <a:gd name="connsiteY11" fmla="*/ 681039 h 1557339"/>
              <a:gd name="connsiteX12" fmla="*/ 590550 w 2389822"/>
              <a:gd name="connsiteY12" fmla="*/ 1557339 h 1557339"/>
              <a:gd name="connsiteX0" fmla="*/ 590550 w 2396855"/>
              <a:gd name="connsiteY0" fmla="*/ 1557339 h 1557339"/>
              <a:gd name="connsiteX1" fmla="*/ 1960576 w 2396855"/>
              <a:gd name="connsiteY1" fmla="*/ 1510542 h 1557339"/>
              <a:gd name="connsiteX2" fmla="*/ 2384564 w 2396855"/>
              <a:gd name="connsiteY2" fmla="*/ 1040919 h 1557339"/>
              <a:gd name="connsiteX3" fmla="*/ 1846694 w 2396855"/>
              <a:gd name="connsiteY3" fmla="*/ 818683 h 1557339"/>
              <a:gd name="connsiteX4" fmla="*/ 2144446 w 2396855"/>
              <a:gd name="connsiteY4" fmla="*/ 775628 h 1557339"/>
              <a:gd name="connsiteX5" fmla="*/ 2047875 w 2396855"/>
              <a:gd name="connsiteY5" fmla="*/ 395289 h 1557339"/>
              <a:gd name="connsiteX6" fmla="*/ 1597007 w 2396855"/>
              <a:gd name="connsiteY6" fmla="*/ 370953 h 1557339"/>
              <a:gd name="connsiteX7" fmla="*/ 1537710 w 2396855"/>
              <a:gd name="connsiteY7" fmla="*/ 878035 h 1557339"/>
              <a:gd name="connsiteX8" fmla="*/ 1195910 w 2396855"/>
              <a:gd name="connsiteY8" fmla="*/ 17428 h 1557339"/>
              <a:gd name="connsiteX9" fmla="*/ 521783 w 2396855"/>
              <a:gd name="connsiteY9" fmla="*/ 364567 h 1557339"/>
              <a:gd name="connsiteX10" fmla="*/ 1028700 w 2396855"/>
              <a:gd name="connsiteY10" fmla="*/ 909639 h 1557339"/>
              <a:gd name="connsiteX11" fmla="*/ 0 w 2396855"/>
              <a:gd name="connsiteY11" fmla="*/ 681039 h 1557339"/>
              <a:gd name="connsiteX12" fmla="*/ 590550 w 2396855"/>
              <a:gd name="connsiteY12" fmla="*/ 1557339 h 1557339"/>
              <a:gd name="connsiteX0" fmla="*/ 590550 w 2396855"/>
              <a:gd name="connsiteY0" fmla="*/ 1513607 h 1513607"/>
              <a:gd name="connsiteX1" fmla="*/ 1960576 w 2396855"/>
              <a:gd name="connsiteY1" fmla="*/ 1510542 h 1513607"/>
              <a:gd name="connsiteX2" fmla="*/ 2384564 w 2396855"/>
              <a:gd name="connsiteY2" fmla="*/ 1040919 h 1513607"/>
              <a:gd name="connsiteX3" fmla="*/ 1846694 w 2396855"/>
              <a:gd name="connsiteY3" fmla="*/ 818683 h 1513607"/>
              <a:gd name="connsiteX4" fmla="*/ 2144446 w 2396855"/>
              <a:gd name="connsiteY4" fmla="*/ 775628 h 1513607"/>
              <a:gd name="connsiteX5" fmla="*/ 2047875 w 2396855"/>
              <a:gd name="connsiteY5" fmla="*/ 395289 h 1513607"/>
              <a:gd name="connsiteX6" fmla="*/ 1597007 w 2396855"/>
              <a:gd name="connsiteY6" fmla="*/ 370953 h 1513607"/>
              <a:gd name="connsiteX7" fmla="*/ 1537710 w 2396855"/>
              <a:gd name="connsiteY7" fmla="*/ 878035 h 1513607"/>
              <a:gd name="connsiteX8" fmla="*/ 1195910 w 2396855"/>
              <a:gd name="connsiteY8" fmla="*/ 17428 h 1513607"/>
              <a:gd name="connsiteX9" fmla="*/ 521783 w 2396855"/>
              <a:gd name="connsiteY9" fmla="*/ 364567 h 1513607"/>
              <a:gd name="connsiteX10" fmla="*/ 1028700 w 2396855"/>
              <a:gd name="connsiteY10" fmla="*/ 909639 h 1513607"/>
              <a:gd name="connsiteX11" fmla="*/ 0 w 2396855"/>
              <a:gd name="connsiteY11" fmla="*/ 681039 h 1513607"/>
              <a:gd name="connsiteX12" fmla="*/ 590550 w 2396855"/>
              <a:gd name="connsiteY12" fmla="*/ 1513607 h 1513607"/>
              <a:gd name="connsiteX0" fmla="*/ 602477 w 2396855"/>
              <a:gd name="connsiteY0" fmla="*/ 1517583 h 1517583"/>
              <a:gd name="connsiteX1" fmla="*/ 1960576 w 2396855"/>
              <a:gd name="connsiteY1" fmla="*/ 1510542 h 1517583"/>
              <a:gd name="connsiteX2" fmla="*/ 2384564 w 2396855"/>
              <a:gd name="connsiteY2" fmla="*/ 1040919 h 1517583"/>
              <a:gd name="connsiteX3" fmla="*/ 1846694 w 2396855"/>
              <a:gd name="connsiteY3" fmla="*/ 818683 h 1517583"/>
              <a:gd name="connsiteX4" fmla="*/ 2144446 w 2396855"/>
              <a:gd name="connsiteY4" fmla="*/ 775628 h 1517583"/>
              <a:gd name="connsiteX5" fmla="*/ 2047875 w 2396855"/>
              <a:gd name="connsiteY5" fmla="*/ 395289 h 1517583"/>
              <a:gd name="connsiteX6" fmla="*/ 1597007 w 2396855"/>
              <a:gd name="connsiteY6" fmla="*/ 370953 h 1517583"/>
              <a:gd name="connsiteX7" fmla="*/ 1537710 w 2396855"/>
              <a:gd name="connsiteY7" fmla="*/ 878035 h 1517583"/>
              <a:gd name="connsiteX8" fmla="*/ 1195910 w 2396855"/>
              <a:gd name="connsiteY8" fmla="*/ 17428 h 1517583"/>
              <a:gd name="connsiteX9" fmla="*/ 521783 w 2396855"/>
              <a:gd name="connsiteY9" fmla="*/ 364567 h 1517583"/>
              <a:gd name="connsiteX10" fmla="*/ 1028700 w 2396855"/>
              <a:gd name="connsiteY10" fmla="*/ 909639 h 1517583"/>
              <a:gd name="connsiteX11" fmla="*/ 0 w 2396855"/>
              <a:gd name="connsiteY11" fmla="*/ 681039 h 1517583"/>
              <a:gd name="connsiteX12" fmla="*/ 602477 w 2396855"/>
              <a:gd name="connsiteY12" fmla="*/ 1517583 h 1517583"/>
              <a:gd name="connsiteX0" fmla="*/ 602477 w 2396855"/>
              <a:gd name="connsiteY0" fmla="*/ 1517583 h 1517583"/>
              <a:gd name="connsiteX1" fmla="*/ 1960576 w 2396855"/>
              <a:gd name="connsiteY1" fmla="*/ 1510542 h 1517583"/>
              <a:gd name="connsiteX2" fmla="*/ 2384564 w 2396855"/>
              <a:gd name="connsiteY2" fmla="*/ 1040919 h 1517583"/>
              <a:gd name="connsiteX3" fmla="*/ 1846694 w 2396855"/>
              <a:gd name="connsiteY3" fmla="*/ 818683 h 1517583"/>
              <a:gd name="connsiteX4" fmla="*/ 2144446 w 2396855"/>
              <a:gd name="connsiteY4" fmla="*/ 775628 h 1517583"/>
              <a:gd name="connsiteX5" fmla="*/ 2047875 w 2396855"/>
              <a:gd name="connsiteY5" fmla="*/ 395289 h 1517583"/>
              <a:gd name="connsiteX6" fmla="*/ 1597007 w 2396855"/>
              <a:gd name="connsiteY6" fmla="*/ 370953 h 1517583"/>
              <a:gd name="connsiteX7" fmla="*/ 1537710 w 2396855"/>
              <a:gd name="connsiteY7" fmla="*/ 878035 h 1517583"/>
              <a:gd name="connsiteX8" fmla="*/ 1195910 w 2396855"/>
              <a:gd name="connsiteY8" fmla="*/ 17428 h 1517583"/>
              <a:gd name="connsiteX9" fmla="*/ 521783 w 2396855"/>
              <a:gd name="connsiteY9" fmla="*/ 364567 h 1517583"/>
              <a:gd name="connsiteX10" fmla="*/ 1028700 w 2396855"/>
              <a:gd name="connsiteY10" fmla="*/ 909639 h 1517583"/>
              <a:gd name="connsiteX11" fmla="*/ 0 w 2396855"/>
              <a:gd name="connsiteY11" fmla="*/ 681039 h 1517583"/>
              <a:gd name="connsiteX12" fmla="*/ 602477 w 2396855"/>
              <a:gd name="connsiteY12" fmla="*/ 1517583 h 1517583"/>
              <a:gd name="connsiteX0" fmla="*/ 622355 w 2416733"/>
              <a:gd name="connsiteY0" fmla="*/ 1517583 h 1517583"/>
              <a:gd name="connsiteX1" fmla="*/ 1980454 w 2416733"/>
              <a:gd name="connsiteY1" fmla="*/ 1510542 h 1517583"/>
              <a:gd name="connsiteX2" fmla="*/ 2404442 w 2416733"/>
              <a:gd name="connsiteY2" fmla="*/ 1040919 h 1517583"/>
              <a:gd name="connsiteX3" fmla="*/ 1866572 w 2416733"/>
              <a:gd name="connsiteY3" fmla="*/ 818683 h 1517583"/>
              <a:gd name="connsiteX4" fmla="*/ 2164324 w 2416733"/>
              <a:gd name="connsiteY4" fmla="*/ 775628 h 1517583"/>
              <a:gd name="connsiteX5" fmla="*/ 2067753 w 2416733"/>
              <a:gd name="connsiteY5" fmla="*/ 395289 h 1517583"/>
              <a:gd name="connsiteX6" fmla="*/ 1616885 w 2416733"/>
              <a:gd name="connsiteY6" fmla="*/ 370953 h 1517583"/>
              <a:gd name="connsiteX7" fmla="*/ 1557588 w 2416733"/>
              <a:gd name="connsiteY7" fmla="*/ 878035 h 1517583"/>
              <a:gd name="connsiteX8" fmla="*/ 1215788 w 2416733"/>
              <a:gd name="connsiteY8" fmla="*/ 17428 h 1517583"/>
              <a:gd name="connsiteX9" fmla="*/ 541661 w 2416733"/>
              <a:gd name="connsiteY9" fmla="*/ 364567 h 1517583"/>
              <a:gd name="connsiteX10" fmla="*/ 1048578 w 2416733"/>
              <a:gd name="connsiteY10" fmla="*/ 909639 h 1517583"/>
              <a:gd name="connsiteX11" fmla="*/ 0 w 2416733"/>
              <a:gd name="connsiteY11" fmla="*/ 681039 h 1517583"/>
              <a:gd name="connsiteX12" fmla="*/ 622355 w 2416733"/>
              <a:gd name="connsiteY12" fmla="*/ 1517583 h 1517583"/>
              <a:gd name="connsiteX0" fmla="*/ 695331 w 2489709"/>
              <a:gd name="connsiteY0" fmla="*/ 1517583 h 1517583"/>
              <a:gd name="connsiteX1" fmla="*/ 2053430 w 2489709"/>
              <a:gd name="connsiteY1" fmla="*/ 1510542 h 1517583"/>
              <a:gd name="connsiteX2" fmla="*/ 2477418 w 2489709"/>
              <a:gd name="connsiteY2" fmla="*/ 1040919 h 1517583"/>
              <a:gd name="connsiteX3" fmla="*/ 1939548 w 2489709"/>
              <a:gd name="connsiteY3" fmla="*/ 818683 h 1517583"/>
              <a:gd name="connsiteX4" fmla="*/ 2237300 w 2489709"/>
              <a:gd name="connsiteY4" fmla="*/ 775628 h 1517583"/>
              <a:gd name="connsiteX5" fmla="*/ 2140729 w 2489709"/>
              <a:gd name="connsiteY5" fmla="*/ 395289 h 1517583"/>
              <a:gd name="connsiteX6" fmla="*/ 1689861 w 2489709"/>
              <a:gd name="connsiteY6" fmla="*/ 370953 h 1517583"/>
              <a:gd name="connsiteX7" fmla="*/ 1630564 w 2489709"/>
              <a:gd name="connsiteY7" fmla="*/ 878035 h 1517583"/>
              <a:gd name="connsiteX8" fmla="*/ 1288764 w 2489709"/>
              <a:gd name="connsiteY8" fmla="*/ 17428 h 1517583"/>
              <a:gd name="connsiteX9" fmla="*/ 614637 w 2489709"/>
              <a:gd name="connsiteY9" fmla="*/ 364567 h 1517583"/>
              <a:gd name="connsiteX10" fmla="*/ 1121554 w 2489709"/>
              <a:gd name="connsiteY10" fmla="*/ 909639 h 1517583"/>
              <a:gd name="connsiteX11" fmla="*/ 72976 w 2489709"/>
              <a:gd name="connsiteY11" fmla="*/ 681039 h 1517583"/>
              <a:gd name="connsiteX12" fmla="*/ 695331 w 2489709"/>
              <a:gd name="connsiteY12" fmla="*/ 1517583 h 1517583"/>
              <a:gd name="connsiteX0" fmla="*/ 690276 w 2484654"/>
              <a:gd name="connsiteY0" fmla="*/ 1517583 h 1517676"/>
              <a:gd name="connsiteX1" fmla="*/ 2048375 w 2484654"/>
              <a:gd name="connsiteY1" fmla="*/ 1510542 h 1517676"/>
              <a:gd name="connsiteX2" fmla="*/ 2472363 w 2484654"/>
              <a:gd name="connsiteY2" fmla="*/ 1040919 h 1517676"/>
              <a:gd name="connsiteX3" fmla="*/ 1934493 w 2484654"/>
              <a:gd name="connsiteY3" fmla="*/ 818683 h 1517676"/>
              <a:gd name="connsiteX4" fmla="*/ 2232245 w 2484654"/>
              <a:gd name="connsiteY4" fmla="*/ 775628 h 1517676"/>
              <a:gd name="connsiteX5" fmla="*/ 2135674 w 2484654"/>
              <a:gd name="connsiteY5" fmla="*/ 395289 h 1517676"/>
              <a:gd name="connsiteX6" fmla="*/ 1684806 w 2484654"/>
              <a:gd name="connsiteY6" fmla="*/ 370953 h 1517676"/>
              <a:gd name="connsiteX7" fmla="*/ 1625509 w 2484654"/>
              <a:gd name="connsiteY7" fmla="*/ 878035 h 1517676"/>
              <a:gd name="connsiteX8" fmla="*/ 1283709 w 2484654"/>
              <a:gd name="connsiteY8" fmla="*/ 17428 h 1517676"/>
              <a:gd name="connsiteX9" fmla="*/ 609582 w 2484654"/>
              <a:gd name="connsiteY9" fmla="*/ 364567 h 1517676"/>
              <a:gd name="connsiteX10" fmla="*/ 1116499 w 2484654"/>
              <a:gd name="connsiteY10" fmla="*/ 909639 h 1517676"/>
              <a:gd name="connsiteX11" fmla="*/ 67921 w 2484654"/>
              <a:gd name="connsiteY11" fmla="*/ 681039 h 1517676"/>
              <a:gd name="connsiteX12" fmla="*/ 690276 w 2484654"/>
              <a:gd name="connsiteY12" fmla="*/ 1517583 h 1517676"/>
              <a:gd name="connsiteX0" fmla="*/ 711626 w 2506004"/>
              <a:gd name="connsiteY0" fmla="*/ 1517583 h 1517690"/>
              <a:gd name="connsiteX1" fmla="*/ 2069725 w 2506004"/>
              <a:gd name="connsiteY1" fmla="*/ 1510542 h 1517690"/>
              <a:gd name="connsiteX2" fmla="*/ 2493713 w 2506004"/>
              <a:gd name="connsiteY2" fmla="*/ 1040919 h 1517690"/>
              <a:gd name="connsiteX3" fmla="*/ 1955843 w 2506004"/>
              <a:gd name="connsiteY3" fmla="*/ 818683 h 1517690"/>
              <a:gd name="connsiteX4" fmla="*/ 2253595 w 2506004"/>
              <a:gd name="connsiteY4" fmla="*/ 775628 h 1517690"/>
              <a:gd name="connsiteX5" fmla="*/ 2157024 w 2506004"/>
              <a:gd name="connsiteY5" fmla="*/ 395289 h 1517690"/>
              <a:gd name="connsiteX6" fmla="*/ 1706156 w 2506004"/>
              <a:gd name="connsiteY6" fmla="*/ 370953 h 1517690"/>
              <a:gd name="connsiteX7" fmla="*/ 1646859 w 2506004"/>
              <a:gd name="connsiteY7" fmla="*/ 878035 h 1517690"/>
              <a:gd name="connsiteX8" fmla="*/ 1305059 w 2506004"/>
              <a:gd name="connsiteY8" fmla="*/ 17428 h 1517690"/>
              <a:gd name="connsiteX9" fmla="*/ 630932 w 2506004"/>
              <a:gd name="connsiteY9" fmla="*/ 364567 h 1517690"/>
              <a:gd name="connsiteX10" fmla="*/ 1137849 w 2506004"/>
              <a:gd name="connsiteY10" fmla="*/ 909639 h 1517690"/>
              <a:gd name="connsiteX11" fmla="*/ 65417 w 2506004"/>
              <a:gd name="connsiteY11" fmla="*/ 740674 h 1517690"/>
              <a:gd name="connsiteX12" fmla="*/ 711626 w 2506004"/>
              <a:gd name="connsiteY12" fmla="*/ 1517583 h 1517690"/>
              <a:gd name="connsiteX0" fmla="*/ 677110 w 2471488"/>
              <a:gd name="connsiteY0" fmla="*/ 1517583 h 1517661"/>
              <a:gd name="connsiteX1" fmla="*/ 2035209 w 2471488"/>
              <a:gd name="connsiteY1" fmla="*/ 1510542 h 1517661"/>
              <a:gd name="connsiteX2" fmla="*/ 2459197 w 2471488"/>
              <a:gd name="connsiteY2" fmla="*/ 1040919 h 1517661"/>
              <a:gd name="connsiteX3" fmla="*/ 1921327 w 2471488"/>
              <a:gd name="connsiteY3" fmla="*/ 818683 h 1517661"/>
              <a:gd name="connsiteX4" fmla="*/ 2219079 w 2471488"/>
              <a:gd name="connsiteY4" fmla="*/ 775628 h 1517661"/>
              <a:gd name="connsiteX5" fmla="*/ 2122508 w 2471488"/>
              <a:gd name="connsiteY5" fmla="*/ 395289 h 1517661"/>
              <a:gd name="connsiteX6" fmla="*/ 1671640 w 2471488"/>
              <a:gd name="connsiteY6" fmla="*/ 370953 h 1517661"/>
              <a:gd name="connsiteX7" fmla="*/ 1612343 w 2471488"/>
              <a:gd name="connsiteY7" fmla="*/ 878035 h 1517661"/>
              <a:gd name="connsiteX8" fmla="*/ 1270543 w 2471488"/>
              <a:gd name="connsiteY8" fmla="*/ 17428 h 1517661"/>
              <a:gd name="connsiteX9" fmla="*/ 596416 w 2471488"/>
              <a:gd name="connsiteY9" fmla="*/ 364567 h 1517661"/>
              <a:gd name="connsiteX10" fmla="*/ 1103333 w 2471488"/>
              <a:gd name="connsiteY10" fmla="*/ 909639 h 1517661"/>
              <a:gd name="connsiteX11" fmla="*/ 30901 w 2471488"/>
              <a:gd name="connsiteY11" fmla="*/ 740674 h 1517661"/>
              <a:gd name="connsiteX12" fmla="*/ 677110 w 2471488"/>
              <a:gd name="connsiteY12" fmla="*/ 1517583 h 1517661"/>
              <a:gd name="connsiteX0" fmla="*/ 693833 w 2488211"/>
              <a:gd name="connsiteY0" fmla="*/ 1517583 h 1517698"/>
              <a:gd name="connsiteX1" fmla="*/ 2051932 w 2488211"/>
              <a:gd name="connsiteY1" fmla="*/ 1510542 h 1517698"/>
              <a:gd name="connsiteX2" fmla="*/ 2475920 w 2488211"/>
              <a:gd name="connsiteY2" fmla="*/ 1040919 h 1517698"/>
              <a:gd name="connsiteX3" fmla="*/ 1938050 w 2488211"/>
              <a:gd name="connsiteY3" fmla="*/ 818683 h 1517698"/>
              <a:gd name="connsiteX4" fmla="*/ 2235802 w 2488211"/>
              <a:gd name="connsiteY4" fmla="*/ 775628 h 1517698"/>
              <a:gd name="connsiteX5" fmla="*/ 2139231 w 2488211"/>
              <a:gd name="connsiteY5" fmla="*/ 395289 h 1517698"/>
              <a:gd name="connsiteX6" fmla="*/ 1688363 w 2488211"/>
              <a:gd name="connsiteY6" fmla="*/ 370953 h 1517698"/>
              <a:gd name="connsiteX7" fmla="*/ 1629066 w 2488211"/>
              <a:gd name="connsiteY7" fmla="*/ 878035 h 1517698"/>
              <a:gd name="connsiteX8" fmla="*/ 1287266 w 2488211"/>
              <a:gd name="connsiteY8" fmla="*/ 17428 h 1517698"/>
              <a:gd name="connsiteX9" fmla="*/ 613139 w 2488211"/>
              <a:gd name="connsiteY9" fmla="*/ 364567 h 1517698"/>
              <a:gd name="connsiteX10" fmla="*/ 1120056 w 2488211"/>
              <a:gd name="connsiteY10" fmla="*/ 909639 h 1517698"/>
              <a:gd name="connsiteX11" fmla="*/ 47624 w 2488211"/>
              <a:gd name="connsiteY11" fmla="*/ 740674 h 1517698"/>
              <a:gd name="connsiteX12" fmla="*/ 693833 w 2488211"/>
              <a:gd name="connsiteY12" fmla="*/ 1517583 h 1517698"/>
              <a:gd name="connsiteX0" fmla="*/ 715719 w 2510097"/>
              <a:gd name="connsiteY0" fmla="*/ 1517583 h 1517698"/>
              <a:gd name="connsiteX1" fmla="*/ 2073818 w 2510097"/>
              <a:gd name="connsiteY1" fmla="*/ 1510542 h 1517698"/>
              <a:gd name="connsiteX2" fmla="*/ 2497806 w 2510097"/>
              <a:gd name="connsiteY2" fmla="*/ 1040919 h 1517698"/>
              <a:gd name="connsiteX3" fmla="*/ 1959936 w 2510097"/>
              <a:gd name="connsiteY3" fmla="*/ 818683 h 1517698"/>
              <a:gd name="connsiteX4" fmla="*/ 2257688 w 2510097"/>
              <a:gd name="connsiteY4" fmla="*/ 775628 h 1517698"/>
              <a:gd name="connsiteX5" fmla="*/ 2161117 w 2510097"/>
              <a:gd name="connsiteY5" fmla="*/ 395289 h 1517698"/>
              <a:gd name="connsiteX6" fmla="*/ 1710249 w 2510097"/>
              <a:gd name="connsiteY6" fmla="*/ 370953 h 1517698"/>
              <a:gd name="connsiteX7" fmla="*/ 1650952 w 2510097"/>
              <a:gd name="connsiteY7" fmla="*/ 878035 h 1517698"/>
              <a:gd name="connsiteX8" fmla="*/ 1309152 w 2510097"/>
              <a:gd name="connsiteY8" fmla="*/ 17428 h 1517698"/>
              <a:gd name="connsiteX9" fmla="*/ 635025 w 2510097"/>
              <a:gd name="connsiteY9" fmla="*/ 364567 h 1517698"/>
              <a:gd name="connsiteX10" fmla="*/ 1141942 w 2510097"/>
              <a:gd name="connsiteY10" fmla="*/ 909639 h 1517698"/>
              <a:gd name="connsiteX11" fmla="*/ 45656 w 2510097"/>
              <a:gd name="connsiteY11" fmla="*/ 740674 h 1517698"/>
              <a:gd name="connsiteX12" fmla="*/ 715719 w 2510097"/>
              <a:gd name="connsiteY12" fmla="*/ 1517583 h 1517698"/>
              <a:gd name="connsiteX0" fmla="*/ 693150 w 2487528"/>
              <a:gd name="connsiteY0" fmla="*/ 1517583 h 1517683"/>
              <a:gd name="connsiteX1" fmla="*/ 2051249 w 2487528"/>
              <a:gd name="connsiteY1" fmla="*/ 1510542 h 1517683"/>
              <a:gd name="connsiteX2" fmla="*/ 2475237 w 2487528"/>
              <a:gd name="connsiteY2" fmla="*/ 1040919 h 1517683"/>
              <a:gd name="connsiteX3" fmla="*/ 1937367 w 2487528"/>
              <a:gd name="connsiteY3" fmla="*/ 818683 h 1517683"/>
              <a:gd name="connsiteX4" fmla="*/ 2235119 w 2487528"/>
              <a:gd name="connsiteY4" fmla="*/ 775628 h 1517683"/>
              <a:gd name="connsiteX5" fmla="*/ 2138548 w 2487528"/>
              <a:gd name="connsiteY5" fmla="*/ 395289 h 1517683"/>
              <a:gd name="connsiteX6" fmla="*/ 1687680 w 2487528"/>
              <a:gd name="connsiteY6" fmla="*/ 370953 h 1517683"/>
              <a:gd name="connsiteX7" fmla="*/ 1628383 w 2487528"/>
              <a:gd name="connsiteY7" fmla="*/ 878035 h 1517683"/>
              <a:gd name="connsiteX8" fmla="*/ 1286583 w 2487528"/>
              <a:gd name="connsiteY8" fmla="*/ 17428 h 1517683"/>
              <a:gd name="connsiteX9" fmla="*/ 612456 w 2487528"/>
              <a:gd name="connsiteY9" fmla="*/ 364567 h 1517683"/>
              <a:gd name="connsiteX10" fmla="*/ 1119373 w 2487528"/>
              <a:gd name="connsiteY10" fmla="*/ 909639 h 1517683"/>
              <a:gd name="connsiteX11" fmla="*/ 23087 w 2487528"/>
              <a:gd name="connsiteY11" fmla="*/ 740674 h 1517683"/>
              <a:gd name="connsiteX12" fmla="*/ 693150 w 2487528"/>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26885 w 2491326"/>
              <a:gd name="connsiteY11" fmla="*/ 740674 h 1517683"/>
              <a:gd name="connsiteX12" fmla="*/ 696948 w 2491326"/>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26885 w 2491326"/>
              <a:gd name="connsiteY11" fmla="*/ 740674 h 1517683"/>
              <a:gd name="connsiteX12" fmla="*/ 696948 w 2491326"/>
              <a:gd name="connsiteY12"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3171 w 2491326"/>
              <a:gd name="connsiteY10" fmla="*/ 909639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07268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 name="connsiteX0" fmla="*/ 696948 w 2491326"/>
              <a:gd name="connsiteY0" fmla="*/ 1517583 h 1517683"/>
              <a:gd name="connsiteX1" fmla="*/ 2055047 w 2491326"/>
              <a:gd name="connsiteY1" fmla="*/ 1510542 h 1517683"/>
              <a:gd name="connsiteX2" fmla="*/ 2479035 w 2491326"/>
              <a:gd name="connsiteY2" fmla="*/ 1040919 h 1517683"/>
              <a:gd name="connsiteX3" fmla="*/ 1941165 w 2491326"/>
              <a:gd name="connsiteY3" fmla="*/ 818683 h 1517683"/>
              <a:gd name="connsiteX4" fmla="*/ 2238917 w 2491326"/>
              <a:gd name="connsiteY4" fmla="*/ 775628 h 1517683"/>
              <a:gd name="connsiteX5" fmla="*/ 2142346 w 2491326"/>
              <a:gd name="connsiteY5" fmla="*/ 395289 h 1517683"/>
              <a:gd name="connsiteX6" fmla="*/ 1691478 w 2491326"/>
              <a:gd name="connsiteY6" fmla="*/ 370953 h 1517683"/>
              <a:gd name="connsiteX7" fmla="*/ 1632181 w 2491326"/>
              <a:gd name="connsiteY7" fmla="*/ 878035 h 1517683"/>
              <a:gd name="connsiteX8" fmla="*/ 1290381 w 2491326"/>
              <a:gd name="connsiteY8" fmla="*/ 17428 h 1517683"/>
              <a:gd name="connsiteX9" fmla="*/ 616254 w 2491326"/>
              <a:gd name="connsiteY9" fmla="*/ 364567 h 1517683"/>
              <a:gd name="connsiteX10" fmla="*/ 1127147 w 2491326"/>
              <a:gd name="connsiteY10" fmla="*/ 794345 h 1517683"/>
              <a:gd name="connsiteX11" fmla="*/ 609565 w 2491326"/>
              <a:gd name="connsiteY11" fmla="*/ 367791 h 1517683"/>
              <a:gd name="connsiteX12" fmla="*/ 26885 w 2491326"/>
              <a:gd name="connsiteY12" fmla="*/ 740674 h 1517683"/>
              <a:gd name="connsiteX13" fmla="*/ 696948 w 2491326"/>
              <a:gd name="connsiteY13" fmla="*/ 1517583 h 151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91326" h="1517683">
                <a:moveTo>
                  <a:pt x="696948" y="1517583"/>
                </a:moveTo>
                <a:lnTo>
                  <a:pt x="2055047" y="1510542"/>
                </a:lnTo>
                <a:cubicBezTo>
                  <a:pt x="2429615" y="1503751"/>
                  <a:pt x="2529862" y="1262395"/>
                  <a:pt x="2479035" y="1040919"/>
                </a:cubicBezTo>
                <a:cubicBezTo>
                  <a:pt x="2409740" y="752156"/>
                  <a:pt x="2054193" y="705906"/>
                  <a:pt x="1941165" y="818683"/>
                </a:cubicBezTo>
                <a:cubicBezTo>
                  <a:pt x="2001609" y="758477"/>
                  <a:pt x="2155153" y="753674"/>
                  <a:pt x="2238917" y="775628"/>
                </a:cubicBezTo>
                <a:cubicBezTo>
                  <a:pt x="2283019" y="710348"/>
                  <a:pt x="2245581" y="472540"/>
                  <a:pt x="2142346" y="395289"/>
                </a:cubicBezTo>
                <a:cubicBezTo>
                  <a:pt x="2044729" y="314397"/>
                  <a:pt x="1868195" y="252211"/>
                  <a:pt x="1691478" y="370953"/>
                </a:cubicBezTo>
                <a:cubicBezTo>
                  <a:pt x="1726329" y="510029"/>
                  <a:pt x="1729467" y="707246"/>
                  <a:pt x="1632181" y="878035"/>
                </a:cubicBezTo>
                <a:cubicBezTo>
                  <a:pt x="1782525" y="628164"/>
                  <a:pt x="1779588" y="188015"/>
                  <a:pt x="1290381" y="17428"/>
                </a:cubicBezTo>
                <a:cubicBezTo>
                  <a:pt x="1048053" y="-57138"/>
                  <a:pt x="678873" y="116715"/>
                  <a:pt x="616254" y="364567"/>
                </a:cubicBezTo>
                <a:cubicBezTo>
                  <a:pt x="801129" y="403135"/>
                  <a:pt x="1029735" y="461579"/>
                  <a:pt x="1127147" y="794345"/>
                </a:cubicBezTo>
                <a:cubicBezTo>
                  <a:pt x="1070372" y="588809"/>
                  <a:pt x="907572" y="395952"/>
                  <a:pt x="609565" y="367791"/>
                </a:cubicBezTo>
                <a:cubicBezTo>
                  <a:pt x="363240" y="347581"/>
                  <a:pt x="99786" y="553680"/>
                  <a:pt x="26885" y="740674"/>
                </a:cubicBezTo>
                <a:cubicBezTo>
                  <a:pt x="-86365" y="1122891"/>
                  <a:pt x="162167" y="1524982"/>
                  <a:pt x="696948" y="1517583"/>
                </a:cubicBezTo>
                <a:close/>
              </a:path>
            </a:pathLst>
          </a:custGeom>
          <a:no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50" name="Freeform 27">
            <a:extLst>
              <a:ext uri="{FF2B5EF4-FFF2-40B4-BE49-F238E27FC236}">
                <a16:creationId xmlns:a16="http://schemas.microsoft.com/office/drawing/2014/main" id="{766C0E8C-6FB3-44D6-A8F0-3962C8FC9522}"/>
              </a:ext>
            </a:extLst>
          </p:cNvPr>
          <p:cNvSpPr>
            <a:spLocks noChangeAspect="1"/>
          </p:cNvSpPr>
          <p:nvPr/>
        </p:nvSpPr>
        <p:spPr>
          <a:xfrm flipH="1">
            <a:off x="966777" y="4821917"/>
            <a:ext cx="1064065" cy="573300"/>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51" name="Freeform 28">
            <a:extLst>
              <a:ext uri="{FF2B5EF4-FFF2-40B4-BE49-F238E27FC236}">
                <a16:creationId xmlns:a16="http://schemas.microsoft.com/office/drawing/2014/main" id="{B7314573-0403-47E7-887D-89859D7C9EA9}"/>
              </a:ext>
            </a:extLst>
          </p:cNvPr>
          <p:cNvSpPr>
            <a:spLocks noChangeAspect="1"/>
          </p:cNvSpPr>
          <p:nvPr/>
        </p:nvSpPr>
        <p:spPr>
          <a:xfrm flipH="1">
            <a:off x="2318535" y="4613465"/>
            <a:ext cx="1326117" cy="714490"/>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53" name="Rounded Rectangle 25">
            <a:extLst>
              <a:ext uri="{FF2B5EF4-FFF2-40B4-BE49-F238E27FC236}">
                <a16:creationId xmlns:a16="http://schemas.microsoft.com/office/drawing/2014/main" id="{A75E3287-0D4F-4D04-A9E3-8CB44C8198E6}"/>
              </a:ext>
            </a:extLst>
          </p:cNvPr>
          <p:cNvSpPr/>
          <p:nvPr/>
        </p:nvSpPr>
        <p:spPr>
          <a:xfrm>
            <a:off x="3588861" y="2022972"/>
            <a:ext cx="1610485" cy="125178"/>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4" name="Rounded Rectangle 30">
            <a:extLst>
              <a:ext uri="{FF2B5EF4-FFF2-40B4-BE49-F238E27FC236}">
                <a16:creationId xmlns:a16="http://schemas.microsoft.com/office/drawing/2014/main" id="{A47E850E-F17F-4531-833D-CB914A92FE26}"/>
              </a:ext>
            </a:extLst>
          </p:cNvPr>
          <p:cNvSpPr/>
          <p:nvPr/>
        </p:nvSpPr>
        <p:spPr>
          <a:xfrm>
            <a:off x="3817215" y="2608671"/>
            <a:ext cx="1420858" cy="125178"/>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5" name="Rounded Rectangle 31">
            <a:extLst>
              <a:ext uri="{FF2B5EF4-FFF2-40B4-BE49-F238E27FC236}">
                <a16:creationId xmlns:a16="http://schemas.microsoft.com/office/drawing/2014/main" id="{E16EB9CC-1292-4CFA-8A0E-454126989CB4}"/>
              </a:ext>
            </a:extLst>
          </p:cNvPr>
          <p:cNvSpPr/>
          <p:nvPr/>
        </p:nvSpPr>
        <p:spPr>
          <a:xfrm>
            <a:off x="4310499" y="2315821"/>
            <a:ext cx="615706" cy="125178"/>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6" name="Rounded Rectangle 32">
            <a:extLst>
              <a:ext uri="{FF2B5EF4-FFF2-40B4-BE49-F238E27FC236}">
                <a16:creationId xmlns:a16="http://schemas.microsoft.com/office/drawing/2014/main" id="{E6E5A197-5BE4-4C4C-846D-4C50C74CD8BF}"/>
              </a:ext>
            </a:extLst>
          </p:cNvPr>
          <p:cNvSpPr/>
          <p:nvPr/>
        </p:nvSpPr>
        <p:spPr>
          <a:xfrm>
            <a:off x="5043543" y="2315821"/>
            <a:ext cx="615706" cy="125178"/>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66" name="Group 165">
            <a:extLst>
              <a:ext uri="{FF2B5EF4-FFF2-40B4-BE49-F238E27FC236}">
                <a16:creationId xmlns:a16="http://schemas.microsoft.com/office/drawing/2014/main" id="{8F054279-4CA0-42CA-AD09-5ECAB8A94ACE}"/>
              </a:ext>
            </a:extLst>
          </p:cNvPr>
          <p:cNvGrpSpPr/>
          <p:nvPr/>
        </p:nvGrpSpPr>
        <p:grpSpPr>
          <a:xfrm rot="20757052">
            <a:off x="1573444" y="3500871"/>
            <a:ext cx="2038882" cy="1136958"/>
            <a:chOff x="0" y="30309"/>
            <a:chExt cx="12191759" cy="6798583"/>
          </a:xfrm>
          <a:effectLst>
            <a:outerShdw blurRad="50800" dist="38100" dir="8100000" algn="tr" rotWithShape="0">
              <a:prstClr val="black">
                <a:alpha val="40000"/>
              </a:prstClr>
            </a:outerShdw>
          </a:effectLst>
        </p:grpSpPr>
        <p:sp>
          <p:nvSpPr>
            <p:cNvPr id="167" name="Freeform: Shape 166">
              <a:extLst>
                <a:ext uri="{FF2B5EF4-FFF2-40B4-BE49-F238E27FC236}">
                  <a16:creationId xmlns:a16="http://schemas.microsoft.com/office/drawing/2014/main" id="{D7A0426E-3F97-443E-9ADA-5C6C0B4653C6}"/>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lumMod val="75000"/>
              </a:schemeClr>
            </a:solidFill>
            <a:ln w="8016"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05177C63-97E0-4688-9B20-81EF543696AB}"/>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828189E5-7176-45B2-B8F0-3BE4FA3B6C44}"/>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solidFill>
            <a:ln w="8016" cap="flat">
              <a:noFill/>
              <a:prstDash val="solid"/>
              <a:miter/>
            </a:ln>
          </p:spPr>
          <p:txBody>
            <a:bodyPr rtlCol="0" anchor="ctr"/>
            <a:lstStyle/>
            <a:p>
              <a:endParaRPr lang="en-US" dirty="0"/>
            </a:p>
          </p:txBody>
        </p:sp>
        <p:sp>
          <p:nvSpPr>
            <p:cNvPr id="170" name="Freeform: Shape 169">
              <a:extLst>
                <a:ext uri="{FF2B5EF4-FFF2-40B4-BE49-F238E27FC236}">
                  <a16:creationId xmlns:a16="http://schemas.microsoft.com/office/drawing/2014/main" id="{43839156-9E35-4D55-8CCC-C2A3F5D1473B}"/>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50000"/>
              </a:schemeClr>
            </a:solidFill>
            <a:ln w="8016" cap="flat">
              <a:noFill/>
              <a:prstDash val="solid"/>
              <a:miter/>
            </a:ln>
          </p:spPr>
          <p:txBody>
            <a:bodyPr rtlCol="0" anchor="ctr"/>
            <a:lstStyle/>
            <a:p>
              <a:endParaRPr lang="en-US"/>
            </a:p>
          </p:txBody>
        </p:sp>
      </p:grpSp>
      <p:sp>
        <p:nvSpPr>
          <p:cNvPr id="176" name="TextBox 175">
            <a:extLst>
              <a:ext uri="{FF2B5EF4-FFF2-40B4-BE49-F238E27FC236}">
                <a16:creationId xmlns:a16="http://schemas.microsoft.com/office/drawing/2014/main" id="{11A65F5B-3C40-4B8B-95A6-FB89BB1EDFC3}"/>
              </a:ext>
            </a:extLst>
          </p:cNvPr>
          <p:cNvSpPr txBox="1"/>
          <p:nvPr/>
        </p:nvSpPr>
        <p:spPr>
          <a:xfrm>
            <a:off x="5854367" y="1886540"/>
            <a:ext cx="4035358" cy="523220"/>
          </a:xfrm>
          <a:prstGeom prst="rect">
            <a:avLst/>
          </a:prstGeom>
          <a:noFill/>
        </p:spPr>
        <p:txBody>
          <a:bodyPr wrap="square" rtlCol="0">
            <a:spAutoFit/>
          </a:bodyPr>
          <a:lstStyle/>
          <a:p>
            <a:r>
              <a:rPr lang="vi-VN" altLang="ko-KR" sz="1400" b="1" dirty="0">
                <a:solidFill>
                  <a:schemeClr val="tx1">
                    <a:lumMod val="75000"/>
                    <a:lumOff val="25000"/>
                  </a:schemeClr>
                </a:solidFill>
                <a:cs typeface="Arial" pitchFamily="34" charset="0"/>
              </a:rPr>
              <a:t>Học viên: Tìm kiếm gia sư phù hợp theo nhu cầu học tập với chi phí hợp lý. </a:t>
            </a:r>
          </a:p>
        </p:txBody>
      </p:sp>
      <p:grpSp>
        <p:nvGrpSpPr>
          <p:cNvPr id="65" name="Group 64">
            <a:extLst>
              <a:ext uri="{FF2B5EF4-FFF2-40B4-BE49-F238E27FC236}">
                <a16:creationId xmlns:a16="http://schemas.microsoft.com/office/drawing/2014/main" id="{A03CD1AA-9827-4FB0-A34E-CFD3E8A00A2B}"/>
              </a:ext>
            </a:extLst>
          </p:cNvPr>
          <p:cNvGrpSpPr/>
          <p:nvPr/>
        </p:nvGrpSpPr>
        <p:grpSpPr>
          <a:xfrm>
            <a:off x="338943" y="153285"/>
            <a:ext cx="2329017" cy="850006"/>
            <a:chOff x="4" y="4416792"/>
            <a:chExt cx="4239220" cy="1643520"/>
          </a:xfrm>
        </p:grpSpPr>
        <p:sp>
          <p:nvSpPr>
            <p:cNvPr id="66" name="Freeform 61">
              <a:extLst>
                <a:ext uri="{FF2B5EF4-FFF2-40B4-BE49-F238E27FC236}">
                  <a16:creationId xmlns:a16="http://schemas.microsoft.com/office/drawing/2014/main" id="{299D2631-637E-4AE0-8966-AC7447A6AE23}"/>
                </a:ext>
              </a:extLst>
            </p:cNvPr>
            <p:cNvSpPr/>
            <p:nvPr/>
          </p:nvSpPr>
          <p:spPr>
            <a:xfrm rot="5400000">
              <a:off x="2272504" y="4093592"/>
              <a:ext cx="1643520" cy="2289920"/>
            </a:xfrm>
            <a:custGeom>
              <a:avLst/>
              <a:gdLst>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31366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90042 w 1404608"/>
                <a:gd name="connsiteY10" fmla="*/ 599846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702259 w 1404608"/>
                <a:gd name="connsiteY12" fmla="*/ 629107 h 2070201"/>
                <a:gd name="connsiteX13" fmla="*/ 526694 w 1404608"/>
                <a:gd name="connsiteY13" fmla="*/ 0 h 2070201"/>
                <a:gd name="connsiteX14" fmla="*/ 468172 w 1404608"/>
                <a:gd name="connsiteY14" fmla="*/ 1338681 h 2070201"/>
                <a:gd name="connsiteX15" fmla="*/ 321868 w 1404608"/>
                <a:gd name="connsiteY15" fmla="*/ 1287475 h 2070201"/>
                <a:gd name="connsiteX16" fmla="*/ 0 w 1404608"/>
                <a:gd name="connsiteY16" fmla="*/ 1053388 h 2070201"/>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8942 h 2075755"/>
                <a:gd name="connsiteX1" fmla="*/ 124358 w 1404608"/>
                <a:gd name="connsiteY1" fmla="*/ 1388126 h 2075755"/>
                <a:gd name="connsiteX2" fmla="*/ 292608 w 1404608"/>
                <a:gd name="connsiteY2" fmla="*/ 1746571 h 2075755"/>
                <a:gd name="connsiteX3" fmla="*/ 687628 w 1404608"/>
                <a:gd name="connsiteY3" fmla="*/ 2075755 h 2075755"/>
                <a:gd name="connsiteX4" fmla="*/ 1294790 w 1404608"/>
                <a:gd name="connsiteY4" fmla="*/ 2061125 h 2075755"/>
                <a:gd name="connsiteX5" fmla="*/ 1404518 w 1404608"/>
                <a:gd name="connsiteY5" fmla="*/ 1161355 h 2075755"/>
                <a:gd name="connsiteX6" fmla="*/ 1221638 w 1404608"/>
                <a:gd name="connsiteY6" fmla="*/ 773650 h 2075755"/>
                <a:gd name="connsiteX7" fmla="*/ 1177747 w 1404608"/>
                <a:gd name="connsiteY7" fmla="*/ 971160 h 2075755"/>
                <a:gd name="connsiteX8" fmla="*/ 980236 w 1404608"/>
                <a:gd name="connsiteY8" fmla="*/ 700498 h 2075755"/>
                <a:gd name="connsiteX9" fmla="*/ 921715 w 1404608"/>
                <a:gd name="connsiteY9" fmla="*/ 934584 h 2075755"/>
                <a:gd name="connsiteX10" fmla="*/ 738836 w 1404608"/>
                <a:gd name="connsiteY10" fmla="*/ 598085 h 2075755"/>
                <a:gd name="connsiteX11" fmla="*/ 709574 w 1404608"/>
                <a:gd name="connsiteY11" fmla="*/ 941899 h 2075755"/>
                <a:gd name="connsiteX12" fmla="*/ 526694 w 1404608"/>
                <a:gd name="connsiteY12" fmla="*/ 5554 h 2075755"/>
                <a:gd name="connsiteX13" fmla="*/ 468172 w 1404608"/>
                <a:gd name="connsiteY13" fmla="*/ 1344235 h 2075755"/>
                <a:gd name="connsiteX14" fmla="*/ 321868 w 1404608"/>
                <a:gd name="connsiteY14" fmla="*/ 1293029 h 2075755"/>
                <a:gd name="connsiteX15" fmla="*/ 0 w 1404608"/>
                <a:gd name="connsiteY15" fmla="*/ 1058942 h 2075755"/>
                <a:gd name="connsiteX0" fmla="*/ 0 w 1404608"/>
                <a:gd name="connsiteY0" fmla="*/ 1029958 h 2046771"/>
                <a:gd name="connsiteX1" fmla="*/ 124358 w 1404608"/>
                <a:gd name="connsiteY1" fmla="*/ 1359142 h 2046771"/>
                <a:gd name="connsiteX2" fmla="*/ 292608 w 1404608"/>
                <a:gd name="connsiteY2" fmla="*/ 1717587 h 2046771"/>
                <a:gd name="connsiteX3" fmla="*/ 687628 w 1404608"/>
                <a:gd name="connsiteY3" fmla="*/ 2046771 h 2046771"/>
                <a:gd name="connsiteX4" fmla="*/ 1294790 w 1404608"/>
                <a:gd name="connsiteY4" fmla="*/ 2032141 h 2046771"/>
                <a:gd name="connsiteX5" fmla="*/ 1404518 w 1404608"/>
                <a:gd name="connsiteY5" fmla="*/ 1132371 h 2046771"/>
                <a:gd name="connsiteX6" fmla="*/ 1221638 w 1404608"/>
                <a:gd name="connsiteY6" fmla="*/ 744666 h 2046771"/>
                <a:gd name="connsiteX7" fmla="*/ 1177747 w 1404608"/>
                <a:gd name="connsiteY7" fmla="*/ 942176 h 2046771"/>
                <a:gd name="connsiteX8" fmla="*/ 980236 w 1404608"/>
                <a:gd name="connsiteY8" fmla="*/ 671514 h 2046771"/>
                <a:gd name="connsiteX9" fmla="*/ 921715 w 1404608"/>
                <a:gd name="connsiteY9" fmla="*/ 905600 h 2046771"/>
                <a:gd name="connsiteX10" fmla="*/ 738836 w 1404608"/>
                <a:gd name="connsiteY10" fmla="*/ 569101 h 2046771"/>
                <a:gd name="connsiteX11" fmla="*/ 709574 w 1404608"/>
                <a:gd name="connsiteY11" fmla="*/ 912915 h 2046771"/>
                <a:gd name="connsiteX12" fmla="*/ 526694 w 1404608"/>
                <a:gd name="connsiteY12" fmla="*/ 5831 h 2046771"/>
                <a:gd name="connsiteX13" fmla="*/ 468172 w 1404608"/>
                <a:gd name="connsiteY13" fmla="*/ 1315251 h 2046771"/>
                <a:gd name="connsiteX14" fmla="*/ 321868 w 1404608"/>
                <a:gd name="connsiteY14" fmla="*/ 1264045 h 2046771"/>
                <a:gd name="connsiteX15" fmla="*/ 0 w 1404608"/>
                <a:gd name="connsiteY15" fmla="*/ 1029958 h 2046771"/>
                <a:gd name="connsiteX0" fmla="*/ 0 w 1404608"/>
                <a:gd name="connsiteY0" fmla="*/ 1024127 h 2040940"/>
                <a:gd name="connsiteX1" fmla="*/ 124358 w 1404608"/>
                <a:gd name="connsiteY1" fmla="*/ 1353311 h 2040940"/>
                <a:gd name="connsiteX2" fmla="*/ 292608 w 1404608"/>
                <a:gd name="connsiteY2" fmla="*/ 1711756 h 2040940"/>
                <a:gd name="connsiteX3" fmla="*/ 687628 w 1404608"/>
                <a:gd name="connsiteY3" fmla="*/ 2040940 h 2040940"/>
                <a:gd name="connsiteX4" fmla="*/ 1294790 w 1404608"/>
                <a:gd name="connsiteY4" fmla="*/ 2026310 h 2040940"/>
                <a:gd name="connsiteX5" fmla="*/ 1404518 w 1404608"/>
                <a:gd name="connsiteY5" fmla="*/ 1126540 h 2040940"/>
                <a:gd name="connsiteX6" fmla="*/ 1221638 w 1404608"/>
                <a:gd name="connsiteY6" fmla="*/ 738835 h 2040940"/>
                <a:gd name="connsiteX7" fmla="*/ 1177747 w 1404608"/>
                <a:gd name="connsiteY7" fmla="*/ 936345 h 2040940"/>
                <a:gd name="connsiteX8" fmla="*/ 980236 w 1404608"/>
                <a:gd name="connsiteY8" fmla="*/ 665683 h 2040940"/>
                <a:gd name="connsiteX9" fmla="*/ 921715 w 1404608"/>
                <a:gd name="connsiteY9" fmla="*/ 899769 h 2040940"/>
                <a:gd name="connsiteX10" fmla="*/ 738836 w 1404608"/>
                <a:gd name="connsiteY10" fmla="*/ 563270 h 2040940"/>
                <a:gd name="connsiteX11" fmla="*/ 709574 w 1404608"/>
                <a:gd name="connsiteY11" fmla="*/ 907084 h 2040940"/>
                <a:gd name="connsiteX12" fmla="*/ 526694 w 1404608"/>
                <a:gd name="connsiteY12" fmla="*/ 0 h 2040940"/>
                <a:gd name="connsiteX13" fmla="*/ 468172 w 1404608"/>
                <a:gd name="connsiteY13" fmla="*/ 1309420 h 2040940"/>
                <a:gd name="connsiteX14" fmla="*/ 321868 w 1404608"/>
                <a:gd name="connsiteY14" fmla="*/ 1258214 h 2040940"/>
                <a:gd name="connsiteX15" fmla="*/ 0 w 1404608"/>
                <a:gd name="connsiteY15" fmla="*/ 1024127 h 2040940"/>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370 h 2041183"/>
                <a:gd name="connsiteX1" fmla="*/ 124358 w 1404608"/>
                <a:gd name="connsiteY1" fmla="*/ 1353554 h 2041183"/>
                <a:gd name="connsiteX2" fmla="*/ 292608 w 1404608"/>
                <a:gd name="connsiteY2" fmla="*/ 1711999 h 2041183"/>
                <a:gd name="connsiteX3" fmla="*/ 687628 w 1404608"/>
                <a:gd name="connsiteY3" fmla="*/ 2041183 h 2041183"/>
                <a:gd name="connsiteX4" fmla="*/ 1294790 w 1404608"/>
                <a:gd name="connsiteY4" fmla="*/ 2026553 h 2041183"/>
                <a:gd name="connsiteX5" fmla="*/ 1404518 w 1404608"/>
                <a:gd name="connsiteY5" fmla="*/ 1126783 h 2041183"/>
                <a:gd name="connsiteX6" fmla="*/ 1221638 w 1404608"/>
                <a:gd name="connsiteY6" fmla="*/ 739078 h 2041183"/>
                <a:gd name="connsiteX7" fmla="*/ 1177747 w 1404608"/>
                <a:gd name="connsiteY7" fmla="*/ 936588 h 2041183"/>
                <a:gd name="connsiteX8" fmla="*/ 980236 w 1404608"/>
                <a:gd name="connsiteY8" fmla="*/ 665926 h 2041183"/>
                <a:gd name="connsiteX9" fmla="*/ 921715 w 1404608"/>
                <a:gd name="connsiteY9" fmla="*/ 900012 h 2041183"/>
                <a:gd name="connsiteX10" fmla="*/ 738836 w 1404608"/>
                <a:gd name="connsiteY10" fmla="*/ 563513 h 2041183"/>
                <a:gd name="connsiteX11" fmla="*/ 709574 w 1404608"/>
                <a:gd name="connsiteY11" fmla="*/ 907327 h 2041183"/>
                <a:gd name="connsiteX12" fmla="*/ 526694 w 1404608"/>
                <a:gd name="connsiteY12" fmla="*/ 243 h 2041183"/>
                <a:gd name="connsiteX13" fmla="*/ 468172 w 1404608"/>
                <a:gd name="connsiteY13" fmla="*/ 1309663 h 2041183"/>
                <a:gd name="connsiteX14" fmla="*/ 321868 w 1404608"/>
                <a:gd name="connsiteY14" fmla="*/ 1258457 h 2041183"/>
                <a:gd name="connsiteX15" fmla="*/ 0 w 1404608"/>
                <a:gd name="connsiteY15" fmla="*/ 1024370 h 2041183"/>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55410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36384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52597 w 1421182"/>
                <a:gd name="connsiteY6" fmla="*/ 669316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537 h 2040940"/>
                <a:gd name="connsiteX1" fmla="*/ 140932 w 1421182"/>
                <a:gd name="connsiteY1" fmla="*/ 1353311 h 2040940"/>
                <a:gd name="connsiteX2" fmla="*/ 309182 w 1421182"/>
                <a:gd name="connsiteY2" fmla="*/ 1711756 h 2040940"/>
                <a:gd name="connsiteX3" fmla="*/ 704202 w 1421182"/>
                <a:gd name="connsiteY3" fmla="*/ 2040940 h 2040940"/>
                <a:gd name="connsiteX4" fmla="*/ 1311364 w 1421182"/>
                <a:gd name="connsiteY4" fmla="*/ 2026310 h 2040940"/>
                <a:gd name="connsiteX5" fmla="*/ 1421092 w 1421182"/>
                <a:gd name="connsiteY5" fmla="*/ 1126540 h 2040940"/>
                <a:gd name="connsiteX6" fmla="*/ 1152597 w 1421182"/>
                <a:gd name="connsiteY6" fmla="*/ 669074 h 2040940"/>
                <a:gd name="connsiteX7" fmla="*/ 1168953 w 1421182"/>
                <a:gd name="connsiteY7" fmla="*/ 968054 h 2040940"/>
                <a:gd name="connsiteX8" fmla="*/ 927050 w 1421182"/>
                <a:gd name="connsiteY8" fmla="*/ 614948 h 2040940"/>
                <a:gd name="connsiteX9" fmla="*/ 957315 w 1421182"/>
                <a:gd name="connsiteY9" fmla="*/ 944162 h 2040940"/>
                <a:gd name="connsiteX10" fmla="*/ 711016 w 1421182"/>
                <a:gd name="connsiteY10" fmla="*/ 569612 h 2040940"/>
                <a:gd name="connsiteX11" fmla="*/ 729319 w 1421182"/>
                <a:gd name="connsiteY11" fmla="*/ 957819 h 2040940"/>
                <a:gd name="connsiteX12" fmla="*/ 543268 w 1421182"/>
                <a:gd name="connsiteY12" fmla="*/ 0 h 2040940"/>
                <a:gd name="connsiteX13" fmla="*/ 473286 w 1421182"/>
                <a:gd name="connsiteY13" fmla="*/ 1312119 h 2040940"/>
                <a:gd name="connsiteX14" fmla="*/ 338442 w 1421182"/>
                <a:gd name="connsiteY14" fmla="*/ 1258214 h 2040940"/>
                <a:gd name="connsiteX15" fmla="*/ 719 w 1421182"/>
                <a:gd name="connsiteY15" fmla="*/ 957537 h 2040940"/>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26318"/>
                <a:gd name="connsiteX1" fmla="*/ 140932 w 1421182"/>
                <a:gd name="connsiteY1" fmla="*/ 1353319 h 2026318"/>
                <a:gd name="connsiteX2" fmla="*/ 309182 w 1421182"/>
                <a:gd name="connsiteY2" fmla="*/ 1711764 h 2026318"/>
                <a:gd name="connsiteX3" fmla="*/ 693290 w 1421182"/>
                <a:gd name="connsiteY3" fmla="*/ 2019121 h 2026318"/>
                <a:gd name="connsiteX4" fmla="*/ 1311364 w 1421182"/>
                <a:gd name="connsiteY4" fmla="*/ 2026318 h 2026318"/>
                <a:gd name="connsiteX5" fmla="*/ 1421092 w 1421182"/>
                <a:gd name="connsiteY5" fmla="*/ 1126548 h 2026318"/>
                <a:gd name="connsiteX6" fmla="*/ 1152597 w 1421182"/>
                <a:gd name="connsiteY6" fmla="*/ 669082 h 2026318"/>
                <a:gd name="connsiteX7" fmla="*/ 1168953 w 1421182"/>
                <a:gd name="connsiteY7" fmla="*/ 968062 h 2026318"/>
                <a:gd name="connsiteX8" fmla="*/ 927050 w 1421182"/>
                <a:gd name="connsiteY8" fmla="*/ 614956 h 2026318"/>
                <a:gd name="connsiteX9" fmla="*/ 957315 w 1421182"/>
                <a:gd name="connsiteY9" fmla="*/ 944170 h 2026318"/>
                <a:gd name="connsiteX10" fmla="*/ 711016 w 1421182"/>
                <a:gd name="connsiteY10" fmla="*/ 569620 h 2026318"/>
                <a:gd name="connsiteX11" fmla="*/ 729319 w 1421182"/>
                <a:gd name="connsiteY11" fmla="*/ 957827 h 2026318"/>
                <a:gd name="connsiteX12" fmla="*/ 543268 w 1421182"/>
                <a:gd name="connsiteY12" fmla="*/ 8 h 2026318"/>
                <a:gd name="connsiteX13" fmla="*/ 473286 w 1421182"/>
                <a:gd name="connsiteY13" fmla="*/ 1312127 h 2026318"/>
                <a:gd name="connsiteX14" fmla="*/ 338442 w 1421182"/>
                <a:gd name="connsiteY14" fmla="*/ 1258222 h 2026318"/>
                <a:gd name="connsiteX15" fmla="*/ 719 w 1421182"/>
                <a:gd name="connsiteY15" fmla="*/ 957545 h 2026318"/>
                <a:gd name="connsiteX0" fmla="*/ 719 w 1421182"/>
                <a:gd name="connsiteY0" fmla="*/ 957545 h 2295953"/>
                <a:gd name="connsiteX1" fmla="*/ 140932 w 1421182"/>
                <a:gd name="connsiteY1" fmla="*/ 1353319 h 2295953"/>
                <a:gd name="connsiteX2" fmla="*/ 309182 w 1421182"/>
                <a:gd name="connsiteY2" fmla="*/ 1711764 h 2295953"/>
                <a:gd name="connsiteX3" fmla="*/ 693290 w 1421182"/>
                <a:gd name="connsiteY3" fmla="*/ 2019121 h 2295953"/>
                <a:gd name="connsiteX4" fmla="*/ 722524 w 1421182"/>
                <a:gd name="connsiteY4" fmla="*/ 2295953 h 2295953"/>
                <a:gd name="connsiteX5" fmla="*/ 1311364 w 1421182"/>
                <a:gd name="connsiteY5" fmla="*/ 2026318 h 2295953"/>
                <a:gd name="connsiteX6" fmla="*/ 1421092 w 1421182"/>
                <a:gd name="connsiteY6" fmla="*/ 1126548 h 2295953"/>
                <a:gd name="connsiteX7" fmla="*/ 1152597 w 1421182"/>
                <a:gd name="connsiteY7" fmla="*/ 669082 h 2295953"/>
                <a:gd name="connsiteX8" fmla="*/ 1168953 w 1421182"/>
                <a:gd name="connsiteY8" fmla="*/ 968062 h 2295953"/>
                <a:gd name="connsiteX9" fmla="*/ 927050 w 1421182"/>
                <a:gd name="connsiteY9" fmla="*/ 614956 h 2295953"/>
                <a:gd name="connsiteX10" fmla="*/ 957315 w 1421182"/>
                <a:gd name="connsiteY10" fmla="*/ 944170 h 2295953"/>
                <a:gd name="connsiteX11" fmla="*/ 711016 w 1421182"/>
                <a:gd name="connsiteY11" fmla="*/ 569620 h 2295953"/>
                <a:gd name="connsiteX12" fmla="*/ 729319 w 1421182"/>
                <a:gd name="connsiteY12" fmla="*/ 957827 h 2295953"/>
                <a:gd name="connsiteX13" fmla="*/ 543268 w 1421182"/>
                <a:gd name="connsiteY13" fmla="*/ 8 h 2295953"/>
                <a:gd name="connsiteX14" fmla="*/ 473286 w 1421182"/>
                <a:gd name="connsiteY14" fmla="*/ 1312127 h 2295953"/>
                <a:gd name="connsiteX15" fmla="*/ 338442 w 1421182"/>
                <a:gd name="connsiteY15" fmla="*/ 1258222 h 2295953"/>
                <a:gd name="connsiteX16" fmla="*/ 719 w 1421182"/>
                <a:gd name="connsiteY16" fmla="*/ 957545 h 2295953"/>
                <a:gd name="connsiteX0" fmla="*/ 719 w 1421182"/>
                <a:gd name="connsiteY0" fmla="*/ 957545 h 2317397"/>
                <a:gd name="connsiteX1" fmla="*/ 140932 w 1421182"/>
                <a:gd name="connsiteY1" fmla="*/ 1353319 h 2317397"/>
                <a:gd name="connsiteX2" fmla="*/ 309182 w 1421182"/>
                <a:gd name="connsiteY2" fmla="*/ 1711764 h 2317397"/>
                <a:gd name="connsiteX3" fmla="*/ 693290 w 1421182"/>
                <a:gd name="connsiteY3" fmla="*/ 2019121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7397"/>
                <a:gd name="connsiteX1" fmla="*/ 140932 w 1421182"/>
                <a:gd name="connsiteY1" fmla="*/ 1353319 h 2317397"/>
                <a:gd name="connsiteX2" fmla="*/ 309182 w 1421182"/>
                <a:gd name="connsiteY2" fmla="*/ 1711764 h 2317397"/>
                <a:gd name="connsiteX3" fmla="*/ 626141 w 1421182"/>
                <a:gd name="connsiteY3" fmla="*/ 1985150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4785"/>
                <a:gd name="connsiteX1" fmla="*/ 140932 w 1421182"/>
                <a:gd name="connsiteY1" fmla="*/ 1353319 h 2314785"/>
                <a:gd name="connsiteX2" fmla="*/ 309182 w 1421182"/>
                <a:gd name="connsiteY2" fmla="*/ 1711764 h 2314785"/>
                <a:gd name="connsiteX3" fmla="*/ 626141 w 1421182"/>
                <a:gd name="connsiteY3" fmla="*/ 1985150 h 2314785"/>
                <a:gd name="connsiteX4" fmla="*/ 658780 w 1421182"/>
                <a:gd name="connsiteY4" fmla="*/ 2266927 h 2314785"/>
                <a:gd name="connsiteX5" fmla="*/ 1170733 w 1421182"/>
                <a:gd name="connsiteY5" fmla="*/ 2300858 h 2314785"/>
                <a:gd name="connsiteX6" fmla="*/ 1311364 w 1421182"/>
                <a:gd name="connsiteY6" fmla="*/ 2026318 h 2314785"/>
                <a:gd name="connsiteX7" fmla="*/ 1421092 w 1421182"/>
                <a:gd name="connsiteY7" fmla="*/ 1126548 h 2314785"/>
                <a:gd name="connsiteX8" fmla="*/ 1152597 w 1421182"/>
                <a:gd name="connsiteY8" fmla="*/ 669082 h 2314785"/>
                <a:gd name="connsiteX9" fmla="*/ 1168953 w 1421182"/>
                <a:gd name="connsiteY9" fmla="*/ 968062 h 2314785"/>
                <a:gd name="connsiteX10" fmla="*/ 927050 w 1421182"/>
                <a:gd name="connsiteY10" fmla="*/ 614956 h 2314785"/>
                <a:gd name="connsiteX11" fmla="*/ 957315 w 1421182"/>
                <a:gd name="connsiteY11" fmla="*/ 944170 h 2314785"/>
                <a:gd name="connsiteX12" fmla="*/ 711016 w 1421182"/>
                <a:gd name="connsiteY12" fmla="*/ 569620 h 2314785"/>
                <a:gd name="connsiteX13" fmla="*/ 729319 w 1421182"/>
                <a:gd name="connsiteY13" fmla="*/ 957827 h 2314785"/>
                <a:gd name="connsiteX14" fmla="*/ 543268 w 1421182"/>
                <a:gd name="connsiteY14" fmla="*/ 8 h 2314785"/>
                <a:gd name="connsiteX15" fmla="*/ 473286 w 1421182"/>
                <a:gd name="connsiteY15" fmla="*/ 1312127 h 2314785"/>
                <a:gd name="connsiteX16" fmla="*/ 338442 w 1421182"/>
                <a:gd name="connsiteY16" fmla="*/ 1258222 h 2314785"/>
                <a:gd name="connsiteX17" fmla="*/ 719 w 1421182"/>
                <a:gd name="connsiteY17" fmla="*/ 957545 h 2314785"/>
                <a:gd name="connsiteX0" fmla="*/ 719 w 1421182"/>
                <a:gd name="connsiteY0" fmla="*/ 957545 h 2323891"/>
                <a:gd name="connsiteX1" fmla="*/ 140932 w 1421182"/>
                <a:gd name="connsiteY1" fmla="*/ 1353319 h 2323891"/>
                <a:gd name="connsiteX2" fmla="*/ 309182 w 1421182"/>
                <a:gd name="connsiteY2" fmla="*/ 1711764 h 2323891"/>
                <a:gd name="connsiteX3" fmla="*/ 626141 w 1421182"/>
                <a:gd name="connsiteY3" fmla="*/ 1985150 h 2323891"/>
                <a:gd name="connsiteX4" fmla="*/ 658780 w 1421182"/>
                <a:gd name="connsiteY4" fmla="*/ 2266927 h 2323891"/>
                <a:gd name="connsiteX5" fmla="*/ 1170733 w 1421182"/>
                <a:gd name="connsiteY5" fmla="*/ 2300858 h 2323891"/>
                <a:gd name="connsiteX6" fmla="*/ 1311364 w 1421182"/>
                <a:gd name="connsiteY6" fmla="*/ 2026318 h 2323891"/>
                <a:gd name="connsiteX7" fmla="*/ 1421092 w 1421182"/>
                <a:gd name="connsiteY7" fmla="*/ 1126548 h 2323891"/>
                <a:gd name="connsiteX8" fmla="*/ 1152597 w 1421182"/>
                <a:gd name="connsiteY8" fmla="*/ 669082 h 2323891"/>
                <a:gd name="connsiteX9" fmla="*/ 1168953 w 1421182"/>
                <a:gd name="connsiteY9" fmla="*/ 968062 h 2323891"/>
                <a:gd name="connsiteX10" fmla="*/ 927050 w 1421182"/>
                <a:gd name="connsiteY10" fmla="*/ 614956 h 2323891"/>
                <a:gd name="connsiteX11" fmla="*/ 957315 w 1421182"/>
                <a:gd name="connsiteY11" fmla="*/ 944170 h 2323891"/>
                <a:gd name="connsiteX12" fmla="*/ 711016 w 1421182"/>
                <a:gd name="connsiteY12" fmla="*/ 569620 h 2323891"/>
                <a:gd name="connsiteX13" fmla="*/ 729319 w 1421182"/>
                <a:gd name="connsiteY13" fmla="*/ 957827 h 2323891"/>
                <a:gd name="connsiteX14" fmla="*/ 543268 w 1421182"/>
                <a:gd name="connsiteY14" fmla="*/ 8 h 2323891"/>
                <a:gd name="connsiteX15" fmla="*/ 473286 w 1421182"/>
                <a:gd name="connsiteY15" fmla="*/ 1312127 h 2323891"/>
                <a:gd name="connsiteX16" fmla="*/ 338442 w 1421182"/>
                <a:gd name="connsiteY16" fmla="*/ 1258222 h 2323891"/>
                <a:gd name="connsiteX17" fmla="*/ 719 w 1421182"/>
                <a:gd name="connsiteY17" fmla="*/ 957545 h 2323891"/>
                <a:gd name="connsiteX0" fmla="*/ 719 w 1421182"/>
                <a:gd name="connsiteY0" fmla="*/ 957545 h 2358736"/>
                <a:gd name="connsiteX1" fmla="*/ 140932 w 1421182"/>
                <a:gd name="connsiteY1" fmla="*/ 1353319 h 2358736"/>
                <a:gd name="connsiteX2" fmla="*/ 309182 w 1421182"/>
                <a:gd name="connsiteY2" fmla="*/ 1711764 h 2358736"/>
                <a:gd name="connsiteX3" fmla="*/ 626141 w 1421182"/>
                <a:gd name="connsiteY3" fmla="*/ 1985150 h 2358736"/>
                <a:gd name="connsiteX4" fmla="*/ 658780 w 1421182"/>
                <a:gd name="connsiteY4" fmla="*/ 2266927 h 2358736"/>
                <a:gd name="connsiteX5" fmla="*/ 1227989 w 1421182"/>
                <a:gd name="connsiteY5" fmla="*/ 2341644 h 2358736"/>
                <a:gd name="connsiteX6" fmla="*/ 1311364 w 1421182"/>
                <a:gd name="connsiteY6" fmla="*/ 2026318 h 2358736"/>
                <a:gd name="connsiteX7" fmla="*/ 1421092 w 1421182"/>
                <a:gd name="connsiteY7" fmla="*/ 1126548 h 2358736"/>
                <a:gd name="connsiteX8" fmla="*/ 1152597 w 1421182"/>
                <a:gd name="connsiteY8" fmla="*/ 669082 h 2358736"/>
                <a:gd name="connsiteX9" fmla="*/ 1168953 w 1421182"/>
                <a:gd name="connsiteY9" fmla="*/ 968062 h 2358736"/>
                <a:gd name="connsiteX10" fmla="*/ 927050 w 1421182"/>
                <a:gd name="connsiteY10" fmla="*/ 614956 h 2358736"/>
                <a:gd name="connsiteX11" fmla="*/ 957315 w 1421182"/>
                <a:gd name="connsiteY11" fmla="*/ 944170 h 2358736"/>
                <a:gd name="connsiteX12" fmla="*/ 711016 w 1421182"/>
                <a:gd name="connsiteY12" fmla="*/ 569620 h 2358736"/>
                <a:gd name="connsiteX13" fmla="*/ 729319 w 1421182"/>
                <a:gd name="connsiteY13" fmla="*/ 957827 h 2358736"/>
                <a:gd name="connsiteX14" fmla="*/ 543268 w 1421182"/>
                <a:gd name="connsiteY14" fmla="*/ 8 h 2358736"/>
                <a:gd name="connsiteX15" fmla="*/ 473286 w 1421182"/>
                <a:gd name="connsiteY15" fmla="*/ 1312127 h 2358736"/>
                <a:gd name="connsiteX16" fmla="*/ 338442 w 1421182"/>
                <a:gd name="connsiteY16" fmla="*/ 1258222 h 2358736"/>
                <a:gd name="connsiteX17" fmla="*/ 719 w 1421182"/>
                <a:gd name="connsiteY17" fmla="*/ 957545 h 2358736"/>
                <a:gd name="connsiteX0" fmla="*/ 719 w 1421182"/>
                <a:gd name="connsiteY0" fmla="*/ 957545 h 2341644"/>
                <a:gd name="connsiteX1" fmla="*/ 140932 w 1421182"/>
                <a:gd name="connsiteY1" fmla="*/ 1353319 h 2341644"/>
                <a:gd name="connsiteX2" fmla="*/ 309182 w 1421182"/>
                <a:gd name="connsiteY2" fmla="*/ 1711764 h 2341644"/>
                <a:gd name="connsiteX3" fmla="*/ 626141 w 1421182"/>
                <a:gd name="connsiteY3" fmla="*/ 1985150 h 2341644"/>
                <a:gd name="connsiteX4" fmla="*/ 658780 w 1421182"/>
                <a:gd name="connsiteY4" fmla="*/ 2266927 h 2341644"/>
                <a:gd name="connsiteX5" fmla="*/ 1227989 w 1421182"/>
                <a:gd name="connsiteY5" fmla="*/ 2341644 h 2341644"/>
                <a:gd name="connsiteX6" fmla="*/ 1311364 w 1421182"/>
                <a:gd name="connsiteY6" fmla="*/ 2026318 h 2341644"/>
                <a:gd name="connsiteX7" fmla="*/ 1421092 w 1421182"/>
                <a:gd name="connsiteY7" fmla="*/ 1126548 h 2341644"/>
                <a:gd name="connsiteX8" fmla="*/ 1152597 w 1421182"/>
                <a:gd name="connsiteY8" fmla="*/ 669082 h 2341644"/>
                <a:gd name="connsiteX9" fmla="*/ 1168953 w 1421182"/>
                <a:gd name="connsiteY9" fmla="*/ 968062 h 2341644"/>
                <a:gd name="connsiteX10" fmla="*/ 927050 w 1421182"/>
                <a:gd name="connsiteY10" fmla="*/ 614956 h 2341644"/>
                <a:gd name="connsiteX11" fmla="*/ 957315 w 1421182"/>
                <a:gd name="connsiteY11" fmla="*/ 944170 h 2341644"/>
                <a:gd name="connsiteX12" fmla="*/ 711016 w 1421182"/>
                <a:gd name="connsiteY12" fmla="*/ 569620 h 2341644"/>
                <a:gd name="connsiteX13" fmla="*/ 729319 w 1421182"/>
                <a:gd name="connsiteY13" fmla="*/ 957827 h 2341644"/>
                <a:gd name="connsiteX14" fmla="*/ 543268 w 1421182"/>
                <a:gd name="connsiteY14" fmla="*/ 8 h 2341644"/>
                <a:gd name="connsiteX15" fmla="*/ 473286 w 1421182"/>
                <a:gd name="connsiteY15" fmla="*/ 1312127 h 2341644"/>
                <a:gd name="connsiteX16" fmla="*/ 338442 w 1421182"/>
                <a:gd name="connsiteY16" fmla="*/ 1258222 h 2341644"/>
                <a:gd name="connsiteX17" fmla="*/ 719 w 1421182"/>
                <a:gd name="connsiteY17" fmla="*/ 957545 h 2341644"/>
                <a:gd name="connsiteX0" fmla="*/ 719 w 1421092"/>
                <a:gd name="connsiteY0" fmla="*/ 957545 h 2341644"/>
                <a:gd name="connsiteX1" fmla="*/ 140932 w 1421092"/>
                <a:gd name="connsiteY1" fmla="*/ 1353319 h 2341644"/>
                <a:gd name="connsiteX2" fmla="*/ 309182 w 1421092"/>
                <a:gd name="connsiteY2" fmla="*/ 1711764 h 2341644"/>
                <a:gd name="connsiteX3" fmla="*/ 626141 w 1421092"/>
                <a:gd name="connsiteY3" fmla="*/ 1985150 h 2341644"/>
                <a:gd name="connsiteX4" fmla="*/ 658780 w 1421092"/>
                <a:gd name="connsiteY4" fmla="*/ 2266927 h 2341644"/>
                <a:gd name="connsiteX5" fmla="*/ 1227989 w 1421092"/>
                <a:gd name="connsiteY5" fmla="*/ 2341644 h 2341644"/>
                <a:gd name="connsiteX6" fmla="*/ 1262460 w 1421092"/>
                <a:gd name="connsiteY6" fmla="*/ 1987074 h 2341644"/>
                <a:gd name="connsiteX7" fmla="*/ 1421092 w 1421092"/>
                <a:gd name="connsiteY7" fmla="*/ 1126548 h 2341644"/>
                <a:gd name="connsiteX8" fmla="*/ 1152597 w 1421092"/>
                <a:gd name="connsiteY8" fmla="*/ 669082 h 2341644"/>
                <a:gd name="connsiteX9" fmla="*/ 1168953 w 1421092"/>
                <a:gd name="connsiteY9" fmla="*/ 968062 h 2341644"/>
                <a:gd name="connsiteX10" fmla="*/ 927050 w 1421092"/>
                <a:gd name="connsiteY10" fmla="*/ 614956 h 2341644"/>
                <a:gd name="connsiteX11" fmla="*/ 957315 w 1421092"/>
                <a:gd name="connsiteY11" fmla="*/ 944170 h 2341644"/>
                <a:gd name="connsiteX12" fmla="*/ 711016 w 1421092"/>
                <a:gd name="connsiteY12" fmla="*/ 569620 h 2341644"/>
                <a:gd name="connsiteX13" fmla="*/ 729319 w 1421092"/>
                <a:gd name="connsiteY13" fmla="*/ 957827 h 2341644"/>
                <a:gd name="connsiteX14" fmla="*/ 543268 w 1421092"/>
                <a:gd name="connsiteY14" fmla="*/ 8 h 2341644"/>
                <a:gd name="connsiteX15" fmla="*/ 473286 w 1421092"/>
                <a:gd name="connsiteY15" fmla="*/ 1312127 h 2341644"/>
                <a:gd name="connsiteX16" fmla="*/ 338442 w 1421092"/>
                <a:gd name="connsiteY16" fmla="*/ 1258222 h 2341644"/>
                <a:gd name="connsiteX17" fmla="*/ 719 w 1421092"/>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557331 w 1421109"/>
                <a:gd name="connsiteY4" fmla="*/ 2278453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01148 w 1421109"/>
                <a:gd name="connsiteY4" fmla="*/ 2297232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10754"/>
                <a:gd name="connsiteX1" fmla="*/ 140932 w 1421109"/>
                <a:gd name="connsiteY1" fmla="*/ 1353319 h 2310754"/>
                <a:gd name="connsiteX2" fmla="*/ 309182 w 1421109"/>
                <a:gd name="connsiteY2" fmla="*/ 1711764 h 2310754"/>
                <a:gd name="connsiteX3" fmla="*/ 548773 w 1421109"/>
                <a:gd name="connsiteY3" fmla="*/ 1936338 h 2310754"/>
                <a:gd name="connsiteX4" fmla="*/ 601148 w 1421109"/>
                <a:gd name="connsiteY4" fmla="*/ 2297232 h 2310754"/>
                <a:gd name="connsiteX5" fmla="*/ 1253027 w 1421109"/>
                <a:gd name="connsiteY5" fmla="*/ 2310347 h 2310754"/>
                <a:gd name="connsiteX6" fmla="*/ 1262460 w 1421109"/>
                <a:gd name="connsiteY6" fmla="*/ 1987074 h 2310754"/>
                <a:gd name="connsiteX7" fmla="*/ 1421092 w 1421109"/>
                <a:gd name="connsiteY7" fmla="*/ 1126548 h 2310754"/>
                <a:gd name="connsiteX8" fmla="*/ 1152597 w 1421109"/>
                <a:gd name="connsiteY8" fmla="*/ 669082 h 2310754"/>
                <a:gd name="connsiteX9" fmla="*/ 1168953 w 1421109"/>
                <a:gd name="connsiteY9" fmla="*/ 968062 h 2310754"/>
                <a:gd name="connsiteX10" fmla="*/ 927050 w 1421109"/>
                <a:gd name="connsiteY10" fmla="*/ 614956 h 2310754"/>
                <a:gd name="connsiteX11" fmla="*/ 957315 w 1421109"/>
                <a:gd name="connsiteY11" fmla="*/ 944170 h 2310754"/>
                <a:gd name="connsiteX12" fmla="*/ 711016 w 1421109"/>
                <a:gd name="connsiteY12" fmla="*/ 569620 h 2310754"/>
                <a:gd name="connsiteX13" fmla="*/ 729319 w 1421109"/>
                <a:gd name="connsiteY13" fmla="*/ 957827 h 2310754"/>
                <a:gd name="connsiteX14" fmla="*/ 543268 w 1421109"/>
                <a:gd name="connsiteY14" fmla="*/ 8 h 2310754"/>
                <a:gd name="connsiteX15" fmla="*/ 473286 w 1421109"/>
                <a:gd name="connsiteY15" fmla="*/ 1312127 h 2310754"/>
                <a:gd name="connsiteX16" fmla="*/ 338442 w 1421109"/>
                <a:gd name="connsiteY16" fmla="*/ 1258222 h 2310754"/>
                <a:gd name="connsiteX17" fmla="*/ 719 w 1421109"/>
                <a:gd name="connsiteY17" fmla="*/ 957545 h 2310754"/>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601148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347"/>
                <a:gd name="connsiteX1" fmla="*/ 140932 w 1421109"/>
                <a:gd name="connsiteY1" fmla="*/ 1353319 h 2310347"/>
                <a:gd name="connsiteX2" fmla="*/ 309182 w 1421109"/>
                <a:gd name="connsiteY2" fmla="*/ 1711764 h 2310347"/>
                <a:gd name="connsiteX3" fmla="*/ 548773 w 1421109"/>
                <a:gd name="connsiteY3" fmla="*/ 1936338 h 2310347"/>
                <a:gd name="connsiteX4" fmla="*/ 582370 w 1421109"/>
                <a:gd name="connsiteY4" fmla="*/ 2297232 h 2310347"/>
                <a:gd name="connsiteX5" fmla="*/ 1253027 w 1421109"/>
                <a:gd name="connsiteY5" fmla="*/ 2310347 h 2310347"/>
                <a:gd name="connsiteX6" fmla="*/ 1262460 w 1421109"/>
                <a:gd name="connsiteY6" fmla="*/ 1987074 h 2310347"/>
                <a:gd name="connsiteX7" fmla="*/ 1421092 w 1421109"/>
                <a:gd name="connsiteY7" fmla="*/ 1126548 h 2310347"/>
                <a:gd name="connsiteX8" fmla="*/ 1152597 w 1421109"/>
                <a:gd name="connsiteY8" fmla="*/ 669082 h 2310347"/>
                <a:gd name="connsiteX9" fmla="*/ 1168953 w 1421109"/>
                <a:gd name="connsiteY9" fmla="*/ 968062 h 2310347"/>
                <a:gd name="connsiteX10" fmla="*/ 927050 w 1421109"/>
                <a:gd name="connsiteY10" fmla="*/ 614956 h 2310347"/>
                <a:gd name="connsiteX11" fmla="*/ 957315 w 1421109"/>
                <a:gd name="connsiteY11" fmla="*/ 944170 h 2310347"/>
                <a:gd name="connsiteX12" fmla="*/ 711016 w 1421109"/>
                <a:gd name="connsiteY12" fmla="*/ 569620 h 2310347"/>
                <a:gd name="connsiteX13" fmla="*/ 729319 w 1421109"/>
                <a:gd name="connsiteY13" fmla="*/ 957827 h 2310347"/>
                <a:gd name="connsiteX14" fmla="*/ 543268 w 1421109"/>
                <a:gd name="connsiteY14" fmla="*/ 8 h 2310347"/>
                <a:gd name="connsiteX15" fmla="*/ 473286 w 1421109"/>
                <a:gd name="connsiteY15" fmla="*/ 1312127 h 2310347"/>
                <a:gd name="connsiteX16" fmla="*/ 338442 w 1421109"/>
                <a:gd name="connsiteY16" fmla="*/ 1258222 h 2310347"/>
                <a:gd name="connsiteX17" fmla="*/ 719 w 1421109"/>
                <a:gd name="connsiteY17"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6650"/>
                <a:gd name="connsiteY0" fmla="*/ 957545 h 2310347"/>
                <a:gd name="connsiteX1" fmla="*/ 140932 w 1426650"/>
                <a:gd name="connsiteY1" fmla="*/ 1353319 h 2310347"/>
                <a:gd name="connsiteX2" fmla="*/ 309182 w 1426650"/>
                <a:gd name="connsiteY2" fmla="*/ 1711764 h 2310347"/>
                <a:gd name="connsiteX3" fmla="*/ 548773 w 1426650"/>
                <a:gd name="connsiteY3" fmla="*/ 1936338 h 2310347"/>
                <a:gd name="connsiteX4" fmla="*/ 582370 w 1426650"/>
                <a:gd name="connsiteY4" fmla="*/ 2297232 h 2310347"/>
                <a:gd name="connsiteX5" fmla="*/ 1253027 w 1426650"/>
                <a:gd name="connsiteY5" fmla="*/ 2310347 h 2310347"/>
                <a:gd name="connsiteX6" fmla="*/ 1262460 w 1426650"/>
                <a:gd name="connsiteY6" fmla="*/ 1987074 h 2310347"/>
                <a:gd name="connsiteX7" fmla="*/ 1421092 w 1426650"/>
                <a:gd name="connsiteY7" fmla="*/ 1126548 h 2310347"/>
                <a:gd name="connsiteX8" fmla="*/ 1393246 w 1426650"/>
                <a:gd name="connsiteY8" fmla="*/ 734522 h 2310347"/>
                <a:gd name="connsiteX9" fmla="*/ 1186368 w 1426650"/>
                <a:gd name="connsiteY9" fmla="*/ 644961 h 2310347"/>
                <a:gd name="connsiteX10" fmla="*/ 1168953 w 1426650"/>
                <a:gd name="connsiteY10" fmla="*/ 968062 h 2310347"/>
                <a:gd name="connsiteX11" fmla="*/ 1156855 w 1426650"/>
                <a:gd name="connsiteY11" fmla="*/ 657333 h 2310347"/>
                <a:gd name="connsiteX12" fmla="*/ 927050 w 1426650"/>
                <a:gd name="connsiteY12" fmla="*/ 614956 h 2310347"/>
                <a:gd name="connsiteX13" fmla="*/ 957315 w 1426650"/>
                <a:gd name="connsiteY13" fmla="*/ 944170 h 2310347"/>
                <a:gd name="connsiteX14" fmla="*/ 711016 w 1426650"/>
                <a:gd name="connsiteY14" fmla="*/ 569620 h 2310347"/>
                <a:gd name="connsiteX15" fmla="*/ 729319 w 1426650"/>
                <a:gd name="connsiteY15" fmla="*/ 957827 h 2310347"/>
                <a:gd name="connsiteX16" fmla="*/ 543268 w 1426650"/>
                <a:gd name="connsiteY16" fmla="*/ 8 h 2310347"/>
                <a:gd name="connsiteX17" fmla="*/ 473286 w 1426650"/>
                <a:gd name="connsiteY17" fmla="*/ 1312127 h 2310347"/>
                <a:gd name="connsiteX18" fmla="*/ 338442 w 1426650"/>
                <a:gd name="connsiteY18" fmla="*/ 1258222 h 2310347"/>
                <a:gd name="connsiteX19" fmla="*/ 719 w 1426650"/>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711016 w 1422362"/>
                <a:gd name="connsiteY14" fmla="*/ 569620 h 2310347"/>
                <a:gd name="connsiteX15" fmla="*/ 729319 w 1422362"/>
                <a:gd name="connsiteY15" fmla="*/ 957827 h 2310347"/>
                <a:gd name="connsiteX16" fmla="*/ 543268 w 1422362"/>
                <a:gd name="connsiteY16" fmla="*/ 8 h 2310347"/>
                <a:gd name="connsiteX17" fmla="*/ 473286 w 1422362"/>
                <a:gd name="connsiteY17" fmla="*/ 1312127 h 2310347"/>
                <a:gd name="connsiteX18" fmla="*/ 338442 w 1422362"/>
                <a:gd name="connsiteY18" fmla="*/ 1258222 h 2310347"/>
                <a:gd name="connsiteX19" fmla="*/ 719 w 1422362"/>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5260 h 2378062"/>
                <a:gd name="connsiteX1" fmla="*/ 140932 w 1422362"/>
                <a:gd name="connsiteY1" fmla="*/ 1421034 h 2378062"/>
                <a:gd name="connsiteX2" fmla="*/ 309182 w 1422362"/>
                <a:gd name="connsiteY2" fmla="*/ 1779479 h 2378062"/>
                <a:gd name="connsiteX3" fmla="*/ 548773 w 1422362"/>
                <a:gd name="connsiteY3" fmla="*/ 2004053 h 2378062"/>
                <a:gd name="connsiteX4" fmla="*/ 582370 w 1422362"/>
                <a:gd name="connsiteY4" fmla="*/ 2364947 h 2378062"/>
                <a:gd name="connsiteX5" fmla="*/ 1253027 w 1422362"/>
                <a:gd name="connsiteY5" fmla="*/ 2378062 h 2378062"/>
                <a:gd name="connsiteX6" fmla="*/ 1262460 w 1422362"/>
                <a:gd name="connsiteY6" fmla="*/ 2054789 h 2378062"/>
                <a:gd name="connsiteX7" fmla="*/ 1421092 w 1422362"/>
                <a:gd name="connsiteY7" fmla="*/ 1194263 h 2378062"/>
                <a:gd name="connsiteX8" fmla="*/ 1369124 w 1422362"/>
                <a:gd name="connsiteY8" fmla="*/ 768467 h 2378062"/>
                <a:gd name="connsiteX9" fmla="*/ 1176719 w 1422362"/>
                <a:gd name="connsiteY9" fmla="*/ 736798 h 2378062"/>
                <a:gd name="connsiteX10" fmla="*/ 1168953 w 1422362"/>
                <a:gd name="connsiteY10" fmla="*/ 1035777 h 2378062"/>
                <a:gd name="connsiteX11" fmla="*/ 1156855 w 1422362"/>
                <a:gd name="connsiteY11" fmla="*/ 725048 h 2378062"/>
                <a:gd name="connsiteX12" fmla="*/ 927050 w 1422362"/>
                <a:gd name="connsiteY12" fmla="*/ 682671 h 2378062"/>
                <a:gd name="connsiteX13" fmla="*/ 957315 w 1422362"/>
                <a:gd name="connsiteY13" fmla="*/ 1011885 h 2378062"/>
                <a:gd name="connsiteX14" fmla="*/ 905990 w 1422362"/>
                <a:gd name="connsiteY14" fmla="*/ 681629 h 2378062"/>
                <a:gd name="connsiteX15" fmla="*/ 711016 w 1422362"/>
                <a:gd name="connsiteY15" fmla="*/ 637335 h 2378062"/>
                <a:gd name="connsiteX16" fmla="*/ 729319 w 1422362"/>
                <a:gd name="connsiteY16" fmla="*/ 1025542 h 2378062"/>
                <a:gd name="connsiteX17" fmla="*/ 543268 w 1422362"/>
                <a:gd name="connsiteY17" fmla="*/ 67723 h 2378062"/>
                <a:gd name="connsiteX18" fmla="*/ 471802 w 1422362"/>
                <a:gd name="connsiteY18" fmla="*/ 213672 h 2378062"/>
                <a:gd name="connsiteX19" fmla="*/ 473286 w 1422362"/>
                <a:gd name="connsiteY19" fmla="*/ 1379842 h 2378062"/>
                <a:gd name="connsiteX20" fmla="*/ 338442 w 1422362"/>
                <a:gd name="connsiteY20" fmla="*/ 1325937 h 2378062"/>
                <a:gd name="connsiteX21" fmla="*/ 719 w 1422362"/>
                <a:gd name="connsiteY21" fmla="*/ 1025260 h 2378062"/>
                <a:gd name="connsiteX0" fmla="*/ 719 w 1422362"/>
                <a:gd name="connsiteY0" fmla="*/ 1011512 h 2364314"/>
                <a:gd name="connsiteX1" fmla="*/ 140932 w 1422362"/>
                <a:gd name="connsiteY1" fmla="*/ 1407286 h 2364314"/>
                <a:gd name="connsiteX2" fmla="*/ 309182 w 1422362"/>
                <a:gd name="connsiteY2" fmla="*/ 1765731 h 2364314"/>
                <a:gd name="connsiteX3" fmla="*/ 548773 w 1422362"/>
                <a:gd name="connsiteY3" fmla="*/ 1990305 h 2364314"/>
                <a:gd name="connsiteX4" fmla="*/ 582370 w 1422362"/>
                <a:gd name="connsiteY4" fmla="*/ 2351199 h 2364314"/>
                <a:gd name="connsiteX5" fmla="*/ 1253027 w 1422362"/>
                <a:gd name="connsiteY5" fmla="*/ 2364314 h 2364314"/>
                <a:gd name="connsiteX6" fmla="*/ 1262460 w 1422362"/>
                <a:gd name="connsiteY6" fmla="*/ 2041041 h 2364314"/>
                <a:gd name="connsiteX7" fmla="*/ 1421092 w 1422362"/>
                <a:gd name="connsiteY7" fmla="*/ 1180515 h 2364314"/>
                <a:gd name="connsiteX8" fmla="*/ 1369124 w 1422362"/>
                <a:gd name="connsiteY8" fmla="*/ 754719 h 2364314"/>
                <a:gd name="connsiteX9" fmla="*/ 1176719 w 1422362"/>
                <a:gd name="connsiteY9" fmla="*/ 723050 h 2364314"/>
                <a:gd name="connsiteX10" fmla="*/ 1168953 w 1422362"/>
                <a:gd name="connsiteY10" fmla="*/ 1022029 h 2364314"/>
                <a:gd name="connsiteX11" fmla="*/ 1156855 w 1422362"/>
                <a:gd name="connsiteY11" fmla="*/ 711300 h 2364314"/>
                <a:gd name="connsiteX12" fmla="*/ 927050 w 1422362"/>
                <a:gd name="connsiteY12" fmla="*/ 668923 h 2364314"/>
                <a:gd name="connsiteX13" fmla="*/ 957315 w 1422362"/>
                <a:gd name="connsiteY13" fmla="*/ 998137 h 2364314"/>
                <a:gd name="connsiteX14" fmla="*/ 905990 w 1422362"/>
                <a:gd name="connsiteY14" fmla="*/ 667881 h 2364314"/>
                <a:gd name="connsiteX15" fmla="*/ 711016 w 1422362"/>
                <a:gd name="connsiteY15" fmla="*/ 623587 h 2364314"/>
                <a:gd name="connsiteX16" fmla="*/ 729319 w 1422362"/>
                <a:gd name="connsiteY16" fmla="*/ 1011794 h 2364314"/>
                <a:gd name="connsiteX17" fmla="*/ 630106 w 1422362"/>
                <a:gd name="connsiteY17" fmla="*/ 73272 h 2364314"/>
                <a:gd name="connsiteX18" fmla="*/ 471802 w 1422362"/>
                <a:gd name="connsiteY18" fmla="*/ 199924 h 2364314"/>
                <a:gd name="connsiteX19" fmla="*/ 473286 w 1422362"/>
                <a:gd name="connsiteY19" fmla="*/ 1366094 h 2364314"/>
                <a:gd name="connsiteX20" fmla="*/ 338442 w 1422362"/>
                <a:gd name="connsiteY20" fmla="*/ 1312189 h 2364314"/>
                <a:gd name="connsiteX21" fmla="*/ 719 w 1422362"/>
                <a:gd name="connsiteY21" fmla="*/ 1011512 h 2364314"/>
                <a:gd name="connsiteX0" fmla="*/ 719 w 1422362"/>
                <a:gd name="connsiteY0" fmla="*/ 938672 h 2291474"/>
                <a:gd name="connsiteX1" fmla="*/ 140932 w 1422362"/>
                <a:gd name="connsiteY1" fmla="*/ 1334446 h 2291474"/>
                <a:gd name="connsiteX2" fmla="*/ 309182 w 1422362"/>
                <a:gd name="connsiteY2" fmla="*/ 1692891 h 2291474"/>
                <a:gd name="connsiteX3" fmla="*/ 548773 w 1422362"/>
                <a:gd name="connsiteY3" fmla="*/ 1917465 h 2291474"/>
                <a:gd name="connsiteX4" fmla="*/ 582370 w 1422362"/>
                <a:gd name="connsiteY4" fmla="*/ 2278359 h 2291474"/>
                <a:gd name="connsiteX5" fmla="*/ 1253027 w 1422362"/>
                <a:gd name="connsiteY5" fmla="*/ 2291474 h 2291474"/>
                <a:gd name="connsiteX6" fmla="*/ 1262460 w 1422362"/>
                <a:gd name="connsiteY6" fmla="*/ 1968201 h 2291474"/>
                <a:gd name="connsiteX7" fmla="*/ 1421092 w 1422362"/>
                <a:gd name="connsiteY7" fmla="*/ 1107675 h 2291474"/>
                <a:gd name="connsiteX8" fmla="*/ 1369124 w 1422362"/>
                <a:gd name="connsiteY8" fmla="*/ 681879 h 2291474"/>
                <a:gd name="connsiteX9" fmla="*/ 1176719 w 1422362"/>
                <a:gd name="connsiteY9" fmla="*/ 650210 h 2291474"/>
                <a:gd name="connsiteX10" fmla="*/ 1168953 w 1422362"/>
                <a:gd name="connsiteY10" fmla="*/ 949189 h 2291474"/>
                <a:gd name="connsiteX11" fmla="*/ 1156855 w 1422362"/>
                <a:gd name="connsiteY11" fmla="*/ 638460 h 2291474"/>
                <a:gd name="connsiteX12" fmla="*/ 927050 w 1422362"/>
                <a:gd name="connsiteY12" fmla="*/ 596083 h 2291474"/>
                <a:gd name="connsiteX13" fmla="*/ 957315 w 1422362"/>
                <a:gd name="connsiteY13" fmla="*/ 925297 h 2291474"/>
                <a:gd name="connsiteX14" fmla="*/ 905990 w 1422362"/>
                <a:gd name="connsiteY14" fmla="*/ 595041 h 2291474"/>
                <a:gd name="connsiteX15" fmla="*/ 711016 w 1422362"/>
                <a:gd name="connsiteY15" fmla="*/ 550747 h 2291474"/>
                <a:gd name="connsiteX16" fmla="*/ 729319 w 1422362"/>
                <a:gd name="connsiteY16" fmla="*/ 938954 h 2291474"/>
                <a:gd name="connsiteX17" fmla="*/ 673525 w 1422362"/>
                <a:gd name="connsiteY17" fmla="*/ 130688 h 2291474"/>
                <a:gd name="connsiteX18" fmla="*/ 471802 w 1422362"/>
                <a:gd name="connsiteY18" fmla="*/ 127084 h 2291474"/>
                <a:gd name="connsiteX19" fmla="*/ 473286 w 1422362"/>
                <a:gd name="connsiteY19" fmla="*/ 1293254 h 2291474"/>
                <a:gd name="connsiteX20" fmla="*/ 338442 w 1422362"/>
                <a:gd name="connsiteY20" fmla="*/ 1239349 h 2291474"/>
                <a:gd name="connsiteX21" fmla="*/ 719 w 1422362"/>
                <a:gd name="connsiteY21" fmla="*/ 938672 h 2291474"/>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14198 h 2267000"/>
                <a:gd name="connsiteX1" fmla="*/ 140932 w 1422362"/>
                <a:gd name="connsiteY1" fmla="*/ 1309972 h 2267000"/>
                <a:gd name="connsiteX2" fmla="*/ 309182 w 1422362"/>
                <a:gd name="connsiteY2" fmla="*/ 1668417 h 2267000"/>
                <a:gd name="connsiteX3" fmla="*/ 548773 w 1422362"/>
                <a:gd name="connsiteY3" fmla="*/ 1892991 h 2267000"/>
                <a:gd name="connsiteX4" fmla="*/ 582370 w 1422362"/>
                <a:gd name="connsiteY4" fmla="*/ 2253885 h 2267000"/>
                <a:gd name="connsiteX5" fmla="*/ 1253027 w 1422362"/>
                <a:gd name="connsiteY5" fmla="*/ 2267000 h 2267000"/>
                <a:gd name="connsiteX6" fmla="*/ 1262460 w 1422362"/>
                <a:gd name="connsiteY6" fmla="*/ 1943727 h 2267000"/>
                <a:gd name="connsiteX7" fmla="*/ 1421092 w 1422362"/>
                <a:gd name="connsiteY7" fmla="*/ 1083201 h 2267000"/>
                <a:gd name="connsiteX8" fmla="*/ 1369124 w 1422362"/>
                <a:gd name="connsiteY8" fmla="*/ 657405 h 2267000"/>
                <a:gd name="connsiteX9" fmla="*/ 1176719 w 1422362"/>
                <a:gd name="connsiteY9" fmla="*/ 625736 h 2267000"/>
                <a:gd name="connsiteX10" fmla="*/ 1168953 w 1422362"/>
                <a:gd name="connsiteY10" fmla="*/ 924715 h 2267000"/>
                <a:gd name="connsiteX11" fmla="*/ 1156855 w 1422362"/>
                <a:gd name="connsiteY11" fmla="*/ 613986 h 2267000"/>
                <a:gd name="connsiteX12" fmla="*/ 927050 w 1422362"/>
                <a:gd name="connsiteY12" fmla="*/ 571609 h 2267000"/>
                <a:gd name="connsiteX13" fmla="*/ 957315 w 1422362"/>
                <a:gd name="connsiteY13" fmla="*/ 900823 h 2267000"/>
                <a:gd name="connsiteX14" fmla="*/ 905990 w 1422362"/>
                <a:gd name="connsiteY14" fmla="*/ 570567 h 2267000"/>
                <a:gd name="connsiteX15" fmla="*/ 711016 w 1422362"/>
                <a:gd name="connsiteY15" fmla="*/ 526273 h 2267000"/>
                <a:gd name="connsiteX16" fmla="*/ 714846 w 1422362"/>
                <a:gd name="connsiteY16" fmla="*/ 914480 h 2267000"/>
                <a:gd name="connsiteX17" fmla="*/ 673525 w 1422362"/>
                <a:gd name="connsiteY17" fmla="*/ 106214 h 2267000"/>
                <a:gd name="connsiteX18" fmla="*/ 486275 w 1422362"/>
                <a:gd name="connsiteY18" fmla="*/ 174974 h 2267000"/>
                <a:gd name="connsiteX19" fmla="*/ 473286 w 1422362"/>
                <a:gd name="connsiteY19" fmla="*/ 1268780 h 2267000"/>
                <a:gd name="connsiteX20" fmla="*/ 338442 w 1422362"/>
                <a:gd name="connsiteY20" fmla="*/ 1214875 h 2267000"/>
                <a:gd name="connsiteX21" fmla="*/ 719 w 1422362"/>
                <a:gd name="connsiteY21" fmla="*/ 914198 h 2267000"/>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904644 h 2257446"/>
                <a:gd name="connsiteX1" fmla="*/ 140932 w 1422362"/>
                <a:gd name="connsiteY1" fmla="*/ 1300418 h 2257446"/>
                <a:gd name="connsiteX2" fmla="*/ 309182 w 1422362"/>
                <a:gd name="connsiteY2" fmla="*/ 1658863 h 2257446"/>
                <a:gd name="connsiteX3" fmla="*/ 548773 w 1422362"/>
                <a:gd name="connsiteY3" fmla="*/ 1883437 h 2257446"/>
                <a:gd name="connsiteX4" fmla="*/ 582370 w 1422362"/>
                <a:gd name="connsiteY4" fmla="*/ 2244331 h 2257446"/>
                <a:gd name="connsiteX5" fmla="*/ 1253027 w 1422362"/>
                <a:gd name="connsiteY5" fmla="*/ 2257446 h 2257446"/>
                <a:gd name="connsiteX6" fmla="*/ 1262460 w 1422362"/>
                <a:gd name="connsiteY6" fmla="*/ 1934173 h 2257446"/>
                <a:gd name="connsiteX7" fmla="*/ 1421092 w 1422362"/>
                <a:gd name="connsiteY7" fmla="*/ 1073647 h 2257446"/>
                <a:gd name="connsiteX8" fmla="*/ 1369124 w 1422362"/>
                <a:gd name="connsiteY8" fmla="*/ 647851 h 2257446"/>
                <a:gd name="connsiteX9" fmla="*/ 1176719 w 1422362"/>
                <a:gd name="connsiteY9" fmla="*/ 616182 h 2257446"/>
                <a:gd name="connsiteX10" fmla="*/ 1168953 w 1422362"/>
                <a:gd name="connsiteY10" fmla="*/ 915161 h 2257446"/>
                <a:gd name="connsiteX11" fmla="*/ 1156855 w 1422362"/>
                <a:gd name="connsiteY11" fmla="*/ 604432 h 2257446"/>
                <a:gd name="connsiteX12" fmla="*/ 927050 w 1422362"/>
                <a:gd name="connsiteY12" fmla="*/ 562055 h 2257446"/>
                <a:gd name="connsiteX13" fmla="*/ 957315 w 1422362"/>
                <a:gd name="connsiteY13" fmla="*/ 891269 h 2257446"/>
                <a:gd name="connsiteX14" fmla="*/ 905990 w 1422362"/>
                <a:gd name="connsiteY14" fmla="*/ 561013 h 2257446"/>
                <a:gd name="connsiteX15" fmla="*/ 711016 w 1422362"/>
                <a:gd name="connsiteY15" fmla="*/ 516719 h 2257446"/>
                <a:gd name="connsiteX16" fmla="*/ 714846 w 1422362"/>
                <a:gd name="connsiteY16" fmla="*/ 904926 h 2257446"/>
                <a:gd name="connsiteX17" fmla="*/ 683174 w 1422362"/>
                <a:gd name="connsiteY17" fmla="*/ 125606 h 2257446"/>
                <a:gd name="connsiteX18" fmla="*/ 486275 w 1422362"/>
                <a:gd name="connsiteY18" fmla="*/ 165420 h 2257446"/>
                <a:gd name="connsiteX19" fmla="*/ 473286 w 1422362"/>
                <a:gd name="connsiteY19" fmla="*/ 1259226 h 2257446"/>
                <a:gd name="connsiteX20" fmla="*/ 338442 w 1422362"/>
                <a:gd name="connsiteY20" fmla="*/ 1205321 h 2257446"/>
                <a:gd name="connsiteX21" fmla="*/ 719 w 1422362"/>
                <a:gd name="connsiteY21" fmla="*/ 904644 h 2257446"/>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73286 w 1422362"/>
                <a:gd name="connsiteY19" fmla="*/ 1255537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0 w 1494007"/>
                <a:gd name="connsiteY0" fmla="*/ 886482 h 2253757"/>
                <a:gd name="connsiteX1" fmla="*/ 212577 w 1494007"/>
                <a:gd name="connsiteY1" fmla="*/ 1296729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115210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147622"/>
                <a:gd name="connsiteX1" fmla="*/ 202929 w 1494007"/>
                <a:gd name="connsiteY1" fmla="*/ 1320850 h 2147622"/>
                <a:gd name="connsiteX2" fmla="*/ 438719 w 1494007"/>
                <a:gd name="connsiteY2" fmla="*/ 1655174 h 2147622"/>
                <a:gd name="connsiteX3" fmla="*/ 620418 w 1494007"/>
                <a:gd name="connsiteY3" fmla="*/ 1879748 h 2147622"/>
                <a:gd name="connsiteX4" fmla="*/ 654015 w 1494007"/>
                <a:gd name="connsiteY4" fmla="*/ 2115210 h 2147622"/>
                <a:gd name="connsiteX5" fmla="*/ 1339145 w 1494007"/>
                <a:gd name="connsiteY5" fmla="*/ 2147622 h 2147622"/>
                <a:gd name="connsiteX6" fmla="*/ 1334105 w 1494007"/>
                <a:gd name="connsiteY6" fmla="*/ 1930484 h 2147622"/>
                <a:gd name="connsiteX7" fmla="*/ 1492737 w 1494007"/>
                <a:gd name="connsiteY7" fmla="*/ 1069958 h 2147622"/>
                <a:gd name="connsiteX8" fmla="*/ 1440769 w 1494007"/>
                <a:gd name="connsiteY8" fmla="*/ 644162 h 2147622"/>
                <a:gd name="connsiteX9" fmla="*/ 1248364 w 1494007"/>
                <a:gd name="connsiteY9" fmla="*/ 612493 h 2147622"/>
                <a:gd name="connsiteX10" fmla="*/ 1240598 w 1494007"/>
                <a:gd name="connsiteY10" fmla="*/ 911472 h 2147622"/>
                <a:gd name="connsiteX11" fmla="*/ 1228500 w 1494007"/>
                <a:gd name="connsiteY11" fmla="*/ 600743 h 2147622"/>
                <a:gd name="connsiteX12" fmla="*/ 998695 w 1494007"/>
                <a:gd name="connsiteY12" fmla="*/ 558366 h 2147622"/>
                <a:gd name="connsiteX13" fmla="*/ 1028960 w 1494007"/>
                <a:gd name="connsiteY13" fmla="*/ 887580 h 2147622"/>
                <a:gd name="connsiteX14" fmla="*/ 977635 w 1494007"/>
                <a:gd name="connsiteY14" fmla="*/ 557324 h 2147622"/>
                <a:gd name="connsiteX15" fmla="*/ 782661 w 1494007"/>
                <a:gd name="connsiteY15" fmla="*/ 513030 h 2147622"/>
                <a:gd name="connsiteX16" fmla="*/ 786491 w 1494007"/>
                <a:gd name="connsiteY16" fmla="*/ 901237 h 2147622"/>
                <a:gd name="connsiteX17" fmla="*/ 754819 w 1494007"/>
                <a:gd name="connsiteY17" fmla="*/ 121917 h 2147622"/>
                <a:gd name="connsiteX18" fmla="*/ 557920 w 1494007"/>
                <a:gd name="connsiteY18" fmla="*/ 161731 h 2147622"/>
                <a:gd name="connsiteX19" fmla="*/ 535282 w 1494007"/>
                <a:gd name="connsiteY19" fmla="*/ 1183173 h 2147622"/>
                <a:gd name="connsiteX20" fmla="*/ 376317 w 1494007"/>
                <a:gd name="connsiteY20" fmla="*/ 1148565 h 2147622"/>
                <a:gd name="connsiteX21" fmla="*/ 0 w 1494007"/>
                <a:gd name="connsiteY21" fmla="*/ 886482 h 2147622"/>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33149"/>
                <a:gd name="connsiteX1" fmla="*/ 227051 w 1518129"/>
                <a:gd name="connsiteY1" fmla="*/ 1320850 h 2133149"/>
                <a:gd name="connsiteX2" fmla="*/ 462841 w 1518129"/>
                <a:gd name="connsiteY2" fmla="*/ 1655174 h 2133149"/>
                <a:gd name="connsiteX3" fmla="*/ 644540 w 1518129"/>
                <a:gd name="connsiteY3" fmla="*/ 1879748 h 2133149"/>
                <a:gd name="connsiteX4" fmla="*/ 678137 w 1518129"/>
                <a:gd name="connsiteY4" fmla="*/ 2115210 h 2133149"/>
                <a:gd name="connsiteX5" fmla="*/ 1348794 w 1518129"/>
                <a:gd name="connsiteY5" fmla="*/ 2133149 h 2133149"/>
                <a:gd name="connsiteX6" fmla="*/ 1358227 w 1518129"/>
                <a:gd name="connsiteY6" fmla="*/ 1930484 h 2133149"/>
                <a:gd name="connsiteX7" fmla="*/ 1516859 w 1518129"/>
                <a:gd name="connsiteY7" fmla="*/ 1069958 h 2133149"/>
                <a:gd name="connsiteX8" fmla="*/ 1464891 w 1518129"/>
                <a:gd name="connsiteY8" fmla="*/ 644162 h 2133149"/>
                <a:gd name="connsiteX9" fmla="*/ 1272486 w 1518129"/>
                <a:gd name="connsiteY9" fmla="*/ 612493 h 2133149"/>
                <a:gd name="connsiteX10" fmla="*/ 1264720 w 1518129"/>
                <a:gd name="connsiteY10" fmla="*/ 911472 h 2133149"/>
                <a:gd name="connsiteX11" fmla="*/ 1252622 w 1518129"/>
                <a:gd name="connsiteY11" fmla="*/ 600743 h 2133149"/>
                <a:gd name="connsiteX12" fmla="*/ 1022817 w 1518129"/>
                <a:gd name="connsiteY12" fmla="*/ 558366 h 2133149"/>
                <a:gd name="connsiteX13" fmla="*/ 1053082 w 1518129"/>
                <a:gd name="connsiteY13" fmla="*/ 887580 h 2133149"/>
                <a:gd name="connsiteX14" fmla="*/ 1001757 w 1518129"/>
                <a:gd name="connsiteY14" fmla="*/ 557324 h 2133149"/>
                <a:gd name="connsiteX15" fmla="*/ 806783 w 1518129"/>
                <a:gd name="connsiteY15" fmla="*/ 513030 h 2133149"/>
                <a:gd name="connsiteX16" fmla="*/ 810613 w 1518129"/>
                <a:gd name="connsiteY16" fmla="*/ 901237 h 2133149"/>
                <a:gd name="connsiteX17" fmla="*/ 778941 w 1518129"/>
                <a:gd name="connsiteY17" fmla="*/ 121917 h 2133149"/>
                <a:gd name="connsiteX18" fmla="*/ 582042 w 1518129"/>
                <a:gd name="connsiteY18" fmla="*/ 161731 h 2133149"/>
                <a:gd name="connsiteX19" fmla="*/ 554580 w 1518129"/>
                <a:gd name="connsiteY19" fmla="*/ 1197645 h 2133149"/>
                <a:gd name="connsiteX20" fmla="*/ 419736 w 1518129"/>
                <a:gd name="connsiteY20" fmla="*/ 1153389 h 2133149"/>
                <a:gd name="connsiteX21" fmla="*/ 0 w 1518129"/>
                <a:gd name="connsiteY21" fmla="*/ 891306 h 2133149"/>
                <a:gd name="connsiteX0" fmla="*/ 0 w 1518129"/>
                <a:gd name="connsiteY0" fmla="*/ 891306 h 2115210"/>
                <a:gd name="connsiteX1" fmla="*/ 227051 w 1518129"/>
                <a:gd name="connsiteY1" fmla="*/ 1320850 h 2115210"/>
                <a:gd name="connsiteX2" fmla="*/ 462841 w 1518129"/>
                <a:gd name="connsiteY2" fmla="*/ 1655174 h 2115210"/>
                <a:gd name="connsiteX3" fmla="*/ 644540 w 1518129"/>
                <a:gd name="connsiteY3" fmla="*/ 1879748 h 2115210"/>
                <a:gd name="connsiteX4" fmla="*/ 678137 w 1518129"/>
                <a:gd name="connsiteY4" fmla="*/ 2115210 h 2115210"/>
                <a:gd name="connsiteX5" fmla="*/ 1339145 w 1518129"/>
                <a:gd name="connsiteY5" fmla="*/ 2113852 h 2115210"/>
                <a:gd name="connsiteX6" fmla="*/ 1358227 w 1518129"/>
                <a:gd name="connsiteY6" fmla="*/ 1930484 h 2115210"/>
                <a:gd name="connsiteX7" fmla="*/ 1516859 w 1518129"/>
                <a:gd name="connsiteY7" fmla="*/ 1069958 h 2115210"/>
                <a:gd name="connsiteX8" fmla="*/ 1464891 w 1518129"/>
                <a:gd name="connsiteY8" fmla="*/ 644162 h 2115210"/>
                <a:gd name="connsiteX9" fmla="*/ 1272486 w 1518129"/>
                <a:gd name="connsiteY9" fmla="*/ 612493 h 2115210"/>
                <a:gd name="connsiteX10" fmla="*/ 1264720 w 1518129"/>
                <a:gd name="connsiteY10" fmla="*/ 911472 h 2115210"/>
                <a:gd name="connsiteX11" fmla="*/ 1252622 w 1518129"/>
                <a:gd name="connsiteY11" fmla="*/ 600743 h 2115210"/>
                <a:gd name="connsiteX12" fmla="*/ 1022817 w 1518129"/>
                <a:gd name="connsiteY12" fmla="*/ 558366 h 2115210"/>
                <a:gd name="connsiteX13" fmla="*/ 1053082 w 1518129"/>
                <a:gd name="connsiteY13" fmla="*/ 887580 h 2115210"/>
                <a:gd name="connsiteX14" fmla="*/ 1001757 w 1518129"/>
                <a:gd name="connsiteY14" fmla="*/ 557324 h 2115210"/>
                <a:gd name="connsiteX15" fmla="*/ 806783 w 1518129"/>
                <a:gd name="connsiteY15" fmla="*/ 513030 h 2115210"/>
                <a:gd name="connsiteX16" fmla="*/ 810613 w 1518129"/>
                <a:gd name="connsiteY16" fmla="*/ 901237 h 2115210"/>
                <a:gd name="connsiteX17" fmla="*/ 778941 w 1518129"/>
                <a:gd name="connsiteY17" fmla="*/ 121917 h 2115210"/>
                <a:gd name="connsiteX18" fmla="*/ 582042 w 1518129"/>
                <a:gd name="connsiteY18" fmla="*/ 161731 h 2115210"/>
                <a:gd name="connsiteX19" fmla="*/ 554580 w 1518129"/>
                <a:gd name="connsiteY19" fmla="*/ 1197645 h 2115210"/>
                <a:gd name="connsiteX20" fmla="*/ 419736 w 1518129"/>
                <a:gd name="connsiteY20" fmla="*/ 1153389 h 2115210"/>
                <a:gd name="connsiteX21" fmla="*/ 0 w 1518129"/>
                <a:gd name="connsiteY21" fmla="*/ 891306 h 211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29" h="2115210">
                  <a:moveTo>
                    <a:pt x="0" y="891306"/>
                  </a:moveTo>
                  <a:cubicBezTo>
                    <a:pt x="124742" y="1042097"/>
                    <a:pt x="180313" y="1188925"/>
                    <a:pt x="227051" y="1320850"/>
                  </a:cubicBezTo>
                  <a:cubicBezTo>
                    <a:pt x="283134" y="1440332"/>
                    <a:pt x="360533" y="1506746"/>
                    <a:pt x="462841" y="1655174"/>
                  </a:cubicBezTo>
                  <a:cubicBezTo>
                    <a:pt x="565096" y="1757587"/>
                    <a:pt x="604529" y="1837560"/>
                    <a:pt x="644540" y="1879748"/>
                  </a:cubicBezTo>
                  <a:cubicBezTo>
                    <a:pt x="721823" y="1966655"/>
                    <a:pt x="679875" y="2008729"/>
                    <a:pt x="678137" y="2115210"/>
                  </a:cubicBezTo>
                  <a:lnTo>
                    <a:pt x="1339145" y="2113852"/>
                  </a:lnTo>
                  <a:cubicBezTo>
                    <a:pt x="1324322" y="2047548"/>
                    <a:pt x="1303318" y="2034201"/>
                    <a:pt x="1358227" y="1930484"/>
                  </a:cubicBezTo>
                  <a:cubicBezTo>
                    <a:pt x="1521981" y="1634855"/>
                    <a:pt x="1516858" y="1179685"/>
                    <a:pt x="1516859" y="1069958"/>
                  </a:cubicBezTo>
                  <a:cubicBezTo>
                    <a:pt x="1522576" y="857179"/>
                    <a:pt x="1509640" y="720406"/>
                    <a:pt x="1464891" y="644162"/>
                  </a:cubicBezTo>
                  <a:cubicBezTo>
                    <a:pt x="1396021" y="572742"/>
                    <a:pt x="1370976" y="579197"/>
                    <a:pt x="1272486" y="612493"/>
                  </a:cubicBezTo>
                  <a:cubicBezTo>
                    <a:pt x="1306205" y="707004"/>
                    <a:pt x="1275123" y="829781"/>
                    <a:pt x="1264720" y="911472"/>
                  </a:cubicBezTo>
                  <a:cubicBezTo>
                    <a:pt x="1250153" y="907906"/>
                    <a:pt x="1292939" y="659594"/>
                    <a:pt x="1252622" y="600743"/>
                  </a:cubicBezTo>
                  <a:cubicBezTo>
                    <a:pt x="1202656" y="541892"/>
                    <a:pt x="1107533" y="508148"/>
                    <a:pt x="1022817" y="558366"/>
                  </a:cubicBezTo>
                  <a:cubicBezTo>
                    <a:pt x="1086811" y="668103"/>
                    <a:pt x="1058849" y="793697"/>
                    <a:pt x="1053082" y="887580"/>
                  </a:cubicBezTo>
                  <a:cubicBezTo>
                    <a:pt x="1041532" y="883386"/>
                    <a:pt x="1071753" y="653519"/>
                    <a:pt x="1001757" y="557324"/>
                  </a:cubicBezTo>
                  <a:cubicBezTo>
                    <a:pt x="946234" y="504548"/>
                    <a:pt x="915026" y="504758"/>
                    <a:pt x="806783" y="513030"/>
                  </a:cubicBezTo>
                  <a:cubicBezTo>
                    <a:pt x="816055" y="653003"/>
                    <a:pt x="822837" y="732256"/>
                    <a:pt x="810613" y="901237"/>
                  </a:cubicBezTo>
                  <a:cubicBezTo>
                    <a:pt x="782414" y="451352"/>
                    <a:pt x="784675" y="276900"/>
                    <a:pt x="778941" y="121917"/>
                  </a:cubicBezTo>
                  <a:cubicBezTo>
                    <a:pt x="774616" y="-32693"/>
                    <a:pt x="569584" y="-61779"/>
                    <a:pt x="582042" y="161731"/>
                  </a:cubicBezTo>
                  <a:cubicBezTo>
                    <a:pt x="570378" y="380417"/>
                    <a:pt x="623442" y="1132875"/>
                    <a:pt x="554580" y="1197645"/>
                  </a:cubicBezTo>
                  <a:cubicBezTo>
                    <a:pt x="495024" y="1230412"/>
                    <a:pt x="496393" y="1222363"/>
                    <a:pt x="419736" y="1153389"/>
                  </a:cubicBezTo>
                  <a:cubicBezTo>
                    <a:pt x="331744" y="1046414"/>
                    <a:pt x="197603" y="767201"/>
                    <a:pt x="0" y="891306"/>
                  </a:cubicBezTo>
                  <a:close/>
                </a:path>
              </a:pathLst>
            </a:custGeom>
            <a:solidFill>
              <a:srgbClr val="FBD8C5"/>
            </a:solidFill>
            <a:ln w="4173" cap="flat">
              <a:noFill/>
              <a:prstDash val="solid"/>
              <a:miter/>
            </a:ln>
          </p:spPr>
          <p:txBody>
            <a:bodyPr rtlCol="0" anchor="ctr"/>
            <a:lstStyle/>
            <a:p>
              <a:endParaRPr lang="ko-KR" altLang="en-US">
                <a:solidFill>
                  <a:schemeClr val="tx1"/>
                </a:solidFill>
              </a:endParaRPr>
            </a:p>
          </p:txBody>
        </p:sp>
        <p:grpSp>
          <p:nvGrpSpPr>
            <p:cNvPr id="67" name="Group 66">
              <a:extLst>
                <a:ext uri="{FF2B5EF4-FFF2-40B4-BE49-F238E27FC236}">
                  <a16:creationId xmlns:a16="http://schemas.microsoft.com/office/drawing/2014/main" id="{8F458294-FF0D-47B4-9BB4-8C0820195884}"/>
                </a:ext>
              </a:extLst>
            </p:cNvPr>
            <p:cNvGrpSpPr/>
            <p:nvPr/>
          </p:nvGrpSpPr>
          <p:grpSpPr>
            <a:xfrm rot="5400000">
              <a:off x="453999" y="4556715"/>
              <a:ext cx="1048447" cy="1956437"/>
              <a:chOff x="967066" y="4263648"/>
              <a:chExt cx="670418" cy="1251022"/>
            </a:xfrm>
          </p:grpSpPr>
          <p:sp>
            <p:nvSpPr>
              <p:cNvPr id="68" name="Rectangle 67">
                <a:extLst>
                  <a:ext uri="{FF2B5EF4-FFF2-40B4-BE49-F238E27FC236}">
                    <a16:creationId xmlns:a16="http://schemas.microsoft.com/office/drawing/2014/main" id="{B87F1FB4-2551-411B-8635-E4E94658D599}"/>
                  </a:ext>
                </a:extLst>
              </p:cNvPr>
              <p:cNvSpPr/>
              <p:nvPr/>
            </p:nvSpPr>
            <p:spPr>
              <a:xfrm rot="16200000">
                <a:off x="1128885" y="4147342"/>
                <a:ext cx="360040" cy="59265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69" name="Rectangle 68">
                <a:extLst>
                  <a:ext uri="{FF2B5EF4-FFF2-40B4-BE49-F238E27FC236}">
                    <a16:creationId xmlns:a16="http://schemas.microsoft.com/office/drawing/2014/main" id="{B1F80B10-2E8F-4320-AE23-085A68F193C3}"/>
                  </a:ext>
                </a:extLst>
              </p:cNvPr>
              <p:cNvSpPr/>
              <p:nvPr/>
            </p:nvSpPr>
            <p:spPr>
              <a:xfrm rot="16200000">
                <a:off x="786671" y="4663858"/>
                <a:ext cx="1031207" cy="67041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grpSp>
      </p:grpSp>
      <p:sp>
        <p:nvSpPr>
          <p:cNvPr id="70" name="TextBox 69">
            <a:extLst>
              <a:ext uri="{FF2B5EF4-FFF2-40B4-BE49-F238E27FC236}">
                <a16:creationId xmlns:a16="http://schemas.microsoft.com/office/drawing/2014/main" id="{11A65F5B-3C40-4B8B-95A6-FB89BB1EDFC3}"/>
              </a:ext>
            </a:extLst>
          </p:cNvPr>
          <p:cNvSpPr txBox="1"/>
          <p:nvPr/>
        </p:nvSpPr>
        <p:spPr>
          <a:xfrm>
            <a:off x="5854367" y="3105652"/>
            <a:ext cx="4159646" cy="738664"/>
          </a:xfrm>
          <a:prstGeom prst="rect">
            <a:avLst/>
          </a:prstGeom>
          <a:noFill/>
        </p:spPr>
        <p:txBody>
          <a:bodyPr wrap="square" rtlCol="0">
            <a:spAutoFit/>
          </a:bodyPr>
          <a:lstStyle/>
          <a:p>
            <a:r>
              <a:rPr lang="vi-VN" altLang="ko-KR" sz="1400" b="1" dirty="0">
                <a:solidFill>
                  <a:schemeClr val="tx1">
                    <a:lumMod val="75000"/>
                    <a:lumOff val="25000"/>
                  </a:schemeClr>
                </a:solidFill>
                <a:cs typeface="Arial" pitchFamily="34" charset="0"/>
              </a:rPr>
              <a:t>Gia sư: Tạo cơ hội tiếp cận với nhiều học viên hơn, ít chi phí hơn qua trung tâm, đảm bảo sẽ được nhận lương </a:t>
            </a:r>
          </a:p>
        </p:txBody>
      </p:sp>
      <p:sp>
        <p:nvSpPr>
          <p:cNvPr id="71" name="TextBox 70">
            <a:extLst>
              <a:ext uri="{FF2B5EF4-FFF2-40B4-BE49-F238E27FC236}">
                <a16:creationId xmlns:a16="http://schemas.microsoft.com/office/drawing/2014/main" id="{11A65F5B-3C40-4B8B-95A6-FB89BB1EDFC3}"/>
              </a:ext>
            </a:extLst>
          </p:cNvPr>
          <p:cNvSpPr txBox="1"/>
          <p:nvPr/>
        </p:nvSpPr>
        <p:spPr>
          <a:xfrm>
            <a:off x="5854366" y="4381287"/>
            <a:ext cx="4239545" cy="738664"/>
          </a:xfrm>
          <a:prstGeom prst="rect">
            <a:avLst/>
          </a:prstGeom>
          <a:noFill/>
        </p:spPr>
        <p:txBody>
          <a:bodyPr wrap="square" rtlCol="0">
            <a:spAutoFit/>
          </a:bodyPr>
          <a:lstStyle/>
          <a:p>
            <a:r>
              <a:rPr lang="vi-VN" altLang="ko-KR" sz="1400" b="1" dirty="0">
                <a:solidFill>
                  <a:schemeClr val="tx1">
                    <a:lumMod val="75000"/>
                    <a:lumOff val="25000"/>
                  </a:schemeClr>
                </a:solidFill>
                <a:cs typeface="Arial" pitchFamily="34" charset="0"/>
              </a:rPr>
              <a:t>Cộng đồng: Tạo điều kiện tiếp cận kiến thức. Góp phần nâng cao chất lượng giáo dục, tăng cơ hội việc làm</a:t>
            </a:r>
          </a:p>
        </p:txBody>
      </p:sp>
    </p:spTree>
    <p:extLst>
      <p:ext uri="{BB962C8B-B14F-4D97-AF65-F5344CB8AC3E}">
        <p14:creationId xmlns:p14="http://schemas.microsoft.com/office/powerpoint/2010/main" val="3423133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B85F3A-0D98-4AE5-8CED-AA4A4CF82188}"/>
              </a:ext>
            </a:extLst>
          </p:cNvPr>
          <p:cNvSpPr>
            <a:spLocks noGrp="1"/>
          </p:cNvSpPr>
          <p:nvPr>
            <p:ph type="body" sz="quarter" idx="10"/>
          </p:nvPr>
        </p:nvSpPr>
        <p:spPr>
          <a:xfrm>
            <a:off x="323529" y="184961"/>
            <a:ext cx="11573197" cy="724247"/>
          </a:xfrm>
        </p:spPr>
        <p:txBody>
          <a:bodyPr/>
          <a:lstStyle/>
          <a:p>
            <a:r>
              <a:rPr lang="en-US" sz="4000" b="1" dirty="0"/>
              <a:t>KHÁCH HÀNG MỤC TIÊU</a:t>
            </a:r>
          </a:p>
        </p:txBody>
      </p:sp>
      <p:sp>
        <p:nvSpPr>
          <p:cNvPr id="5" name="Block Arc 7">
            <a:extLst>
              <a:ext uri="{FF2B5EF4-FFF2-40B4-BE49-F238E27FC236}">
                <a16:creationId xmlns:a16="http://schemas.microsoft.com/office/drawing/2014/main" id="{AD08287E-BEB8-4CE7-9BC2-853DB3FC129C}"/>
              </a:ext>
            </a:extLst>
          </p:cNvPr>
          <p:cNvSpPr/>
          <p:nvPr/>
        </p:nvSpPr>
        <p:spPr>
          <a:xfrm flipV="1">
            <a:off x="2211291" y="1903255"/>
            <a:ext cx="7903879" cy="2008900"/>
          </a:xfrm>
          <a:custGeom>
            <a:avLst/>
            <a:gdLst/>
            <a:ahLst/>
            <a:cxnLst/>
            <a:rect l="l" t="t" r="r" b="b"/>
            <a:pathLst>
              <a:path w="7903879" h="2008900">
                <a:moveTo>
                  <a:pt x="1008112" y="0"/>
                </a:moveTo>
                <a:cubicBezTo>
                  <a:pt x="1562433" y="0"/>
                  <a:pt x="2012259" y="447393"/>
                  <a:pt x="2015854" y="1000788"/>
                </a:cubicBezTo>
                <a:lnTo>
                  <a:pt x="2017300" y="1000788"/>
                </a:lnTo>
                <a:cubicBezTo>
                  <a:pt x="2017300" y="1527632"/>
                  <a:pt x="2444392" y="1954724"/>
                  <a:pt x="2971236" y="1954724"/>
                </a:cubicBezTo>
                <a:cubicBezTo>
                  <a:pt x="3495636" y="1954724"/>
                  <a:pt x="3921207" y="1531586"/>
                  <a:pt x="3924802" y="1008112"/>
                </a:cubicBezTo>
                <a:lnTo>
                  <a:pt x="3924531" y="1008112"/>
                </a:lnTo>
                <a:cubicBezTo>
                  <a:pt x="3924531" y="451347"/>
                  <a:pt x="4375878" y="0"/>
                  <a:pt x="4932643" y="0"/>
                </a:cubicBezTo>
                <a:cubicBezTo>
                  <a:pt x="5486964" y="0"/>
                  <a:pt x="5936790" y="447393"/>
                  <a:pt x="5940385" y="1000788"/>
                </a:cubicBezTo>
                <a:lnTo>
                  <a:pt x="5941831" y="1000788"/>
                </a:lnTo>
                <a:cubicBezTo>
                  <a:pt x="5941831" y="1527632"/>
                  <a:pt x="6368923" y="1954724"/>
                  <a:pt x="6895767" y="1954724"/>
                </a:cubicBezTo>
                <a:cubicBezTo>
                  <a:pt x="7422611" y="1954724"/>
                  <a:pt x="7849703" y="1527632"/>
                  <a:pt x="7849703" y="1000788"/>
                </a:cubicBezTo>
                <a:lnTo>
                  <a:pt x="7903879" y="1000788"/>
                </a:lnTo>
                <a:cubicBezTo>
                  <a:pt x="7903879" y="1557553"/>
                  <a:pt x="7452532" y="2008900"/>
                  <a:pt x="6895767" y="2008900"/>
                </a:cubicBezTo>
                <a:cubicBezTo>
                  <a:pt x="6341446" y="2008900"/>
                  <a:pt x="5891620" y="1561507"/>
                  <a:pt x="5888025" y="1008112"/>
                </a:cubicBezTo>
                <a:lnTo>
                  <a:pt x="5886579" y="1008112"/>
                </a:lnTo>
                <a:cubicBezTo>
                  <a:pt x="5886579" y="481268"/>
                  <a:pt x="5459487" y="54176"/>
                  <a:pt x="4932643" y="54176"/>
                </a:cubicBezTo>
                <a:cubicBezTo>
                  <a:pt x="4408244" y="54176"/>
                  <a:pt x="3982672" y="477314"/>
                  <a:pt x="3979077" y="1000788"/>
                </a:cubicBezTo>
                <a:lnTo>
                  <a:pt x="3979348" y="1000788"/>
                </a:lnTo>
                <a:cubicBezTo>
                  <a:pt x="3979348" y="1557553"/>
                  <a:pt x="3528001" y="2008900"/>
                  <a:pt x="2971236" y="2008900"/>
                </a:cubicBezTo>
                <a:cubicBezTo>
                  <a:pt x="2416915" y="2008900"/>
                  <a:pt x="1967089" y="1561507"/>
                  <a:pt x="1963494" y="1008112"/>
                </a:cubicBezTo>
                <a:lnTo>
                  <a:pt x="1962048" y="1008112"/>
                </a:lnTo>
                <a:cubicBezTo>
                  <a:pt x="1962048" y="481268"/>
                  <a:pt x="1534956" y="54176"/>
                  <a:pt x="1008112" y="54176"/>
                </a:cubicBezTo>
                <a:cubicBezTo>
                  <a:pt x="481268" y="54176"/>
                  <a:pt x="54176" y="481268"/>
                  <a:pt x="54176" y="1008112"/>
                </a:cubicBezTo>
                <a:lnTo>
                  <a:pt x="0" y="1008112"/>
                </a:lnTo>
                <a:cubicBezTo>
                  <a:pt x="0" y="451347"/>
                  <a:pt x="451347" y="0"/>
                  <a:pt x="1008112"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6" name="막힌 원호 3">
            <a:extLst>
              <a:ext uri="{FF2B5EF4-FFF2-40B4-BE49-F238E27FC236}">
                <a16:creationId xmlns:a16="http://schemas.microsoft.com/office/drawing/2014/main" id="{321DFBEC-A381-4E9D-8E78-44933BC149A9}"/>
              </a:ext>
            </a:extLst>
          </p:cNvPr>
          <p:cNvSpPr/>
          <p:nvPr/>
        </p:nvSpPr>
        <p:spPr>
          <a:xfrm>
            <a:off x="2212643" y="1903255"/>
            <a:ext cx="2016000" cy="2016000"/>
          </a:xfrm>
          <a:prstGeom prst="blockArc">
            <a:avLst>
              <a:gd name="adj1" fmla="val 10800000"/>
              <a:gd name="adj2" fmla="val 0"/>
              <a:gd name="adj3" fmla="val 267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 name="막힌 원호 38">
            <a:extLst>
              <a:ext uri="{FF2B5EF4-FFF2-40B4-BE49-F238E27FC236}">
                <a16:creationId xmlns:a16="http://schemas.microsoft.com/office/drawing/2014/main" id="{5B702906-E140-4E2C-B2FD-41E3A4D96AE6}"/>
              </a:ext>
            </a:extLst>
          </p:cNvPr>
          <p:cNvSpPr/>
          <p:nvPr/>
        </p:nvSpPr>
        <p:spPr>
          <a:xfrm rot="10800000">
            <a:off x="4177836" y="1903255"/>
            <a:ext cx="2016000" cy="2016000"/>
          </a:xfrm>
          <a:prstGeom prst="blockArc">
            <a:avLst>
              <a:gd name="adj1" fmla="val 10800000"/>
              <a:gd name="adj2" fmla="val 0"/>
              <a:gd name="adj3" fmla="val 267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 name="막힌 원호 39">
            <a:extLst>
              <a:ext uri="{FF2B5EF4-FFF2-40B4-BE49-F238E27FC236}">
                <a16:creationId xmlns:a16="http://schemas.microsoft.com/office/drawing/2014/main" id="{627F78D1-97CC-48FD-A284-BEAB52B26C58}"/>
              </a:ext>
            </a:extLst>
          </p:cNvPr>
          <p:cNvSpPr/>
          <p:nvPr/>
        </p:nvSpPr>
        <p:spPr>
          <a:xfrm>
            <a:off x="6143029" y="1903255"/>
            <a:ext cx="2016000" cy="2016000"/>
          </a:xfrm>
          <a:prstGeom prst="blockArc">
            <a:avLst>
              <a:gd name="adj1" fmla="val 10800000"/>
              <a:gd name="adj2" fmla="val 0"/>
              <a:gd name="adj3" fmla="val 267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 name="막힌 원호 40">
            <a:extLst>
              <a:ext uri="{FF2B5EF4-FFF2-40B4-BE49-F238E27FC236}">
                <a16:creationId xmlns:a16="http://schemas.microsoft.com/office/drawing/2014/main" id="{723876DB-46C5-46A0-AFE6-FC9560ACF8B2}"/>
              </a:ext>
            </a:extLst>
          </p:cNvPr>
          <p:cNvSpPr/>
          <p:nvPr/>
        </p:nvSpPr>
        <p:spPr>
          <a:xfrm rot="10800000">
            <a:off x="8108221" y="1903255"/>
            <a:ext cx="2016000" cy="2016000"/>
          </a:xfrm>
          <a:prstGeom prst="blockArc">
            <a:avLst>
              <a:gd name="adj1" fmla="val 10800000"/>
              <a:gd name="adj2" fmla="val 0"/>
              <a:gd name="adj3" fmla="val 267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nvGrpSpPr>
          <p:cNvPr id="12" name="Group 11">
            <a:extLst>
              <a:ext uri="{FF2B5EF4-FFF2-40B4-BE49-F238E27FC236}">
                <a16:creationId xmlns:a16="http://schemas.microsoft.com/office/drawing/2014/main" id="{BDB8EE9E-90CC-4C52-B582-631F6DE798AC}"/>
              </a:ext>
            </a:extLst>
          </p:cNvPr>
          <p:cNvGrpSpPr/>
          <p:nvPr/>
        </p:nvGrpSpPr>
        <p:grpSpPr>
          <a:xfrm rot="2607866">
            <a:off x="2437729" y="1515554"/>
            <a:ext cx="1345221" cy="750146"/>
            <a:chOff x="0" y="30309"/>
            <a:chExt cx="12191759" cy="6798583"/>
          </a:xfrm>
        </p:grpSpPr>
        <p:sp>
          <p:nvSpPr>
            <p:cNvPr id="13" name="Freeform: Shape 12">
              <a:extLst>
                <a:ext uri="{FF2B5EF4-FFF2-40B4-BE49-F238E27FC236}">
                  <a16:creationId xmlns:a16="http://schemas.microsoft.com/office/drawing/2014/main" id="{F1057608-E024-42C9-BB42-72684082AD66}"/>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solidFill>
            <a:ln w="8016"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4F0B6B38-F379-4C2D-8008-F23C122A9792}"/>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4378DA2-2F5E-4430-9871-10CA140C4547}"/>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lumMod val="60000"/>
                <a:lumOff val="40000"/>
              </a:schemeClr>
            </a:solidFill>
            <a:ln w="801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FCB1DBF-0E6A-42C0-BC24-BAA6319E5180}"/>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75000"/>
              </a:schemeClr>
            </a:solidFill>
            <a:ln w="8016" cap="flat">
              <a:noFill/>
              <a:prstDash val="solid"/>
              <a:miter/>
            </a:ln>
          </p:spPr>
          <p:txBody>
            <a:bodyPr rtlCol="0" anchor="ctr"/>
            <a:lstStyle/>
            <a:p>
              <a:endParaRPr lang="en-US"/>
            </a:p>
          </p:txBody>
        </p:sp>
      </p:grpSp>
      <p:grpSp>
        <p:nvGrpSpPr>
          <p:cNvPr id="17" name="Group 16">
            <a:extLst>
              <a:ext uri="{FF2B5EF4-FFF2-40B4-BE49-F238E27FC236}">
                <a16:creationId xmlns:a16="http://schemas.microsoft.com/office/drawing/2014/main" id="{5573428B-8704-4B2F-A6C7-51DAC074340C}"/>
              </a:ext>
            </a:extLst>
          </p:cNvPr>
          <p:cNvGrpSpPr/>
          <p:nvPr/>
        </p:nvGrpSpPr>
        <p:grpSpPr>
          <a:xfrm rot="10584109" flipH="1" flipV="1">
            <a:off x="4479495" y="3647241"/>
            <a:ext cx="1345221" cy="750146"/>
            <a:chOff x="0" y="30309"/>
            <a:chExt cx="12191759" cy="6798583"/>
          </a:xfrm>
        </p:grpSpPr>
        <p:sp>
          <p:nvSpPr>
            <p:cNvPr id="18" name="Freeform: Shape 17">
              <a:extLst>
                <a:ext uri="{FF2B5EF4-FFF2-40B4-BE49-F238E27FC236}">
                  <a16:creationId xmlns:a16="http://schemas.microsoft.com/office/drawing/2014/main" id="{2287C9E1-0BE8-4DA5-8B6A-C7406118A939}"/>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solidFill>
            <a:ln w="801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EF01FDA-9A65-4D01-AC28-8642806E50B1}"/>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F8B8195-D473-456F-B2B8-5E124214CA67}"/>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lumMod val="60000"/>
                <a:lumOff val="40000"/>
              </a:schemeClr>
            </a:solidFill>
            <a:ln w="801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167C813C-7452-45D5-B6EF-05DDAC526E8B}"/>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75000"/>
              </a:schemeClr>
            </a:solidFill>
            <a:ln w="8016" cap="flat">
              <a:noFill/>
              <a:prstDash val="solid"/>
              <a:miter/>
            </a:ln>
          </p:spPr>
          <p:txBody>
            <a:bodyPr rtlCol="0" anchor="ctr"/>
            <a:lstStyle/>
            <a:p>
              <a:endParaRPr lang="en-US"/>
            </a:p>
          </p:txBody>
        </p:sp>
      </p:grpSp>
      <p:grpSp>
        <p:nvGrpSpPr>
          <p:cNvPr id="22" name="Group 21">
            <a:extLst>
              <a:ext uri="{FF2B5EF4-FFF2-40B4-BE49-F238E27FC236}">
                <a16:creationId xmlns:a16="http://schemas.microsoft.com/office/drawing/2014/main" id="{C68A48B3-3F51-4D14-84A5-B0388EBF7010}"/>
              </a:ext>
            </a:extLst>
          </p:cNvPr>
          <p:cNvGrpSpPr/>
          <p:nvPr/>
        </p:nvGrpSpPr>
        <p:grpSpPr>
          <a:xfrm rot="2607866">
            <a:off x="6347998" y="1545607"/>
            <a:ext cx="1345221" cy="750146"/>
            <a:chOff x="0" y="30309"/>
            <a:chExt cx="12191759" cy="6798583"/>
          </a:xfrm>
        </p:grpSpPr>
        <p:sp>
          <p:nvSpPr>
            <p:cNvPr id="23" name="Freeform: Shape 22">
              <a:extLst>
                <a:ext uri="{FF2B5EF4-FFF2-40B4-BE49-F238E27FC236}">
                  <a16:creationId xmlns:a16="http://schemas.microsoft.com/office/drawing/2014/main" id="{EF28B91E-1FD4-4CD6-A159-16AA8F9BB9E9}"/>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solidFill>
            <a:ln w="8016"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98D5A5E6-2494-4AA5-B989-D92800D1AD61}"/>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2E39FFB-D876-48A5-836D-F63731E97351}"/>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lumMod val="60000"/>
                <a:lumOff val="40000"/>
              </a:schemeClr>
            </a:solidFill>
            <a:ln w="8016"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DF69E9C-60EC-4393-9507-A5D670316F02}"/>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75000"/>
              </a:schemeClr>
            </a:solidFill>
            <a:ln w="8016"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5B588E4A-EA9B-45DB-BE2B-7692110B2980}"/>
              </a:ext>
            </a:extLst>
          </p:cNvPr>
          <p:cNvGrpSpPr/>
          <p:nvPr/>
        </p:nvGrpSpPr>
        <p:grpSpPr>
          <a:xfrm rot="10584109" flipH="1" flipV="1">
            <a:off x="8413100" y="3647239"/>
            <a:ext cx="1345221" cy="750146"/>
            <a:chOff x="0" y="30309"/>
            <a:chExt cx="12191759" cy="6798583"/>
          </a:xfrm>
        </p:grpSpPr>
        <p:sp>
          <p:nvSpPr>
            <p:cNvPr id="28" name="Freeform: Shape 27">
              <a:extLst>
                <a:ext uri="{FF2B5EF4-FFF2-40B4-BE49-F238E27FC236}">
                  <a16:creationId xmlns:a16="http://schemas.microsoft.com/office/drawing/2014/main" id="{03B2097E-6671-4BD8-B7FB-3485D9B5CA92}"/>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solidFill>
            <a:ln w="8016"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824F58F8-D8F5-48AA-B8BB-9414FE8878A0}"/>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3481A40-71F3-4579-B5BA-4C4D8944C246}"/>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lumMod val="60000"/>
                <a:lumOff val="40000"/>
              </a:schemeClr>
            </a:solidFill>
            <a:ln w="8016"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4ADAF24-345D-4422-B604-4D0485C5465A}"/>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75000"/>
              </a:schemeClr>
            </a:solidFill>
            <a:ln w="8016" cap="flat">
              <a:noFill/>
              <a:prstDash val="solid"/>
              <a:miter/>
            </a:ln>
          </p:spPr>
          <p:txBody>
            <a:bodyPr rtlCol="0" anchor="ctr"/>
            <a:lstStyle/>
            <a:p>
              <a:endParaRPr lang="en-US"/>
            </a:p>
          </p:txBody>
        </p:sp>
      </p:grpSp>
      <p:sp>
        <p:nvSpPr>
          <p:cNvPr id="38" name="TextBox 37">
            <a:extLst>
              <a:ext uri="{FF2B5EF4-FFF2-40B4-BE49-F238E27FC236}">
                <a16:creationId xmlns:a16="http://schemas.microsoft.com/office/drawing/2014/main" id="{2D8234DC-2BBF-4B66-99E6-3C788B01217D}"/>
              </a:ext>
            </a:extLst>
          </p:cNvPr>
          <p:cNvSpPr txBox="1"/>
          <p:nvPr/>
        </p:nvSpPr>
        <p:spPr>
          <a:xfrm>
            <a:off x="2445263" y="3650224"/>
            <a:ext cx="1538923" cy="1384995"/>
          </a:xfrm>
          <a:prstGeom prst="rect">
            <a:avLst/>
          </a:prstGeom>
          <a:noFill/>
        </p:spPr>
        <p:txBody>
          <a:bodyPr wrap="square" rtlCol="0">
            <a:spAutoFit/>
          </a:bodyPr>
          <a:lstStyle/>
          <a:p>
            <a:pPr algn="ctr"/>
            <a:r>
              <a:rPr lang="en-US" altLang="ko-KR" sz="2000" b="1" dirty="0">
                <a:solidFill>
                  <a:schemeClr val="tx1">
                    <a:lumMod val="75000"/>
                    <a:lumOff val="25000"/>
                  </a:schemeClr>
                </a:solidFill>
                <a:cs typeface="Arial" pitchFamily="34" charset="0"/>
              </a:rPr>
              <a:t>KHÁCH HÀNG CÁ NHÂN</a:t>
            </a:r>
          </a:p>
          <a:p>
            <a:pPr algn="ctr"/>
            <a:endParaRPr lang="ko-KR" altLang="en-US" sz="2400" b="1" dirty="0">
              <a:solidFill>
                <a:schemeClr val="tx1">
                  <a:lumMod val="75000"/>
                  <a:lumOff val="25000"/>
                </a:schemeClr>
              </a:solidFill>
              <a:cs typeface="Arial" pitchFamily="34" charset="0"/>
            </a:endParaRPr>
          </a:p>
        </p:txBody>
      </p:sp>
      <p:sp>
        <p:nvSpPr>
          <p:cNvPr id="39" name="TextBox 38">
            <a:extLst>
              <a:ext uri="{FF2B5EF4-FFF2-40B4-BE49-F238E27FC236}">
                <a16:creationId xmlns:a16="http://schemas.microsoft.com/office/drawing/2014/main" id="{1CC6CD44-08C8-4301-ABF8-0620DEF6FA6C}"/>
              </a:ext>
            </a:extLst>
          </p:cNvPr>
          <p:cNvSpPr txBox="1"/>
          <p:nvPr/>
        </p:nvSpPr>
        <p:spPr>
          <a:xfrm>
            <a:off x="4452406" y="1188598"/>
            <a:ext cx="1449542" cy="1384995"/>
          </a:xfrm>
          <a:prstGeom prst="rect">
            <a:avLst/>
          </a:prstGeom>
          <a:noFill/>
        </p:spPr>
        <p:txBody>
          <a:bodyPr wrap="square" rtlCol="0">
            <a:spAutoFit/>
          </a:bodyPr>
          <a:lstStyle/>
          <a:p>
            <a:pPr algn="ctr"/>
            <a:r>
              <a:rPr lang="en-US" altLang="ko-KR" sz="2000" b="1" dirty="0">
                <a:solidFill>
                  <a:schemeClr val="tx1">
                    <a:lumMod val="65000"/>
                    <a:lumOff val="35000"/>
                  </a:schemeClr>
                </a:solidFill>
                <a:cs typeface="Arial" pitchFamily="34" charset="0"/>
              </a:rPr>
              <a:t>KHÁCH HÀNG TỔ CHỨC</a:t>
            </a:r>
          </a:p>
          <a:p>
            <a:pPr algn="ctr"/>
            <a:endParaRPr lang="ko-KR" altLang="en-US" sz="2400" b="1" dirty="0">
              <a:solidFill>
                <a:schemeClr val="tx1">
                  <a:lumMod val="65000"/>
                  <a:lumOff val="35000"/>
                </a:schemeClr>
              </a:solidFill>
              <a:cs typeface="Arial" pitchFamily="34" charset="0"/>
            </a:endParaRPr>
          </a:p>
        </p:txBody>
      </p:sp>
      <p:sp>
        <p:nvSpPr>
          <p:cNvPr id="40" name="TextBox 39">
            <a:extLst>
              <a:ext uri="{FF2B5EF4-FFF2-40B4-BE49-F238E27FC236}">
                <a16:creationId xmlns:a16="http://schemas.microsoft.com/office/drawing/2014/main" id="{42E874AA-50AE-40CE-B143-891561867418}"/>
              </a:ext>
            </a:extLst>
          </p:cNvPr>
          <p:cNvSpPr txBox="1"/>
          <p:nvPr/>
        </p:nvSpPr>
        <p:spPr>
          <a:xfrm>
            <a:off x="8371586" y="1274554"/>
            <a:ext cx="1449542" cy="923330"/>
          </a:xfrm>
          <a:prstGeom prst="rect">
            <a:avLst/>
          </a:prstGeom>
          <a:noFill/>
        </p:spPr>
        <p:txBody>
          <a:bodyPr wrap="square" rtlCol="0">
            <a:spAutoFit/>
          </a:bodyPr>
          <a:lstStyle/>
          <a:p>
            <a:pPr algn="ctr"/>
            <a:r>
              <a:rPr lang="en-US" altLang="ko-KR" b="1" dirty="0">
                <a:solidFill>
                  <a:schemeClr val="tx1">
                    <a:lumMod val="65000"/>
                    <a:lumOff val="35000"/>
                  </a:schemeClr>
                </a:solidFill>
                <a:cs typeface="Arial" pitchFamily="34" charset="0"/>
              </a:rPr>
              <a:t>ĐẶC ĐIỂM KHÁCH HÀNG</a:t>
            </a:r>
          </a:p>
        </p:txBody>
      </p:sp>
      <p:sp>
        <p:nvSpPr>
          <p:cNvPr id="41" name="TextBox 40">
            <a:extLst>
              <a:ext uri="{FF2B5EF4-FFF2-40B4-BE49-F238E27FC236}">
                <a16:creationId xmlns:a16="http://schemas.microsoft.com/office/drawing/2014/main" id="{302CC823-07F3-4316-B74F-EF84D88C6D22}"/>
              </a:ext>
            </a:extLst>
          </p:cNvPr>
          <p:cNvSpPr txBox="1"/>
          <p:nvPr/>
        </p:nvSpPr>
        <p:spPr>
          <a:xfrm>
            <a:off x="6396145" y="3650224"/>
            <a:ext cx="1449542" cy="1107996"/>
          </a:xfrm>
          <a:prstGeom prst="rect">
            <a:avLst/>
          </a:prstGeom>
          <a:noFill/>
        </p:spPr>
        <p:txBody>
          <a:bodyPr wrap="square" rtlCol="0">
            <a:spAutoFit/>
          </a:bodyPr>
          <a:lstStyle/>
          <a:p>
            <a:pPr algn="ctr"/>
            <a:r>
              <a:rPr lang="en-US" altLang="ko-KR" sz="2100" b="1" dirty="0">
                <a:solidFill>
                  <a:schemeClr val="tx1">
                    <a:lumMod val="65000"/>
                    <a:lumOff val="35000"/>
                  </a:schemeClr>
                </a:solidFill>
                <a:cs typeface="Arial" pitchFamily="34" charset="0"/>
              </a:rPr>
              <a:t>VỊ TRÍ ĐỊA LÝ</a:t>
            </a:r>
          </a:p>
          <a:p>
            <a:pPr algn="ctr"/>
            <a:endParaRPr lang="ko-KR" altLang="en-US" sz="2400" b="1" dirty="0">
              <a:solidFill>
                <a:schemeClr val="tx1">
                  <a:lumMod val="65000"/>
                  <a:lumOff val="35000"/>
                </a:schemeClr>
              </a:solidFill>
              <a:cs typeface="Arial" pitchFamily="34" charset="0"/>
            </a:endParaRPr>
          </a:p>
        </p:txBody>
      </p:sp>
      <p:sp>
        <p:nvSpPr>
          <p:cNvPr id="43" name="Oval 42">
            <a:extLst>
              <a:ext uri="{FF2B5EF4-FFF2-40B4-BE49-F238E27FC236}">
                <a16:creationId xmlns:a16="http://schemas.microsoft.com/office/drawing/2014/main" id="{10372FED-C3B9-4E55-87DC-3FBEFC260E2F}"/>
              </a:ext>
            </a:extLst>
          </p:cNvPr>
          <p:cNvSpPr/>
          <p:nvPr/>
        </p:nvSpPr>
        <p:spPr>
          <a:xfrm>
            <a:off x="2762970" y="2479478"/>
            <a:ext cx="866378" cy="8663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4" name="Oval 43">
            <a:extLst>
              <a:ext uri="{FF2B5EF4-FFF2-40B4-BE49-F238E27FC236}">
                <a16:creationId xmlns:a16="http://schemas.microsoft.com/office/drawing/2014/main" id="{1E98E585-BDC8-4F71-90E2-2552E4ABB42D}"/>
              </a:ext>
            </a:extLst>
          </p:cNvPr>
          <p:cNvSpPr/>
          <p:nvPr/>
        </p:nvSpPr>
        <p:spPr>
          <a:xfrm>
            <a:off x="4729064" y="2479478"/>
            <a:ext cx="866378" cy="8663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5" name="Oval 44">
            <a:extLst>
              <a:ext uri="{FF2B5EF4-FFF2-40B4-BE49-F238E27FC236}">
                <a16:creationId xmlns:a16="http://schemas.microsoft.com/office/drawing/2014/main" id="{43CD9E67-3292-41AD-80A3-A67665B896A7}"/>
              </a:ext>
            </a:extLst>
          </p:cNvPr>
          <p:cNvSpPr/>
          <p:nvPr/>
        </p:nvSpPr>
        <p:spPr>
          <a:xfrm>
            <a:off x="6695158" y="2479478"/>
            <a:ext cx="866378" cy="86637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6" name="Oval 45">
            <a:extLst>
              <a:ext uri="{FF2B5EF4-FFF2-40B4-BE49-F238E27FC236}">
                <a16:creationId xmlns:a16="http://schemas.microsoft.com/office/drawing/2014/main" id="{3A51E7A7-4871-4DAD-8560-8B4EF206458D}"/>
              </a:ext>
            </a:extLst>
          </p:cNvPr>
          <p:cNvSpPr/>
          <p:nvPr/>
        </p:nvSpPr>
        <p:spPr>
          <a:xfrm>
            <a:off x="8661252" y="2479478"/>
            <a:ext cx="866378" cy="86637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8" name="Isosceles Triangle 51">
            <a:extLst>
              <a:ext uri="{FF2B5EF4-FFF2-40B4-BE49-F238E27FC236}">
                <a16:creationId xmlns:a16="http://schemas.microsoft.com/office/drawing/2014/main" id="{93E59C5F-D9C9-4E41-AD68-A34C3E3A92A6}"/>
              </a:ext>
            </a:extLst>
          </p:cNvPr>
          <p:cNvSpPr/>
          <p:nvPr/>
        </p:nvSpPr>
        <p:spPr>
          <a:xfrm>
            <a:off x="3045098" y="2779419"/>
            <a:ext cx="333042" cy="244221"/>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9" name="Rounded Rectangle 6">
            <a:extLst>
              <a:ext uri="{FF2B5EF4-FFF2-40B4-BE49-F238E27FC236}">
                <a16:creationId xmlns:a16="http://schemas.microsoft.com/office/drawing/2014/main" id="{19454004-15F6-471A-A429-68B74489C338}"/>
              </a:ext>
            </a:extLst>
          </p:cNvPr>
          <p:cNvSpPr/>
          <p:nvPr/>
        </p:nvSpPr>
        <p:spPr>
          <a:xfrm>
            <a:off x="5004178" y="2749932"/>
            <a:ext cx="345998" cy="351772"/>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0" name="Teardrop 1">
            <a:extLst>
              <a:ext uri="{FF2B5EF4-FFF2-40B4-BE49-F238E27FC236}">
                <a16:creationId xmlns:a16="http://schemas.microsoft.com/office/drawing/2014/main" id="{53709283-6819-4CAD-9790-F0E4D5DA41C7}"/>
              </a:ext>
            </a:extLst>
          </p:cNvPr>
          <p:cNvSpPr/>
          <p:nvPr/>
        </p:nvSpPr>
        <p:spPr>
          <a:xfrm rot="18805991">
            <a:off x="6940232" y="2724588"/>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51" name="Rounded Rectangle 27">
            <a:extLst>
              <a:ext uri="{FF2B5EF4-FFF2-40B4-BE49-F238E27FC236}">
                <a16:creationId xmlns:a16="http://schemas.microsoft.com/office/drawing/2014/main" id="{E2D8F813-C59B-4A63-81B5-E5FE4D994D46}"/>
              </a:ext>
            </a:extLst>
          </p:cNvPr>
          <p:cNvSpPr/>
          <p:nvPr/>
        </p:nvSpPr>
        <p:spPr>
          <a:xfrm>
            <a:off x="8908266" y="2757561"/>
            <a:ext cx="346396" cy="2660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4" name="TextBox 53">
            <a:extLst>
              <a:ext uri="{FF2B5EF4-FFF2-40B4-BE49-F238E27FC236}">
                <a16:creationId xmlns:a16="http://schemas.microsoft.com/office/drawing/2014/main" id="{460909B9-A6E1-4A0C-808F-AA9F4B4D6DDF}"/>
              </a:ext>
            </a:extLst>
          </p:cNvPr>
          <p:cNvSpPr txBox="1"/>
          <p:nvPr/>
        </p:nvSpPr>
        <p:spPr>
          <a:xfrm>
            <a:off x="2560500" y="4732240"/>
            <a:ext cx="1617335" cy="1077218"/>
          </a:xfrm>
          <a:prstGeom prst="rect">
            <a:avLst/>
          </a:prstGeom>
          <a:noFill/>
        </p:spPr>
        <p:txBody>
          <a:bodyPr wrap="square" rtlCol="0">
            <a:spAutoFit/>
          </a:bodyPr>
          <a:lstStyle/>
          <a:p>
            <a:pPr marL="171450" indent="-171450">
              <a:buFont typeface="Arial" panose="020B0604020202020204" pitchFamily="34" charset="0"/>
              <a:buChar char="•"/>
            </a:pPr>
            <a:r>
              <a:rPr lang="vi-VN" altLang="ko-KR" sz="1600" dirty="0">
                <a:solidFill>
                  <a:schemeClr val="tx1">
                    <a:lumMod val="75000"/>
                    <a:lumOff val="25000"/>
                  </a:schemeClr>
                </a:solidFill>
                <a:cs typeface="Arial" pitchFamily="34" charset="0"/>
              </a:rPr>
              <a:t>Phụ huynh </a:t>
            </a:r>
          </a:p>
          <a:p>
            <a:pPr marL="171450" indent="-171450">
              <a:buFont typeface="Arial" panose="020B0604020202020204" pitchFamily="34" charset="0"/>
              <a:buChar char="•"/>
            </a:pPr>
            <a:r>
              <a:rPr lang="vi-VN" altLang="ko-KR" sz="1600" dirty="0">
                <a:solidFill>
                  <a:schemeClr val="tx1">
                    <a:lumMod val="75000"/>
                    <a:lumOff val="25000"/>
                  </a:schemeClr>
                </a:solidFill>
                <a:cs typeface="Arial" pitchFamily="34" charset="0"/>
              </a:rPr>
              <a:t>Học sinh, sinh viên</a:t>
            </a:r>
          </a:p>
          <a:p>
            <a:pPr marL="171450" indent="-171450">
              <a:buFont typeface="Arial" panose="020B0604020202020204" pitchFamily="34" charset="0"/>
              <a:buChar char="•"/>
            </a:pPr>
            <a:r>
              <a:rPr lang="vi-VN" altLang="ko-KR" sz="1600" dirty="0">
                <a:solidFill>
                  <a:schemeClr val="tx1">
                    <a:lumMod val="75000"/>
                    <a:lumOff val="25000"/>
                  </a:schemeClr>
                </a:solidFill>
                <a:cs typeface="Arial" pitchFamily="34" charset="0"/>
              </a:rPr>
              <a:t>Người đi làm</a:t>
            </a:r>
          </a:p>
        </p:txBody>
      </p:sp>
      <p:sp>
        <p:nvSpPr>
          <p:cNvPr id="57" name="TextBox 56">
            <a:extLst>
              <a:ext uri="{FF2B5EF4-FFF2-40B4-BE49-F238E27FC236}">
                <a16:creationId xmlns:a16="http://schemas.microsoft.com/office/drawing/2014/main" id="{DD783493-CB88-4624-8FA9-2C0F97DCC691}"/>
              </a:ext>
            </a:extLst>
          </p:cNvPr>
          <p:cNvSpPr txBox="1"/>
          <p:nvPr/>
        </p:nvSpPr>
        <p:spPr>
          <a:xfrm>
            <a:off x="4336415" y="4691359"/>
            <a:ext cx="1866081" cy="830997"/>
          </a:xfrm>
          <a:prstGeom prst="rect">
            <a:avLst/>
          </a:prstGeom>
          <a:noFill/>
        </p:spPr>
        <p:txBody>
          <a:bodyPr wrap="square" rtlCol="0">
            <a:spAutoFit/>
          </a:bodyPr>
          <a:lstStyle/>
          <a:p>
            <a:pPr marL="342900" indent="-342900">
              <a:buFont typeface="Arial" panose="020B0604020202020204" pitchFamily="34" charset="0"/>
              <a:buChar char="•"/>
            </a:pPr>
            <a:r>
              <a:rPr lang="vi-VN" altLang="ko-KR" sz="1600" dirty="0">
                <a:solidFill>
                  <a:schemeClr val="tx1">
                    <a:lumMod val="75000"/>
                    <a:lumOff val="25000"/>
                  </a:schemeClr>
                </a:solidFill>
                <a:cs typeface="Arial" pitchFamily="34" charset="0"/>
              </a:rPr>
              <a:t>Trung tâm </a:t>
            </a:r>
            <a:r>
              <a:rPr lang="en-US" altLang="ko-KR" sz="1600" dirty="0" err="1">
                <a:solidFill>
                  <a:schemeClr val="tx1">
                    <a:lumMod val="75000"/>
                    <a:lumOff val="25000"/>
                  </a:schemeClr>
                </a:solidFill>
                <a:cs typeface="Arial" pitchFamily="34" charset="0"/>
              </a:rPr>
              <a:t>cần</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gia</a:t>
            </a:r>
            <a:r>
              <a:rPr lang="en-US" altLang="ko-KR" sz="1600" dirty="0">
                <a:solidFill>
                  <a:schemeClr val="tx1">
                    <a:lumMod val="75000"/>
                    <a:lumOff val="25000"/>
                  </a:schemeClr>
                </a:solidFill>
                <a:cs typeface="Arial" pitchFamily="34" charset="0"/>
              </a:rPr>
              <a:t> s</a:t>
            </a:r>
            <a:r>
              <a:rPr lang="vi-VN" altLang="ko-KR" sz="1600" dirty="0">
                <a:solidFill>
                  <a:schemeClr val="tx1">
                    <a:lumMod val="75000"/>
                    <a:lumOff val="25000"/>
                  </a:schemeClr>
                </a:solidFill>
                <a:cs typeface="Arial" pitchFamily="34" charset="0"/>
              </a:rPr>
              <a:t>ư</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cho</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nhóm</a:t>
            </a:r>
            <a:r>
              <a:rPr lang="en-US" altLang="ko-KR" sz="1600" dirty="0">
                <a:solidFill>
                  <a:schemeClr val="tx1">
                    <a:lumMod val="75000"/>
                    <a:lumOff val="25000"/>
                  </a:schemeClr>
                </a:solidFill>
                <a:cs typeface="Arial" pitchFamily="34" charset="0"/>
              </a:rPr>
              <a:t>, lớp</a:t>
            </a:r>
            <a:endParaRPr lang="vi-VN" altLang="ko-KR" sz="1600" dirty="0">
              <a:solidFill>
                <a:schemeClr val="tx1">
                  <a:lumMod val="75000"/>
                  <a:lumOff val="25000"/>
                </a:schemeClr>
              </a:solidFill>
              <a:cs typeface="Arial" pitchFamily="34" charset="0"/>
            </a:endParaRPr>
          </a:p>
        </p:txBody>
      </p:sp>
      <p:sp>
        <p:nvSpPr>
          <p:cNvPr id="60" name="TextBox 59">
            <a:extLst>
              <a:ext uri="{FF2B5EF4-FFF2-40B4-BE49-F238E27FC236}">
                <a16:creationId xmlns:a16="http://schemas.microsoft.com/office/drawing/2014/main" id="{1BD323E5-65C8-4E67-A00C-FC652F2140C3}"/>
              </a:ext>
            </a:extLst>
          </p:cNvPr>
          <p:cNvSpPr txBox="1"/>
          <p:nvPr/>
        </p:nvSpPr>
        <p:spPr>
          <a:xfrm>
            <a:off x="6501201" y="4691359"/>
            <a:ext cx="1617335" cy="584775"/>
          </a:xfrm>
          <a:prstGeom prst="rect">
            <a:avLst/>
          </a:prstGeom>
          <a:noFill/>
        </p:spPr>
        <p:txBody>
          <a:bodyPr wrap="square" rtlCol="0">
            <a:spAutoFit/>
          </a:bodyPr>
          <a:lstStyle/>
          <a:p>
            <a:r>
              <a:rPr lang="vi-VN" altLang="ko-KR" sz="1600" dirty="0">
                <a:solidFill>
                  <a:schemeClr val="tx1">
                    <a:lumMod val="75000"/>
                    <a:lumOff val="25000"/>
                  </a:schemeClr>
                </a:solidFill>
                <a:cs typeface="Arial" pitchFamily="34" charset="0"/>
              </a:rPr>
              <a:t>Người dùng trên toàn quốc</a:t>
            </a:r>
          </a:p>
        </p:txBody>
      </p:sp>
      <p:sp>
        <p:nvSpPr>
          <p:cNvPr id="63" name="TextBox 62">
            <a:extLst>
              <a:ext uri="{FF2B5EF4-FFF2-40B4-BE49-F238E27FC236}">
                <a16:creationId xmlns:a16="http://schemas.microsoft.com/office/drawing/2014/main" id="{DA4AB027-70FB-4FC9-8414-1C4988B706BD}"/>
              </a:ext>
            </a:extLst>
          </p:cNvPr>
          <p:cNvSpPr txBox="1"/>
          <p:nvPr/>
        </p:nvSpPr>
        <p:spPr>
          <a:xfrm>
            <a:off x="8275543" y="4691359"/>
            <a:ext cx="2536836" cy="584775"/>
          </a:xfrm>
          <a:prstGeom prst="rect">
            <a:avLst/>
          </a:prstGeom>
          <a:noFill/>
        </p:spPr>
        <p:txBody>
          <a:bodyPr wrap="square" rtlCol="0">
            <a:spAutoFit/>
          </a:bodyPr>
          <a:lstStyle/>
          <a:p>
            <a:pPr marL="285750" indent="-285750">
              <a:buFont typeface="Arial" panose="020B0604020202020204" pitchFamily="34" charset="0"/>
              <a:buChar char="•"/>
            </a:pPr>
            <a:r>
              <a:rPr lang="en-US" altLang="ko-KR" sz="1600" dirty="0" err="1">
                <a:solidFill>
                  <a:schemeClr val="tx1">
                    <a:lumMod val="75000"/>
                    <a:lumOff val="25000"/>
                  </a:schemeClr>
                </a:solidFill>
                <a:cs typeface="Arial" pitchFamily="34" charset="0"/>
              </a:rPr>
              <a:t>Giới</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tính</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Mọi</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giới</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tính</a:t>
            </a:r>
            <a:endParaRPr lang="en-US" altLang="ko-KR" sz="1600" dirty="0">
              <a:solidFill>
                <a:schemeClr val="tx1">
                  <a:lumMod val="75000"/>
                  <a:lumOff val="25000"/>
                </a:schemeClr>
              </a:solidFill>
              <a:cs typeface="Arial" pitchFamily="34" charset="0"/>
            </a:endParaRPr>
          </a:p>
          <a:p>
            <a:pPr marL="285750" indent="-285750">
              <a:buFont typeface="Arial" panose="020B0604020202020204" pitchFamily="34" charset="0"/>
              <a:buChar char="•"/>
            </a:pPr>
            <a:r>
              <a:rPr lang="en-US" altLang="ko-KR" sz="1600" dirty="0" err="1">
                <a:solidFill>
                  <a:schemeClr val="tx1">
                    <a:lumMod val="75000"/>
                    <a:lumOff val="25000"/>
                  </a:schemeClr>
                </a:solidFill>
                <a:cs typeface="Arial" pitchFamily="34" charset="0"/>
              </a:rPr>
              <a:t>Tuổi</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Không</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giới</a:t>
            </a:r>
            <a:r>
              <a:rPr lang="en-US" altLang="ko-KR" sz="1600" dirty="0">
                <a:solidFill>
                  <a:schemeClr val="tx1">
                    <a:lumMod val="75000"/>
                    <a:lumOff val="25000"/>
                  </a:schemeClr>
                </a:solidFill>
                <a:cs typeface="Arial" pitchFamily="34" charset="0"/>
              </a:rPr>
              <a:t> </a:t>
            </a:r>
            <a:r>
              <a:rPr lang="en-US" altLang="ko-KR" sz="1600" dirty="0" err="1">
                <a:solidFill>
                  <a:schemeClr val="tx1">
                    <a:lumMod val="75000"/>
                    <a:lumOff val="25000"/>
                  </a:schemeClr>
                </a:solidFill>
                <a:cs typeface="Arial" pitchFamily="34" charset="0"/>
              </a:rPr>
              <a:t>hạn</a:t>
            </a:r>
            <a:endParaRPr lang="en-US" altLang="ko-KR" sz="1600" dirty="0">
              <a:solidFill>
                <a:schemeClr val="tx1">
                  <a:lumMod val="75000"/>
                  <a:lumOff val="25000"/>
                </a:schemeClr>
              </a:solidFill>
              <a:cs typeface="Arial" pitchFamily="34" charset="0"/>
            </a:endParaRPr>
          </a:p>
        </p:txBody>
      </p:sp>
      <p:grpSp>
        <p:nvGrpSpPr>
          <p:cNvPr id="68" name="Group 67">
            <a:extLst>
              <a:ext uri="{FF2B5EF4-FFF2-40B4-BE49-F238E27FC236}">
                <a16:creationId xmlns:a16="http://schemas.microsoft.com/office/drawing/2014/main" id="{1E53E786-4F98-431D-87FF-3214DACDE38A}"/>
              </a:ext>
            </a:extLst>
          </p:cNvPr>
          <p:cNvGrpSpPr/>
          <p:nvPr/>
        </p:nvGrpSpPr>
        <p:grpSpPr>
          <a:xfrm rot="20757052">
            <a:off x="90229" y="309292"/>
            <a:ext cx="2064234" cy="1125561"/>
            <a:chOff x="0" y="30309"/>
            <a:chExt cx="12191759" cy="6798583"/>
          </a:xfrm>
        </p:grpSpPr>
        <p:sp>
          <p:nvSpPr>
            <p:cNvPr id="69" name="Freeform: Shape 4">
              <a:extLst>
                <a:ext uri="{FF2B5EF4-FFF2-40B4-BE49-F238E27FC236}">
                  <a16:creationId xmlns:a16="http://schemas.microsoft.com/office/drawing/2014/main" id="{0C7C0C99-4A28-41CD-A99C-CD4047206CC0}"/>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solidFill>
            <a:ln w="8016" cap="flat">
              <a:noFill/>
              <a:prstDash val="solid"/>
              <a:miter/>
            </a:ln>
          </p:spPr>
          <p:txBody>
            <a:bodyPr rtlCol="0" anchor="ctr"/>
            <a:lstStyle/>
            <a:p>
              <a:endParaRPr lang="en-US"/>
            </a:p>
          </p:txBody>
        </p:sp>
        <p:sp>
          <p:nvSpPr>
            <p:cNvPr id="70" name="Freeform: Shape 5">
              <a:extLst>
                <a:ext uri="{FF2B5EF4-FFF2-40B4-BE49-F238E27FC236}">
                  <a16:creationId xmlns:a16="http://schemas.microsoft.com/office/drawing/2014/main" id="{2C79990D-A267-41BD-8C7C-BC0FD0A36511}"/>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71" name="Freeform: Shape 6">
              <a:extLst>
                <a:ext uri="{FF2B5EF4-FFF2-40B4-BE49-F238E27FC236}">
                  <a16:creationId xmlns:a16="http://schemas.microsoft.com/office/drawing/2014/main" id="{837DC518-28A9-4285-BA97-F0C96C90933D}"/>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lumMod val="60000"/>
                <a:lumOff val="40000"/>
              </a:schemeClr>
            </a:solidFill>
            <a:ln w="8016" cap="flat">
              <a:noFill/>
              <a:prstDash val="solid"/>
              <a:miter/>
            </a:ln>
          </p:spPr>
          <p:txBody>
            <a:bodyPr rtlCol="0" anchor="ctr"/>
            <a:lstStyle/>
            <a:p>
              <a:endParaRPr lang="en-US"/>
            </a:p>
          </p:txBody>
        </p:sp>
        <p:sp>
          <p:nvSpPr>
            <p:cNvPr id="72" name="Freeform: Shape 7">
              <a:extLst>
                <a:ext uri="{FF2B5EF4-FFF2-40B4-BE49-F238E27FC236}">
                  <a16:creationId xmlns:a16="http://schemas.microsoft.com/office/drawing/2014/main" id="{DD4838CA-C915-4C90-9662-F7AB2B448E0F}"/>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75000"/>
              </a:schemeClr>
            </a:solidFill>
            <a:ln w="8016" cap="flat">
              <a:noFill/>
              <a:prstDash val="solid"/>
              <a:miter/>
            </a:ln>
          </p:spPr>
          <p:txBody>
            <a:bodyPr rtlCol="0" anchor="ctr"/>
            <a:lstStyle/>
            <a:p>
              <a:endParaRPr lang="en-US"/>
            </a:p>
          </p:txBody>
        </p:sp>
      </p:grpSp>
    </p:spTree>
    <p:extLst>
      <p:ext uri="{BB962C8B-B14F-4D97-AF65-F5344CB8AC3E}">
        <p14:creationId xmlns:p14="http://schemas.microsoft.com/office/powerpoint/2010/main" val="3979649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ĐỐI THỦ CẠNH TRANH</a:t>
            </a:r>
          </a:p>
        </p:txBody>
      </p:sp>
      <p:sp>
        <p:nvSpPr>
          <p:cNvPr id="3" name="Isosceles Triangle 2">
            <a:extLst>
              <a:ext uri="{FF2B5EF4-FFF2-40B4-BE49-F238E27FC236}">
                <a16:creationId xmlns:a16="http://schemas.microsoft.com/office/drawing/2014/main" id="{467C84B6-2BD5-4E81-9844-92A2075EBDD8}"/>
              </a:ext>
            </a:extLst>
          </p:cNvPr>
          <p:cNvSpPr/>
          <p:nvPr/>
        </p:nvSpPr>
        <p:spPr>
          <a:xfrm>
            <a:off x="4945376" y="4031050"/>
            <a:ext cx="2301250" cy="1983837"/>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Down Arrow 4">
            <a:extLst>
              <a:ext uri="{FF2B5EF4-FFF2-40B4-BE49-F238E27FC236}">
                <a16:creationId xmlns:a16="http://schemas.microsoft.com/office/drawing/2014/main" id="{C75A8220-1F6B-45BA-B4D6-415A57E3339D}"/>
              </a:ext>
            </a:extLst>
          </p:cNvPr>
          <p:cNvSpPr/>
          <p:nvPr/>
        </p:nvSpPr>
        <p:spPr>
          <a:xfrm rot="10800000">
            <a:off x="9170354" y="3173523"/>
            <a:ext cx="2087994" cy="2841363"/>
          </a:xfrm>
          <a:prstGeom prst="downArrow">
            <a:avLst>
              <a:gd name="adj1" fmla="val 73536"/>
              <a:gd name="adj2" fmla="val 546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4">
            <a:extLst>
              <a:ext uri="{FF2B5EF4-FFF2-40B4-BE49-F238E27FC236}">
                <a16:creationId xmlns:a16="http://schemas.microsoft.com/office/drawing/2014/main" id="{41CC0D0A-002C-4E00-B5E4-858DAF69C8DC}"/>
              </a:ext>
            </a:extLst>
          </p:cNvPr>
          <p:cNvSpPr/>
          <p:nvPr/>
        </p:nvSpPr>
        <p:spPr>
          <a:xfrm rot="-720000">
            <a:off x="786000" y="3886889"/>
            <a:ext cx="10620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Down Arrow 6">
            <a:extLst>
              <a:ext uri="{FF2B5EF4-FFF2-40B4-BE49-F238E27FC236}">
                <a16:creationId xmlns:a16="http://schemas.microsoft.com/office/drawing/2014/main" id="{2C25535F-E7DD-4259-8671-0F467387A270}"/>
              </a:ext>
            </a:extLst>
          </p:cNvPr>
          <p:cNvSpPr/>
          <p:nvPr/>
        </p:nvSpPr>
        <p:spPr>
          <a:xfrm>
            <a:off x="951752" y="1869105"/>
            <a:ext cx="2087994" cy="2841363"/>
          </a:xfrm>
          <a:prstGeom prst="downArrow">
            <a:avLst>
              <a:gd name="adj1" fmla="val 73536"/>
              <a:gd name="adj2" fmla="val 54666"/>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TextBox 8">
            <a:extLst>
              <a:ext uri="{FF2B5EF4-FFF2-40B4-BE49-F238E27FC236}">
                <a16:creationId xmlns:a16="http://schemas.microsoft.com/office/drawing/2014/main" id="{379CECA6-A3C3-4086-B1F7-8CF17418FDCB}"/>
              </a:ext>
            </a:extLst>
          </p:cNvPr>
          <p:cNvSpPr txBox="1"/>
          <p:nvPr/>
        </p:nvSpPr>
        <p:spPr>
          <a:xfrm>
            <a:off x="1346230" y="2524222"/>
            <a:ext cx="1296144" cy="1015663"/>
          </a:xfrm>
          <a:prstGeom prst="rect">
            <a:avLst/>
          </a:prstGeom>
          <a:noFill/>
        </p:spPr>
        <p:txBody>
          <a:bodyPr wrap="square" rtlCol="0">
            <a:spAutoFit/>
          </a:bodyPr>
          <a:lstStyle/>
          <a:p>
            <a:pPr algn="ctr"/>
            <a:r>
              <a:rPr lang="vi-VN" altLang="ko-KR" sz="1500" b="1" dirty="0">
                <a:solidFill>
                  <a:schemeClr val="bg1"/>
                </a:solidFill>
                <a:cs typeface="Arial" pitchFamily="34" charset="0"/>
              </a:rPr>
              <a:t>Trung tâm môi giới gia sư truyền thống </a:t>
            </a:r>
            <a:endParaRPr lang="ko-KR" altLang="en-US" sz="1500" b="1" dirty="0">
              <a:solidFill>
                <a:schemeClr val="bg1"/>
              </a:solidFill>
              <a:cs typeface="Arial" pitchFamily="34" charset="0"/>
            </a:endParaRPr>
          </a:p>
        </p:txBody>
      </p:sp>
      <p:sp>
        <p:nvSpPr>
          <p:cNvPr id="12" name="TextBox 11">
            <a:extLst>
              <a:ext uri="{FF2B5EF4-FFF2-40B4-BE49-F238E27FC236}">
                <a16:creationId xmlns:a16="http://schemas.microsoft.com/office/drawing/2014/main" id="{DA496F4B-82D4-4E6F-A8E6-C0A49B0D9891}"/>
              </a:ext>
            </a:extLst>
          </p:cNvPr>
          <p:cNvSpPr txBox="1"/>
          <p:nvPr/>
        </p:nvSpPr>
        <p:spPr>
          <a:xfrm>
            <a:off x="9368497" y="4387674"/>
            <a:ext cx="1621371" cy="1015663"/>
          </a:xfrm>
          <a:prstGeom prst="rect">
            <a:avLst/>
          </a:prstGeom>
          <a:noFill/>
        </p:spPr>
        <p:txBody>
          <a:bodyPr wrap="square" rtlCol="0">
            <a:spAutoFit/>
          </a:bodyPr>
          <a:lstStyle/>
          <a:p>
            <a:pPr marL="171450" indent="-171450" algn="ctr">
              <a:buFont typeface="Arial" panose="020B0604020202020204" pitchFamily="34" charset="0"/>
              <a:buChar char="•"/>
            </a:pPr>
            <a:r>
              <a:rPr lang="en-US" altLang="ko-KR" sz="1200" b="1" dirty="0">
                <a:solidFill>
                  <a:schemeClr val="bg1"/>
                </a:solidFill>
                <a:cs typeface="Arial" pitchFamily="34" charset="0"/>
              </a:rPr>
              <a:t>T</a:t>
            </a:r>
            <a:r>
              <a:rPr lang="vi-VN" altLang="ko-KR" sz="1200" b="1" dirty="0">
                <a:solidFill>
                  <a:schemeClr val="bg1"/>
                </a:solidFill>
                <a:cs typeface="Arial" pitchFamily="34" charset="0"/>
              </a:rPr>
              <a:t>hường có chi phí dịch vụ cao</a:t>
            </a:r>
            <a:endParaRPr lang="en-US" altLang="ko-KR" sz="1200" b="1" dirty="0">
              <a:solidFill>
                <a:schemeClr val="bg1"/>
              </a:solidFill>
              <a:cs typeface="Arial" pitchFamily="34" charset="0"/>
            </a:endParaRPr>
          </a:p>
          <a:p>
            <a:pPr marL="171450" indent="-171450" algn="ctr">
              <a:buFont typeface="Arial" panose="020B0604020202020204" pitchFamily="34" charset="0"/>
              <a:buChar char="•"/>
            </a:pPr>
            <a:r>
              <a:rPr lang="en-US" altLang="ko-KR" sz="1200" b="1" dirty="0">
                <a:solidFill>
                  <a:schemeClr val="bg1"/>
                </a:solidFill>
                <a:cs typeface="Arial" pitchFamily="34" charset="0"/>
              </a:rPr>
              <a:t>Q</a:t>
            </a:r>
            <a:r>
              <a:rPr lang="vi-VN" altLang="ko-KR" sz="1200" b="1" dirty="0">
                <a:solidFill>
                  <a:schemeClr val="bg1"/>
                </a:solidFill>
                <a:cs typeface="Arial" pitchFamily="34" charset="0"/>
              </a:rPr>
              <a:t>uy trình đăng ký và tìm gia sư mất thời gian</a:t>
            </a:r>
            <a:endParaRPr lang="ko-KR" altLang="en-US" sz="1200" b="1" dirty="0">
              <a:solidFill>
                <a:schemeClr val="bg1"/>
              </a:solidFill>
              <a:cs typeface="Arial" pitchFamily="34" charset="0"/>
            </a:endParaRPr>
          </a:p>
        </p:txBody>
      </p:sp>
      <p:sp>
        <p:nvSpPr>
          <p:cNvPr id="13" name="Isosceles Triangle 12">
            <a:extLst>
              <a:ext uri="{FF2B5EF4-FFF2-40B4-BE49-F238E27FC236}">
                <a16:creationId xmlns:a16="http://schemas.microsoft.com/office/drawing/2014/main" id="{890CA2F0-9606-427D-BDC5-ADF90DE72CE2}"/>
              </a:ext>
            </a:extLst>
          </p:cNvPr>
          <p:cNvSpPr/>
          <p:nvPr/>
        </p:nvSpPr>
        <p:spPr>
          <a:xfrm rot="10800000">
            <a:off x="4945376" y="1830424"/>
            <a:ext cx="2301250" cy="198383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 name="TextBox 15">
            <a:extLst>
              <a:ext uri="{FF2B5EF4-FFF2-40B4-BE49-F238E27FC236}">
                <a16:creationId xmlns:a16="http://schemas.microsoft.com/office/drawing/2014/main" id="{D88EBE8A-4153-46B6-AD86-428966FAB349}"/>
              </a:ext>
            </a:extLst>
          </p:cNvPr>
          <p:cNvSpPr txBox="1"/>
          <p:nvPr/>
        </p:nvSpPr>
        <p:spPr>
          <a:xfrm>
            <a:off x="9045608" y="1697987"/>
            <a:ext cx="2236415" cy="1015663"/>
          </a:xfrm>
          <a:prstGeom prst="rect">
            <a:avLst/>
          </a:prstGeom>
          <a:noFill/>
        </p:spPr>
        <p:txBody>
          <a:bodyPr wrap="square" rtlCol="0">
            <a:spAutoFit/>
          </a:bodyPr>
          <a:lstStyle/>
          <a:p>
            <a:r>
              <a:rPr lang="en-US" altLang="ko-KR" sz="1500" b="1" dirty="0">
                <a:solidFill>
                  <a:schemeClr val="tx1">
                    <a:lumMod val="75000"/>
                    <a:lumOff val="25000"/>
                  </a:schemeClr>
                </a:solidFill>
                <a:cs typeface="Arial" pitchFamily="34" charset="0"/>
              </a:rPr>
              <a:t>T</a:t>
            </a:r>
            <a:r>
              <a:rPr lang="vi-VN" altLang="ko-KR" sz="1500" b="1" dirty="0">
                <a:solidFill>
                  <a:schemeClr val="tx1">
                    <a:lumMod val="75000"/>
                    <a:lumOff val="25000"/>
                  </a:schemeClr>
                </a:solidFill>
                <a:cs typeface="Arial" pitchFamily="34" charset="0"/>
              </a:rPr>
              <a:t>hiếu sự linh hoạt trong việc lựa chọn gia sư phù hợp theo yêu cầu của học viên.</a:t>
            </a:r>
          </a:p>
        </p:txBody>
      </p:sp>
      <p:sp>
        <p:nvSpPr>
          <p:cNvPr id="19" name="TextBox 18">
            <a:extLst>
              <a:ext uri="{FF2B5EF4-FFF2-40B4-BE49-F238E27FC236}">
                <a16:creationId xmlns:a16="http://schemas.microsoft.com/office/drawing/2014/main" id="{EC224B90-EE2A-4454-A938-B3C44F837C35}"/>
              </a:ext>
            </a:extLst>
          </p:cNvPr>
          <p:cNvSpPr txBox="1"/>
          <p:nvPr/>
        </p:nvSpPr>
        <p:spPr>
          <a:xfrm>
            <a:off x="1240722" y="5053330"/>
            <a:ext cx="2236415" cy="830997"/>
          </a:xfrm>
          <a:prstGeom prst="rect">
            <a:avLst/>
          </a:prstGeom>
          <a:noFill/>
        </p:spPr>
        <p:txBody>
          <a:bodyPr wrap="square" rtlCol="0">
            <a:spAutoFit/>
          </a:bodyPr>
          <a:lstStyle/>
          <a:p>
            <a:r>
              <a:rPr lang="vi-VN" altLang="ko-KR" sz="1200" b="1" dirty="0">
                <a:solidFill>
                  <a:schemeClr val="tx1">
                    <a:lumMod val="75000"/>
                    <a:lumOff val="25000"/>
                  </a:schemeClr>
                </a:solidFill>
                <a:cs typeface="Arial" pitchFamily="34" charset="0"/>
              </a:rPr>
              <a:t>Các trung tâm gia sư như Gia Sư Dân Trí, </a:t>
            </a:r>
          </a:p>
          <a:p>
            <a:r>
              <a:rPr lang="vi-VN" altLang="ko-KR" sz="1200" b="1" dirty="0">
                <a:solidFill>
                  <a:schemeClr val="tx1">
                    <a:lumMod val="75000"/>
                    <a:lumOff val="25000"/>
                  </a:schemeClr>
                </a:solidFill>
                <a:cs typeface="Arial" pitchFamily="34" charset="0"/>
              </a:rPr>
              <a:t>Gia Sư Đức Minh, Gia Sư Quốc Tử Giám </a:t>
            </a:r>
            <a:r>
              <a:rPr lang="en-US" altLang="ko-KR" sz="1200" b="1" dirty="0">
                <a:solidFill>
                  <a:schemeClr val="tx1">
                    <a:lumMod val="75000"/>
                    <a:lumOff val="25000"/>
                  </a:schemeClr>
                </a:solidFill>
                <a:cs typeface="Arial" pitchFamily="34" charset="0"/>
              </a:rPr>
              <a:t>…</a:t>
            </a:r>
            <a:endParaRPr lang="vi-VN" altLang="ko-KR" sz="1200" b="1" dirty="0">
              <a:solidFill>
                <a:schemeClr val="tx1">
                  <a:lumMod val="75000"/>
                  <a:lumOff val="25000"/>
                </a:schemeClr>
              </a:solidFill>
              <a:cs typeface="Arial" pitchFamily="34" charset="0"/>
            </a:endParaRPr>
          </a:p>
        </p:txBody>
      </p:sp>
      <p:sp>
        <p:nvSpPr>
          <p:cNvPr id="20" name="Rectangle 36">
            <a:extLst>
              <a:ext uri="{FF2B5EF4-FFF2-40B4-BE49-F238E27FC236}">
                <a16:creationId xmlns:a16="http://schemas.microsoft.com/office/drawing/2014/main" id="{370A84E5-2E85-490D-B01C-6EFF09826846}"/>
              </a:ext>
            </a:extLst>
          </p:cNvPr>
          <p:cNvSpPr/>
          <p:nvPr/>
        </p:nvSpPr>
        <p:spPr>
          <a:xfrm>
            <a:off x="5867423" y="5006062"/>
            <a:ext cx="475255" cy="397275"/>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1" name="Rectangle 16">
            <a:extLst>
              <a:ext uri="{FF2B5EF4-FFF2-40B4-BE49-F238E27FC236}">
                <a16:creationId xmlns:a16="http://schemas.microsoft.com/office/drawing/2014/main" id="{99646A34-8132-448D-9E0A-80F9C1003608}"/>
              </a:ext>
            </a:extLst>
          </p:cNvPr>
          <p:cNvSpPr/>
          <p:nvPr/>
        </p:nvSpPr>
        <p:spPr>
          <a:xfrm>
            <a:off x="5826598" y="2429948"/>
            <a:ext cx="538804" cy="35411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176464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ĐỐI THỦ CẠNH TRANH</a:t>
            </a:r>
          </a:p>
        </p:txBody>
      </p:sp>
      <p:sp>
        <p:nvSpPr>
          <p:cNvPr id="3" name="Isosceles Triangle 2">
            <a:extLst>
              <a:ext uri="{FF2B5EF4-FFF2-40B4-BE49-F238E27FC236}">
                <a16:creationId xmlns:a16="http://schemas.microsoft.com/office/drawing/2014/main" id="{467C84B6-2BD5-4E81-9844-92A2075EBDD8}"/>
              </a:ext>
            </a:extLst>
          </p:cNvPr>
          <p:cNvSpPr/>
          <p:nvPr/>
        </p:nvSpPr>
        <p:spPr>
          <a:xfrm>
            <a:off x="4945376" y="4031050"/>
            <a:ext cx="2301250" cy="1983837"/>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Down Arrow 4">
            <a:extLst>
              <a:ext uri="{FF2B5EF4-FFF2-40B4-BE49-F238E27FC236}">
                <a16:creationId xmlns:a16="http://schemas.microsoft.com/office/drawing/2014/main" id="{C75A8220-1F6B-45BA-B4D6-415A57E3339D}"/>
              </a:ext>
            </a:extLst>
          </p:cNvPr>
          <p:cNvSpPr/>
          <p:nvPr/>
        </p:nvSpPr>
        <p:spPr>
          <a:xfrm rot="10800000">
            <a:off x="9170354" y="3173523"/>
            <a:ext cx="2087994" cy="2841363"/>
          </a:xfrm>
          <a:prstGeom prst="downArrow">
            <a:avLst>
              <a:gd name="adj1" fmla="val 73536"/>
              <a:gd name="adj2" fmla="val 546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4">
            <a:extLst>
              <a:ext uri="{FF2B5EF4-FFF2-40B4-BE49-F238E27FC236}">
                <a16:creationId xmlns:a16="http://schemas.microsoft.com/office/drawing/2014/main" id="{41CC0D0A-002C-4E00-B5E4-858DAF69C8DC}"/>
              </a:ext>
            </a:extLst>
          </p:cNvPr>
          <p:cNvSpPr/>
          <p:nvPr/>
        </p:nvSpPr>
        <p:spPr>
          <a:xfrm rot="-720000">
            <a:off x="786000" y="3886889"/>
            <a:ext cx="10620000" cy="10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Down Arrow 6">
            <a:extLst>
              <a:ext uri="{FF2B5EF4-FFF2-40B4-BE49-F238E27FC236}">
                <a16:creationId xmlns:a16="http://schemas.microsoft.com/office/drawing/2014/main" id="{2C25535F-E7DD-4259-8671-0F467387A270}"/>
              </a:ext>
            </a:extLst>
          </p:cNvPr>
          <p:cNvSpPr/>
          <p:nvPr/>
        </p:nvSpPr>
        <p:spPr>
          <a:xfrm>
            <a:off x="951752" y="1869105"/>
            <a:ext cx="2087994" cy="2841363"/>
          </a:xfrm>
          <a:prstGeom prst="downArrow">
            <a:avLst>
              <a:gd name="adj1" fmla="val 73536"/>
              <a:gd name="adj2" fmla="val 54666"/>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TextBox 8">
            <a:extLst>
              <a:ext uri="{FF2B5EF4-FFF2-40B4-BE49-F238E27FC236}">
                <a16:creationId xmlns:a16="http://schemas.microsoft.com/office/drawing/2014/main" id="{379CECA6-A3C3-4086-B1F7-8CF17418FDCB}"/>
              </a:ext>
            </a:extLst>
          </p:cNvPr>
          <p:cNvSpPr txBox="1"/>
          <p:nvPr/>
        </p:nvSpPr>
        <p:spPr>
          <a:xfrm>
            <a:off x="1346230" y="2524222"/>
            <a:ext cx="1296144" cy="1015663"/>
          </a:xfrm>
          <a:prstGeom prst="rect">
            <a:avLst/>
          </a:prstGeom>
          <a:noFill/>
        </p:spPr>
        <p:txBody>
          <a:bodyPr wrap="square" rtlCol="0">
            <a:spAutoFit/>
          </a:bodyPr>
          <a:lstStyle/>
          <a:p>
            <a:pPr algn="ctr"/>
            <a:r>
              <a:rPr lang="vi-VN" altLang="ko-KR" sz="1500" b="1" dirty="0">
                <a:solidFill>
                  <a:schemeClr val="bg1"/>
                </a:solidFill>
                <a:cs typeface="Arial" pitchFamily="34" charset="0"/>
              </a:rPr>
              <a:t>Các nhóm cộng đồng trên mạng xã hội</a:t>
            </a:r>
            <a:endParaRPr lang="ko-KR" altLang="en-US" sz="1500" b="1" dirty="0">
              <a:solidFill>
                <a:schemeClr val="bg1"/>
              </a:solidFill>
              <a:cs typeface="Arial" pitchFamily="34" charset="0"/>
            </a:endParaRPr>
          </a:p>
        </p:txBody>
      </p:sp>
      <p:sp>
        <p:nvSpPr>
          <p:cNvPr id="12" name="TextBox 11">
            <a:extLst>
              <a:ext uri="{FF2B5EF4-FFF2-40B4-BE49-F238E27FC236}">
                <a16:creationId xmlns:a16="http://schemas.microsoft.com/office/drawing/2014/main" id="{DA496F4B-82D4-4E6F-A8E6-C0A49B0D9891}"/>
              </a:ext>
            </a:extLst>
          </p:cNvPr>
          <p:cNvSpPr txBox="1"/>
          <p:nvPr/>
        </p:nvSpPr>
        <p:spPr>
          <a:xfrm>
            <a:off x="9616307" y="4164164"/>
            <a:ext cx="1196088" cy="1092607"/>
          </a:xfrm>
          <a:prstGeom prst="rect">
            <a:avLst/>
          </a:prstGeom>
          <a:noFill/>
        </p:spPr>
        <p:txBody>
          <a:bodyPr wrap="square" rtlCol="0">
            <a:spAutoFit/>
          </a:bodyPr>
          <a:lstStyle/>
          <a:p>
            <a:pPr algn="ctr"/>
            <a:r>
              <a:rPr lang="vi-VN" altLang="ko-KR" sz="1300" b="1" dirty="0">
                <a:solidFill>
                  <a:schemeClr val="bg1"/>
                </a:solidFill>
                <a:cs typeface="Arial" pitchFamily="34" charset="0"/>
              </a:rPr>
              <a:t>Các nhóm </a:t>
            </a:r>
          </a:p>
          <a:p>
            <a:pPr algn="ctr"/>
            <a:r>
              <a:rPr lang="vi-VN" altLang="ko-KR" sz="1300" b="1" dirty="0">
                <a:solidFill>
                  <a:schemeClr val="bg1"/>
                </a:solidFill>
                <a:cs typeface="Arial" pitchFamily="34" charset="0"/>
              </a:rPr>
              <a:t>này hoạt động miễn phí và linh hoạt</a:t>
            </a:r>
            <a:endParaRPr lang="ko-KR" altLang="en-US" sz="1300" b="1" dirty="0">
              <a:solidFill>
                <a:schemeClr val="bg1"/>
              </a:solidFill>
              <a:cs typeface="Arial" pitchFamily="34" charset="0"/>
            </a:endParaRPr>
          </a:p>
        </p:txBody>
      </p:sp>
      <p:sp>
        <p:nvSpPr>
          <p:cNvPr id="13" name="Isosceles Triangle 12">
            <a:extLst>
              <a:ext uri="{FF2B5EF4-FFF2-40B4-BE49-F238E27FC236}">
                <a16:creationId xmlns:a16="http://schemas.microsoft.com/office/drawing/2014/main" id="{890CA2F0-9606-427D-BDC5-ADF90DE72CE2}"/>
              </a:ext>
            </a:extLst>
          </p:cNvPr>
          <p:cNvSpPr/>
          <p:nvPr/>
        </p:nvSpPr>
        <p:spPr>
          <a:xfrm rot="10800000">
            <a:off x="4945376" y="1830424"/>
            <a:ext cx="2301250" cy="198383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 name="TextBox 15">
            <a:extLst>
              <a:ext uri="{FF2B5EF4-FFF2-40B4-BE49-F238E27FC236}">
                <a16:creationId xmlns:a16="http://schemas.microsoft.com/office/drawing/2014/main" id="{D88EBE8A-4153-46B6-AD86-428966FAB349}"/>
              </a:ext>
            </a:extLst>
          </p:cNvPr>
          <p:cNvSpPr txBox="1"/>
          <p:nvPr/>
        </p:nvSpPr>
        <p:spPr>
          <a:xfrm>
            <a:off x="9096143" y="1357641"/>
            <a:ext cx="2236415" cy="1815882"/>
          </a:xfrm>
          <a:prstGeom prst="rect">
            <a:avLst/>
          </a:prstGeom>
          <a:noFill/>
        </p:spPr>
        <p:txBody>
          <a:bodyPr wrap="square" rtlCol="0">
            <a:spAutoFit/>
          </a:bodyPr>
          <a:lstStyle/>
          <a:p>
            <a:pPr marL="285750" indent="-285750">
              <a:buFont typeface="Arial" panose="020B0604020202020204" pitchFamily="34" charset="0"/>
              <a:buChar char="•"/>
            </a:pPr>
            <a:r>
              <a:rPr lang="en-US" altLang="ko-KR" sz="1400" b="1" dirty="0" err="1">
                <a:solidFill>
                  <a:schemeClr val="tx1">
                    <a:lumMod val="75000"/>
                    <a:lumOff val="25000"/>
                  </a:schemeClr>
                </a:solidFill>
                <a:cs typeface="Arial" pitchFamily="34" charset="0"/>
              </a:rPr>
              <a:t>Nhưng</a:t>
            </a:r>
            <a:r>
              <a:rPr lang="vi-VN" altLang="ko-KR" sz="1400" b="1" dirty="0">
                <a:solidFill>
                  <a:schemeClr val="tx1">
                    <a:lumMod val="75000"/>
                    <a:lumOff val="25000"/>
                  </a:schemeClr>
                </a:solidFill>
                <a:cs typeface="Arial" pitchFamily="34" charset="0"/>
              </a:rPr>
              <a:t> không có cơ chế kiểm soát chất lượng, đánh giá</a:t>
            </a:r>
            <a:endParaRPr lang="en-US" altLang="ko-KR" sz="1400" b="1" dirty="0">
              <a:solidFill>
                <a:schemeClr val="tx1">
                  <a:lumMod val="75000"/>
                  <a:lumOff val="25000"/>
                </a:schemeClr>
              </a:solidFill>
              <a:cs typeface="Arial" pitchFamily="34" charset="0"/>
            </a:endParaRPr>
          </a:p>
          <a:p>
            <a:pPr marL="285750" indent="-285750">
              <a:buFont typeface="Arial" panose="020B0604020202020204" pitchFamily="34" charset="0"/>
              <a:buChar char="•"/>
            </a:pPr>
            <a:r>
              <a:rPr lang="en-US" altLang="ko-KR" sz="1400" b="1" dirty="0" err="1">
                <a:solidFill>
                  <a:schemeClr val="tx1">
                    <a:lumMod val="75000"/>
                    <a:lumOff val="25000"/>
                  </a:schemeClr>
                </a:solidFill>
                <a:cs typeface="Arial" pitchFamily="34" charset="0"/>
              </a:rPr>
              <a:t>Không</a:t>
            </a:r>
            <a:r>
              <a:rPr lang="en-US" altLang="ko-KR" sz="1400" b="1" dirty="0">
                <a:solidFill>
                  <a:schemeClr val="tx1">
                    <a:lumMod val="75000"/>
                    <a:lumOff val="25000"/>
                  </a:schemeClr>
                </a:solidFill>
                <a:cs typeface="Arial" pitchFamily="34" charset="0"/>
              </a:rPr>
              <a:t> đ</a:t>
            </a:r>
            <a:r>
              <a:rPr lang="vi-VN" altLang="ko-KR" sz="1400" b="1" dirty="0">
                <a:solidFill>
                  <a:schemeClr val="tx1">
                    <a:lumMod val="75000"/>
                    <a:lumOff val="25000"/>
                  </a:schemeClr>
                </a:solidFill>
                <a:cs typeface="Arial" pitchFamily="34" charset="0"/>
              </a:rPr>
              <a:t>ảm bảo </a:t>
            </a:r>
            <a:r>
              <a:rPr lang="en-US" altLang="ko-KR" sz="1400" b="1" dirty="0" err="1">
                <a:solidFill>
                  <a:schemeClr val="tx1">
                    <a:lumMod val="75000"/>
                    <a:lumOff val="25000"/>
                  </a:schemeClr>
                </a:solidFill>
                <a:cs typeface="Arial" pitchFamily="34" charset="0"/>
              </a:rPr>
              <a:t>được</a:t>
            </a:r>
            <a:r>
              <a:rPr lang="en-US" altLang="ko-KR" sz="1400" b="1" dirty="0">
                <a:solidFill>
                  <a:schemeClr val="tx1">
                    <a:lumMod val="75000"/>
                    <a:lumOff val="25000"/>
                  </a:schemeClr>
                </a:solidFill>
                <a:cs typeface="Arial" pitchFamily="34" charset="0"/>
              </a:rPr>
              <a:t> </a:t>
            </a:r>
            <a:r>
              <a:rPr lang="vi-VN" altLang="ko-KR" sz="1400" b="1" dirty="0">
                <a:solidFill>
                  <a:schemeClr val="tx1">
                    <a:lumMod val="75000"/>
                    <a:lumOff val="25000"/>
                  </a:schemeClr>
                </a:solidFill>
                <a:cs typeface="Arial" pitchFamily="34" charset="0"/>
              </a:rPr>
              <a:t>quyền lợi cho cả gia sư và học viên.</a:t>
            </a:r>
          </a:p>
          <a:p>
            <a:endParaRPr lang="vi-VN" altLang="ko-KR" sz="1400" b="1"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EC224B90-EE2A-4454-A938-B3C44F837C35}"/>
              </a:ext>
            </a:extLst>
          </p:cNvPr>
          <p:cNvSpPr txBox="1"/>
          <p:nvPr/>
        </p:nvSpPr>
        <p:spPr>
          <a:xfrm>
            <a:off x="1240722" y="5053330"/>
            <a:ext cx="2236415" cy="1384995"/>
          </a:xfrm>
          <a:prstGeom prst="rect">
            <a:avLst/>
          </a:prstGeom>
          <a:noFill/>
        </p:spPr>
        <p:txBody>
          <a:bodyPr wrap="square" rtlCol="0">
            <a:spAutoFit/>
          </a:bodyPr>
          <a:lstStyle/>
          <a:p>
            <a:pPr marL="171450" indent="-171450">
              <a:buFont typeface="Arial" panose="020B0604020202020204" pitchFamily="34" charset="0"/>
              <a:buChar char="•"/>
            </a:pPr>
            <a:r>
              <a:rPr lang="vi-VN" altLang="ko-KR" sz="1200" b="1" dirty="0">
                <a:solidFill>
                  <a:schemeClr val="tx1">
                    <a:lumMod val="75000"/>
                    <a:lumOff val="25000"/>
                  </a:schemeClr>
                </a:solidFill>
                <a:cs typeface="Arial" pitchFamily="34" charset="0"/>
              </a:rPr>
              <a:t>"Tìm gia sư khu vực Hà Nội," </a:t>
            </a:r>
            <a:endParaRPr lang="en-US" altLang="ko-KR" sz="1200" b="1"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vi-VN" altLang="ko-KR" sz="1200" b="1" dirty="0">
                <a:solidFill>
                  <a:schemeClr val="tx1">
                    <a:lumMod val="75000"/>
                    <a:lumOff val="25000"/>
                  </a:schemeClr>
                </a:solidFill>
                <a:cs typeface="Arial" pitchFamily="34" charset="0"/>
              </a:rPr>
              <a:t>"Tìm gia sư tại TP.HCM,"</a:t>
            </a:r>
            <a:endParaRPr lang="en-US" altLang="ko-KR" sz="1200" b="1"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en-US" altLang="ko-KR" sz="1200" b="1" dirty="0" err="1">
                <a:solidFill>
                  <a:schemeClr val="tx1">
                    <a:lumMod val="75000"/>
                    <a:lumOff val="25000"/>
                  </a:schemeClr>
                </a:solidFill>
                <a:cs typeface="Arial" pitchFamily="34" charset="0"/>
              </a:rPr>
              <a:t>Các</a:t>
            </a:r>
            <a:r>
              <a:rPr lang="en-US" altLang="ko-KR" sz="1200" b="1" dirty="0">
                <a:solidFill>
                  <a:schemeClr val="tx1">
                    <a:lumMod val="75000"/>
                    <a:lumOff val="25000"/>
                  </a:schemeClr>
                </a:solidFill>
                <a:cs typeface="Arial" pitchFamily="34" charset="0"/>
              </a:rPr>
              <a:t> </a:t>
            </a:r>
            <a:r>
              <a:rPr lang="en-US" altLang="ko-KR" sz="1200" b="1" dirty="0" err="1">
                <a:solidFill>
                  <a:schemeClr val="tx1">
                    <a:lumMod val="75000"/>
                    <a:lumOff val="25000"/>
                  </a:schemeClr>
                </a:solidFill>
                <a:cs typeface="Arial" pitchFamily="34" charset="0"/>
              </a:rPr>
              <a:t>nhóm</a:t>
            </a:r>
            <a:r>
              <a:rPr lang="en-US" altLang="ko-KR" sz="1200" b="1" dirty="0">
                <a:solidFill>
                  <a:schemeClr val="tx1">
                    <a:lumMod val="75000"/>
                    <a:lumOff val="25000"/>
                  </a:schemeClr>
                </a:solidFill>
                <a:cs typeface="Arial" pitchFamily="34" charset="0"/>
              </a:rPr>
              <a:t> </a:t>
            </a:r>
            <a:r>
              <a:rPr lang="vi-VN" altLang="ko-KR" sz="1200" b="1" dirty="0">
                <a:solidFill>
                  <a:schemeClr val="tx1">
                    <a:lumMod val="75000"/>
                    <a:lumOff val="25000"/>
                  </a:schemeClr>
                </a:solidFill>
                <a:cs typeface="Arial" pitchFamily="34" charset="0"/>
              </a:rPr>
              <a:t>Zalo, Facebook được sử dụng rộng rãi để kết nối gia sư và học viên.</a:t>
            </a:r>
          </a:p>
        </p:txBody>
      </p:sp>
      <p:sp>
        <p:nvSpPr>
          <p:cNvPr id="20" name="Rectangle 36">
            <a:extLst>
              <a:ext uri="{FF2B5EF4-FFF2-40B4-BE49-F238E27FC236}">
                <a16:creationId xmlns:a16="http://schemas.microsoft.com/office/drawing/2014/main" id="{370A84E5-2E85-490D-B01C-6EFF09826846}"/>
              </a:ext>
            </a:extLst>
          </p:cNvPr>
          <p:cNvSpPr/>
          <p:nvPr/>
        </p:nvSpPr>
        <p:spPr>
          <a:xfrm>
            <a:off x="5867423" y="5006062"/>
            <a:ext cx="475255" cy="397275"/>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1" name="Rectangle 16">
            <a:extLst>
              <a:ext uri="{FF2B5EF4-FFF2-40B4-BE49-F238E27FC236}">
                <a16:creationId xmlns:a16="http://schemas.microsoft.com/office/drawing/2014/main" id="{99646A34-8132-448D-9E0A-80F9C1003608}"/>
              </a:ext>
            </a:extLst>
          </p:cNvPr>
          <p:cNvSpPr/>
          <p:nvPr/>
        </p:nvSpPr>
        <p:spPr>
          <a:xfrm>
            <a:off x="5826598" y="2429948"/>
            <a:ext cx="538804" cy="35411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42762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MÔ HÌNH SWOT</a:t>
            </a:r>
          </a:p>
        </p:txBody>
      </p:sp>
      <p:grpSp>
        <p:nvGrpSpPr>
          <p:cNvPr id="3" name="Group 2">
            <a:extLst>
              <a:ext uri="{FF2B5EF4-FFF2-40B4-BE49-F238E27FC236}">
                <a16:creationId xmlns:a16="http://schemas.microsoft.com/office/drawing/2014/main" id="{3ACFCC48-0BD2-4527-A765-19E717DD0E05}"/>
              </a:ext>
            </a:extLst>
          </p:cNvPr>
          <p:cNvGrpSpPr/>
          <p:nvPr/>
        </p:nvGrpSpPr>
        <p:grpSpPr>
          <a:xfrm>
            <a:off x="899500" y="1386918"/>
            <a:ext cx="5677931" cy="1041157"/>
            <a:chOff x="-475011" y="677956"/>
            <a:chExt cx="4240324" cy="1041157"/>
          </a:xfrm>
        </p:grpSpPr>
        <p:sp>
          <p:nvSpPr>
            <p:cNvPr id="4" name="TextBox 3">
              <a:extLst>
                <a:ext uri="{FF2B5EF4-FFF2-40B4-BE49-F238E27FC236}">
                  <a16:creationId xmlns:a16="http://schemas.microsoft.com/office/drawing/2014/main" id="{0FFA30C8-9B8C-4501-A41D-388903E82CFD}"/>
                </a:ext>
              </a:extLst>
            </p:cNvPr>
            <p:cNvSpPr txBox="1"/>
            <p:nvPr/>
          </p:nvSpPr>
          <p:spPr>
            <a:xfrm>
              <a:off x="-475010" y="677956"/>
              <a:ext cx="4240323" cy="276999"/>
            </a:xfrm>
            <a:prstGeom prst="rect">
              <a:avLst/>
            </a:prstGeom>
            <a:noFill/>
          </p:spPr>
          <p:txBody>
            <a:bodyPr wrap="square" rtlCol="0" anchor="ctr">
              <a:spAutoFit/>
            </a:bodyPr>
            <a:lstStyle/>
            <a:p>
              <a:r>
                <a:rPr lang="en-US" altLang="ko-KR" sz="1200" b="1" dirty="0" err="1">
                  <a:solidFill>
                    <a:schemeClr val="tx1">
                      <a:lumMod val="75000"/>
                      <a:lumOff val="25000"/>
                    </a:schemeClr>
                  </a:solidFill>
                  <a:cs typeface="Arial" pitchFamily="34" charset="0"/>
                </a:rPr>
                <a:t>Điểm</a:t>
              </a:r>
              <a:r>
                <a:rPr lang="en-US" altLang="ko-KR" sz="1200" b="1" dirty="0">
                  <a:solidFill>
                    <a:schemeClr val="tx1">
                      <a:lumMod val="75000"/>
                      <a:lumOff val="25000"/>
                    </a:schemeClr>
                  </a:solidFill>
                  <a:cs typeface="Arial" pitchFamily="34" charset="0"/>
                </a:rPr>
                <a:t> </a:t>
              </a:r>
              <a:r>
                <a:rPr lang="en-US" altLang="ko-KR" sz="1200" b="1" dirty="0" err="1">
                  <a:solidFill>
                    <a:schemeClr val="tx1">
                      <a:lumMod val="75000"/>
                      <a:lumOff val="25000"/>
                    </a:schemeClr>
                  </a:solidFill>
                  <a:cs typeface="Arial" pitchFamily="34" charset="0"/>
                </a:rPr>
                <a:t>mạnh</a:t>
              </a:r>
              <a:endParaRPr lang="ko-KR" altLang="en-US" sz="1200" b="1"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9AF5EFFF-E21B-44C3-97F5-A5F9CDE1D3D9}"/>
                </a:ext>
              </a:extLst>
            </p:cNvPr>
            <p:cNvSpPr txBox="1"/>
            <p:nvPr/>
          </p:nvSpPr>
          <p:spPr>
            <a:xfrm>
              <a:off x="-475011" y="888116"/>
              <a:ext cx="4226290" cy="830997"/>
            </a:xfrm>
            <a:prstGeom prst="rect">
              <a:avLst/>
            </a:prstGeom>
            <a:noFill/>
          </p:spPr>
          <p:txBody>
            <a:bodyPr wrap="square" rtlCol="0">
              <a:spAutoFit/>
            </a:bodyPr>
            <a:lstStyle/>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Giao</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diện</a:t>
              </a:r>
              <a:r>
                <a:rPr lang="en-US" altLang="ko-KR" sz="1200" dirty="0">
                  <a:solidFill>
                    <a:schemeClr val="tx1">
                      <a:lumMod val="75000"/>
                      <a:lumOff val="25000"/>
                    </a:schemeClr>
                  </a:solidFill>
                  <a:cs typeface="Arial" pitchFamily="34" charset="0"/>
                </a:rPr>
                <a:t> than </a:t>
              </a:r>
              <a:r>
                <a:rPr lang="en-US" altLang="ko-KR" sz="1200" dirty="0" err="1">
                  <a:solidFill>
                    <a:schemeClr val="tx1">
                      <a:lumMod val="75000"/>
                      <a:lumOff val="25000"/>
                    </a:schemeClr>
                  </a:solidFill>
                  <a:cs typeface="Arial" pitchFamily="34" charset="0"/>
                </a:rPr>
                <a:t>thiện</a:t>
              </a:r>
              <a:endParaRPr lang="en-US" altLang="ko-KR" sz="1200"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en-US" altLang="ko-KR" sz="1200" dirty="0">
                  <a:solidFill>
                    <a:schemeClr val="tx1">
                      <a:lumMod val="75000"/>
                      <a:lumOff val="25000"/>
                    </a:schemeClr>
                  </a:solidFill>
                  <a:cs typeface="Arial" pitchFamily="34" charset="0"/>
                </a:rPr>
                <a:t>Không </a:t>
              </a:r>
              <a:r>
                <a:rPr lang="en-US" altLang="ko-KR" sz="1200" dirty="0" err="1">
                  <a:solidFill>
                    <a:schemeClr val="tx1">
                      <a:lumMod val="75000"/>
                      <a:lumOff val="25000"/>
                    </a:schemeClr>
                  </a:solidFill>
                  <a:cs typeface="Arial" pitchFamily="34" charset="0"/>
                </a:rPr>
                <a:t>bị</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giới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hạn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bới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khoảng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cách</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địa</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lý</a:t>
              </a:r>
              <a:endParaRPr lang="en-US" altLang="ko-KR" sz="1200"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Hệ</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thống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thanh</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toán</a:t>
              </a:r>
              <a:r>
                <a:rPr lang="en-US" altLang="ko-KR" sz="1200" dirty="0">
                  <a:solidFill>
                    <a:schemeClr val="tx1">
                      <a:lumMod val="75000"/>
                      <a:lumOff val="25000"/>
                    </a:schemeClr>
                  </a:solidFill>
                  <a:cs typeface="Arial" pitchFamily="34" charset="0"/>
                </a:rPr>
                <a:t> an </a:t>
              </a:r>
              <a:r>
                <a:rPr lang="en-US" altLang="ko-KR" sz="1200" dirty="0" err="1">
                  <a:solidFill>
                    <a:schemeClr val="tx1">
                      <a:lumMod val="75000"/>
                      <a:lumOff val="25000"/>
                    </a:schemeClr>
                  </a:solidFill>
                  <a:cs typeface="Arial" pitchFamily="34" charset="0"/>
                </a:rPr>
                <a:t>toàn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bảo</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vệ</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quyền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lợi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cả</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hai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bên</a:t>
              </a:r>
              <a:endParaRPr lang="en-US" altLang="ko-KR" sz="1200"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en-US" altLang="ko-KR" sz="1200" dirty="0">
                  <a:solidFill>
                    <a:schemeClr val="tx1">
                      <a:lumMod val="75000"/>
                      <a:lumOff val="25000"/>
                    </a:schemeClr>
                  </a:solidFill>
                  <a:cs typeface="Arial" pitchFamily="34" charset="0"/>
                </a:rPr>
                <a:t>Chi </a:t>
              </a:r>
              <a:r>
                <a:rPr lang="en-US" altLang="ko-KR" sz="1200" dirty="0" err="1">
                  <a:solidFill>
                    <a:schemeClr val="tx1">
                      <a:lumMod val="75000"/>
                      <a:lumOff val="25000"/>
                    </a:schemeClr>
                  </a:solidFill>
                  <a:cs typeface="Arial" pitchFamily="34" charset="0"/>
                </a:rPr>
                <a:t>phí</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hợp</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lý</a:t>
              </a:r>
              <a:endParaRPr lang="en-US" altLang="ko-KR" sz="1200" dirty="0">
                <a:solidFill>
                  <a:schemeClr val="tx1">
                    <a:lumMod val="75000"/>
                    <a:lumOff val="25000"/>
                  </a:schemeClr>
                </a:solidFill>
                <a:cs typeface="Arial" pitchFamily="34" charset="0"/>
              </a:endParaRPr>
            </a:p>
          </p:txBody>
        </p:sp>
      </p:grpSp>
      <p:grpSp>
        <p:nvGrpSpPr>
          <p:cNvPr id="6" name="Group 5">
            <a:extLst>
              <a:ext uri="{FF2B5EF4-FFF2-40B4-BE49-F238E27FC236}">
                <a16:creationId xmlns:a16="http://schemas.microsoft.com/office/drawing/2014/main" id="{84D824B8-1EBE-4DBF-9FDF-2DDE1D100F59}"/>
              </a:ext>
            </a:extLst>
          </p:cNvPr>
          <p:cNvGrpSpPr/>
          <p:nvPr/>
        </p:nvGrpSpPr>
        <p:grpSpPr>
          <a:xfrm>
            <a:off x="899500" y="2704703"/>
            <a:ext cx="5659139" cy="856491"/>
            <a:chOff x="-475011" y="824177"/>
            <a:chExt cx="4226290" cy="856491"/>
          </a:xfrm>
        </p:grpSpPr>
        <p:sp>
          <p:nvSpPr>
            <p:cNvPr id="7" name="TextBox 6">
              <a:extLst>
                <a:ext uri="{FF2B5EF4-FFF2-40B4-BE49-F238E27FC236}">
                  <a16:creationId xmlns:a16="http://schemas.microsoft.com/office/drawing/2014/main" id="{E9E2F55F-D39B-4094-B6EB-B69000FB29CC}"/>
                </a:ext>
              </a:extLst>
            </p:cNvPr>
            <p:cNvSpPr txBox="1"/>
            <p:nvPr/>
          </p:nvSpPr>
          <p:spPr>
            <a:xfrm>
              <a:off x="-475011" y="824177"/>
              <a:ext cx="4222740" cy="276999"/>
            </a:xfrm>
            <a:prstGeom prst="rect">
              <a:avLst/>
            </a:prstGeom>
            <a:noFill/>
          </p:spPr>
          <p:txBody>
            <a:bodyPr wrap="square" rtlCol="0" anchor="ctr">
              <a:spAutoFit/>
            </a:bodyPr>
            <a:lstStyle/>
            <a:p>
              <a:r>
                <a:rPr lang="en-US" altLang="ko-KR" sz="1200" b="1" dirty="0" err="1">
                  <a:solidFill>
                    <a:schemeClr val="tx1">
                      <a:lumMod val="75000"/>
                      <a:lumOff val="25000"/>
                    </a:schemeClr>
                  </a:solidFill>
                  <a:cs typeface="Arial" pitchFamily="34" charset="0"/>
                </a:rPr>
                <a:t>Điểm</a:t>
              </a:r>
              <a:r>
                <a:rPr lang="en-US" altLang="ko-KR" sz="1200" b="1" dirty="0">
                  <a:solidFill>
                    <a:schemeClr val="tx1">
                      <a:lumMod val="75000"/>
                      <a:lumOff val="25000"/>
                    </a:schemeClr>
                  </a:solidFill>
                  <a:cs typeface="Arial" pitchFamily="34" charset="0"/>
                </a:rPr>
                <a:t> </a:t>
              </a:r>
              <a:r>
                <a:rPr lang="en-US" altLang="ko-KR" sz="1200" b="1" dirty="0" err="1">
                  <a:solidFill>
                    <a:schemeClr val="tx1">
                      <a:lumMod val="75000"/>
                      <a:lumOff val="25000"/>
                    </a:schemeClr>
                  </a:solidFill>
                  <a:cs typeface="Arial" pitchFamily="34" charset="0"/>
                </a:rPr>
                <a:t>yếu</a:t>
              </a:r>
              <a:endParaRPr lang="ko-KR" altLang="en-US" sz="1200" b="1"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8D017715-633C-4BD3-B6BE-D6BD275E2310}"/>
                </a:ext>
              </a:extLst>
            </p:cNvPr>
            <p:cNvSpPr txBox="1"/>
            <p:nvPr/>
          </p:nvSpPr>
          <p:spPr>
            <a:xfrm>
              <a:off x="-475011" y="1034337"/>
              <a:ext cx="4226290" cy="646331"/>
            </a:xfrm>
            <a:prstGeom prst="rect">
              <a:avLst/>
            </a:prstGeom>
            <a:noFill/>
          </p:spPr>
          <p:txBody>
            <a:bodyPr wrap="square" rtlCol="0">
              <a:spAutoFit/>
            </a:bodyPr>
            <a:lstStyle/>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Đội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ngũ</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vận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hành</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còn</a:t>
              </a:r>
              <a:r>
                <a:rPr lang="en-US" altLang="ko-KR" sz="1200" dirty="0">
                  <a:solidFill>
                    <a:schemeClr val="tx1">
                      <a:lumMod val="75000"/>
                      <a:lumOff val="25000"/>
                    </a:schemeClr>
                  </a:solidFill>
                  <a:cs typeface="Arial" pitchFamily="34" charset="0"/>
                </a:rPr>
                <a:t> non </a:t>
              </a:r>
              <a:r>
                <a:rPr lang="en-US" altLang="ko-KR" sz="1200" dirty="0" err="1">
                  <a:solidFill>
                    <a:schemeClr val="tx1">
                      <a:lumMod val="75000"/>
                      <a:lumOff val="25000"/>
                    </a:schemeClr>
                  </a:solidFill>
                  <a:cs typeface="Arial" pitchFamily="34" charset="0"/>
                </a:rPr>
                <a:t>trẻ</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ch</a:t>
              </a:r>
              <a:r>
                <a:rPr lang="vi-VN" altLang="ko-KR" sz="1200" dirty="0">
                  <a:solidFill>
                    <a:schemeClr val="tx1">
                      <a:lumMod val="75000"/>
                      <a:lumOff val="25000"/>
                    </a:schemeClr>
                  </a:solidFill>
                  <a:cs typeface="Arial" pitchFamily="34" charset="0"/>
                </a:rPr>
                <a:t>ư</a:t>
              </a:r>
              <a:r>
                <a:rPr lang="en-US" altLang="ko-KR" sz="1200" dirty="0">
                  <a:solidFill>
                    <a:schemeClr val="tx1">
                      <a:lumMod val="75000"/>
                      <a:lumOff val="25000"/>
                    </a:schemeClr>
                  </a:solidFill>
                  <a:cs typeface="Arial" pitchFamily="34" charset="0"/>
                </a:rPr>
                <a:t>a có </a:t>
              </a:r>
              <a:r>
                <a:rPr lang="en-US" altLang="ko-KR" sz="1200" dirty="0" err="1">
                  <a:solidFill>
                    <a:schemeClr val="tx1">
                      <a:lumMod val="75000"/>
                      <a:lumOff val="25000"/>
                    </a:schemeClr>
                  </a:solidFill>
                  <a:cs typeface="Arial" pitchFamily="34" charset="0"/>
                </a:rPr>
                <a:t>nhiều</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kinh</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nghiệm</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thực</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tiễn</a:t>
              </a:r>
              <a:endParaRPr lang="en-US" altLang="ko-KR" sz="1200"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Khó</a:t>
              </a:r>
              <a:r>
                <a:rPr lang="en-US" altLang="ko-KR" sz="1200" dirty="0">
                  <a:solidFill>
                    <a:schemeClr val="tx1">
                      <a:lumMod val="75000"/>
                      <a:lumOff val="25000"/>
                    </a:schemeClr>
                  </a:solidFill>
                  <a:cs typeface="Arial" pitchFamily="34" charset="0"/>
                </a:rPr>
                <a:t> khan trong </a:t>
              </a:r>
              <a:r>
                <a:rPr lang="en-US" altLang="ko-KR" sz="1200" dirty="0" err="1">
                  <a:solidFill>
                    <a:schemeClr val="tx1">
                      <a:lumMod val="75000"/>
                      <a:lumOff val="25000"/>
                    </a:schemeClr>
                  </a:solidFill>
                  <a:cs typeface="Arial" pitchFamily="34" charset="0"/>
                </a:rPr>
                <a:t>việc</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đảm</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bảo</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nguonf</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gia</a:t>
              </a:r>
              <a:r>
                <a:rPr lang="en-US" altLang="ko-KR" sz="1200" dirty="0">
                  <a:solidFill>
                    <a:schemeClr val="tx1">
                      <a:lumMod val="75000"/>
                      <a:lumOff val="25000"/>
                    </a:schemeClr>
                  </a:solidFill>
                  <a:cs typeface="Arial" pitchFamily="34" charset="0"/>
                </a:rPr>
                <a:t> s</a:t>
              </a:r>
              <a:r>
                <a:rPr lang="vi-VN" altLang="ko-KR" sz="1200" dirty="0">
                  <a:solidFill>
                    <a:schemeClr val="tx1">
                      <a:lumMod val="75000"/>
                      <a:lumOff val="25000"/>
                    </a:schemeClr>
                  </a:solidFill>
                  <a:cs typeface="Arial" pitchFamily="34" charset="0"/>
                </a:rPr>
                <a:t>ư</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chất</a:t>
              </a:r>
              <a:r>
                <a:rPr lang="en-US" altLang="ko-KR" sz="1200" dirty="0">
                  <a:solidFill>
                    <a:schemeClr val="tx1">
                      <a:lumMod val="75000"/>
                      <a:lumOff val="25000"/>
                    </a:schemeClr>
                  </a:solidFill>
                  <a:cs typeface="Arial" pitchFamily="34" charset="0"/>
                </a:rPr>
                <a:t> l</a:t>
              </a:r>
              <a:r>
                <a:rPr lang="vi-VN" altLang="ko-KR" sz="1200" dirty="0">
                  <a:solidFill>
                    <a:schemeClr val="tx1">
                      <a:lumMod val="75000"/>
                      <a:lumOff val="25000"/>
                    </a:schemeClr>
                  </a:solidFill>
                  <a:cs typeface="Arial" pitchFamily="34" charset="0"/>
                </a:rPr>
                <a:t>ư</a:t>
              </a:r>
              <a:r>
                <a:rPr lang="en-US" altLang="ko-KR" sz="1200" dirty="0" err="1">
                  <a:solidFill>
                    <a:schemeClr val="tx1">
                      <a:lumMod val="75000"/>
                      <a:lumOff val="25000"/>
                    </a:schemeClr>
                  </a:solidFill>
                  <a:cs typeface="Arial" pitchFamily="34" charset="0"/>
                </a:rPr>
                <a:t>ợng</a:t>
              </a:r>
              <a:r>
                <a:rPr lang="en-US" altLang="ko-KR" sz="1200" dirty="0">
                  <a:solidFill>
                    <a:schemeClr val="tx1">
                      <a:lumMod val="75000"/>
                      <a:lumOff val="25000"/>
                    </a:schemeClr>
                  </a:solidFill>
                  <a:cs typeface="Arial" pitchFamily="34" charset="0"/>
                </a:rPr>
                <a:t> ở các </a:t>
              </a:r>
              <a:r>
                <a:rPr lang="en-US" altLang="ko-KR" sz="1200" dirty="0" err="1">
                  <a:solidFill>
                    <a:schemeClr val="tx1">
                      <a:lumMod val="75000"/>
                      <a:lumOff val="25000"/>
                    </a:schemeClr>
                  </a:solidFill>
                  <a:cs typeface="Arial" pitchFamily="34" charset="0"/>
                </a:rPr>
                <a:t>khu</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vực</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xa</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trung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tâm</a:t>
              </a:r>
              <a:endParaRPr lang="en-US" altLang="ko-KR" sz="1200" dirty="0">
                <a:solidFill>
                  <a:schemeClr val="tx1">
                    <a:lumMod val="75000"/>
                    <a:lumOff val="25000"/>
                  </a:schemeClr>
                </a:solidFill>
                <a:cs typeface="Arial" pitchFamily="34" charset="0"/>
              </a:endParaRPr>
            </a:p>
          </p:txBody>
        </p:sp>
      </p:grpSp>
      <p:grpSp>
        <p:nvGrpSpPr>
          <p:cNvPr id="9" name="Group 8">
            <a:extLst>
              <a:ext uri="{FF2B5EF4-FFF2-40B4-BE49-F238E27FC236}">
                <a16:creationId xmlns:a16="http://schemas.microsoft.com/office/drawing/2014/main" id="{E605E327-613F-4088-A0B8-836FA093CEBE}"/>
              </a:ext>
            </a:extLst>
          </p:cNvPr>
          <p:cNvGrpSpPr/>
          <p:nvPr/>
        </p:nvGrpSpPr>
        <p:grpSpPr>
          <a:xfrm>
            <a:off x="925012" y="3884357"/>
            <a:ext cx="5659139" cy="1410489"/>
            <a:chOff x="-455958" y="832269"/>
            <a:chExt cx="4226290" cy="1410489"/>
          </a:xfrm>
        </p:grpSpPr>
        <p:sp>
          <p:nvSpPr>
            <p:cNvPr id="10" name="TextBox 9">
              <a:extLst>
                <a:ext uri="{FF2B5EF4-FFF2-40B4-BE49-F238E27FC236}">
                  <a16:creationId xmlns:a16="http://schemas.microsoft.com/office/drawing/2014/main" id="{57E9D071-2B8B-4903-8E81-285576172240}"/>
                </a:ext>
              </a:extLst>
            </p:cNvPr>
            <p:cNvSpPr txBox="1"/>
            <p:nvPr/>
          </p:nvSpPr>
          <p:spPr>
            <a:xfrm>
              <a:off x="-455958" y="832269"/>
              <a:ext cx="4222740"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a:t>
              </a:r>
              <a:r>
                <a:rPr lang="vi-VN" altLang="ko-KR" sz="1200" b="1" dirty="0">
                  <a:solidFill>
                    <a:schemeClr val="tx1">
                      <a:lumMod val="75000"/>
                      <a:lumOff val="25000"/>
                    </a:schemeClr>
                  </a:solidFill>
                  <a:cs typeface="Arial" pitchFamily="34" charset="0"/>
                </a:rPr>
                <a:t>ơ</a:t>
              </a:r>
              <a:r>
                <a:rPr lang="en-US" altLang="ko-KR" sz="1200" b="1" dirty="0">
                  <a:solidFill>
                    <a:schemeClr val="tx1">
                      <a:lumMod val="75000"/>
                      <a:lumOff val="25000"/>
                    </a:schemeClr>
                  </a:solidFill>
                  <a:cs typeface="Arial" pitchFamily="34" charset="0"/>
                </a:rPr>
                <a:t> </a:t>
              </a:r>
              <a:r>
                <a:rPr lang="en-US" altLang="ko-KR" sz="1200" b="1" dirty="0" err="1">
                  <a:solidFill>
                    <a:schemeClr val="tx1">
                      <a:lumMod val="75000"/>
                      <a:lumOff val="25000"/>
                    </a:schemeClr>
                  </a:solidFill>
                  <a:cs typeface="Arial" pitchFamily="34" charset="0"/>
                </a:rPr>
                <a:t>hội</a:t>
              </a:r>
              <a:endParaRPr lang="ko-KR" altLang="en-US" sz="1200" b="1"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17D6E6B9-9676-4BFC-B1F7-60D1112ADEF7}"/>
                </a:ext>
              </a:extLst>
            </p:cNvPr>
            <p:cNvSpPr txBox="1"/>
            <p:nvPr/>
          </p:nvSpPr>
          <p:spPr>
            <a:xfrm>
              <a:off x="-455958" y="1042429"/>
              <a:ext cx="4226290" cy="1200329"/>
            </a:xfrm>
            <a:prstGeom prst="rect">
              <a:avLst/>
            </a:prstGeom>
            <a:noFill/>
          </p:spPr>
          <p:txBody>
            <a:bodyPr wrap="square" rtlCol="0">
              <a:spAutoFit/>
            </a:bodyPr>
            <a:lstStyle/>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Thi</a:t>
              </a:r>
              <a:r>
                <a:rPr lang="en-US" altLang="ko-KR" sz="1200" dirty="0">
                  <a:solidFill>
                    <a:schemeClr val="tx1">
                      <a:lumMod val="75000"/>
                      <a:lumOff val="25000"/>
                    </a:schemeClr>
                  </a:solidFill>
                  <a:cs typeface="Arial" pitchFamily="34" charset="0"/>
                </a:rPr>
                <a:t> tr</a:t>
              </a:r>
              <a:r>
                <a:rPr lang="vi-VN" altLang="ko-KR" sz="1200" dirty="0">
                  <a:solidFill>
                    <a:schemeClr val="tx1">
                      <a:lumMod val="75000"/>
                      <a:lumOff val="25000"/>
                    </a:schemeClr>
                  </a:solidFill>
                  <a:cs typeface="Arial" pitchFamily="34" charset="0"/>
                </a:rPr>
                <a:t>ư</a:t>
              </a:r>
              <a:r>
                <a:rPr lang="en-US" altLang="ko-KR" sz="1200" dirty="0" err="1">
                  <a:solidFill>
                    <a:schemeClr val="tx1">
                      <a:lumMod val="75000"/>
                      <a:lumOff val="25000"/>
                    </a:schemeClr>
                  </a:solidFill>
                  <a:cs typeface="Arial" pitchFamily="34" charset="0"/>
                </a:rPr>
                <a:t>ờng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còn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nhiều</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khoảng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trống</a:t>
              </a:r>
              <a:r>
                <a:rPr lang="en-US" altLang="ko-KR" sz="1200" dirty="0">
                  <a:solidFill>
                    <a:schemeClr val="tx1">
                      <a:lumMod val="75000"/>
                      <a:lumOff val="25000"/>
                    </a:schemeClr>
                  </a:solidFill>
                  <a:cs typeface="Arial" pitchFamily="34" charset="0"/>
                </a:rPr>
                <a:t>: Ch</a:t>
              </a:r>
              <a:r>
                <a:rPr lang="vi-VN" altLang="ko-KR" sz="1200" dirty="0">
                  <a:solidFill>
                    <a:schemeClr val="tx1">
                      <a:lumMod val="75000"/>
                      <a:lumOff val="25000"/>
                    </a:schemeClr>
                  </a:solidFill>
                  <a:cs typeface="Arial" pitchFamily="34" charset="0"/>
                </a:rPr>
                <a:t>ư</a:t>
              </a:r>
              <a:r>
                <a:rPr lang="en-US" altLang="ko-KR" sz="1200" dirty="0">
                  <a:solidFill>
                    <a:schemeClr val="tx1">
                      <a:lumMod val="75000"/>
                      <a:lumOff val="25000"/>
                    </a:schemeClr>
                  </a:solidFill>
                  <a:cs typeface="Arial" pitchFamily="34" charset="0"/>
                </a:rPr>
                <a:t>a có </a:t>
              </a:r>
              <a:r>
                <a:rPr lang="en-US" altLang="ko-KR" sz="1200" dirty="0" err="1">
                  <a:solidFill>
                    <a:schemeClr val="tx1">
                      <a:lumMod val="75000"/>
                      <a:lumOff val="25000"/>
                    </a:schemeClr>
                  </a:solidFill>
                  <a:cs typeface="Arial" pitchFamily="34" charset="0"/>
                </a:rPr>
                <a:t>nền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tảng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gia</a:t>
              </a:r>
              <a:r>
                <a:rPr lang="en-US" altLang="ko-KR" sz="1200" dirty="0">
                  <a:solidFill>
                    <a:schemeClr val="tx1">
                      <a:lumMod val="75000"/>
                      <a:lumOff val="25000"/>
                    </a:schemeClr>
                  </a:solidFill>
                  <a:cs typeface="Arial" pitchFamily="34" charset="0"/>
                </a:rPr>
                <a:t> s</a:t>
              </a:r>
              <a:r>
                <a:rPr lang="vi-VN" altLang="ko-KR" sz="1200" dirty="0">
                  <a:solidFill>
                    <a:schemeClr val="tx1">
                      <a:lumMod val="75000"/>
                      <a:lumOff val="25000"/>
                    </a:schemeClr>
                  </a:solidFill>
                  <a:cs typeface="Arial" pitchFamily="34" charset="0"/>
                </a:rPr>
                <a:t>ư</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trực</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tuyến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nổi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bật</a:t>
              </a:r>
              <a:endParaRPr lang="en-US" altLang="ko-KR" sz="1200"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Nền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tảng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trực</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tuyến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dễ</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dàng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tiếp</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cận</a:t>
              </a:r>
              <a:r>
                <a:rPr lang="en-US" altLang="ko-KR" sz="1200" dirty="0">
                  <a:solidFill>
                    <a:schemeClr val="tx1">
                      <a:lumMod val="75000"/>
                      <a:lumOff val="25000"/>
                    </a:schemeClr>
                  </a:solidFill>
                  <a:cs typeface="Arial" pitchFamily="34" charset="0"/>
                </a:rPr>
                <a:t> đến </a:t>
              </a:r>
              <a:r>
                <a:rPr lang="en-US" altLang="ko-KR" sz="1200" dirty="0" err="1">
                  <a:solidFill>
                    <a:schemeClr val="tx1">
                      <a:lumMod val="75000"/>
                      <a:lumOff val="25000"/>
                    </a:schemeClr>
                  </a:solidFill>
                  <a:cs typeface="Arial" pitchFamily="34" charset="0"/>
                </a:rPr>
                <a:t>mọi</a:t>
              </a:r>
              <a:r>
                <a:rPr lang="en-US" altLang="ko-KR" sz="1200" dirty="0">
                  <a:solidFill>
                    <a:schemeClr val="tx1">
                      <a:lumMod val="75000"/>
                      <a:lumOff val="25000"/>
                    </a:schemeClr>
                  </a:solidFill>
                  <a:cs typeface="Arial" pitchFamily="34" charset="0"/>
                </a:rPr>
                <a:t> ng</a:t>
              </a:r>
              <a:r>
                <a:rPr lang="vi-VN" altLang="ko-KR" sz="1200" dirty="0">
                  <a:solidFill>
                    <a:schemeClr val="tx1">
                      <a:lumMod val="75000"/>
                      <a:lumOff val="25000"/>
                    </a:schemeClr>
                  </a:solidFill>
                  <a:cs typeface="Arial" pitchFamily="34" charset="0"/>
                </a:rPr>
                <a:t>ư</a:t>
              </a:r>
              <a:r>
                <a:rPr lang="en-US" altLang="ko-KR" sz="1200" dirty="0" err="1">
                  <a:solidFill>
                    <a:schemeClr val="tx1">
                      <a:lumMod val="75000"/>
                      <a:lumOff val="25000"/>
                    </a:schemeClr>
                  </a:solidFill>
                  <a:cs typeface="Arial" pitchFamily="34" charset="0"/>
                </a:rPr>
                <a:t>ời</a:t>
              </a:r>
              <a:endParaRPr lang="en-US" altLang="ko-KR" sz="1200"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Vấn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đề</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việc</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làm</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luôn</a:t>
              </a:r>
              <a:r>
                <a:rPr lang="en-US" altLang="ko-KR" sz="1200" dirty="0">
                  <a:solidFill>
                    <a:schemeClr val="tx1">
                      <a:lumMod val="75000"/>
                      <a:lumOff val="25000"/>
                    </a:schemeClr>
                  </a:solidFill>
                  <a:cs typeface="Arial" pitchFamily="34" charset="0"/>
                </a:rPr>
                <a:t> là </a:t>
              </a:r>
              <a:r>
                <a:rPr lang="en-US" altLang="ko-KR" sz="1200" dirty="0" err="1">
                  <a:solidFill>
                    <a:schemeClr val="tx1">
                      <a:lumMod val="75000"/>
                      <a:lumOff val="25000"/>
                    </a:schemeClr>
                  </a:solidFill>
                  <a:cs typeface="Arial" pitchFamily="34" charset="0"/>
                </a:rPr>
                <a:t>mối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quan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tâm</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hàng</a:t>
              </a:r>
              <a:r>
                <a:rPr lang="en-US" altLang="ko-KR" sz="1200" dirty="0">
                  <a:solidFill>
                    <a:schemeClr val="tx1">
                      <a:lumMod val="75000"/>
                      <a:lumOff val="25000"/>
                    </a:schemeClr>
                  </a:solidFill>
                  <a:cs typeface="Arial" pitchFamily="34" charset="0"/>
                </a:rPr>
                <a:t> đầu của </a:t>
              </a:r>
              <a:r>
                <a:rPr lang="en-US" altLang="ko-KR" sz="1200" dirty="0" err="1">
                  <a:solidFill>
                    <a:schemeClr val="tx1">
                      <a:lumMod val="75000"/>
                      <a:lumOff val="25000"/>
                    </a:schemeClr>
                  </a:solidFill>
                  <a:cs typeface="Arial" pitchFamily="34" charset="0"/>
                </a:rPr>
                <a:t>xã</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hội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Nhu</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cầu</a:t>
              </a:r>
              <a:r>
                <a:rPr lang="en-US" altLang="ko-KR" sz="1200" dirty="0">
                  <a:solidFill>
                    <a:schemeClr val="tx1">
                      <a:lumMod val="75000"/>
                      <a:lumOff val="25000"/>
                    </a:schemeClr>
                  </a:solidFill>
                  <a:cs typeface="Arial" pitchFamily="34" charset="0"/>
                </a:rPr>
                <a:t> học tập trong </a:t>
              </a:r>
              <a:r>
                <a:rPr lang="en-US" altLang="ko-KR" sz="1200" dirty="0" err="1">
                  <a:solidFill>
                    <a:schemeClr val="tx1">
                      <a:lumMod val="75000"/>
                      <a:lumOff val="25000"/>
                    </a:schemeClr>
                  </a:solidFill>
                  <a:cs typeface="Arial" pitchFamily="34" charset="0"/>
                </a:rPr>
                <a:t>xã</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hội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ngày</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càng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cao</a:t>
              </a:r>
              <a:endParaRPr lang="en-US" altLang="ko-KR" sz="1200"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en-US" altLang="ko-KR" sz="1200" dirty="0">
                  <a:solidFill>
                    <a:schemeClr val="tx1">
                      <a:lumMod val="75000"/>
                      <a:lumOff val="25000"/>
                    </a:schemeClr>
                  </a:solidFill>
                  <a:cs typeface="Arial" pitchFamily="34" charset="0"/>
                </a:rPr>
                <a:t>Chi </a:t>
              </a:r>
              <a:r>
                <a:rPr lang="en-US" altLang="ko-KR" sz="1200" dirty="0" err="1">
                  <a:solidFill>
                    <a:schemeClr val="tx1">
                      <a:lumMod val="75000"/>
                      <a:lumOff val="25000"/>
                    </a:schemeClr>
                  </a:solidFill>
                  <a:cs typeface="Arial" pitchFamily="34" charset="0"/>
                </a:rPr>
                <a:t>phí</a:t>
              </a:r>
              <a:r>
                <a:rPr lang="en-US" altLang="ko-KR" sz="1200" dirty="0">
                  <a:solidFill>
                    <a:schemeClr val="tx1">
                      <a:lumMod val="75000"/>
                      <a:lumOff val="25000"/>
                    </a:schemeClr>
                  </a:solidFill>
                  <a:cs typeface="Arial" pitchFamily="34" charset="0"/>
                </a:rPr>
                <a:t> qua </a:t>
              </a:r>
              <a:r>
                <a:rPr lang="en-US" altLang="ko-KR" sz="1200" dirty="0" err="1">
                  <a:solidFill>
                    <a:schemeClr val="tx1">
                      <a:lumMod val="75000"/>
                      <a:lumOff val="25000"/>
                    </a:schemeClr>
                  </a:solidFill>
                  <a:cs typeface="Arial" pitchFamily="34" charset="0"/>
                </a:rPr>
                <a:t>ác</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trung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tâm</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truyền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thống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quá</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đắt</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đỏ</a:t>
              </a:r>
              <a:endParaRPr lang="en-US" altLang="ko-KR" sz="1200" dirty="0">
                <a:solidFill>
                  <a:schemeClr val="tx1">
                    <a:lumMod val="75000"/>
                    <a:lumOff val="25000"/>
                  </a:schemeClr>
                </a:solidFill>
                <a:cs typeface="Arial" pitchFamily="34" charset="0"/>
              </a:endParaRPr>
            </a:p>
          </p:txBody>
        </p:sp>
      </p:grpSp>
      <p:grpSp>
        <p:nvGrpSpPr>
          <p:cNvPr id="12" name="Group 11">
            <a:extLst>
              <a:ext uri="{FF2B5EF4-FFF2-40B4-BE49-F238E27FC236}">
                <a16:creationId xmlns:a16="http://schemas.microsoft.com/office/drawing/2014/main" id="{6E98A5FD-B96A-4936-85E6-8B3668E44DE7}"/>
              </a:ext>
            </a:extLst>
          </p:cNvPr>
          <p:cNvGrpSpPr/>
          <p:nvPr/>
        </p:nvGrpSpPr>
        <p:grpSpPr>
          <a:xfrm>
            <a:off x="894746" y="5584217"/>
            <a:ext cx="5659139" cy="856491"/>
            <a:chOff x="-475010" y="1368491"/>
            <a:chExt cx="4226290" cy="856491"/>
          </a:xfrm>
        </p:grpSpPr>
        <p:sp>
          <p:nvSpPr>
            <p:cNvPr id="13" name="TextBox 12">
              <a:extLst>
                <a:ext uri="{FF2B5EF4-FFF2-40B4-BE49-F238E27FC236}">
                  <a16:creationId xmlns:a16="http://schemas.microsoft.com/office/drawing/2014/main" id="{C50A9D70-55EE-4DD0-8D3D-FFD130385925}"/>
                </a:ext>
              </a:extLst>
            </p:cNvPr>
            <p:cNvSpPr txBox="1"/>
            <p:nvPr/>
          </p:nvSpPr>
          <p:spPr>
            <a:xfrm>
              <a:off x="-475010" y="1368491"/>
              <a:ext cx="4222740" cy="276999"/>
            </a:xfrm>
            <a:prstGeom prst="rect">
              <a:avLst/>
            </a:prstGeom>
            <a:noFill/>
          </p:spPr>
          <p:txBody>
            <a:bodyPr wrap="square" rtlCol="0" anchor="ctr">
              <a:spAutoFit/>
            </a:bodyPr>
            <a:lstStyle/>
            <a:p>
              <a:r>
                <a:rPr lang="en-US" altLang="ko-KR" sz="1200" b="1" dirty="0" err="1">
                  <a:solidFill>
                    <a:schemeClr val="tx1">
                      <a:lumMod val="75000"/>
                      <a:lumOff val="25000"/>
                    </a:schemeClr>
                  </a:solidFill>
                  <a:cs typeface="Arial" pitchFamily="34" charset="0"/>
                </a:rPr>
                <a:t>Thách</a:t>
              </a:r>
              <a:r>
                <a:rPr lang="en-US" altLang="ko-KR" sz="1200" b="1" dirty="0">
                  <a:solidFill>
                    <a:schemeClr val="tx1">
                      <a:lumMod val="75000"/>
                      <a:lumOff val="25000"/>
                    </a:schemeClr>
                  </a:solidFill>
                  <a:cs typeface="Arial" pitchFamily="34" charset="0"/>
                </a:rPr>
                <a:t> thức</a:t>
              </a:r>
              <a:endParaRPr lang="ko-KR" altLang="en-US" sz="12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809C86C3-8D32-4642-A8F1-2F14DDFFDC0F}"/>
                </a:ext>
              </a:extLst>
            </p:cNvPr>
            <p:cNvSpPr txBox="1"/>
            <p:nvPr/>
          </p:nvSpPr>
          <p:spPr>
            <a:xfrm>
              <a:off x="-475010" y="1578651"/>
              <a:ext cx="4226290" cy="646331"/>
            </a:xfrm>
            <a:prstGeom prst="rect">
              <a:avLst/>
            </a:prstGeom>
            <a:noFill/>
          </p:spPr>
          <p:txBody>
            <a:bodyPr wrap="square" rtlCol="0">
              <a:spAutoFit/>
            </a:bodyPr>
            <a:lstStyle/>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Cạnh</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tranh</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với</a:t>
              </a:r>
              <a:r>
                <a:rPr lang="en-US" altLang="ko-KR" sz="1200" dirty="0">
                  <a:solidFill>
                    <a:schemeClr val="tx1">
                      <a:lumMod val="75000"/>
                      <a:lumOff val="25000"/>
                    </a:schemeClr>
                  </a:solidFill>
                  <a:cs typeface="Arial" pitchFamily="34" charset="0"/>
                </a:rPr>
                <a:t> các </a:t>
              </a:r>
              <a:r>
                <a:rPr lang="en-US" altLang="ko-KR" sz="1200" dirty="0" err="1">
                  <a:solidFill>
                    <a:schemeClr val="tx1">
                      <a:lumMod val="75000"/>
                      <a:lumOff val="25000"/>
                    </a:schemeClr>
                  </a:solidFill>
                  <a:cs typeface="Arial" pitchFamily="34" charset="0"/>
                </a:rPr>
                <a:t>trung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tâm</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môi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giới</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gia</a:t>
              </a:r>
              <a:r>
                <a:rPr lang="en-US" altLang="ko-KR" sz="1200" dirty="0">
                  <a:solidFill>
                    <a:schemeClr val="tx1">
                      <a:lumMod val="75000"/>
                      <a:lumOff val="25000"/>
                    </a:schemeClr>
                  </a:solidFill>
                  <a:cs typeface="Arial" pitchFamily="34" charset="0"/>
                </a:rPr>
                <a:t> s</a:t>
              </a:r>
              <a:r>
                <a:rPr lang="vi-VN" altLang="ko-KR" sz="1200" dirty="0">
                  <a:solidFill>
                    <a:schemeClr val="tx1">
                      <a:lumMod val="75000"/>
                      <a:lumOff val="25000"/>
                    </a:schemeClr>
                  </a:solidFill>
                  <a:cs typeface="Arial" pitchFamily="34" charset="0"/>
                </a:rPr>
                <a:t>ư</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truyền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thống</a:t>
              </a:r>
              <a:r>
                <a:rPr lang="en-US" altLang="ko-KR" sz="1200" dirty="0">
                  <a:solidFill>
                    <a:schemeClr val="tx1">
                      <a:lumMod val="75000"/>
                      <a:lumOff val="25000"/>
                    </a:schemeClr>
                  </a:solidFill>
                  <a:cs typeface="Arial" pitchFamily="34" charset="0"/>
                </a:rPr>
                <a:t> có </a:t>
              </a:r>
              <a:r>
                <a:rPr lang="en-US" altLang="ko-KR" sz="1200" dirty="0" err="1">
                  <a:solidFill>
                    <a:schemeClr val="tx1">
                      <a:lumMod val="75000"/>
                      <a:lumOff val="25000"/>
                    </a:schemeClr>
                  </a:solidFill>
                  <a:cs typeface="Arial" pitchFamily="34" charset="0"/>
                </a:rPr>
                <a:t>tiếng</a:t>
              </a:r>
              <a:endParaRPr lang="en-US" altLang="ko-KR" sz="1200" dirty="0">
                <a:solidFill>
                  <a:schemeClr val="tx1">
                    <a:lumMod val="75000"/>
                    <a:lumOff val="25000"/>
                  </a:schemeClr>
                </a:solidFill>
                <a:cs typeface="Arial" pitchFamily="34" charset="0"/>
              </a:endParaRPr>
            </a:p>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Xây</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dựng</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uy</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tín</a:t>
              </a:r>
              <a:r>
                <a:rPr lang="en-US" altLang="ko-KR" sz="1200" dirty="0">
                  <a:solidFill>
                    <a:schemeClr val="tx1">
                      <a:lumMod val="75000"/>
                      <a:lumOff val="25000"/>
                    </a:schemeClr>
                  </a:solidFill>
                  <a:cs typeface="Arial" pitchFamily="34" charset="0"/>
                </a:rPr>
                <a:t> trong </a:t>
              </a:r>
              <a:r>
                <a:rPr lang="en-US" altLang="ko-KR" sz="1200" dirty="0" err="1">
                  <a:solidFill>
                    <a:schemeClr val="tx1">
                      <a:lumMod val="75000"/>
                      <a:lumOff val="25000"/>
                    </a:schemeClr>
                  </a:solidFill>
                  <a:cs typeface="Arial" pitchFamily="34" charset="0"/>
                </a:rPr>
                <a:t>quá</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trình</a:t>
              </a:r>
              <a:r>
                <a:rPr lang="en-US" altLang="ko-KR" sz="1200" dirty="0">
                  <a:solidFill>
                    <a:schemeClr val="tx1">
                      <a:lumMod val="75000"/>
                      <a:lumOff val="25000"/>
                    </a:schemeClr>
                  </a:solidFill>
                  <a:cs typeface="Arial" pitchFamily="34" charset="0"/>
                </a:rPr>
                <a:t> ban đầu</a:t>
              </a:r>
            </a:p>
            <a:p>
              <a:pPr marL="171450" indent="-171450">
                <a:buFont typeface="Arial" panose="020B0604020202020204" pitchFamily="34" charset="0"/>
                <a:buChar char="•"/>
              </a:pPr>
              <a:r>
                <a:rPr lang="en-US" altLang="ko-KR" sz="1200" dirty="0" err="1">
                  <a:solidFill>
                    <a:schemeClr val="tx1">
                      <a:lumMod val="75000"/>
                      <a:lumOff val="25000"/>
                    </a:schemeClr>
                  </a:solidFill>
                  <a:cs typeface="Arial" pitchFamily="34" charset="0"/>
                </a:rPr>
                <a:t>Nguồn</a:t>
              </a:r>
              <a:r>
                <a:rPr lang="en-US" altLang="ko-KR" sz="1200" dirty="0">
                  <a:solidFill>
                    <a:schemeClr val="tx1">
                      <a:lumMod val="75000"/>
                      <a:lumOff val="25000"/>
                    </a:schemeClr>
                  </a:solidFill>
                  <a:cs typeface="Arial" pitchFamily="34" charset="0"/>
                </a:rPr>
                <a:t> </a:t>
              </a:r>
              <a:r>
                <a:rPr lang="en-US" altLang="ko-KR" sz="1200" dirty="0" err="1">
                  <a:solidFill>
                    <a:schemeClr val="tx1">
                      <a:lumMod val="75000"/>
                      <a:lumOff val="25000"/>
                    </a:schemeClr>
                  </a:solidFill>
                  <a:cs typeface="Arial" pitchFamily="34" charset="0"/>
                </a:rPr>
                <a:t>vốn</a:t>
              </a:r>
              <a:r>
                <a:rPr lang="en-US" altLang="ko-KR" sz="1200" dirty="0">
                  <a:solidFill>
                    <a:schemeClr val="tx1">
                      <a:lumMod val="75000"/>
                      <a:lumOff val="25000"/>
                    </a:schemeClr>
                  </a:solidFill>
                  <a:cs typeface="Arial" pitchFamily="34" charset="0"/>
                </a:rPr>
                <a:t> ban đầu </a:t>
              </a:r>
              <a:r>
                <a:rPr lang="en-US" altLang="ko-KR" sz="1200" dirty="0" err="1">
                  <a:solidFill>
                    <a:schemeClr val="tx1">
                      <a:lumMod val="75000"/>
                      <a:lumOff val="25000"/>
                    </a:schemeClr>
                  </a:solidFill>
                  <a:cs typeface="Arial" pitchFamily="34" charset="0"/>
                </a:rPr>
                <a:t>ch</a:t>
              </a:r>
              <a:r>
                <a:rPr lang="vi-VN" altLang="ko-KR" sz="1200" dirty="0">
                  <a:solidFill>
                    <a:schemeClr val="tx1">
                      <a:lumMod val="75000"/>
                      <a:lumOff val="25000"/>
                    </a:schemeClr>
                  </a:solidFill>
                  <a:cs typeface="Arial" pitchFamily="34" charset="0"/>
                </a:rPr>
                <a:t>ư</a:t>
              </a:r>
              <a:r>
                <a:rPr lang="en-US" altLang="ko-KR" sz="1200" dirty="0">
                  <a:solidFill>
                    <a:schemeClr val="tx1">
                      <a:lumMod val="75000"/>
                      <a:lumOff val="25000"/>
                    </a:schemeClr>
                  </a:solidFill>
                  <a:cs typeface="Arial" pitchFamily="34" charset="0"/>
                </a:rPr>
                <a:t>a </a:t>
              </a:r>
              <a:r>
                <a:rPr lang="en-US" altLang="ko-KR" sz="1200" dirty="0" err="1">
                  <a:solidFill>
                    <a:schemeClr val="tx1">
                      <a:lumMod val="75000"/>
                      <a:lumOff val="25000"/>
                    </a:schemeClr>
                  </a:solidFill>
                  <a:cs typeface="Arial" pitchFamily="34" charset="0"/>
                </a:rPr>
                <a:t>đủ</a:t>
              </a:r>
              <a:endParaRPr lang="en-US" altLang="ko-KR" sz="1200" dirty="0">
                <a:solidFill>
                  <a:schemeClr val="tx1">
                    <a:lumMod val="75000"/>
                    <a:lumOff val="25000"/>
                  </a:schemeClr>
                </a:solidFill>
                <a:cs typeface="Arial" pitchFamily="34" charset="0"/>
              </a:endParaRPr>
            </a:p>
          </p:txBody>
        </p:sp>
      </p:grpSp>
      <p:sp>
        <p:nvSpPr>
          <p:cNvPr id="15" name="Rectangle 14">
            <a:extLst>
              <a:ext uri="{FF2B5EF4-FFF2-40B4-BE49-F238E27FC236}">
                <a16:creationId xmlns:a16="http://schemas.microsoft.com/office/drawing/2014/main" id="{BBBF621C-016E-4ACE-9FBA-CEBE2228D942}"/>
              </a:ext>
            </a:extLst>
          </p:cNvPr>
          <p:cNvSpPr/>
          <p:nvPr/>
        </p:nvSpPr>
        <p:spPr>
          <a:xfrm rot="18790520">
            <a:off x="9769995" y="3478105"/>
            <a:ext cx="864968" cy="864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6" name="Rectangle 15">
            <a:extLst>
              <a:ext uri="{FF2B5EF4-FFF2-40B4-BE49-F238E27FC236}">
                <a16:creationId xmlns:a16="http://schemas.microsoft.com/office/drawing/2014/main" id="{3C3DC04D-134C-4A69-BF64-86395E53178C}"/>
              </a:ext>
            </a:extLst>
          </p:cNvPr>
          <p:cNvSpPr/>
          <p:nvPr/>
        </p:nvSpPr>
        <p:spPr>
          <a:xfrm rot="18790520">
            <a:off x="7520344" y="3476431"/>
            <a:ext cx="864968" cy="864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 name="Rectangle 16">
            <a:extLst>
              <a:ext uri="{FF2B5EF4-FFF2-40B4-BE49-F238E27FC236}">
                <a16:creationId xmlns:a16="http://schemas.microsoft.com/office/drawing/2014/main" id="{0BC96AFD-C017-41DD-9639-202D058CBE72}"/>
              </a:ext>
            </a:extLst>
          </p:cNvPr>
          <p:cNvSpPr/>
          <p:nvPr/>
        </p:nvSpPr>
        <p:spPr>
          <a:xfrm rot="18900000">
            <a:off x="8644332" y="2352442"/>
            <a:ext cx="864968" cy="8649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8" name="Rectangle 17">
            <a:extLst>
              <a:ext uri="{FF2B5EF4-FFF2-40B4-BE49-F238E27FC236}">
                <a16:creationId xmlns:a16="http://schemas.microsoft.com/office/drawing/2014/main" id="{9C1348AA-F0FF-4825-AEF3-5A75B863C07E}"/>
              </a:ext>
            </a:extLst>
          </p:cNvPr>
          <p:cNvSpPr/>
          <p:nvPr/>
        </p:nvSpPr>
        <p:spPr>
          <a:xfrm rot="18790520">
            <a:off x="8646007" y="4602094"/>
            <a:ext cx="864968" cy="864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9" name="Frame 18">
            <a:extLst>
              <a:ext uri="{FF2B5EF4-FFF2-40B4-BE49-F238E27FC236}">
                <a16:creationId xmlns:a16="http://schemas.microsoft.com/office/drawing/2014/main" id="{ECA3D65E-BE0E-40D7-A8A1-569E9FCCA811}"/>
              </a:ext>
            </a:extLst>
          </p:cNvPr>
          <p:cNvSpPr/>
          <p:nvPr/>
        </p:nvSpPr>
        <p:spPr>
          <a:xfrm rot="2700000">
            <a:off x="8366086" y="2074195"/>
            <a:ext cx="1421465" cy="142146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20" name="Frame 19">
            <a:extLst>
              <a:ext uri="{FF2B5EF4-FFF2-40B4-BE49-F238E27FC236}">
                <a16:creationId xmlns:a16="http://schemas.microsoft.com/office/drawing/2014/main" id="{9696CB74-D882-4FB6-9DB8-3E500B3C6871}"/>
              </a:ext>
            </a:extLst>
          </p:cNvPr>
          <p:cNvSpPr/>
          <p:nvPr/>
        </p:nvSpPr>
        <p:spPr>
          <a:xfrm rot="2700000">
            <a:off x="9491749" y="3199858"/>
            <a:ext cx="1421465" cy="1421465"/>
          </a:xfrm>
          <a:prstGeom prst="fram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21" name="Frame 20">
            <a:extLst>
              <a:ext uri="{FF2B5EF4-FFF2-40B4-BE49-F238E27FC236}">
                <a16:creationId xmlns:a16="http://schemas.microsoft.com/office/drawing/2014/main" id="{CB2DF1A0-8EA9-4EA4-A65F-B85969126174}"/>
              </a:ext>
            </a:extLst>
          </p:cNvPr>
          <p:cNvSpPr/>
          <p:nvPr/>
        </p:nvSpPr>
        <p:spPr>
          <a:xfrm rot="2700000">
            <a:off x="7242097" y="3198184"/>
            <a:ext cx="1421465" cy="1421465"/>
          </a:xfrm>
          <a:prstGeom prst="fram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22" name="Frame 21">
            <a:extLst>
              <a:ext uri="{FF2B5EF4-FFF2-40B4-BE49-F238E27FC236}">
                <a16:creationId xmlns:a16="http://schemas.microsoft.com/office/drawing/2014/main" id="{8630C403-D6DC-4618-B4CF-CCDEF7AF3A38}"/>
              </a:ext>
            </a:extLst>
          </p:cNvPr>
          <p:cNvSpPr/>
          <p:nvPr/>
        </p:nvSpPr>
        <p:spPr>
          <a:xfrm rot="2700000">
            <a:off x="8367760" y="4323847"/>
            <a:ext cx="1421465" cy="1421465"/>
          </a:xfrm>
          <a:prstGeom prst="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23" name="Oval 22">
            <a:extLst>
              <a:ext uri="{FF2B5EF4-FFF2-40B4-BE49-F238E27FC236}">
                <a16:creationId xmlns:a16="http://schemas.microsoft.com/office/drawing/2014/main" id="{D2ABB0C8-81E5-4495-8E87-20D16D6DD876}"/>
              </a:ext>
            </a:extLst>
          </p:cNvPr>
          <p:cNvSpPr/>
          <p:nvPr/>
        </p:nvSpPr>
        <p:spPr>
          <a:xfrm rot="2700000">
            <a:off x="8474232" y="3327404"/>
            <a:ext cx="1188554" cy="1188554"/>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4" name="TextBox 23">
            <a:extLst>
              <a:ext uri="{FF2B5EF4-FFF2-40B4-BE49-F238E27FC236}">
                <a16:creationId xmlns:a16="http://schemas.microsoft.com/office/drawing/2014/main" id="{34CF7CE3-1D48-4924-8451-FDFD24B29457}"/>
              </a:ext>
            </a:extLst>
          </p:cNvPr>
          <p:cNvSpPr txBox="1"/>
          <p:nvPr/>
        </p:nvSpPr>
        <p:spPr>
          <a:xfrm>
            <a:off x="7412828" y="3457876"/>
            <a:ext cx="1080000" cy="923330"/>
          </a:xfrm>
          <a:prstGeom prst="rect">
            <a:avLst/>
          </a:prstGeom>
          <a:noFill/>
        </p:spPr>
        <p:txBody>
          <a:bodyPr wrap="square" rtlCol="0">
            <a:spAutoFit/>
          </a:bodyPr>
          <a:lstStyle/>
          <a:p>
            <a:pPr algn="ctr"/>
            <a:r>
              <a:rPr lang="en-US" altLang="ko-KR" sz="5400" b="1" dirty="0">
                <a:solidFill>
                  <a:schemeClr val="bg1"/>
                </a:solidFill>
                <a:cs typeface="Arial" pitchFamily="34" charset="0"/>
              </a:rPr>
              <a:t>S</a:t>
            </a:r>
            <a:endParaRPr lang="ko-KR" altLang="en-US" sz="5400" b="1" dirty="0">
              <a:solidFill>
                <a:schemeClr val="bg1"/>
              </a:solidFill>
              <a:cs typeface="Arial" pitchFamily="34" charset="0"/>
            </a:endParaRPr>
          </a:p>
        </p:txBody>
      </p:sp>
      <p:sp>
        <p:nvSpPr>
          <p:cNvPr id="25" name="TextBox 24">
            <a:extLst>
              <a:ext uri="{FF2B5EF4-FFF2-40B4-BE49-F238E27FC236}">
                <a16:creationId xmlns:a16="http://schemas.microsoft.com/office/drawing/2014/main" id="{4D0E98A5-EF02-4C2A-AF3E-2F834177A450}"/>
              </a:ext>
            </a:extLst>
          </p:cNvPr>
          <p:cNvSpPr txBox="1"/>
          <p:nvPr/>
        </p:nvSpPr>
        <p:spPr>
          <a:xfrm>
            <a:off x="8536816" y="2384334"/>
            <a:ext cx="1080000" cy="923330"/>
          </a:xfrm>
          <a:prstGeom prst="rect">
            <a:avLst/>
          </a:prstGeom>
          <a:noFill/>
        </p:spPr>
        <p:txBody>
          <a:bodyPr wrap="square" rtlCol="0">
            <a:spAutoFit/>
          </a:bodyPr>
          <a:lstStyle/>
          <a:p>
            <a:pPr algn="ctr"/>
            <a:r>
              <a:rPr lang="en-US" altLang="ko-KR" sz="5400" b="1" dirty="0">
                <a:solidFill>
                  <a:schemeClr val="bg1"/>
                </a:solidFill>
                <a:cs typeface="Arial" pitchFamily="34" charset="0"/>
              </a:rPr>
              <a:t>W</a:t>
            </a:r>
            <a:endParaRPr lang="ko-KR" altLang="en-US" sz="5400" b="1" dirty="0">
              <a:solidFill>
                <a:schemeClr val="bg1"/>
              </a:solidFill>
              <a:cs typeface="Arial" pitchFamily="34" charset="0"/>
            </a:endParaRPr>
          </a:p>
        </p:txBody>
      </p:sp>
      <p:sp>
        <p:nvSpPr>
          <p:cNvPr id="26" name="TextBox 25">
            <a:extLst>
              <a:ext uri="{FF2B5EF4-FFF2-40B4-BE49-F238E27FC236}">
                <a16:creationId xmlns:a16="http://schemas.microsoft.com/office/drawing/2014/main" id="{3CB64C49-8FD2-413B-9AE8-00E79946E5DB}"/>
              </a:ext>
            </a:extLst>
          </p:cNvPr>
          <p:cNvSpPr txBox="1"/>
          <p:nvPr/>
        </p:nvSpPr>
        <p:spPr>
          <a:xfrm>
            <a:off x="9662479" y="3436250"/>
            <a:ext cx="1080000" cy="923330"/>
          </a:xfrm>
          <a:prstGeom prst="rect">
            <a:avLst/>
          </a:prstGeom>
          <a:noFill/>
        </p:spPr>
        <p:txBody>
          <a:bodyPr wrap="square" rtlCol="0">
            <a:spAutoFit/>
          </a:bodyPr>
          <a:lstStyle/>
          <a:p>
            <a:pPr algn="ctr"/>
            <a:r>
              <a:rPr lang="en-US" altLang="ko-KR" sz="5400" b="1" dirty="0">
                <a:solidFill>
                  <a:schemeClr val="bg1"/>
                </a:solidFill>
                <a:cs typeface="Arial" pitchFamily="34" charset="0"/>
              </a:rPr>
              <a:t>O</a:t>
            </a:r>
            <a:endParaRPr lang="ko-KR" altLang="en-US" sz="5400" b="1" dirty="0">
              <a:solidFill>
                <a:schemeClr val="bg1"/>
              </a:solidFill>
              <a:cs typeface="Arial" pitchFamily="34" charset="0"/>
            </a:endParaRPr>
          </a:p>
        </p:txBody>
      </p:sp>
      <p:sp>
        <p:nvSpPr>
          <p:cNvPr id="27" name="TextBox 26">
            <a:extLst>
              <a:ext uri="{FF2B5EF4-FFF2-40B4-BE49-F238E27FC236}">
                <a16:creationId xmlns:a16="http://schemas.microsoft.com/office/drawing/2014/main" id="{2DAC5120-E527-4DD7-8AAC-003A868F9B31}"/>
              </a:ext>
            </a:extLst>
          </p:cNvPr>
          <p:cNvSpPr txBox="1"/>
          <p:nvPr/>
        </p:nvSpPr>
        <p:spPr>
          <a:xfrm>
            <a:off x="8536816" y="4570878"/>
            <a:ext cx="1080000" cy="923330"/>
          </a:xfrm>
          <a:prstGeom prst="rect">
            <a:avLst/>
          </a:prstGeom>
          <a:noFill/>
        </p:spPr>
        <p:txBody>
          <a:bodyPr wrap="square" rtlCol="0">
            <a:spAutoFit/>
          </a:bodyPr>
          <a:lstStyle/>
          <a:p>
            <a:pPr algn="ctr"/>
            <a:r>
              <a:rPr lang="en-US" altLang="ko-KR" sz="5400" b="1" dirty="0">
                <a:solidFill>
                  <a:schemeClr val="bg1"/>
                </a:solidFill>
                <a:cs typeface="Arial" pitchFamily="34" charset="0"/>
              </a:rPr>
              <a:t>T</a:t>
            </a:r>
            <a:endParaRPr lang="ko-KR" altLang="en-US" sz="5400" b="1" dirty="0">
              <a:solidFill>
                <a:schemeClr val="bg1"/>
              </a:solidFill>
              <a:cs typeface="Arial" pitchFamily="34" charset="0"/>
            </a:endParaRPr>
          </a:p>
        </p:txBody>
      </p:sp>
      <p:sp>
        <p:nvSpPr>
          <p:cNvPr id="28" name="TextBox 27">
            <a:extLst>
              <a:ext uri="{FF2B5EF4-FFF2-40B4-BE49-F238E27FC236}">
                <a16:creationId xmlns:a16="http://schemas.microsoft.com/office/drawing/2014/main" id="{3E5F513F-5FC1-4329-BE89-189B62492482}"/>
              </a:ext>
            </a:extLst>
          </p:cNvPr>
          <p:cNvSpPr txBox="1"/>
          <p:nvPr/>
        </p:nvSpPr>
        <p:spPr>
          <a:xfrm>
            <a:off x="8434645" y="3683376"/>
            <a:ext cx="1287692" cy="461665"/>
          </a:xfrm>
          <a:prstGeom prst="rect">
            <a:avLst/>
          </a:prstGeom>
          <a:noFill/>
        </p:spPr>
        <p:txBody>
          <a:bodyPr wrap="square" rtlCol="0">
            <a:spAutoFit/>
          </a:bodyPr>
          <a:lstStyle/>
          <a:p>
            <a:pPr algn="ctr"/>
            <a:r>
              <a:rPr lang="en-US" altLang="ko-KR" sz="2400" b="1" dirty="0">
                <a:solidFill>
                  <a:schemeClr val="bg1"/>
                </a:solidFill>
                <a:cs typeface="Arial" pitchFamily="34" charset="0"/>
              </a:rPr>
              <a:t>SWOT</a:t>
            </a:r>
            <a:endParaRPr lang="ko-KR" altLang="en-US" sz="2400" b="1" dirty="0">
              <a:solidFill>
                <a:schemeClr val="bg1"/>
              </a:solidFill>
              <a:cs typeface="Arial" pitchFamily="34" charset="0"/>
            </a:endParaRPr>
          </a:p>
        </p:txBody>
      </p:sp>
    </p:spTree>
    <p:extLst>
      <p:ext uri="{BB962C8B-B14F-4D97-AF65-F5344CB8AC3E}">
        <p14:creationId xmlns:p14="http://schemas.microsoft.com/office/powerpoint/2010/main" val="1198383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sz="4800" dirty="0"/>
              <a:t>CHIẾN L</a:t>
            </a:r>
            <a:r>
              <a:rPr lang="vi-VN" sz="4800" dirty="0"/>
              <a:t>Ư</a:t>
            </a:r>
            <a:r>
              <a:rPr lang="en-US" sz="4800" dirty="0"/>
              <a:t>ỢC TRIỂN KHAI</a:t>
            </a:r>
          </a:p>
        </p:txBody>
      </p:sp>
      <p:grpSp>
        <p:nvGrpSpPr>
          <p:cNvPr id="3" name="Group 2">
            <a:extLst>
              <a:ext uri="{FF2B5EF4-FFF2-40B4-BE49-F238E27FC236}">
                <a16:creationId xmlns:a16="http://schemas.microsoft.com/office/drawing/2014/main" id="{CB49467B-486D-422B-8740-CA7AB159875E}"/>
              </a:ext>
            </a:extLst>
          </p:cNvPr>
          <p:cNvGrpSpPr/>
          <p:nvPr/>
        </p:nvGrpSpPr>
        <p:grpSpPr>
          <a:xfrm>
            <a:off x="3898749" y="2230112"/>
            <a:ext cx="4391607" cy="2581315"/>
            <a:chOff x="649653" y="906503"/>
            <a:chExt cx="7693935" cy="4522368"/>
          </a:xfrm>
          <a:solidFill>
            <a:schemeClr val="bg1">
              <a:lumMod val="85000"/>
            </a:schemeClr>
          </a:solidFill>
        </p:grpSpPr>
        <p:grpSp>
          <p:nvGrpSpPr>
            <p:cNvPr id="4" name="Group 3">
              <a:extLst>
                <a:ext uri="{FF2B5EF4-FFF2-40B4-BE49-F238E27FC236}">
                  <a16:creationId xmlns:a16="http://schemas.microsoft.com/office/drawing/2014/main" id="{D79E1C28-1613-4821-8AC9-F5D1196A6B34}"/>
                </a:ext>
              </a:extLst>
            </p:cNvPr>
            <p:cNvGrpSpPr/>
            <p:nvPr/>
          </p:nvGrpSpPr>
          <p:grpSpPr>
            <a:xfrm>
              <a:off x="1686840" y="906503"/>
              <a:ext cx="1330961" cy="4404407"/>
              <a:chOff x="1962632" y="587923"/>
              <a:chExt cx="1606908" cy="5692842"/>
            </a:xfrm>
            <a:grpFill/>
          </p:grpSpPr>
          <p:sp>
            <p:nvSpPr>
              <p:cNvPr id="11" name="Freeform 12">
                <a:extLst>
                  <a:ext uri="{FF2B5EF4-FFF2-40B4-BE49-F238E27FC236}">
                    <a16:creationId xmlns:a16="http://schemas.microsoft.com/office/drawing/2014/main" id="{99CA7549-181E-446F-9162-DBBB3D150653}"/>
                  </a:ext>
                </a:extLst>
              </p:cNvPr>
              <p:cNvSpPr/>
              <p:nvPr/>
            </p:nvSpPr>
            <p:spPr>
              <a:xfrm>
                <a:off x="2733332" y="5823624"/>
                <a:ext cx="372189" cy="457141"/>
              </a:xfrm>
              <a:custGeom>
                <a:avLst/>
                <a:gdLst>
                  <a:gd name="connsiteX0" fmla="*/ 295625 w 372189"/>
                  <a:gd name="connsiteY0" fmla="*/ 926 h 457140"/>
                  <a:gd name="connsiteX1" fmla="*/ 147988 w 372189"/>
                  <a:gd name="connsiteY1" fmla="*/ 53313 h 457140"/>
                  <a:gd name="connsiteX2" fmla="*/ 114650 w 372189"/>
                  <a:gd name="connsiteY2" fmla="*/ 91413 h 457140"/>
                  <a:gd name="connsiteX3" fmla="*/ 100363 w 372189"/>
                  <a:gd name="connsiteY3" fmla="*/ 134276 h 457140"/>
                  <a:gd name="connsiteX4" fmla="*/ 67025 w 372189"/>
                  <a:gd name="connsiteY4" fmla="*/ 181901 h 457140"/>
                  <a:gd name="connsiteX5" fmla="*/ 81313 w 372189"/>
                  <a:gd name="connsiteY5" fmla="*/ 239051 h 457140"/>
                  <a:gd name="connsiteX6" fmla="*/ 57500 w 372189"/>
                  <a:gd name="connsiteY6" fmla="*/ 286676 h 457140"/>
                  <a:gd name="connsiteX7" fmla="*/ 38450 w 372189"/>
                  <a:gd name="connsiteY7" fmla="*/ 310488 h 457140"/>
                  <a:gd name="connsiteX8" fmla="*/ 24163 w 372189"/>
                  <a:gd name="connsiteY8" fmla="*/ 348588 h 457140"/>
                  <a:gd name="connsiteX9" fmla="*/ 5113 w 372189"/>
                  <a:gd name="connsiteY9" fmla="*/ 391451 h 457140"/>
                  <a:gd name="connsiteX10" fmla="*/ 14638 w 372189"/>
                  <a:gd name="connsiteY10" fmla="*/ 453363 h 457140"/>
                  <a:gd name="connsiteX11" fmla="*/ 152750 w 372189"/>
                  <a:gd name="connsiteY11" fmla="*/ 448601 h 457140"/>
                  <a:gd name="connsiteX12" fmla="*/ 276575 w 372189"/>
                  <a:gd name="connsiteY12" fmla="*/ 434313 h 457140"/>
                  <a:gd name="connsiteX13" fmla="*/ 333725 w 372189"/>
                  <a:gd name="connsiteY13" fmla="*/ 391451 h 457140"/>
                  <a:gd name="connsiteX14" fmla="*/ 338488 w 372189"/>
                  <a:gd name="connsiteY14" fmla="*/ 320013 h 457140"/>
                  <a:gd name="connsiteX15" fmla="*/ 357538 w 372189"/>
                  <a:gd name="connsiteY15" fmla="*/ 339063 h 457140"/>
                  <a:gd name="connsiteX16" fmla="*/ 371825 w 372189"/>
                  <a:gd name="connsiteY16" fmla="*/ 310488 h 457140"/>
                  <a:gd name="connsiteX17" fmla="*/ 367063 w 372189"/>
                  <a:gd name="connsiteY17" fmla="*/ 229526 h 457140"/>
                  <a:gd name="connsiteX18" fmla="*/ 357538 w 372189"/>
                  <a:gd name="connsiteY18" fmla="*/ 177138 h 457140"/>
                  <a:gd name="connsiteX19" fmla="*/ 343250 w 372189"/>
                  <a:gd name="connsiteY19" fmla="*/ 100938 h 457140"/>
                  <a:gd name="connsiteX20" fmla="*/ 295625 w 372189"/>
                  <a:gd name="connsiteY20" fmla="*/ 926 h 45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2189" h="457140">
                    <a:moveTo>
                      <a:pt x="295625" y="926"/>
                    </a:moveTo>
                    <a:cubicBezTo>
                      <a:pt x="263081" y="-7012"/>
                      <a:pt x="178150" y="38232"/>
                      <a:pt x="147988" y="53313"/>
                    </a:cubicBezTo>
                    <a:cubicBezTo>
                      <a:pt x="117826" y="68394"/>
                      <a:pt x="122587" y="77919"/>
                      <a:pt x="114650" y="91413"/>
                    </a:cubicBezTo>
                    <a:cubicBezTo>
                      <a:pt x="106713" y="104907"/>
                      <a:pt x="108300" y="119195"/>
                      <a:pt x="100363" y="134276"/>
                    </a:cubicBezTo>
                    <a:cubicBezTo>
                      <a:pt x="92425" y="149357"/>
                      <a:pt x="70200" y="164439"/>
                      <a:pt x="67025" y="181901"/>
                    </a:cubicBezTo>
                    <a:cubicBezTo>
                      <a:pt x="63850" y="199364"/>
                      <a:pt x="82900" y="221589"/>
                      <a:pt x="81313" y="239051"/>
                    </a:cubicBezTo>
                    <a:cubicBezTo>
                      <a:pt x="79726" y="256513"/>
                      <a:pt x="64644" y="274770"/>
                      <a:pt x="57500" y="286676"/>
                    </a:cubicBezTo>
                    <a:cubicBezTo>
                      <a:pt x="50356" y="298582"/>
                      <a:pt x="44006" y="300169"/>
                      <a:pt x="38450" y="310488"/>
                    </a:cubicBezTo>
                    <a:cubicBezTo>
                      <a:pt x="32894" y="320807"/>
                      <a:pt x="29719" y="335094"/>
                      <a:pt x="24163" y="348588"/>
                    </a:cubicBezTo>
                    <a:cubicBezTo>
                      <a:pt x="18607" y="362082"/>
                      <a:pt x="6700" y="373989"/>
                      <a:pt x="5113" y="391451"/>
                    </a:cubicBezTo>
                    <a:cubicBezTo>
                      <a:pt x="3526" y="408913"/>
                      <a:pt x="-9968" y="443838"/>
                      <a:pt x="14638" y="453363"/>
                    </a:cubicBezTo>
                    <a:cubicBezTo>
                      <a:pt x="39244" y="462888"/>
                      <a:pt x="109094" y="451776"/>
                      <a:pt x="152750" y="448601"/>
                    </a:cubicBezTo>
                    <a:cubicBezTo>
                      <a:pt x="196406" y="445426"/>
                      <a:pt x="246413" y="443838"/>
                      <a:pt x="276575" y="434313"/>
                    </a:cubicBezTo>
                    <a:cubicBezTo>
                      <a:pt x="306737" y="424788"/>
                      <a:pt x="323406" y="410501"/>
                      <a:pt x="333725" y="391451"/>
                    </a:cubicBezTo>
                    <a:cubicBezTo>
                      <a:pt x="344044" y="372401"/>
                      <a:pt x="334519" y="328744"/>
                      <a:pt x="338488" y="320013"/>
                    </a:cubicBezTo>
                    <a:cubicBezTo>
                      <a:pt x="342457" y="311282"/>
                      <a:pt x="351982" y="340650"/>
                      <a:pt x="357538" y="339063"/>
                    </a:cubicBezTo>
                    <a:cubicBezTo>
                      <a:pt x="363094" y="337476"/>
                      <a:pt x="370238" y="328744"/>
                      <a:pt x="371825" y="310488"/>
                    </a:cubicBezTo>
                    <a:cubicBezTo>
                      <a:pt x="373413" y="292232"/>
                      <a:pt x="369444" y="251751"/>
                      <a:pt x="367063" y="229526"/>
                    </a:cubicBezTo>
                    <a:cubicBezTo>
                      <a:pt x="364682" y="207301"/>
                      <a:pt x="361507" y="198569"/>
                      <a:pt x="357538" y="177138"/>
                    </a:cubicBezTo>
                    <a:cubicBezTo>
                      <a:pt x="353569" y="155707"/>
                      <a:pt x="353569" y="130307"/>
                      <a:pt x="343250" y="100938"/>
                    </a:cubicBezTo>
                    <a:cubicBezTo>
                      <a:pt x="332931" y="71569"/>
                      <a:pt x="328169" y="8864"/>
                      <a:pt x="295625" y="9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701" dirty="0"/>
                  <a:t> </a:t>
                </a:r>
                <a:endParaRPr lang="ko-KR" altLang="en-US" sz="2701" dirty="0"/>
              </a:p>
            </p:txBody>
          </p:sp>
          <p:sp>
            <p:nvSpPr>
              <p:cNvPr id="12" name="Freeform 13">
                <a:extLst>
                  <a:ext uri="{FF2B5EF4-FFF2-40B4-BE49-F238E27FC236}">
                    <a16:creationId xmlns:a16="http://schemas.microsoft.com/office/drawing/2014/main" id="{AF55C833-E3BB-46D7-90AF-575BC19241B8}"/>
                  </a:ext>
                </a:extLst>
              </p:cNvPr>
              <p:cNvSpPr/>
              <p:nvPr/>
            </p:nvSpPr>
            <p:spPr>
              <a:xfrm>
                <a:off x="2355315" y="5349411"/>
                <a:ext cx="349373" cy="622775"/>
              </a:xfrm>
              <a:custGeom>
                <a:avLst/>
                <a:gdLst>
                  <a:gd name="connsiteX0" fmla="*/ 245016 w 349372"/>
                  <a:gd name="connsiteY0" fmla="*/ 3649 h 622774"/>
                  <a:gd name="connsiteX1" fmla="*/ 325979 w 349372"/>
                  <a:gd name="connsiteY1" fmla="*/ 32224 h 622774"/>
                  <a:gd name="connsiteX2" fmla="*/ 345029 w 349372"/>
                  <a:gd name="connsiteY2" fmla="*/ 136999 h 622774"/>
                  <a:gd name="connsiteX3" fmla="*/ 345029 w 349372"/>
                  <a:gd name="connsiteY3" fmla="*/ 160812 h 622774"/>
                  <a:gd name="connsiteX4" fmla="*/ 297404 w 349372"/>
                  <a:gd name="connsiteY4" fmla="*/ 251299 h 622774"/>
                  <a:gd name="connsiteX5" fmla="*/ 283116 w 349372"/>
                  <a:gd name="connsiteY5" fmla="*/ 256062 h 622774"/>
                  <a:gd name="connsiteX6" fmla="*/ 273591 w 349372"/>
                  <a:gd name="connsiteY6" fmla="*/ 313212 h 622774"/>
                  <a:gd name="connsiteX7" fmla="*/ 273591 w 349372"/>
                  <a:gd name="connsiteY7" fmla="*/ 360837 h 622774"/>
                  <a:gd name="connsiteX8" fmla="*/ 278354 w 349372"/>
                  <a:gd name="connsiteY8" fmla="*/ 413224 h 622774"/>
                  <a:gd name="connsiteX9" fmla="*/ 259304 w 349372"/>
                  <a:gd name="connsiteY9" fmla="*/ 498949 h 622774"/>
                  <a:gd name="connsiteX10" fmla="*/ 235491 w 349372"/>
                  <a:gd name="connsiteY10" fmla="*/ 551337 h 622774"/>
                  <a:gd name="connsiteX11" fmla="*/ 168816 w 349372"/>
                  <a:gd name="connsiteY11" fmla="*/ 598962 h 622774"/>
                  <a:gd name="connsiteX12" fmla="*/ 92616 w 349372"/>
                  <a:gd name="connsiteY12" fmla="*/ 622774 h 622774"/>
                  <a:gd name="connsiteX13" fmla="*/ 21179 w 349372"/>
                  <a:gd name="connsiteY13" fmla="*/ 598962 h 622774"/>
                  <a:gd name="connsiteX14" fmla="*/ 2129 w 349372"/>
                  <a:gd name="connsiteY14" fmla="*/ 556099 h 622774"/>
                  <a:gd name="connsiteX15" fmla="*/ 6891 w 349372"/>
                  <a:gd name="connsiteY15" fmla="*/ 465612 h 622774"/>
                  <a:gd name="connsiteX16" fmla="*/ 59279 w 349372"/>
                  <a:gd name="connsiteY16" fmla="*/ 346549 h 622774"/>
                  <a:gd name="connsiteX17" fmla="*/ 106904 w 349372"/>
                  <a:gd name="connsiteY17" fmla="*/ 227487 h 622774"/>
                  <a:gd name="connsiteX18" fmla="*/ 130716 w 349372"/>
                  <a:gd name="connsiteY18" fmla="*/ 151287 h 622774"/>
                  <a:gd name="connsiteX19" fmla="*/ 168816 w 349372"/>
                  <a:gd name="connsiteY19" fmla="*/ 17937 h 622774"/>
                  <a:gd name="connsiteX20" fmla="*/ 245016 w 349372"/>
                  <a:gd name="connsiteY20" fmla="*/ 3649 h 622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9372" h="622774">
                    <a:moveTo>
                      <a:pt x="245016" y="3649"/>
                    </a:moveTo>
                    <a:cubicBezTo>
                      <a:pt x="271210" y="6030"/>
                      <a:pt x="309310" y="9999"/>
                      <a:pt x="325979" y="32224"/>
                    </a:cubicBezTo>
                    <a:cubicBezTo>
                      <a:pt x="342648" y="54449"/>
                      <a:pt x="341854" y="115568"/>
                      <a:pt x="345029" y="136999"/>
                    </a:cubicBezTo>
                    <a:cubicBezTo>
                      <a:pt x="348204" y="158430"/>
                      <a:pt x="352966" y="141762"/>
                      <a:pt x="345029" y="160812"/>
                    </a:cubicBezTo>
                    <a:cubicBezTo>
                      <a:pt x="337092" y="179862"/>
                      <a:pt x="307723" y="235424"/>
                      <a:pt x="297404" y="251299"/>
                    </a:cubicBezTo>
                    <a:cubicBezTo>
                      <a:pt x="287085" y="267174"/>
                      <a:pt x="287085" y="245743"/>
                      <a:pt x="283116" y="256062"/>
                    </a:cubicBezTo>
                    <a:cubicBezTo>
                      <a:pt x="279147" y="266381"/>
                      <a:pt x="275178" y="295750"/>
                      <a:pt x="273591" y="313212"/>
                    </a:cubicBezTo>
                    <a:cubicBezTo>
                      <a:pt x="272004" y="330674"/>
                      <a:pt x="272797" y="344168"/>
                      <a:pt x="273591" y="360837"/>
                    </a:cubicBezTo>
                    <a:cubicBezTo>
                      <a:pt x="274385" y="377506"/>
                      <a:pt x="280735" y="390205"/>
                      <a:pt x="278354" y="413224"/>
                    </a:cubicBezTo>
                    <a:cubicBezTo>
                      <a:pt x="275973" y="436243"/>
                      <a:pt x="266448" y="475930"/>
                      <a:pt x="259304" y="498949"/>
                    </a:cubicBezTo>
                    <a:cubicBezTo>
                      <a:pt x="252160" y="521968"/>
                      <a:pt x="250572" y="534668"/>
                      <a:pt x="235491" y="551337"/>
                    </a:cubicBezTo>
                    <a:cubicBezTo>
                      <a:pt x="220410" y="568006"/>
                      <a:pt x="192628" y="587056"/>
                      <a:pt x="168816" y="598962"/>
                    </a:cubicBezTo>
                    <a:cubicBezTo>
                      <a:pt x="145004" y="610868"/>
                      <a:pt x="117222" y="622774"/>
                      <a:pt x="92616" y="622774"/>
                    </a:cubicBezTo>
                    <a:cubicBezTo>
                      <a:pt x="68010" y="622774"/>
                      <a:pt x="36260" y="610075"/>
                      <a:pt x="21179" y="598962"/>
                    </a:cubicBezTo>
                    <a:cubicBezTo>
                      <a:pt x="6098" y="587849"/>
                      <a:pt x="4510" y="578324"/>
                      <a:pt x="2129" y="556099"/>
                    </a:cubicBezTo>
                    <a:cubicBezTo>
                      <a:pt x="-252" y="533874"/>
                      <a:pt x="-2634" y="500537"/>
                      <a:pt x="6891" y="465612"/>
                    </a:cubicBezTo>
                    <a:cubicBezTo>
                      <a:pt x="16416" y="430687"/>
                      <a:pt x="42610" y="386236"/>
                      <a:pt x="59279" y="346549"/>
                    </a:cubicBezTo>
                    <a:cubicBezTo>
                      <a:pt x="75948" y="306862"/>
                      <a:pt x="94998" y="260031"/>
                      <a:pt x="106904" y="227487"/>
                    </a:cubicBezTo>
                    <a:cubicBezTo>
                      <a:pt x="118810" y="194943"/>
                      <a:pt x="120397" y="186212"/>
                      <a:pt x="130716" y="151287"/>
                    </a:cubicBezTo>
                    <a:cubicBezTo>
                      <a:pt x="141035" y="116362"/>
                      <a:pt x="150560" y="44131"/>
                      <a:pt x="168816" y="17937"/>
                    </a:cubicBezTo>
                    <a:cubicBezTo>
                      <a:pt x="187072" y="-8257"/>
                      <a:pt x="218822" y="1268"/>
                      <a:pt x="245016" y="3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 name="Freeform 14">
                <a:extLst>
                  <a:ext uri="{FF2B5EF4-FFF2-40B4-BE49-F238E27FC236}">
                    <a16:creationId xmlns:a16="http://schemas.microsoft.com/office/drawing/2014/main" id="{344F1AC0-ACC1-4ED8-9A29-C75819CA03EA}"/>
                  </a:ext>
                </a:extLst>
              </p:cNvPr>
              <p:cNvSpPr/>
              <p:nvPr/>
            </p:nvSpPr>
            <p:spPr>
              <a:xfrm>
                <a:off x="2385753" y="3258510"/>
                <a:ext cx="987693" cy="2696468"/>
              </a:xfrm>
              <a:custGeom>
                <a:avLst/>
                <a:gdLst>
                  <a:gd name="connsiteX0" fmla="*/ 905141 w 987690"/>
                  <a:gd name="connsiteY0" fmla="*/ 46672 h 2696464"/>
                  <a:gd name="connsiteX1" fmla="*/ 786078 w 987690"/>
                  <a:gd name="connsiteY1" fmla="*/ 3810 h 2696464"/>
                  <a:gd name="connsiteX2" fmla="*/ 409841 w 987690"/>
                  <a:gd name="connsiteY2" fmla="*/ 8572 h 2696464"/>
                  <a:gd name="connsiteX3" fmla="*/ 166953 w 987690"/>
                  <a:gd name="connsiteY3" fmla="*/ 60960 h 2696464"/>
                  <a:gd name="connsiteX4" fmla="*/ 52653 w 987690"/>
                  <a:gd name="connsiteY4" fmla="*/ 137160 h 2696464"/>
                  <a:gd name="connsiteX5" fmla="*/ 28841 w 987690"/>
                  <a:gd name="connsiteY5" fmla="*/ 284797 h 2696464"/>
                  <a:gd name="connsiteX6" fmla="*/ 266 w 987690"/>
                  <a:gd name="connsiteY6" fmla="*/ 513397 h 2696464"/>
                  <a:gd name="connsiteX7" fmla="*/ 14553 w 987690"/>
                  <a:gd name="connsiteY7" fmla="*/ 589597 h 2696464"/>
                  <a:gd name="connsiteX8" fmla="*/ 14553 w 987690"/>
                  <a:gd name="connsiteY8" fmla="*/ 661035 h 2696464"/>
                  <a:gd name="connsiteX9" fmla="*/ 28841 w 987690"/>
                  <a:gd name="connsiteY9" fmla="*/ 761047 h 2696464"/>
                  <a:gd name="connsiteX10" fmla="*/ 38366 w 987690"/>
                  <a:gd name="connsiteY10" fmla="*/ 861060 h 2696464"/>
                  <a:gd name="connsiteX11" fmla="*/ 43128 w 987690"/>
                  <a:gd name="connsiteY11" fmla="*/ 956310 h 2696464"/>
                  <a:gd name="connsiteX12" fmla="*/ 52653 w 987690"/>
                  <a:gd name="connsiteY12" fmla="*/ 1046797 h 2696464"/>
                  <a:gd name="connsiteX13" fmla="*/ 38366 w 987690"/>
                  <a:gd name="connsiteY13" fmla="*/ 1122997 h 2696464"/>
                  <a:gd name="connsiteX14" fmla="*/ 66941 w 987690"/>
                  <a:gd name="connsiteY14" fmla="*/ 1175385 h 2696464"/>
                  <a:gd name="connsiteX15" fmla="*/ 76466 w 987690"/>
                  <a:gd name="connsiteY15" fmla="*/ 1265872 h 2696464"/>
                  <a:gd name="connsiteX16" fmla="*/ 43128 w 987690"/>
                  <a:gd name="connsiteY16" fmla="*/ 1389697 h 2696464"/>
                  <a:gd name="connsiteX17" fmla="*/ 47891 w 987690"/>
                  <a:gd name="connsiteY17" fmla="*/ 1442085 h 2696464"/>
                  <a:gd name="connsiteX18" fmla="*/ 28841 w 987690"/>
                  <a:gd name="connsiteY18" fmla="*/ 1537335 h 2696464"/>
                  <a:gd name="connsiteX19" fmla="*/ 19316 w 987690"/>
                  <a:gd name="connsiteY19" fmla="*/ 1642110 h 2696464"/>
                  <a:gd name="connsiteX20" fmla="*/ 38366 w 987690"/>
                  <a:gd name="connsiteY20" fmla="*/ 1780222 h 2696464"/>
                  <a:gd name="connsiteX21" fmla="*/ 38366 w 987690"/>
                  <a:gd name="connsiteY21" fmla="*/ 1942147 h 2696464"/>
                  <a:gd name="connsiteX22" fmla="*/ 52653 w 987690"/>
                  <a:gd name="connsiteY22" fmla="*/ 2042160 h 2696464"/>
                  <a:gd name="connsiteX23" fmla="*/ 43128 w 987690"/>
                  <a:gd name="connsiteY23" fmla="*/ 2085022 h 2696464"/>
                  <a:gd name="connsiteX24" fmla="*/ 76466 w 987690"/>
                  <a:gd name="connsiteY24" fmla="*/ 2189797 h 2696464"/>
                  <a:gd name="connsiteX25" fmla="*/ 109803 w 987690"/>
                  <a:gd name="connsiteY25" fmla="*/ 2299335 h 2696464"/>
                  <a:gd name="connsiteX26" fmla="*/ 166953 w 987690"/>
                  <a:gd name="connsiteY26" fmla="*/ 2337435 h 2696464"/>
                  <a:gd name="connsiteX27" fmla="*/ 243153 w 987690"/>
                  <a:gd name="connsiteY27" fmla="*/ 2246947 h 2696464"/>
                  <a:gd name="connsiteX28" fmla="*/ 300303 w 987690"/>
                  <a:gd name="connsiteY28" fmla="*/ 2142172 h 2696464"/>
                  <a:gd name="connsiteX29" fmla="*/ 295541 w 987690"/>
                  <a:gd name="connsiteY29" fmla="*/ 2032635 h 2696464"/>
                  <a:gd name="connsiteX30" fmla="*/ 319353 w 987690"/>
                  <a:gd name="connsiteY30" fmla="*/ 1842135 h 2696464"/>
                  <a:gd name="connsiteX31" fmla="*/ 328878 w 987690"/>
                  <a:gd name="connsiteY31" fmla="*/ 1723072 h 2696464"/>
                  <a:gd name="connsiteX32" fmla="*/ 328878 w 987690"/>
                  <a:gd name="connsiteY32" fmla="*/ 1604010 h 2696464"/>
                  <a:gd name="connsiteX33" fmla="*/ 343166 w 987690"/>
                  <a:gd name="connsiteY33" fmla="*/ 1503997 h 2696464"/>
                  <a:gd name="connsiteX34" fmla="*/ 362216 w 987690"/>
                  <a:gd name="connsiteY34" fmla="*/ 1475422 h 2696464"/>
                  <a:gd name="connsiteX35" fmla="*/ 366978 w 987690"/>
                  <a:gd name="connsiteY35" fmla="*/ 1432560 h 2696464"/>
                  <a:gd name="connsiteX36" fmla="*/ 381266 w 987690"/>
                  <a:gd name="connsiteY36" fmla="*/ 1418272 h 2696464"/>
                  <a:gd name="connsiteX37" fmla="*/ 362216 w 987690"/>
                  <a:gd name="connsiteY37" fmla="*/ 1337310 h 2696464"/>
                  <a:gd name="connsiteX38" fmla="*/ 390791 w 987690"/>
                  <a:gd name="connsiteY38" fmla="*/ 1237297 h 2696464"/>
                  <a:gd name="connsiteX39" fmla="*/ 419366 w 987690"/>
                  <a:gd name="connsiteY39" fmla="*/ 1199197 h 2696464"/>
                  <a:gd name="connsiteX40" fmla="*/ 419366 w 987690"/>
                  <a:gd name="connsiteY40" fmla="*/ 1046797 h 2696464"/>
                  <a:gd name="connsiteX41" fmla="*/ 438416 w 987690"/>
                  <a:gd name="connsiteY41" fmla="*/ 994410 h 2696464"/>
                  <a:gd name="connsiteX42" fmla="*/ 443178 w 987690"/>
                  <a:gd name="connsiteY42" fmla="*/ 899160 h 2696464"/>
                  <a:gd name="connsiteX43" fmla="*/ 462228 w 987690"/>
                  <a:gd name="connsiteY43" fmla="*/ 822960 h 2696464"/>
                  <a:gd name="connsiteX44" fmla="*/ 481278 w 987690"/>
                  <a:gd name="connsiteY44" fmla="*/ 784860 h 2696464"/>
                  <a:gd name="connsiteX45" fmla="*/ 486041 w 987690"/>
                  <a:gd name="connsiteY45" fmla="*/ 913447 h 2696464"/>
                  <a:gd name="connsiteX46" fmla="*/ 509853 w 987690"/>
                  <a:gd name="connsiteY46" fmla="*/ 1027747 h 2696464"/>
                  <a:gd name="connsiteX47" fmla="*/ 519378 w 987690"/>
                  <a:gd name="connsiteY47" fmla="*/ 1127760 h 2696464"/>
                  <a:gd name="connsiteX48" fmla="*/ 500328 w 987690"/>
                  <a:gd name="connsiteY48" fmla="*/ 1284922 h 2696464"/>
                  <a:gd name="connsiteX49" fmla="*/ 519378 w 987690"/>
                  <a:gd name="connsiteY49" fmla="*/ 1323022 h 2696464"/>
                  <a:gd name="connsiteX50" fmla="*/ 514616 w 987690"/>
                  <a:gd name="connsiteY50" fmla="*/ 1437322 h 2696464"/>
                  <a:gd name="connsiteX51" fmla="*/ 509853 w 987690"/>
                  <a:gd name="connsiteY51" fmla="*/ 1503997 h 2696464"/>
                  <a:gd name="connsiteX52" fmla="*/ 538428 w 987690"/>
                  <a:gd name="connsiteY52" fmla="*/ 1556385 h 2696464"/>
                  <a:gd name="connsiteX53" fmla="*/ 524141 w 987690"/>
                  <a:gd name="connsiteY53" fmla="*/ 1637347 h 2696464"/>
                  <a:gd name="connsiteX54" fmla="*/ 543191 w 987690"/>
                  <a:gd name="connsiteY54" fmla="*/ 1718310 h 2696464"/>
                  <a:gd name="connsiteX55" fmla="*/ 519378 w 987690"/>
                  <a:gd name="connsiteY55" fmla="*/ 1799272 h 2696464"/>
                  <a:gd name="connsiteX56" fmla="*/ 514616 w 987690"/>
                  <a:gd name="connsiteY56" fmla="*/ 2004060 h 2696464"/>
                  <a:gd name="connsiteX57" fmla="*/ 486041 w 987690"/>
                  <a:gd name="connsiteY57" fmla="*/ 2170747 h 2696464"/>
                  <a:gd name="connsiteX58" fmla="*/ 481278 w 987690"/>
                  <a:gd name="connsiteY58" fmla="*/ 2256472 h 2696464"/>
                  <a:gd name="connsiteX59" fmla="*/ 514616 w 987690"/>
                  <a:gd name="connsiteY59" fmla="*/ 2351722 h 2696464"/>
                  <a:gd name="connsiteX60" fmla="*/ 524141 w 987690"/>
                  <a:gd name="connsiteY60" fmla="*/ 2385060 h 2696464"/>
                  <a:gd name="connsiteX61" fmla="*/ 462228 w 987690"/>
                  <a:gd name="connsiteY61" fmla="*/ 2475547 h 2696464"/>
                  <a:gd name="connsiteX62" fmla="*/ 428891 w 987690"/>
                  <a:gd name="connsiteY62" fmla="*/ 2513647 h 2696464"/>
                  <a:gd name="connsiteX63" fmla="*/ 457466 w 987690"/>
                  <a:gd name="connsiteY63" fmla="*/ 2570797 h 2696464"/>
                  <a:gd name="connsiteX64" fmla="*/ 438416 w 987690"/>
                  <a:gd name="connsiteY64" fmla="*/ 2642235 h 2696464"/>
                  <a:gd name="connsiteX65" fmla="*/ 505091 w 987690"/>
                  <a:gd name="connsiteY65" fmla="*/ 2651760 h 2696464"/>
                  <a:gd name="connsiteX66" fmla="*/ 614628 w 987690"/>
                  <a:gd name="connsiteY66" fmla="*/ 2675572 h 2696464"/>
                  <a:gd name="connsiteX67" fmla="*/ 690828 w 987690"/>
                  <a:gd name="connsiteY67" fmla="*/ 2694622 h 2696464"/>
                  <a:gd name="connsiteX68" fmla="*/ 743216 w 987690"/>
                  <a:gd name="connsiteY68" fmla="*/ 2627947 h 2696464"/>
                  <a:gd name="connsiteX69" fmla="*/ 757503 w 987690"/>
                  <a:gd name="connsiteY69" fmla="*/ 2532697 h 2696464"/>
                  <a:gd name="connsiteX70" fmla="*/ 743216 w 987690"/>
                  <a:gd name="connsiteY70" fmla="*/ 2485072 h 2696464"/>
                  <a:gd name="connsiteX71" fmla="*/ 743216 w 987690"/>
                  <a:gd name="connsiteY71" fmla="*/ 2437447 h 2696464"/>
                  <a:gd name="connsiteX72" fmla="*/ 795603 w 987690"/>
                  <a:gd name="connsiteY72" fmla="*/ 2356485 h 2696464"/>
                  <a:gd name="connsiteX73" fmla="*/ 809891 w 987690"/>
                  <a:gd name="connsiteY73" fmla="*/ 2223135 h 2696464"/>
                  <a:gd name="connsiteX74" fmla="*/ 819416 w 987690"/>
                  <a:gd name="connsiteY74" fmla="*/ 2094547 h 2696464"/>
                  <a:gd name="connsiteX75" fmla="*/ 838466 w 987690"/>
                  <a:gd name="connsiteY75" fmla="*/ 1913572 h 2696464"/>
                  <a:gd name="connsiteX76" fmla="*/ 862278 w 987690"/>
                  <a:gd name="connsiteY76" fmla="*/ 1699260 h 2696464"/>
                  <a:gd name="connsiteX77" fmla="*/ 857516 w 987690"/>
                  <a:gd name="connsiteY77" fmla="*/ 1608772 h 2696464"/>
                  <a:gd name="connsiteX78" fmla="*/ 871803 w 987690"/>
                  <a:gd name="connsiteY78" fmla="*/ 1484947 h 2696464"/>
                  <a:gd name="connsiteX79" fmla="*/ 895616 w 987690"/>
                  <a:gd name="connsiteY79" fmla="*/ 1170622 h 2696464"/>
                  <a:gd name="connsiteX80" fmla="*/ 924191 w 987690"/>
                  <a:gd name="connsiteY80" fmla="*/ 908685 h 2696464"/>
                  <a:gd name="connsiteX81" fmla="*/ 914666 w 987690"/>
                  <a:gd name="connsiteY81" fmla="*/ 780097 h 2696464"/>
                  <a:gd name="connsiteX82" fmla="*/ 948003 w 987690"/>
                  <a:gd name="connsiteY82" fmla="*/ 613410 h 2696464"/>
                  <a:gd name="connsiteX83" fmla="*/ 981341 w 987690"/>
                  <a:gd name="connsiteY83" fmla="*/ 441960 h 2696464"/>
                  <a:gd name="connsiteX84" fmla="*/ 981341 w 987690"/>
                  <a:gd name="connsiteY84" fmla="*/ 337185 h 2696464"/>
                  <a:gd name="connsiteX85" fmla="*/ 981341 w 987690"/>
                  <a:gd name="connsiteY85" fmla="*/ 137160 h 2696464"/>
                  <a:gd name="connsiteX86" fmla="*/ 905141 w 987690"/>
                  <a:gd name="connsiteY86" fmla="*/ 46672 h 269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87690" h="2696464">
                    <a:moveTo>
                      <a:pt x="905141" y="46672"/>
                    </a:moveTo>
                    <a:cubicBezTo>
                      <a:pt x="872597" y="24447"/>
                      <a:pt x="868628" y="10160"/>
                      <a:pt x="786078" y="3810"/>
                    </a:cubicBezTo>
                    <a:cubicBezTo>
                      <a:pt x="703528" y="-2540"/>
                      <a:pt x="513028" y="-953"/>
                      <a:pt x="409841" y="8572"/>
                    </a:cubicBezTo>
                    <a:cubicBezTo>
                      <a:pt x="306654" y="18097"/>
                      <a:pt x="226484" y="39529"/>
                      <a:pt x="166953" y="60960"/>
                    </a:cubicBezTo>
                    <a:cubicBezTo>
                      <a:pt x="107422" y="82391"/>
                      <a:pt x="75672" y="99854"/>
                      <a:pt x="52653" y="137160"/>
                    </a:cubicBezTo>
                    <a:cubicBezTo>
                      <a:pt x="29634" y="174466"/>
                      <a:pt x="37572" y="222091"/>
                      <a:pt x="28841" y="284797"/>
                    </a:cubicBezTo>
                    <a:cubicBezTo>
                      <a:pt x="20110" y="347503"/>
                      <a:pt x="2647" y="462597"/>
                      <a:pt x="266" y="513397"/>
                    </a:cubicBezTo>
                    <a:cubicBezTo>
                      <a:pt x="-2115" y="564197"/>
                      <a:pt x="12172" y="564991"/>
                      <a:pt x="14553" y="589597"/>
                    </a:cubicBezTo>
                    <a:cubicBezTo>
                      <a:pt x="16934" y="614203"/>
                      <a:pt x="12172" y="632460"/>
                      <a:pt x="14553" y="661035"/>
                    </a:cubicBezTo>
                    <a:cubicBezTo>
                      <a:pt x="16934" y="689610"/>
                      <a:pt x="24872" y="727710"/>
                      <a:pt x="28841" y="761047"/>
                    </a:cubicBezTo>
                    <a:cubicBezTo>
                      <a:pt x="32810" y="794384"/>
                      <a:pt x="35985" y="828516"/>
                      <a:pt x="38366" y="861060"/>
                    </a:cubicBezTo>
                    <a:cubicBezTo>
                      <a:pt x="40747" y="893604"/>
                      <a:pt x="40747" y="925354"/>
                      <a:pt x="43128" y="956310"/>
                    </a:cubicBezTo>
                    <a:cubicBezTo>
                      <a:pt x="45509" y="987266"/>
                      <a:pt x="53447" y="1019016"/>
                      <a:pt x="52653" y="1046797"/>
                    </a:cubicBezTo>
                    <a:cubicBezTo>
                      <a:pt x="51859" y="1074578"/>
                      <a:pt x="35985" y="1101566"/>
                      <a:pt x="38366" y="1122997"/>
                    </a:cubicBezTo>
                    <a:cubicBezTo>
                      <a:pt x="40747" y="1144428"/>
                      <a:pt x="60591" y="1151573"/>
                      <a:pt x="66941" y="1175385"/>
                    </a:cubicBezTo>
                    <a:cubicBezTo>
                      <a:pt x="73291" y="1199197"/>
                      <a:pt x="80435" y="1230153"/>
                      <a:pt x="76466" y="1265872"/>
                    </a:cubicBezTo>
                    <a:cubicBezTo>
                      <a:pt x="72497" y="1301591"/>
                      <a:pt x="47890" y="1360328"/>
                      <a:pt x="43128" y="1389697"/>
                    </a:cubicBezTo>
                    <a:cubicBezTo>
                      <a:pt x="38366" y="1419066"/>
                      <a:pt x="50272" y="1417479"/>
                      <a:pt x="47891" y="1442085"/>
                    </a:cubicBezTo>
                    <a:cubicBezTo>
                      <a:pt x="45510" y="1466691"/>
                      <a:pt x="33603" y="1503998"/>
                      <a:pt x="28841" y="1537335"/>
                    </a:cubicBezTo>
                    <a:cubicBezTo>
                      <a:pt x="24079" y="1570672"/>
                      <a:pt x="17729" y="1601629"/>
                      <a:pt x="19316" y="1642110"/>
                    </a:cubicBezTo>
                    <a:cubicBezTo>
                      <a:pt x="20903" y="1682591"/>
                      <a:pt x="35191" y="1730216"/>
                      <a:pt x="38366" y="1780222"/>
                    </a:cubicBezTo>
                    <a:cubicBezTo>
                      <a:pt x="41541" y="1830228"/>
                      <a:pt x="35985" y="1898491"/>
                      <a:pt x="38366" y="1942147"/>
                    </a:cubicBezTo>
                    <a:cubicBezTo>
                      <a:pt x="40747" y="1985803"/>
                      <a:pt x="51859" y="2018348"/>
                      <a:pt x="52653" y="2042160"/>
                    </a:cubicBezTo>
                    <a:cubicBezTo>
                      <a:pt x="53447" y="2065972"/>
                      <a:pt x="39159" y="2060416"/>
                      <a:pt x="43128" y="2085022"/>
                    </a:cubicBezTo>
                    <a:cubicBezTo>
                      <a:pt x="47097" y="2109628"/>
                      <a:pt x="65353" y="2154078"/>
                      <a:pt x="76466" y="2189797"/>
                    </a:cubicBezTo>
                    <a:cubicBezTo>
                      <a:pt x="87578" y="2225516"/>
                      <a:pt x="94722" y="2274729"/>
                      <a:pt x="109803" y="2299335"/>
                    </a:cubicBezTo>
                    <a:cubicBezTo>
                      <a:pt x="124884" y="2323941"/>
                      <a:pt x="144728" y="2346166"/>
                      <a:pt x="166953" y="2337435"/>
                    </a:cubicBezTo>
                    <a:cubicBezTo>
                      <a:pt x="189178" y="2328704"/>
                      <a:pt x="220928" y="2279491"/>
                      <a:pt x="243153" y="2246947"/>
                    </a:cubicBezTo>
                    <a:cubicBezTo>
                      <a:pt x="265378" y="2214403"/>
                      <a:pt x="291572" y="2177891"/>
                      <a:pt x="300303" y="2142172"/>
                    </a:cubicBezTo>
                    <a:cubicBezTo>
                      <a:pt x="309034" y="2106453"/>
                      <a:pt x="292366" y="2082641"/>
                      <a:pt x="295541" y="2032635"/>
                    </a:cubicBezTo>
                    <a:cubicBezTo>
                      <a:pt x="298716" y="1982629"/>
                      <a:pt x="313797" y="1893729"/>
                      <a:pt x="319353" y="1842135"/>
                    </a:cubicBezTo>
                    <a:cubicBezTo>
                      <a:pt x="324909" y="1790541"/>
                      <a:pt x="327291" y="1762759"/>
                      <a:pt x="328878" y="1723072"/>
                    </a:cubicBezTo>
                    <a:cubicBezTo>
                      <a:pt x="330465" y="1683385"/>
                      <a:pt x="326497" y="1640522"/>
                      <a:pt x="328878" y="1604010"/>
                    </a:cubicBezTo>
                    <a:cubicBezTo>
                      <a:pt x="331259" y="1567498"/>
                      <a:pt x="337610" y="1525428"/>
                      <a:pt x="343166" y="1503997"/>
                    </a:cubicBezTo>
                    <a:cubicBezTo>
                      <a:pt x="348722" y="1482566"/>
                      <a:pt x="358247" y="1487328"/>
                      <a:pt x="362216" y="1475422"/>
                    </a:cubicBezTo>
                    <a:cubicBezTo>
                      <a:pt x="366185" y="1463516"/>
                      <a:pt x="363803" y="1442085"/>
                      <a:pt x="366978" y="1432560"/>
                    </a:cubicBezTo>
                    <a:cubicBezTo>
                      <a:pt x="370153" y="1423035"/>
                      <a:pt x="382060" y="1434147"/>
                      <a:pt x="381266" y="1418272"/>
                    </a:cubicBezTo>
                    <a:cubicBezTo>
                      <a:pt x="380472" y="1402397"/>
                      <a:pt x="360629" y="1367472"/>
                      <a:pt x="362216" y="1337310"/>
                    </a:cubicBezTo>
                    <a:cubicBezTo>
                      <a:pt x="363803" y="1307148"/>
                      <a:pt x="381266" y="1260316"/>
                      <a:pt x="390791" y="1237297"/>
                    </a:cubicBezTo>
                    <a:cubicBezTo>
                      <a:pt x="400316" y="1214278"/>
                      <a:pt x="414604" y="1230947"/>
                      <a:pt x="419366" y="1199197"/>
                    </a:cubicBezTo>
                    <a:cubicBezTo>
                      <a:pt x="424128" y="1167447"/>
                      <a:pt x="416191" y="1080928"/>
                      <a:pt x="419366" y="1046797"/>
                    </a:cubicBezTo>
                    <a:cubicBezTo>
                      <a:pt x="422541" y="1012666"/>
                      <a:pt x="434447" y="1019016"/>
                      <a:pt x="438416" y="994410"/>
                    </a:cubicBezTo>
                    <a:cubicBezTo>
                      <a:pt x="442385" y="969804"/>
                      <a:pt x="439209" y="927735"/>
                      <a:pt x="443178" y="899160"/>
                    </a:cubicBezTo>
                    <a:cubicBezTo>
                      <a:pt x="447147" y="870585"/>
                      <a:pt x="455878" y="842010"/>
                      <a:pt x="462228" y="822960"/>
                    </a:cubicBezTo>
                    <a:cubicBezTo>
                      <a:pt x="468578" y="803910"/>
                      <a:pt x="477309" y="769779"/>
                      <a:pt x="481278" y="784860"/>
                    </a:cubicBezTo>
                    <a:cubicBezTo>
                      <a:pt x="485247" y="799941"/>
                      <a:pt x="481279" y="872966"/>
                      <a:pt x="486041" y="913447"/>
                    </a:cubicBezTo>
                    <a:cubicBezTo>
                      <a:pt x="490803" y="953928"/>
                      <a:pt x="504297" y="992028"/>
                      <a:pt x="509853" y="1027747"/>
                    </a:cubicBezTo>
                    <a:cubicBezTo>
                      <a:pt x="515409" y="1063466"/>
                      <a:pt x="520965" y="1084898"/>
                      <a:pt x="519378" y="1127760"/>
                    </a:cubicBezTo>
                    <a:cubicBezTo>
                      <a:pt x="517791" y="1170622"/>
                      <a:pt x="500328" y="1252378"/>
                      <a:pt x="500328" y="1284922"/>
                    </a:cubicBezTo>
                    <a:cubicBezTo>
                      <a:pt x="500328" y="1317466"/>
                      <a:pt x="516997" y="1297622"/>
                      <a:pt x="519378" y="1323022"/>
                    </a:cubicBezTo>
                    <a:cubicBezTo>
                      <a:pt x="521759" y="1348422"/>
                      <a:pt x="516203" y="1407160"/>
                      <a:pt x="514616" y="1437322"/>
                    </a:cubicBezTo>
                    <a:cubicBezTo>
                      <a:pt x="513029" y="1467484"/>
                      <a:pt x="505884" y="1484153"/>
                      <a:pt x="509853" y="1503997"/>
                    </a:cubicBezTo>
                    <a:cubicBezTo>
                      <a:pt x="513822" y="1523841"/>
                      <a:pt x="536047" y="1534160"/>
                      <a:pt x="538428" y="1556385"/>
                    </a:cubicBezTo>
                    <a:cubicBezTo>
                      <a:pt x="540809" y="1578610"/>
                      <a:pt x="523347" y="1610360"/>
                      <a:pt x="524141" y="1637347"/>
                    </a:cubicBezTo>
                    <a:cubicBezTo>
                      <a:pt x="524935" y="1664334"/>
                      <a:pt x="543985" y="1691323"/>
                      <a:pt x="543191" y="1718310"/>
                    </a:cubicBezTo>
                    <a:cubicBezTo>
                      <a:pt x="542397" y="1745297"/>
                      <a:pt x="524140" y="1751647"/>
                      <a:pt x="519378" y="1799272"/>
                    </a:cubicBezTo>
                    <a:cubicBezTo>
                      <a:pt x="514616" y="1846897"/>
                      <a:pt x="520172" y="1942147"/>
                      <a:pt x="514616" y="2004060"/>
                    </a:cubicBezTo>
                    <a:cubicBezTo>
                      <a:pt x="509060" y="2065973"/>
                      <a:pt x="491597" y="2128678"/>
                      <a:pt x="486041" y="2170747"/>
                    </a:cubicBezTo>
                    <a:cubicBezTo>
                      <a:pt x="480485" y="2212816"/>
                      <a:pt x="476515" y="2226310"/>
                      <a:pt x="481278" y="2256472"/>
                    </a:cubicBezTo>
                    <a:cubicBezTo>
                      <a:pt x="486040" y="2286635"/>
                      <a:pt x="507472" y="2330291"/>
                      <a:pt x="514616" y="2351722"/>
                    </a:cubicBezTo>
                    <a:cubicBezTo>
                      <a:pt x="521760" y="2373153"/>
                      <a:pt x="532872" y="2364422"/>
                      <a:pt x="524141" y="2385060"/>
                    </a:cubicBezTo>
                    <a:cubicBezTo>
                      <a:pt x="515410" y="2405698"/>
                      <a:pt x="478103" y="2454116"/>
                      <a:pt x="462228" y="2475547"/>
                    </a:cubicBezTo>
                    <a:cubicBezTo>
                      <a:pt x="446353" y="2496978"/>
                      <a:pt x="429685" y="2497772"/>
                      <a:pt x="428891" y="2513647"/>
                    </a:cubicBezTo>
                    <a:cubicBezTo>
                      <a:pt x="428097" y="2529522"/>
                      <a:pt x="455878" y="2549366"/>
                      <a:pt x="457466" y="2570797"/>
                    </a:cubicBezTo>
                    <a:cubicBezTo>
                      <a:pt x="459054" y="2592228"/>
                      <a:pt x="430479" y="2628741"/>
                      <a:pt x="438416" y="2642235"/>
                    </a:cubicBezTo>
                    <a:cubicBezTo>
                      <a:pt x="446353" y="2655729"/>
                      <a:pt x="475722" y="2646204"/>
                      <a:pt x="505091" y="2651760"/>
                    </a:cubicBezTo>
                    <a:cubicBezTo>
                      <a:pt x="534460" y="2657316"/>
                      <a:pt x="583672" y="2668428"/>
                      <a:pt x="614628" y="2675572"/>
                    </a:cubicBezTo>
                    <a:cubicBezTo>
                      <a:pt x="645584" y="2682716"/>
                      <a:pt x="669397" y="2702559"/>
                      <a:pt x="690828" y="2694622"/>
                    </a:cubicBezTo>
                    <a:cubicBezTo>
                      <a:pt x="712259" y="2686685"/>
                      <a:pt x="732104" y="2654934"/>
                      <a:pt x="743216" y="2627947"/>
                    </a:cubicBezTo>
                    <a:cubicBezTo>
                      <a:pt x="754328" y="2600960"/>
                      <a:pt x="757503" y="2556509"/>
                      <a:pt x="757503" y="2532697"/>
                    </a:cubicBezTo>
                    <a:cubicBezTo>
                      <a:pt x="757503" y="2508885"/>
                      <a:pt x="745597" y="2500947"/>
                      <a:pt x="743216" y="2485072"/>
                    </a:cubicBezTo>
                    <a:cubicBezTo>
                      <a:pt x="740835" y="2469197"/>
                      <a:pt x="734485" y="2458878"/>
                      <a:pt x="743216" y="2437447"/>
                    </a:cubicBezTo>
                    <a:cubicBezTo>
                      <a:pt x="751947" y="2416016"/>
                      <a:pt x="784490" y="2392204"/>
                      <a:pt x="795603" y="2356485"/>
                    </a:cubicBezTo>
                    <a:cubicBezTo>
                      <a:pt x="806715" y="2320766"/>
                      <a:pt x="805922" y="2266791"/>
                      <a:pt x="809891" y="2223135"/>
                    </a:cubicBezTo>
                    <a:cubicBezTo>
                      <a:pt x="813860" y="2179479"/>
                      <a:pt x="814654" y="2146141"/>
                      <a:pt x="819416" y="2094547"/>
                    </a:cubicBezTo>
                    <a:cubicBezTo>
                      <a:pt x="824178" y="2042953"/>
                      <a:pt x="831322" y="1979453"/>
                      <a:pt x="838466" y="1913572"/>
                    </a:cubicBezTo>
                    <a:cubicBezTo>
                      <a:pt x="845610" y="1847691"/>
                      <a:pt x="859103" y="1750060"/>
                      <a:pt x="862278" y="1699260"/>
                    </a:cubicBezTo>
                    <a:cubicBezTo>
                      <a:pt x="865453" y="1648460"/>
                      <a:pt x="855929" y="1644491"/>
                      <a:pt x="857516" y="1608772"/>
                    </a:cubicBezTo>
                    <a:cubicBezTo>
                      <a:pt x="859103" y="1573053"/>
                      <a:pt x="865453" y="1557972"/>
                      <a:pt x="871803" y="1484947"/>
                    </a:cubicBezTo>
                    <a:cubicBezTo>
                      <a:pt x="878153" y="1411922"/>
                      <a:pt x="886885" y="1266665"/>
                      <a:pt x="895616" y="1170622"/>
                    </a:cubicBezTo>
                    <a:cubicBezTo>
                      <a:pt x="904347" y="1074579"/>
                      <a:pt x="921016" y="973773"/>
                      <a:pt x="924191" y="908685"/>
                    </a:cubicBezTo>
                    <a:cubicBezTo>
                      <a:pt x="927366" y="843598"/>
                      <a:pt x="910697" y="829309"/>
                      <a:pt x="914666" y="780097"/>
                    </a:cubicBezTo>
                    <a:cubicBezTo>
                      <a:pt x="918635" y="730885"/>
                      <a:pt x="936891" y="669766"/>
                      <a:pt x="948003" y="613410"/>
                    </a:cubicBezTo>
                    <a:cubicBezTo>
                      <a:pt x="959115" y="557054"/>
                      <a:pt x="975785" y="487998"/>
                      <a:pt x="981341" y="441960"/>
                    </a:cubicBezTo>
                    <a:cubicBezTo>
                      <a:pt x="986897" y="395923"/>
                      <a:pt x="981341" y="337185"/>
                      <a:pt x="981341" y="337185"/>
                    </a:cubicBezTo>
                    <a:cubicBezTo>
                      <a:pt x="981341" y="286385"/>
                      <a:pt x="995628" y="189547"/>
                      <a:pt x="981341" y="137160"/>
                    </a:cubicBezTo>
                    <a:cubicBezTo>
                      <a:pt x="967054" y="84773"/>
                      <a:pt x="937685" y="68897"/>
                      <a:pt x="905141" y="466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Freeform 15">
                <a:extLst>
                  <a:ext uri="{FF2B5EF4-FFF2-40B4-BE49-F238E27FC236}">
                    <a16:creationId xmlns:a16="http://schemas.microsoft.com/office/drawing/2014/main" id="{A0BC8873-8071-41A2-9453-A228B4E1DBAB}"/>
                  </a:ext>
                </a:extLst>
              </p:cNvPr>
              <p:cNvSpPr/>
              <p:nvPr/>
            </p:nvSpPr>
            <p:spPr>
              <a:xfrm>
                <a:off x="3327362" y="3615554"/>
                <a:ext cx="234997" cy="523698"/>
              </a:xfrm>
              <a:custGeom>
                <a:avLst/>
                <a:gdLst/>
                <a:ahLst/>
                <a:cxnLst/>
                <a:rect l="l" t="t" r="r" b="b"/>
                <a:pathLst>
                  <a:path w="221335" h="493253">
                    <a:moveTo>
                      <a:pt x="77834" y="328437"/>
                    </a:moveTo>
                    <a:cubicBezTo>
                      <a:pt x="65239" y="329495"/>
                      <a:pt x="52963" y="333729"/>
                      <a:pt x="50846" y="340502"/>
                    </a:cubicBezTo>
                    <a:cubicBezTo>
                      <a:pt x="46613" y="354049"/>
                      <a:pt x="50846" y="372675"/>
                      <a:pt x="50846" y="386222"/>
                    </a:cubicBezTo>
                    <a:cubicBezTo>
                      <a:pt x="50846" y="386222"/>
                      <a:pt x="44073" y="417549"/>
                      <a:pt x="50846" y="421782"/>
                    </a:cubicBezTo>
                    <a:cubicBezTo>
                      <a:pt x="57619" y="426015"/>
                      <a:pt x="82173" y="426015"/>
                      <a:pt x="91486" y="411622"/>
                    </a:cubicBezTo>
                    <a:cubicBezTo>
                      <a:pt x="100799" y="397229"/>
                      <a:pt x="113499" y="347275"/>
                      <a:pt x="106726" y="335422"/>
                    </a:cubicBezTo>
                    <a:cubicBezTo>
                      <a:pt x="103340" y="329496"/>
                      <a:pt x="90428" y="327379"/>
                      <a:pt x="77834" y="328437"/>
                    </a:cubicBezTo>
                    <a:close/>
                    <a:moveTo>
                      <a:pt x="121966" y="142"/>
                    </a:moveTo>
                    <a:cubicBezTo>
                      <a:pt x="139746" y="4375"/>
                      <a:pt x="172766" y="90735"/>
                      <a:pt x="188006" y="132222"/>
                    </a:cubicBezTo>
                    <a:cubicBezTo>
                      <a:pt x="203246" y="173709"/>
                      <a:pt x="208326" y="212655"/>
                      <a:pt x="213406" y="249062"/>
                    </a:cubicBezTo>
                    <a:cubicBezTo>
                      <a:pt x="218486" y="285469"/>
                      <a:pt x="225259" y="315102"/>
                      <a:pt x="218486" y="350662"/>
                    </a:cubicBezTo>
                    <a:cubicBezTo>
                      <a:pt x="211713" y="386222"/>
                      <a:pt x="186313" y="438715"/>
                      <a:pt x="172766" y="462422"/>
                    </a:cubicBezTo>
                    <a:cubicBezTo>
                      <a:pt x="159219" y="486129"/>
                      <a:pt x="154139" y="490362"/>
                      <a:pt x="137206" y="492902"/>
                    </a:cubicBezTo>
                    <a:cubicBezTo>
                      <a:pt x="120273" y="495442"/>
                      <a:pt x="88946" y="483589"/>
                      <a:pt x="71166" y="477662"/>
                    </a:cubicBezTo>
                    <a:cubicBezTo>
                      <a:pt x="53386" y="471735"/>
                      <a:pt x="39839" y="466655"/>
                      <a:pt x="30526" y="457342"/>
                    </a:cubicBezTo>
                    <a:cubicBezTo>
                      <a:pt x="21213" y="448029"/>
                      <a:pt x="20366" y="428555"/>
                      <a:pt x="15286" y="421782"/>
                    </a:cubicBezTo>
                    <a:cubicBezTo>
                      <a:pt x="10206" y="415009"/>
                      <a:pt x="-801" y="425169"/>
                      <a:pt x="46" y="416702"/>
                    </a:cubicBezTo>
                    <a:cubicBezTo>
                      <a:pt x="893" y="408235"/>
                      <a:pt x="16133" y="391302"/>
                      <a:pt x="20366" y="370982"/>
                    </a:cubicBezTo>
                    <a:cubicBezTo>
                      <a:pt x="24599" y="350662"/>
                      <a:pt x="22059" y="316795"/>
                      <a:pt x="25446" y="294782"/>
                    </a:cubicBezTo>
                    <a:cubicBezTo>
                      <a:pt x="28833" y="272769"/>
                      <a:pt x="29679" y="266842"/>
                      <a:pt x="40686" y="238902"/>
                    </a:cubicBezTo>
                    <a:cubicBezTo>
                      <a:pt x="51693" y="210962"/>
                      <a:pt x="77939" y="166935"/>
                      <a:pt x="91486" y="127142"/>
                    </a:cubicBezTo>
                    <a:cubicBezTo>
                      <a:pt x="105033" y="87349"/>
                      <a:pt x="104186" y="-4091"/>
                      <a:pt x="121966" y="1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Freeform 16">
                <a:extLst>
                  <a:ext uri="{FF2B5EF4-FFF2-40B4-BE49-F238E27FC236}">
                    <a16:creationId xmlns:a16="http://schemas.microsoft.com/office/drawing/2014/main" id="{09BAF485-2DE4-4705-B88F-800D381A6841}"/>
                  </a:ext>
                </a:extLst>
              </p:cNvPr>
              <p:cNvSpPr/>
              <p:nvPr/>
            </p:nvSpPr>
            <p:spPr>
              <a:xfrm>
                <a:off x="2019926" y="587923"/>
                <a:ext cx="342321" cy="748475"/>
              </a:xfrm>
              <a:custGeom>
                <a:avLst/>
                <a:gdLst>
                  <a:gd name="connsiteX0" fmla="*/ 108599 w 342320"/>
                  <a:gd name="connsiteY0" fmla="*/ 748119 h 748473"/>
                  <a:gd name="connsiteX1" fmla="*/ 154319 w 342320"/>
                  <a:gd name="connsiteY1" fmla="*/ 529679 h 748473"/>
                  <a:gd name="connsiteX2" fmla="*/ 149239 w 342320"/>
                  <a:gd name="connsiteY2" fmla="*/ 443319 h 748473"/>
                  <a:gd name="connsiteX3" fmla="*/ 159399 w 342320"/>
                  <a:gd name="connsiteY3" fmla="*/ 377279 h 748473"/>
                  <a:gd name="connsiteX4" fmla="*/ 179719 w 342320"/>
                  <a:gd name="connsiteY4" fmla="*/ 341719 h 748473"/>
                  <a:gd name="connsiteX5" fmla="*/ 210199 w 342320"/>
                  <a:gd name="connsiteY5" fmla="*/ 301079 h 748473"/>
                  <a:gd name="connsiteX6" fmla="*/ 230519 w 342320"/>
                  <a:gd name="connsiteY6" fmla="*/ 295999 h 748473"/>
                  <a:gd name="connsiteX7" fmla="*/ 276239 w 342320"/>
                  <a:gd name="connsiteY7" fmla="*/ 255359 h 748473"/>
                  <a:gd name="connsiteX8" fmla="*/ 306719 w 342320"/>
                  <a:gd name="connsiteY8" fmla="*/ 219799 h 748473"/>
                  <a:gd name="connsiteX9" fmla="*/ 337199 w 342320"/>
                  <a:gd name="connsiteY9" fmla="*/ 148679 h 748473"/>
                  <a:gd name="connsiteX10" fmla="*/ 342279 w 342320"/>
                  <a:gd name="connsiteY10" fmla="*/ 87719 h 748473"/>
                  <a:gd name="connsiteX11" fmla="*/ 337199 w 342320"/>
                  <a:gd name="connsiteY11" fmla="*/ 67399 h 748473"/>
                  <a:gd name="connsiteX12" fmla="*/ 311799 w 342320"/>
                  <a:gd name="connsiteY12" fmla="*/ 52159 h 748473"/>
                  <a:gd name="connsiteX13" fmla="*/ 281319 w 342320"/>
                  <a:gd name="connsiteY13" fmla="*/ 21679 h 748473"/>
                  <a:gd name="connsiteX14" fmla="*/ 260999 w 342320"/>
                  <a:gd name="connsiteY14" fmla="*/ 16599 h 748473"/>
                  <a:gd name="connsiteX15" fmla="*/ 225439 w 342320"/>
                  <a:gd name="connsiteY15" fmla="*/ 16599 h 748473"/>
                  <a:gd name="connsiteX16" fmla="*/ 154319 w 342320"/>
                  <a:gd name="connsiteY16" fmla="*/ 6439 h 748473"/>
                  <a:gd name="connsiteX17" fmla="*/ 113679 w 342320"/>
                  <a:gd name="connsiteY17" fmla="*/ 1359 h 748473"/>
                  <a:gd name="connsiteX18" fmla="*/ 93359 w 342320"/>
                  <a:gd name="connsiteY18" fmla="*/ 31839 h 748473"/>
                  <a:gd name="connsiteX19" fmla="*/ 93359 w 342320"/>
                  <a:gd name="connsiteY19" fmla="*/ 67399 h 748473"/>
                  <a:gd name="connsiteX20" fmla="*/ 78119 w 342320"/>
                  <a:gd name="connsiteY20" fmla="*/ 123279 h 748473"/>
                  <a:gd name="connsiteX21" fmla="*/ 47639 w 342320"/>
                  <a:gd name="connsiteY21" fmla="*/ 168999 h 748473"/>
                  <a:gd name="connsiteX22" fmla="*/ 37479 w 342320"/>
                  <a:gd name="connsiteY22" fmla="*/ 265519 h 748473"/>
                  <a:gd name="connsiteX23" fmla="*/ 22239 w 342320"/>
                  <a:gd name="connsiteY23" fmla="*/ 321399 h 748473"/>
                  <a:gd name="connsiteX24" fmla="*/ 6999 w 342320"/>
                  <a:gd name="connsiteY24" fmla="*/ 397599 h 748473"/>
                  <a:gd name="connsiteX25" fmla="*/ 6999 w 342320"/>
                  <a:gd name="connsiteY25" fmla="*/ 473799 h 748473"/>
                  <a:gd name="connsiteX26" fmla="*/ 108599 w 342320"/>
                  <a:gd name="connsiteY26" fmla="*/ 748119 h 74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2320" h="748473">
                    <a:moveTo>
                      <a:pt x="108599" y="748119"/>
                    </a:moveTo>
                    <a:cubicBezTo>
                      <a:pt x="133152" y="757432"/>
                      <a:pt x="147546" y="580479"/>
                      <a:pt x="154319" y="529679"/>
                    </a:cubicBezTo>
                    <a:cubicBezTo>
                      <a:pt x="161092" y="478879"/>
                      <a:pt x="148392" y="468719"/>
                      <a:pt x="149239" y="443319"/>
                    </a:cubicBezTo>
                    <a:cubicBezTo>
                      <a:pt x="150086" y="417919"/>
                      <a:pt x="154319" y="394212"/>
                      <a:pt x="159399" y="377279"/>
                    </a:cubicBezTo>
                    <a:cubicBezTo>
                      <a:pt x="164479" y="360346"/>
                      <a:pt x="171252" y="354419"/>
                      <a:pt x="179719" y="341719"/>
                    </a:cubicBezTo>
                    <a:cubicBezTo>
                      <a:pt x="188186" y="329019"/>
                      <a:pt x="201732" y="308699"/>
                      <a:pt x="210199" y="301079"/>
                    </a:cubicBezTo>
                    <a:cubicBezTo>
                      <a:pt x="218666" y="293459"/>
                      <a:pt x="219512" y="303619"/>
                      <a:pt x="230519" y="295999"/>
                    </a:cubicBezTo>
                    <a:cubicBezTo>
                      <a:pt x="241526" y="288379"/>
                      <a:pt x="263539" y="268059"/>
                      <a:pt x="276239" y="255359"/>
                    </a:cubicBezTo>
                    <a:cubicBezTo>
                      <a:pt x="288939" y="242659"/>
                      <a:pt x="296559" y="237579"/>
                      <a:pt x="306719" y="219799"/>
                    </a:cubicBezTo>
                    <a:cubicBezTo>
                      <a:pt x="316879" y="202019"/>
                      <a:pt x="331272" y="170692"/>
                      <a:pt x="337199" y="148679"/>
                    </a:cubicBezTo>
                    <a:cubicBezTo>
                      <a:pt x="343126" y="126666"/>
                      <a:pt x="342279" y="101266"/>
                      <a:pt x="342279" y="87719"/>
                    </a:cubicBezTo>
                    <a:cubicBezTo>
                      <a:pt x="342279" y="74172"/>
                      <a:pt x="342279" y="73326"/>
                      <a:pt x="337199" y="67399"/>
                    </a:cubicBezTo>
                    <a:cubicBezTo>
                      <a:pt x="332119" y="61472"/>
                      <a:pt x="321112" y="59779"/>
                      <a:pt x="311799" y="52159"/>
                    </a:cubicBezTo>
                    <a:cubicBezTo>
                      <a:pt x="302486" y="44539"/>
                      <a:pt x="289786" y="27606"/>
                      <a:pt x="281319" y="21679"/>
                    </a:cubicBezTo>
                    <a:cubicBezTo>
                      <a:pt x="272852" y="15752"/>
                      <a:pt x="270312" y="17446"/>
                      <a:pt x="260999" y="16599"/>
                    </a:cubicBezTo>
                    <a:cubicBezTo>
                      <a:pt x="251686" y="15752"/>
                      <a:pt x="243219" y="18292"/>
                      <a:pt x="225439" y="16599"/>
                    </a:cubicBezTo>
                    <a:cubicBezTo>
                      <a:pt x="207659" y="14906"/>
                      <a:pt x="172946" y="8979"/>
                      <a:pt x="154319" y="6439"/>
                    </a:cubicBezTo>
                    <a:cubicBezTo>
                      <a:pt x="135692" y="3899"/>
                      <a:pt x="123839" y="-2874"/>
                      <a:pt x="113679" y="1359"/>
                    </a:cubicBezTo>
                    <a:cubicBezTo>
                      <a:pt x="103519" y="5592"/>
                      <a:pt x="96746" y="20832"/>
                      <a:pt x="93359" y="31839"/>
                    </a:cubicBezTo>
                    <a:cubicBezTo>
                      <a:pt x="89972" y="42846"/>
                      <a:pt x="95899" y="52159"/>
                      <a:pt x="93359" y="67399"/>
                    </a:cubicBezTo>
                    <a:cubicBezTo>
                      <a:pt x="90819" y="82639"/>
                      <a:pt x="85739" y="106346"/>
                      <a:pt x="78119" y="123279"/>
                    </a:cubicBezTo>
                    <a:cubicBezTo>
                      <a:pt x="70499" y="140212"/>
                      <a:pt x="54412" y="145292"/>
                      <a:pt x="47639" y="168999"/>
                    </a:cubicBezTo>
                    <a:cubicBezTo>
                      <a:pt x="40866" y="192706"/>
                      <a:pt x="41712" y="240119"/>
                      <a:pt x="37479" y="265519"/>
                    </a:cubicBezTo>
                    <a:cubicBezTo>
                      <a:pt x="33246" y="290919"/>
                      <a:pt x="27319" y="299386"/>
                      <a:pt x="22239" y="321399"/>
                    </a:cubicBezTo>
                    <a:cubicBezTo>
                      <a:pt x="17159" y="343412"/>
                      <a:pt x="9539" y="372199"/>
                      <a:pt x="6999" y="397599"/>
                    </a:cubicBezTo>
                    <a:cubicBezTo>
                      <a:pt x="4459" y="422999"/>
                      <a:pt x="-7394" y="414532"/>
                      <a:pt x="6999" y="473799"/>
                    </a:cubicBezTo>
                    <a:cubicBezTo>
                      <a:pt x="21392" y="533066"/>
                      <a:pt x="84046" y="738806"/>
                      <a:pt x="108599" y="7481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 name="Freeform 17">
                <a:extLst>
                  <a:ext uri="{FF2B5EF4-FFF2-40B4-BE49-F238E27FC236}">
                    <a16:creationId xmlns:a16="http://schemas.microsoft.com/office/drawing/2014/main" id="{F5D7CD0B-E3D1-4459-976B-E93E27B428D4}"/>
                  </a:ext>
                </a:extLst>
              </p:cNvPr>
              <p:cNvSpPr/>
              <p:nvPr/>
            </p:nvSpPr>
            <p:spPr>
              <a:xfrm>
                <a:off x="2643481" y="1349666"/>
                <a:ext cx="523168" cy="762971"/>
              </a:xfrm>
              <a:custGeom>
                <a:avLst/>
                <a:gdLst>
                  <a:gd name="connsiteX0" fmla="*/ 17663 w 523167"/>
                  <a:gd name="connsiteY0" fmla="*/ 221230 h 762969"/>
                  <a:gd name="connsiteX1" fmla="*/ 79 w 523167"/>
                  <a:gd name="connsiteY1" fmla="*/ 268123 h 762969"/>
                  <a:gd name="connsiteX2" fmla="*/ 11802 w 523167"/>
                  <a:gd name="connsiteY2" fmla="*/ 332600 h 762969"/>
                  <a:gd name="connsiteX3" fmla="*/ 26456 w 523167"/>
                  <a:gd name="connsiteY3" fmla="*/ 370700 h 762969"/>
                  <a:gd name="connsiteX4" fmla="*/ 58694 w 523167"/>
                  <a:gd name="connsiteY4" fmla="*/ 385353 h 762969"/>
                  <a:gd name="connsiteX5" fmla="*/ 67487 w 523167"/>
                  <a:gd name="connsiteY5" fmla="*/ 432246 h 762969"/>
                  <a:gd name="connsiteX6" fmla="*/ 85071 w 523167"/>
                  <a:gd name="connsiteY6" fmla="*/ 485000 h 762969"/>
                  <a:gd name="connsiteX7" fmla="*/ 108517 w 523167"/>
                  <a:gd name="connsiteY7" fmla="*/ 523100 h 762969"/>
                  <a:gd name="connsiteX8" fmla="*/ 102656 w 523167"/>
                  <a:gd name="connsiteY8" fmla="*/ 549476 h 762969"/>
                  <a:gd name="connsiteX9" fmla="*/ 140756 w 523167"/>
                  <a:gd name="connsiteY9" fmla="*/ 678430 h 762969"/>
                  <a:gd name="connsiteX10" fmla="*/ 249194 w 523167"/>
                  <a:gd name="connsiteY10" fmla="*/ 760492 h 762969"/>
                  <a:gd name="connsiteX11" fmla="*/ 351771 w 523167"/>
                  <a:gd name="connsiteY11" fmla="*/ 734115 h 762969"/>
                  <a:gd name="connsiteX12" fmla="*/ 404525 w 523167"/>
                  <a:gd name="connsiteY12" fmla="*/ 657915 h 762969"/>
                  <a:gd name="connsiteX13" fmla="*/ 392802 w 523167"/>
                  <a:gd name="connsiteY13" fmla="*/ 602230 h 762969"/>
                  <a:gd name="connsiteX14" fmla="*/ 389871 w 523167"/>
                  <a:gd name="connsiteY14" fmla="*/ 567061 h 762969"/>
                  <a:gd name="connsiteX15" fmla="*/ 404525 w 523167"/>
                  <a:gd name="connsiteY15" fmla="*/ 517238 h 762969"/>
                  <a:gd name="connsiteX16" fmla="*/ 433833 w 523167"/>
                  <a:gd name="connsiteY16" fmla="*/ 461553 h 762969"/>
                  <a:gd name="connsiteX17" fmla="*/ 454348 w 523167"/>
                  <a:gd name="connsiteY17" fmla="*/ 414661 h 762969"/>
                  <a:gd name="connsiteX18" fmla="*/ 460210 w 523167"/>
                  <a:gd name="connsiteY18" fmla="*/ 376561 h 762969"/>
                  <a:gd name="connsiteX19" fmla="*/ 480725 w 523167"/>
                  <a:gd name="connsiteY19" fmla="*/ 379492 h 762969"/>
                  <a:gd name="connsiteX20" fmla="*/ 501240 w 523167"/>
                  <a:gd name="connsiteY20" fmla="*/ 353115 h 762969"/>
                  <a:gd name="connsiteX21" fmla="*/ 521756 w 523167"/>
                  <a:gd name="connsiteY21" fmla="*/ 297430 h 762969"/>
                  <a:gd name="connsiteX22" fmla="*/ 518825 w 523167"/>
                  <a:gd name="connsiteY22" fmla="*/ 238815 h 762969"/>
                  <a:gd name="connsiteX23" fmla="*/ 498310 w 523167"/>
                  <a:gd name="connsiteY23" fmla="*/ 203646 h 762969"/>
                  <a:gd name="connsiteX24" fmla="*/ 489517 w 523167"/>
                  <a:gd name="connsiteY24" fmla="*/ 206576 h 762969"/>
                  <a:gd name="connsiteX25" fmla="*/ 445556 w 523167"/>
                  <a:gd name="connsiteY25" fmla="*/ 142100 h 762969"/>
                  <a:gd name="connsiteX26" fmla="*/ 445556 w 523167"/>
                  <a:gd name="connsiteY26" fmla="*/ 80553 h 762969"/>
                  <a:gd name="connsiteX27" fmla="*/ 369356 w 523167"/>
                  <a:gd name="connsiteY27" fmla="*/ 24869 h 762969"/>
                  <a:gd name="connsiteX28" fmla="*/ 211094 w 523167"/>
                  <a:gd name="connsiteY28" fmla="*/ 1423 h 762969"/>
                  <a:gd name="connsiteX29" fmla="*/ 82140 w 523167"/>
                  <a:gd name="connsiteY29" fmla="*/ 16076 h 762969"/>
                  <a:gd name="connsiteX30" fmla="*/ 41110 w 523167"/>
                  <a:gd name="connsiteY30" fmla="*/ 124515 h 762969"/>
                  <a:gd name="connsiteX31" fmla="*/ 17663 w 523167"/>
                  <a:gd name="connsiteY31" fmla="*/ 221230 h 76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3167" h="762969">
                    <a:moveTo>
                      <a:pt x="17663" y="221230"/>
                    </a:moveTo>
                    <a:cubicBezTo>
                      <a:pt x="10825" y="245165"/>
                      <a:pt x="1056" y="249561"/>
                      <a:pt x="79" y="268123"/>
                    </a:cubicBezTo>
                    <a:cubicBezTo>
                      <a:pt x="-898" y="286685"/>
                      <a:pt x="7406" y="315504"/>
                      <a:pt x="11802" y="332600"/>
                    </a:cubicBezTo>
                    <a:cubicBezTo>
                      <a:pt x="16198" y="349696"/>
                      <a:pt x="18641" y="361908"/>
                      <a:pt x="26456" y="370700"/>
                    </a:cubicBezTo>
                    <a:cubicBezTo>
                      <a:pt x="34271" y="379492"/>
                      <a:pt x="51856" y="375095"/>
                      <a:pt x="58694" y="385353"/>
                    </a:cubicBezTo>
                    <a:cubicBezTo>
                      <a:pt x="65533" y="395611"/>
                      <a:pt x="63091" y="415638"/>
                      <a:pt x="67487" y="432246"/>
                    </a:cubicBezTo>
                    <a:cubicBezTo>
                      <a:pt x="71883" y="448854"/>
                      <a:pt x="78233" y="469858"/>
                      <a:pt x="85071" y="485000"/>
                    </a:cubicBezTo>
                    <a:cubicBezTo>
                      <a:pt x="91909" y="500142"/>
                      <a:pt x="105586" y="512354"/>
                      <a:pt x="108517" y="523100"/>
                    </a:cubicBezTo>
                    <a:cubicBezTo>
                      <a:pt x="111448" y="533846"/>
                      <a:pt x="97283" y="523588"/>
                      <a:pt x="102656" y="549476"/>
                    </a:cubicBezTo>
                    <a:cubicBezTo>
                      <a:pt x="108029" y="575364"/>
                      <a:pt x="116333" y="643261"/>
                      <a:pt x="140756" y="678430"/>
                    </a:cubicBezTo>
                    <a:cubicBezTo>
                      <a:pt x="165179" y="713599"/>
                      <a:pt x="214025" y="751211"/>
                      <a:pt x="249194" y="760492"/>
                    </a:cubicBezTo>
                    <a:cubicBezTo>
                      <a:pt x="284363" y="769773"/>
                      <a:pt x="325882" y="751211"/>
                      <a:pt x="351771" y="734115"/>
                    </a:cubicBezTo>
                    <a:cubicBezTo>
                      <a:pt x="377660" y="717019"/>
                      <a:pt x="397687" y="679896"/>
                      <a:pt x="404525" y="657915"/>
                    </a:cubicBezTo>
                    <a:cubicBezTo>
                      <a:pt x="411364" y="635934"/>
                      <a:pt x="395244" y="617372"/>
                      <a:pt x="392802" y="602230"/>
                    </a:cubicBezTo>
                    <a:cubicBezTo>
                      <a:pt x="390360" y="587088"/>
                      <a:pt x="387917" y="581226"/>
                      <a:pt x="389871" y="567061"/>
                    </a:cubicBezTo>
                    <a:cubicBezTo>
                      <a:pt x="391825" y="552896"/>
                      <a:pt x="397198" y="534823"/>
                      <a:pt x="404525" y="517238"/>
                    </a:cubicBezTo>
                    <a:cubicBezTo>
                      <a:pt x="411852" y="499653"/>
                      <a:pt x="425529" y="478649"/>
                      <a:pt x="433833" y="461553"/>
                    </a:cubicBezTo>
                    <a:cubicBezTo>
                      <a:pt x="442137" y="444457"/>
                      <a:pt x="449952" y="428826"/>
                      <a:pt x="454348" y="414661"/>
                    </a:cubicBezTo>
                    <a:cubicBezTo>
                      <a:pt x="458744" y="400496"/>
                      <a:pt x="455814" y="382422"/>
                      <a:pt x="460210" y="376561"/>
                    </a:cubicBezTo>
                    <a:cubicBezTo>
                      <a:pt x="464606" y="370700"/>
                      <a:pt x="473887" y="383400"/>
                      <a:pt x="480725" y="379492"/>
                    </a:cubicBezTo>
                    <a:cubicBezTo>
                      <a:pt x="487563" y="375584"/>
                      <a:pt x="494401" y="366792"/>
                      <a:pt x="501240" y="353115"/>
                    </a:cubicBezTo>
                    <a:cubicBezTo>
                      <a:pt x="508079" y="339438"/>
                      <a:pt x="518825" y="316480"/>
                      <a:pt x="521756" y="297430"/>
                    </a:cubicBezTo>
                    <a:cubicBezTo>
                      <a:pt x="524687" y="278380"/>
                      <a:pt x="522733" y="254446"/>
                      <a:pt x="518825" y="238815"/>
                    </a:cubicBezTo>
                    <a:cubicBezTo>
                      <a:pt x="514917" y="223184"/>
                      <a:pt x="503195" y="209019"/>
                      <a:pt x="498310" y="203646"/>
                    </a:cubicBezTo>
                    <a:cubicBezTo>
                      <a:pt x="493425" y="198273"/>
                      <a:pt x="498309" y="216834"/>
                      <a:pt x="489517" y="206576"/>
                    </a:cubicBezTo>
                    <a:cubicBezTo>
                      <a:pt x="480725" y="196318"/>
                      <a:pt x="452883" y="163104"/>
                      <a:pt x="445556" y="142100"/>
                    </a:cubicBezTo>
                    <a:cubicBezTo>
                      <a:pt x="438229" y="121096"/>
                      <a:pt x="458256" y="100091"/>
                      <a:pt x="445556" y="80553"/>
                    </a:cubicBezTo>
                    <a:cubicBezTo>
                      <a:pt x="432856" y="61014"/>
                      <a:pt x="408433" y="38057"/>
                      <a:pt x="369356" y="24869"/>
                    </a:cubicBezTo>
                    <a:cubicBezTo>
                      <a:pt x="330279" y="11681"/>
                      <a:pt x="258963" y="2888"/>
                      <a:pt x="211094" y="1423"/>
                    </a:cubicBezTo>
                    <a:cubicBezTo>
                      <a:pt x="163225" y="-43"/>
                      <a:pt x="110471" y="-4439"/>
                      <a:pt x="82140" y="16076"/>
                    </a:cubicBezTo>
                    <a:cubicBezTo>
                      <a:pt x="53809" y="36591"/>
                      <a:pt x="51368" y="95207"/>
                      <a:pt x="41110" y="124515"/>
                    </a:cubicBezTo>
                    <a:cubicBezTo>
                      <a:pt x="30852" y="153823"/>
                      <a:pt x="24501" y="197295"/>
                      <a:pt x="17663" y="2212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 name="Freeform 18">
                <a:extLst>
                  <a:ext uri="{FF2B5EF4-FFF2-40B4-BE49-F238E27FC236}">
                    <a16:creationId xmlns:a16="http://schemas.microsoft.com/office/drawing/2014/main" id="{8CE07340-A2B4-49BF-ADBE-0D0D3AFA0E73}"/>
                  </a:ext>
                </a:extLst>
              </p:cNvPr>
              <p:cNvSpPr/>
              <p:nvPr/>
            </p:nvSpPr>
            <p:spPr>
              <a:xfrm>
                <a:off x="2637401" y="1199206"/>
                <a:ext cx="516209" cy="478108"/>
              </a:xfrm>
              <a:custGeom>
                <a:avLst/>
                <a:gdLst>
                  <a:gd name="connsiteX0" fmla="*/ 50121 w 516208"/>
                  <a:gd name="connsiteY0" fmla="*/ 477197 h 478107"/>
                  <a:gd name="connsiteX1" fmla="*/ 26675 w 516208"/>
                  <a:gd name="connsiteY1" fmla="*/ 371689 h 478107"/>
                  <a:gd name="connsiteX2" fmla="*/ 12021 w 516208"/>
                  <a:gd name="connsiteY2" fmla="*/ 345312 h 478107"/>
                  <a:gd name="connsiteX3" fmla="*/ 298 w 516208"/>
                  <a:gd name="connsiteY3" fmla="*/ 313074 h 478107"/>
                  <a:gd name="connsiteX4" fmla="*/ 3229 w 516208"/>
                  <a:gd name="connsiteY4" fmla="*/ 277905 h 478107"/>
                  <a:gd name="connsiteX5" fmla="*/ 298 w 516208"/>
                  <a:gd name="connsiteY5" fmla="*/ 231012 h 478107"/>
                  <a:gd name="connsiteX6" fmla="*/ 6160 w 516208"/>
                  <a:gd name="connsiteY6" fmla="*/ 184120 h 478107"/>
                  <a:gd name="connsiteX7" fmla="*/ 23744 w 516208"/>
                  <a:gd name="connsiteY7" fmla="*/ 134297 h 478107"/>
                  <a:gd name="connsiteX8" fmla="*/ 64775 w 516208"/>
                  <a:gd name="connsiteY8" fmla="*/ 90335 h 478107"/>
                  <a:gd name="connsiteX9" fmla="*/ 102875 w 516208"/>
                  <a:gd name="connsiteY9" fmla="*/ 52235 h 478107"/>
                  <a:gd name="connsiteX10" fmla="*/ 179075 w 516208"/>
                  <a:gd name="connsiteY10" fmla="*/ 25859 h 478107"/>
                  <a:gd name="connsiteX11" fmla="*/ 214244 w 516208"/>
                  <a:gd name="connsiteY11" fmla="*/ 2412 h 478107"/>
                  <a:gd name="connsiteX12" fmla="*/ 281652 w 516208"/>
                  <a:gd name="connsiteY12" fmla="*/ 2412 h 478107"/>
                  <a:gd name="connsiteX13" fmla="*/ 357852 w 516208"/>
                  <a:gd name="connsiteY13" fmla="*/ 17066 h 478107"/>
                  <a:gd name="connsiteX14" fmla="*/ 401814 w 516208"/>
                  <a:gd name="connsiteY14" fmla="*/ 52235 h 478107"/>
                  <a:gd name="connsiteX15" fmla="*/ 454568 w 516208"/>
                  <a:gd name="connsiteY15" fmla="*/ 81543 h 478107"/>
                  <a:gd name="connsiteX16" fmla="*/ 498529 w 516208"/>
                  <a:gd name="connsiteY16" fmla="*/ 140159 h 478107"/>
                  <a:gd name="connsiteX17" fmla="*/ 507321 w 516208"/>
                  <a:gd name="connsiteY17" fmla="*/ 207566 h 478107"/>
                  <a:gd name="connsiteX18" fmla="*/ 516114 w 516208"/>
                  <a:gd name="connsiteY18" fmla="*/ 266182 h 478107"/>
                  <a:gd name="connsiteX19" fmla="*/ 501460 w 516208"/>
                  <a:gd name="connsiteY19" fmla="*/ 324797 h 478107"/>
                  <a:gd name="connsiteX20" fmla="*/ 495598 w 516208"/>
                  <a:gd name="connsiteY20" fmla="*/ 354105 h 478107"/>
                  <a:gd name="connsiteX21" fmla="*/ 489737 w 516208"/>
                  <a:gd name="connsiteY21" fmla="*/ 403928 h 478107"/>
                  <a:gd name="connsiteX22" fmla="*/ 475083 w 516208"/>
                  <a:gd name="connsiteY22" fmla="*/ 444959 h 478107"/>
                  <a:gd name="connsiteX23" fmla="*/ 457498 w 516208"/>
                  <a:gd name="connsiteY23" fmla="*/ 380482 h 478107"/>
                  <a:gd name="connsiteX24" fmla="*/ 448706 w 516208"/>
                  <a:gd name="connsiteY24" fmla="*/ 351174 h 478107"/>
                  <a:gd name="connsiteX25" fmla="*/ 422329 w 516208"/>
                  <a:gd name="connsiteY25" fmla="*/ 304282 h 478107"/>
                  <a:gd name="connsiteX26" fmla="*/ 419398 w 516208"/>
                  <a:gd name="connsiteY26" fmla="*/ 248597 h 478107"/>
                  <a:gd name="connsiteX27" fmla="*/ 381298 w 516208"/>
                  <a:gd name="connsiteY27" fmla="*/ 225151 h 478107"/>
                  <a:gd name="connsiteX28" fmla="*/ 357852 w 516208"/>
                  <a:gd name="connsiteY28" fmla="*/ 233943 h 478107"/>
                  <a:gd name="connsiteX29" fmla="*/ 322683 w 516208"/>
                  <a:gd name="connsiteY29" fmla="*/ 216359 h 478107"/>
                  <a:gd name="connsiteX30" fmla="*/ 278721 w 516208"/>
                  <a:gd name="connsiteY30" fmla="*/ 228082 h 478107"/>
                  <a:gd name="connsiteX31" fmla="*/ 249414 w 516208"/>
                  <a:gd name="connsiteY31" fmla="*/ 236874 h 478107"/>
                  <a:gd name="connsiteX32" fmla="*/ 199591 w 516208"/>
                  <a:gd name="connsiteY32" fmla="*/ 231012 h 478107"/>
                  <a:gd name="connsiteX33" fmla="*/ 143906 w 516208"/>
                  <a:gd name="connsiteY33" fmla="*/ 242735 h 478107"/>
                  <a:gd name="connsiteX34" fmla="*/ 111668 w 516208"/>
                  <a:gd name="connsiteY34" fmla="*/ 245666 h 478107"/>
                  <a:gd name="connsiteX35" fmla="*/ 94083 w 516208"/>
                  <a:gd name="connsiteY35" fmla="*/ 260320 h 478107"/>
                  <a:gd name="connsiteX36" fmla="*/ 88221 w 516208"/>
                  <a:gd name="connsiteY36" fmla="*/ 304282 h 478107"/>
                  <a:gd name="connsiteX37" fmla="*/ 67706 w 516208"/>
                  <a:gd name="connsiteY37" fmla="*/ 333589 h 478107"/>
                  <a:gd name="connsiteX38" fmla="*/ 67706 w 516208"/>
                  <a:gd name="connsiteY38" fmla="*/ 418582 h 478107"/>
                  <a:gd name="connsiteX39" fmla="*/ 50121 w 516208"/>
                  <a:gd name="connsiteY39" fmla="*/ 477197 h 47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6208" h="478107">
                    <a:moveTo>
                      <a:pt x="50121" y="477197"/>
                    </a:moveTo>
                    <a:cubicBezTo>
                      <a:pt x="43283" y="469382"/>
                      <a:pt x="33025" y="393670"/>
                      <a:pt x="26675" y="371689"/>
                    </a:cubicBezTo>
                    <a:cubicBezTo>
                      <a:pt x="20325" y="349708"/>
                      <a:pt x="16417" y="355081"/>
                      <a:pt x="12021" y="345312"/>
                    </a:cubicBezTo>
                    <a:cubicBezTo>
                      <a:pt x="7625" y="335543"/>
                      <a:pt x="1763" y="324308"/>
                      <a:pt x="298" y="313074"/>
                    </a:cubicBezTo>
                    <a:cubicBezTo>
                      <a:pt x="-1167" y="301840"/>
                      <a:pt x="3229" y="291582"/>
                      <a:pt x="3229" y="277905"/>
                    </a:cubicBezTo>
                    <a:cubicBezTo>
                      <a:pt x="3229" y="264228"/>
                      <a:pt x="-191" y="246643"/>
                      <a:pt x="298" y="231012"/>
                    </a:cubicBezTo>
                    <a:cubicBezTo>
                      <a:pt x="786" y="215381"/>
                      <a:pt x="2252" y="200239"/>
                      <a:pt x="6160" y="184120"/>
                    </a:cubicBezTo>
                    <a:cubicBezTo>
                      <a:pt x="10068" y="168001"/>
                      <a:pt x="13975" y="149928"/>
                      <a:pt x="23744" y="134297"/>
                    </a:cubicBezTo>
                    <a:cubicBezTo>
                      <a:pt x="33513" y="118666"/>
                      <a:pt x="51587" y="104012"/>
                      <a:pt x="64775" y="90335"/>
                    </a:cubicBezTo>
                    <a:cubicBezTo>
                      <a:pt x="77964" y="76658"/>
                      <a:pt x="83825" y="62981"/>
                      <a:pt x="102875" y="52235"/>
                    </a:cubicBezTo>
                    <a:cubicBezTo>
                      <a:pt x="121925" y="41489"/>
                      <a:pt x="160513" y="34163"/>
                      <a:pt x="179075" y="25859"/>
                    </a:cubicBezTo>
                    <a:cubicBezTo>
                      <a:pt x="197637" y="17555"/>
                      <a:pt x="197148" y="6320"/>
                      <a:pt x="214244" y="2412"/>
                    </a:cubicBezTo>
                    <a:cubicBezTo>
                      <a:pt x="231340" y="-1496"/>
                      <a:pt x="257717" y="-30"/>
                      <a:pt x="281652" y="2412"/>
                    </a:cubicBezTo>
                    <a:cubicBezTo>
                      <a:pt x="305587" y="4854"/>
                      <a:pt x="337825" y="8762"/>
                      <a:pt x="357852" y="17066"/>
                    </a:cubicBezTo>
                    <a:cubicBezTo>
                      <a:pt x="377879" y="25370"/>
                      <a:pt x="385695" y="41489"/>
                      <a:pt x="401814" y="52235"/>
                    </a:cubicBezTo>
                    <a:cubicBezTo>
                      <a:pt x="417933" y="62981"/>
                      <a:pt x="438449" y="66889"/>
                      <a:pt x="454568" y="81543"/>
                    </a:cubicBezTo>
                    <a:cubicBezTo>
                      <a:pt x="470687" y="96197"/>
                      <a:pt x="489737" y="119155"/>
                      <a:pt x="498529" y="140159"/>
                    </a:cubicBezTo>
                    <a:cubicBezTo>
                      <a:pt x="507321" y="161163"/>
                      <a:pt x="504390" y="186562"/>
                      <a:pt x="507321" y="207566"/>
                    </a:cubicBezTo>
                    <a:cubicBezTo>
                      <a:pt x="510252" y="228570"/>
                      <a:pt x="517091" y="246644"/>
                      <a:pt x="516114" y="266182"/>
                    </a:cubicBezTo>
                    <a:cubicBezTo>
                      <a:pt x="515137" y="285720"/>
                      <a:pt x="504879" y="310143"/>
                      <a:pt x="501460" y="324797"/>
                    </a:cubicBezTo>
                    <a:cubicBezTo>
                      <a:pt x="498041" y="339451"/>
                      <a:pt x="497552" y="340917"/>
                      <a:pt x="495598" y="354105"/>
                    </a:cubicBezTo>
                    <a:cubicBezTo>
                      <a:pt x="493644" y="367293"/>
                      <a:pt x="493156" y="388786"/>
                      <a:pt x="489737" y="403928"/>
                    </a:cubicBezTo>
                    <a:cubicBezTo>
                      <a:pt x="486318" y="419070"/>
                      <a:pt x="480456" y="448867"/>
                      <a:pt x="475083" y="444959"/>
                    </a:cubicBezTo>
                    <a:cubicBezTo>
                      <a:pt x="469710" y="441051"/>
                      <a:pt x="461894" y="396113"/>
                      <a:pt x="457498" y="380482"/>
                    </a:cubicBezTo>
                    <a:cubicBezTo>
                      <a:pt x="453102" y="364851"/>
                      <a:pt x="454567" y="363874"/>
                      <a:pt x="448706" y="351174"/>
                    </a:cubicBezTo>
                    <a:cubicBezTo>
                      <a:pt x="442845" y="338474"/>
                      <a:pt x="427214" y="321378"/>
                      <a:pt x="422329" y="304282"/>
                    </a:cubicBezTo>
                    <a:cubicBezTo>
                      <a:pt x="417444" y="287186"/>
                      <a:pt x="426236" y="261785"/>
                      <a:pt x="419398" y="248597"/>
                    </a:cubicBezTo>
                    <a:cubicBezTo>
                      <a:pt x="412560" y="235409"/>
                      <a:pt x="391556" y="227593"/>
                      <a:pt x="381298" y="225151"/>
                    </a:cubicBezTo>
                    <a:cubicBezTo>
                      <a:pt x="371040" y="222709"/>
                      <a:pt x="367621" y="235408"/>
                      <a:pt x="357852" y="233943"/>
                    </a:cubicBezTo>
                    <a:cubicBezTo>
                      <a:pt x="348083" y="232478"/>
                      <a:pt x="335871" y="217336"/>
                      <a:pt x="322683" y="216359"/>
                    </a:cubicBezTo>
                    <a:cubicBezTo>
                      <a:pt x="309495" y="215382"/>
                      <a:pt x="290933" y="224663"/>
                      <a:pt x="278721" y="228082"/>
                    </a:cubicBezTo>
                    <a:cubicBezTo>
                      <a:pt x="266509" y="231501"/>
                      <a:pt x="262602" y="236386"/>
                      <a:pt x="249414" y="236874"/>
                    </a:cubicBezTo>
                    <a:cubicBezTo>
                      <a:pt x="236226" y="237362"/>
                      <a:pt x="217176" y="230035"/>
                      <a:pt x="199591" y="231012"/>
                    </a:cubicBezTo>
                    <a:cubicBezTo>
                      <a:pt x="182006" y="231989"/>
                      <a:pt x="158560" y="240293"/>
                      <a:pt x="143906" y="242735"/>
                    </a:cubicBezTo>
                    <a:cubicBezTo>
                      <a:pt x="129252" y="245177"/>
                      <a:pt x="119972" y="242735"/>
                      <a:pt x="111668" y="245666"/>
                    </a:cubicBezTo>
                    <a:cubicBezTo>
                      <a:pt x="103364" y="248597"/>
                      <a:pt x="97991" y="250551"/>
                      <a:pt x="94083" y="260320"/>
                    </a:cubicBezTo>
                    <a:cubicBezTo>
                      <a:pt x="90175" y="270089"/>
                      <a:pt x="92617" y="292071"/>
                      <a:pt x="88221" y="304282"/>
                    </a:cubicBezTo>
                    <a:cubicBezTo>
                      <a:pt x="83825" y="316493"/>
                      <a:pt x="71125" y="314539"/>
                      <a:pt x="67706" y="333589"/>
                    </a:cubicBezTo>
                    <a:cubicBezTo>
                      <a:pt x="64287" y="352639"/>
                      <a:pt x="69171" y="396601"/>
                      <a:pt x="67706" y="418582"/>
                    </a:cubicBezTo>
                    <a:cubicBezTo>
                      <a:pt x="66241" y="440563"/>
                      <a:pt x="56959" y="485012"/>
                      <a:pt x="50121" y="47719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8" name="Freeform 19">
                <a:extLst>
                  <a:ext uri="{FF2B5EF4-FFF2-40B4-BE49-F238E27FC236}">
                    <a16:creationId xmlns:a16="http://schemas.microsoft.com/office/drawing/2014/main" id="{FA6D0D3C-E572-47F9-AB38-998ED24B074B}"/>
                  </a:ext>
                </a:extLst>
              </p:cNvPr>
              <p:cNvSpPr/>
              <p:nvPr/>
            </p:nvSpPr>
            <p:spPr>
              <a:xfrm>
                <a:off x="2460687" y="1873257"/>
                <a:ext cx="902627" cy="1510986"/>
              </a:xfrm>
              <a:custGeom>
                <a:avLst/>
                <a:gdLst>
                  <a:gd name="connsiteX0" fmla="*/ 285568 w 902625"/>
                  <a:gd name="connsiteY0" fmla="*/ 1267 h 1510983"/>
                  <a:gd name="connsiteX1" fmla="*/ 294712 w 902625"/>
                  <a:gd name="connsiteY1" fmla="*/ 68323 h 1510983"/>
                  <a:gd name="connsiteX2" fmla="*/ 352624 w 902625"/>
                  <a:gd name="connsiteY2" fmla="*/ 117091 h 1510983"/>
                  <a:gd name="connsiteX3" fmla="*/ 410536 w 902625"/>
                  <a:gd name="connsiteY3" fmla="*/ 171955 h 1510983"/>
                  <a:gd name="connsiteX4" fmla="*/ 462352 w 902625"/>
                  <a:gd name="connsiteY4" fmla="*/ 184147 h 1510983"/>
                  <a:gd name="connsiteX5" fmla="*/ 529408 w 902625"/>
                  <a:gd name="connsiteY5" fmla="*/ 150619 h 1510983"/>
                  <a:gd name="connsiteX6" fmla="*/ 584272 w 902625"/>
                  <a:gd name="connsiteY6" fmla="*/ 104899 h 1510983"/>
                  <a:gd name="connsiteX7" fmla="*/ 593416 w 902625"/>
                  <a:gd name="connsiteY7" fmla="*/ 83563 h 1510983"/>
                  <a:gd name="connsiteX8" fmla="*/ 581224 w 902625"/>
                  <a:gd name="connsiteY8" fmla="*/ 65275 h 1510983"/>
                  <a:gd name="connsiteX9" fmla="*/ 608656 w 902625"/>
                  <a:gd name="connsiteY9" fmla="*/ 101851 h 1510983"/>
                  <a:gd name="connsiteX10" fmla="*/ 608656 w 902625"/>
                  <a:gd name="connsiteY10" fmla="*/ 138427 h 1510983"/>
                  <a:gd name="connsiteX11" fmla="*/ 605608 w 902625"/>
                  <a:gd name="connsiteY11" fmla="*/ 175003 h 1510983"/>
                  <a:gd name="connsiteX12" fmla="*/ 654376 w 902625"/>
                  <a:gd name="connsiteY12" fmla="*/ 217675 h 1510983"/>
                  <a:gd name="connsiteX13" fmla="*/ 761056 w 902625"/>
                  <a:gd name="connsiteY13" fmla="*/ 406651 h 1510983"/>
                  <a:gd name="connsiteX14" fmla="*/ 773248 w 902625"/>
                  <a:gd name="connsiteY14" fmla="*/ 836419 h 1510983"/>
                  <a:gd name="connsiteX15" fmla="*/ 861640 w 902625"/>
                  <a:gd name="connsiteY15" fmla="*/ 1214371 h 1510983"/>
                  <a:gd name="connsiteX16" fmla="*/ 901264 w 902625"/>
                  <a:gd name="connsiteY16" fmla="*/ 1397251 h 1510983"/>
                  <a:gd name="connsiteX17" fmla="*/ 815920 w 902625"/>
                  <a:gd name="connsiteY17" fmla="*/ 1427731 h 1510983"/>
                  <a:gd name="connsiteX18" fmla="*/ 742768 w 902625"/>
                  <a:gd name="connsiteY18" fmla="*/ 1436875 h 1510983"/>
                  <a:gd name="connsiteX19" fmla="*/ 681808 w 902625"/>
                  <a:gd name="connsiteY19" fmla="*/ 1433827 h 1510983"/>
                  <a:gd name="connsiteX20" fmla="*/ 559888 w 902625"/>
                  <a:gd name="connsiteY20" fmla="*/ 1461259 h 1510983"/>
                  <a:gd name="connsiteX21" fmla="*/ 434920 w 902625"/>
                  <a:gd name="connsiteY21" fmla="*/ 1491739 h 1510983"/>
                  <a:gd name="connsiteX22" fmla="*/ 355672 w 902625"/>
                  <a:gd name="connsiteY22" fmla="*/ 1506979 h 1510983"/>
                  <a:gd name="connsiteX23" fmla="*/ 230704 w 902625"/>
                  <a:gd name="connsiteY23" fmla="*/ 1510027 h 1510983"/>
                  <a:gd name="connsiteX24" fmla="*/ 133168 w 902625"/>
                  <a:gd name="connsiteY24" fmla="*/ 1506979 h 1510983"/>
                  <a:gd name="connsiteX25" fmla="*/ 14296 w 902625"/>
                  <a:gd name="connsiteY25" fmla="*/ 1470403 h 1510983"/>
                  <a:gd name="connsiteX26" fmla="*/ 5152 w 902625"/>
                  <a:gd name="connsiteY26" fmla="*/ 1196083 h 1510983"/>
                  <a:gd name="connsiteX27" fmla="*/ 41728 w 902625"/>
                  <a:gd name="connsiteY27" fmla="*/ 702307 h 1510983"/>
                  <a:gd name="connsiteX28" fmla="*/ 145360 w 902625"/>
                  <a:gd name="connsiteY28" fmla="*/ 226819 h 1510983"/>
                  <a:gd name="connsiteX29" fmla="*/ 245944 w 902625"/>
                  <a:gd name="connsiteY29" fmla="*/ 40891 h 1510983"/>
                  <a:gd name="connsiteX30" fmla="*/ 285568 w 902625"/>
                  <a:gd name="connsiteY30" fmla="*/ 1267 h 1510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2625" h="1510983">
                    <a:moveTo>
                      <a:pt x="285568" y="1267"/>
                    </a:moveTo>
                    <a:cubicBezTo>
                      <a:pt x="293696" y="5839"/>
                      <a:pt x="283536" y="49019"/>
                      <a:pt x="294712" y="68323"/>
                    </a:cubicBezTo>
                    <a:cubicBezTo>
                      <a:pt x="305888" y="87627"/>
                      <a:pt x="333320" y="99819"/>
                      <a:pt x="352624" y="117091"/>
                    </a:cubicBezTo>
                    <a:cubicBezTo>
                      <a:pt x="371928" y="134363"/>
                      <a:pt x="392248" y="160779"/>
                      <a:pt x="410536" y="171955"/>
                    </a:cubicBezTo>
                    <a:cubicBezTo>
                      <a:pt x="428824" y="183131"/>
                      <a:pt x="442540" y="187703"/>
                      <a:pt x="462352" y="184147"/>
                    </a:cubicBezTo>
                    <a:cubicBezTo>
                      <a:pt x="482164" y="180591"/>
                      <a:pt x="509088" y="163827"/>
                      <a:pt x="529408" y="150619"/>
                    </a:cubicBezTo>
                    <a:cubicBezTo>
                      <a:pt x="549728" y="137411"/>
                      <a:pt x="573604" y="116075"/>
                      <a:pt x="584272" y="104899"/>
                    </a:cubicBezTo>
                    <a:cubicBezTo>
                      <a:pt x="594940" y="93723"/>
                      <a:pt x="593924" y="90167"/>
                      <a:pt x="593416" y="83563"/>
                    </a:cubicBezTo>
                    <a:cubicBezTo>
                      <a:pt x="592908" y="76959"/>
                      <a:pt x="578684" y="62227"/>
                      <a:pt x="581224" y="65275"/>
                    </a:cubicBezTo>
                    <a:cubicBezTo>
                      <a:pt x="583764" y="68323"/>
                      <a:pt x="604084" y="89659"/>
                      <a:pt x="608656" y="101851"/>
                    </a:cubicBezTo>
                    <a:cubicBezTo>
                      <a:pt x="613228" y="114043"/>
                      <a:pt x="609164" y="126235"/>
                      <a:pt x="608656" y="138427"/>
                    </a:cubicBezTo>
                    <a:cubicBezTo>
                      <a:pt x="608148" y="150619"/>
                      <a:pt x="597988" y="161795"/>
                      <a:pt x="605608" y="175003"/>
                    </a:cubicBezTo>
                    <a:cubicBezTo>
                      <a:pt x="613228" y="188211"/>
                      <a:pt x="628468" y="179067"/>
                      <a:pt x="654376" y="217675"/>
                    </a:cubicBezTo>
                    <a:cubicBezTo>
                      <a:pt x="680284" y="256283"/>
                      <a:pt x="741244" y="303527"/>
                      <a:pt x="761056" y="406651"/>
                    </a:cubicBezTo>
                    <a:cubicBezTo>
                      <a:pt x="780868" y="509775"/>
                      <a:pt x="756484" y="701799"/>
                      <a:pt x="773248" y="836419"/>
                    </a:cubicBezTo>
                    <a:cubicBezTo>
                      <a:pt x="790012" y="971039"/>
                      <a:pt x="840304" y="1120899"/>
                      <a:pt x="861640" y="1214371"/>
                    </a:cubicBezTo>
                    <a:cubicBezTo>
                      <a:pt x="882976" y="1307843"/>
                      <a:pt x="908884" y="1361691"/>
                      <a:pt x="901264" y="1397251"/>
                    </a:cubicBezTo>
                    <a:cubicBezTo>
                      <a:pt x="893644" y="1432811"/>
                      <a:pt x="842336" y="1421127"/>
                      <a:pt x="815920" y="1427731"/>
                    </a:cubicBezTo>
                    <a:cubicBezTo>
                      <a:pt x="789504" y="1434335"/>
                      <a:pt x="765120" y="1435859"/>
                      <a:pt x="742768" y="1436875"/>
                    </a:cubicBezTo>
                    <a:cubicBezTo>
                      <a:pt x="720416" y="1437891"/>
                      <a:pt x="712288" y="1429763"/>
                      <a:pt x="681808" y="1433827"/>
                    </a:cubicBezTo>
                    <a:cubicBezTo>
                      <a:pt x="651328" y="1437891"/>
                      <a:pt x="559888" y="1461259"/>
                      <a:pt x="559888" y="1461259"/>
                    </a:cubicBezTo>
                    <a:lnTo>
                      <a:pt x="434920" y="1491739"/>
                    </a:lnTo>
                    <a:cubicBezTo>
                      <a:pt x="400884" y="1499359"/>
                      <a:pt x="389708" y="1503931"/>
                      <a:pt x="355672" y="1506979"/>
                    </a:cubicBezTo>
                    <a:cubicBezTo>
                      <a:pt x="321636" y="1510027"/>
                      <a:pt x="267788" y="1510027"/>
                      <a:pt x="230704" y="1510027"/>
                    </a:cubicBezTo>
                    <a:cubicBezTo>
                      <a:pt x="193620" y="1510027"/>
                      <a:pt x="169236" y="1513583"/>
                      <a:pt x="133168" y="1506979"/>
                    </a:cubicBezTo>
                    <a:cubicBezTo>
                      <a:pt x="97100" y="1500375"/>
                      <a:pt x="35632" y="1522219"/>
                      <a:pt x="14296" y="1470403"/>
                    </a:cubicBezTo>
                    <a:cubicBezTo>
                      <a:pt x="-7040" y="1418587"/>
                      <a:pt x="580" y="1324099"/>
                      <a:pt x="5152" y="1196083"/>
                    </a:cubicBezTo>
                    <a:cubicBezTo>
                      <a:pt x="9724" y="1068067"/>
                      <a:pt x="18360" y="863851"/>
                      <a:pt x="41728" y="702307"/>
                    </a:cubicBezTo>
                    <a:cubicBezTo>
                      <a:pt x="65096" y="540763"/>
                      <a:pt x="111324" y="337055"/>
                      <a:pt x="145360" y="226819"/>
                    </a:cubicBezTo>
                    <a:cubicBezTo>
                      <a:pt x="179396" y="116583"/>
                      <a:pt x="222068" y="78483"/>
                      <a:pt x="245944" y="40891"/>
                    </a:cubicBezTo>
                    <a:cubicBezTo>
                      <a:pt x="269820" y="3299"/>
                      <a:pt x="277440" y="-3305"/>
                      <a:pt x="285568" y="12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9" name="Freeform 20">
                <a:extLst>
                  <a:ext uri="{FF2B5EF4-FFF2-40B4-BE49-F238E27FC236}">
                    <a16:creationId xmlns:a16="http://schemas.microsoft.com/office/drawing/2014/main" id="{B9D4D027-CB3A-4A2E-936D-8B4DD213FB85}"/>
                  </a:ext>
                </a:extLst>
              </p:cNvPr>
              <p:cNvSpPr/>
              <p:nvPr/>
            </p:nvSpPr>
            <p:spPr>
              <a:xfrm>
                <a:off x="2823405" y="2045102"/>
                <a:ext cx="372326" cy="1206938"/>
              </a:xfrm>
              <a:custGeom>
                <a:avLst/>
                <a:gdLst>
                  <a:gd name="connsiteX0" fmla="*/ 60010 w 372325"/>
                  <a:gd name="connsiteY0" fmla="*/ 111 h 1206936"/>
                  <a:gd name="connsiteX1" fmla="*/ 2098 w 372325"/>
                  <a:gd name="connsiteY1" fmla="*/ 42783 h 1206936"/>
                  <a:gd name="connsiteX2" fmla="*/ 14290 w 372325"/>
                  <a:gd name="connsiteY2" fmla="*/ 79359 h 1206936"/>
                  <a:gd name="connsiteX3" fmla="*/ 29530 w 372325"/>
                  <a:gd name="connsiteY3" fmla="*/ 97647 h 1206936"/>
                  <a:gd name="connsiteX4" fmla="*/ 44770 w 372325"/>
                  <a:gd name="connsiteY4" fmla="*/ 122031 h 1206936"/>
                  <a:gd name="connsiteX5" fmla="*/ 29530 w 372325"/>
                  <a:gd name="connsiteY5" fmla="*/ 170799 h 1206936"/>
                  <a:gd name="connsiteX6" fmla="*/ 32578 w 372325"/>
                  <a:gd name="connsiteY6" fmla="*/ 259191 h 1206936"/>
                  <a:gd name="connsiteX7" fmla="*/ 50866 w 372325"/>
                  <a:gd name="connsiteY7" fmla="*/ 393303 h 1206936"/>
                  <a:gd name="connsiteX8" fmla="*/ 133162 w 372325"/>
                  <a:gd name="connsiteY8" fmla="*/ 926703 h 1206936"/>
                  <a:gd name="connsiteX9" fmla="*/ 166690 w 372325"/>
                  <a:gd name="connsiteY9" fmla="*/ 1097391 h 1206936"/>
                  <a:gd name="connsiteX10" fmla="*/ 178882 w 372325"/>
                  <a:gd name="connsiteY10" fmla="*/ 1124823 h 1206936"/>
                  <a:gd name="connsiteX11" fmla="*/ 227650 w 372325"/>
                  <a:gd name="connsiteY11" fmla="*/ 1158351 h 1206936"/>
                  <a:gd name="connsiteX12" fmla="*/ 297754 w 372325"/>
                  <a:gd name="connsiteY12" fmla="*/ 1201023 h 1206936"/>
                  <a:gd name="connsiteX13" fmla="*/ 316042 w 372325"/>
                  <a:gd name="connsiteY13" fmla="*/ 1191879 h 1206936"/>
                  <a:gd name="connsiteX14" fmla="*/ 367858 w 372325"/>
                  <a:gd name="connsiteY14" fmla="*/ 1066911 h 1206936"/>
                  <a:gd name="connsiteX15" fmla="*/ 367858 w 372325"/>
                  <a:gd name="connsiteY15" fmla="*/ 1036431 h 1206936"/>
                  <a:gd name="connsiteX16" fmla="*/ 352618 w 372325"/>
                  <a:gd name="connsiteY16" fmla="*/ 990711 h 1206936"/>
                  <a:gd name="connsiteX17" fmla="*/ 306898 w 372325"/>
                  <a:gd name="connsiteY17" fmla="*/ 810879 h 1206936"/>
                  <a:gd name="connsiteX18" fmla="*/ 230698 w 372325"/>
                  <a:gd name="connsiteY18" fmla="*/ 457311 h 1206936"/>
                  <a:gd name="connsiteX19" fmla="*/ 188026 w 372325"/>
                  <a:gd name="connsiteY19" fmla="*/ 289671 h 1206936"/>
                  <a:gd name="connsiteX20" fmla="*/ 166690 w 372325"/>
                  <a:gd name="connsiteY20" fmla="*/ 210423 h 1206936"/>
                  <a:gd name="connsiteX21" fmla="*/ 142306 w 372325"/>
                  <a:gd name="connsiteY21" fmla="*/ 173847 h 1206936"/>
                  <a:gd name="connsiteX22" fmla="*/ 124018 w 372325"/>
                  <a:gd name="connsiteY22" fmla="*/ 131175 h 1206936"/>
                  <a:gd name="connsiteX23" fmla="*/ 117922 w 372325"/>
                  <a:gd name="connsiteY23" fmla="*/ 100695 h 1206936"/>
                  <a:gd name="connsiteX24" fmla="*/ 148402 w 372325"/>
                  <a:gd name="connsiteY24" fmla="*/ 82407 h 1206936"/>
                  <a:gd name="connsiteX25" fmla="*/ 154498 w 372325"/>
                  <a:gd name="connsiteY25" fmla="*/ 54975 h 1206936"/>
                  <a:gd name="connsiteX26" fmla="*/ 136210 w 372325"/>
                  <a:gd name="connsiteY26" fmla="*/ 30591 h 1206936"/>
                  <a:gd name="connsiteX27" fmla="*/ 60010 w 372325"/>
                  <a:gd name="connsiteY27" fmla="*/ 111 h 1206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2325" h="1206936">
                    <a:moveTo>
                      <a:pt x="60010" y="111"/>
                    </a:moveTo>
                    <a:cubicBezTo>
                      <a:pt x="37658" y="2143"/>
                      <a:pt x="9718" y="29575"/>
                      <a:pt x="2098" y="42783"/>
                    </a:cubicBezTo>
                    <a:cubicBezTo>
                      <a:pt x="-5522" y="55991"/>
                      <a:pt x="9718" y="70215"/>
                      <a:pt x="14290" y="79359"/>
                    </a:cubicBezTo>
                    <a:cubicBezTo>
                      <a:pt x="18862" y="88503"/>
                      <a:pt x="24450" y="90535"/>
                      <a:pt x="29530" y="97647"/>
                    </a:cubicBezTo>
                    <a:cubicBezTo>
                      <a:pt x="34610" y="104759"/>
                      <a:pt x="44770" y="109839"/>
                      <a:pt x="44770" y="122031"/>
                    </a:cubicBezTo>
                    <a:cubicBezTo>
                      <a:pt x="44770" y="134223"/>
                      <a:pt x="31562" y="147939"/>
                      <a:pt x="29530" y="170799"/>
                    </a:cubicBezTo>
                    <a:cubicBezTo>
                      <a:pt x="27498" y="193659"/>
                      <a:pt x="29022" y="222107"/>
                      <a:pt x="32578" y="259191"/>
                    </a:cubicBezTo>
                    <a:cubicBezTo>
                      <a:pt x="36134" y="296275"/>
                      <a:pt x="34102" y="282051"/>
                      <a:pt x="50866" y="393303"/>
                    </a:cubicBezTo>
                    <a:cubicBezTo>
                      <a:pt x="67630" y="504555"/>
                      <a:pt x="113858" y="809355"/>
                      <a:pt x="133162" y="926703"/>
                    </a:cubicBezTo>
                    <a:cubicBezTo>
                      <a:pt x="152466" y="1044051"/>
                      <a:pt x="159070" y="1064371"/>
                      <a:pt x="166690" y="1097391"/>
                    </a:cubicBezTo>
                    <a:cubicBezTo>
                      <a:pt x="174310" y="1130411"/>
                      <a:pt x="168722" y="1114663"/>
                      <a:pt x="178882" y="1124823"/>
                    </a:cubicBezTo>
                    <a:cubicBezTo>
                      <a:pt x="189042" y="1134983"/>
                      <a:pt x="207838" y="1145651"/>
                      <a:pt x="227650" y="1158351"/>
                    </a:cubicBezTo>
                    <a:cubicBezTo>
                      <a:pt x="247462" y="1171051"/>
                      <a:pt x="283022" y="1195435"/>
                      <a:pt x="297754" y="1201023"/>
                    </a:cubicBezTo>
                    <a:cubicBezTo>
                      <a:pt x="312486" y="1206611"/>
                      <a:pt x="304358" y="1214231"/>
                      <a:pt x="316042" y="1191879"/>
                    </a:cubicBezTo>
                    <a:cubicBezTo>
                      <a:pt x="327726" y="1169527"/>
                      <a:pt x="359222" y="1092819"/>
                      <a:pt x="367858" y="1066911"/>
                    </a:cubicBezTo>
                    <a:cubicBezTo>
                      <a:pt x="376494" y="1041003"/>
                      <a:pt x="370398" y="1049131"/>
                      <a:pt x="367858" y="1036431"/>
                    </a:cubicBezTo>
                    <a:cubicBezTo>
                      <a:pt x="365318" y="1023731"/>
                      <a:pt x="362778" y="1028303"/>
                      <a:pt x="352618" y="990711"/>
                    </a:cubicBezTo>
                    <a:cubicBezTo>
                      <a:pt x="342458" y="953119"/>
                      <a:pt x="327218" y="899779"/>
                      <a:pt x="306898" y="810879"/>
                    </a:cubicBezTo>
                    <a:cubicBezTo>
                      <a:pt x="286578" y="721979"/>
                      <a:pt x="250510" y="544179"/>
                      <a:pt x="230698" y="457311"/>
                    </a:cubicBezTo>
                    <a:cubicBezTo>
                      <a:pt x="210886" y="370443"/>
                      <a:pt x="198694" y="330819"/>
                      <a:pt x="188026" y="289671"/>
                    </a:cubicBezTo>
                    <a:cubicBezTo>
                      <a:pt x="177358" y="248523"/>
                      <a:pt x="174310" y="229727"/>
                      <a:pt x="166690" y="210423"/>
                    </a:cubicBezTo>
                    <a:cubicBezTo>
                      <a:pt x="159070" y="191119"/>
                      <a:pt x="149418" y="187055"/>
                      <a:pt x="142306" y="173847"/>
                    </a:cubicBezTo>
                    <a:cubicBezTo>
                      <a:pt x="135194" y="160639"/>
                      <a:pt x="128082" y="143367"/>
                      <a:pt x="124018" y="131175"/>
                    </a:cubicBezTo>
                    <a:cubicBezTo>
                      <a:pt x="119954" y="118983"/>
                      <a:pt x="113858" y="108823"/>
                      <a:pt x="117922" y="100695"/>
                    </a:cubicBezTo>
                    <a:cubicBezTo>
                      <a:pt x="121986" y="92567"/>
                      <a:pt x="142306" y="90027"/>
                      <a:pt x="148402" y="82407"/>
                    </a:cubicBezTo>
                    <a:cubicBezTo>
                      <a:pt x="154498" y="74787"/>
                      <a:pt x="156530" y="63611"/>
                      <a:pt x="154498" y="54975"/>
                    </a:cubicBezTo>
                    <a:cubicBezTo>
                      <a:pt x="152466" y="46339"/>
                      <a:pt x="144846" y="36687"/>
                      <a:pt x="136210" y="30591"/>
                    </a:cubicBezTo>
                    <a:cubicBezTo>
                      <a:pt x="127574" y="24495"/>
                      <a:pt x="82362" y="-1921"/>
                      <a:pt x="60010"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Freeform 21">
                <a:extLst>
                  <a:ext uri="{FF2B5EF4-FFF2-40B4-BE49-F238E27FC236}">
                    <a16:creationId xmlns:a16="http://schemas.microsoft.com/office/drawing/2014/main" id="{50D0F2E7-6EC5-4217-8F92-48D279D0A115}"/>
                  </a:ext>
                </a:extLst>
              </p:cNvPr>
              <p:cNvSpPr/>
              <p:nvPr/>
            </p:nvSpPr>
            <p:spPr>
              <a:xfrm>
                <a:off x="3067844" y="1975411"/>
                <a:ext cx="501696" cy="1929434"/>
              </a:xfrm>
              <a:custGeom>
                <a:avLst/>
                <a:gdLst>
                  <a:gd name="connsiteX0" fmla="*/ 217 w 501695"/>
                  <a:gd name="connsiteY0" fmla="*/ 1783 h 1929431"/>
                  <a:gd name="connsiteX1" fmla="*/ 44332 w 501695"/>
                  <a:gd name="connsiteY1" fmla="*/ 73973 h 1929431"/>
                  <a:gd name="connsiteX2" fmla="*/ 96469 w 501695"/>
                  <a:gd name="connsiteY2" fmla="*/ 122099 h 1929431"/>
                  <a:gd name="connsiteX3" fmla="*/ 196732 w 501695"/>
                  <a:gd name="connsiteY3" fmla="*/ 154183 h 1929431"/>
                  <a:gd name="connsiteX4" fmla="*/ 317048 w 501695"/>
                  <a:gd name="connsiteY4" fmla="*/ 238405 h 1929431"/>
                  <a:gd name="connsiteX5" fmla="*/ 353143 w 501695"/>
                  <a:gd name="connsiteY5" fmla="*/ 270489 h 1929431"/>
                  <a:gd name="connsiteX6" fmla="*/ 365175 w 501695"/>
                  <a:gd name="connsiteY6" fmla="*/ 358720 h 1929431"/>
                  <a:gd name="connsiteX7" fmla="*/ 369185 w 501695"/>
                  <a:gd name="connsiteY7" fmla="*/ 406847 h 1929431"/>
                  <a:gd name="connsiteX8" fmla="*/ 369185 w 501695"/>
                  <a:gd name="connsiteY8" fmla="*/ 454973 h 1929431"/>
                  <a:gd name="connsiteX9" fmla="*/ 381217 w 501695"/>
                  <a:gd name="connsiteY9" fmla="*/ 527162 h 1929431"/>
                  <a:gd name="connsiteX10" fmla="*/ 401269 w 501695"/>
                  <a:gd name="connsiteY10" fmla="*/ 579299 h 1929431"/>
                  <a:gd name="connsiteX11" fmla="*/ 397259 w 501695"/>
                  <a:gd name="connsiteY11" fmla="*/ 631436 h 1929431"/>
                  <a:gd name="connsiteX12" fmla="*/ 409290 w 501695"/>
                  <a:gd name="connsiteY12" fmla="*/ 707636 h 1929431"/>
                  <a:gd name="connsiteX13" fmla="*/ 433353 w 501695"/>
                  <a:gd name="connsiteY13" fmla="*/ 852015 h 1929431"/>
                  <a:gd name="connsiteX14" fmla="*/ 449396 w 501695"/>
                  <a:gd name="connsiteY14" fmla="*/ 1020457 h 1929431"/>
                  <a:gd name="connsiteX15" fmla="*/ 461427 w 501695"/>
                  <a:gd name="connsiteY15" fmla="*/ 1060562 h 1929431"/>
                  <a:gd name="connsiteX16" fmla="*/ 469448 w 501695"/>
                  <a:gd name="connsiteY16" fmla="*/ 1092647 h 1929431"/>
                  <a:gd name="connsiteX17" fmla="*/ 473459 w 501695"/>
                  <a:gd name="connsiteY17" fmla="*/ 1220983 h 1929431"/>
                  <a:gd name="connsiteX18" fmla="*/ 489501 w 501695"/>
                  <a:gd name="connsiteY18" fmla="*/ 1401457 h 1929431"/>
                  <a:gd name="connsiteX19" fmla="*/ 493511 w 501695"/>
                  <a:gd name="connsiteY19" fmla="*/ 1545836 h 1929431"/>
                  <a:gd name="connsiteX20" fmla="*/ 501532 w 501695"/>
                  <a:gd name="connsiteY20" fmla="*/ 1706257 h 1929431"/>
                  <a:gd name="connsiteX21" fmla="*/ 493511 w 501695"/>
                  <a:gd name="connsiteY21" fmla="*/ 1798499 h 1929431"/>
                  <a:gd name="connsiteX22" fmla="*/ 441375 w 501695"/>
                  <a:gd name="connsiteY22" fmla="*/ 1782457 h 1929431"/>
                  <a:gd name="connsiteX23" fmla="*/ 369185 w 501695"/>
                  <a:gd name="connsiteY23" fmla="*/ 1782457 h 1929431"/>
                  <a:gd name="connsiteX24" fmla="*/ 345122 w 501695"/>
                  <a:gd name="connsiteY24" fmla="*/ 1874699 h 1929431"/>
                  <a:gd name="connsiteX25" fmla="*/ 260901 w 501695"/>
                  <a:gd name="connsiteY25" fmla="*/ 1926836 h 1929431"/>
                  <a:gd name="connsiteX26" fmla="*/ 280953 w 501695"/>
                  <a:gd name="connsiteY26" fmla="*/ 1794489 h 1929431"/>
                  <a:gd name="connsiteX27" fmla="*/ 292985 w 501695"/>
                  <a:gd name="connsiteY27" fmla="*/ 1694226 h 1929431"/>
                  <a:gd name="connsiteX28" fmla="*/ 264911 w 501695"/>
                  <a:gd name="connsiteY28" fmla="*/ 1618026 h 1929431"/>
                  <a:gd name="connsiteX29" fmla="*/ 260901 w 501695"/>
                  <a:gd name="connsiteY29" fmla="*/ 1469636 h 1929431"/>
                  <a:gd name="connsiteX30" fmla="*/ 216785 w 501695"/>
                  <a:gd name="connsiteY30" fmla="*/ 1313226 h 1929431"/>
                  <a:gd name="connsiteX31" fmla="*/ 160638 w 501695"/>
                  <a:gd name="connsiteY31" fmla="*/ 1092647 h 1929431"/>
                  <a:gd name="connsiteX32" fmla="*/ 124543 w 501695"/>
                  <a:gd name="connsiteY32" fmla="*/ 952278 h 1929431"/>
                  <a:gd name="connsiteX33" fmla="*/ 112511 w 501695"/>
                  <a:gd name="connsiteY33" fmla="*/ 663520 h 1929431"/>
                  <a:gd name="connsiteX34" fmla="*/ 48343 w 501695"/>
                  <a:gd name="connsiteY34" fmla="*/ 334657 h 1929431"/>
                  <a:gd name="connsiteX35" fmla="*/ 28290 w 501695"/>
                  <a:gd name="connsiteY35" fmla="*/ 154183 h 1929431"/>
                  <a:gd name="connsiteX36" fmla="*/ 217 w 501695"/>
                  <a:gd name="connsiteY36" fmla="*/ 1783 h 1929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1695" h="1929431">
                    <a:moveTo>
                      <a:pt x="217" y="1783"/>
                    </a:moveTo>
                    <a:cubicBezTo>
                      <a:pt x="2891" y="-11585"/>
                      <a:pt x="28290" y="53920"/>
                      <a:pt x="44332" y="73973"/>
                    </a:cubicBezTo>
                    <a:cubicBezTo>
                      <a:pt x="60374" y="94026"/>
                      <a:pt x="71069" y="108731"/>
                      <a:pt x="96469" y="122099"/>
                    </a:cubicBezTo>
                    <a:cubicBezTo>
                      <a:pt x="121869" y="135467"/>
                      <a:pt x="159969" y="134799"/>
                      <a:pt x="196732" y="154183"/>
                    </a:cubicBezTo>
                    <a:cubicBezTo>
                      <a:pt x="233495" y="173567"/>
                      <a:pt x="290980" y="219021"/>
                      <a:pt x="317048" y="238405"/>
                    </a:cubicBezTo>
                    <a:cubicBezTo>
                      <a:pt x="343116" y="257789"/>
                      <a:pt x="345122" y="250437"/>
                      <a:pt x="353143" y="270489"/>
                    </a:cubicBezTo>
                    <a:cubicBezTo>
                      <a:pt x="361164" y="290541"/>
                      <a:pt x="362501" y="335994"/>
                      <a:pt x="365175" y="358720"/>
                    </a:cubicBezTo>
                    <a:cubicBezTo>
                      <a:pt x="367849" y="381446"/>
                      <a:pt x="368517" y="390805"/>
                      <a:pt x="369185" y="406847"/>
                    </a:cubicBezTo>
                    <a:cubicBezTo>
                      <a:pt x="369853" y="422889"/>
                      <a:pt x="367180" y="434921"/>
                      <a:pt x="369185" y="454973"/>
                    </a:cubicBezTo>
                    <a:cubicBezTo>
                      <a:pt x="371190" y="475025"/>
                      <a:pt x="375870" y="506441"/>
                      <a:pt x="381217" y="527162"/>
                    </a:cubicBezTo>
                    <a:cubicBezTo>
                      <a:pt x="386564" y="547883"/>
                      <a:pt x="398595" y="561920"/>
                      <a:pt x="401269" y="579299"/>
                    </a:cubicBezTo>
                    <a:cubicBezTo>
                      <a:pt x="403943" y="596678"/>
                      <a:pt x="395922" y="610047"/>
                      <a:pt x="397259" y="631436"/>
                    </a:cubicBezTo>
                    <a:cubicBezTo>
                      <a:pt x="398596" y="652825"/>
                      <a:pt x="403274" y="670873"/>
                      <a:pt x="409290" y="707636"/>
                    </a:cubicBezTo>
                    <a:cubicBezTo>
                      <a:pt x="415306" y="744399"/>
                      <a:pt x="426669" y="799878"/>
                      <a:pt x="433353" y="852015"/>
                    </a:cubicBezTo>
                    <a:cubicBezTo>
                      <a:pt x="440037" y="904152"/>
                      <a:pt x="444717" y="985699"/>
                      <a:pt x="449396" y="1020457"/>
                    </a:cubicBezTo>
                    <a:cubicBezTo>
                      <a:pt x="454075" y="1055215"/>
                      <a:pt x="458085" y="1048530"/>
                      <a:pt x="461427" y="1060562"/>
                    </a:cubicBezTo>
                    <a:cubicBezTo>
                      <a:pt x="464769" y="1072594"/>
                      <a:pt x="467443" y="1065910"/>
                      <a:pt x="469448" y="1092647"/>
                    </a:cubicBezTo>
                    <a:cubicBezTo>
                      <a:pt x="471453" y="1119384"/>
                      <a:pt x="470117" y="1169515"/>
                      <a:pt x="473459" y="1220983"/>
                    </a:cubicBezTo>
                    <a:cubicBezTo>
                      <a:pt x="476801" y="1272451"/>
                      <a:pt x="486159" y="1347315"/>
                      <a:pt x="489501" y="1401457"/>
                    </a:cubicBezTo>
                    <a:cubicBezTo>
                      <a:pt x="492843" y="1455599"/>
                      <a:pt x="491506" y="1495036"/>
                      <a:pt x="493511" y="1545836"/>
                    </a:cubicBezTo>
                    <a:cubicBezTo>
                      <a:pt x="495516" y="1596636"/>
                      <a:pt x="501532" y="1664147"/>
                      <a:pt x="501532" y="1706257"/>
                    </a:cubicBezTo>
                    <a:cubicBezTo>
                      <a:pt x="501532" y="1748367"/>
                      <a:pt x="503537" y="1785799"/>
                      <a:pt x="493511" y="1798499"/>
                    </a:cubicBezTo>
                    <a:cubicBezTo>
                      <a:pt x="483485" y="1811199"/>
                      <a:pt x="462096" y="1785131"/>
                      <a:pt x="441375" y="1782457"/>
                    </a:cubicBezTo>
                    <a:cubicBezTo>
                      <a:pt x="420654" y="1779783"/>
                      <a:pt x="385227" y="1767083"/>
                      <a:pt x="369185" y="1782457"/>
                    </a:cubicBezTo>
                    <a:cubicBezTo>
                      <a:pt x="353143" y="1797831"/>
                      <a:pt x="363169" y="1850636"/>
                      <a:pt x="345122" y="1874699"/>
                    </a:cubicBezTo>
                    <a:cubicBezTo>
                      <a:pt x="327075" y="1898762"/>
                      <a:pt x="271596" y="1940204"/>
                      <a:pt x="260901" y="1926836"/>
                    </a:cubicBezTo>
                    <a:cubicBezTo>
                      <a:pt x="250206" y="1913468"/>
                      <a:pt x="275606" y="1833257"/>
                      <a:pt x="280953" y="1794489"/>
                    </a:cubicBezTo>
                    <a:cubicBezTo>
                      <a:pt x="286300" y="1755721"/>
                      <a:pt x="295659" y="1723636"/>
                      <a:pt x="292985" y="1694226"/>
                    </a:cubicBezTo>
                    <a:cubicBezTo>
                      <a:pt x="290311" y="1664816"/>
                      <a:pt x="270258" y="1655458"/>
                      <a:pt x="264911" y="1618026"/>
                    </a:cubicBezTo>
                    <a:cubicBezTo>
                      <a:pt x="259564" y="1580594"/>
                      <a:pt x="268922" y="1520436"/>
                      <a:pt x="260901" y="1469636"/>
                    </a:cubicBezTo>
                    <a:cubicBezTo>
                      <a:pt x="252880" y="1418836"/>
                      <a:pt x="233495" y="1376057"/>
                      <a:pt x="216785" y="1313226"/>
                    </a:cubicBezTo>
                    <a:cubicBezTo>
                      <a:pt x="200075" y="1250395"/>
                      <a:pt x="176012" y="1152805"/>
                      <a:pt x="160638" y="1092647"/>
                    </a:cubicBezTo>
                    <a:cubicBezTo>
                      <a:pt x="145264" y="1032489"/>
                      <a:pt x="132564" y="1023799"/>
                      <a:pt x="124543" y="952278"/>
                    </a:cubicBezTo>
                    <a:cubicBezTo>
                      <a:pt x="116522" y="880757"/>
                      <a:pt x="125211" y="766457"/>
                      <a:pt x="112511" y="663520"/>
                    </a:cubicBezTo>
                    <a:cubicBezTo>
                      <a:pt x="99811" y="560583"/>
                      <a:pt x="62380" y="419546"/>
                      <a:pt x="48343" y="334657"/>
                    </a:cubicBezTo>
                    <a:cubicBezTo>
                      <a:pt x="34306" y="249768"/>
                      <a:pt x="36311" y="208993"/>
                      <a:pt x="28290" y="154183"/>
                    </a:cubicBezTo>
                    <a:cubicBezTo>
                      <a:pt x="20269" y="99373"/>
                      <a:pt x="-2457" y="15151"/>
                      <a:pt x="217" y="178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 name="Freeform 22">
                <a:extLst>
                  <a:ext uri="{FF2B5EF4-FFF2-40B4-BE49-F238E27FC236}">
                    <a16:creationId xmlns:a16="http://schemas.microsoft.com/office/drawing/2014/main" id="{066E8757-AEC8-4C8C-ACEE-D0DD793D17DE}"/>
                  </a:ext>
                </a:extLst>
              </p:cNvPr>
              <p:cNvSpPr/>
              <p:nvPr/>
            </p:nvSpPr>
            <p:spPr>
              <a:xfrm>
                <a:off x="1962632" y="1061614"/>
                <a:ext cx="820809" cy="2475965"/>
              </a:xfrm>
              <a:custGeom>
                <a:avLst/>
                <a:gdLst>
                  <a:gd name="connsiteX0" fmla="*/ 46647 w 820807"/>
                  <a:gd name="connsiteY0" fmla="*/ 1178 h 2475960"/>
                  <a:gd name="connsiteX1" fmla="*/ 90762 w 820807"/>
                  <a:gd name="connsiteY1" fmla="*/ 117484 h 2475960"/>
                  <a:gd name="connsiteX2" fmla="*/ 154931 w 820807"/>
                  <a:gd name="connsiteY2" fmla="*/ 117484 h 2475960"/>
                  <a:gd name="connsiteX3" fmla="*/ 207068 w 820807"/>
                  <a:gd name="connsiteY3" fmla="*/ 93421 h 2475960"/>
                  <a:gd name="connsiteX4" fmla="*/ 239152 w 820807"/>
                  <a:gd name="connsiteY4" fmla="*/ 53315 h 2475960"/>
                  <a:gd name="connsiteX5" fmla="*/ 247173 w 820807"/>
                  <a:gd name="connsiteY5" fmla="*/ 41284 h 2475960"/>
                  <a:gd name="connsiteX6" fmla="*/ 239152 w 820807"/>
                  <a:gd name="connsiteY6" fmla="*/ 69357 h 2475960"/>
                  <a:gd name="connsiteX7" fmla="*/ 239152 w 820807"/>
                  <a:gd name="connsiteY7" fmla="*/ 149568 h 2475960"/>
                  <a:gd name="connsiteX8" fmla="*/ 247173 w 820807"/>
                  <a:gd name="connsiteY8" fmla="*/ 217747 h 2475960"/>
                  <a:gd name="connsiteX9" fmla="*/ 239152 w 820807"/>
                  <a:gd name="connsiteY9" fmla="*/ 326031 h 2475960"/>
                  <a:gd name="connsiteX10" fmla="*/ 251184 w 820807"/>
                  <a:gd name="connsiteY10" fmla="*/ 406242 h 2475960"/>
                  <a:gd name="connsiteX11" fmla="*/ 247173 w 820807"/>
                  <a:gd name="connsiteY11" fmla="*/ 494473 h 2475960"/>
                  <a:gd name="connsiteX12" fmla="*/ 315352 w 820807"/>
                  <a:gd name="connsiteY12" fmla="*/ 622810 h 2475960"/>
                  <a:gd name="connsiteX13" fmla="*/ 391552 w 820807"/>
                  <a:gd name="connsiteY13" fmla="*/ 735105 h 2475960"/>
                  <a:gd name="connsiteX14" fmla="*/ 431657 w 820807"/>
                  <a:gd name="connsiteY14" fmla="*/ 779221 h 2475960"/>
                  <a:gd name="connsiteX15" fmla="*/ 447699 w 820807"/>
                  <a:gd name="connsiteY15" fmla="*/ 743126 h 2475960"/>
                  <a:gd name="connsiteX16" fmla="*/ 491815 w 820807"/>
                  <a:gd name="connsiteY16" fmla="*/ 739115 h 2475960"/>
                  <a:gd name="connsiteX17" fmla="*/ 572026 w 820807"/>
                  <a:gd name="connsiteY17" fmla="*/ 763178 h 2475960"/>
                  <a:gd name="connsiteX18" fmla="*/ 640205 w 820807"/>
                  <a:gd name="connsiteY18" fmla="*/ 811305 h 2475960"/>
                  <a:gd name="connsiteX19" fmla="*/ 684320 w 820807"/>
                  <a:gd name="connsiteY19" fmla="*/ 839378 h 2475960"/>
                  <a:gd name="connsiteX20" fmla="*/ 728436 w 820807"/>
                  <a:gd name="connsiteY20" fmla="*/ 851410 h 2475960"/>
                  <a:gd name="connsiteX21" fmla="*/ 760520 w 820807"/>
                  <a:gd name="connsiteY21" fmla="*/ 827347 h 2475960"/>
                  <a:gd name="connsiteX22" fmla="*/ 780573 w 820807"/>
                  <a:gd name="connsiteY22" fmla="*/ 795263 h 2475960"/>
                  <a:gd name="connsiteX23" fmla="*/ 780573 w 820807"/>
                  <a:gd name="connsiteY23" fmla="*/ 871463 h 2475960"/>
                  <a:gd name="connsiteX24" fmla="*/ 804636 w 820807"/>
                  <a:gd name="connsiteY24" fmla="*/ 943652 h 2475960"/>
                  <a:gd name="connsiteX25" fmla="*/ 816668 w 820807"/>
                  <a:gd name="connsiteY25" fmla="*/ 999800 h 2475960"/>
                  <a:gd name="connsiteX26" fmla="*/ 820678 w 820807"/>
                  <a:gd name="connsiteY26" fmla="*/ 1051936 h 2475960"/>
                  <a:gd name="connsiteX27" fmla="*/ 812657 w 820807"/>
                  <a:gd name="connsiteY27" fmla="*/ 1140168 h 2475960"/>
                  <a:gd name="connsiteX28" fmla="*/ 792605 w 820807"/>
                  <a:gd name="connsiteY28" fmla="*/ 1264494 h 2475960"/>
                  <a:gd name="connsiteX29" fmla="*/ 728436 w 820807"/>
                  <a:gd name="connsiteY29" fmla="*/ 1384810 h 2475960"/>
                  <a:gd name="connsiteX30" fmla="*/ 668278 w 820807"/>
                  <a:gd name="connsiteY30" fmla="*/ 1521168 h 2475960"/>
                  <a:gd name="connsiteX31" fmla="*/ 628173 w 820807"/>
                  <a:gd name="connsiteY31" fmla="*/ 1621431 h 2475960"/>
                  <a:gd name="connsiteX32" fmla="*/ 588068 w 820807"/>
                  <a:gd name="connsiteY32" fmla="*/ 1833989 h 2475960"/>
                  <a:gd name="connsiteX33" fmla="*/ 576036 w 820807"/>
                  <a:gd name="connsiteY33" fmla="*/ 2042536 h 2475960"/>
                  <a:gd name="connsiteX34" fmla="*/ 572026 w 820807"/>
                  <a:gd name="connsiteY34" fmla="*/ 2303221 h 2475960"/>
                  <a:gd name="connsiteX35" fmla="*/ 539941 w 820807"/>
                  <a:gd name="connsiteY35" fmla="*/ 2443589 h 2475960"/>
                  <a:gd name="connsiteX36" fmla="*/ 515878 w 820807"/>
                  <a:gd name="connsiteY36" fmla="*/ 2475673 h 2475960"/>
                  <a:gd name="connsiteX37" fmla="*/ 443689 w 820807"/>
                  <a:gd name="connsiteY37" fmla="*/ 2455621 h 2475960"/>
                  <a:gd name="connsiteX38" fmla="*/ 415615 w 820807"/>
                  <a:gd name="connsiteY38" fmla="*/ 2395463 h 2475960"/>
                  <a:gd name="connsiteX39" fmla="*/ 395562 w 820807"/>
                  <a:gd name="connsiteY39" fmla="*/ 2231031 h 2475960"/>
                  <a:gd name="connsiteX40" fmla="*/ 383531 w 820807"/>
                  <a:gd name="connsiteY40" fmla="*/ 2046547 h 2475960"/>
                  <a:gd name="connsiteX41" fmla="*/ 379520 w 820807"/>
                  <a:gd name="connsiteY41" fmla="*/ 1918210 h 2475960"/>
                  <a:gd name="connsiteX42" fmla="*/ 383531 w 820807"/>
                  <a:gd name="connsiteY42" fmla="*/ 1886126 h 2475960"/>
                  <a:gd name="connsiteX43" fmla="*/ 367489 w 820807"/>
                  <a:gd name="connsiteY43" fmla="*/ 1878105 h 2475960"/>
                  <a:gd name="connsiteX44" fmla="*/ 383531 w 820807"/>
                  <a:gd name="connsiteY44" fmla="*/ 1805915 h 2475960"/>
                  <a:gd name="connsiteX45" fmla="*/ 395562 w 820807"/>
                  <a:gd name="connsiteY45" fmla="*/ 1725705 h 2475960"/>
                  <a:gd name="connsiteX46" fmla="*/ 399573 w 820807"/>
                  <a:gd name="connsiteY46" fmla="*/ 1613410 h 2475960"/>
                  <a:gd name="connsiteX47" fmla="*/ 395562 w 820807"/>
                  <a:gd name="connsiteY47" fmla="*/ 1517157 h 2475960"/>
                  <a:gd name="connsiteX48" fmla="*/ 383531 w 820807"/>
                  <a:gd name="connsiteY48" fmla="*/ 1364757 h 2475960"/>
                  <a:gd name="connsiteX49" fmla="*/ 351447 w 820807"/>
                  <a:gd name="connsiteY49" fmla="*/ 1280536 h 2475960"/>
                  <a:gd name="connsiteX50" fmla="*/ 327384 w 820807"/>
                  <a:gd name="connsiteY50" fmla="*/ 1152200 h 2475960"/>
                  <a:gd name="connsiteX51" fmla="*/ 291289 w 820807"/>
                  <a:gd name="connsiteY51" fmla="*/ 1084021 h 2475960"/>
                  <a:gd name="connsiteX52" fmla="*/ 183005 w 820807"/>
                  <a:gd name="connsiteY52" fmla="*/ 971726 h 2475960"/>
                  <a:gd name="connsiteX53" fmla="*/ 146910 w 820807"/>
                  <a:gd name="connsiteY53" fmla="*/ 887505 h 2475960"/>
                  <a:gd name="connsiteX54" fmla="*/ 74720 w 820807"/>
                  <a:gd name="connsiteY54" fmla="*/ 743126 h 2475960"/>
                  <a:gd name="connsiteX55" fmla="*/ 50657 w 820807"/>
                  <a:gd name="connsiteY55" fmla="*/ 695000 h 2475960"/>
                  <a:gd name="connsiteX56" fmla="*/ 30605 w 820807"/>
                  <a:gd name="connsiteY56" fmla="*/ 642863 h 2475960"/>
                  <a:gd name="connsiteX57" fmla="*/ 14562 w 820807"/>
                  <a:gd name="connsiteY57" fmla="*/ 486452 h 2475960"/>
                  <a:gd name="connsiteX58" fmla="*/ 6541 w 820807"/>
                  <a:gd name="connsiteY58" fmla="*/ 374157 h 2475960"/>
                  <a:gd name="connsiteX59" fmla="*/ 2531 w 820807"/>
                  <a:gd name="connsiteY59" fmla="*/ 261863 h 2475960"/>
                  <a:gd name="connsiteX60" fmla="*/ 2531 w 820807"/>
                  <a:gd name="connsiteY60" fmla="*/ 249831 h 2475960"/>
                  <a:gd name="connsiteX61" fmla="*/ 34615 w 820807"/>
                  <a:gd name="connsiteY61" fmla="*/ 129515 h 2475960"/>
                  <a:gd name="connsiteX62" fmla="*/ 46647 w 820807"/>
                  <a:gd name="connsiteY62" fmla="*/ 61336 h 2475960"/>
                  <a:gd name="connsiteX63" fmla="*/ 46647 w 820807"/>
                  <a:gd name="connsiteY63" fmla="*/ 1178 h 24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20807" h="2475960">
                    <a:moveTo>
                      <a:pt x="46647" y="1178"/>
                    </a:moveTo>
                    <a:cubicBezTo>
                      <a:pt x="53999" y="10536"/>
                      <a:pt x="72715" y="98100"/>
                      <a:pt x="90762" y="117484"/>
                    </a:cubicBezTo>
                    <a:cubicBezTo>
                      <a:pt x="108809" y="136868"/>
                      <a:pt x="135547" y="121494"/>
                      <a:pt x="154931" y="117484"/>
                    </a:cubicBezTo>
                    <a:cubicBezTo>
                      <a:pt x="174315" y="113474"/>
                      <a:pt x="193031" y="104116"/>
                      <a:pt x="207068" y="93421"/>
                    </a:cubicBezTo>
                    <a:cubicBezTo>
                      <a:pt x="221105" y="82726"/>
                      <a:pt x="232468" y="62004"/>
                      <a:pt x="239152" y="53315"/>
                    </a:cubicBezTo>
                    <a:cubicBezTo>
                      <a:pt x="245836" y="44626"/>
                      <a:pt x="247173" y="38610"/>
                      <a:pt x="247173" y="41284"/>
                    </a:cubicBezTo>
                    <a:cubicBezTo>
                      <a:pt x="247173" y="43958"/>
                      <a:pt x="240489" y="51310"/>
                      <a:pt x="239152" y="69357"/>
                    </a:cubicBezTo>
                    <a:cubicBezTo>
                      <a:pt x="237815" y="87404"/>
                      <a:pt x="237815" y="124837"/>
                      <a:pt x="239152" y="149568"/>
                    </a:cubicBezTo>
                    <a:cubicBezTo>
                      <a:pt x="240489" y="174299"/>
                      <a:pt x="247173" y="188337"/>
                      <a:pt x="247173" y="217747"/>
                    </a:cubicBezTo>
                    <a:cubicBezTo>
                      <a:pt x="247173" y="247157"/>
                      <a:pt x="238484" y="294615"/>
                      <a:pt x="239152" y="326031"/>
                    </a:cubicBezTo>
                    <a:cubicBezTo>
                      <a:pt x="239820" y="357447"/>
                      <a:pt x="249847" y="378168"/>
                      <a:pt x="251184" y="406242"/>
                    </a:cubicBezTo>
                    <a:cubicBezTo>
                      <a:pt x="252521" y="434316"/>
                      <a:pt x="236478" y="458378"/>
                      <a:pt x="247173" y="494473"/>
                    </a:cubicBezTo>
                    <a:cubicBezTo>
                      <a:pt x="257868" y="530568"/>
                      <a:pt x="291289" y="582705"/>
                      <a:pt x="315352" y="622810"/>
                    </a:cubicBezTo>
                    <a:cubicBezTo>
                      <a:pt x="339415" y="662915"/>
                      <a:pt x="372168" y="709037"/>
                      <a:pt x="391552" y="735105"/>
                    </a:cubicBezTo>
                    <a:cubicBezTo>
                      <a:pt x="410936" y="761173"/>
                      <a:pt x="422299" y="777884"/>
                      <a:pt x="431657" y="779221"/>
                    </a:cubicBezTo>
                    <a:cubicBezTo>
                      <a:pt x="441015" y="780558"/>
                      <a:pt x="437673" y="749810"/>
                      <a:pt x="447699" y="743126"/>
                    </a:cubicBezTo>
                    <a:cubicBezTo>
                      <a:pt x="457725" y="736442"/>
                      <a:pt x="471094" y="735773"/>
                      <a:pt x="491815" y="739115"/>
                    </a:cubicBezTo>
                    <a:cubicBezTo>
                      <a:pt x="512536" y="742457"/>
                      <a:pt x="547294" y="751146"/>
                      <a:pt x="572026" y="763178"/>
                    </a:cubicBezTo>
                    <a:cubicBezTo>
                      <a:pt x="596758" y="775210"/>
                      <a:pt x="621489" y="798605"/>
                      <a:pt x="640205" y="811305"/>
                    </a:cubicBezTo>
                    <a:cubicBezTo>
                      <a:pt x="658921" y="824005"/>
                      <a:pt x="669615" y="832694"/>
                      <a:pt x="684320" y="839378"/>
                    </a:cubicBezTo>
                    <a:cubicBezTo>
                      <a:pt x="699025" y="846062"/>
                      <a:pt x="715736" y="853415"/>
                      <a:pt x="728436" y="851410"/>
                    </a:cubicBezTo>
                    <a:cubicBezTo>
                      <a:pt x="741136" y="849405"/>
                      <a:pt x="751831" y="836705"/>
                      <a:pt x="760520" y="827347"/>
                    </a:cubicBezTo>
                    <a:cubicBezTo>
                      <a:pt x="769209" y="817989"/>
                      <a:pt x="777231" y="787910"/>
                      <a:pt x="780573" y="795263"/>
                    </a:cubicBezTo>
                    <a:cubicBezTo>
                      <a:pt x="783915" y="802616"/>
                      <a:pt x="776563" y="846732"/>
                      <a:pt x="780573" y="871463"/>
                    </a:cubicBezTo>
                    <a:cubicBezTo>
                      <a:pt x="784583" y="896194"/>
                      <a:pt x="798620" y="922263"/>
                      <a:pt x="804636" y="943652"/>
                    </a:cubicBezTo>
                    <a:cubicBezTo>
                      <a:pt x="810652" y="965042"/>
                      <a:pt x="813994" y="981753"/>
                      <a:pt x="816668" y="999800"/>
                    </a:cubicBezTo>
                    <a:cubicBezTo>
                      <a:pt x="819342" y="1017847"/>
                      <a:pt x="821346" y="1028541"/>
                      <a:pt x="820678" y="1051936"/>
                    </a:cubicBezTo>
                    <a:cubicBezTo>
                      <a:pt x="820010" y="1075331"/>
                      <a:pt x="817336" y="1104742"/>
                      <a:pt x="812657" y="1140168"/>
                    </a:cubicBezTo>
                    <a:cubicBezTo>
                      <a:pt x="807978" y="1175594"/>
                      <a:pt x="806642" y="1223720"/>
                      <a:pt x="792605" y="1264494"/>
                    </a:cubicBezTo>
                    <a:cubicBezTo>
                      <a:pt x="778568" y="1305268"/>
                      <a:pt x="749157" y="1342031"/>
                      <a:pt x="728436" y="1384810"/>
                    </a:cubicBezTo>
                    <a:cubicBezTo>
                      <a:pt x="707715" y="1427589"/>
                      <a:pt x="684989" y="1481731"/>
                      <a:pt x="668278" y="1521168"/>
                    </a:cubicBezTo>
                    <a:cubicBezTo>
                      <a:pt x="651568" y="1560605"/>
                      <a:pt x="641541" y="1569294"/>
                      <a:pt x="628173" y="1621431"/>
                    </a:cubicBezTo>
                    <a:cubicBezTo>
                      <a:pt x="614805" y="1673568"/>
                      <a:pt x="596758" y="1763805"/>
                      <a:pt x="588068" y="1833989"/>
                    </a:cubicBezTo>
                    <a:cubicBezTo>
                      <a:pt x="579379" y="1904173"/>
                      <a:pt x="578710" y="1964331"/>
                      <a:pt x="576036" y="2042536"/>
                    </a:cubicBezTo>
                    <a:cubicBezTo>
                      <a:pt x="573362" y="2120741"/>
                      <a:pt x="578042" y="2236379"/>
                      <a:pt x="572026" y="2303221"/>
                    </a:cubicBezTo>
                    <a:cubicBezTo>
                      <a:pt x="566010" y="2370063"/>
                      <a:pt x="549299" y="2414847"/>
                      <a:pt x="539941" y="2443589"/>
                    </a:cubicBezTo>
                    <a:cubicBezTo>
                      <a:pt x="530583" y="2472331"/>
                      <a:pt x="531920" y="2473668"/>
                      <a:pt x="515878" y="2475673"/>
                    </a:cubicBezTo>
                    <a:cubicBezTo>
                      <a:pt x="499836" y="2477678"/>
                      <a:pt x="460399" y="2468989"/>
                      <a:pt x="443689" y="2455621"/>
                    </a:cubicBezTo>
                    <a:cubicBezTo>
                      <a:pt x="426979" y="2442253"/>
                      <a:pt x="423636" y="2432895"/>
                      <a:pt x="415615" y="2395463"/>
                    </a:cubicBezTo>
                    <a:cubicBezTo>
                      <a:pt x="407594" y="2358031"/>
                      <a:pt x="400909" y="2289184"/>
                      <a:pt x="395562" y="2231031"/>
                    </a:cubicBezTo>
                    <a:cubicBezTo>
                      <a:pt x="390215" y="2172878"/>
                      <a:pt x="386205" y="2098684"/>
                      <a:pt x="383531" y="2046547"/>
                    </a:cubicBezTo>
                    <a:cubicBezTo>
                      <a:pt x="380857" y="1994410"/>
                      <a:pt x="379520" y="1944947"/>
                      <a:pt x="379520" y="1918210"/>
                    </a:cubicBezTo>
                    <a:cubicBezTo>
                      <a:pt x="379520" y="1891473"/>
                      <a:pt x="385536" y="1892810"/>
                      <a:pt x="383531" y="1886126"/>
                    </a:cubicBezTo>
                    <a:cubicBezTo>
                      <a:pt x="381526" y="1879442"/>
                      <a:pt x="367489" y="1891473"/>
                      <a:pt x="367489" y="1878105"/>
                    </a:cubicBezTo>
                    <a:cubicBezTo>
                      <a:pt x="367489" y="1864737"/>
                      <a:pt x="378852" y="1831315"/>
                      <a:pt x="383531" y="1805915"/>
                    </a:cubicBezTo>
                    <a:cubicBezTo>
                      <a:pt x="388210" y="1780515"/>
                      <a:pt x="392888" y="1757789"/>
                      <a:pt x="395562" y="1725705"/>
                    </a:cubicBezTo>
                    <a:cubicBezTo>
                      <a:pt x="398236" y="1693621"/>
                      <a:pt x="399573" y="1648168"/>
                      <a:pt x="399573" y="1613410"/>
                    </a:cubicBezTo>
                    <a:cubicBezTo>
                      <a:pt x="399573" y="1578652"/>
                      <a:pt x="398236" y="1558599"/>
                      <a:pt x="395562" y="1517157"/>
                    </a:cubicBezTo>
                    <a:cubicBezTo>
                      <a:pt x="392888" y="1475715"/>
                      <a:pt x="390884" y="1404194"/>
                      <a:pt x="383531" y="1364757"/>
                    </a:cubicBezTo>
                    <a:cubicBezTo>
                      <a:pt x="376179" y="1325320"/>
                      <a:pt x="360805" y="1315962"/>
                      <a:pt x="351447" y="1280536"/>
                    </a:cubicBezTo>
                    <a:cubicBezTo>
                      <a:pt x="342089" y="1245110"/>
                      <a:pt x="337410" y="1184953"/>
                      <a:pt x="327384" y="1152200"/>
                    </a:cubicBezTo>
                    <a:cubicBezTo>
                      <a:pt x="317358" y="1119447"/>
                      <a:pt x="315352" y="1114100"/>
                      <a:pt x="291289" y="1084021"/>
                    </a:cubicBezTo>
                    <a:cubicBezTo>
                      <a:pt x="267226" y="1053942"/>
                      <a:pt x="207068" y="1004479"/>
                      <a:pt x="183005" y="971726"/>
                    </a:cubicBezTo>
                    <a:cubicBezTo>
                      <a:pt x="158942" y="938973"/>
                      <a:pt x="164957" y="925605"/>
                      <a:pt x="146910" y="887505"/>
                    </a:cubicBezTo>
                    <a:cubicBezTo>
                      <a:pt x="128863" y="849405"/>
                      <a:pt x="74720" y="743126"/>
                      <a:pt x="74720" y="743126"/>
                    </a:cubicBezTo>
                    <a:cubicBezTo>
                      <a:pt x="58678" y="711042"/>
                      <a:pt x="58009" y="711710"/>
                      <a:pt x="50657" y="695000"/>
                    </a:cubicBezTo>
                    <a:cubicBezTo>
                      <a:pt x="43305" y="678290"/>
                      <a:pt x="36621" y="677621"/>
                      <a:pt x="30605" y="642863"/>
                    </a:cubicBezTo>
                    <a:cubicBezTo>
                      <a:pt x="24589" y="608105"/>
                      <a:pt x="18573" y="531236"/>
                      <a:pt x="14562" y="486452"/>
                    </a:cubicBezTo>
                    <a:cubicBezTo>
                      <a:pt x="10551" y="441668"/>
                      <a:pt x="8546" y="411588"/>
                      <a:pt x="6541" y="374157"/>
                    </a:cubicBezTo>
                    <a:cubicBezTo>
                      <a:pt x="4536" y="336726"/>
                      <a:pt x="3199" y="282584"/>
                      <a:pt x="2531" y="261863"/>
                    </a:cubicBezTo>
                    <a:cubicBezTo>
                      <a:pt x="1863" y="241142"/>
                      <a:pt x="-2816" y="271889"/>
                      <a:pt x="2531" y="249831"/>
                    </a:cubicBezTo>
                    <a:cubicBezTo>
                      <a:pt x="7878" y="227773"/>
                      <a:pt x="27262" y="160931"/>
                      <a:pt x="34615" y="129515"/>
                    </a:cubicBezTo>
                    <a:cubicBezTo>
                      <a:pt x="41968" y="98099"/>
                      <a:pt x="43973" y="82057"/>
                      <a:pt x="46647" y="61336"/>
                    </a:cubicBezTo>
                    <a:cubicBezTo>
                      <a:pt x="49321" y="40615"/>
                      <a:pt x="39295" y="-8180"/>
                      <a:pt x="46647" y="11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2" name="Freeform 23">
                <a:extLst>
                  <a:ext uri="{FF2B5EF4-FFF2-40B4-BE49-F238E27FC236}">
                    <a16:creationId xmlns:a16="http://schemas.microsoft.com/office/drawing/2014/main" id="{B30A85AD-C009-4CA6-85F4-EA3D81386070}"/>
                  </a:ext>
                </a:extLst>
              </p:cNvPr>
              <p:cNvSpPr/>
              <p:nvPr/>
            </p:nvSpPr>
            <p:spPr>
              <a:xfrm>
                <a:off x="3369302" y="3701672"/>
                <a:ext cx="188144" cy="101390"/>
              </a:xfrm>
              <a:custGeom>
                <a:avLst/>
                <a:gdLst>
                  <a:gd name="connsiteX0" fmla="*/ 176546 w 188144"/>
                  <a:gd name="connsiteY0" fmla="*/ 11816 h 101390"/>
                  <a:gd name="connsiteX1" fmla="*/ 181626 w 188144"/>
                  <a:gd name="connsiteY1" fmla="*/ 98176 h 101390"/>
                  <a:gd name="connsiteX2" fmla="*/ 156226 w 188144"/>
                  <a:gd name="connsiteY2" fmla="*/ 82936 h 101390"/>
                  <a:gd name="connsiteX3" fmla="*/ 105426 w 188144"/>
                  <a:gd name="connsiteY3" fmla="*/ 82936 h 101390"/>
                  <a:gd name="connsiteX4" fmla="*/ 49546 w 188144"/>
                  <a:gd name="connsiteY4" fmla="*/ 88016 h 101390"/>
                  <a:gd name="connsiteX5" fmla="*/ 3826 w 188144"/>
                  <a:gd name="connsiteY5" fmla="*/ 98176 h 101390"/>
                  <a:gd name="connsiteX6" fmla="*/ 8906 w 188144"/>
                  <a:gd name="connsiteY6" fmla="*/ 52456 h 101390"/>
                  <a:gd name="connsiteX7" fmla="*/ 59706 w 188144"/>
                  <a:gd name="connsiteY7" fmla="*/ 6736 h 101390"/>
                  <a:gd name="connsiteX8" fmla="*/ 176546 w 188144"/>
                  <a:gd name="connsiteY8" fmla="*/ 11816 h 10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44" h="101390">
                    <a:moveTo>
                      <a:pt x="176546" y="11816"/>
                    </a:moveTo>
                    <a:cubicBezTo>
                      <a:pt x="196866" y="27056"/>
                      <a:pt x="185013" y="86323"/>
                      <a:pt x="181626" y="98176"/>
                    </a:cubicBezTo>
                    <a:cubicBezTo>
                      <a:pt x="178239" y="110029"/>
                      <a:pt x="168926" y="85476"/>
                      <a:pt x="156226" y="82936"/>
                    </a:cubicBezTo>
                    <a:cubicBezTo>
                      <a:pt x="143526" y="80396"/>
                      <a:pt x="123206" y="82089"/>
                      <a:pt x="105426" y="82936"/>
                    </a:cubicBezTo>
                    <a:cubicBezTo>
                      <a:pt x="87646" y="83783"/>
                      <a:pt x="66479" y="85476"/>
                      <a:pt x="49546" y="88016"/>
                    </a:cubicBezTo>
                    <a:cubicBezTo>
                      <a:pt x="32613" y="90556"/>
                      <a:pt x="10599" y="104103"/>
                      <a:pt x="3826" y="98176"/>
                    </a:cubicBezTo>
                    <a:cubicBezTo>
                      <a:pt x="-2947" y="92249"/>
                      <a:pt x="-407" y="67696"/>
                      <a:pt x="8906" y="52456"/>
                    </a:cubicBezTo>
                    <a:cubicBezTo>
                      <a:pt x="18219" y="37216"/>
                      <a:pt x="39386" y="16049"/>
                      <a:pt x="59706" y="6736"/>
                    </a:cubicBezTo>
                    <a:cubicBezTo>
                      <a:pt x="80026" y="-2577"/>
                      <a:pt x="156226" y="-3424"/>
                      <a:pt x="176546" y="118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3" name="Freeform 24">
                <a:extLst>
                  <a:ext uri="{FF2B5EF4-FFF2-40B4-BE49-F238E27FC236}">
                    <a16:creationId xmlns:a16="http://schemas.microsoft.com/office/drawing/2014/main" id="{828FFD89-1D71-4701-A464-54C3F9BE62FE}"/>
                  </a:ext>
                </a:extLst>
              </p:cNvPr>
              <p:cNvSpPr/>
              <p:nvPr/>
            </p:nvSpPr>
            <p:spPr>
              <a:xfrm>
                <a:off x="2013206" y="1026478"/>
                <a:ext cx="200477" cy="252446"/>
              </a:xfrm>
              <a:custGeom>
                <a:avLst/>
                <a:gdLst>
                  <a:gd name="connsiteX0" fmla="*/ 196595 w 198015"/>
                  <a:gd name="connsiteY0" fmla="*/ 136842 h 252445"/>
                  <a:gd name="connsiteX1" fmla="*/ 176275 w 198015"/>
                  <a:gd name="connsiteY1" fmla="*/ 86042 h 252445"/>
                  <a:gd name="connsiteX2" fmla="*/ 181355 w 198015"/>
                  <a:gd name="connsiteY2" fmla="*/ 40322 h 252445"/>
                  <a:gd name="connsiteX3" fmla="*/ 155955 w 198015"/>
                  <a:gd name="connsiteY3" fmla="*/ 9842 h 252445"/>
                  <a:gd name="connsiteX4" fmla="*/ 155955 w 198015"/>
                  <a:gd name="connsiteY4" fmla="*/ 50482 h 252445"/>
                  <a:gd name="connsiteX5" fmla="*/ 110235 w 198015"/>
                  <a:gd name="connsiteY5" fmla="*/ 65722 h 252445"/>
                  <a:gd name="connsiteX6" fmla="*/ 64515 w 198015"/>
                  <a:gd name="connsiteY6" fmla="*/ 65722 h 252445"/>
                  <a:gd name="connsiteX7" fmla="*/ 23875 w 198015"/>
                  <a:gd name="connsiteY7" fmla="*/ 20002 h 252445"/>
                  <a:gd name="connsiteX8" fmla="*/ 3555 w 198015"/>
                  <a:gd name="connsiteY8" fmla="*/ 4762 h 252445"/>
                  <a:gd name="connsiteX9" fmla="*/ 3555 w 198015"/>
                  <a:gd name="connsiteY9" fmla="*/ 101282 h 252445"/>
                  <a:gd name="connsiteX10" fmla="*/ 39115 w 198015"/>
                  <a:gd name="connsiteY10" fmla="*/ 243522 h 252445"/>
                  <a:gd name="connsiteX11" fmla="*/ 130555 w 198015"/>
                  <a:gd name="connsiteY11" fmla="*/ 228282 h 252445"/>
                  <a:gd name="connsiteX12" fmla="*/ 196595 w 198015"/>
                  <a:gd name="connsiteY12" fmla="*/ 136842 h 252445"/>
                  <a:gd name="connsiteX0" fmla="*/ 196595 w 200477"/>
                  <a:gd name="connsiteY0" fmla="*/ 136842 h 252445"/>
                  <a:gd name="connsiteX1" fmla="*/ 191515 w 200477"/>
                  <a:gd name="connsiteY1" fmla="*/ 80962 h 252445"/>
                  <a:gd name="connsiteX2" fmla="*/ 181355 w 200477"/>
                  <a:gd name="connsiteY2" fmla="*/ 40322 h 252445"/>
                  <a:gd name="connsiteX3" fmla="*/ 155955 w 200477"/>
                  <a:gd name="connsiteY3" fmla="*/ 9842 h 252445"/>
                  <a:gd name="connsiteX4" fmla="*/ 155955 w 200477"/>
                  <a:gd name="connsiteY4" fmla="*/ 50482 h 252445"/>
                  <a:gd name="connsiteX5" fmla="*/ 110235 w 200477"/>
                  <a:gd name="connsiteY5" fmla="*/ 65722 h 252445"/>
                  <a:gd name="connsiteX6" fmla="*/ 64515 w 200477"/>
                  <a:gd name="connsiteY6" fmla="*/ 65722 h 252445"/>
                  <a:gd name="connsiteX7" fmla="*/ 23875 w 200477"/>
                  <a:gd name="connsiteY7" fmla="*/ 20002 h 252445"/>
                  <a:gd name="connsiteX8" fmla="*/ 3555 w 200477"/>
                  <a:gd name="connsiteY8" fmla="*/ 4762 h 252445"/>
                  <a:gd name="connsiteX9" fmla="*/ 3555 w 200477"/>
                  <a:gd name="connsiteY9" fmla="*/ 101282 h 252445"/>
                  <a:gd name="connsiteX10" fmla="*/ 39115 w 200477"/>
                  <a:gd name="connsiteY10" fmla="*/ 243522 h 252445"/>
                  <a:gd name="connsiteX11" fmla="*/ 130555 w 200477"/>
                  <a:gd name="connsiteY11" fmla="*/ 228282 h 252445"/>
                  <a:gd name="connsiteX12" fmla="*/ 196595 w 200477"/>
                  <a:gd name="connsiteY12" fmla="*/ 136842 h 25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477" h="252445">
                    <a:moveTo>
                      <a:pt x="196595" y="136842"/>
                    </a:moveTo>
                    <a:cubicBezTo>
                      <a:pt x="206755" y="112289"/>
                      <a:pt x="194055" y="97049"/>
                      <a:pt x="191515" y="80962"/>
                    </a:cubicBezTo>
                    <a:cubicBezTo>
                      <a:pt x="188975" y="64875"/>
                      <a:pt x="187282" y="52175"/>
                      <a:pt x="181355" y="40322"/>
                    </a:cubicBezTo>
                    <a:cubicBezTo>
                      <a:pt x="175428" y="28469"/>
                      <a:pt x="160188" y="8149"/>
                      <a:pt x="155955" y="9842"/>
                    </a:cubicBezTo>
                    <a:cubicBezTo>
                      <a:pt x="151722" y="11535"/>
                      <a:pt x="163575" y="41169"/>
                      <a:pt x="155955" y="50482"/>
                    </a:cubicBezTo>
                    <a:cubicBezTo>
                      <a:pt x="148335" y="59795"/>
                      <a:pt x="125475" y="63182"/>
                      <a:pt x="110235" y="65722"/>
                    </a:cubicBezTo>
                    <a:cubicBezTo>
                      <a:pt x="94995" y="68262"/>
                      <a:pt x="78908" y="73342"/>
                      <a:pt x="64515" y="65722"/>
                    </a:cubicBezTo>
                    <a:cubicBezTo>
                      <a:pt x="50122" y="58102"/>
                      <a:pt x="34035" y="30162"/>
                      <a:pt x="23875" y="20002"/>
                    </a:cubicBezTo>
                    <a:cubicBezTo>
                      <a:pt x="13715" y="9842"/>
                      <a:pt x="6942" y="-8785"/>
                      <a:pt x="3555" y="4762"/>
                    </a:cubicBezTo>
                    <a:cubicBezTo>
                      <a:pt x="168" y="18309"/>
                      <a:pt x="-2372" y="61489"/>
                      <a:pt x="3555" y="101282"/>
                    </a:cubicBezTo>
                    <a:cubicBezTo>
                      <a:pt x="9482" y="141075"/>
                      <a:pt x="17948" y="222355"/>
                      <a:pt x="39115" y="243522"/>
                    </a:cubicBezTo>
                    <a:cubicBezTo>
                      <a:pt x="60282" y="264689"/>
                      <a:pt x="106848" y="243522"/>
                      <a:pt x="130555" y="228282"/>
                    </a:cubicBezTo>
                    <a:cubicBezTo>
                      <a:pt x="154262" y="213042"/>
                      <a:pt x="186435" y="161395"/>
                      <a:pt x="196595" y="1368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5" name="Freeform 6">
              <a:extLst>
                <a:ext uri="{FF2B5EF4-FFF2-40B4-BE49-F238E27FC236}">
                  <a16:creationId xmlns:a16="http://schemas.microsoft.com/office/drawing/2014/main" id="{E87653A0-AE4A-4037-848E-B792FB42B463}"/>
                </a:ext>
              </a:extLst>
            </p:cNvPr>
            <p:cNvSpPr/>
            <p:nvPr/>
          </p:nvSpPr>
          <p:spPr>
            <a:xfrm>
              <a:off x="3847080" y="1362265"/>
              <a:ext cx="1251308" cy="3993517"/>
            </a:xfrm>
            <a:custGeom>
              <a:avLst/>
              <a:gdLst>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39802 w 2274475"/>
                <a:gd name="connsiteY54" fmla="*/ 113436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90104 w 2274475"/>
                <a:gd name="connsiteY8" fmla="*/ 110685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74475" h="7258931">
                  <a:moveTo>
                    <a:pt x="1010406" y="480"/>
                  </a:moveTo>
                  <a:cubicBezTo>
                    <a:pt x="1043686" y="-1083"/>
                    <a:pt x="1073016" y="1304"/>
                    <a:pt x="1102095" y="5735"/>
                  </a:cubicBezTo>
                  <a:cubicBezTo>
                    <a:pt x="1104192" y="5411"/>
                    <a:pt x="1106275" y="5508"/>
                    <a:pt x="1108360" y="5621"/>
                  </a:cubicBezTo>
                  <a:cubicBezTo>
                    <a:pt x="1267121" y="18361"/>
                    <a:pt x="1286231" y="91404"/>
                    <a:pt x="1384688" y="135883"/>
                  </a:cubicBezTo>
                  <a:lnTo>
                    <a:pt x="1492367" y="319142"/>
                  </a:lnTo>
                  <a:cubicBezTo>
                    <a:pt x="1491728" y="426282"/>
                    <a:pt x="1510135" y="527075"/>
                    <a:pt x="1487277" y="627868"/>
                  </a:cubicBezTo>
                  <a:cubicBezTo>
                    <a:pt x="1418910" y="746113"/>
                    <a:pt x="1302895" y="830053"/>
                    <a:pt x="1311344" y="934324"/>
                  </a:cubicBezTo>
                  <a:lnTo>
                    <a:pt x="1325500" y="985327"/>
                  </a:lnTo>
                  <a:cubicBezTo>
                    <a:pt x="1330194" y="1024847"/>
                    <a:pt x="1375728" y="1068875"/>
                    <a:pt x="1390104" y="1106856"/>
                  </a:cubicBezTo>
                  <a:cubicBezTo>
                    <a:pt x="1431693" y="1230800"/>
                    <a:pt x="1797433" y="1317290"/>
                    <a:pt x="2048362" y="1385160"/>
                  </a:cubicBezTo>
                  <a:cubicBezTo>
                    <a:pt x="2111119" y="1394902"/>
                    <a:pt x="2091635" y="1498099"/>
                    <a:pt x="2117009" y="1597559"/>
                  </a:cubicBezTo>
                  <a:cubicBezTo>
                    <a:pt x="2135620" y="1660396"/>
                    <a:pt x="2154811" y="1677574"/>
                    <a:pt x="2148808" y="1758448"/>
                  </a:cubicBezTo>
                  <a:cubicBezTo>
                    <a:pt x="2191400" y="1843059"/>
                    <a:pt x="2218460" y="1906746"/>
                    <a:pt x="2189395" y="2037940"/>
                  </a:cubicBezTo>
                  <a:cubicBezTo>
                    <a:pt x="2188764" y="2111215"/>
                    <a:pt x="2206824" y="2102251"/>
                    <a:pt x="2232360" y="2257766"/>
                  </a:cubicBezTo>
                  <a:cubicBezTo>
                    <a:pt x="2286030" y="2406818"/>
                    <a:pt x="2285957" y="2613610"/>
                    <a:pt x="2246002" y="2696740"/>
                  </a:cubicBezTo>
                  <a:cubicBezTo>
                    <a:pt x="2250906" y="2813515"/>
                    <a:pt x="2280244" y="2781221"/>
                    <a:pt x="2261780" y="2932246"/>
                  </a:cubicBezTo>
                  <a:cubicBezTo>
                    <a:pt x="2251812" y="3042523"/>
                    <a:pt x="2230338" y="3222331"/>
                    <a:pt x="2189929" y="3317283"/>
                  </a:cubicBezTo>
                  <a:cubicBezTo>
                    <a:pt x="2205594" y="3415974"/>
                    <a:pt x="2208562" y="3482744"/>
                    <a:pt x="2153905" y="3546819"/>
                  </a:cubicBezTo>
                  <a:cubicBezTo>
                    <a:pt x="2123547" y="3613605"/>
                    <a:pt x="2067020" y="3631796"/>
                    <a:pt x="2062829" y="3747178"/>
                  </a:cubicBezTo>
                  <a:cubicBezTo>
                    <a:pt x="2038248" y="3784366"/>
                    <a:pt x="2043572" y="3814077"/>
                    <a:pt x="1996560" y="3899862"/>
                  </a:cubicBezTo>
                  <a:cubicBezTo>
                    <a:pt x="1976622" y="3973381"/>
                    <a:pt x="1945464" y="4030878"/>
                    <a:pt x="1973112" y="4192026"/>
                  </a:cubicBezTo>
                  <a:cubicBezTo>
                    <a:pt x="1978331" y="4297101"/>
                    <a:pt x="1988760" y="4562878"/>
                    <a:pt x="1994230" y="4758341"/>
                  </a:cubicBezTo>
                  <a:cubicBezTo>
                    <a:pt x="1999377" y="4985418"/>
                    <a:pt x="1993308" y="5242399"/>
                    <a:pt x="1998454" y="5443309"/>
                  </a:cubicBezTo>
                  <a:cubicBezTo>
                    <a:pt x="2022566" y="5619053"/>
                    <a:pt x="2065370" y="5798537"/>
                    <a:pt x="2070791" y="5970543"/>
                  </a:cubicBezTo>
                  <a:lnTo>
                    <a:pt x="2032486" y="6356695"/>
                  </a:lnTo>
                  <a:cubicBezTo>
                    <a:pt x="2079044" y="6432965"/>
                    <a:pt x="2118126" y="6490542"/>
                    <a:pt x="2112349" y="6570550"/>
                  </a:cubicBezTo>
                  <a:cubicBezTo>
                    <a:pt x="2108465" y="6689962"/>
                    <a:pt x="2037292" y="6764517"/>
                    <a:pt x="2055838" y="6861500"/>
                  </a:cubicBezTo>
                  <a:cubicBezTo>
                    <a:pt x="2097864" y="6951606"/>
                    <a:pt x="2147368" y="7116476"/>
                    <a:pt x="2193133" y="7243963"/>
                  </a:cubicBezTo>
                  <a:lnTo>
                    <a:pt x="1732215" y="7204737"/>
                  </a:lnTo>
                  <a:lnTo>
                    <a:pt x="1663568" y="6959567"/>
                  </a:lnTo>
                  <a:cubicBezTo>
                    <a:pt x="1623726" y="6778984"/>
                    <a:pt x="1531549" y="6564756"/>
                    <a:pt x="1544042" y="6417818"/>
                  </a:cubicBezTo>
                  <a:cubicBezTo>
                    <a:pt x="1469780" y="6357795"/>
                    <a:pt x="1458800" y="6257382"/>
                    <a:pt x="1453500" y="6124684"/>
                  </a:cubicBezTo>
                  <a:cubicBezTo>
                    <a:pt x="1459414" y="5973294"/>
                    <a:pt x="1487695" y="5797290"/>
                    <a:pt x="1474862" y="5692653"/>
                  </a:cubicBezTo>
                  <a:cubicBezTo>
                    <a:pt x="1347374" y="5192509"/>
                    <a:pt x="1249791" y="4714793"/>
                    <a:pt x="1163424" y="4154838"/>
                  </a:cubicBezTo>
                  <a:cubicBezTo>
                    <a:pt x="1039173" y="4600350"/>
                    <a:pt x="963519" y="5378561"/>
                    <a:pt x="947675" y="5468942"/>
                  </a:cubicBezTo>
                  <a:cubicBezTo>
                    <a:pt x="932722" y="5560633"/>
                    <a:pt x="914032" y="5637371"/>
                    <a:pt x="902817" y="5744015"/>
                  </a:cubicBezTo>
                  <a:cubicBezTo>
                    <a:pt x="919033" y="6058608"/>
                    <a:pt x="882913" y="6575066"/>
                    <a:pt x="839316" y="6702747"/>
                  </a:cubicBezTo>
                  <a:cubicBezTo>
                    <a:pt x="858492" y="6778871"/>
                    <a:pt x="832810" y="6810137"/>
                    <a:pt x="780961" y="6871307"/>
                  </a:cubicBezTo>
                  <a:cubicBezTo>
                    <a:pt x="768808" y="6922202"/>
                    <a:pt x="820204" y="6999264"/>
                    <a:pt x="740763" y="7038944"/>
                  </a:cubicBezTo>
                  <a:cubicBezTo>
                    <a:pt x="606138" y="7157742"/>
                    <a:pt x="460299" y="7242895"/>
                    <a:pt x="340627" y="7257023"/>
                  </a:cubicBezTo>
                  <a:cubicBezTo>
                    <a:pt x="221975" y="7267509"/>
                    <a:pt x="178088" y="7236875"/>
                    <a:pt x="160369" y="7112785"/>
                  </a:cubicBezTo>
                  <a:cubicBezTo>
                    <a:pt x="142245" y="6930616"/>
                    <a:pt x="404486" y="6901713"/>
                    <a:pt x="375147" y="6637304"/>
                  </a:cubicBezTo>
                  <a:cubicBezTo>
                    <a:pt x="367007" y="6500075"/>
                    <a:pt x="336437" y="6430133"/>
                    <a:pt x="354465" y="6292903"/>
                  </a:cubicBezTo>
                  <a:cubicBezTo>
                    <a:pt x="358235" y="6286495"/>
                    <a:pt x="414341" y="5984768"/>
                    <a:pt x="418111" y="5978359"/>
                  </a:cubicBezTo>
                  <a:cubicBezTo>
                    <a:pt x="413580" y="5770394"/>
                    <a:pt x="386620" y="5689529"/>
                    <a:pt x="438162" y="5462874"/>
                  </a:cubicBezTo>
                  <a:lnTo>
                    <a:pt x="408741" y="4908987"/>
                  </a:lnTo>
                  <a:cubicBezTo>
                    <a:pt x="383383" y="4594734"/>
                    <a:pt x="347025" y="4231956"/>
                    <a:pt x="369833" y="3984130"/>
                  </a:cubicBezTo>
                  <a:cubicBezTo>
                    <a:pt x="360790" y="3878249"/>
                    <a:pt x="203156" y="3654257"/>
                    <a:pt x="114102" y="3468366"/>
                  </a:cubicBezTo>
                  <a:cubicBezTo>
                    <a:pt x="73252" y="3345749"/>
                    <a:pt x="107597" y="3109690"/>
                    <a:pt x="25841" y="2997641"/>
                  </a:cubicBezTo>
                  <a:cubicBezTo>
                    <a:pt x="-26781" y="2864117"/>
                    <a:pt x="13437" y="2636005"/>
                    <a:pt x="37056" y="2488661"/>
                  </a:cubicBezTo>
                  <a:cubicBezTo>
                    <a:pt x="58606" y="2354225"/>
                    <a:pt x="33601" y="2288134"/>
                    <a:pt x="10548" y="2180866"/>
                  </a:cubicBezTo>
                  <a:cubicBezTo>
                    <a:pt x="-2582" y="2138083"/>
                    <a:pt x="49550" y="1969276"/>
                    <a:pt x="66962" y="1852534"/>
                  </a:cubicBezTo>
                  <a:cubicBezTo>
                    <a:pt x="80491" y="1712295"/>
                    <a:pt x="109474" y="1518069"/>
                    <a:pt x="133715" y="1495365"/>
                  </a:cubicBezTo>
                  <a:cubicBezTo>
                    <a:pt x="320335" y="1404758"/>
                    <a:pt x="520831" y="1377628"/>
                    <a:pt x="726142" y="1204779"/>
                  </a:cubicBezTo>
                  <a:lnTo>
                    <a:pt x="801702" y="1145790"/>
                  </a:lnTo>
                  <a:cubicBezTo>
                    <a:pt x="809306" y="1071017"/>
                    <a:pt x="832150" y="1000053"/>
                    <a:pt x="839754" y="925280"/>
                  </a:cubicBezTo>
                  <a:cubicBezTo>
                    <a:pt x="835314" y="915634"/>
                    <a:pt x="854784" y="890796"/>
                    <a:pt x="852095" y="881622"/>
                  </a:cubicBezTo>
                  <a:cubicBezTo>
                    <a:pt x="830908" y="801911"/>
                    <a:pt x="739926" y="755876"/>
                    <a:pt x="685639" y="674518"/>
                  </a:cubicBezTo>
                  <a:cubicBezTo>
                    <a:pt x="679420" y="654057"/>
                    <a:pt x="675363" y="620231"/>
                    <a:pt x="673583" y="580154"/>
                  </a:cubicBezTo>
                  <a:cubicBezTo>
                    <a:pt x="646287" y="504174"/>
                    <a:pt x="625266" y="418796"/>
                    <a:pt x="642606" y="341636"/>
                  </a:cubicBezTo>
                  <a:cubicBezTo>
                    <a:pt x="637217" y="194039"/>
                    <a:pt x="706592" y="142696"/>
                    <a:pt x="839802" y="36004"/>
                  </a:cubicBezTo>
                  <a:cubicBezTo>
                    <a:pt x="910855" y="12350"/>
                    <a:pt x="964405" y="2641"/>
                    <a:pt x="1010406" y="480"/>
                  </a:cubicBez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6" name="Freeform 7">
              <a:extLst>
                <a:ext uri="{FF2B5EF4-FFF2-40B4-BE49-F238E27FC236}">
                  <a16:creationId xmlns:a16="http://schemas.microsoft.com/office/drawing/2014/main" id="{0DE6BB97-4D02-418E-B66D-DE4FBA37DAF3}"/>
                </a:ext>
              </a:extLst>
            </p:cNvPr>
            <p:cNvSpPr>
              <a:spLocks noChangeAspect="1"/>
            </p:cNvSpPr>
            <p:nvPr/>
          </p:nvSpPr>
          <p:spPr>
            <a:xfrm flipH="1">
              <a:off x="649653" y="1309123"/>
              <a:ext cx="1255596" cy="4001786"/>
            </a:xfrm>
            <a:custGeom>
              <a:avLst/>
              <a:gdLst>
                <a:gd name="connsiteX0" fmla="*/ 1095375 w 2171700"/>
                <a:gd name="connsiteY0" fmla="*/ 0 h 7324725"/>
                <a:gd name="connsiteX1" fmla="*/ 809625 w 2171700"/>
                <a:gd name="connsiteY1" fmla="*/ 190500 h 7324725"/>
                <a:gd name="connsiteX2" fmla="*/ 685800 w 2171700"/>
                <a:gd name="connsiteY2" fmla="*/ 371475 h 7324725"/>
                <a:gd name="connsiteX3" fmla="*/ 704850 w 2171700"/>
                <a:gd name="connsiteY3" fmla="*/ 695325 h 7324725"/>
                <a:gd name="connsiteX4" fmla="*/ 838200 w 2171700"/>
                <a:gd name="connsiteY4" fmla="*/ 971550 h 7324725"/>
                <a:gd name="connsiteX5" fmla="*/ 742950 w 2171700"/>
                <a:gd name="connsiteY5" fmla="*/ 1085850 h 7324725"/>
                <a:gd name="connsiteX6" fmla="*/ 133350 w 2171700"/>
                <a:gd name="connsiteY6" fmla="*/ 1295400 h 7324725"/>
                <a:gd name="connsiteX7" fmla="*/ 0 w 2171700"/>
                <a:gd name="connsiteY7" fmla="*/ 2286000 h 7324725"/>
                <a:gd name="connsiteX8" fmla="*/ 333375 w 2171700"/>
                <a:gd name="connsiteY8" fmla="*/ 3181350 h 7324725"/>
                <a:gd name="connsiteX9" fmla="*/ 247650 w 2171700"/>
                <a:gd name="connsiteY9" fmla="*/ 3914775 h 7324725"/>
                <a:gd name="connsiteX10" fmla="*/ 371475 w 2171700"/>
                <a:gd name="connsiteY10" fmla="*/ 4133850 h 7324725"/>
                <a:gd name="connsiteX11" fmla="*/ 495300 w 2171700"/>
                <a:gd name="connsiteY11" fmla="*/ 4352925 h 7324725"/>
                <a:gd name="connsiteX12" fmla="*/ 476250 w 2171700"/>
                <a:gd name="connsiteY12" fmla="*/ 4810125 h 7324725"/>
                <a:gd name="connsiteX13" fmla="*/ 476250 w 2171700"/>
                <a:gd name="connsiteY13" fmla="*/ 5172075 h 7324725"/>
                <a:gd name="connsiteX14" fmla="*/ 371475 w 2171700"/>
                <a:gd name="connsiteY14" fmla="*/ 6219825 h 7324725"/>
                <a:gd name="connsiteX15" fmla="*/ 371475 w 2171700"/>
                <a:gd name="connsiteY15" fmla="*/ 6696075 h 7324725"/>
                <a:gd name="connsiteX16" fmla="*/ 400050 w 2171700"/>
                <a:gd name="connsiteY16" fmla="*/ 6896100 h 7324725"/>
                <a:gd name="connsiteX17" fmla="*/ 323850 w 2171700"/>
                <a:gd name="connsiteY17" fmla="*/ 7077075 h 7324725"/>
                <a:gd name="connsiteX18" fmla="*/ 533400 w 2171700"/>
                <a:gd name="connsiteY18" fmla="*/ 7324725 h 7324725"/>
                <a:gd name="connsiteX19" fmla="*/ 952500 w 2171700"/>
                <a:gd name="connsiteY19" fmla="*/ 7315200 h 7324725"/>
                <a:gd name="connsiteX20" fmla="*/ 733425 w 2171700"/>
                <a:gd name="connsiteY20" fmla="*/ 6896100 h 7324725"/>
                <a:gd name="connsiteX21" fmla="*/ 790575 w 2171700"/>
                <a:gd name="connsiteY21" fmla="*/ 6648450 h 7324725"/>
                <a:gd name="connsiteX22" fmla="*/ 762000 w 2171700"/>
                <a:gd name="connsiteY22" fmla="*/ 6324600 h 7324725"/>
                <a:gd name="connsiteX23" fmla="*/ 885825 w 2171700"/>
                <a:gd name="connsiteY23" fmla="*/ 5486400 h 7324725"/>
                <a:gd name="connsiteX24" fmla="*/ 866775 w 2171700"/>
                <a:gd name="connsiteY24" fmla="*/ 5400675 h 7324725"/>
                <a:gd name="connsiteX25" fmla="*/ 971550 w 2171700"/>
                <a:gd name="connsiteY25" fmla="*/ 5286375 h 7324725"/>
                <a:gd name="connsiteX26" fmla="*/ 962025 w 2171700"/>
                <a:gd name="connsiteY26" fmla="*/ 5143500 h 7324725"/>
                <a:gd name="connsiteX27" fmla="*/ 1104900 w 2171700"/>
                <a:gd name="connsiteY27" fmla="*/ 4600575 h 7324725"/>
                <a:gd name="connsiteX28" fmla="*/ 1123950 w 2171700"/>
                <a:gd name="connsiteY28" fmla="*/ 4467225 h 7324725"/>
                <a:gd name="connsiteX29" fmla="*/ 1276350 w 2171700"/>
                <a:gd name="connsiteY29" fmla="*/ 4724400 h 7324725"/>
                <a:gd name="connsiteX30" fmla="*/ 1352550 w 2171700"/>
                <a:gd name="connsiteY30" fmla="*/ 5000625 h 7324725"/>
                <a:gd name="connsiteX31" fmla="*/ 1333500 w 2171700"/>
                <a:gd name="connsiteY31" fmla="*/ 5143500 h 7324725"/>
                <a:gd name="connsiteX32" fmla="*/ 1371600 w 2171700"/>
                <a:gd name="connsiteY32" fmla="*/ 5153025 h 7324725"/>
                <a:gd name="connsiteX33" fmla="*/ 1247775 w 2171700"/>
                <a:gd name="connsiteY33" fmla="*/ 5591175 h 7324725"/>
                <a:gd name="connsiteX34" fmla="*/ 1257300 w 2171700"/>
                <a:gd name="connsiteY34" fmla="*/ 6543675 h 7324725"/>
                <a:gd name="connsiteX35" fmla="*/ 1333500 w 2171700"/>
                <a:gd name="connsiteY35" fmla="*/ 6657975 h 7324725"/>
                <a:gd name="connsiteX36" fmla="*/ 1314450 w 2171700"/>
                <a:gd name="connsiteY36" fmla="*/ 6810375 h 7324725"/>
                <a:gd name="connsiteX37" fmla="*/ 1323975 w 2171700"/>
                <a:gd name="connsiteY37" fmla="*/ 6934200 h 7324725"/>
                <a:gd name="connsiteX38" fmla="*/ 1304925 w 2171700"/>
                <a:gd name="connsiteY38" fmla="*/ 7086600 h 7324725"/>
                <a:gd name="connsiteX39" fmla="*/ 1704975 w 2171700"/>
                <a:gd name="connsiteY39" fmla="*/ 7286625 h 7324725"/>
                <a:gd name="connsiteX40" fmla="*/ 2152650 w 2171700"/>
                <a:gd name="connsiteY40" fmla="*/ 7286625 h 7324725"/>
                <a:gd name="connsiteX41" fmla="*/ 2171700 w 2171700"/>
                <a:gd name="connsiteY41" fmla="*/ 7143750 h 7324725"/>
                <a:gd name="connsiteX42" fmla="*/ 1676400 w 2171700"/>
                <a:gd name="connsiteY42" fmla="*/ 6638925 h 7324725"/>
                <a:gd name="connsiteX43" fmla="*/ 1685925 w 2171700"/>
                <a:gd name="connsiteY43" fmla="*/ 6534150 h 7324725"/>
                <a:gd name="connsiteX44" fmla="*/ 1657350 w 2171700"/>
                <a:gd name="connsiteY44" fmla="*/ 6324600 h 7324725"/>
                <a:gd name="connsiteX45" fmla="*/ 1704975 w 2171700"/>
                <a:gd name="connsiteY45" fmla="*/ 6048375 h 7324725"/>
                <a:gd name="connsiteX46" fmla="*/ 1762125 w 2171700"/>
                <a:gd name="connsiteY46" fmla="*/ 5495925 h 7324725"/>
                <a:gd name="connsiteX47" fmla="*/ 1771650 w 2171700"/>
                <a:gd name="connsiteY47" fmla="*/ 5429250 h 7324725"/>
                <a:gd name="connsiteX48" fmla="*/ 1866900 w 2171700"/>
                <a:gd name="connsiteY48" fmla="*/ 5172075 h 7324725"/>
                <a:gd name="connsiteX49" fmla="*/ 1885950 w 2171700"/>
                <a:gd name="connsiteY49" fmla="*/ 4648200 h 7324725"/>
                <a:gd name="connsiteX50" fmla="*/ 1895475 w 2171700"/>
                <a:gd name="connsiteY50" fmla="*/ 4248150 h 7324725"/>
                <a:gd name="connsiteX51" fmla="*/ 1866900 w 2171700"/>
                <a:gd name="connsiteY51" fmla="*/ 3705225 h 7324725"/>
                <a:gd name="connsiteX52" fmla="*/ 2076450 w 2171700"/>
                <a:gd name="connsiteY52" fmla="*/ 2771775 h 7324725"/>
                <a:gd name="connsiteX53" fmla="*/ 2085975 w 2171700"/>
                <a:gd name="connsiteY53" fmla="*/ 2505075 h 7324725"/>
                <a:gd name="connsiteX54" fmla="*/ 1981200 w 2171700"/>
                <a:gd name="connsiteY54" fmla="*/ 1933575 h 7324725"/>
                <a:gd name="connsiteX55" fmla="*/ 1933575 w 2171700"/>
                <a:gd name="connsiteY55" fmla="*/ 1771650 h 7324725"/>
                <a:gd name="connsiteX56" fmla="*/ 1933575 w 2171700"/>
                <a:gd name="connsiteY56" fmla="*/ 1495425 h 7324725"/>
                <a:gd name="connsiteX57" fmla="*/ 1885950 w 2171700"/>
                <a:gd name="connsiteY57" fmla="*/ 1333500 h 7324725"/>
                <a:gd name="connsiteX58" fmla="*/ 1419225 w 2171700"/>
                <a:gd name="connsiteY58" fmla="*/ 1238250 h 7324725"/>
                <a:gd name="connsiteX59" fmla="*/ 1257300 w 2171700"/>
                <a:gd name="connsiteY59" fmla="*/ 1085850 h 7324725"/>
                <a:gd name="connsiteX60" fmla="*/ 1333500 w 2171700"/>
                <a:gd name="connsiteY60" fmla="*/ 933450 h 7324725"/>
                <a:gd name="connsiteX61" fmla="*/ 1447800 w 2171700"/>
                <a:gd name="connsiteY61" fmla="*/ 466725 h 7324725"/>
                <a:gd name="connsiteX62" fmla="*/ 1400175 w 2171700"/>
                <a:gd name="connsiteY62" fmla="*/ 209550 h 7324725"/>
                <a:gd name="connsiteX63" fmla="*/ 1095375 w 2171700"/>
                <a:gd name="connsiteY63" fmla="*/ 0 h 7324725"/>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193 h 7255689"/>
                <a:gd name="connsiteX1" fmla="*/ 809625 w 2171700"/>
                <a:gd name="connsiteY1" fmla="*/ 121464 h 7255689"/>
                <a:gd name="connsiteX2" fmla="*/ 685800 w 2171700"/>
                <a:gd name="connsiteY2" fmla="*/ 302439 h 7255689"/>
                <a:gd name="connsiteX3" fmla="*/ 704850 w 2171700"/>
                <a:gd name="connsiteY3" fmla="*/ 626289 h 7255689"/>
                <a:gd name="connsiteX4" fmla="*/ 838200 w 2171700"/>
                <a:gd name="connsiteY4" fmla="*/ 902514 h 7255689"/>
                <a:gd name="connsiteX5" fmla="*/ 742950 w 2171700"/>
                <a:gd name="connsiteY5" fmla="*/ 1016814 h 7255689"/>
                <a:gd name="connsiteX6" fmla="*/ 133350 w 2171700"/>
                <a:gd name="connsiteY6" fmla="*/ 1226364 h 7255689"/>
                <a:gd name="connsiteX7" fmla="*/ 0 w 2171700"/>
                <a:gd name="connsiteY7" fmla="*/ 2216964 h 7255689"/>
                <a:gd name="connsiteX8" fmla="*/ 333375 w 2171700"/>
                <a:gd name="connsiteY8" fmla="*/ 3112314 h 7255689"/>
                <a:gd name="connsiteX9" fmla="*/ 247650 w 2171700"/>
                <a:gd name="connsiteY9" fmla="*/ 3845739 h 7255689"/>
                <a:gd name="connsiteX10" fmla="*/ 371475 w 2171700"/>
                <a:gd name="connsiteY10" fmla="*/ 4064814 h 7255689"/>
                <a:gd name="connsiteX11" fmla="*/ 495300 w 2171700"/>
                <a:gd name="connsiteY11" fmla="*/ 4283889 h 7255689"/>
                <a:gd name="connsiteX12" fmla="*/ 476250 w 2171700"/>
                <a:gd name="connsiteY12" fmla="*/ 4741089 h 7255689"/>
                <a:gd name="connsiteX13" fmla="*/ 476250 w 2171700"/>
                <a:gd name="connsiteY13" fmla="*/ 5103039 h 7255689"/>
                <a:gd name="connsiteX14" fmla="*/ 371475 w 2171700"/>
                <a:gd name="connsiteY14" fmla="*/ 6150789 h 7255689"/>
                <a:gd name="connsiteX15" fmla="*/ 371475 w 2171700"/>
                <a:gd name="connsiteY15" fmla="*/ 6627039 h 7255689"/>
                <a:gd name="connsiteX16" fmla="*/ 400050 w 2171700"/>
                <a:gd name="connsiteY16" fmla="*/ 6827064 h 7255689"/>
                <a:gd name="connsiteX17" fmla="*/ 323850 w 2171700"/>
                <a:gd name="connsiteY17" fmla="*/ 7008039 h 7255689"/>
                <a:gd name="connsiteX18" fmla="*/ 533400 w 2171700"/>
                <a:gd name="connsiteY18" fmla="*/ 7255689 h 7255689"/>
                <a:gd name="connsiteX19" fmla="*/ 952500 w 2171700"/>
                <a:gd name="connsiteY19" fmla="*/ 7246164 h 7255689"/>
                <a:gd name="connsiteX20" fmla="*/ 733425 w 2171700"/>
                <a:gd name="connsiteY20" fmla="*/ 6827064 h 7255689"/>
                <a:gd name="connsiteX21" fmla="*/ 790575 w 2171700"/>
                <a:gd name="connsiteY21" fmla="*/ 6579414 h 7255689"/>
                <a:gd name="connsiteX22" fmla="*/ 762000 w 2171700"/>
                <a:gd name="connsiteY22" fmla="*/ 6255564 h 7255689"/>
                <a:gd name="connsiteX23" fmla="*/ 885825 w 2171700"/>
                <a:gd name="connsiteY23" fmla="*/ 5417364 h 7255689"/>
                <a:gd name="connsiteX24" fmla="*/ 866775 w 2171700"/>
                <a:gd name="connsiteY24" fmla="*/ 5331639 h 7255689"/>
                <a:gd name="connsiteX25" fmla="*/ 971550 w 2171700"/>
                <a:gd name="connsiteY25" fmla="*/ 5217339 h 7255689"/>
                <a:gd name="connsiteX26" fmla="*/ 962025 w 2171700"/>
                <a:gd name="connsiteY26" fmla="*/ 5074464 h 7255689"/>
                <a:gd name="connsiteX27" fmla="*/ 1104900 w 2171700"/>
                <a:gd name="connsiteY27" fmla="*/ 4531539 h 7255689"/>
                <a:gd name="connsiteX28" fmla="*/ 1123950 w 2171700"/>
                <a:gd name="connsiteY28" fmla="*/ 4398189 h 7255689"/>
                <a:gd name="connsiteX29" fmla="*/ 1276350 w 2171700"/>
                <a:gd name="connsiteY29" fmla="*/ 4655364 h 7255689"/>
                <a:gd name="connsiteX30" fmla="*/ 1352550 w 2171700"/>
                <a:gd name="connsiteY30" fmla="*/ 4931589 h 7255689"/>
                <a:gd name="connsiteX31" fmla="*/ 1333500 w 2171700"/>
                <a:gd name="connsiteY31" fmla="*/ 5074464 h 7255689"/>
                <a:gd name="connsiteX32" fmla="*/ 1371600 w 2171700"/>
                <a:gd name="connsiteY32" fmla="*/ 5083989 h 7255689"/>
                <a:gd name="connsiteX33" fmla="*/ 1247775 w 2171700"/>
                <a:gd name="connsiteY33" fmla="*/ 5522139 h 7255689"/>
                <a:gd name="connsiteX34" fmla="*/ 1257300 w 2171700"/>
                <a:gd name="connsiteY34" fmla="*/ 6474639 h 7255689"/>
                <a:gd name="connsiteX35" fmla="*/ 1333500 w 2171700"/>
                <a:gd name="connsiteY35" fmla="*/ 6588939 h 7255689"/>
                <a:gd name="connsiteX36" fmla="*/ 1314450 w 2171700"/>
                <a:gd name="connsiteY36" fmla="*/ 6741339 h 7255689"/>
                <a:gd name="connsiteX37" fmla="*/ 1323975 w 2171700"/>
                <a:gd name="connsiteY37" fmla="*/ 6865164 h 7255689"/>
                <a:gd name="connsiteX38" fmla="*/ 1304925 w 2171700"/>
                <a:gd name="connsiteY38" fmla="*/ 7017564 h 7255689"/>
                <a:gd name="connsiteX39" fmla="*/ 1704975 w 2171700"/>
                <a:gd name="connsiteY39" fmla="*/ 7217589 h 7255689"/>
                <a:gd name="connsiteX40" fmla="*/ 2152650 w 2171700"/>
                <a:gd name="connsiteY40" fmla="*/ 7217589 h 7255689"/>
                <a:gd name="connsiteX41" fmla="*/ 2171700 w 2171700"/>
                <a:gd name="connsiteY41" fmla="*/ 7074714 h 7255689"/>
                <a:gd name="connsiteX42" fmla="*/ 1676400 w 2171700"/>
                <a:gd name="connsiteY42" fmla="*/ 6569889 h 7255689"/>
                <a:gd name="connsiteX43" fmla="*/ 1685925 w 2171700"/>
                <a:gd name="connsiteY43" fmla="*/ 6465114 h 7255689"/>
                <a:gd name="connsiteX44" fmla="*/ 1657350 w 2171700"/>
                <a:gd name="connsiteY44" fmla="*/ 6255564 h 7255689"/>
                <a:gd name="connsiteX45" fmla="*/ 1704975 w 2171700"/>
                <a:gd name="connsiteY45" fmla="*/ 5979339 h 7255689"/>
                <a:gd name="connsiteX46" fmla="*/ 1762125 w 2171700"/>
                <a:gd name="connsiteY46" fmla="*/ 5426889 h 7255689"/>
                <a:gd name="connsiteX47" fmla="*/ 1771650 w 2171700"/>
                <a:gd name="connsiteY47" fmla="*/ 5360214 h 7255689"/>
                <a:gd name="connsiteX48" fmla="*/ 1866900 w 2171700"/>
                <a:gd name="connsiteY48" fmla="*/ 5103039 h 7255689"/>
                <a:gd name="connsiteX49" fmla="*/ 1885950 w 2171700"/>
                <a:gd name="connsiteY49" fmla="*/ 4579164 h 7255689"/>
                <a:gd name="connsiteX50" fmla="*/ 1895475 w 2171700"/>
                <a:gd name="connsiteY50" fmla="*/ 4179114 h 7255689"/>
                <a:gd name="connsiteX51" fmla="*/ 1866900 w 2171700"/>
                <a:gd name="connsiteY51" fmla="*/ 3636189 h 7255689"/>
                <a:gd name="connsiteX52" fmla="*/ 2076450 w 2171700"/>
                <a:gd name="connsiteY52" fmla="*/ 2702739 h 7255689"/>
                <a:gd name="connsiteX53" fmla="*/ 2085975 w 2171700"/>
                <a:gd name="connsiteY53" fmla="*/ 2436039 h 7255689"/>
                <a:gd name="connsiteX54" fmla="*/ 1981200 w 2171700"/>
                <a:gd name="connsiteY54" fmla="*/ 1864539 h 7255689"/>
                <a:gd name="connsiteX55" fmla="*/ 1933575 w 2171700"/>
                <a:gd name="connsiteY55" fmla="*/ 1702614 h 7255689"/>
                <a:gd name="connsiteX56" fmla="*/ 1933575 w 2171700"/>
                <a:gd name="connsiteY56" fmla="*/ 1426389 h 7255689"/>
                <a:gd name="connsiteX57" fmla="*/ 1885950 w 2171700"/>
                <a:gd name="connsiteY57" fmla="*/ 1264464 h 7255689"/>
                <a:gd name="connsiteX58" fmla="*/ 1419225 w 2171700"/>
                <a:gd name="connsiteY58" fmla="*/ 1169214 h 7255689"/>
                <a:gd name="connsiteX59" fmla="*/ 1257300 w 2171700"/>
                <a:gd name="connsiteY59" fmla="*/ 1016814 h 7255689"/>
                <a:gd name="connsiteX60" fmla="*/ 1333500 w 2171700"/>
                <a:gd name="connsiteY60" fmla="*/ 864414 h 7255689"/>
                <a:gd name="connsiteX61" fmla="*/ 1447800 w 2171700"/>
                <a:gd name="connsiteY61" fmla="*/ 397689 h 7255689"/>
                <a:gd name="connsiteX62" fmla="*/ 1400175 w 2171700"/>
                <a:gd name="connsiteY62" fmla="*/ 140514 h 7255689"/>
                <a:gd name="connsiteX63" fmla="*/ 1078068 w 2171700"/>
                <a:gd name="connsiteY63" fmla="*/ 193 h 7255689"/>
                <a:gd name="connsiteX0" fmla="*/ 1078068 w 2171700"/>
                <a:gd name="connsiteY0" fmla="*/ 175 h 7255671"/>
                <a:gd name="connsiteX1" fmla="*/ 809625 w 2171700"/>
                <a:gd name="connsiteY1" fmla="*/ 121446 h 7255671"/>
                <a:gd name="connsiteX2" fmla="*/ 685800 w 2171700"/>
                <a:gd name="connsiteY2" fmla="*/ 302421 h 7255671"/>
                <a:gd name="connsiteX3" fmla="*/ 704850 w 2171700"/>
                <a:gd name="connsiteY3" fmla="*/ 626271 h 7255671"/>
                <a:gd name="connsiteX4" fmla="*/ 838200 w 2171700"/>
                <a:gd name="connsiteY4" fmla="*/ 902496 h 7255671"/>
                <a:gd name="connsiteX5" fmla="*/ 742950 w 2171700"/>
                <a:gd name="connsiteY5" fmla="*/ 1016796 h 7255671"/>
                <a:gd name="connsiteX6" fmla="*/ 133350 w 2171700"/>
                <a:gd name="connsiteY6" fmla="*/ 1226346 h 7255671"/>
                <a:gd name="connsiteX7" fmla="*/ 0 w 2171700"/>
                <a:gd name="connsiteY7" fmla="*/ 2216946 h 7255671"/>
                <a:gd name="connsiteX8" fmla="*/ 333375 w 2171700"/>
                <a:gd name="connsiteY8" fmla="*/ 3112296 h 7255671"/>
                <a:gd name="connsiteX9" fmla="*/ 247650 w 2171700"/>
                <a:gd name="connsiteY9" fmla="*/ 3845721 h 7255671"/>
                <a:gd name="connsiteX10" fmla="*/ 371475 w 2171700"/>
                <a:gd name="connsiteY10" fmla="*/ 4064796 h 7255671"/>
                <a:gd name="connsiteX11" fmla="*/ 495300 w 2171700"/>
                <a:gd name="connsiteY11" fmla="*/ 4283871 h 7255671"/>
                <a:gd name="connsiteX12" fmla="*/ 476250 w 2171700"/>
                <a:gd name="connsiteY12" fmla="*/ 4741071 h 7255671"/>
                <a:gd name="connsiteX13" fmla="*/ 476250 w 2171700"/>
                <a:gd name="connsiteY13" fmla="*/ 5103021 h 7255671"/>
                <a:gd name="connsiteX14" fmla="*/ 371475 w 2171700"/>
                <a:gd name="connsiteY14" fmla="*/ 6150771 h 7255671"/>
                <a:gd name="connsiteX15" fmla="*/ 371475 w 2171700"/>
                <a:gd name="connsiteY15" fmla="*/ 6627021 h 7255671"/>
                <a:gd name="connsiteX16" fmla="*/ 400050 w 2171700"/>
                <a:gd name="connsiteY16" fmla="*/ 6827046 h 7255671"/>
                <a:gd name="connsiteX17" fmla="*/ 323850 w 2171700"/>
                <a:gd name="connsiteY17" fmla="*/ 7008021 h 7255671"/>
                <a:gd name="connsiteX18" fmla="*/ 533400 w 2171700"/>
                <a:gd name="connsiteY18" fmla="*/ 7255671 h 7255671"/>
                <a:gd name="connsiteX19" fmla="*/ 952500 w 2171700"/>
                <a:gd name="connsiteY19" fmla="*/ 7246146 h 7255671"/>
                <a:gd name="connsiteX20" fmla="*/ 733425 w 2171700"/>
                <a:gd name="connsiteY20" fmla="*/ 6827046 h 7255671"/>
                <a:gd name="connsiteX21" fmla="*/ 790575 w 2171700"/>
                <a:gd name="connsiteY21" fmla="*/ 6579396 h 7255671"/>
                <a:gd name="connsiteX22" fmla="*/ 762000 w 2171700"/>
                <a:gd name="connsiteY22" fmla="*/ 6255546 h 7255671"/>
                <a:gd name="connsiteX23" fmla="*/ 885825 w 2171700"/>
                <a:gd name="connsiteY23" fmla="*/ 5417346 h 7255671"/>
                <a:gd name="connsiteX24" fmla="*/ 866775 w 2171700"/>
                <a:gd name="connsiteY24" fmla="*/ 5331621 h 7255671"/>
                <a:gd name="connsiteX25" fmla="*/ 971550 w 2171700"/>
                <a:gd name="connsiteY25" fmla="*/ 5217321 h 7255671"/>
                <a:gd name="connsiteX26" fmla="*/ 962025 w 2171700"/>
                <a:gd name="connsiteY26" fmla="*/ 5074446 h 7255671"/>
                <a:gd name="connsiteX27" fmla="*/ 1104900 w 2171700"/>
                <a:gd name="connsiteY27" fmla="*/ 4531521 h 7255671"/>
                <a:gd name="connsiteX28" fmla="*/ 1123950 w 2171700"/>
                <a:gd name="connsiteY28" fmla="*/ 4398171 h 7255671"/>
                <a:gd name="connsiteX29" fmla="*/ 1276350 w 2171700"/>
                <a:gd name="connsiteY29" fmla="*/ 4655346 h 7255671"/>
                <a:gd name="connsiteX30" fmla="*/ 1352550 w 2171700"/>
                <a:gd name="connsiteY30" fmla="*/ 4931571 h 7255671"/>
                <a:gd name="connsiteX31" fmla="*/ 1333500 w 2171700"/>
                <a:gd name="connsiteY31" fmla="*/ 5074446 h 7255671"/>
                <a:gd name="connsiteX32" fmla="*/ 1371600 w 2171700"/>
                <a:gd name="connsiteY32" fmla="*/ 5083971 h 7255671"/>
                <a:gd name="connsiteX33" fmla="*/ 1247775 w 2171700"/>
                <a:gd name="connsiteY33" fmla="*/ 5522121 h 7255671"/>
                <a:gd name="connsiteX34" fmla="*/ 1257300 w 2171700"/>
                <a:gd name="connsiteY34" fmla="*/ 6474621 h 7255671"/>
                <a:gd name="connsiteX35" fmla="*/ 1333500 w 2171700"/>
                <a:gd name="connsiteY35" fmla="*/ 6588921 h 7255671"/>
                <a:gd name="connsiteX36" fmla="*/ 1314450 w 2171700"/>
                <a:gd name="connsiteY36" fmla="*/ 6741321 h 7255671"/>
                <a:gd name="connsiteX37" fmla="*/ 1323975 w 2171700"/>
                <a:gd name="connsiteY37" fmla="*/ 6865146 h 7255671"/>
                <a:gd name="connsiteX38" fmla="*/ 1304925 w 2171700"/>
                <a:gd name="connsiteY38" fmla="*/ 7017546 h 7255671"/>
                <a:gd name="connsiteX39" fmla="*/ 1704975 w 2171700"/>
                <a:gd name="connsiteY39" fmla="*/ 7217571 h 7255671"/>
                <a:gd name="connsiteX40" fmla="*/ 2152650 w 2171700"/>
                <a:gd name="connsiteY40" fmla="*/ 7217571 h 7255671"/>
                <a:gd name="connsiteX41" fmla="*/ 2171700 w 2171700"/>
                <a:gd name="connsiteY41" fmla="*/ 7074696 h 7255671"/>
                <a:gd name="connsiteX42" fmla="*/ 1676400 w 2171700"/>
                <a:gd name="connsiteY42" fmla="*/ 6569871 h 7255671"/>
                <a:gd name="connsiteX43" fmla="*/ 1685925 w 2171700"/>
                <a:gd name="connsiteY43" fmla="*/ 6465096 h 7255671"/>
                <a:gd name="connsiteX44" fmla="*/ 1657350 w 2171700"/>
                <a:gd name="connsiteY44" fmla="*/ 6255546 h 7255671"/>
                <a:gd name="connsiteX45" fmla="*/ 1704975 w 2171700"/>
                <a:gd name="connsiteY45" fmla="*/ 5979321 h 7255671"/>
                <a:gd name="connsiteX46" fmla="*/ 1762125 w 2171700"/>
                <a:gd name="connsiteY46" fmla="*/ 5426871 h 7255671"/>
                <a:gd name="connsiteX47" fmla="*/ 1771650 w 2171700"/>
                <a:gd name="connsiteY47" fmla="*/ 5360196 h 7255671"/>
                <a:gd name="connsiteX48" fmla="*/ 1866900 w 2171700"/>
                <a:gd name="connsiteY48" fmla="*/ 5103021 h 7255671"/>
                <a:gd name="connsiteX49" fmla="*/ 1885950 w 2171700"/>
                <a:gd name="connsiteY49" fmla="*/ 4579146 h 7255671"/>
                <a:gd name="connsiteX50" fmla="*/ 1895475 w 2171700"/>
                <a:gd name="connsiteY50" fmla="*/ 4179096 h 7255671"/>
                <a:gd name="connsiteX51" fmla="*/ 1866900 w 2171700"/>
                <a:gd name="connsiteY51" fmla="*/ 3636171 h 7255671"/>
                <a:gd name="connsiteX52" fmla="*/ 2076450 w 2171700"/>
                <a:gd name="connsiteY52" fmla="*/ 2702721 h 7255671"/>
                <a:gd name="connsiteX53" fmla="*/ 2085975 w 2171700"/>
                <a:gd name="connsiteY53" fmla="*/ 2436021 h 7255671"/>
                <a:gd name="connsiteX54" fmla="*/ 1981200 w 2171700"/>
                <a:gd name="connsiteY54" fmla="*/ 1864521 h 7255671"/>
                <a:gd name="connsiteX55" fmla="*/ 1933575 w 2171700"/>
                <a:gd name="connsiteY55" fmla="*/ 1702596 h 7255671"/>
                <a:gd name="connsiteX56" fmla="*/ 1933575 w 2171700"/>
                <a:gd name="connsiteY56" fmla="*/ 1426371 h 7255671"/>
                <a:gd name="connsiteX57" fmla="*/ 1885950 w 2171700"/>
                <a:gd name="connsiteY57" fmla="*/ 1264446 h 7255671"/>
                <a:gd name="connsiteX58" fmla="*/ 1419225 w 2171700"/>
                <a:gd name="connsiteY58" fmla="*/ 1169196 h 7255671"/>
                <a:gd name="connsiteX59" fmla="*/ 1257300 w 2171700"/>
                <a:gd name="connsiteY59" fmla="*/ 1016796 h 7255671"/>
                <a:gd name="connsiteX60" fmla="*/ 1333500 w 2171700"/>
                <a:gd name="connsiteY60" fmla="*/ 864396 h 7255671"/>
                <a:gd name="connsiteX61" fmla="*/ 1447800 w 2171700"/>
                <a:gd name="connsiteY61" fmla="*/ 397671 h 7255671"/>
                <a:gd name="connsiteX62" fmla="*/ 1339600 w 2171700"/>
                <a:gd name="connsiteY62" fmla="*/ 152034 h 7255671"/>
                <a:gd name="connsiteX63" fmla="*/ 1078068 w 2171700"/>
                <a:gd name="connsiteY63" fmla="*/ 175 h 7255671"/>
                <a:gd name="connsiteX0" fmla="*/ 1078068 w 2171700"/>
                <a:gd name="connsiteY0" fmla="*/ 224 h 7255720"/>
                <a:gd name="connsiteX1" fmla="*/ 809625 w 2171700"/>
                <a:gd name="connsiteY1" fmla="*/ 121495 h 7255720"/>
                <a:gd name="connsiteX2" fmla="*/ 685800 w 2171700"/>
                <a:gd name="connsiteY2" fmla="*/ 302470 h 7255720"/>
                <a:gd name="connsiteX3" fmla="*/ 704850 w 2171700"/>
                <a:gd name="connsiteY3" fmla="*/ 626320 h 7255720"/>
                <a:gd name="connsiteX4" fmla="*/ 838200 w 2171700"/>
                <a:gd name="connsiteY4" fmla="*/ 902545 h 7255720"/>
                <a:gd name="connsiteX5" fmla="*/ 742950 w 2171700"/>
                <a:gd name="connsiteY5" fmla="*/ 1016845 h 7255720"/>
                <a:gd name="connsiteX6" fmla="*/ 133350 w 2171700"/>
                <a:gd name="connsiteY6" fmla="*/ 1226395 h 7255720"/>
                <a:gd name="connsiteX7" fmla="*/ 0 w 2171700"/>
                <a:gd name="connsiteY7" fmla="*/ 2216995 h 7255720"/>
                <a:gd name="connsiteX8" fmla="*/ 333375 w 2171700"/>
                <a:gd name="connsiteY8" fmla="*/ 3112345 h 7255720"/>
                <a:gd name="connsiteX9" fmla="*/ 247650 w 2171700"/>
                <a:gd name="connsiteY9" fmla="*/ 3845770 h 7255720"/>
                <a:gd name="connsiteX10" fmla="*/ 371475 w 2171700"/>
                <a:gd name="connsiteY10" fmla="*/ 4064845 h 7255720"/>
                <a:gd name="connsiteX11" fmla="*/ 495300 w 2171700"/>
                <a:gd name="connsiteY11" fmla="*/ 4283920 h 7255720"/>
                <a:gd name="connsiteX12" fmla="*/ 476250 w 2171700"/>
                <a:gd name="connsiteY12" fmla="*/ 4741120 h 7255720"/>
                <a:gd name="connsiteX13" fmla="*/ 476250 w 2171700"/>
                <a:gd name="connsiteY13" fmla="*/ 5103070 h 7255720"/>
                <a:gd name="connsiteX14" fmla="*/ 371475 w 2171700"/>
                <a:gd name="connsiteY14" fmla="*/ 6150820 h 7255720"/>
                <a:gd name="connsiteX15" fmla="*/ 371475 w 2171700"/>
                <a:gd name="connsiteY15" fmla="*/ 6627070 h 7255720"/>
                <a:gd name="connsiteX16" fmla="*/ 400050 w 2171700"/>
                <a:gd name="connsiteY16" fmla="*/ 6827095 h 7255720"/>
                <a:gd name="connsiteX17" fmla="*/ 323850 w 2171700"/>
                <a:gd name="connsiteY17" fmla="*/ 7008070 h 7255720"/>
                <a:gd name="connsiteX18" fmla="*/ 533400 w 2171700"/>
                <a:gd name="connsiteY18" fmla="*/ 7255720 h 7255720"/>
                <a:gd name="connsiteX19" fmla="*/ 952500 w 2171700"/>
                <a:gd name="connsiteY19" fmla="*/ 7246195 h 7255720"/>
                <a:gd name="connsiteX20" fmla="*/ 733425 w 2171700"/>
                <a:gd name="connsiteY20" fmla="*/ 6827095 h 7255720"/>
                <a:gd name="connsiteX21" fmla="*/ 790575 w 2171700"/>
                <a:gd name="connsiteY21" fmla="*/ 6579445 h 7255720"/>
                <a:gd name="connsiteX22" fmla="*/ 762000 w 2171700"/>
                <a:gd name="connsiteY22" fmla="*/ 6255595 h 7255720"/>
                <a:gd name="connsiteX23" fmla="*/ 885825 w 2171700"/>
                <a:gd name="connsiteY23" fmla="*/ 5417395 h 7255720"/>
                <a:gd name="connsiteX24" fmla="*/ 866775 w 2171700"/>
                <a:gd name="connsiteY24" fmla="*/ 5331670 h 7255720"/>
                <a:gd name="connsiteX25" fmla="*/ 971550 w 2171700"/>
                <a:gd name="connsiteY25" fmla="*/ 5217370 h 7255720"/>
                <a:gd name="connsiteX26" fmla="*/ 962025 w 2171700"/>
                <a:gd name="connsiteY26" fmla="*/ 5074495 h 7255720"/>
                <a:gd name="connsiteX27" fmla="*/ 1104900 w 2171700"/>
                <a:gd name="connsiteY27" fmla="*/ 4531570 h 7255720"/>
                <a:gd name="connsiteX28" fmla="*/ 1123950 w 2171700"/>
                <a:gd name="connsiteY28" fmla="*/ 4398220 h 7255720"/>
                <a:gd name="connsiteX29" fmla="*/ 1276350 w 2171700"/>
                <a:gd name="connsiteY29" fmla="*/ 4655395 h 7255720"/>
                <a:gd name="connsiteX30" fmla="*/ 1352550 w 2171700"/>
                <a:gd name="connsiteY30" fmla="*/ 4931620 h 7255720"/>
                <a:gd name="connsiteX31" fmla="*/ 1333500 w 2171700"/>
                <a:gd name="connsiteY31" fmla="*/ 5074495 h 7255720"/>
                <a:gd name="connsiteX32" fmla="*/ 1371600 w 2171700"/>
                <a:gd name="connsiteY32" fmla="*/ 5084020 h 7255720"/>
                <a:gd name="connsiteX33" fmla="*/ 1247775 w 2171700"/>
                <a:gd name="connsiteY33" fmla="*/ 5522170 h 7255720"/>
                <a:gd name="connsiteX34" fmla="*/ 1257300 w 2171700"/>
                <a:gd name="connsiteY34" fmla="*/ 6474670 h 7255720"/>
                <a:gd name="connsiteX35" fmla="*/ 1333500 w 2171700"/>
                <a:gd name="connsiteY35" fmla="*/ 6588970 h 7255720"/>
                <a:gd name="connsiteX36" fmla="*/ 1314450 w 2171700"/>
                <a:gd name="connsiteY36" fmla="*/ 6741370 h 7255720"/>
                <a:gd name="connsiteX37" fmla="*/ 1323975 w 2171700"/>
                <a:gd name="connsiteY37" fmla="*/ 6865195 h 7255720"/>
                <a:gd name="connsiteX38" fmla="*/ 1304925 w 2171700"/>
                <a:gd name="connsiteY38" fmla="*/ 7017595 h 7255720"/>
                <a:gd name="connsiteX39" fmla="*/ 1704975 w 2171700"/>
                <a:gd name="connsiteY39" fmla="*/ 7217620 h 7255720"/>
                <a:gd name="connsiteX40" fmla="*/ 2152650 w 2171700"/>
                <a:gd name="connsiteY40" fmla="*/ 7217620 h 7255720"/>
                <a:gd name="connsiteX41" fmla="*/ 2171700 w 2171700"/>
                <a:gd name="connsiteY41" fmla="*/ 7074745 h 7255720"/>
                <a:gd name="connsiteX42" fmla="*/ 1676400 w 2171700"/>
                <a:gd name="connsiteY42" fmla="*/ 6569920 h 7255720"/>
                <a:gd name="connsiteX43" fmla="*/ 1685925 w 2171700"/>
                <a:gd name="connsiteY43" fmla="*/ 6465145 h 7255720"/>
                <a:gd name="connsiteX44" fmla="*/ 1657350 w 2171700"/>
                <a:gd name="connsiteY44" fmla="*/ 6255595 h 7255720"/>
                <a:gd name="connsiteX45" fmla="*/ 1704975 w 2171700"/>
                <a:gd name="connsiteY45" fmla="*/ 5979370 h 7255720"/>
                <a:gd name="connsiteX46" fmla="*/ 1762125 w 2171700"/>
                <a:gd name="connsiteY46" fmla="*/ 5426920 h 7255720"/>
                <a:gd name="connsiteX47" fmla="*/ 1771650 w 2171700"/>
                <a:gd name="connsiteY47" fmla="*/ 5360245 h 7255720"/>
                <a:gd name="connsiteX48" fmla="*/ 1866900 w 2171700"/>
                <a:gd name="connsiteY48" fmla="*/ 5103070 h 7255720"/>
                <a:gd name="connsiteX49" fmla="*/ 1885950 w 2171700"/>
                <a:gd name="connsiteY49" fmla="*/ 4579195 h 7255720"/>
                <a:gd name="connsiteX50" fmla="*/ 1895475 w 2171700"/>
                <a:gd name="connsiteY50" fmla="*/ 4179145 h 7255720"/>
                <a:gd name="connsiteX51" fmla="*/ 1866900 w 2171700"/>
                <a:gd name="connsiteY51" fmla="*/ 3636220 h 7255720"/>
                <a:gd name="connsiteX52" fmla="*/ 2076450 w 2171700"/>
                <a:gd name="connsiteY52" fmla="*/ 2702770 h 7255720"/>
                <a:gd name="connsiteX53" fmla="*/ 2085975 w 2171700"/>
                <a:gd name="connsiteY53" fmla="*/ 2436070 h 7255720"/>
                <a:gd name="connsiteX54" fmla="*/ 1981200 w 2171700"/>
                <a:gd name="connsiteY54" fmla="*/ 1864570 h 7255720"/>
                <a:gd name="connsiteX55" fmla="*/ 1933575 w 2171700"/>
                <a:gd name="connsiteY55" fmla="*/ 1702645 h 7255720"/>
                <a:gd name="connsiteX56" fmla="*/ 1933575 w 2171700"/>
                <a:gd name="connsiteY56" fmla="*/ 1426420 h 7255720"/>
                <a:gd name="connsiteX57" fmla="*/ 1885950 w 2171700"/>
                <a:gd name="connsiteY57" fmla="*/ 1264495 h 7255720"/>
                <a:gd name="connsiteX58" fmla="*/ 1419225 w 2171700"/>
                <a:gd name="connsiteY58" fmla="*/ 1169245 h 7255720"/>
                <a:gd name="connsiteX59" fmla="*/ 1257300 w 2171700"/>
                <a:gd name="connsiteY59" fmla="*/ 1016845 h 7255720"/>
                <a:gd name="connsiteX60" fmla="*/ 1333500 w 2171700"/>
                <a:gd name="connsiteY60" fmla="*/ 864445 h 7255720"/>
                <a:gd name="connsiteX61" fmla="*/ 1447800 w 2171700"/>
                <a:gd name="connsiteY61" fmla="*/ 397720 h 7255720"/>
                <a:gd name="connsiteX62" fmla="*/ 1339600 w 2171700"/>
                <a:gd name="connsiteY62" fmla="*/ 152083 h 7255720"/>
                <a:gd name="connsiteX63" fmla="*/ 1078068 w 2171700"/>
                <a:gd name="connsiteY63" fmla="*/ 224 h 7255720"/>
                <a:gd name="connsiteX0" fmla="*/ 1063645 w 2171700"/>
                <a:gd name="connsiteY0" fmla="*/ 241 h 7249968"/>
                <a:gd name="connsiteX1" fmla="*/ 809625 w 2171700"/>
                <a:gd name="connsiteY1" fmla="*/ 115743 h 7249968"/>
                <a:gd name="connsiteX2" fmla="*/ 685800 w 2171700"/>
                <a:gd name="connsiteY2" fmla="*/ 296718 h 7249968"/>
                <a:gd name="connsiteX3" fmla="*/ 704850 w 2171700"/>
                <a:gd name="connsiteY3" fmla="*/ 620568 h 7249968"/>
                <a:gd name="connsiteX4" fmla="*/ 838200 w 2171700"/>
                <a:gd name="connsiteY4" fmla="*/ 896793 h 7249968"/>
                <a:gd name="connsiteX5" fmla="*/ 742950 w 2171700"/>
                <a:gd name="connsiteY5" fmla="*/ 1011093 h 7249968"/>
                <a:gd name="connsiteX6" fmla="*/ 133350 w 2171700"/>
                <a:gd name="connsiteY6" fmla="*/ 1220643 h 7249968"/>
                <a:gd name="connsiteX7" fmla="*/ 0 w 2171700"/>
                <a:gd name="connsiteY7" fmla="*/ 2211243 h 7249968"/>
                <a:gd name="connsiteX8" fmla="*/ 333375 w 2171700"/>
                <a:gd name="connsiteY8" fmla="*/ 3106593 h 7249968"/>
                <a:gd name="connsiteX9" fmla="*/ 247650 w 2171700"/>
                <a:gd name="connsiteY9" fmla="*/ 3840018 h 7249968"/>
                <a:gd name="connsiteX10" fmla="*/ 371475 w 2171700"/>
                <a:gd name="connsiteY10" fmla="*/ 4059093 h 7249968"/>
                <a:gd name="connsiteX11" fmla="*/ 495300 w 2171700"/>
                <a:gd name="connsiteY11" fmla="*/ 4278168 h 7249968"/>
                <a:gd name="connsiteX12" fmla="*/ 476250 w 2171700"/>
                <a:gd name="connsiteY12" fmla="*/ 4735368 h 7249968"/>
                <a:gd name="connsiteX13" fmla="*/ 476250 w 2171700"/>
                <a:gd name="connsiteY13" fmla="*/ 5097318 h 7249968"/>
                <a:gd name="connsiteX14" fmla="*/ 371475 w 2171700"/>
                <a:gd name="connsiteY14" fmla="*/ 6145068 h 7249968"/>
                <a:gd name="connsiteX15" fmla="*/ 371475 w 2171700"/>
                <a:gd name="connsiteY15" fmla="*/ 6621318 h 7249968"/>
                <a:gd name="connsiteX16" fmla="*/ 400050 w 2171700"/>
                <a:gd name="connsiteY16" fmla="*/ 6821343 h 7249968"/>
                <a:gd name="connsiteX17" fmla="*/ 323850 w 2171700"/>
                <a:gd name="connsiteY17" fmla="*/ 7002318 h 7249968"/>
                <a:gd name="connsiteX18" fmla="*/ 533400 w 2171700"/>
                <a:gd name="connsiteY18" fmla="*/ 7249968 h 7249968"/>
                <a:gd name="connsiteX19" fmla="*/ 952500 w 2171700"/>
                <a:gd name="connsiteY19" fmla="*/ 7240443 h 7249968"/>
                <a:gd name="connsiteX20" fmla="*/ 733425 w 2171700"/>
                <a:gd name="connsiteY20" fmla="*/ 6821343 h 7249968"/>
                <a:gd name="connsiteX21" fmla="*/ 790575 w 2171700"/>
                <a:gd name="connsiteY21" fmla="*/ 6573693 h 7249968"/>
                <a:gd name="connsiteX22" fmla="*/ 762000 w 2171700"/>
                <a:gd name="connsiteY22" fmla="*/ 6249843 h 7249968"/>
                <a:gd name="connsiteX23" fmla="*/ 885825 w 2171700"/>
                <a:gd name="connsiteY23" fmla="*/ 5411643 h 7249968"/>
                <a:gd name="connsiteX24" fmla="*/ 866775 w 2171700"/>
                <a:gd name="connsiteY24" fmla="*/ 5325918 h 7249968"/>
                <a:gd name="connsiteX25" fmla="*/ 971550 w 2171700"/>
                <a:gd name="connsiteY25" fmla="*/ 5211618 h 7249968"/>
                <a:gd name="connsiteX26" fmla="*/ 962025 w 2171700"/>
                <a:gd name="connsiteY26" fmla="*/ 5068743 h 7249968"/>
                <a:gd name="connsiteX27" fmla="*/ 1104900 w 2171700"/>
                <a:gd name="connsiteY27" fmla="*/ 4525818 h 7249968"/>
                <a:gd name="connsiteX28" fmla="*/ 1123950 w 2171700"/>
                <a:gd name="connsiteY28" fmla="*/ 4392468 h 7249968"/>
                <a:gd name="connsiteX29" fmla="*/ 1276350 w 2171700"/>
                <a:gd name="connsiteY29" fmla="*/ 4649643 h 7249968"/>
                <a:gd name="connsiteX30" fmla="*/ 1352550 w 2171700"/>
                <a:gd name="connsiteY30" fmla="*/ 4925868 h 7249968"/>
                <a:gd name="connsiteX31" fmla="*/ 1333500 w 2171700"/>
                <a:gd name="connsiteY31" fmla="*/ 5068743 h 7249968"/>
                <a:gd name="connsiteX32" fmla="*/ 1371600 w 2171700"/>
                <a:gd name="connsiteY32" fmla="*/ 5078268 h 7249968"/>
                <a:gd name="connsiteX33" fmla="*/ 1247775 w 2171700"/>
                <a:gd name="connsiteY33" fmla="*/ 5516418 h 7249968"/>
                <a:gd name="connsiteX34" fmla="*/ 1257300 w 2171700"/>
                <a:gd name="connsiteY34" fmla="*/ 6468918 h 7249968"/>
                <a:gd name="connsiteX35" fmla="*/ 1333500 w 2171700"/>
                <a:gd name="connsiteY35" fmla="*/ 6583218 h 7249968"/>
                <a:gd name="connsiteX36" fmla="*/ 1314450 w 2171700"/>
                <a:gd name="connsiteY36" fmla="*/ 6735618 h 7249968"/>
                <a:gd name="connsiteX37" fmla="*/ 1323975 w 2171700"/>
                <a:gd name="connsiteY37" fmla="*/ 6859443 h 7249968"/>
                <a:gd name="connsiteX38" fmla="*/ 1304925 w 2171700"/>
                <a:gd name="connsiteY38" fmla="*/ 7011843 h 7249968"/>
                <a:gd name="connsiteX39" fmla="*/ 1704975 w 2171700"/>
                <a:gd name="connsiteY39" fmla="*/ 7211868 h 7249968"/>
                <a:gd name="connsiteX40" fmla="*/ 2152650 w 2171700"/>
                <a:gd name="connsiteY40" fmla="*/ 7211868 h 7249968"/>
                <a:gd name="connsiteX41" fmla="*/ 2171700 w 2171700"/>
                <a:gd name="connsiteY41" fmla="*/ 7068993 h 7249968"/>
                <a:gd name="connsiteX42" fmla="*/ 1676400 w 2171700"/>
                <a:gd name="connsiteY42" fmla="*/ 6564168 h 7249968"/>
                <a:gd name="connsiteX43" fmla="*/ 1685925 w 2171700"/>
                <a:gd name="connsiteY43" fmla="*/ 6459393 h 7249968"/>
                <a:gd name="connsiteX44" fmla="*/ 1657350 w 2171700"/>
                <a:gd name="connsiteY44" fmla="*/ 6249843 h 7249968"/>
                <a:gd name="connsiteX45" fmla="*/ 1704975 w 2171700"/>
                <a:gd name="connsiteY45" fmla="*/ 5973618 h 7249968"/>
                <a:gd name="connsiteX46" fmla="*/ 1762125 w 2171700"/>
                <a:gd name="connsiteY46" fmla="*/ 5421168 h 7249968"/>
                <a:gd name="connsiteX47" fmla="*/ 1771650 w 2171700"/>
                <a:gd name="connsiteY47" fmla="*/ 5354493 h 7249968"/>
                <a:gd name="connsiteX48" fmla="*/ 1866900 w 2171700"/>
                <a:gd name="connsiteY48" fmla="*/ 5097318 h 7249968"/>
                <a:gd name="connsiteX49" fmla="*/ 1885950 w 2171700"/>
                <a:gd name="connsiteY49" fmla="*/ 4573443 h 7249968"/>
                <a:gd name="connsiteX50" fmla="*/ 1895475 w 2171700"/>
                <a:gd name="connsiteY50" fmla="*/ 4173393 h 7249968"/>
                <a:gd name="connsiteX51" fmla="*/ 1866900 w 2171700"/>
                <a:gd name="connsiteY51" fmla="*/ 3630468 h 7249968"/>
                <a:gd name="connsiteX52" fmla="*/ 2076450 w 2171700"/>
                <a:gd name="connsiteY52" fmla="*/ 2697018 h 7249968"/>
                <a:gd name="connsiteX53" fmla="*/ 2085975 w 2171700"/>
                <a:gd name="connsiteY53" fmla="*/ 2430318 h 7249968"/>
                <a:gd name="connsiteX54" fmla="*/ 1981200 w 2171700"/>
                <a:gd name="connsiteY54" fmla="*/ 1858818 h 7249968"/>
                <a:gd name="connsiteX55" fmla="*/ 1933575 w 2171700"/>
                <a:gd name="connsiteY55" fmla="*/ 1696893 h 7249968"/>
                <a:gd name="connsiteX56" fmla="*/ 1933575 w 2171700"/>
                <a:gd name="connsiteY56" fmla="*/ 1420668 h 7249968"/>
                <a:gd name="connsiteX57" fmla="*/ 1885950 w 2171700"/>
                <a:gd name="connsiteY57" fmla="*/ 1258743 h 7249968"/>
                <a:gd name="connsiteX58" fmla="*/ 1419225 w 2171700"/>
                <a:gd name="connsiteY58" fmla="*/ 1163493 h 7249968"/>
                <a:gd name="connsiteX59" fmla="*/ 1257300 w 2171700"/>
                <a:gd name="connsiteY59" fmla="*/ 1011093 h 7249968"/>
                <a:gd name="connsiteX60" fmla="*/ 1333500 w 2171700"/>
                <a:gd name="connsiteY60" fmla="*/ 858693 h 7249968"/>
                <a:gd name="connsiteX61" fmla="*/ 1447800 w 2171700"/>
                <a:gd name="connsiteY61" fmla="*/ 391968 h 7249968"/>
                <a:gd name="connsiteX62" fmla="*/ 1339600 w 2171700"/>
                <a:gd name="connsiteY62" fmla="*/ 146331 h 7249968"/>
                <a:gd name="connsiteX63" fmla="*/ 1063645 w 2171700"/>
                <a:gd name="connsiteY63" fmla="*/ 241 h 7249968"/>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0680 w 2171700"/>
                <a:gd name="connsiteY52" fmla="*/ 272330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19792"/>
                <a:gd name="connsiteY0" fmla="*/ 568 h 7250295"/>
                <a:gd name="connsiteX1" fmla="*/ 809625 w 2219792"/>
                <a:gd name="connsiteY1" fmla="*/ 116070 h 7250295"/>
                <a:gd name="connsiteX2" fmla="*/ 685800 w 2219792"/>
                <a:gd name="connsiteY2" fmla="*/ 297045 h 7250295"/>
                <a:gd name="connsiteX3" fmla="*/ 704850 w 2219792"/>
                <a:gd name="connsiteY3" fmla="*/ 620895 h 7250295"/>
                <a:gd name="connsiteX4" fmla="*/ 838200 w 2219792"/>
                <a:gd name="connsiteY4" fmla="*/ 897120 h 7250295"/>
                <a:gd name="connsiteX5" fmla="*/ 742950 w 2219792"/>
                <a:gd name="connsiteY5" fmla="*/ 1011420 h 7250295"/>
                <a:gd name="connsiteX6" fmla="*/ 133350 w 2219792"/>
                <a:gd name="connsiteY6" fmla="*/ 1220970 h 7250295"/>
                <a:gd name="connsiteX7" fmla="*/ 0 w 2219792"/>
                <a:gd name="connsiteY7" fmla="*/ 2211570 h 7250295"/>
                <a:gd name="connsiteX8" fmla="*/ 333375 w 2219792"/>
                <a:gd name="connsiteY8" fmla="*/ 3106920 h 7250295"/>
                <a:gd name="connsiteX9" fmla="*/ 247650 w 2219792"/>
                <a:gd name="connsiteY9" fmla="*/ 3840345 h 7250295"/>
                <a:gd name="connsiteX10" fmla="*/ 371475 w 2219792"/>
                <a:gd name="connsiteY10" fmla="*/ 4059420 h 7250295"/>
                <a:gd name="connsiteX11" fmla="*/ 495300 w 2219792"/>
                <a:gd name="connsiteY11" fmla="*/ 4278495 h 7250295"/>
                <a:gd name="connsiteX12" fmla="*/ 476250 w 2219792"/>
                <a:gd name="connsiteY12" fmla="*/ 4735695 h 7250295"/>
                <a:gd name="connsiteX13" fmla="*/ 476250 w 2219792"/>
                <a:gd name="connsiteY13" fmla="*/ 5097645 h 7250295"/>
                <a:gd name="connsiteX14" fmla="*/ 371475 w 2219792"/>
                <a:gd name="connsiteY14" fmla="*/ 6145395 h 7250295"/>
                <a:gd name="connsiteX15" fmla="*/ 371475 w 2219792"/>
                <a:gd name="connsiteY15" fmla="*/ 6621645 h 7250295"/>
                <a:gd name="connsiteX16" fmla="*/ 400050 w 2219792"/>
                <a:gd name="connsiteY16" fmla="*/ 6821670 h 7250295"/>
                <a:gd name="connsiteX17" fmla="*/ 323850 w 2219792"/>
                <a:gd name="connsiteY17" fmla="*/ 7002645 h 7250295"/>
                <a:gd name="connsiteX18" fmla="*/ 533400 w 2219792"/>
                <a:gd name="connsiteY18" fmla="*/ 7250295 h 7250295"/>
                <a:gd name="connsiteX19" fmla="*/ 952500 w 2219792"/>
                <a:gd name="connsiteY19" fmla="*/ 7240770 h 7250295"/>
                <a:gd name="connsiteX20" fmla="*/ 733425 w 2219792"/>
                <a:gd name="connsiteY20" fmla="*/ 6821670 h 7250295"/>
                <a:gd name="connsiteX21" fmla="*/ 790575 w 2219792"/>
                <a:gd name="connsiteY21" fmla="*/ 6574020 h 7250295"/>
                <a:gd name="connsiteX22" fmla="*/ 762000 w 2219792"/>
                <a:gd name="connsiteY22" fmla="*/ 6250170 h 7250295"/>
                <a:gd name="connsiteX23" fmla="*/ 885825 w 2219792"/>
                <a:gd name="connsiteY23" fmla="*/ 5411970 h 7250295"/>
                <a:gd name="connsiteX24" fmla="*/ 866775 w 2219792"/>
                <a:gd name="connsiteY24" fmla="*/ 5326245 h 7250295"/>
                <a:gd name="connsiteX25" fmla="*/ 971550 w 2219792"/>
                <a:gd name="connsiteY25" fmla="*/ 5211945 h 7250295"/>
                <a:gd name="connsiteX26" fmla="*/ 962025 w 2219792"/>
                <a:gd name="connsiteY26" fmla="*/ 5069070 h 7250295"/>
                <a:gd name="connsiteX27" fmla="*/ 1104900 w 2219792"/>
                <a:gd name="connsiteY27" fmla="*/ 4526145 h 7250295"/>
                <a:gd name="connsiteX28" fmla="*/ 1123950 w 2219792"/>
                <a:gd name="connsiteY28" fmla="*/ 4392795 h 7250295"/>
                <a:gd name="connsiteX29" fmla="*/ 1276350 w 2219792"/>
                <a:gd name="connsiteY29" fmla="*/ 4649970 h 7250295"/>
                <a:gd name="connsiteX30" fmla="*/ 1352550 w 2219792"/>
                <a:gd name="connsiteY30" fmla="*/ 4926195 h 7250295"/>
                <a:gd name="connsiteX31" fmla="*/ 1333500 w 2219792"/>
                <a:gd name="connsiteY31" fmla="*/ 5069070 h 7250295"/>
                <a:gd name="connsiteX32" fmla="*/ 1371600 w 2219792"/>
                <a:gd name="connsiteY32" fmla="*/ 5078595 h 7250295"/>
                <a:gd name="connsiteX33" fmla="*/ 1247775 w 2219792"/>
                <a:gd name="connsiteY33" fmla="*/ 5516745 h 7250295"/>
                <a:gd name="connsiteX34" fmla="*/ 1257300 w 2219792"/>
                <a:gd name="connsiteY34" fmla="*/ 6469245 h 7250295"/>
                <a:gd name="connsiteX35" fmla="*/ 1333500 w 2219792"/>
                <a:gd name="connsiteY35" fmla="*/ 6583545 h 7250295"/>
                <a:gd name="connsiteX36" fmla="*/ 1314450 w 2219792"/>
                <a:gd name="connsiteY36" fmla="*/ 6735945 h 7250295"/>
                <a:gd name="connsiteX37" fmla="*/ 1323975 w 2219792"/>
                <a:gd name="connsiteY37" fmla="*/ 6859770 h 7250295"/>
                <a:gd name="connsiteX38" fmla="*/ 1304925 w 2219792"/>
                <a:gd name="connsiteY38" fmla="*/ 7012170 h 7250295"/>
                <a:gd name="connsiteX39" fmla="*/ 1704975 w 2219792"/>
                <a:gd name="connsiteY39" fmla="*/ 7212195 h 7250295"/>
                <a:gd name="connsiteX40" fmla="*/ 2152650 w 2219792"/>
                <a:gd name="connsiteY40" fmla="*/ 7212195 h 7250295"/>
                <a:gd name="connsiteX41" fmla="*/ 2206314 w 2219792"/>
                <a:gd name="connsiteY41" fmla="*/ 7184702 h 7250295"/>
                <a:gd name="connsiteX42" fmla="*/ 2171850 w 2219792"/>
                <a:gd name="connsiteY42" fmla="*/ 7046786 h 7250295"/>
                <a:gd name="connsiteX43" fmla="*/ 1687247 w 2219792"/>
                <a:gd name="connsiteY43" fmla="*/ 6680449 h 7250295"/>
                <a:gd name="connsiteX44" fmla="*/ 1708130 w 2219792"/>
                <a:gd name="connsiteY44" fmla="*/ 6550072 h 7250295"/>
                <a:gd name="connsiteX45" fmla="*/ 1668617 w 2219792"/>
                <a:gd name="connsiteY45" fmla="*/ 6451067 h 7250295"/>
                <a:gd name="connsiteX46" fmla="*/ 1657350 w 2219792"/>
                <a:gd name="connsiteY46" fmla="*/ 6250170 h 7250295"/>
                <a:gd name="connsiteX47" fmla="*/ 1679014 w 2219792"/>
                <a:gd name="connsiteY47" fmla="*/ 5979714 h 7250295"/>
                <a:gd name="connsiteX48" fmla="*/ 1727631 w 2219792"/>
                <a:gd name="connsiteY48" fmla="*/ 5512209 h 7250295"/>
                <a:gd name="connsiteX49" fmla="*/ 1739049 w 2219792"/>
                <a:gd name="connsiteY49" fmla="*/ 5363804 h 7250295"/>
                <a:gd name="connsiteX50" fmla="*/ 1797611 w 2219792"/>
                <a:gd name="connsiteY50" fmla="*/ 5317321 h 7250295"/>
                <a:gd name="connsiteX51" fmla="*/ 1884207 w 2219792"/>
                <a:gd name="connsiteY51" fmla="*/ 5097645 h 7250295"/>
                <a:gd name="connsiteX52" fmla="*/ 1909357 w 2219792"/>
                <a:gd name="connsiteY52" fmla="*/ 4805496 h 7250295"/>
                <a:gd name="connsiteX53" fmla="*/ 1900373 w 2219792"/>
                <a:gd name="connsiteY53" fmla="*/ 4348776 h 7250295"/>
                <a:gd name="connsiteX54" fmla="*/ 1881052 w 2219792"/>
                <a:gd name="connsiteY54" fmla="*/ 3902573 h 7250295"/>
                <a:gd name="connsiteX55" fmla="*/ 1855362 w 2219792"/>
                <a:gd name="connsiteY55" fmla="*/ 3584643 h 7250295"/>
                <a:gd name="connsiteX56" fmla="*/ 2056257 w 2219792"/>
                <a:gd name="connsiteY56" fmla="*/ 2654077 h 7250295"/>
                <a:gd name="connsiteX57" fmla="*/ 2042707 w 2219792"/>
                <a:gd name="connsiteY57" fmla="*/ 2404684 h 7250295"/>
                <a:gd name="connsiteX58" fmla="*/ 1981200 w 2219792"/>
                <a:gd name="connsiteY58" fmla="*/ 1864914 h 7250295"/>
                <a:gd name="connsiteX59" fmla="*/ 1936459 w 2219792"/>
                <a:gd name="connsiteY59" fmla="*/ 1677029 h 7250295"/>
                <a:gd name="connsiteX60" fmla="*/ 1922037 w 2219792"/>
                <a:gd name="connsiteY60" fmla="*/ 1432534 h 7250295"/>
                <a:gd name="connsiteX61" fmla="*/ 1874412 w 2219792"/>
                <a:gd name="connsiteY61" fmla="*/ 1302338 h 7250295"/>
                <a:gd name="connsiteX62" fmla="*/ 1407687 w 2219792"/>
                <a:gd name="connsiteY62" fmla="*/ 1134975 h 7250295"/>
                <a:gd name="connsiteX63" fmla="*/ 1309221 w 2219792"/>
                <a:gd name="connsiteY63" fmla="*/ 1020075 h 7250295"/>
                <a:gd name="connsiteX64" fmla="*/ 1365230 w 2219792"/>
                <a:gd name="connsiteY64" fmla="*/ 821521 h 7250295"/>
                <a:gd name="connsiteX65" fmla="*/ 1433407 w 2219792"/>
                <a:gd name="connsiteY65" fmla="*/ 622909 h 7250295"/>
                <a:gd name="connsiteX66" fmla="*/ 1444916 w 2219792"/>
                <a:gd name="connsiteY66" fmla="*/ 380757 h 7250295"/>
                <a:gd name="connsiteX67" fmla="*/ 1330946 w 2219792"/>
                <a:gd name="connsiteY67" fmla="*/ 143773 h 7250295"/>
                <a:gd name="connsiteX68" fmla="*/ 1063645 w 2219792"/>
                <a:gd name="connsiteY68" fmla="*/ 568 h 7250295"/>
                <a:gd name="connsiteX0" fmla="*/ 1063645 w 2207395"/>
                <a:gd name="connsiteY0" fmla="*/ 568 h 7250295"/>
                <a:gd name="connsiteX1" fmla="*/ 809625 w 2207395"/>
                <a:gd name="connsiteY1" fmla="*/ 116070 h 7250295"/>
                <a:gd name="connsiteX2" fmla="*/ 685800 w 2207395"/>
                <a:gd name="connsiteY2" fmla="*/ 297045 h 7250295"/>
                <a:gd name="connsiteX3" fmla="*/ 704850 w 2207395"/>
                <a:gd name="connsiteY3" fmla="*/ 620895 h 7250295"/>
                <a:gd name="connsiteX4" fmla="*/ 838200 w 2207395"/>
                <a:gd name="connsiteY4" fmla="*/ 897120 h 7250295"/>
                <a:gd name="connsiteX5" fmla="*/ 742950 w 2207395"/>
                <a:gd name="connsiteY5" fmla="*/ 1011420 h 7250295"/>
                <a:gd name="connsiteX6" fmla="*/ 133350 w 2207395"/>
                <a:gd name="connsiteY6" fmla="*/ 1220970 h 7250295"/>
                <a:gd name="connsiteX7" fmla="*/ 0 w 2207395"/>
                <a:gd name="connsiteY7" fmla="*/ 2211570 h 7250295"/>
                <a:gd name="connsiteX8" fmla="*/ 333375 w 2207395"/>
                <a:gd name="connsiteY8" fmla="*/ 3106920 h 7250295"/>
                <a:gd name="connsiteX9" fmla="*/ 247650 w 2207395"/>
                <a:gd name="connsiteY9" fmla="*/ 3840345 h 7250295"/>
                <a:gd name="connsiteX10" fmla="*/ 371475 w 2207395"/>
                <a:gd name="connsiteY10" fmla="*/ 4059420 h 7250295"/>
                <a:gd name="connsiteX11" fmla="*/ 495300 w 2207395"/>
                <a:gd name="connsiteY11" fmla="*/ 4278495 h 7250295"/>
                <a:gd name="connsiteX12" fmla="*/ 476250 w 2207395"/>
                <a:gd name="connsiteY12" fmla="*/ 4735695 h 7250295"/>
                <a:gd name="connsiteX13" fmla="*/ 476250 w 2207395"/>
                <a:gd name="connsiteY13" fmla="*/ 5097645 h 7250295"/>
                <a:gd name="connsiteX14" fmla="*/ 371475 w 2207395"/>
                <a:gd name="connsiteY14" fmla="*/ 6145395 h 7250295"/>
                <a:gd name="connsiteX15" fmla="*/ 371475 w 2207395"/>
                <a:gd name="connsiteY15" fmla="*/ 6621645 h 7250295"/>
                <a:gd name="connsiteX16" fmla="*/ 400050 w 2207395"/>
                <a:gd name="connsiteY16" fmla="*/ 6821670 h 7250295"/>
                <a:gd name="connsiteX17" fmla="*/ 323850 w 2207395"/>
                <a:gd name="connsiteY17" fmla="*/ 7002645 h 7250295"/>
                <a:gd name="connsiteX18" fmla="*/ 533400 w 2207395"/>
                <a:gd name="connsiteY18" fmla="*/ 7250295 h 7250295"/>
                <a:gd name="connsiteX19" fmla="*/ 952500 w 2207395"/>
                <a:gd name="connsiteY19" fmla="*/ 7240770 h 7250295"/>
                <a:gd name="connsiteX20" fmla="*/ 733425 w 2207395"/>
                <a:gd name="connsiteY20" fmla="*/ 6821670 h 7250295"/>
                <a:gd name="connsiteX21" fmla="*/ 790575 w 2207395"/>
                <a:gd name="connsiteY21" fmla="*/ 6574020 h 7250295"/>
                <a:gd name="connsiteX22" fmla="*/ 762000 w 2207395"/>
                <a:gd name="connsiteY22" fmla="*/ 6250170 h 7250295"/>
                <a:gd name="connsiteX23" fmla="*/ 885825 w 2207395"/>
                <a:gd name="connsiteY23" fmla="*/ 5411970 h 7250295"/>
                <a:gd name="connsiteX24" fmla="*/ 866775 w 2207395"/>
                <a:gd name="connsiteY24" fmla="*/ 5326245 h 7250295"/>
                <a:gd name="connsiteX25" fmla="*/ 971550 w 2207395"/>
                <a:gd name="connsiteY25" fmla="*/ 5211945 h 7250295"/>
                <a:gd name="connsiteX26" fmla="*/ 962025 w 2207395"/>
                <a:gd name="connsiteY26" fmla="*/ 5069070 h 7250295"/>
                <a:gd name="connsiteX27" fmla="*/ 1104900 w 2207395"/>
                <a:gd name="connsiteY27" fmla="*/ 4526145 h 7250295"/>
                <a:gd name="connsiteX28" fmla="*/ 1123950 w 2207395"/>
                <a:gd name="connsiteY28" fmla="*/ 4392795 h 7250295"/>
                <a:gd name="connsiteX29" fmla="*/ 1276350 w 2207395"/>
                <a:gd name="connsiteY29" fmla="*/ 4649970 h 7250295"/>
                <a:gd name="connsiteX30" fmla="*/ 1352550 w 2207395"/>
                <a:gd name="connsiteY30" fmla="*/ 4926195 h 7250295"/>
                <a:gd name="connsiteX31" fmla="*/ 1333500 w 2207395"/>
                <a:gd name="connsiteY31" fmla="*/ 5069070 h 7250295"/>
                <a:gd name="connsiteX32" fmla="*/ 1371600 w 2207395"/>
                <a:gd name="connsiteY32" fmla="*/ 5078595 h 7250295"/>
                <a:gd name="connsiteX33" fmla="*/ 1247775 w 2207395"/>
                <a:gd name="connsiteY33" fmla="*/ 5516745 h 7250295"/>
                <a:gd name="connsiteX34" fmla="*/ 1257300 w 2207395"/>
                <a:gd name="connsiteY34" fmla="*/ 6469245 h 7250295"/>
                <a:gd name="connsiteX35" fmla="*/ 1333500 w 2207395"/>
                <a:gd name="connsiteY35" fmla="*/ 6583545 h 7250295"/>
                <a:gd name="connsiteX36" fmla="*/ 1314450 w 2207395"/>
                <a:gd name="connsiteY36" fmla="*/ 6735945 h 7250295"/>
                <a:gd name="connsiteX37" fmla="*/ 1323975 w 2207395"/>
                <a:gd name="connsiteY37" fmla="*/ 6859770 h 7250295"/>
                <a:gd name="connsiteX38" fmla="*/ 1304925 w 2207395"/>
                <a:gd name="connsiteY38" fmla="*/ 7012170 h 7250295"/>
                <a:gd name="connsiteX39" fmla="*/ 1704975 w 2207395"/>
                <a:gd name="connsiteY39" fmla="*/ 7212195 h 7250295"/>
                <a:gd name="connsiteX40" fmla="*/ 2152650 w 2207395"/>
                <a:gd name="connsiteY40" fmla="*/ 7212195 h 7250295"/>
                <a:gd name="connsiteX41" fmla="*/ 2206314 w 2207395"/>
                <a:gd name="connsiteY41" fmla="*/ 7184702 h 7250295"/>
                <a:gd name="connsiteX42" fmla="*/ 2171850 w 2207395"/>
                <a:gd name="connsiteY42" fmla="*/ 7046786 h 7250295"/>
                <a:gd name="connsiteX43" fmla="*/ 1687247 w 2207395"/>
                <a:gd name="connsiteY43" fmla="*/ 6680449 h 7250295"/>
                <a:gd name="connsiteX44" fmla="*/ 1708130 w 2207395"/>
                <a:gd name="connsiteY44" fmla="*/ 6550072 h 7250295"/>
                <a:gd name="connsiteX45" fmla="*/ 1668617 w 2207395"/>
                <a:gd name="connsiteY45" fmla="*/ 6451067 h 7250295"/>
                <a:gd name="connsiteX46" fmla="*/ 1657350 w 2207395"/>
                <a:gd name="connsiteY46" fmla="*/ 6250170 h 7250295"/>
                <a:gd name="connsiteX47" fmla="*/ 1679014 w 2207395"/>
                <a:gd name="connsiteY47" fmla="*/ 5979714 h 7250295"/>
                <a:gd name="connsiteX48" fmla="*/ 1727631 w 2207395"/>
                <a:gd name="connsiteY48" fmla="*/ 5512209 h 7250295"/>
                <a:gd name="connsiteX49" fmla="*/ 1739049 w 2207395"/>
                <a:gd name="connsiteY49" fmla="*/ 5363804 h 7250295"/>
                <a:gd name="connsiteX50" fmla="*/ 1797611 w 2207395"/>
                <a:gd name="connsiteY50" fmla="*/ 5317321 h 7250295"/>
                <a:gd name="connsiteX51" fmla="*/ 1884207 w 2207395"/>
                <a:gd name="connsiteY51" fmla="*/ 5097645 h 7250295"/>
                <a:gd name="connsiteX52" fmla="*/ 1909357 w 2207395"/>
                <a:gd name="connsiteY52" fmla="*/ 4805496 h 7250295"/>
                <a:gd name="connsiteX53" fmla="*/ 1900373 w 2207395"/>
                <a:gd name="connsiteY53" fmla="*/ 4348776 h 7250295"/>
                <a:gd name="connsiteX54" fmla="*/ 1881052 w 2207395"/>
                <a:gd name="connsiteY54" fmla="*/ 3902573 h 7250295"/>
                <a:gd name="connsiteX55" fmla="*/ 1855362 w 2207395"/>
                <a:gd name="connsiteY55" fmla="*/ 3584643 h 7250295"/>
                <a:gd name="connsiteX56" fmla="*/ 2056257 w 2207395"/>
                <a:gd name="connsiteY56" fmla="*/ 2654077 h 7250295"/>
                <a:gd name="connsiteX57" fmla="*/ 2042707 w 2207395"/>
                <a:gd name="connsiteY57" fmla="*/ 2404684 h 7250295"/>
                <a:gd name="connsiteX58" fmla="*/ 1981200 w 2207395"/>
                <a:gd name="connsiteY58" fmla="*/ 1864914 h 7250295"/>
                <a:gd name="connsiteX59" fmla="*/ 1936459 w 2207395"/>
                <a:gd name="connsiteY59" fmla="*/ 1677029 h 7250295"/>
                <a:gd name="connsiteX60" fmla="*/ 1922037 w 2207395"/>
                <a:gd name="connsiteY60" fmla="*/ 1432534 h 7250295"/>
                <a:gd name="connsiteX61" fmla="*/ 1874412 w 2207395"/>
                <a:gd name="connsiteY61" fmla="*/ 1302338 h 7250295"/>
                <a:gd name="connsiteX62" fmla="*/ 1407687 w 2207395"/>
                <a:gd name="connsiteY62" fmla="*/ 1134975 h 7250295"/>
                <a:gd name="connsiteX63" fmla="*/ 1309221 w 2207395"/>
                <a:gd name="connsiteY63" fmla="*/ 1020075 h 7250295"/>
                <a:gd name="connsiteX64" fmla="*/ 1365230 w 2207395"/>
                <a:gd name="connsiteY64" fmla="*/ 821521 h 7250295"/>
                <a:gd name="connsiteX65" fmla="*/ 1433407 w 2207395"/>
                <a:gd name="connsiteY65" fmla="*/ 622909 h 7250295"/>
                <a:gd name="connsiteX66" fmla="*/ 1444916 w 2207395"/>
                <a:gd name="connsiteY66" fmla="*/ 380757 h 7250295"/>
                <a:gd name="connsiteX67" fmla="*/ 1330946 w 2207395"/>
                <a:gd name="connsiteY67" fmla="*/ 143773 h 7250295"/>
                <a:gd name="connsiteX68" fmla="*/ 1063645 w 2207395"/>
                <a:gd name="connsiteY68" fmla="*/ 568 h 7250295"/>
                <a:gd name="connsiteX0" fmla="*/ 1063645 w 2197075"/>
                <a:gd name="connsiteY0" fmla="*/ 568 h 7250295"/>
                <a:gd name="connsiteX1" fmla="*/ 809625 w 2197075"/>
                <a:gd name="connsiteY1" fmla="*/ 116070 h 7250295"/>
                <a:gd name="connsiteX2" fmla="*/ 685800 w 2197075"/>
                <a:gd name="connsiteY2" fmla="*/ 297045 h 7250295"/>
                <a:gd name="connsiteX3" fmla="*/ 704850 w 2197075"/>
                <a:gd name="connsiteY3" fmla="*/ 620895 h 7250295"/>
                <a:gd name="connsiteX4" fmla="*/ 838200 w 2197075"/>
                <a:gd name="connsiteY4" fmla="*/ 897120 h 7250295"/>
                <a:gd name="connsiteX5" fmla="*/ 742950 w 2197075"/>
                <a:gd name="connsiteY5" fmla="*/ 1011420 h 7250295"/>
                <a:gd name="connsiteX6" fmla="*/ 133350 w 2197075"/>
                <a:gd name="connsiteY6" fmla="*/ 1220970 h 7250295"/>
                <a:gd name="connsiteX7" fmla="*/ 0 w 2197075"/>
                <a:gd name="connsiteY7" fmla="*/ 2211570 h 7250295"/>
                <a:gd name="connsiteX8" fmla="*/ 333375 w 2197075"/>
                <a:gd name="connsiteY8" fmla="*/ 3106920 h 7250295"/>
                <a:gd name="connsiteX9" fmla="*/ 247650 w 2197075"/>
                <a:gd name="connsiteY9" fmla="*/ 3840345 h 7250295"/>
                <a:gd name="connsiteX10" fmla="*/ 371475 w 2197075"/>
                <a:gd name="connsiteY10" fmla="*/ 4059420 h 7250295"/>
                <a:gd name="connsiteX11" fmla="*/ 495300 w 2197075"/>
                <a:gd name="connsiteY11" fmla="*/ 4278495 h 7250295"/>
                <a:gd name="connsiteX12" fmla="*/ 476250 w 2197075"/>
                <a:gd name="connsiteY12" fmla="*/ 4735695 h 7250295"/>
                <a:gd name="connsiteX13" fmla="*/ 476250 w 2197075"/>
                <a:gd name="connsiteY13" fmla="*/ 5097645 h 7250295"/>
                <a:gd name="connsiteX14" fmla="*/ 371475 w 2197075"/>
                <a:gd name="connsiteY14" fmla="*/ 6145395 h 7250295"/>
                <a:gd name="connsiteX15" fmla="*/ 371475 w 2197075"/>
                <a:gd name="connsiteY15" fmla="*/ 6621645 h 7250295"/>
                <a:gd name="connsiteX16" fmla="*/ 400050 w 2197075"/>
                <a:gd name="connsiteY16" fmla="*/ 6821670 h 7250295"/>
                <a:gd name="connsiteX17" fmla="*/ 323850 w 2197075"/>
                <a:gd name="connsiteY17" fmla="*/ 7002645 h 7250295"/>
                <a:gd name="connsiteX18" fmla="*/ 533400 w 2197075"/>
                <a:gd name="connsiteY18" fmla="*/ 7250295 h 7250295"/>
                <a:gd name="connsiteX19" fmla="*/ 952500 w 2197075"/>
                <a:gd name="connsiteY19" fmla="*/ 7240770 h 7250295"/>
                <a:gd name="connsiteX20" fmla="*/ 733425 w 2197075"/>
                <a:gd name="connsiteY20" fmla="*/ 6821670 h 7250295"/>
                <a:gd name="connsiteX21" fmla="*/ 790575 w 2197075"/>
                <a:gd name="connsiteY21" fmla="*/ 6574020 h 7250295"/>
                <a:gd name="connsiteX22" fmla="*/ 762000 w 2197075"/>
                <a:gd name="connsiteY22" fmla="*/ 6250170 h 7250295"/>
                <a:gd name="connsiteX23" fmla="*/ 885825 w 2197075"/>
                <a:gd name="connsiteY23" fmla="*/ 5411970 h 7250295"/>
                <a:gd name="connsiteX24" fmla="*/ 866775 w 2197075"/>
                <a:gd name="connsiteY24" fmla="*/ 5326245 h 7250295"/>
                <a:gd name="connsiteX25" fmla="*/ 971550 w 2197075"/>
                <a:gd name="connsiteY25" fmla="*/ 5211945 h 7250295"/>
                <a:gd name="connsiteX26" fmla="*/ 962025 w 2197075"/>
                <a:gd name="connsiteY26" fmla="*/ 5069070 h 7250295"/>
                <a:gd name="connsiteX27" fmla="*/ 1104900 w 2197075"/>
                <a:gd name="connsiteY27" fmla="*/ 4526145 h 7250295"/>
                <a:gd name="connsiteX28" fmla="*/ 1123950 w 2197075"/>
                <a:gd name="connsiteY28" fmla="*/ 4392795 h 7250295"/>
                <a:gd name="connsiteX29" fmla="*/ 1276350 w 2197075"/>
                <a:gd name="connsiteY29" fmla="*/ 4649970 h 7250295"/>
                <a:gd name="connsiteX30" fmla="*/ 1352550 w 2197075"/>
                <a:gd name="connsiteY30" fmla="*/ 4926195 h 7250295"/>
                <a:gd name="connsiteX31" fmla="*/ 1333500 w 2197075"/>
                <a:gd name="connsiteY31" fmla="*/ 5069070 h 7250295"/>
                <a:gd name="connsiteX32" fmla="*/ 1371600 w 2197075"/>
                <a:gd name="connsiteY32" fmla="*/ 5078595 h 7250295"/>
                <a:gd name="connsiteX33" fmla="*/ 1247775 w 2197075"/>
                <a:gd name="connsiteY33" fmla="*/ 5516745 h 7250295"/>
                <a:gd name="connsiteX34" fmla="*/ 1257300 w 2197075"/>
                <a:gd name="connsiteY34" fmla="*/ 6469245 h 7250295"/>
                <a:gd name="connsiteX35" fmla="*/ 1333500 w 2197075"/>
                <a:gd name="connsiteY35" fmla="*/ 6583545 h 7250295"/>
                <a:gd name="connsiteX36" fmla="*/ 1314450 w 2197075"/>
                <a:gd name="connsiteY36" fmla="*/ 6735945 h 7250295"/>
                <a:gd name="connsiteX37" fmla="*/ 1323975 w 2197075"/>
                <a:gd name="connsiteY37" fmla="*/ 6859770 h 7250295"/>
                <a:gd name="connsiteX38" fmla="*/ 1304925 w 2197075"/>
                <a:gd name="connsiteY38" fmla="*/ 7012170 h 7250295"/>
                <a:gd name="connsiteX39" fmla="*/ 1704975 w 2197075"/>
                <a:gd name="connsiteY39" fmla="*/ 7212195 h 7250295"/>
                <a:gd name="connsiteX40" fmla="*/ 2152650 w 2197075"/>
                <a:gd name="connsiteY40" fmla="*/ 7212195 h 7250295"/>
                <a:gd name="connsiteX41" fmla="*/ 2189006 w 2197075"/>
                <a:gd name="connsiteY41" fmla="*/ 7199125 h 7250295"/>
                <a:gd name="connsiteX42" fmla="*/ 2171850 w 2197075"/>
                <a:gd name="connsiteY42" fmla="*/ 7046786 h 7250295"/>
                <a:gd name="connsiteX43" fmla="*/ 1687247 w 2197075"/>
                <a:gd name="connsiteY43" fmla="*/ 6680449 h 7250295"/>
                <a:gd name="connsiteX44" fmla="*/ 1708130 w 2197075"/>
                <a:gd name="connsiteY44" fmla="*/ 6550072 h 7250295"/>
                <a:gd name="connsiteX45" fmla="*/ 1668617 w 2197075"/>
                <a:gd name="connsiteY45" fmla="*/ 6451067 h 7250295"/>
                <a:gd name="connsiteX46" fmla="*/ 1657350 w 2197075"/>
                <a:gd name="connsiteY46" fmla="*/ 6250170 h 7250295"/>
                <a:gd name="connsiteX47" fmla="*/ 1679014 w 2197075"/>
                <a:gd name="connsiteY47" fmla="*/ 5979714 h 7250295"/>
                <a:gd name="connsiteX48" fmla="*/ 1727631 w 2197075"/>
                <a:gd name="connsiteY48" fmla="*/ 5512209 h 7250295"/>
                <a:gd name="connsiteX49" fmla="*/ 1739049 w 2197075"/>
                <a:gd name="connsiteY49" fmla="*/ 5363804 h 7250295"/>
                <a:gd name="connsiteX50" fmla="*/ 1797611 w 2197075"/>
                <a:gd name="connsiteY50" fmla="*/ 5317321 h 7250295"/>
                <a:gd name="connsiteX51" fmla="*/ 1884207 w 2197075"/>
                <a:gd name="connsiteY51" fmla="*/ 5097645 h 7250295"/>
                <a:gd name="connsiteX52" fmla="*/ 1909357 w 2197075"/>
                <a:gd name="connsiteY52" fmla="*/ 4805496 h 7250295"/>
                <a:gd name="connsiteX53" fmla="*/ 1900373 w 2197075"/>
                <a:gd name="connsiteY53" fmla="*/ 4348776 h 7250295"/>
                <a:gd name="connsiteX54" fmla="*/ 1881052 w 2197075"/>
                <a:gd name="connsiteY54" fmla="*/ 3902573 h 7250295"/>
                <a:gd name="connsiteX55" fmla="*/ 1855362 w 2197075"/>
                <a:gd name="connsiteY55" fmla="*/ 3584643 h 7250295"/>
                <a:gd name="connsiteX56" fmla="*/ 2056257 w 2197075"/>
                <a:gd name="connsiteY56" fmla="*/ 2654077 h 7250295"/>
                <a:gd name="connsiteX57" fmla="*/ 2042707 w 2197075"/>
                <a:gd name="connsiteY57" fmla="*/ 2404684 h 7250295"/>
                <a:gd name="connsiteX58" fmla="*/ 1981200 w 2197075"/>
                <a:gd name="connsiteY58" fmla="*/ 1864914 h 7250295"/>
                <a:gd name="connsiteX59" fmla="*/ 1936459 w 2197075"/>
                <a:gd name="connsiteY59" fmla="*/ 1677029 h 7250295"/>
                <a:gd name="connsiteX60" fmla="*/ 1922037 w 2197075"/>
                <a:gd name="connsiteY60" fmla="*/ 1432534 h 7250295"/>
                <a:gd name="connsiteX61" fmla="*/ 1874412 w 2197075"/>
                <a:gd name="connsiteY61" fmla="*/ 1302338 h 7250295"/>
                <a:gd name="connsiteX62" fmla="*/ 1407687 w 2197075"/>
                <a:gd name="connsiteY62" fmla="*/ 1134975 h 7250295"/>
                <a:gd name="connsiteX63" fmla="*/ 1309221 w 2197075"/>
                <a:gd name="connsiteY63" fmla="*/ 1020075 h 7250295"/>
                <a:gd name="connsiteX64" fmla="*/ 1365230 w 2197075"/>
                <a:gd name="connsiteY64" fmla="*/ 821521 h 7250295"/>
                <a:gd name="connsiteX65" fmla="*/ 1433407 w 2197075"/>
                <a:gd name="connsiteY65" fmla="*/ 622909 h 7250295"/>
                <a:gd name="connsiteX66" fmla="*/ 1444916 w 2197075"/>
                <a:gd name="connsiteY66" fmla="*/ 380757 h 7250295"/>
                <a:gd name="connsiteX67" fmla="*/ 1330946 w 2197075"/>
                <a:gd name="connsiteY67" fmla="*/ 143773 h 7250295"/>
                <a:gd name="connsiteX68" fmla="*/ 1063645 w 2197075"/>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2152650 w 2213217"/>
                <a:gd name="connsiteY40" fmla="*/ 7212195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985347 w 2213217"/>
                <a:gd name="connsiteY40" fmla="*/ 722661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482866 w 2213217"/>
                <a:gd name="connsiteY39" fmla="*/ 7114120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97852 w 2213217"/>
                <a:gd name="connsiteY39" fmla="*/ 7174696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74056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87593 w 2213217"/>
                <a:gd name="connsiteY27" fmla="*/ 4482877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09709 w 2213217"/>
                <a:gd name="connsiteY27" fmla="*/ 4955941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44526"/>
                <a:gd name="connsiteX1" fmla="*/ 809625 w 2213217"/>
                <a:gd name="connsiteY1" fmla="*/ 116070 h 7244526"/>
                <a:gd name="connsiteX2" fmla="*/ 685800 w 2213217"/>
                <a:gd name="connsiteY2" fmla="*/ 297045 h 7244526"/>
                <a:gd name="connsiteX3" fmla="*/ 704850 w 2213217"/>
                <a:gd name="connsiteY3" fmla="*/ 620895 h 7244526"/>
                <a:gd name="connsiteX4" fmla="*/ 838200 w 2213217"/>
                <a:gd name="connsiteY4" fmla="*/ 897120 h 7244526"/>
                <a:gd name="connsiteX5" fmla="*/ 742950 w 2213217"/>
                <a:gd name="connsiteY5" fmla="*/ 1011420 h 7244526"/>
                <a:gd name="connsiteX6" fmla="*/ 133350 w 2213217"/>
                <a:gd name="connsiteY6" fmla="*/ 1220970 h 7244526"/>
                <a:gd name="connsiteX7" fmla="*/ 0 w 2213217"/>
                <a:gd name="connsiteY7" fmla="*/ 2211570 h 7244526"/>
                <a:gd name="connsiteX8" fmla="*/ 333375 w 2213217"/>
                <a:gd name="connsiteY8" fmla="*/ 3106920 h 7244526"/>
                <a:gd name="connsiteX9" fmla="*/ 247650 w 2213217"/>
                <a:gd name="connsiteY9" fmla="*/ 3840345 h 7244526"/>
                <a:gd name="connsiteX10" fmla="*/ 371475 w 2213217"/>
                <a:gd name="connsiteY10" fmla="*/ 4059420 h 7244526"/>
                <a:gd name="connsiteX11" fmla="*/ 495300 w 2213217"/>
                <a:gd name="connsiteY11" fmla="*/ 4278495 h 7244526"/>
                <a:gd name="connsiteX12" fmla="*/ 476250 w 2213217"/>
                <a:gd name="connsiteY12" fmla="*/ 4735695 h 7244526"/>
                <a:gd name="connsiteX13" fmla="*/ 476250 w 2213217"/>
                <a:gd name="connsiteY13" fmla="*/ 5097645 h 7244526"/>
                <a:gd name="connsiteX14" fmla="*/ 371475 w 2213217"/>
                <a:gd name="connsiteY14" fmla="*/ 6145395 h 7244526"/>
                <a:gd name="connsiteX15" fmla="*/ 371475 w 2213217"/>
                <a:gd name="connsiteY15" fmla="*/ 6621645 h 7244526"/>
                <a:gd name="connsiteX16" fmla="*/ 400050 w 2213217"/>
                <a:gd name="connsiteY16" fmla="*/ 6821670 h 7244526"/>
                <a:gd name="connsiteX17" fmla="*/ 323850 w 2213217"/>
                <a:gd name="connsiteY17" fmla="*/ 7002645 h 7244526"/>
                <a:gd name="connsiteX18" fmla="*/ 605514 w 2213217"/>
                <a:gd name="connsiteY18" fmla="*/ 7244526 h 7244526"/>
                <a:gd name="connsiteX19" fmla="*/ 958269 w 2213217"/>
                <a:gd name="connsiteY19" fmla="*/ 7136926 h 7244526"/>
                <a:gd name="connsiteX20" fmla="*/ 724772 w 2213217"/>
                <a:gd name="connsiteY20" fmla="*/ 6844746 h 7244526"/>
                <a:gd name="connsiteX21" fmla="*/ 753076 w 2213217"/>
                <a:gd name="connsiteY21" fmla="*/ 6579789 h 7244526"/>
                <a:gd name="connsiteX22" fmla="*/ 738924 w 2213217"/>
                <a:gd name="connsiteY22" fmla="*/ 6250170 h 7244526"/>
                <a:gd name="connsiteX23" fmla="*/ 856500 w 2213217"/>
                <a:gd name="connsiteY23" fmla="*/ 5489132 h 7244526"/>
                <a:gd name="connsiteX24" fmla="*/ 906017 w 2213217"/>
                <a:gd name="connsiteY24" fmla="*/ 5380240 h 7244526"/>
                <a:gd name="connsiteX25" fmla="*/ 898504 w 2213217"/>
                <a:gd name="connsiteY25" fmla="*/ 5308938 h 7244526"/>
                <a:gd name="connsiteX26" fmla="*/ 971550 w 2213217"/>
                <a:gd name="connsiteY26" fmla="*/ 5211945 h 7244526"/>
                <a:gd name="connsiteX27" fmla="*/ 973564 w 2213217"/>
                <a:gd name="connsiteY27" fmla="*/ 5069070 h 7244526"/>
                <a:gd name="connsiteX28" fmla="*/ 1129719 w 2213217"/>
                <a:gd name="connsiteY28" fmla="*/ 4378373 h 7244526"/>
                <a:gd name="connsiteX29" fmla="*/ 1276350 w 2213217"/>
                <a:gd name="connsiteY29" fmla="*/ 4649970 h 7244526"/>
                <a:gd name="connsiteX30" fmla="*/ 1341012 w 2213217"/>
                <a:gd name="connsiteY30" fmla="*/ 4880042 h 7244526"/>
                <a:gd name="connsiteX31" fmla="*/ 1310424 w 2213217"/>
                <a:gd name="connsiteY31" fmla="*/ 4973880 h 7244526"/>
                <a:gd name="connsiteX32" fmla="*/ 1354293 w 2213217"/>
                <a:gd name="connsiteY32" fmla="*/ 5113209 h 7244526"/>
                <a:gd name="connsiteX33" fmla="*/ 1262198 w 2213217"/>
                <a:gd name="connsiteY33" fmla="*/ 5554244 h 7244526"/>
                <a:gd name="connsiteX34" fmla="*/ 1263220 w 2213217"/>
                <a:gd name="connsiteY34" fmla="*/ 6360264 h 7244526"/>
                <a:gd name="connsiteX35" fmla="*/ 1336385 w 2213217"/>
                <a:gd name="connsiteY35" fmla="*/ 6540277 h 7244526"/>
                <a:gd name="connsiteX36" fmla="*/ 1285605 w 2213217"/>
                <a:gd name="connsiteY36" fmla="*/ 6741714 h 7244526"/>
                <a:gd name="connsiteX37" fmla="*/ 1303783 w 2213217"/>
                <a:gd name="connsiteY37" fmla="*/ 6828040 h 7244526"/>
                <a:gd name="connsiteX38" fmla="*/ 1313579 w 2213217"/>
                <a:gd name="connsiteY38" fmla="*/ 7020824 h 7244526"/>
                <a:gd name="connsiteX39" fmla="*/ 1760353 w 2213217"/>
                <a:gd name="connsiteY39" fmla="*/ 7189119 h 7244526"/>
                <a:gd name="connsiteX40" fmla="*/ 2189006 w 2213217"/>
                <a:gd name="connsiteY40" fmla="*/ 7199125 h 7244526"/>
                <a:gd name="connsiteX41" fmla="*/ 2171850 w 2213217"/>
                <a:gd name="connsiteY41" fmla="*/ 7046786 h 7244526"/>
                <a:gd name="connsiteX42" fmla="*/ 1687247 w 2213217"/>
                <a:gd name="connsiteY42" fmla="*/ 6680449 h 7244526"/>
                <a:gd name="connsiteX43" fmla="*/ 1708130 w 2213217"/>
                <a:gd name="connsiteY43" fmla="*/ 6550072 h 7244526"/>
                <a:gd name="connsiteX44" fmla="*/ 1668617 w 2213217"/>
                <a:gd name="connsiteY44" fmla="*/ 6451067 h 7244526"/>
                <a:gd name="connsiteX45" fmla="*/ 1657350 w 2213217"/>
                <a:gd name="connsiteY45" fmla="*/ 6250170 h 7244526"/>
                <a:gd name="connsiteX46" fmla="*/ 1679014 w 2213217"/>
                <a:gd name="connsiteY46" fmla="*/ 5979714 h 7244526"/>
                <a:gd name="connsiteX47" fmla="*/ 1727631 w 2213217"/>
                <a:gd name="connsiteY47" fmla="*/ 5512209 h 7244526"/>
                <a:gd name="connsiteX48" fmla="*/ 1739049 w 2213217"/>
                <a:gd name="connsiteY48" fmla="*/ 5363804 h 7244526"/>
                <a:gd name="connsiteX49" fmla="*/ 1797611 w 2213217"/>
                <a:gd name="connsiteY49" fmla="*/ 5317321 h 7244526"/>
                <a:gd name="connsiteX50" fmla="*/ 1884207 w 2213217"/>
                <a:gd name="connsiteY50" fmla="*/ 5097645 h 7244526"/>
                <a:gd name="connsiteX51" fmla="*/ 1909357 w 2213217"/>
                <a:gd name="connsiteY51" fmla="*/ 4805496 h 7244526"/>
                <a:gd name="connsiteX52" fmla="*/ 1900373 w 2213217"/>
                <a:gd name="connsiteY52" fmla="*/ 4348776 h 7244526"/>
                <a:gd name="connsiteX53" fmla="*/ 1881052 w 2213217"/>
                <a:gd name="connsiteY53" fmla="*/ 3902573 h 7244526"/>
                <a:gd name="connsiteX54" fmla="*/ 1855362 w 2213217"/>
                <a:gd name="connsiteY54" fmla="*/ 3584643 h 7244526"/>
                <a:gd name="connsiteX55" fmla="*/ 2056257 w 2213217"/>
                <a:gd name="connsiteY55" fmla="*/ 2654077 h 7244526"/>
                <a:gd name="connsiteX56" fmla="*/ 2042707 w 2213217"/>
                <a:gd name="connsiteY56" fmla="*/ 2404684 h 7244526"/>
                <a:gd name="connsiteX57" fmla="*/ 1981200 w 2213217"/>
                <a:gd name="connsiteY57" fmla="*/ 1864914 h 7244526"/>
                <a:gd name="connsiteX58" fmla="*/ 1936459 w 2213217"/>
                <a:gd name="connsiteY58" fmla="*/ 1677029 h 7244526"/>
                <a:gd name="connsiteX59" fmla="*/ 1922037 w 2213217"/>
                <a:gd name="connsiteY59" fmla="*/ 1432534 h 7244526"/>
                <a:gd name="connsiteX60" fmla="*/ 1874412 w 2213217"/>
                <a:gd name="connsiteY60" fmla="*/ 1302338 h 7244526"/>
                <a:gd name="connsiteX61" fmla="*/ 1407687 w 2213217"/>
                <a:gd name="connsiteY61" fmla="*/ 1134975 h 7244526"/>
                <a:gd name="connsiteX62" fmla="*/ 1309221 w 2213217"/>
                <a:gd name="connsiteY62" fmla="*/ 1020075 h 7244526"/>
                <a:gd name="connsiteX63" fmla="*/ 1365230 w 2213217"/>
                <a:gd name="connsiteY63" fmla="*/ 821521 h 7244526"/>
                <a:gd name="connsiteX64" fmla="*/ 1433407 w 2213217"/>
                <a:gd name="connsiteY64" fmla="*/ 622909 h 7244526"/>
                <a:gd name="connsiteX65" fmla="*/ 1444916 w 2213217"/>
                <a:gd name="connsiteY65" fmla="*/ 380757 h 7244526"/>
                <a:gd name="connsiteX66" fmla="*/ 1330946 w 2213217"/>
                <a:gd name="connsiteY66" fmla="*/ 143773 h 7244526"/>
                <a:gd name="connsiteX67" fmla="*/ 1063645 w 2213217"/>
                <a:gd name="connsiteY67" fmla="*/ 568 h 7244526"/>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84394 w 2213217"/>
                <a:gd name="connsiteY12" fmla="*/ 4600693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287222 w 2213217"/>
                <a:gd name="connsiteY8" fmla="*/ 3112689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72753 w 2222325"/>
                <a:gd name="connsiteY0" fmla="*/ 568 h 7252515"/>
                <a:gd name="connsiteX1" fmla="*/ 818733 w 2222325"/>
                <a:gd name="connsiteY1" fmla="*/ 116070 h 7252515"/>
                <a:gd name="connsiteX2" fmla="*/ 694908 w 2222325"/>
                <a:gd name="connsiteY2" fmla="*/ 297045 h 7252515"/>
                <a:gd name="connsiteX3" fmla="*/ 713958 w 2222325"/>
                <a:gd name="connsiteY3" fmla="*/ 620895 h 7252515"/>
                <a:gd name="connsiteX4" fmla="*/ 847308 w 2222325"/>
                <a:gd name="connsiteY4" fmla="*/ 897120 h 7252515"/>
                <a:gd name="connsiteX5" fmla="*/ 752058 w 2222325"/>
                <a:gd name="connsiteY5" fmla="*/ 1011420 h 7252515"/>
                <a:gd name="connsiteX6" fmla="*/ 142458 w 2222325"/>
                <a:gd name="connsiteY6" fmla="*/ 1220970 h 7252515"/>
                <a:gd name="connsiteX7" fmla="*/ 9108 w 2222325"/>
                <a:gd name="connsiteY7" fmla="*/ 2211570 h 7252515"/>
                <a:gd name="connsiteX8" fmla="*/ 322291 w 2222325"/>
                <a:gd name="connsiteY8" fmla="*/ 3017500 h 7252515"/>
                <a:gd name="connsiteX9" fmla="*/ 250989 w 2222325"/>
                <a:gd name="connsiteY9" fmla="*/ 3814384 h 7252515"/>
                <a:gd name="connsiteX10" fmla="*/ 386352 w 2222325"/>
                <a:gd name="connsiteY10" fmla="*/ 3984422 h 7252515"/>
                <a:gd name="connsiteX11" fmla="*/ 443833 w 2222325"/>
                <a:gd name="connsiteY11" fmla="*/ 4229457 h 7252515"/>
                <a:gd name="connsiteX12" fmla="*/ 505040 w 2222325"/>
                <a:gd name="connsiteY12" fmla="*/ 4629539 h 7252515"/>
                <a:gd name="connsiteX13" fmla="*/ 513694 w 2222325"/>
                <a:gd name="connsiteY13" fmla="*/ 4793958 h 7252515"/>
                <a:gd name="connsiteX14" fmla="*/ 499780 w 2222325"/>
                <a:gd name="connsiteY14" fmla="*/ 4980881 h 7252515"/>
                <a:gd name="connsiteX15" fmla="*/ 468050 w 2222325"/>
                <a:gd name="connsiteY15" fmla="*/ 5126491 h 7252515"/>
                <a:gd name="connsiteX16" fmla="*/ 392121 w 2222325"/>
                <a:gd name="connsiteY16" fmla="*/ 6154049 h 7252515"/>
                <a:gd name="connsiteX17" fmla="*/ 357506 w 2222325"/>
                <a:gd name="connsiteY17" fmla="*/ 6604338 h 7252515"/>
                <a:gd name="connsiteX18" fmla="*/ 429350 w 2222325"/>
                <a:gd name="connsiteY18" fmla="*/ 6827439 h 7252515"/>
                <a:gd name="connsiteX19" fmla="*/ 376226 w 2222325"/>
                <a:gd name="connsiteY19" fmla="*/ 6982453 h 7252515"/>
                <a:gd name="connsiteX20" fmla="*/ 614622 w 2222325"/>
                <a:gd name="connsiteY20" fmla="*/ 7244526 h 7252515"/>
                <a:gd name="connsiteX21" fmla="*/ 967377 w 2222325"/>
                <a:gd name="connsiteY21" fmla="*/ 7136926 h 7252515"/>
                <a:gd name="connsiteX22" fmla="*/ 733880 w 2222325"/>
                <a:gd name="connsiteY22" fmla="*/ 6844746 h 7252515"/>
                <a:gd name="connsiteX23" fmla="*/ 762184 w 2222325"/>
                <a:gd name="connsiteY23" fmla="*/ 6579789 h 7252515"/>
                <a:gd name="connsiteX24" fmla="*/ 748032 w 2222325"/>
                <a:gd name="connsiteY24" fmla="*/ 6250170 h 7252515"/>
                <a:gd name="connsiteX25" fmla="*/ 865608 w 2222325"/>
                <a:gd name="connsiteY25" fmla="*/ 5489132 h 7252515"/>
                <a:gd name="connsiteX26" fmla="*/ 915125 w 2222325"/>
                <a:gd name="connsiteY26" fmla="*/ 5380240 h 7252515"/>
                <a:gd name="connsiteX27" fmla="*/ 907612 w 2222325"/>
                <a:gd name="connsiteY27" fmla="*/ 5308938 h 7252515"/>
                <a:gd name="connsiteX28" fmla="*/ 980658 w 2222325"/>
                <a:gd name="connsiteY28" fmla="*/ 5211945 h 7252515"/>
                <a:gd name="connsiteX29" fmla="*/ 982672 w 2222325"/>
                <a:gd name="connsiteY29" fmla="*/ 5069070 h 7252515"/>
                <a:gd name="connsiteX30" fmla="*/ 1138827 w 2222325"/>
                <a:gd name="connsiteY30" fmla="*/ 4378373 h 7252515"/>
                <a:gd name="connsiteX31" fmla="*/ 1285458 w 2222325"/>
                <a:gd name="connsiteY31" fmla="*/ 4649970 h 7252515"/>
                <a:gd name="connsiteX32" fmla="*/ 1350120 w 2222325"/>
                <a:gd name="connsiteY32" fmla="*/ 4880042 h 7252515"/>
                <a:gd name="connsiteX33" fmla="*/ 1319532 w 2222325"/>
                <a:gd name="connsiteY33" fmla="*/ 4973880 h 7252515"/>
                <a:gd name="connsiteX34" fmla="*/ 1363401 w 2222325"/>
                <a:gd name="connsiteY34" fmla="*/ 5113209 h 7252515"/>
                <a:gd name="connsiteX35" fmla="*/ 1271306 w 2222325"/>
                <a:gd name="connsiteY35" fmla="*/ 5554244 h 7252515"/>
                <a:gd name="connsiteX36" fmla="*/ 1272328 w 2222325"/>
                <a:gd name="connsiteY36" fmla="*/ 6360264 h 7252515"/>
                <a:gd name="connsiteX37" fmla="*/ 1345493 w 2222325"/>
                <a:gd name="connsiteY37" fmla="*/ 6540277 h 7252515"/>
                <a:gd name="connsiteX38" fmla="*/ 1294713 w 2222325"/>
                <a:gd name="connsiteY38" fmla="*/ 6741714 h 7252515"/>
                <a:gd name="connsiteX39" fmla="*/ 1312891 w 2222325"/>
                <a:gd name="connsiteY39" fmla="*/ 6828040 h 7252515"/>
                <a:gd name="connsiteX40" fmla="*/ 1322687 w 2222325"/>
                <a:gd name="connsiteY40" fmla="*/ 7020824 h 7252515"/>
                <a:gd name="connsiteX41" fmla="*/ 1769461 w 2222325"/>
                <a:gd name="connsiteY41" fmla="*/ 7189119 h 7252515"/>
                <a:gd name="connsiteX42" fmla="*/ 2198114 w 2222325"/>
                <a:gd name="connsiteY42" fmla="*/ 7199125 h 7252515"/>
                <a:gd name="connsiteX43" fmla="*/ 2180958 w 2222325"/>
                <a:gd name="connsiteY43" fmla="*/ 7046786 h 7252515"/>
                <a:gd name="connsiteX44" fmla="*/ 1696355 w 2222325"/>
                <a:gd name="connsiteY44" fmla="*/ 6680449 h 7252515"/>
                <a:gd name="connsiteX45" fmla="*/ 1717238 w 2222325"/>
                <a:gd name="connsiteY45" fmla="*/ 6550072 h 7252515"/>
                <a:gd name="connsiteX46" fmla="*/ 1677725 w 2222325"/>
                <a:gd name="connsiteY46" fmla="*/ 6451067 h 7252515"/>
                <a:gd name="connsiteX47" fmla="*/ 1666458 w 2222325"/>
                <a:gd name="connsiteY47" fmla="*/ 6250170 h 7252515"/>
                <a:gd name="connsiteX48" fmla="*/ 1688122 w 2222325"/>
                <a:gd name="connsiteY48" fmla="*/ 5979714 h 7252515"/>
                <a:gd name="connsiteX49" fmla="*/ 1736739 w 2222325"/>
                <a:gd name="connsiteY49" fmla="*/ 5512209 h 7252515"/>
                <a:gd name="connsiteX50" fmla="*/ 1748157 w 2222325"/>
                <a:gd name="connsiteY50" fmla="*/ 5363804 h 7252515"/>
                <a:gd name="connsiteX51" fmla="*/ 1806719 w 2222325"/>
                <a:gd name="connsiteY51" fmla="*/ 5317321 h 7252515"/>
                <a:gd name="connsiteX52" fmla="*/ 1893315 w 2222325"/>
                <a:gd name="connsiteY52" fmla="*/ 5097645 h 7252515"/>
                <a:gd name="connsiteX53" fmla="*/ 1918465 w 2222325"/>
                <a:gd name="connsiteY53" fmla="*/ 4805496 h 7252515"/>
                <a:gd name="connsiteX54" fmla="*/ 1909481 w 2222325"/>
                <a:gd name="connsiteY54" fmla="*/ 4348776 h 7252515"/>
                <a:gd name="connsiteX55" fmla="*/ 1890160 w 2222325"/>
                <a:gd name="connsiteY55" fmla="*/ 3902573 h 7252515"/>
                <a:gd name="connsiteX56" fmla="*/ 1864470 w 2222325"/>
                <a:gd name="connsiteY56" fmla="*/ 3584643 h 7252515"/>
                <a:gd name="connsiteX57" fmla="*/ 2065365 w 2222325"/>
                <a:gd name="connsiteY57" fmla="*/ 2654077 h 7252515"/>
                <a:gd name="connsiteX58" fmla="*/ 2051815 w 2222325"/>
                <a:gd name="connsiteY58" fmla="*/ 2404684 h 7252515"/>
                <a:gd name="connsiteX59" fmla="*/ 1990308 w 2222325"/>
                <a:gd name="connsiteY59" fmla="*/ 1864914 h 7252515"/>
                <a:gd name="connsiteX60" fmla="*/ 1945567 w 2222325"/>
                <a:gd name="connsiteY60" fmla="*/ 1677029 h 7252515"/>
                <a:gd name="connsiteX61" fmla="*/ 1931145 w 2222325"/>
                <a:gd name="connsiteY61" fmla="*/ 1432534 h 7252515"/>
                <a:gd name="connsiteX62" fmla="*/ 1883520 w 2222325"/>
                <a:gd name="connsiteY62" fmla="*/ 1302338 h 7252515"/>
                <a:gd name="connsiteX63" fmla="*/ 1416795 w 2222325"/>
                <a:gd name="connsiteY63" fmla="*/ 1134975 h 7252515"/>
                <a:gd name="connsiteX64" fmla="*/ 1318329 w 2222325"/>
                <a:gd name="connsiteY64" fmla="*/ 1020075 h 7252515"/>
                <a:gd name="connsiteX65" fmla="*/ 1374338 w 2222325"/>
                <a:gd name="connsiteY65" fmla="*/ 821521 h 7252515"/>
                <a:gd name="connsiteX66" fmla="*/ 1442515 w 2222325"/>
                <a:gd name="connsiteY66" fmla="*/ 622909 h 7252515"/>
                <a:gd name="connsiteX67" fmla="*/ 1454024 w 2222325"/>
                <a:gd name="connsiteY67" fmla="*/ 380757 h 7252515"/>
                <a:gd name="connsiteX68" fmla="*/ 1340054 w 2222325"/>
                <a:gd name="connsiteY68" fmla="*/ 143773 h 7252515"/>
                <a:gd name="connsiteX69" fmla="*/ 1072753 w 2222325"/>
                <a:gd name="connsiteY69" fmla="*/ 568 h 7252515"/>
                <a:gd name="connsiteX0" fmla="*/ 1074836 w 2224408"/>
                <a:gd name="connsiteY0" fmla="*/ 568 h 7252515"/>
                <a:gd name="connsiteX1" fmla="*/ 820816 w 2224408"/>
                <a:gd name="connsiteY1" fmla="*/ 116070 h 7252515"/>
                <a:gd name="connsiteX2" fmla="*/ 696991 w 2224408"/>
                <a:gd name="connsiteY2" fmla="*/ 297045 h 7252515"/>
                <a:gd name="connsiteX3" fmla="*/ 716041 w 2224408"/>
                <a:gd name="connsiteY3" fmla="*/ 620895 h 7252515"/>
                <a:gd name="connsiteX4" fmla="*/ 849391 w 2224408"/>
                <a:gd name="connsiteY4" fmla="*/ 897120 h 7252515"/>
                <a:gd name="connsiteX5" fmla="*/ 754141 w 2224408"/>
                <a:gd name="connsiteY5" fmla="*/ 1011420 h 7252515"/>
                <a:gd name="connsiteX6" fmla="*/ 112811 w 2224408"/>
                <a:gd name="connsiteY6" fmla="*/ 1267123 h 7252515"/>
                <a:gd name="connsiteX7" fmla="*/ 11191 w 2224408"/>
                <a:gd name="connsiteY7" fmla="*/ 2211570 h 7252515"/>
                <a:gd name="connsiteX8" fmla="*/ 324374 w 2224408"/>
                <a:gd name="connsiteY8" fmla="*/ 3017500 h 7252515"/>
                <a:gd name="connsiteX9" fmla="*/ 253072 w 2224408"/>
                <a:gd name="connsiteY9" fmla="*/ 3814384 h 7252515"/>
                <a:gd name="connsiteX10" fmla="*/ 388435 w 2224408"/>
                <a:gd name="connsiteY10" fmla="*/ 3984422 h 7252515"/>
                <a:gd name="connsiteX11" fmla="*/ 445916 w 2224408"/>
                <a:gd name="connsiteY11" fmla="*/ 4229457 h 7252515"/>
                <a:gd name="connsiteX12" fmla="*/ 507123 w 2224408"/>
                <a:gd name="connsiteY12" fmla="*/ 4629539 h 7252515"/>
                <a:gd name="connsiteX13" fmla="*/ 515777 w 2224408"/>
                <a:gd name="connsiteY13" fmla="*/ 4793958 h 7252515"/>
                <a:gd name="connsiteX14" fmla="*/ 501863 w 2224408"/>
                <a:gd name="connsiteY14" fmla="*/ 4980881 h 7252515"/>
                <a:gd name="connsiteX15" fmla="*/ 470133 w 2224408"/>
                <a:gd name="connsiteY15" fmla="*/ 5126491 h 7252515"/>
                <a:gd name="connsiteX16" fmla="*/ 394204 w 2224408"/>
                <a:gd name="connsiteY16" fmla="*/ 6154049 h 7252515"/>
                <a:gd name="connsiteX17" fmla="*/ 359589 w 2224408"/>
                <a:gd name="connsiteY17" fmla="*/ 6604338 h 7252515"/>
                <a:gd name="connsiteX18" fmla="*/ 431433 w 2224408"/>
                <a:gd name="connsiteY18" fmla="*/ 6827439 h 7252515"/>
                <a:gd name="connsiteX19" fmla="*/ 378309 w 2224408"/>
                <a:gd name="connsiteY19" fmla="*/ 6982453 h 7252515"/>
                <a:gd name="connsiteX20" fmla="*/ 616705 w 2224408"/>
                <a:gd name="connsiteY20" fmla="*/ 7244526 h 7252515"/>
                <a:gd name="connsiteX21" fmla="*/ 969460 w 2224408"/>
                <a:gd name="connsiteY21" fmla="*/ 7136926 h 7252515"/>
                <a:gd name="connsiteX22" fmla="*/ 735963 w 2224408"/>
                <a:gd name="connsiteY22" fmla="*/ 6844746 h 7252515"/>
                <a:gd name="connsiteX23" fmla="*/ 764267 w 2224408"/>
                <a:gd name="connsiteY23" fmla="*/ 6579789 h 7252515"/>
                <a:gd name="connsiteX24" fmla="*/ 750115 w 2224408"/>
                <a:gd name="connsiteY24" fmla="*/ 6250170 h 7252515"/>
                <a:gd name="connsiteX25" fmla="*/ 867691 w 2224408"/>
                <a:gd name="connsiteY25" fmla="*/ 5489132 h 7252515"/>
                <a:gd name="connsiteX26" fmla="*/ 917208 w 2224408"/>
                <a:gd name="connsiteY26" fmla="*/ 5380240 h 7252515"/>
                <a:gd name="connsiteX27" fmla="*/ 909695 w 2224408"/>
                <a:gd name="connsiteY27" fmla="*/ 5308938 h 7252515"/>
                <a:gd name="connsiteX28" fmla="*/ 982741 w 2224408"/>
                <a:gd name="connsiteY28" fmla="*/ 5211945 h 7252515"/>
                <a:gd name="connsiteX29" fmla="*/ 984755 w 2224408"/>
                <a:gd name="connsiteY29" fmla="*/ 5069070 h 7252515"/>
                <a:gd name="connsiteX30" fmla="*/ 1140910 w 2224408"/>
                <a:gd name="connsiteY30" fmla="*/ 4378373 h 7252515"/>
                <a:gd name="connsiteX31" fmla="*/ 1287541 w 2224408"/>
                <a:gd name="connsiteY31" fmla="*/ 4649970 h 7252515"/>
                <a:gd name="connsiteX32" fmla="*/ 1352203 w 2224408"/>
                <a:gd name="connsiteY32" fmla="*/ 4880042 h 7252515"/>
                <a:gd name="connsiteX33" fmla="*/ 1321615 w 2224408"/>
                <a:gd name="connsiteY33" fmla="*/ 4973880 h 7252515"/>
                <a:gd name="connsiteX34" fmla="*/ 1365484 w 2224408"/>
                <a:gd name="connsiteY34" fmla="*/ 5113209 h 7252515"/>
                <a:gd name="connsiteX35" fmla="*/ 1273389 w 2224408"/>
                <a:gd name="connsiteY35" fmla="*/ 5554244 h 7252515"/>
                <a:gd name="connsiteX36" fmla="*/ 1274411 w 2224408"/>
                <a:gd name="connsiteY36" fmla="*/ 6360264 h 7252515"/>
                <a:gd name="connsiteX37" fmla="*/ 1347576 w 2224408"/>
                <a:gd name="connsiteY37" fmla="*/ 6540277 h 7252515"/>
                <a:gd name="connsiteX38" fmla="*/ 1296796 w 2224408"/>
                <a:gd name="connsiteY38" fmla="*/ 6741714 h 7252515"/>
                <a:gd name="connsiteX39" fmla="*/ 1314974 w 2224408"/>
                <a:gd name="connsiteY39" fmla="*/ 6828040 h 7252515"/>
                <a:gd name="connsiteX40" fmla="*/ 1324770 w 2224408"/>
                <a:gd name="connsiteY40" fmla="*/ 7020824 h 7252515"/>
                <a:gd name="connsiteX41" fmla="*/ 1771544 w 2224408"/>
                <a:gd name="connsiteY41" fmla="*/ 7189119 h 7252515"/>
                <a:gd name="connsiteX42" fmla="*/ 2200197 w 2224408"/>
                <a:gd name="connsiteY42" fmla="*/ 7199125 h 7252515"/>
                <a:gd name="connsiteX43" fmla="*/ 2183041 w 2224408"/>
                <a:gd name="connsiteY43" fmla="*/ 7046786 h 7252515"/>
                <a:gd name="connsiteX44" fmla="*/ 1698438 w 2224408"/>
                <a:gd name="connsiteY44" fmla="*/ 6680449 h 7252515"/>
                <a:gd name="connsiteX45" fmla="*/ 1719321 w 2224408"/>
                <a:gd name="connsiteY45" fmla="*/ 6550072 h 7252515"/>
                <a:gd name="connsiteX46" fmla="*/ 1679808 w 2224408"/>
                <a:gd name="connsiteY46" fmla="*/ 6451067 h 7252515"/>
                <a:gd name="connsiteX47" fmla="*/ 1668541 w 2224408"/>
                <a:gd name="connsiteY47" fmla="*/ 6250170 h 7252515"/>
                <a:gd name="connsiteX48" fmla="*/ 1690205 w 2224408"/>
                <a:gd name="connsiteY48" fmla="*/ 5979714 h 7252515"/>
                <a:gd name="connsiteX49" fmla="*/ 1738822 w 2224408"/>
                <a:gd name="connsiteY49" fmla="*/ 5512209 h 7252515"/>
                <a:gd name="connsiteX50" fmla="*/ 1750240 w 2224408"/>
                <a:gd name="connsiteY50" fmla="*/ 5363804 h 7252515"/>
                <a:gd name="connsiteX51" fmla="*/ 1808802 w 2224408"/>
                <a:gd name="connsiteY51" fmla="*/ 5317321 h 7252515"/>
                <a:gd name="connsiteX52" fmla="*/ 1895398 w 2224408"/>
                <a:gd name="connsiteY52" fmla="*/ 5097645 h 7252515"/>
                <a:gd name="connsiteX53" fmla="*/ 1920548 w 2224408"/>
                <a:gd name="connsiteY53" fmla="*/ 4805496 h 7252515"/>
                <a:gd name="connsiteX54" fmla="*/ 1911564 w 2224408"/>
                <a:gd name="connsiteY54" fmla="*/ 4348776 h 7252515"/>
                <a:gd name="connsiteX55" fmla="*/ 1892243 w 2224408"/>
                <a:gd name="connsiteY55" fmla="*/ 3902573 h 7252515"/>
                <a:gd name="connsiteX56" fmla="*/ 1866553 w 2224408"/>
                <a:gd name="connsiteY56" fmla="*/ 3584643 h 7252515"/>
                <a:gd name="connsiteX57" fmla="*/ 2067448 w 2224408"/>
                <a:gd name="connsiteY57" fmla="*/ 2654077 h 7252515"/>
                <a:gd name="connsiteX58" fmla="*/ 2053898 w 2224408"/>
                <a:gd name="connsiteY58" fmla="*/ 2404684 h 7252515"/>
                <a:gd name="connsiteX59" fmla="*/ 1992391 w 2224408"/>
                <a:gd name="connsiteY59" fmla="*/ 1864914 h 7252515"/>
                <a:gd name="connsiteX60" fmla="*/ 1947650 w 2224408"/>
                <a:gd name="connsiteY60" fmla="*/ 1677029 h 7252515"/>
                <a:gd name="connsiteX61" fmla="*/ 1933228 w 2224408"/>
                <a:gd name="connsiteY61" fmla="*/ 1432534 h 7252515"/>
                <a:gd name="connsiteX62" fmla="*/ 1885603 w 2224408"/>
                <a:gd name="connsiteY62" fmla="*/ 1302338 h 7252515"/>
                <a:gd name="connsiteX63" fmla="*/ 1418878 w 2224408"/>
                <a:gd name="connsiteY63" fmla="*/ 1134975 h 7252515"/>
                <a:gd name="connsiteX64" fmla="*/ 1320412 w 2224408"/>
                <a:gd name="connsiteY64" fmla="*/ 1020075 h 7252515"/>
                <a:gd name="connsiteX65" fmla="*/ 1376421 w 2224408"/>
                <a:gd name="connsiteY65" fmla="*/ 821521 h 7252515"/>
                <a:gd name="connsiteX66" fmla="*/ 1444598 w 2224408"/>
                <a:gd name="connsiteY66" fmla="*/ 622909 h 7252515"/>
                <a:gd name="connsiteX67" fmla="*/ 1456107 w 2224408"/>
                <a:gd name="connsiteY67" fmla="*/ 380757 h 7252515"/>
                <a:gd name="connsiteX68" fmla="*/ 1342137 w 2224408"/>
                <a:gd name="connsiteY68" fmla="*/ 143773 h 7252515"/>
                <a:gd name="connsiteX69" fmla="*/ 1074836 w 2224408"/>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08662 w 2223793"/>
                <a:gd name="connsiteY1" fmla="*/ 133377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59799 w 2223793"/>
                <a:gd name="connsiteY0" fmla="*/ 683 h 7238207"/>
                <a:gd name="connsiteX1" fmla="*/ 808662 w 2223793"/>
                <a:gd name="connsiteY1" fmla="*/ 119069 h 7238207"/>
                <a:gd name="connsiteX2" fmla="*/ 710799 w 2223793"/>
                <a:gd name="connsiteY2" fmla="*/ 285622 h 7238207"/>
                <a:gd name="connsiteX3" fmla="*/ 698118 w 2223793"/>
                <a:gd name="connsiteY3" fmla="*/ 574857 h 7238207"/>
                <a:gd name="connsiteX4" fmla="*/ 868967 w 2223793"/>
                <a:gd name="connsiteY4" fmla="*/ 885696 h 7238207"/>
                <a:gd name="connsiteX5" fmla="*/ 744872 w 2223793"/>
                <a:gd name="connsiteY5" fmla="*/ 1025957 h 7238207"/>
                <a:gd name="connsiteX6" fmla="*/ 112196 w 2223793"/>
                <a:gd name="connsiteY6" fmla="*/ 1252815 h 7238207"/>
                <a:gd name="connsiteX7" fmla="*/ 10576 w 2223793"/>
                <a:gd name="connsiteY7" fmla="*/ 2197262 h 7238207"/>
                <a:gd name="connsiteX8" fmla="*/ 323759 w 2223793"/>
                <a:gd name="connsiteY8" fmla="*/ 3003192 h 7238207"/>
                <a:gd name="connsiteX9" fmla="*/ 252457 w 2223793"/>
                <a:gd name="connsiteY9" fmla="*/ 3800076 h 7238207"/>
                <a:gd name="connsiteX10" fmla="*/ 387820 w 2223793"/>
                <a:gd name="connsiteY10" fmla="*/ 3970114 h 7238207"/>
                <a:gd name="connsiteX11" fmla="*/ 445301 w 2223793"/>
                <a:gd name="connsiteY11" fmla="*/ 4215149 h 7238207"/>
                <a:gd name="connsiteX12" fmla="*/ 506508 w 2223793"/>
                <a:gd name="connsiteY12" fmla="*/ 4615231 h 7238207"/>
                <a:gd name="connsiteX13" fmla="*/ 515162 w 2223793"/>
                <a:gd name="connsiteY13" fmla="*/ 4779650 h 7238207"/>
                <a:gd name="connsiteX14" fmla="*/ 501248 w 2223793"/>
                <a:gd name="connsiteY14" fmla="*/ 4966573 h 7238207"/>
                <a:gd name="connsiteX15" fmla="*/ 469518 w 2223793"/>
                <a:gd name="connsiteY15" fmla="*/ 5112183 h 7238207"/>
                <a:gd name="connsiteX16" fmla="*/ 393589 w 2223793"/>
                <a:gd name="connsiteY16" fmla="*/ 6139741 h 7238207"/>
                <a:gd name="connsiteX17" fmla="*/ 358974 w 2223793"/>
                <a:gd name="connsiteY17" fmla="*/ 6590030 h 7238207"/>
                <a:gd name="connsiteX18" fmla="*/ 430818 w 2223793"/>
                <a:gd name="connsiteY18" fmla="*/ 6813131 h 7238207"/>
                <a:gd name="connsiteX19" fmla="*/ 377694 w 2223793"/>
                <a:gd name="connsiteY19" fmla="*/ 6968145 h 7238207"/>
                <a:gd name="connsiteX20" fmla="*/ 616090 w 2223793"/>
                <a:gd name="connsiteY20" fmla="*/ 7230218 h 7238207"/>
                <a:gd name="connsiteX21" fmla="*/ 968845 w 2223793"/>
                <a:gd name="connsiteY21" fmla="*/ 7122618 h 7238207"/>
                <a:gd name="connsiteX22" fmla="*/ 735348 w 2223793"/>
                <a:gd name="connsiteY22" fmla="*/ 6830438 h 7238207"/>
                <a:gd name="connsiteX23" fmla="*/ 763652 w 2223793"/>
                <a:gd name="connsiteY23" fmla="*/ 6565481 h 7238207"/>
                <a:gd name="connsiteX24" fmla="*/ 749500 w 2223793"/>
                <a:gd name="connsiteY24" fmla="*/ 6235862 h 7238207"/>
                <a:gd name="connsiteX25" fmla="*/ 867076 w 2223793"/>
                <a:gd name="connsiteY25" fmla="*/ 5474824 h 7238207"/>
                <a:gd name="connsiteX26" fmla="*/ 916593 w 2223793"/>
                <a:gd name="connsiteY26" fmla="*/ 5365932 h 7238207"/>
                <a:gd name="connsiteX27" fmla="*/ 909080 w 2223793"/>
                <a:gd name="connsiteY27" fmla="*/ 5294630 h 7238207"/>
                <a:gd name="connsiteX28" fmla="*/ 982126 w 2223793"/>
                <a:gd name="connsiteY28" fmla="*/ 5197637 h 7238207"/>
                <a:gd name="connsiteX29" fmla="*/ 984140 w 2223793"/>
                <a:gd name="connsiteY29" fmla="*/ 5054762 h 7238207"/>
                <a:gd name="connsiteX30" fmla="*/ 1140295 w 2223793"/>
                <a:gd name="connsiteY30" fmla="*/ 4364065 h 7238207"/>
                <a:gd name="connsiteX31" fmla="*/ 1286926 w 2223793"/>
                <a:gd name="connsiteY31" fmla="*/ 4635662 h 7238207"/>
                <a:gd name="connsiteX32" fmla="*/ 1351588 w 2223793"/>
                <a:gd name="connsiteY32" fmla="*/ 4865734 h 7238207"/>
                <a:gd name="connsiteX33" fmla="*/ 1321000 w 2223793"/>
                <a:gd name="connsiteY33" fmla="*/ 4959572 h 7238207"/>
                <a:gd name="connsiteX34" fmla="*/ 1364869 w 2223793"/>
                <a:gd name="connsiteY34" fmla="*/ 5098901 h 7238207"/>
                <a:gd name="connsiteX35" fmla="*/ 1272774 w 2223793"/>
                <a:gd name="connsiteY35" fmla="*/ 5539936 h 7238207"/>
                <a:gd name="connsiteX36" fmla="*/ 1273796 w 2223793"/>
                <a:gd name="connsiteY36" fmla="*/ 6345956 h 7238207"/>
                <a:gd name="connsiteX37" fmla="*/ 1346961 w 2223793"/>
                <a:gd name="connsiteY37" fmla="*/ 6525969 h 7238207"/>
                <a:gd name="connsiteX38" fmla="*/ 1296181 w 2223793"/>
                <a:gd name="connsiteY38" fmla="*/ 6727406 h 7238207"/>
                <a:gd name="connsiteX39" fmla="*/ 1314359 w 2223793"/>
                <a:gd name="connsiteY39" fmla="*/ 6813732 h 7238207"/>
                <a:gd name="connsiteX40" fmla="*/ 1324155 w 2223793"/>
                <a:gd name="connsiteY40" fmla="*/ 7006516 h 7238207"/>
                <a:gd name="connsiteX41" fmla="*/ 1770929 w 2223793"/>
                <a:gd name="connsiteY41" fmla="*/ 7174811 h 7238207"/>
                <a:gd name="connsiteX42" fmla="*/ 2199582 w 2223793"/>
                <a:gd name="connsiteY42" fmla="*/ 7184817 h 7238207"/>
                <a:gd name="connsiteX43" fmla="*/ 2182426 w 2223793"/>
                <a:gd name="connsiteY43" fmla="*/ 7032478 h 7238207"/>
                <a:gd name="connsiteX44" fmla="*/ 1697823 w 2223793"/>
                <a:gd name="connsiteY44" fmla="*/ 6666141 h 7238207"/>
                <a:gd name="connsiteX45" fmla="*/ 1718706 w 2223793"/>
                <a:gd name="connsiteY45" fmla="*/ 6535764 h 7238207"/>
                <a:gd name="connsiteX46" fmla="*/ 1679193 w 2223793"/>
                <a:gd name="connsiteY46" fmla="*/ 6436759 h 7238207"/>
                <a:gd name="connsiteX47" fmla="*/ 1667926 w 2223793"/>
                <a:gd name="connsiteY47" fmla="*/ 6235862 h 7238207"/>
                <a:gd name="connsiteX48" fmla="*/ 1689590 w 2223793"/>
                <a:gd name="connsiteY48" fmla="*/ 5965406 h 7238207"/>
                <a:gd name="connsiteX49" fmla="*/ 1738207 w 2223793"/>
                <a:gd name="connsiteY49" fmla="*/ 5497901 h 7238207"/>
                <a:gd name="connsiteX50" fmla="*/ 1749625 w 2223793"/>
                <a:gd name="connsiteY50" fmla="*/ 5349496 h 7238207"/>
                <a:gd name="connsiteX51" fmla="*/ 1808187 w 2223793"/>
                <a:gd name="connsiteY51" fmla="*/ 5303013 h 7238207"/>
                <a:gd name="connsiteX52" fmla="*/ 1894783 w 2223793"/>
                <a:gd name="connsiteY52" fmla="*/ 5083337 h 7238207"/>
                <a:gd name="connsiteX53" fmla="*/ 1919933 w 2223793"/>
                <a:gd name="connsiteY53" fmla="*/ 4791188 h 7238207"/>
                <a:gd name="connsiteX54" fmla="*/ 1910949 w 2223793"/>
                <a:gd name="connsiteY54" fmla="*/ 4334468 h 7238207"/>
                <a:gd name="connsiteX55" fmla="*/ 1891628 w 2223793"/>
                <a:gd name="connsiteY55" fmla="*/ 3888265 h 7238207"/>
                <a:gd name="connsiteX56" fmla="*/ 1865938 w 2223793"/>
                <a:gd name="connsiteY56" fmla="*/ 3570335 h 7238207"/>
                <a:gd name="connsiteX57" fmla="*/ 2066833 w 2223793"/>
                <a:gd name="connsiteY57" fmla="*/ 2639769 h 7238207"/>
                <a:gd name="connsiteX58" fmla="*/ 2053283 w 2223793"/>
                <a:gd name="connsiteY58" fmla="*/ 2390376 h 7238207"/>
                <a:gd name="connsiteX59" fmla="*/ 1991776 w 2223793"/>
                <a:gd name="connsiteY59" fmla="*/ 1850606 h 7238207"/>
                <a:gd name="connsiteX60" fmla="*/ 1947035 w 2223793"/>
                <a:gd name="connsiteY60" fmla="*/ 1662721 h 7238207"/>
                <a:gd name="connsiteX61" fmla="*/ 1932613 w 2223793"/>
                <a:gd name="connsiteY61" fmla="*/ 1418226 h 7238207"/>
                <a:gd name="connsiteX62" fmla="*/ 1884988 w 2223793"/>
                <a:gd name="connsiteY62" fmla="*/ 1288030 h 7238207"/>
                <a:gd name="connsiteX63" fmla="*/ 1418263 w 2223793"/>
                <a:gd name="connsiteY63" fmla="*/ 1120667 h 7238207"/>
                <a:gd name="connsiteX64" fmla="*/ 1319797 w 2223793"/>
                <a:gd name="connsiteY64" fmla="*/ 1005767 h 7238207"/>
                <a:gd name="connsiteX65" fmla="*/ 1375806 w 2223793"/>
                <a:gd name="connsiteY65" fmla="*/ 807213 h 7238207"/>
                <a:gd name="connsiteX66" fmla="*/ 1443983 w 2223793"/>
                <a:gd name="connsiteY66" fmla="*/ 608601 h 7238207"/>
                <a:gd name="connsiteX67" fmla="*/ 1455492 w 2223793"/>
                <a:gd name="connsiteY67" fmla="*/ 366449 h 7238207"/>
                <a:gd name="connsiteX68" fmla="*/ 1341522 w 2223793"/>
                <a:gd name="connsiteY68" fmla="*/ 129465 h 7238207"/>
                <a:gd name="connsiteX69" fmla="*/ 1059799 w 2223793"/>
                <a:gd name="connsiteY69" fmla="*/ 683 h 7238207"/>
                <a:gd name="connsiteX0" fmla="*/ 1059799 w 2223793"/>
                <a:gd name="connsiteY0" fmla="*/ 632 h 7238156"/>
                <a:gd name="connsiteX1" fmla="*/ 808662 w 2223793"/>
                <a:gd name="connsiteY1" fmla="*/ 119018 h 7238156"/>
                <a:gd name="connsiteX2" fmla="*/ 710799 w 2223793"/>
                <a:gd name="connsiteY2" fmla="*/ 285571 h 7238156"/>
                <a:gd name="connsiteX3" fmla="*/ 698118 w 2223793"/>
                <a:gd name="connsiteY3" fmla="*/ 574806 h 7238156"/>
                <a:gd name="connsiteX4" fmla="*/ 868967 w 2223793"/>
                <a:gd name="connsiteY4" fmla="*/ 885645 h 7238156"/>
                <a:gd name="connsiteX5" fmla="*/ 744872 w 2223793"/>
                <a:gd name="connsiteY5" fmla="*/ 1025906 h 7238156"/>
                <a:gd name="connsiteX6" fmla="*/ 112196 w 2223793"/>
                <a:gd name="connsiteY6" fmla="*/ 1252764 h 7238156"/>
                <a:gd name="connsiteX7" fmla="*/ 10576 w 2223793"/>
                <a:gd name="connsiteY7" fmla="*/ 2197211 h 7238156"/>
                <a:gd name="connsiteX8" fmla="*/ 323759 w 2223793"/>
                <a:gd name="connsiteY8" fmla="*/ 3003141 h 7238156"/>
                <a:gd name="connsiteX9" fmla="*/ 252457 w 2223793"/>
                <a:gd name="connsiteY9" fmla="*/ 3800025 h 7238156"/>
                <a:gd name="connsiteX10" fmla="*/ 387820 w 2223793"/>
                <a:gd name="connsiteY10" fmla="*/ 3970063 h 7238156"/>
                <a:gd name="connsiteX11" fmla="*/ 445301 w 2223793"/>
                <a:gd name="connsiteY11" fmla="*/ 4215098 h 7238156"/>
                <a:gd name="connsiteX12" fmla="*/ 506508 w 2223793"/>
                <a:gd name="connsiteY12" fmla="*/ 4615180 h 7238156"/>
                <a:gd name="connsiteX13" fmla="*/ 515162 w 2223793"/>
                <a:gd name="connsiteY13" fmla="*/ 4779599 h 7238156"/>
                <a:gd name="connsiteX14" fmla="*/ 501248 w 2223793"/>
                <a:gd name="connsiteY14" fmla="*/ 4966522 h 7238156"/>
                <a:gd name="connsiteX15" fmla="*/ 469518 w 2223793"/>
                <a:gd name="connsiteY15" fmla="*/ 5112132 h 7238156"/>
                <a:gd name="connsiteX16" fmla="*/ 393589 w 2223793"/>
                <a:gd name="connsiteY16" fmla="*/ 6139690 h 7238156"/>
                <a:gd name="connsiteX17" fmla="*/ 358974 w 2223793"/>
                <a:gd name="connsiteY17" fmla="*/ 6589979 h 7238156"/>
                <a:gd name="connsiteX18" fmla="*/ 430818 w 2223793"/>
                <a:gd name="connsiteY18" fmla="*/ 6813080 h 7238156"/>
                <a:gd name="connsiteX19" fmla="*/ 377694 w 2223793"/>
                <a:gd name="connsiteY19" fmla="*/ 6968094 h 7238156"/>
                <a:gd name="connsiteX20" fmla="*/ 616090 w 2223793"/>
                <a:gd name="connsiteY20" fmla="*/ 7230167 h 7238156"/>
                <a:gd name="connsiteX21" fmla="*/ 968845 w 2223793"/>
                <a:gd name="connsiteY21" fmla="*/ 7122567 h 7238156"/>
                <a:gd name="connsiteX22" fmla="*/ 735348 w 2223793"/>
                <a:gd name="connsiteY22" fmla="*/ 6830387 h 7238156"/>
                <a:gd name="connsiteX23" fmla="*/ 763652 w 2223793"/>
                <a:gd name="connsiteY23" fmla="*/ 6565430 h 7238156"/>
                <a:gd name="connsiteX24" fmla="*/ 749500 w 2223793"/>
                <a:gd name="connsiteY24" fmla="*/ 6235811 h 7238156"/>
                <a:gd name="connsiteX25" fmla="*/ 867076 w 2223793"/>
                <a:gd name="connsiteY25" fmla="*/ 5474773 h 7238156"/>
                <a:gd name="connsiteX26" fmla="*/ 916593 w 2223793"/>
                <a:gd name="connsiteY26" fmla="*/ 5365881 h 7238156"/>
                <a:gd name="connsiteX27" fmla="*/ 909080 w 2223793"/>
                <a:gd name="connsiteY27" fmla="*/ 5294579 h 7238156"/>
                <a:gd name="connsiteX28" fmla="*/ 982126 w 2223793"/>
                <a:gd name="connsiteY28" fmla="*/ 5197586 h 7238156"/>
                <a:gd name="connsiteX29" fmla="*/ 984140 w 2223793"/>
                <a:gd name="connsiteY29" fmla="*/ 5054711 h 7238156"/>
                <a:gd name="connsiteX30" fmla="*/ 1140295 w 2223793"/>
                <a:gd name="connsiteY30" fmla="*/ 4364014 h 7238156"/>
                <a:gd name="connsiteX31" fmla="*/ 1286926 w 2223793"/>
                <a:gd name="connsiteY31" fmla="*/ 4635611 h 7238156"/>
                <a:gd name="connsiteX32" fmla="*/ 1351588 w 2223793"/>
                <a:gd name="connsiteY32" fmla="*/ 4865683 h 7238156"/>
                <a:gd name="connsiteX33" fmla="*/ 1321000 w 2223793"/>
                <a:gd name="connsiteY33" fmla="*/ 4959521 h 7238156"/>
                <a:gd name="connsiteX34" fmla="*/ 1364869 w 2223793"/>
                <a:gd name="connsiteY34" fmla="*/ 5098850 h 7238156"/>
                <a:gd name="connsiteX35" fmla="*/ 1272774 w 2223793"/>
                <a:gd name="connsiteY35" fmla="*/ 5539885 h 7238156"/>
                <a:gd name="connsiteX36" fmla="*/ 1273796 w 2223793"/>
                <a:gd name="connsiteY36" fmla="*/ 6345905 h 7238156"/>
                <a:gd name="connsiteX37" fmla="*/ 1346961 w 2223793"/>
                <a:gd name="connsiteY37" fmla="*/ 6525918 h 7238156"/>
                <a:gd name="connsiteX38" fmla="*/ 1296181 w 2223793"/>
                <a:gd name="connsiteY38" fmla="*/ 6727355 h 7238156"/>
                <a:gd name="connsiteX39" fmla="*/ 1314359 w 2223793"/>
                <a:gd name="connsiteY39" fmla="*/ 6813681 h 7238156"/>
                <a:gd name="connsiteX40" fmla="*/ 1324155 w 2223793"/>
                <a:gd name="connsiteY40" fmla="*/ 7006465 h 7238156"/>
                <a:gd name="connsiteX41" fmla="*/ 1770929 w 2223793"/>
                <a:gd name="connsiteY41" fmla="*/ 7174760 h 7238156"/>
                <a:gd name="connsiteX42" fmla="*/ 2199582 w 2223793"/>
                <a:gd name="connsiteY42" fmla="*/ 7184766 h 7238156"/>
                <a:gd name="connsiteX43" fmla="*/ 2182426 w 2223793"/>
                <a:gd name="connsiteY43" fmla="*/ 7032427 h 7238156"/>
                <a:gd name="connsiteX44" fmla="*/ 1697823 w 2223793"/>
                <a:gd name="connsiteY44" fmla="*/ 6666090 h 7238156"/>
                <a:gd name="connsiteX45" fmla="*/ 1718706 w 2223793"/>
                <a:gd name="connsiteY45" fmla="*/ 6535713 h 7238156"/>
                <a:gd name="connsiteX46" fmla="*/ 1679193 w 2223793"/>
                <a:gd name="connsiteY46" fmla="*/ 6436708 h 7238156"/>
                <a:gd name="connsiteX47" fmla="*/ 1667926 w 2223793"/>
                <a:gd name="connsiteY47" fmla="*/ 6235811 h 7238156"/>
                <a:gd name="connsiteX48" fmla="*/ 1689590 w 2223793"/>
                <a:gd name="connsiteY48" fmla="*/ 5965355 h 7238156"/>
                <a:gd name="connsiteX49" fmla="*/ 1738207 w 2223793"/>
                <a:gd name="connsiteY49" fmla="*/ 5497850 h 7238156"/>
                <a:gd name="connsiteX50" fmla="*/ 1749625 w 2223793"/>
                <a:gd name="connsiteY50" fmla="*/ 5349445 h 7238156"/>
                <a:gd name="connsiteX51" fmla="*/ 1808187 w 2223793"/>
                <a:gd name="connsiteY51" fmla="*/ 5302962 h 7238156"/>
                <a:gd name="connsiteX52" fmla="*/ 1894783 w 2223793"/>
                <a:gd name="connsiteY52" fmla="*/ 5083286 h 7238156"/>
                <a:gd name="connsiteX53" fmla="*/ 1919933 w 2223793"/>
                <a:gd name="connsiteY53" fmla="*/ 4791137 h 7238156"/>
                <a:gd name="connsiteX54" fmla="*/ 1910949 w 2223793"/>
                <a:gd name="connsiteY54" fmla="*/ 4334417 h 7238156"/>
                <a:gd name="connsiteX55" fmla="*/ 1891628 w 2223793"/>
                <a:gd name="connsiteY55" fmla="*/ 3888214 h 7238156"/>
                <a:gd name="connsiteX56" fmla="*/ 1865938 w 2223793"/>
                <a:gd name="connsiteY56" fmla="*/ 3570284 h 7238156"/>
                <a:gd name="connsiteX57" fmla="*/ 2066833 w 2223793"/>
                <a:gd name="connsiteY57" fmla="*/ 2639718 h 7238156"/>
                <a:gd name="connsiteX58" fmla="*/ 2053283 w 2223793"/>
                <a:gd name="connsiteY58" fmla="*/ 2390325 h 7238156"/>
                <a:gd name="connsiteX59" fmla="*/ 1991776 w 2223793"/>
                <a:gd name="connsiteY59" fmla="*/ 1850555 h 7238156"/>
                <a:gd name="connsiteX60" fmla="*/ 1947035 w 2223793"/>
                <a:gd name="connsiteY60" fmla="*/ 1662670 h 7238156"/>
                <a:gd name="connsiteX61" fmla="*/ 1932613 w 2223793"/>
                <a:gd name="connsiteY61" fmla="*/ 1418175 h 7238156"/>
                <a:gd name="connsiteX62" fmla="*/ 1884988 w 2223793"/>
                <a:gd name="connsiteY62" fmla="*/ 1287979 h 7238156"/>
                <a:gd name="connsiteX63" fmla="*/ 1418263 w 2223793"/>
                <a:gd name="connsiteY63" fmla="*/ 1120616 h 7238156"/>
                <a:gd name="connsiteX64" fmla="*/ 1319797 w 2223793"/>
                <a:gd name="connsiteY64" fmla="*/ 1005716 h 7238156"/>
                <a:gd name="connsiteX65" fmla="*/ 1375806 w 2223793"/>
                <a:gd name="connsiteY65" fmla="*/ 807162 h 7238156"/>
                <a:gd name="connsiteX66" fmla="*/ 1443983 w 2223793"/>
                <a:gd name="connsiteY66" fmla="*/ 608550 h 7238156"/>
                <a:gd name="connsiteX67" fmla="*/ 1455492 w 2223793"/>
                <a:gd name="connsiteY67" fmla="*/ 366398 h 7238156"/>
                <a:gd name="connsiteX68" fmla="*/ 1379021 w 2223793"/>
                <a:gd name="connsiteY68" fmla="*/ 135183 h 7238156"/>
                <a:gd name="connsiteX69" fmla="*/ 1059799 w 2223793"/>
                <a:gd name="connsiteY69" fmla="*/ 632 h 7238156"/>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54544 w 2223793"/>
                <a:gd name="connsiteY4" fmla="*/ 882679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95683 w 2264509"/>
                <a:gd name="connsiteY56" fmla="*/ 3828242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6634"/>
                <a:gd name="connsiteX1" fmla="*/ 849378 w 2264509"/>
                <a:gd name="connsiteY1" fmla="*/ 118937 h 7236634"/>
                <a:gd name="connsiteX2" fmla="*/ 751515 w 2264509"/>
                <a:gd name="connsiteY2" fmla="*/ 285490 h 7236634"/>
                <a:gd name="connsiteX3" fmla="*/ 756141 w 2264509"/>
                <a:gd name="connsiteY3" fmla="*/ 566071 h 7236634"/>
                <a:gd name="connsiteX4" fmla="*/ 895260 w 2264509"/>
                <a:gd name="connsiteY4" fmla="*/ 882679 h 7236634"/>
                <a:gd name="connsiteX5" fmla="*/ 785588 w 2264509"/>
                <a:gd name="connsiteY5" fmla="*/ 1025825 h 7236634"/>
                <a:gd name="connsiteX6" fmla="*/ 152912 w 2264509"/>
                <a:gd name="connsiteY6" fmla="*/ 1252683 h 7236634"/>
                <a:gd name="connsiteX7" fmla="*/ 8160 w 2264509"/>
                <a:gd name="connsiteY7" fmla="*/ 2283394 h 7236634"/>
                <a:gd name="connsiteX8" fmla="*/ 416233 w 2264509"/>
                <a:gd name="connsiteY8" fmla="*/ 2735641 h 7236634"/>
                <a:gd name="connsiteX9" fmla="*/ 293173 w 2264509"/>
                <a:gd name="connsiteY9" fmla="*/ 3799944 h 7236634"/>
                <a:gd name="connsiteX10" fmla="*/ 428536 w 2264509"/>
                <a:gd name="connsiteY10" fmla="*/ 3969982 h 7236634"/>
                <a:gd name="connsiteX11" fmla="*/ 486017 w 2264509"/>
                <a:gd name="connsiteY11" fmla="*/ 4215017 h 7236634"/>
                <a:gd name="connsiteX12" fmla="*/ 547224 w 2264509"/>
                <a:gd name="connsiteY12" fmla="*/ 4615099 h 7236634"/>
                <a:gd name="connsiteX13" fmla="*/ 555878 w 2264509"/>
                <a:gd name="connsiteY13" fmla="*/ 4779518 h 7236634"/>
                <a:gd name="connsiteX14" fmla="*/ 541964 w 2264509"/>
                <a:gd name="connsiteY14" fmla="*/ 4966441 h 7236634"/>
                <a:gd name="connsiteX15" fmla="*/ 510234 w 2264509"/>
                <a:gd name="connsiteY15" fmla="*/ 5112051 h 7236634"/>
                <a:gd name="connsiteX16" fmla="*/ 434305 w 2264509"/>
                <a:gd name="connsiteY16" fmla="*/ 6139609 h 7236634"/>
                <a:gd name="connsiteX17" fmla="*/ 399690 w 2264509"/>
                <a:gd name="connsiteY17" fmla="*/ 6589898 h 7236634"/>
                <a:gd name="connsiteX18" fmla="*/ 471534 w 2264509"/>
                <a:gd name="connsiteY18" fmla="*/ 6812999 h 7236634"/>
                <a:gd name="connsiteX19" fmla="*/ 436821 w 2264509"/>
                <a:gd name="connsiteY19" fmla="*/ 7004834 h 7236634"/>
                <a:gd name="connsiteX20" fmla="*/ 656806 w 2264509"/>
                <a:gd name="connsiteY20" fmla="*/ 7230086 h 7236634"/>
                <a:gd name="connsiteX21" fmla="*/ 1018766 w 2264509"/>
                <a:gd name="connsiteY21" fmla="*/ 7101007 h 7236634"/>
                <a:gd name="connsiteX22" fmla="*/ 776064 w 2264509"/>
                <a:gd name="connsiteY22" fmla="*/ 6830306 h 7236634"/>
                <a:gd name="connsiteX23" fmla="*/ 804368 w 2264509"/>
                <a:gd name="connsiteY23" fmla="*/ 6565349 h 7236634"/>
                <a:gd name="connsiteX24" fmla="*/ 790216 w 2264509"/>
                <a:gd name="connsiteY24" fmla="*/ 6235730 h 7236634"/>
                <a:gd name="connsiteX25" fmla="*/ 907792 w 2264509"/>
                <a:gd name="connsiteY25" fmla="*/ 5474692 h 7236634"/>
                <a:gd name="connsiteX26" fmla="*/ 957309 w 2264509"/>
                <a:gd name="connsiteY26" fmla="*/ 5365800 h 7236634"/>
                <a:gd name="connsiteX27" fmla="*/ 949796 w 2264509"/>
                <a:gd name="connsiteY27" fmla="*/ 5294498 h 7236634"/>
                <a:gd name="connsiteX28" fmla="*/ 1022842 w 2264509"/>
                <a:gd name="connsiteY28" fmla="*/ 5197505 h 7236634"/>
                <a:gd name="connsiteX29" fmla="*/ 1024856 w 2264509"/>
                <a:gd name="connsiteY29" fmla="*/ 5054630 h 7236634"/>
                <a:gd name="connsiteX30" fmla="*/ 1250022 w 2264509"/>
                <a:gd name="connsiteY30" fmla="*/ 4234537 h 7236634"/>
                <a:gd name="connsiteX31" fmla="*/ 1388027 w 2264509"/>
                <a:gd name="connsiteY31" fmla="*/ 4644157 h 7236634"/>
                <a:gd name="connsiteX32" fmla="*/ 1392304 w 2264509"/>
                <a:gd name="connsiteY32" fmla="*/ 4865602 h 7236634"/>
                <a:gd name="connsiteX33" fmla="*/ 1361716 w 2264509"/>
                <a:gd name="connsiteY33" fmla="*/ 4959440 h 7236634"/>
                <a:gd name="connsiteX34" fmla="*/ 1405585 w 2264509"/>
                <a:gd name="connsiteY34" fmla="*/ 5098769 h 7236634"/>
                <a:gd name="connsiteX35" fmla="*/ 1313490 w 2264509"/>
                <a:gd name="connsiteY35" fmla="*/ 5539804 h 7236634"/>
                <a:gd name="connsiteX36" fmla="*/ 1314512 w 2264509"/>
                <a:gd name="connsiteY36" fmla="*/ 6345824 h 7236634"/>
                <a:gd name="connsiteX37" fmla="*/ 1387677 w 2264509"/>
                <a:gd name="connsiteY37" fmla="*/ 6525837 h 7236634"/>
                <a:gd name="connsiteX38" fmla="*/ 1336897 w 2264509"/>
                <a:gd name="connsiteY38" fmla="*/ 6727274 h 7236634"/>
                <a:gd name="connsiteX39" fmla="*/ 1355075 w 2264509"/>
                <a:gd name="connsiteY39" fmla="*/ 6813600 h 7236634"/>
                <a:gd name="connsiteX40" fmla="*/ 1364871 w 2264509"/>
                <a:gd name="connsiteY40" fmla="*/ 7006384 h 7236634"/>
                <a:gd name="connsiteX41" fmla="*/ 1811645 w 2264509"/>
                <a:gd name="connsiteY41" fmla="*/ 7174679 h 7236634"/>
                <a:gd name="connsiteX42" fmla="*/ 2240298 w 2264509"/>
                <a:gd name="connsiteY42" fmla="*/ 7184685 h 7236634"/>
                <a:gd name="connsiteX43" fmla="*/ 2223142 w 2264509"/>
                <a:gd name="connsiteY43" fmla="*/ 7032346 h 7236634"/>
                <a:gd name="connsiteX44" fmla="*/ 1738539 w 2264509"/>
                <a:gd name="connsiteY44" fmla="*/ 6666009 h 7236634"/>
                <a:gd name="connsiteX45" fmla="*/ 1759422 w 2264509"/>
                <a:gd name="connsiteY45" fmla="*/ 6535632 h 7236634"/>
                <a:gd name="connsiteX46" fmla="*/ 1719909 w 2264509"/>
                <a:gd name="connsiteY46" fmla="*/ 6436627 h 7236634"/>
                <a:gd name="connsiteX47" fmla="*/ 1708642 w 2264509"/>
                <a:gd name="connsiteY47" fmla="*/ 6235730 h 7236634"/>
                <a:gd name="connsiteX48" fmla="*/ 1730306 w 2264509"/>
                <a:gd name="connsiteY48" fmla="*/ 5965274 h 7236634"/>
                <a:gd name="connsiteX49" fmla="*/ 1778923 w 2264509"/>
                <a:gd name="connsiteY49" fmla="*/ 5497769 h 7236634"/>
                <a:gd name="connsiteX50" fmla="*/ 1790341 w 2264509"/>
                <a:gd name="connsiteY50" fmla="*/ 5349364 h 7236634"/>
                <a:gd name="connsiteX51" fmla="*/ 1848903 w 2264509"/>
                <a:gd name="connsiteY51" fmla="*/ 5302881 h 7236634"/>
                <a:gd name="connsiteX52" fmla="*/ 1935499 w 2264509"/>
                <a:gd name="connsiteY52" fmla="*/ 5083205 h 7236634"/>
                <a:gd name="connsiteX53" fmla="*/ 1960649 w 2264509"/>
                <a:gd name="connsiteY53" fmla="*/ 4791056 h 7236634"/>
                <a:gd name="connsiteX54" fmla="*/ 1951665 w 2264509"/>
                <a:gd name="connsiteY54" fmla="*/ 4334336 h 7236634"/>
                <a:gd name="connsiteX55" fmla="*/ 1932344 w 2264509"/>
                <a:gd name="connsiteY55" fmla="*/ 3888133 h 7236634"/>
                <a:gd name="connsiteX56" fmla="*/ 2114094 w 2264509"/>
                <a:gd name="connsiteY56" fmla="*/ 3794489 h 7236634"/>
                <a:gd name="connsiteX57" fmla="*/ 1762492 w 2264509"/>
                <a:gd name="connsiteY57" fmla="*/ 2682768 h 7236634"/>
                <a:gd name="connsiteX58" fmla="*/ 2171636 w 2264509"/>
                <a:gd name="connsiteY58" fmla="*/ 2450629 h 7236634"/>
                <a:gd name="connsiteX59" fmla="*/ 2032492 w 2264509"/>
                <a:gd name="connsiteY59" fmla="*/ 1850474 h 7236634"/>
                <a:gd name="connsiteX60" fmla="*/ 1987751 w 2264509"/>
                <a:gd name="connsiteY60" fmla="*/ 1662589 h 7236634"/>
                <a:gd name="connsiteX61" fmla="*/ 1973329 w 2264509"/>
                <a:gd name="connsiteY61" fmla="*/ 1418094 h 7236634"/>
                <a:gd name="connsiteX62" fmla="*/ 1925704 w 2264509"/>
                <a:gd name="connsiteY62" fmla="*/ 1287898 h 7236634"/>
                <a:gd name="connsiteX63" fmla="*/ 1458979 w 2264509"/>
                <a:gd name="connsiteY63" fmla="*/ 1120535 h 7236634"/>
                <a:gd name="connsiteX64" fmla="*/ 1360513 w 2264509"/>
                <a:gd name="connsiteY64" fmla="*/ 1005635 h 7236634"/>
                <a:gd name="connsiteX65" fmla="*/ 1416522 w 2264509"/>
                <a:gd name="connsiteY65" fmla="*/ 807081 h 7236634"/>
                <a:gd name="connsiteX66" fmla="*/ 1484699 w 2264509"/>
                <a:gd name="connsiteY66" fmla="*/ 608469 h 7236634"/>
                <a:gd name="connsiteX67" fmla="*/ 1496208 w 2264509"/>
                <a:gd name="connsiteY67" fmla="*/ 366317 h 7236634"/>
                <a:gd name="connsiteX68" fmla="*/ 1413968 w 2264509"/>
                <a:gd name="connsiteY68" fmla="*/ 146640 h 7236634"/>
                <a:gd name="connsiteX69" fmla="*/ 1100515 w 2264509"/>
                <a:gd name="connsiteY69" fmla="*/ 551 h 7236634"/>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09205 w 2264509"/>
                <a:gd name="connsiteY19" fmla="*/ 698642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86424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95629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264509" h="7217346">
                  <a:moveTo>
                    <a:pt x="1100515" y="551"/>
                  </a:moveTo>
                  <a:cubicBezTo>
                    <a:pt x="956227" y="12130"/>
                    <a:pt x="938859" y="78513"/>
                    <a:pt x="849378" y="118937"/>
                  </a:cubicBezTo>
                  <a:lnTo>
                    <a:pt x="751515" y="285490"/>
                  </a:lnTo>
                  <a:cubicBezTo>
                    <a:pt x="752096" y="382863"/>
                    <a:pt x="735368" y="474467"/>
                    <a:pt x="756141" y="566071"/>
                  </a:cubicBezTo>
                  <a:cubicBezTo>
                    <a:pt x="839051" y="656223"/>
                    <a:pt x="861387" y="780989"/>
                    <a:pt x="895260" y="882679"/>
                  </a:cubicBezTo>
                  <a:cubicBezTo>
                    <a:pt x="860625" y="930394"/>
                    <a:pt x="851952" y="995418"/>
                    <a:pt x="785588" y="1025825"/>
                  </a:cubicBezTo>
                  <a:cubicBezTo>
                    <a:pt x="571811" y="1111059"/>
                    <a:pt x="311147" y="1083246"/>
                    <a:pt x="152912" y="1252683"/>
                  </a:cubicBezTo>
                  <a:cubicBezTo>
                    <a:pt x="117116" y="1305967"/>
                    <a:pt x="-36811" y="1976270"/>
                    <a:pt x="8160" y="2283394"/>
                  </a:cubicBezTo>
                  <a:cubicBezTo>
                    <a:pt x="74946" y="2644124"/>
                    <a:pt x="199451" y="2599388"/>
                    <a:pt x="416233" y="2735641"/>
                  </a:cubicBezTo>
                  <a:cubicBezTo>
                    <a:pt x="378043" y="2987808"/>
                    <a:pt x="305402" y="3596814"/>
                    <a:pt x="293173" y="3799944"/>
                  </a:cubicBezTo>
                  <a:cubicBezTo>
                    <a:pt x="303163" y="3909481"/>
                    <a:pt x="451194" y="3871613"/>
                    <a:pt x="428536" y="3969982"/>
                  </a:cubicBezTo>
                  <a:cubicBezTo>
                    <a:pt x="367409" y="4161754"/>
                    <a:pt x="494289" y="4163739"/>
                    <a:pt x="486017" y="4215017"/>
                  </a:cubicBezTo>
                  <a:cubicBezTo>
                    <a:pt x="446666" y="4442245"/>
                    <a:pt x="558870" y="4554782"/>
                    <a:pt x="547224" y="4615099"/>
                  </a:cubicBezTo>
                  <a:cubicBezTo>
                    <a:pt x="499734" y="4714755"/>
                    <a:pt x="576381" y="4760555"/>
                    <a:pt x="555878" y="4779518"/>
                  </a:cubicBezTo>
                  <a:cubicBezTo>
                    <a:pt x="497416" y="4853314"/>
                    <a:pt x="584173" y="4940219"/>
                    <a:pt x="541964" y="4966441"/>
                  </a:cubicBezTo>
                  <a:cubicBezTo>
                    <a:pt x="485235" y="5009209"/>
                    <a:pt x="536153" y="5069650"/>
                    <a:pt x="510234" y="5112051"/>
                  </a:cubicBezTo>
                  <a:cubicBezTo>
                    <a:pt x="386849" y="5389188"/>
                    <a:pt x="370194" y="5876895"/>
                    <a:pt x="434305" y="6139609"/>
                  </a:cubicBezTo>
                  <a:cubicBezTo>
                    <a:pt x="459079" y="6235267"/>
                    <a:pt x="377433" y="6489390"/>
                    <a:pt x="399690" y="6589898"/>
                  </a:cubicBezTo>
                  <a:cubicBezTo>
                    <a:pt x="435770" y="6685927"/>
                    <a:pt x="436189" y="6732311"/>
                    <a:pt x="471534" y="6812999"/>
                  </a:cubicBezTo>
                  <a:cubicBezTo>
                    <a:pt x="488173" y="6860456"/>
                    <a:pt x="399805" y="6945471"/>
                    <a:pt x="409205" y="6995629"/>
                  </a:cubicBezTo>
                  <a:cubicBezTo>
                    <a:pt x="442517" y="7119524"/>
                    <a:pt x="574205" y="7160756"/>
                    <a:pt x="712039" y="7208607"/>
                  </a:cubicBezTo>
                  <a:cubicBezTo>
                    <a:pt x="997889" y="7240046"/>
                    <a:pt x="1125087" y="7182616"/>
                    <a:pt x="1018766" y="7101007"/>
                  </a:cubicBezTo>
                  <a:cubicBezTo>
                    <a:pt x="882408" y="6986307"/>
                    <a:pt x="865108" y="6968450"/>
                    <a:pt x="760721" y="6842580"/>
                  </a:cubicBezTo>
                  <a:cubicBezTo>
                    <a:pt x="746528" y="6774595"/>
                    <a:pt x="754550" y="6666168"/>
                    <a:pt x="804368" y="6565349"/>
                  </a:cubicBezTo>
                  <a:cubicBezTo>
                    <a:pt x="828823" y="6456110"/>
                    <a:pt x="768773" y="6288448"/>
                    <a:pt x="790216" y="6235730"/>
                  </a:cubicBezTo>
                  <a:cubicBezTo>
                    <a:pt x="853381" y="6041579"/>
                    <a:pt x="928500" y="5651410"/>
                    <a:pt x="907792" y="5474692"/>
                  </a:cubicBezTo>
                  <a:cubicBezTo>
                    <a:pt x="898623" y="5424894"/>
                    <a:pt x="967135" y="5402562"/>
                    <a:pt x="957309" y="5365800"/>
                  </a:cubicBezTo>
                  <a:cubicBezTo>
                    <a:pt x="941343" y="5331456"/>
                    <a:pt x="934032" y="5317304"/>
                    <a:pt x="949796" y="5294498"/>
                  </a:cubicBezTo>
                  <a:cubicBezTo>
                    <a:pt x="959313" y="5253146"/>
                    <a:pt x="997985" y="5250763"/>
                    <a:pt x="1022842" y="5197505"/>
                  </a:cubicBezTo>
                  <a:cubicBezTo>
                    <a:pt x="1034090" y="5145340"/>
                    <a:pt x="999185" y="5110908"/>
                    <a:pt x="1024856" y="5054630"/>
                  </a:cubicBezTo>
                  <a:cubicBezTo>
                    <a:pt x="1158637" y="4659979"/>
                    <a:pt x="1173932" y="4239775"/>
                    <a:pt x="1250022" y="4234537"/>
                  </a:cubicBezTo>
                  <a:cubicBezTo>
                    <a:pt x="1366949" y="4225072"/>
                    <a:pt x="1304762" y="4516209"/>
                    <a:pt x="1388027" y="4644157"/>
                  </a:cubicBezTo>
                  <a:cubicBezTo>
                    <a:pt x="1423878" y="4693049"/>
                    <a:pt x="1347674" y="4797565"/>
                    <a:pt x="1392304" y="4865602"/>
                  </a:cubicBezTo>
                  <a:cubicBezTo>
                    <a:pt x="1434272" y="4906086"/>
                    <a:pt x="1362708" y="4925093"/>
                    <a:pt x="1364785" y="4971714"/>
                  </a:cubicBezTo>
                  <a:cubicBezTo>
                    <a:pt x="1369180" y="5026340"/>
                    <a:pt x="1419601" y="5044142"/>
                    <a:pt x="1405585" y="5098769"/>
                  </a:cubicBezTo>
                  <a:cubicBezTo>
                    <a:pt x="1360464" y="5208282"/>
                    <a:pt x="1344188" y="5392792"/>
                    <a:pt x="1313490" y="5539804"/>
                  </a:cubicBezTo>
                  <a:cubicBezTo>
                    <a:pt x="1285330" y="5690352"/>
                    <a:pt x="1328109" y="6161294"/>
                    <a:pt x="1314512" y="6345824"/>
                  </a:cubicBezTo>
                  <a:cubicBezTo>
                    <a:pt x="1318223" y="6455358"/>
                    <a:pt x="1397139" y="6492211"/>
                    <a:pt x="1369266" y="6519700"/>
                  </a:cubicBezTo>
                  <a:cubicBezTo>
                    <a:pt x="1281188" y="6581076"/>
                    <a:pt x="1395947" y="6650005"/>
                    <a:pt x="1336897" y="6727274"/>
                  </a:cubicBezTo>
                  <a:cubicBezTo>
                    <a:pt x="1318409" y="6752980"/>
                    <a:pt x="1364359" y="6784825"/>
                    <a:pt x="1355075" y="6813600"/>
                  </a:cubicBezTo>
                  <a:cubicBezTo>
                    <a:pt x="1351610" y="6867285"/>
                    <a:pt x="1310646" y="6977246"/>
                    <a:pt x="1364871" y="7006384"/>
                  </a:cubicBezTo>
                  <a:cubicBezTo>
                    <a:pt x="1539756" y="7079790"/>
                    <a:pt x="1633875" y="7147426"/>
                    <a:pt x="1811645" y="7174679"/>
                  </a:cubicBezTo>
                  <a:cubicBezTo>
                    <a:pt x="1978566" y="7193397"/>
                    <a:pt x="2174335" y="7209234"/>
                    <a:pt x="2240298" y="7184685"/>
                  </a:cubicBezTo>
                  <a:cubicBezTo>
                    <a:pt x="2281478" y="7150868"/>
                    <a:pt x="2266384" y="7065428"/>
                    <a:pt x="2223142" y="7032346"/>
                  </a:cubicBezTo>
                  <a:cubicBezTo>
                    <a:pt x="1975096" y="6878113"/>
                    <a:pt x="1692271" y="6731007"/>
                    <a:pt x="1738539" y="6666009"/>
                  </a:cubicBezTo>
                  <a:cubicBezTo>
                    <a:pt x="1810883" y="6566781"/>
                    <a:pt x="1784291" y="6555321"/>
                    <a:pt x="1759422" y="6535632"/>
                  </a:cubicBezTo>
                  <a:cubicBezTo>
                    <a:pt x="1705868" y="6511283"/>
                    <a:pt x="1696994" y="6484236"/>
                    <a:pt x="1719909" y="6436627"/>
                  </a:cubicBezTo>
                  <a:cubicBezTo>
                    <a:pt x="1750767" y="6369661"/>
                    <a:pt x="1744128" y="6311349"/>
                    <a:pt x="1708642" y="6235730"/>
                  </a:cubicBezTo>
                  <a:cubicBezTo>
                    <a:pt x="1690396" y="6162701"/>
                    <a:pt x="1701055" y="6090225"/>
                    <a:pt x="1730306" y="5965274"/>
                  </a:cubicBezTo>
                  <a:cubicBezTo>
                    <a:pt x="1746827" y="5849492"/>
                    <a:pt x="1802089" y="5632109"/>
                    <a:pt x="1778923" y="5513111"/>
                  </a:cubicBezTo>
                  <a:cubicBezTo>
                    <a:pt x="1767295" y="5469112"/>
                    <a:pt x="1844612" y="5453494"/>
                    <a:pt x="1790341" y="5349364"/>
                  </a:cubicBezTo>
                  <a:cubicBezTo>
                    <a:pt x="1779178" y="5318527"/>
                    <a:pt x="1850862" y="5303033"/>
                    <a:pt x="1855040" y="5272196"/>
                  </a:cubicBezTo>
                  <a:cubicBezTo>
                    <a:pt x="1869298" y="5159406"/>
                    <a:pt x="1881958" y="5150887"/>
                    <a:pt x="1920156" y="5046384"/>
                  </a:cubicBezTo>
                  <a:cubicBezTo>
                    <a:pt x="1951126" y="4944734"/>
                    <a:pt x="1903824" y="4812887"/>
                    <a:pt x="1939169" y="4760372"/>
                  </a:cubicBezTo>
                  <a:cubicBezTo>
                    <a:pt x="1959229" y="4644398"/>
                    <a:pt x="1951575" y="4503573"/>
                    <a:pt x="1951665" y="4334336"/>
                  </a:cubicBezTo>
                  <a:cubicBezTo>
                    <a:pt x="1952181" y="4141966"/>
                    <a:pt x="1965707" y="4071482"/>
                    <a:pt x="1932344" y="3888133"/>
                  </a:cubicBezTo>
                  <a:cubicBezTo>
                    <a:pt x="2024530" y="3828015"/>
                    <a:pt x="2138927" y="3872631"/>
                    <a:pt x="2114094" y="3794489"/>
                  </a:cubicBezTo>
                  <a:cubicBezTo>
                    <a:pt x="2004573" y="3440309"/>
                    <a:pt x="1785909" y="2841037"/>
                    <a:pt x="1762492" y="2682768"/>
                  </a:cubicBezTo>
                  <a:cubicBezTo>
                    <a:pt x="1895117" y="2668567"/>
                    <a:pt x="2125465" y="2666041"/>
                    <a:pt x="2171636" y="2450629"/>
                  </a:cubicBezTo>
                  <a:cubicBezTo>
                    <a:pt x="2199124" y="2230322"/>
                    <a:pt x="2151580" y="2090442"/>
                    <a:pt x="2032492" y="1850474"/>
                  </a:cubicBezTo>
                  <a:cubicBezTo>
                    <a:pt x="1985848" y="1799467"/>
                    <a:pt x="2047772" y="1723110"/>
                    <a:pt x="1990819" y="1650316"/>
                  </a:cubicBezTo>
                  <a:cubicBezTo>
                    <a:pt x="1967685" y="1637100"/>
                    <a:pt x="2025493" y="1537968"/>
                    <a:pt x="1973329" y="1418094"/>
                  </a:cubicBezTo>
                  <a:cubicBezTo>
                    <a:pt x="1961710" y="1378726"/>
                    <a:pt x="1998634" y="1322234"/>
                    <a:pt x="1913430" y="1284830"/>
                  </a:cubicBezTo>
                  <a:cubicBezTo>
                    <a:pt x="1742471" y="1205966"/>
                    <a:pt x="1546285" y="1161900"/>
                    <a:pt x="1458979" y="1120535"/>
                  </a:cubicBezTo>
                  <a:cubicBezTo>
                    <a:pt x="1405004" y="1081274"/>
                    <a:pt x="1379873" y="1053550"/>
                    <a:pt x="1360513" y="1005635"/>
                  </a:cubicBezTo>
                  <a:cubicBezTo>
                    <a:pt x="1340722" y="948104"/>
                    <a:pt x="1398814" y="867496"/>
                    <a:pt x="1416522" y="807081"/>
                  </a:cubicBezTo>
                  <a:cubicBezTo>
                    <a:pt x="1435777" y="734637"/>
                    <a:pt x="1435362" y="682410"/>
                    <a:pt x="1484699" y="608469"/>
                  </a:cubicBezTo>
                  <a:cubicBezTo>
                    <a:pt x="1473461" y="517220"/>
                    <a:pt x="1500304" y="458673"/>
                    <a:pt x="1496208" y="366317"/>
                  </a:cubicBezTo>
                  <a:cubicBezTo>
                    <a:pt x="1497641" y="303667"/>
                    <a:pt x="1487534" y="203520"/>
                    <a:pt x="1413968" y="146640"/>
                  </a:cubicBezTo>
                  <a:cubicBezTo>
                    <a:pt x="1384481" y="73906"/>
                    <a:pt x="1248267" y="-7481"/>
                    <a:pt x="1100515" y="5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7" name="Freeform 8">
              <a:extLst>
                <a:ext uri="{FF2B5EF4-FFF2-40B4-BE49-F238E27FC236}">
                  <a16:creationId xmlns:a16="http://schemas.microsoft.com/office/drawing/2014/main" id="{10C68978-A9FB-4EAB-BB71-E998EAA58B46}"/>
                </a:ext>
              </a:extLst>
            </p:cNvPr>
            <p:cNvSpPr>
              <a:spLocks noChangeAspect="1"/>
            </p:cNvSpPr>
            <p:nvPr/>
          </p:nvSpPr>
          <p:spPr>
            <a:xfrm>
              <a:off x="2929866" y="1389705"/>
              <a:ext cx="989222" cy="3999743"/>
            </a:xfrm>
            <a:custGeom>
              <a:avLst/>
              <a:gdLst/>
              <a:ahLst/>
              <a:cxnLst/>
              <a:rect l="l" t="t" r="r" b="b"/>
              <a:pathLst>
                <a:path w="1700581" h="6876000">
                  <a:moveTo>
                    <a:pt x="878607" y="5728536"/>
                  </a:moveTo>
                  <a:lnTo>
                    <a:pt x="1213038" y="5728536"/>
                  </a:lnTo>
                  <a:cubicBezTo>
                    <a:pt x="1191114" y="5878770"/>
                    <a:pt x="1166919" y="6038257"/>
                    <a:pt x="1136360" y="6221609"/>
                  </a:cubicBezTo>
                  <a:cubicBezTo>
                    <a:pt x="1143018" y="6556144"/>
                    <a:pt x="1429288" y="6641027"/>
                    <a:pt x="1376029" y="6715924"/>
                  </a:cubicBezTo>
                  <a:cubicBezTo>
                    <a:pt x="1327762" y="6799140"/>
                    <a:pt x="1164654" y="6747547"/>
                    <a:pt x="1026513" y="6735896"/>
                  </a:cubicBezTo>
                  <a:cubicBezTo>
                    <a:pt x="996554" y="6629376"/>
                    <a:pt x="976582" y="6462941"/>
                    <a:pt x="936637" y="6461276"/>
                  </a:cubicBezTo>
                  <a:cubicBezTo>
                    <a:pt x="901685" y="6449625"/>
                    <a:pt x="926652" y="6562802"/>
                    <a:pt x="911672" y="6641026"/>
                  </a:cubicBezTo>
                  <a:lnTo>
                    <a:pt x="836775" y="6656007"/>
                  </a:lnTo>
                  <a:cubicBezTo>
                    <a:pt x="813474" y="6507878"/>
                    <a:pt x="765208" y="6364743"/>
                    <a:pt x="766873" y="6211623"/>
                  </a:cubicBezTo>
                  <a:cubicBezTo>
                    <a:pt x="770201" y="6148377"/>
                    <a:pt x="803489" y="6145049"/>
                    <a:pt x="856748" y="6081803"/>
                  </a:cubicBezTo>
                  <a:cubicBezTo>
                    <a:pt x="894429" y="6019813"/>
                    <a:pt x="886836" y="5883254"/>
                    <a:pt x="878607" y="5728536"/>
                  </a:cubicBezTo>
                  <a:close/>
                  <a:moveTo>
                    <a:pt x="291280" y="5728536"/>
                  </a:moveTo>
                  <a:lnTo>
                    <a:pt x="617128" y="5728536"/>
                  </a:lnTo>
                  <a:cubicBezTo>
                    <a:pt x="607671" y="5759643"/>
                    <a:pt x="597428" y="5790682"/>
                    <a:pt x="587121" y="5822163"/>
                  </a:cubicBezTo>
                  <a:cubicBezTo>
                    <a:pt x="595442" y="5913703"/>
                    <a:pt x="518883" y="6125076"/>
                    <a:pt x="552169" y="6171678"/>
                  </a:cubicBezTo>
                  <a:cubicBezTo>
                    <a:pt x="582127" y="6219945"/>
                    <a:pt x="612087" y="6258225"/>
                    <a:pt x="622073" y="6321471"/>
                  </a:cubicBezTo>
                  <a:cubicBezTo>
                    <a:pt x="612086" y="6489570"/>
                    <a:pt x="581294" y="6627747"/>
                    <a:pt x="582128" y="6770847"/>
                  </a:cubicBezTo>
                  <a:cubicBezTo>
                    <a:pt x="542184" y="6772511"/>
                    <a:pt x="541200" y="6783894"/>
                    <a:pt x="502239" y="6780832"/>
                  </a:cubicBezTo>
                  <a:cubicBezTo>
                    <a:pt x="487260" y="6709265"/>
                    <a:pt x="515554" y="6675978"/>
                    <a:pt x="477273" y="6621054"/>
                  </a:cubicBezTo>
                  <a:cubicBezTo>
                    <a:pt x="452307" y="6692623"/>
                    <a:pt x="407370" y="6689294"/>
                    <a:pt x="402376" y="6835757"/>
                  </a:cubicBezTo>
                  <a:cubicBezTo>
                    <a:pt x="344478" y="6846528"/>
                    <a:pt x="258804" y="6865470"/>
                    <a:pt x="181318" y="6876000"/>
                  </a:cubicBezTo>
                  <a:lnTo>
                    <a:pt x="22668" y="6876000"/>
                  </a:lnTo>
                  <a:cubicBezTo>
                    <a:pt x="325" y="6867219"/>
                    <a:pt x="-7264" y="6849920"/>
                    <a:pt x="7923" y="6820777"/>
                  </a:cubicBezTo>
                  <a:cubicBezTo>
                    <a:pt x="91141" y="6682635"/>
                    <a:pt x="249255" y="6509542"/>
                    <a:pt x="292529" y="6226601"/>
                  </a:cubicBezTo>
                  <a:lnTo>
                    <a:pt x="292529" y="6121748"/>
                  </a:lnTo>
                  <a:lnTo>
                    <a:pt x="277550" y="6051844"/>
                  </a:lnTo>
                  <a:lnTo>
                    <a:pt x="297522" y="5922024"/>
                  </a:lnTo>
                  <a:close/>
                  <a:moveTo>
                    <a:pt x="357997" y="3433607"/>
                  </a:moveTo>
                  <a:lnTo>
                    <a:pt x="1564298" y="3433607"/>
                  </a:lnTo>
                  <a:cubicBezTo>
                    <a:pt x="1526982" y="3820040"/>
                    <a:pt x="1389157" y="4196631"/>
                    <a:pt x="1307467" y="4581071"/>
                  </a:cubicBezTo>
                  <a:lnTo>
                    <a:pt x="1307466" y="4581071"/>
                  </a:lnTo>
                  <a:cubicBezTo>
                    <a:pt x="1296887" y="4621614"/>
                    <a:pt x="1288623" y="4662612"/>
                    <a:pt x="1281159" y="4703713"/>
                  </a:cubicBezTo>
                  <a:cubicBezTo>
                    <a:pt x="1256194" y="4795252"/>
                    <a:pt x="1316111" y="4916752"/>
                    <a:pt x="1311119" y="5063215"/>
                  </a:cubicBezTo>
                  <a:cubicBezTo>
                    <a:pt x="1274117" y="5297224"/>
                    <a:pt x="1246129" y="5502391"/>
                    <a:pt x="1213038" y="5728535"/>
                  </a:cubicBezTo>
                  <a:lnTo>
                    <a:pt x="878608" y="5728535"/>
                  </a:lnTo>
                  <a:cubicBezTo>
                    <a:pt x="875701" y="5671395"/>
                    <a:pt x="872625" y="5611785"/>
                    <a:pt x="871727" y="5552536"/>
                  </a:cubicBezTo>
                  <a:lnTo>
                    <a:pt x="856748" y="5402743"/>
                  </a:lnTo>
                  <a:lnTo>
                    <a:pt x="856748" y="4938388"/>
                  </a:lnTo>
                  <a:lnTo>
                    <a:pt x="906679" y="4693727"/>
                  </a:lnTo>
                  <a:lnTo>
                    <a:pt x="888339" y="4581071"/>
                  </a:lnTo>
                  <a:lnTo>
                    <a:pt x="888340" y="4581071"/>
                  </a:lnTo>
                  <a:lnTo>
                    <a:pt x="871728" y="4479025"/>
                  </a:lnTo>
                  <a:cubicBezTo>
                    <a:pt x="862264" y="4512577"/>
                    <a:pt x="850467" y="4546796"/>
                    <a:pt x="837952" y="4581071"/>
                  </a:cubicBezTo>
                  <a:lnTo>
                    <a:pt x="837951" y="4581071"/>
                  </a:lnTo>
                  <a:cubicBezTo>
                    <a:pt x="802120" y="4679442"/>
                    <a:pt x="760533" y="4778331"/>
                    <a:pt x="751893" y="4863490"/>
                  </a:cubicBezTo>
                  <a:cubicBezTo>
                    <a:pt x="763709" y="5248980"/>
                    <a:pt x="696884" y="5485051"/>
                    <a:pt x="617128" y="5728535"/>
                  </a:cubicBezTo>
                  <a:lnTo>
                    <a:pt x="291281" y="5728535"/>
                  </a:lnTo>
                  <a:lnTo>
                    <a:pt x="287536" y="5612453"/>
                  </a:lnTo>
                  <a:cubicBezTo>
                    <a:pt x="265900" y="5206349"/>
                    <a:pt x="304180" y="4960024"/>
                    <a:pt x="397384" y="4618831"/>
                  </a:cubicBezTo>
                  <a:lnTo>
                    <a:pt x="397033" y="4581071"/>
                  </a:lnTo>
                  <a:lnTo>
                    <a:pt x="397034" y="4581071"/>
                  </a:lnTo>
                  <a:cubicBezTo>
                    <a:pt x="400543" y="4198569"/>
                    <a:pt x="344626" y="3816062"/>
                    <a:pt x="357997" y="3433607"/>
                  </a:cubicBezTo>
                  <a:close/>
                  <a:moveTo>
                    <a:pt x="1000299" y="1643"/>
                  </a:moveTo>
                  <a:cubicBezTo>
                    <a:pt x="1142290" y="17714"/>
                    <a:pt x="1233725" y="147534"/>
                    <a:pt x="1266180" y="209948"/>
                  </a:cubicBezTo>
                  <a:cubicBezTo>
                    <a:pt x="1337749" y="388035"/>
                    <a:pt x="1289481" y="646010"/>
                    <a:pt x="1306126" y="898993"/>
                  </a:cubicBezTo>
                  <a:cubicBezTo>
                    <a:pt x="1341077" y="1017161"/>
                    <a:pt x="1336084" y="1055442"/>
                    <a:pt x="1296139" y="1048785"/>
                  </a:cubicBezTo>
                  <a:cubicBezTo>
                    <a:pt x="1304964" y="1086489"/>
                    <a:pt x="1295227" y="1111434"/>
                    <a:pt x="1298096" y="1138678"/>
                  </a:cubicBezTo>
                  <a:lnTo>
                    <a:pt x="1298097" y="1138678"/>
                  </a:lnTo>
                  <a:cubicBezTo>
                    <a:pt x="1300323" y="1168033"/>
                    <a:pt x="1317044" y="1200049"/>
                    <a:pt x="1386014" y="1253500"/>
                  </a:cubicBezTo>
                  <a:lnTo>
                    <a:pt x="1291146" y="1328397"/>
                  </a:lnTo>
                  <a:cubicBezTo>
                    <a:pt x="1326098" y="1446567"/>
                    <a:pt x="1381023" y="1589701"/>
                    <a:pt x="1445932" y="1692891"/>
                  </a:cubicBezTo>
                  <a:lnTo>
                    <a:pt x="1381022" y="1757801"/>
                  </a:lnTo>
                  <a:cubicBezTo>
                    <a:pt x="1405988" y="1786095"/>
                    <a:pt x="1480883" y="1809396"/>
                    <a:pt x="1455918" y="1842683"/>
                  </a:cubicBezTo>
                  <a:cubicBezTo>
                    <a:pt x="1427624" y="1945873"/>
                    <a:pt x="1369372" y="2059050"/>
                    <a:pt x="1326098" y="2167233"/>
                  </a:cubicBezTo>
                  <a:cubicBezTo>
                    <a:pt x="1386015" y="2173890"/>
                    <a:pt x="1415974" y="2180547"/>
                    <a:pt x="1505849" y="2187205"/>
                  </a:cubicBezTo>
                  <a:cubicBezTo>
                    <a:pt x="1532134" y="2216917"/>
                    <a:pt x="1563125" y="2251336"/>
                    <a:pt x="1592182" y="2286142"/>
                  </a:cubicBezTo>
                  <a:lnTo>
                    <a:pt x="1592184" y="2286142"/>
                  </a:lnTo>
                  <a:cubicBezTo>
                    <a:pt x="1648871" y="2351776"/>
                    <a:pt x="1699489" y="2417957"/>
                    <a:pt x="1700581" y="2451838"/>
                  </a:cubicBezTo>
                  <a:cubicBezTo>
                    <a:pt x="1677280" y="2570007"/>
                    <a:pt x="1614033" y="2708149"/>
                    <a:pt x="1525823" y="2806346"/>
                  </a:cubicBezTo>
                  <a:cubicBezTo>
                    <a:pt x="1582604" y="3019952"/>
                    <a:pt x="1588783" y="3228287"/>
                    <a:pt x="1564298" y="3433606"/>
                  </a:cubicBezTo>
                  <a:lnTo>
                    <a:pt x="357997" y="3433606"/>
                  </a:lnTo>
                  <a:cubicBezTo>
                    <a:pt x="361606" y="3257771"/>
                    <a:pt x="381219" y="3081989"/>
                    <a:pt x="427343" y="2906207"/>
                  </a:cubicBezTo>
                  <a:lnTo>
                    <a:pt x="312503" y="2781381"/>
                  </a:lnTo>
                  <a:lnTo>
                    <a:pt x="502240" y="2441852"/>
                  </a:lnTo>
                  <a:cubicBezTo>
                    <a:pt x="445692" y="2397654"/>
                    <a:pt x="398283" y="2345651"/>
                    <a:pt x="360181" y="2286142"/>
                  </a:cubicBezTo>
                  <a:lnTo>
                    <a:pt x="360181" y="2286142"/>
                  </a:lnTo>
                  <a:cubicBezTo>
                    <a:pt x="191427" y="2049061"/>
                    <a:pt x="144185" y="1710010"/>
                    <a:pt x="67840" y="1403293"/>
                  </a:cubicBezTo>
                  <a:cubicBezTo>
                    <a:pt x="51782" y="1311963"/>
                    <a:pt x="90192" y="1206108"/>
                    <a:pt x="144160" y="1138678"/>
                  </a:cubicBezTo>
                  <a:lnTo>
                    <a:pt x="144160" y="1138678"/>
                  </a:lnTo>
                  <a:cubicBezTo>
                    <a:pt x="178854" y="1093626"/>
                    <a:pt x="220576" y="1065454"/>
                    <a:pt x="257578" y="1068757"/>
                  </a:cubicBezTo>
                  <a:lnTo>
                    <a:pt x="227619" y="903986"/>
                  </a:lnTo>
                  <a:cubicBezTo>
                    <a:pt x="508895" y="707591"/>
                    <a:pt x="630395" y="86785"/>
                    <a:pt x="841769" y="30197"/>
                  </a:cubicBezTo>
                  <a:cubicBezTo>
                    <a:pt x="900021" y="3568"/>
                    <a:pt x="952969" y="-3714"/>
                    <a:pt x="1000299" y="164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8" name="Freeform 9">
              <a:extLst>
                <a:ext uri="{FF2B5EF4-FFF2-40B4-BE49-F238E27FC236}">
                  <a16:creationId xmlns:a16="http://schemas.microsoft.com/office/drawing/2014/main" id="{5139F533-E44E-4FDC-98C8-E8DC9764F335}"/>
                </a:ext>
              </a:extLst>
            </p:cNvPr>
            <p:cNvSpPr>
              <a:spLocks noChangeAspect="1"/>
            </p:cNvSpPr>
            <p:nvPr/>
          </p:nvSpPr>
          <p:spPr>
            <a:xfrm>
              <a:off x="5098388" y="1352808"/>
              <a:ext cx="1255596" cy="4001786"/>
            </a:xfrm>
            <a:custGeom>
              <a:avLst/>
              <a:gdLst>
                <a:gd name="connsiteX0" fmla="*/ 1095375 w 2171700"/>
                <a:gd name="connsiteY0" fmla="*/ 0 h 7324725"/>
                <a:gd name="connsiteX1" fmla="*/ 809625 w 2171700"/>
                <a:gd name="connsiteY1" fmla="*/ 190500 h 7324725"/>
                <a:gd name="connsiteX2" fmla="*/ 685800 w 2171700"/>
                <a:gd name="connsiteY2" fmla="*/ 371475 h 7324725"/>
                <a:gd name="connsiteX3" fmla="*/ 704850 w 2171700"/>
                <a:gd name="connsiteY3" fmla="*/ 695325 h 7324725"/>
                <a:gd name="connsiteX4" fmla="*/ 838200 w 2171700"/>
                <a:gd name="connsiteY4" fmla="*/ 971550 h 7324725"/>
                <a:gd name="connsiteX5" fmla="*/ 742950 w 2171700"/>
                <a:gd name="connsiteY5" fmla="*/ 1085850 h 7324725"/>
                <a:gd name="connsiteX6" fmla="*/ 133350 w 2171700"/>
                <a:gd name="connsiteY6" fmla="*/ 1295400 h 7324725"/>
                <a:gd name="connsiteX7" fmla="*/ 0 w 2171700"/>
                <a:gd name="connsiteY7" fmla="*/ 2286000 h 7324725"/>
                <a:gd name="connsiteX8" fmla="*/ 333375 w 2171700"/>
                <a:gd name="connsiteY8" fmla="*/ 3181350 h 7324725"/>
                <a:gd name="connsiteX9" fmla="*/ 247650 w 2171700"/>
                <a:gd name="connsiteY9" fmla="*/ 3914775 h 7324725"/>
                <a:gd name="connsiteX10" fmla="*/ 371475 w 2171700"/>
                <a:gd name="connsiteY10" fmla="*/ 4133850 h 7324725"/>
                <a:gd name="connsiteX11" fmla="*/ 495300 w 2171700"/>
                <a:gd name="connsiteY11" fmla="*/ 4352925 h 7324725"/>
                <a:gd name="connsiteX12" fmla="*/ 476250 w 2171700"/>
                <a:gd name="connsiteY12" fmla="*/ 4810125 h 7324725"/>
                <a:gd name="connsiteX13" fmla="*/ 476250 w 2171700"/>
                <a:gd name="connsiteY13" fmla="*/ 5172075 h 7324725"/>
                <a:gd name="connsiteX14" fmla="*/ 371475 w 2171700"/>
                <a:gd name="connsiteY14" fmla="*/ 6219825 h 7324725"/>
                <a:gd name="connsiteX15" fmla="*/ 371475 w 2171700"/>
                <a:gd name="connsiteY15" fmla="*/ 6696075 h 7324725"/>
                <a:gd name="connsiteX16" fmla="*/ 400050 w 2171700"/>
                <a:gd name="connsiteY16" fmla="*/ 6896100 h 7324725"/>
                <a:gd name="connsiteX17" fmla="*/ 323850 w 2171700"/>
                <a:gd name="connsiteY17" fmla="*/ 7077075 h 7324725"/>
                <a:gd name="connsiteX18" fmla="*/ 533400 w 2171700"/>
                <a:gd name="connsiteY18" fmla="*/ 7324725 h 7324725"/>
                <a:gd name="connsiteX19" fmla="*/ 952500 w 2171700"/>
                <a:gd name="connsiteY19" fmla="*/ 7315200 h 7324725"/>
                <a:gd name="connsiteX20" fmla="*/ 733425 w 2171700"/>
                <a:gd name="connsiteY20" fmla="*/ 6896100 h 7324725"/>
                <a:gd name="connsiteX21" fmla="*/ 790575 w 2171700"/>
                <a:gd name="connsiteY21" fmla="*/ 6648450 h 7324725"/>
                <a:gd name="connsiteX22" fmla="*/ 762000 w 2171700"/>
                <a:gd name="connsiteY22" fmla="*/ 6324600 h 7324725"/>
                <a:gd name="connsiteX23" fmla="*/ 885825 w 2171700"/>
                <a:gd name="connsiteY23" fmla="*/ 5486400 h 7324725"/>
                <a:gd name="connsiteX24" fmla="*/ 866775 w 2171700"/>
                <a:gd name="connsiteY24" fmla="*/ 5400675 h 7324725"/>
                <a:gd name="connsiteX25" fmla="*/ 971550 w 2171700"/>
                <a:gd name="connsiteY25" fmla="*/ 5286375 h 7324725"/>
                <a:gd name="connsiteX26" fmla="*/ 962025 w 2171700"/>
                <a:gd name="connsiteY26" fmla="*/ 5143500 h 7324725"/>
                <a:gd name="connsiteX27" fmla="*/ 1104900 w 2171700"/>
                <a:gd name="connsiteY27" fmla="*/ 4600575 h 7324725"/>
                <a:gd name="connsiteX28" fmla="*/ 1123950 w 2171700"/>
                <a:gd name="connsiteY28" fmla="*/ 4467225 h 7324725"/>
                <a:gd name="connsiteX29" fmla="*/ 1276350 w 2171700"/>
                <a:gd name="connsiteY29" fmla="*/ 4724400 h 7324725"/>
                <a:gd name="connsiteX30" fmla="*/ 1352550 w 2171700"/>
                <a:gd name="connsiteY30" fmla="*/ 5000625 h 7324725"/>
                <a:gd name="connsiteX31" fmla="*/ 1333500 w 2171700"/>
                <a:gd name="connsiteY31" fmla="*/ 5143500 h 7324725"/>
                <a:gd name="connsiteX32" fmla="*/ 1371600 w 2171700"/>
                <a:gd name="connsiteY32" fmla="*/ 5153025 h 7324725"/>
                <a:gd name="connsiteX33" fmla="*/ 1247775 w 2171700"/>
                <a:gd name="connsiteY33" fmla="*/ 5591175 h 7324725"/>
                <a:gd name="connsiteX34" fmla="*/ 1257300 w 2171700"/>
                <a:gd name="connsiteY34" fmla="*/ 6543675 h 7324725"/>
                <a:gd name="connsiteX35" fmla="*/ 1333500 w 2171700"/>
                <a:gd name="connsiteY35" fmla="*/ 6657975 h 7324725"/>
                <a:gd name="connsiteX36" fmla="*/ 1314450 w 2171700"/>
                <a:gd name="connsiteY36" fmla="*/ 6810375 h 7324725"/>
                <a:gd name="connsiteX37" fmla="*/ 1323975 w 2171700"/>
                <a:gd name="connsiteY37" fmla="*/ 6934200 h 7324725"/>
                <a:gd name="connsiteX38" fmla="*/ 1304925 w 2171700"/>
                <a:gd name="connsiteY38" fmla="*/ 7086600 h 7324725"/>
                <a:gd name="connsiteX39" fmla="*/ 1704975 w 2171700"/>
                <a:gd name="connsiteY39" fmla="*/ 7286625 h 7324725"/>
                <a:gd name="connsiteX40" fmla="*/ 2152650 w 2171700"/>
                <a:gd name="connsiteY40" fmla="*/ 7286625 h 7324725"/>
                <a:gd name="connsiteX41" fmla="*/ 2171700 w 2171700"/>
                <a:gd name="connsiteY41" fmla="*/ 7143750 h 7324725"/>
                <a:gd name="connsiteX42" fmla="*/ 1676400 w 2171700"/>
                <a:gd name="connsiteY42" fmla="*/ 6638925 h 7324725"/>
                <a:gd name="connsiteX43" fmla="*/ 1685925 w 2171700"/>
                <a:gd name="connsiteY43" fmla="*/ 6534150 h 7324725"/>
                <a:gd name="connsiteX44" fmla="*/ 1657350 w 2171700"/>
                <a:gd name="connsiteY44" fmla="*/ 6324600 h 7324725"/>
                <a:gd name="connsiteX45" fmla="*/ 1704975 w 2171700"/>
                <a:gd name="connsiteY45" fmla="*/ 6048375 h 7324725"/>
                <a:gd name="connsiteX46" fmla="*/ 1762125 w 2171700"/>
                <a:gd name="connsiteY46" fmla="*/ 5495925 h 7324725"/>
                <a:gd name="connsiteX47" fmla="*/ 1771650 w 2171700"/>
                <a:gd name="connsiteY47" fmla="*/ 5429250 h 7324725"/>
                <a:gd name="connsiteX48" fmla="*/ 1866900 w 2171700"/>
                <a:gd name="connsiteY48" fmla="*/ 5172075 h 7324725"/>
                <a:gd name="connsiteX49" fmla="*/ 1885950 w 2171700"/>
                <a:gd name="connsiteY49" fmla="*/ 4648200 h 7324725"/>
                <a:gd name="connsiteX50" fmla="*/ 1895475 w 2171700"/>
                <a:gd name="connsiteY50" fmla="*/ 4248150 h 7324725"/>
                <a:gd name="connsiteX51" fmla="*/ 1866900 w 2171700"/>
                <a:gd name="connsiteY51" fmla="*/ 3705225 h 7324725"/>
                <a:gd name="connsiteX52" fmla="*/ 2076450 w 2171700"/>
                <a:gd name="connsiteY52" fmla="*/ 2771775 h 7324725"/>
                <a:gd name="connsiteX53" fmla="*/ 2085975 w 2171700"/>
                <a:gd name="connsiteY53" fmla="*/ 2505075 h 7324725"/>
                <a:gd name="connsiteX54" fmla="*/ 1981200 w 2171700"/>
                <a:gd name="connsiteY54" fmla="*/ 1933575 h 7324725"/>
                <a:gd name="connsiteX55" fmla="*/ 1933575 w 2171700"/>
                <a:gd name="connsiteY55" fmla="*/ 1771650 h 7324725"/>
                <a:gd name="connsiteX56" fmla="*/ 1933575 w 2171700"/>
                <a:gd name="connsiteY56" fmla="*/ 1495425 h 7324725"/>
                <a:gd name="connsiteX57" fmla="*/ 1885950 w 2171700"/>
                <a:gd name="connsiteY57" fmla="*/ 1333500 h 7324725"/>
                <a:gd name="connsiteX58" fmla="*/ 1419225 w 2171700"/>
                <a:gd name="connsiteY58" fmla="*/ 1238250 h 7324725"/>
                <a:gd name="connsiteX59" fmla="*/ 1257300 w 2171700"/>
                <a:gd name="connsiteY59" fmla="*/ 1085850 h 7324725"/>
                <a:gd name="connsiteX60" fmla="*/ 1333500 w 2171700"/>
                <a:gd name="connsiteY60" fmla="*/ 933450 h 7324725"/>
                <a:gd name="connsiteX61" fmla="*/ 1447800 w 2171700"/>
                <a:gd name="connsiteY61" fmla="*/ 466725 h 7324725"/>
                <a:gd name="connsiteX62" fmla="*/ 1400175 w 2171700"/>
                <a:gd name="connsiteY62" fmla="*/ 209550 h 7324725"/>
                <a:gd name="connsiteX63" fmla="*/ 1095375 w 2171700"/>
                <a:gd name="connsiteY63" fmla="*/ 0 h 7324725"/>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193 h 7255689"/>
                <a:gd name="connsiteX1" fmla="*/ 809625 w 2171700"/>
                <a:gd name="connsiteY1" fmla="*/ 121464 h 7255689"/>
                <a:gd name="connsiteX2" fmla="*/ 685800 w 2171700"/>
                <a:gd name="connsiteY2" fmla="*/ 302439 h 7255689"/>
                <a:gd name="connsiteX3" fmla="*/ 704850 w 2171700"/>
                <a:gd name="connsiteY3" fmla="*/ 626289 h 7255689"/>
                <a:gd name="connsiteX4" fmla="*/ 838200 w 2171700"/>
                <a:gd name="connsiteY4" fmla="*/ 902514 h 7255689"/>
                <a:gd name="connsiteX5" fmla="*/ 742950 w 2171700"/>
                <a:gd name="connsiteY5" fmla="*/ 1016814 h 7255689"/>
                <a:gd name="connsiteX6" fmla="*/ 133350 w 2171700"/>
                <a:gd name="connsiteY6" fmla="*/ 1226364 h 7255689"/>
                <a:gd name="connsiteX7" fmla="*/ 0 w 2171700"/>
                <a:gd name="connsiteY7" fmla="*/ 2216964 h 7255689"/>
                <a:gd name="connsiteX8" fmla="*/ 333375 w 2171700"/>
                <a:gd name="connsiteY8" fmla="*/ 3112314 h 7255689"/>
                <a:gd name="connsiteX9" fmla="*/ 247650 w 2171700"/>
                <a:gd name="connsiteY9" fmla="*/ 3845739 h 7255689"/>
                <a:gd name="connsiteX10" fmla="*/ 371475 w 2171700"/>
                <a:gd name="connsiteY10" fmla="*/ 4064814 h 7255689"/>
                <a:gd name="connsiteX11" fmla="*/ 495300 w 2171700"/>
                <a:gd name="connsiteY11" fmla="*/ 4283889 h 7255689"/>
                <a:gd name="connsiteX12" fmla="*/ 476250 w 2171700"/>
                <a:gd name="connsiteY12" fmla="*/ 4741089 h 7255689"/>
                <a:gd name="connsiteX13" fmla="*/ 476250 w 2171700"/>
                <a:gd name="connsiteY13" fmla="*/ 5103039 h 7255689"/>
                <a:gd name="connsiteX14" fmla="*/ 371475 w 2171700"/>
                <a:gd name="connsiteY14" fmla="*/ 6150789 h 7255689"/>
                <a:gd name="connsiteX15" fmla="*/ 371475 w 2171700"/>
                <a:gd name="connsiteY15" fmla="*/ 6627039 h 7255689"/>
                <a:gd name="connsiteX16" fmla="*/ 400050 w 2171700"/>
                <a:gd name="connsiteY16" fmla="*/ 6827064 h 7255689"/>
                <a:gd name="connsiteX17" fmla="*/ 323850 w 2171700"/>
                <a:gd name="connsiteY17" fmla="*/ 7008039 h 7255689"/>
                <a:gd name="connsiteX18" fmla="*/ 533400 w 2171700"/>
                <a:gd name="connsiteY18" fmla="*/ 7255689 h 7255689"/>
                <a:gd name="connsiteX19" fmla="*/ 952500 w 2171700"/>
                <a:gd name="connsiteY19" fmla="*/ 7246164 h 7255689"/>
                <a:gd name="connsiteX20" fmla="*/ 733425 w 2171700"/>
                <a:gd name="connsiteY20" fmla="*/ 6827064 h 7255689"/>
                <a:gd name="connsiteX21" fmla="*/ 790575 w 2171700"/>
                <a:gd name="connsiteY21" fmla="*/ 6579414 h 7255689"/>
                <a:gd name="connsiteX22" fmla="*/ 762000 w 2171700"/>
                <a:gd name="connsiteY22" fmla="*/ 6255564 h 7255689"/>
                <a:gd name="connsiteX23" fmla="*/ 885825 w 2171700"/>
                <a:gd name="connsiteY23" fmla="*/ 5417364 h 7255689"/>
                <a:gd name="connsiteX24" fmla="*/ 866775 w 2171700"/>
                <a:gd name="connsiteY24" fmla="*/ 5331639 h 7255689"/>
                <a:gd name="connsiteX25" fmla="*/ 971550 w 2171700"/>
                <a:gd name="connsiteY25" fmla="*/ 5217339 h 7255689"/>
                <a:gd name="connsiteX26" fmla="*/ 962025 w 2171700"/>
                <a:gd name="connsiteY26" fmla="*/ 5074464 h 7255689"/>
                <a:gd name="connsiteX27" fmla="*/ 1104900 w 2171700"/>
                <a:gd name="connsiteY27" fmla="*/ 4531539 h 7255689"/>
                <a:gd name="connsiteX28" fmla="*/ 1123950 w 2171700"/>
                <a:gd name="connsiteY28" fmla="*/ 4398189 h 7255689"/>
                <a:gd name="connsiteX29" fmla="*/ 1276350 w 2171700"/>
                <a:gd name="connsiteY29" fmla="*/ 4655364 h 7255689"/>
                <a:gd name="connsiteX30" fmla="*/ 1352550 w 2171700"/>
                <a:gd name="connsiteY30" fmla="*/ 4931589 h 7255689"/>
                <a:gd name="connsiteX31" fmla="*/ 1333500 w 2171700"/>
                <a:gd name="connsiteY31" fmla="*/ 5074464 h 7255689"/>
                <a:gd name="connsiteX32" fmla="*/ 1371600 w 2171700"/>
                <a:gd name="connsiteY32" fmla="*/ 5083989 h 7255689"/>
                <a:gd name="connsiteX33" fmla="*/ 1247775 w 2171700"/>
                <a:gd name="connsiteY33" fmla="*/ 5522139 h 7255689"/>
                <a:gd name="connsiteX34" fmla="*/ 1257300 w 2171700"/>
                <a:gd name="connsiteY34" fmla="*/ 6474639 h 7255689"/>
                <a:gd name="connsiteX35" fmla="*/ 1333500 w 2171700"/>
                <a:gd name="connsiteY35" fmla="*/ 6588939 h 7255689"/>
                <a:gd name="connsiteX36" fmla="*/ 1314450 w 2171700"/>
                <a:gd name="connsiteY36" fmla="*/ 6741339 h 7255689"/>
                <a:gd name="connsiteX37" fmla="*/ 1323975 w 2171700"/>
                <a:gd name="connsiteY37" fmla="*/ 6865164 h 7255689"/>
                <a:gd name="connsiteX38" fmla="*/ 1304925 w 2171700"/>
                <a:gd name="connsiteY38" fmla="*/ 7017564 h 7255689"/>
                <a:gd name="connsiteX39" fmla="*/ 1704975 w 2171700"/>
                <a:gd name="connsiteY39" fmla="*/ 7217589 h 7255689"/>
                <a:gd name="connsiteX40" fmla="*/ 2152650 w 2171700"/>
                <a:gd name="connsiteY40" fmla="*/ 7217589 h 7255689"/>
                <a:gd name="connsiteX41" fmla="*/ 2171700 w 2171700"/>
                <a:gd name="connsiteY41" fmla="*/ 7074714 h 7255689"/>
                <a:gd name="connsiteX42" fmla="*/ 1676400 w 2171700"/>
                <a:gd name="connsiteY42" fmla="*/ 6569889 h 7255689"/>
                <a:gd name="connsiteX43" fmla="*/ 1685925 w 2171700"/>
                <a:gd name="connsiteY43" fmla="*/ 6465114 h 7255689"/>
                <a:gd name="connsiteX44" fmla="*/ 1657350 w 2171700"/>
                <a:gd name="connsiteY44" fmla="*/ 6255564 h 7255689"/>
                <a:gd name="connsiteX45" fmla="*/ 1704975 w 2171700"/>
                <a:gd name="connsiteY45" fmla="*/ 5979339 h 7255689"/>
                <a:gd name="connsiteX46" fmla="*/ 1762125 w 2171700"/>
                <a:gd name="connsiteY46" fmla="*/ 5426889 h 7255689"/>
                <a:gd name="connsiteX47" fmla="*/ 1771650 w 2171700"/>
                <a:gd name="connsiteY47" fmla="*/ 5360214 h 7255689"/>
                <a:gd name="connsiteX48" fmla="*/ 1866900 w 2171700"/>
                <a:gd name="connsiteY48" fmla="*/ 5103039 h 7255689"/>
                <a:gd name="connsiteX49" fmla="*/ 1885950 w 2171700"/>
                <a:gd name="connsiteY49" fmla="*/ 4579164 h 7255689"/>
                <a:gd name="connsiteX50" fmla="*/ 1895475 w 2171700"/>
                <a:gd name="connsiteY50" fmla="*/ 4179114 h 7255689"/>
                <a:gd name="connsiteX51" fmla="*/ 1866900 w 2171700"/>
                <a:gd name="connsiteY51" fmla="*/ 3636189 h 7255689"/>
                <a:gd name="connsiteX52" fmla="*/ 2076450 w 2171700"/>
                <a:gd name="connsiteY52" fmla="*/ 2702739 h 7255689"/>
                <a:gd name="connsiteX53" fmla="*/ 2085975 w 2171700"/>
                <a:gd name="connsiteY53" fmla="*/ 2436039 h 7255689"/>
                <a:gd name="connsiteX54" fmla="*/ 1981200 w 2171700"/>
                <a:gd name="connsiteY54" fmla="*/ 1864539 h 7255689"/>
                <a:gd name="connsiteX55" fmla="*/ 1933575 w 2171700"/>
                <a:gd name="connsiteY55" fmla="*/ 1702614 h 7255689"/>
                <a:gd name="connsiteX56" fmla="*/ 1933575 w 2171700"/>
                <a:gd name="connsiteY56" fmla="*/ 1426389 h 7255689"/>
                <a:gd name="connsiteX57" fmla="*/ 1885950 w 2171700"/>
                <a:gd name="connsiteY57" fmla="*/ 1264464 h 7255689"/>
                <a:gd name="connsiteX58" fmla="*/ 1419225 w 2171700"/>
                <a:gd name="connsiteY58" fmla="*/ 1169214 h 7255689"/>
                <a:gd name="connsiteX59" fmla="*/ 1257300 w 2171700"/>
                <a:gd name="connsiteY59" fmla="*/ 1016814 h 7255689"/>
                <a:gd name="connsiteX60" fmla="*/ 1333500 w 2171700"/>
                <a:gd name="connsiteY60" fmla="*/ 864414 h 7255689"/>
                <a:gd name="connsiteX61" fmla="*/ 1447800 w 2171700"/>
                <a:gd name="connsiteY61" fmla="*/ 397689 h 7255689"/>
                <a:gd name="connsiteX62" fmla="*/ 1400175 w 2171700"/>
                <a:gd name="connsiteY62" fmla="*/ 140514 h 7255689"/>
                <a:gd name="connsiteX63" fmla="*/ 1078068 w 2171700"/>
                <a:gd name="connsiteY63" fmla="*/ 193 h 7255689"/>
                <a:gd name="connsiteX0" fmla="*/ 1078068 w 2171700"/>
                <a:gd name="connsiteY0" fmla="*/ 175 h 7255671"/>
                <a:gd name="connsiteX1" fmla="*/ 809625 w 2171700"/>
                <a:gd name="connsiteY1" fmla="*/ 121446 h 7255671"/>
                <a:gd name="connsiteX2" fmla="*/ 685800 w 2171700"/>
                <a:gd name="connsiteY2" fmla="*/ 302421 h 7255671"/>
                <a:gd name="connsiteX3" fmla="*/ 704850 w 2171700"/>
                <a:gd name="connsiteY3" fmla="*/ 626271 h 7255671"/>
                <a:gd name="connsiteX4" fmla="*/ 838200 w 2171700"/>
                <a:gd name="connsiteY4" fmla="*/ 902496 h 7255671"/>
                <a:gd name="connsiteX5" fmla="*/ 742950 w 2171700"/>
                <a:gd name="connsiteY5" fmla="*/ 1016796 h 7255671"/>
                <a:gd name="connsiteX6" fmla="*/ 133350 w 2171700"/>
                <a:gd name="connsiteY6" fmla="*/ 1226346 h 7255671"/>
                <a:gd name="connsiteX7" fmla="*/ 0 w 2171700"/>
                <a:gd name="connsiteY7" fmla="*/ 2216946 h 7255671"/>
                <a:gd name="connsiteX8" fmla="*/ 333375 w 2171700"/>
                <a:gd name="connsiteY8" fmla="*/ 3112296 h 7255671"/>
                <a:gd name="connsiteX9" fmla="*/ 247650 w 2171700"/>
                <a:gd name="connsiteY9" fmla="*/ 3845721 h 7255671"/>
                <a:gd name="connsiteX10" fmla="*/ 371475 w 2171700"/>
                <a:gd name="connsiteY10" fmla="*/ 4064796 h 7255671"/>
                <a:gd name="connsiteX11" fmla="*/ 495300 w 2171700"/>
                <a:gd name="connsiteY11" fmla="*/ 4283871 h 7255671"/>
                <a:gd name="connsiteX12" fmla="*/ 476250 w 2171700"/>
                <a:gd name="connsiteY12" fmla="*/ 4741071 h 7255671"/>
                <a:gd name="connsiteX13" fmla="*/ 476250 w 2171700"/>
                <a:gd name="connsiteY13" fmla="*/ 5103021 h 7255671"/>
                <a:gd name="connsiteX14" fmla="*/ 371475 w 2171700"/>
                <a:gd name="connsiteY14" fmla="*/ 6150771 h 7255671"/>
                <a:gd name="connsiteX15" fmla="*/ 371475 w 2171700"/>
                <a:gd name="connsiteY15" fmla="*/ 6627021 h 7255671"/>
                <a:gd name="connsiteX16" fmla="*/ 400050 w 2171700"/>
                <a:gd name="connsiteY16" fmla="*/ 6827046 h 7255671"/>
                <a:gd name="connsiteX17" fmla="*/ 323850 w 2171700"/>
                <a:gd name="connsiteY17" fmla="*/ 7008021 h 7255671"/>
                <a:gd name="connsiteX18" fmla="*/ 533400 w 2171700"/>
                <a:gd name="connsiteY18" fmla="*/ 7255671 h 7255671"/>
                <a:gd name="connsiteX19" fmla="*/ 952500 w 2171700"/>
                <a:gd name="connsiteY19" fmla="*/ 7246146 h 7255671"/>
                <a:gd name="connsiteX20" fmla="*/ 733425 w 2171700"/>
                <a:gd name="connsiteY20" fmla="*/ 6827046 h 7255671"/>
                <a:gd name="connsiteX21" fmla="*/ 790575 w 2171700"/>
                <a:gd name="connsiteY21" fmla="*/ 6579396 h 7255671"/>
                <a:gd name="connsiteX22" fmla="*/ 762000 w 2171700"/>
                <a:gd name="connsiteY22" fmla="*/ 6255546 h 7255671"/>
                <a:gd name="connsiteX23" fmla="*/ 885825 w 2171700"/>
                <a:gd name="connsiteY23" fmla="*/ 5417346 h 7255671"/>
                <a:gd name="connsiteX24" fmla="*/ 866775 w 2171700"/>
                <a:gd name="connsiteY24" fmla="*/ 5331621 h 7255671"/>
                <a:gd name="connsiteX25" fmla="*/ 971550 w 2171700"/>
                <a:gd name="connsiteY25" fmla="*/ 5217321 h 7255671"/>
                <a:gd name="connsiteX26" fmla="*/ 962025 w 2171700"/>
                <a:gd name="connsiteY26" fmla="*/ 5074446 h 7255671"/>
                <a:gd name="connsiteX27" fmla="*/ 1104900 w 2171700"/>
                <a:gd name="connsiteY27" fmla="*/ 4531521 h 7255671"/>
                <a:gd name="connsiteX28" fmla="*/ 1123950 w 2171700"/>
                <a:gd name="connsiteY28" fmla="*/ 4398171 h 7255671"/>
                <a:gd name="connsiteX29" fmla="*/ 1276350 w 2171700"/>
                <a:gd name="connsiteY29" fmla="*/ 4655346 h 7255671"/>
                <a:gd name="connsiteX30" fmla="*/ 1352550 w 2171700"/>
                <a:gd name="connsiteY30" fmla="*/ 4931571 h 7255671"/>
                <a:gd name="connsiteX31" fmla="*/ 1333500 w 2171700"/>
                <a:gd name="connsiteY31" fmla="*/ 5074446 h 7255671"/>
                <a:gd name="connsiteX32" fmla="*/ 1371600 w 2171700"/>
                <a:gd name="connsiteY32" fmla="*/ 5083971 h 7255671"/>
                <a:gd name="connsiteX33" fmla="*/ 1247775 w 2171700"/>
                <a:gd name="connsiteY33" fmla="*/ 5522121 h 7255671"/>
                <a:gd name="connsiteX34" fmla="*/ 1257300 w 2171700"/>
                <a:gd name="connsiteY34" fmla="*/ 6474621 h 7255671"/>
                <a:gd name="connsiteX35" fmla="*/ 1333500 w 2171700"/>
                <a:gd name="connsiteY35" fmla="*/ 6588921 h 7255671"/>
                <a:gd name="connsiteX36" fmla="*/ 1314450 w 2171700"/>
                <a:gd name="connsiteY36" fmla="*/ 6741321 h 7255671"/>
                <a:gd name="connsiteX37" fmla="*/ 1323975 w 2171700"/>
                <a:gd name="connsiteY37" fmla="*/ 6865146 h 7255671"/>
                <a:gd name="connsiteX38" fmla="*/ 1304925 w 2171700"/>
                <a:gd name="connsiteY38" fmla="*/ 7017546 h 7255671"/>
                <a:gd name="connsiteX39" fmla="*/ 1704975 w 2171700"/>
                <a:gd name="connsiteY39" fmla="*/ 7217571 h 7255671"/>
                <a:gd name="connsiteX40" fmla="*/ 2152650 w 2171700"/>
                <a:gd name="connsiteY40" fmla="*/ 7217571 h 7255671"/>
                <a:gd name="connsiteX41" fmla="*/ 2171700 w 2171700"/>
                <a:gd name="connsiteY41" fmla="*/ 7074696 h 7255671"/>
                <a:gd name="connsiteX42" fmla="*/ 1676400 w 2171700"/>
                <a:gd name="connsiteY42" fmla="*/ 6569871 h 7255671"/>
                <a:gd name="connsiteX43" fmla="*/ 1685925 w 2171700"/>
                <a:gd name="connsiteY43" fmla="*/ 6465096 h 7255671"/>
                <a:gd name="connsiteX44" fmla="*/ 1657350 w 2171700"/>
                <a:gd name="connsiteY44" fmla="*/ 6255546 h 7255671"/>
                <a:gd name="connsiteX45" fmla="*/ 1704975 w 2171700"/>
                <a:gd name="connsiteY45" fmla="*/ 5979321 h 7255671"/>
                <a:gd name="connsiteX46" fmla="*/ 1762125 w 2171700"/>
                <a:gd name="connsiteY46" fmla="*/ 5426871 h 7255671"/>
                <a:gd name="connsiteX47" fmla="*/ 1771650 w 2171700"/>
                <a:gd name="connsiteY47" fmla="*/ 5360196 h 7255671"/>
                <a:gd name="connsiteX48" fmla="*/ 1866900 w 2171700"/>
                <a:gd name="connsiteY48" fmla="*/ 5103021 h 7255671"/>
                <a:gd name="connsiteX49" fmla="*/ 1885950 w 2171700"/>
                <a:gd name="connsiteY49" fmla="*/ 4579146 h 7255671"/>
                <a:gd name="connsiteX50" fmla="*/ 1895475 w 2171700"/>
                <a:gd name="connsiteY50" fmla="*/ 4179096 h 7255671"/>
                <a:gd name="connsiteX51" fmla="*/ 1866900 w 2171700"/>
                <a:gd name="connsiteY51" fmla="*/ 3636171 h 7255671"/>
                <a:gd name="connsiteX52" fmla="*/ 2076450 w 2171700"/>
                <a:gd name="connsiteY52" fmla="*/ 2702721 h 7255671"/>
                <a:gd name="connsiteX53" fmla="*/ 2085975 w 2171700"/>
                <a:gd name="connsiteY53" fmla="*/ 2436021 h 7255671"/>
                <a:gd name="connsiteX54" fmla="*/ 1981200 w 2171700"/>
                <a:gd name="connsiteY54" fmla="*/ 1864521 h 7255671"/>
                <a:gd name="connsiteX55" fmla="*/ 1933575 w 2171700"/>
                <a:gd name="connsiteY55" fmla="*/ 1702596 h 7255671"/>
                <a:gd name="connsiteX56" fmla="*/ 1933575 w 2171700"/>
                <a:gd name="connsiteY56" fmla="*/ 1426371 h 7255671"/>
                <a:gd name="connsiteX57" fmla="*/ 1885950 w 2171700"/>
                <a:gd name="connsiteY57" fmla="*/ 1264446 h 7255671"/>
                <a:gd name="connsiteX58" fmla="*/ 1419225 w 2171700"/>
                <a:gd name="connsiteY58" fmla="*/ 1169196 h 7255671"/>
                <a:gd name="connsiteX59" fmla="*/ 1257300 w 2171700"/>
                <a:gd name="connsiteY59" fmla="*/ 1016796 h 7255671"/>
                <a:gd name="connsiteX60" fmla="*/ 1333500 w 2171700"/>
                <a:gd name="connsiteY60" fmla="*/ 864396 h 7255671"/>
                <a:gd name="connsiteX61" fmla="*/ 1447800 w 2171700"/>
                <a:gd name="connsiteY61" fmla="*/ 397671 h 7255671"/>
                <a:gd name="connsiteX62" fmla="*/ 1339600 w 2171700"/>
                <a:gd name="connsiteY62" fmla="*/ 152034 h 7255671"/>
                <a:gd name="connsiteX63" fmla="*/ 1078068 w 2171700"/>
                <a:gd name="connsiteY63" fmla="*/ 175 h 7255671"/>
                <a:gd name="connsiteX0" fmla="*/ 1078068 w 2171700"/>
                <a:gd name="connsiteY0" fmla="*/ 224 h 7255720"/>
                <a:gd name="connsiteX1" fmla="*/ 809625 w 2171700"/>
                <a:gd name="connsiteY1" fmla="*/ 121495 h 7255720"/>
                <a:gd name="connsiteX2" fmla="*/ 685800 w 2171700"/>
                <a:gd name="connsiteY2" fmla="*/ 302470 h 7255720"/>
                <a:gd name="connsiteX3" fmla="*/ 704850 w 2171700"/>
                <a:gd name="connsiteY3" fmla="*/ 626320 h 7255720"/>
                <a:gd name="connsiteX4" fmla="*/ 838200 w 2171700"/>
                <a:gd name="connsiteY4" fmla="*/ 902545 h 7255720"/>
                <a:gd name="connsiteX5" fmla="*/ 742950 w 2171700"/>
                <a:gd name="connsiteY5" fmla="*/ 1016845 h 7255720"/>
                <a:gd name="connsiteX6" fmla="*/ 133350 w 2171700"/>
                <a:gd name="connsiteY6" fmla="*/ 1226395 h 7255720"/>
                <a:gd name="connsiteX7" fmla="*/ 0 w 2171700"/>
                <a:gd name="connsiteY7" fmla="*/ 2216995 h 7255720"/>
                <a:gd name="connsiteX8" fmla="*/ 333375 w 2171700"/>
                <a:gd name="connsiteY8" fmla="*/ 3112345 h 7255720"/>
                <a:gd name="connsiteX9" fmla="*/ 247650 w 2171700"/>
                <a:gd name="connsiteY9" fmla="*/ 3845770 h 7255720"/>
                <a:gd name="connsiteX10" fmla="*/ 371475 w 2171700"/>
                <a:gd name="connsiteY10" fmla="*/ 4064845 h 7255720"/>
                <a:gd name="connsiteX11" fmla="*/ 495300 w 2171700"/>
                <a:gd name="connsiteY11" fmla="*/ 4283920 h 7255720"/>
                <a:gd name="connsiteX12" fmla="*/ 476250 w 2171700"/>
                <a:gd name="connsiteY12" fmla="*/ 4741120 h 7255720"/>
                <a:gd name="connsiteX13" fmla="*/ 476250 w 2171700"/>
                <a:gd name="connsiteY13" fmla="*/ 5103070 h 7255720"/>
                <a:gd name="connsiteX14" fmla="*/ 371475 w 2171700"/>
                <a:gd name="connsiteY14" fmla="*/ 6150820 h 7255720"/>
                <a:gd name="connsiteX15" fmla="*/ 371475 w 2171700"/>
                <a:gd name="connsiteY15" fmla="*/ 6627070 h 7255720"/>
                <a:gd name="connsiteX16" fmla="*/ 400050 w 2171700"/>
                <a:gd name="connsiteY16" fmla="*/ 6827095 h 7255720"/>
                <a:gd name="connsiteX17" fmla="*/ 323850 w 2171700"/>
                <a:gd name="connsiteY17" fmla="*/ 7008070 h 7255720"/>
                <a:gd name="connsiteX18" fmla="*/ 533400 w 2171700"/>
                <a:gd name="connsiteY18" fmla="*/ 7255720 h 7255720"/>
                <a:gd name="connsiteX19" fmla="*/ 952500 w 2171700"/>
                <a:gd name="connsiteY19" fmla="*/ 7246195 h 7255720"/>
                <a:gd name="connsiteX20" fmla="*/ 733425 w 2171700"/>
                <a:gd name="connsiteY20" fmla="*/ 6827095 h 7255720"/>
                <a:gd name="connsiteX21" fmla="*/ 790575 w 2171700"/>
                <a:gd name="connsiteY21" fmla="*/ 6579445 h 7255720"/>
                <a:gd name="connsiteX22" fmla="*/ 762000 w 2171700"/>
                <a:gd name="connsiteY22" fmla="*/ 6255595 h 7255720"/>
                <a:gd name="connsiteX23" fmla="*/ 885825 w 2171700"/>
                <a:gd name="connsiteY23" fmla="*/ 5417395 h 7255720"/>
                <a:gd name="connsiteX24" fmla="*/ 866775 w 2171700"/>
                <a:gd name="connsiteY24" fmla="*/ 5331670 h 7255720"/>
                <a:gd name="connsiteX25" fmla="*/ 971550 w 2171700"/>
                <a:gd name="connsiteY25" fmla="*/ 5217370 h 7255720"/>
                <a:gd name="connsiteX26" fmla="*/ 962025 w 2171700"/>
                <a:gd name="connsiteY26" fmla="*/ 5074495 h 7255720"/>
                <a:gd name="connsiteX27" fmla="*/ 1104900 w 2171700"/>
                <a:gd name="connsiteY27" fmla="*/ 4531570 h 7255720"/>
                <a:gd name="connsiteX28" fmla="*/ 1123950 w 2171700"/>
                <a:gd name="connsiteY28" fmla="*/ 4398220 h 7255720"/>
                <a:gd name="connsiteX29" fmla="*/ 1276350 w 2171700"/>
                <a:gd name="connsiteY29" fmla="*/ 4655395 h 7255720"/>
                <a:gd name="connsiteX30" fmla="*/ 1352550 w 2171700"/>
                <a:gd name="connsiteY30" fmla="*/ 4931620 h 7255720"/>
                <a:gd name="connsiteX31" fmla="*/ 1333500 w 2171700"/>
                <a:gd name="connsiteY31" fmla="*/ 5074495 h 7255720"/>
                <a:gd name="connsiteX32" fmla="*/ 1371600 w 2171700"/>
                <a:gd name="connsiteY32" fmla="*/ 5084020 h 7255720"/>
                <a:gd name="connsiteX33" fmla="*/ 1247775 w 2171700"/>
                <a:gd name="connsiteY33" fmla="*/ 5522170 h 7255720"/>
                <a:gd name="connsiteX34" fmla="*/ 1257300 w 2171700"/>
                <a:gd name="connsiteY34" fmla="*/ 6474670 h 7255720"/>
                <a:gd name="connsiteX35" fmla="*/ 1333500 w 2171700"/>
                <a:gd name="connsiteY35" fmla="*/ 6588970 h 7255720"/>
                <a:gd name="connsiteX36" fmla="*/ 1314450 w 2171700"/>
                <a:gd name="connsiteY36" fmla="*/ 6741370 h 7255720"/>
                <a:gd name="connsiteX37" fmla="*/ 1323975 w 2171700"/>
                <a:gd name="connsiteY37" fmla="*/ 6865195 h 7255720"/>
                <a:gd name="connsiteX38" fmla="*/ 1304925 w 2171700"/>
                <a:gd name="connsiteY38" fmla="*/ 7017595 h 7255720"/>
                <a:gd name="connsiteX39" fmla="*/ 1704975 w 2171700"/>
                <a:gd name="connsiteY39" fmla="*/ 7217620 h 7255720"/>
                <a:gd name="connsiteX40" fmla="*/ 2152650 w 2171700"/>
                <a:gd name="connsiteY40" fmla="*/ 7217620 h 7255720"/>
                <a:gd name="connsiteX41" fmla="*/ 2171700 w 2171700"/>
                <a:gd name="connsiteY41" fmla="*/ 7074745 h 7255720"/>
                <a:gd name="connsiteX42" fmla="*/ 1676400 w 2171700"/>
                <a:gd name="connsiteY42" fmla="*/ 6569920 h 7255720"/>
                <a:gd name="connsiteX43" fmla="*/ 1685925 w 2171700"/>
                <a:gd name="connsiteY43" fmla="*/ 6465145 h 7255720"/>
                <a:gd name="connsiteX44" fmla="*/ 1657350 w 2171700"/>
                <a:gd name="connsiteY44" fmla="*/ 6255595 h 7255720"/>
                <a:gd name="connsiteX45" fmla="*/ 1704975 w 2171700"/>
                <a:gd name="connsiteY45" fmla="*/ 5979370 h 7255720"/>
                <a:gd name="connsiteX46" fmla="*/ 1762125 w 2171700"/>
                <a:gd name="connsiteY46" fmla="*/ 5426920 h 7255720"/>
                <a:gd name="connsiteX47" fmla="*/ 1771650 w 2171700"/>
                <a:gd name="connsiteY47" fmla="*/ 5360245 h 7255720"/>
                <a:gd name="connsiteX48" fmla="*/ 1866900 w 2171700"/>
                <a:gd name="connsiteY48" fmla="*/ 5103070 h 7255720"/>
                <a:gd name="connsiteX49" fmla="*/ 1885950 w 2171700"/>
                <a:gd name="connsiteY49" fmla="*/ 4579195 h 7255720"/>
                <a:gd name="connsiteX50" fmla="*/ 1895475 w 2171700"/>
                <a:gd name="connsiteY50" fmla="*/ 4179145 h 7255720"/>
                <a:gd name="connsiteX51" fmla="*/ 1866900 w 2171700"/>
                <a:gd name="connsiteY51" fmla="*/ 3636220 h 7255720"/>
                <a:gd name="connsiteX52" fmla="*/ 2076450 w 2171700"/>
                <a:gd name="connsiteY52" fmla="*/ 2702770 h 7255720"/>
                <a:gd name="connsiteX53" fmla="*/ 2085975 w 2171700"/>
                <a:gd name="connsiteY53" fmla="*/ 2436070 h 7255720"/>
                <a:gd name="connsiteX54" fmla="*/ 1981200 w 2171700"/>
                <a:gd name="connsiteY54" fmla="*/ 1864570 h 7255720"/>
                <a:gd name="connsiteX55" fmla="*/ 1933575 w 2171700"/>
                <a:gd name="connsiteY55" fmla="*/ 1702645 h 7255720"/>
                <a:gd name="connsiteX56" fmla="*/ 1933575 w 2171700"/>
                <a:gd name="connsiteY56" fmla="*/ 1426420 h 7255720"/>
                <a:gd name="connsiteX57" fmla="*/ 1885950 w 2171700"/>
                <a:gd name="connsiteY57" fmla="*/ 1264495 h 7255720"/>
                <a:gd name="connsiteX58" fmla="*/ 1419225 w 2171700"/>
                <a:gd name="connsiteY58" fmla="*/ 1169245 h 7255720"/>
                <a:gd name="connsiteX59" fmla="*/ 1257300 w 2171700"/>
                <a:gd name="connsiteY59" fmla="*/ 1016845 h 7255720"/>
                <a:gd name="connsiteX60" fmla="*/ 1333500 w 2171700"/>
                <a:gd name="connsiteY60" fmla="*/ 864445 h 7255720"/>
                <a:gd name="connsiteX61" fmla="*/ 1447800 w 2171700"/>
                <a:gd name="connsiteY61" fmla="*/ 397720 h 7255720"/>
                <a:gd name="connsiteX62" fmla="*/ 1339600 w 2171700"/>
                <a:gd name="connsiteY62" fmla="*/ 152083 h 7255720"/>
                <a:gd name="connsiteX63" fmla="*/ 1078068 w 2171700"/>
                <a:gd name="connsiteY63" fmla="*/ 224 h 7255720"/>
                <a:gd name="connsiteX0" fmla="*/ 1063645 w 2171700"/>
                <a:gd name="connsiteY0" fmla="*/ 241 h 7249968"/>
                <a:gd name="connsiteX1" fmla="*/ 809625 w 2171700"/>
                <a:gd name="connsiteY1" fmla="*/ 115743 h 7249968"/>
                <a:gd name="connsiteX2" fmla="*/ 685800 w 2171700"/>
                <a:gd name="connsiteY2" fmla="*/ 296718 h 7249968"/>
                <a:gd name="connsiteX3" fmla="*/ 704850 w 2171700"/>
                <a:gd name="connsiteY3" fmla="*/ 620568 h 7249968"/>
                <a:gd name="connsiteX4" fmla="*/ 838200 w 2171700"/>
                <a:gd name="connsiteY4" fmla="*/ 896793 h 7249968"/>
                <a:gd name="connsiteX5" fmla="*/ 742950 w 2171700"/>
                <a:gd name="connsiteY5" fmla="*/ 1011093 h 7249968"/>
                <a:gd name="connsiteX6" fmla="*/ 133350 w 2171700"/>
                <a:gd name="connsiteY6" fmla="*/ 1220643 h 7249968"/>
                <a:gd name="connsiteX7" fmla="*/ 0 w 2171700"/>
                <a:gd name="connsiteY7" fmla="*/ 2211243 h 7249968"/>
                <a:gd name="connsiteX8" fmla="*/ 333375 w 2171700"/>
                <a:gd name="connsiteY8" fmla="*/ 3106593 h 7249968"/>
                <a:gd name="connsiteX9" fmla="*/ 247650 w 2171700"/>
                <a:gd name="connsiteY9" fmla="*/ 3840018 h 7249968"/>
                <a:gd name="connsiteX10" fmla="*/ 371475 w 2171700"/>
                <a:gd name="connsiteY10" fmla="*/ 4059093 h 7249968"/>
                <a:gd name="connsiteX11" fmla="*/ 495300 w 2171700"/>
                <a:gd name="connsiteY11" fmla="*/ 4278168 h 7249968"/>
                <a:gd name="connsiteX12" fmla="*/ 476250 w 2171700"/>
                <a:gd name="connsiteY12" fmla="*/ 4735368 h 7249968"/>
                <a:gd name="connsiteX13" fmla="*/ 476250 w 2171700"/>
                <a:gd name="connsiteY13" fmla="*/ 5097318 h 7249968"/>
                <a:gd name="connsiteX14" fmla="*/ 371475 w 2171700"/>
                <a:gd name="connsiteY14" fmla="*/ 6145068 h 7249968"/>
                <a:gd name="connsiteX15" fmla="*/ 371475 w 2171700"/>
                <a:gd name="connsiteY15" fmla="*/ 6621318 h 7249968"/>
                <a:gd name="connsiteX16" fmla="*/ 400050 w 2171700"/>
                <a:gd name="connsiteY16" fmla="*/ 6821343 h 7249968"/>
                <a:gd name="connsiteX17" fmla="*/ 323850 w 2171700"/>
                <a:gd name="connsiteY17" fmla="*/ 7002318 h 7249968"/>
                <a:gd name="connsiteX18" fmla="*/ 533400 w 2171700"/>
                <a:gd name="connsiteY18" fmla="*/ 7249968 h 7249968"/>
                <a:gd name="connsiteX19" fmla="*/ 952500 w 2171700"/>
                <a:gd name="connsiteY19" fmla="*/ 7240443 h 7249968"/>
                <a:gd name="connsiteX20" fmla="*/ 733425 w 2171700"/>
                <a:gd name="connsiteY20" fmla="*/ 6821343 h 7249968"/>
                <a:gd name="connsiteX21" fmla="*/ 790575 w 2171700"/>
                <a:gd name="connsiteY21" fmla="*/ 6573693 h 7249968"/>
                <a:gd name="connsiteX22" fmla="*/ 762000 w 2171700"/>
                <a:gd name="connsiteY22" fmla="*/ 6249843 h 7249968"/>
                <a:gd name="connsiteX23" fmla="*/ 885825 w 2171700"/>
                <a:gd name="connsiteY23" fmla="*/ 5411643 h 7249968"/>
                <a:gd name="connsiteX24" fmla="*/ 866775 w 2171700"/>
                <a:gd name="connsiteY24" fmla="*/ 5325918 h 7249968"/>
                <a:gd name="connsiteX25" fmla="*/ 971550 w 2171700"/>
                <a:gd name="connsiteY25" fmla="*/ 5211618 h 7249968"/>
                <a:gd name="connsiteX26" fmla="*/ 962025 w 2171700"/>
                <a:gd name="connsiteY26" fmla="*/ 5068743 h 7249968"/>
                <a:gd name="connsiteX27" fmla="*/ 1104900 w 2171700"/>
                <a:gd name="connsiteY27" fmla="*/ 4525818 h 7249968"/>
                <a:gd name="connsiteX28" fmla="*/ 1123950 w 2171700"/>
                <a:gd name="connsiteY28" fmla="*/ 4392468 h 7249968"/>
                <a:gd name="connsiteX29" fmla="*/ 1276350 w 2171700"/>
                <a:gd name="connsiteY29" fmla="*/ 4649643 h 7249968"/>
                <a:gd name="connsiteX30" fmla="*/ 1352550 w 2171700"/>
                <a:gd name="connsiteY30" fmla="*/ 4925868 h 7249968"/>
                <a:gd name="connsiteX31" fmla="*/ 1333500 w 2171700"/>
                <a:gd name="connsiteY31" fmla="*/ 5068743 h 7249968"/>
                <a:gd name="connsiteX32" fmla="*/ 1371600 w 2171700"/>
                <a:gd name="connsiteY32" fmla="*/ 5078268 h 7249968"/>
                <a:gd name="connsiteX33" fmla="*/ 1247775 w 2171700"/>
                <a:gd name="connsiteY33" fmla="*/ 5516418 h 7249968"/>
                <a:gd name="connsiteX34" fmla="*/ 1257300 w 2171700"/>
                <a:gd name="connsiteY34" fmla="*/ 6468918 h 7249968"/>
                <a:gd name="connsiteX35" fmla="*/ 1333500 w 2171700"/>
                <a:gd name="connsiteY35" fmla="*/ 6583218 h 7249968"/>
                <a:gd name="connsiteX36" fmla="*/ 1314450 w 2171700"/>
                <a:gd name="connsiteY36" fmla="*/ 6735618 h 7249968"/>
                <a:gd name="connsiteX37" fmla="*/ 1323975 w 2171700"/>
                <a:gd name="connsiteY37" fmla="*/ 6859443 h 7249968"/>
                <a:gd name="connsiteX38" fmla="*/ 1304925 w 2171700"/>
                <a:gd name="connsiteY38" fmla="*/ 7011843 h 7249968"/>
                <a:gd name="connsiteX39" fmla="*/ 1704975 w 2171700"/>
                <a:gd name="connsiteY39" fmla="*/ 7211868 h 7249968"/>
                <a:gd name="connsiteX40" fmla="*/ 2152650 w 2171700"/>
                <a:gd name="connsiteY40" fmla="*/ 7211868 h 7249968"/>
                <a:gd name="connsiteX41" fmla="*/ 2171700 w 2171700"/>
                <a:gd name="connsiteY41" fmla="*/ 7068993 h 7249968"/>
                <a:gd name="connsiteX42" fmla="*/ 1676400 w 2171700"/>
                <a:gd name="connsiteY42" fmla="*/ 6564168 h 7249968"/>
                <a:gd name="connsiteX43" fmla="*/ 1685925 w 2171700"/>
                <a:gd name="connsiteY43" fmla="*/ 6459393 h 7249968"/>
                <a:gd name="connsiteX44" fmla="*/ 1657350 w 2171700"/>
                <a:gd name="connsiteY44" fmla="*/ 6249843 h 7249968"/>
                <a:gd name="connsiteX45" fmla="*/ 1704975 w 2171700"/>
                <a:gd name="connsiteY45" fmla="*/ 5973618 h 7249968"/>
                <a:gd name="connsiteX46" fmla="*/ 1762125 w 2171700"/>
                <a:gd name="connsiteY46" fmla="*/ 5421168 h 7249968"/>
                <a:gd name="connsiteX47" fmla="*/ 1771650 w 2171700"/>
                <a:gd name="connsiteY47" fmla="*/ 5354493 h 7249968"/>
                <a:gd name="connsiteX48" fmla="*/ 1866900 w 2171700"/>
                <a:gd name="connsiteY48" fmla="*/ 5097318 h 7249968"/>
                <a:gd name="connsiteX49" fmla="*/ 1885950 w 2171700"/>
                <a:gd name="connsiteY49" fmla="*/ 4573443 h 7249968"/>
                <a:gd name="connsiteX50" fmla="*/ 1895475 w 2171700"/>
                <a:gd name="connsiteY50" fmla="*/ 4173393 h 7249968"/>
                <a:gd name="connsiteX51" fmla="*/ 1866900 w 2171700"/>
                <a:gd name="connsiteY51" fmla="*/ 3630468 h 7249968"/>
                <a:gd name="connsiteX52" fmla="*/ 2076450 w 2171700"/>
                <a:gd name="connsiteY52" fmla="*/ 2697018 h 7249968"/>
                <a:gd name="connsiteX53" fmla="*/ 2085975 w 2171700"/>
                <a:gd name="connsiteY53" fmla="*/ 2430318 h 7249968"/>
                <a:gd name="connsiteX54" fmla="*/ 1981200 w 2171700"/>
                <a:gd name="connsiteY54" fmla="*/ 1858818 h 7249968"/>
                <a:gd name="connsiteX55" fmla="*/ 1933575 w 2171700"/>
                <a:gd name="connsiteY55" fmla="*/ 1696893 h 7249968"/>
                <a:gd name="connsiteX56" fmla="*/ 1933575 w 2171700"/>
                <a:gd name="connsiteY56" fmla="*/ 1420668 h 7249968"/>
                <a:gd name="connsiteX57" fmla="*/ 1885950 w 2171700"/>
                <a:gd name="connsiteY57" fmla="*/ 1258743 h 7249968"/>
                <a:gd name="connsiteX58" fmla="*/ 1419225 w 2171700"/>
                <a:gd name="connsiteY58" fmla="*/ 1163493 h 7249968"/>
                <a:gd name="connsiteX59" fmla="*/ 1257300 w 2171700"/>
                <a:gd name="connsiteY59" fmla="*/ 1011093 h 7249968"/>
                <a:gd name="connsiteX60" fmla="*/ 1333500 w 2171700"/>
                <a:gd name="connsiteY60" fmla="*/ 858693 h 7249968"/>
                <a:gd name="connsiteX61" fmla="*/ 1447800 w 2171700"/>
                <a:gd name="connsiteY61" fmla="*/ 391968 h 7249968"/>
                <a:gd name="connsiteX62" fmla="*/ 1339600 w 2171700"/>
                <a:gd name="connsiteY62" fmla="*/ 146331 h 7249968"/>
                <a:gd name="connsiteX63" fmla="*/ 1063645 w 2171700"/>
                <a:gd name="connsiteY63" fmla="*/ 241 h 7249968"/>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0680 w 2171700"/>
                <a:gd name="connsiteY52" fmla="*/ 272330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19792"/>
                <a:gd name="connsiteY0" fmla="*/ 568 h 7250295"/>
                <a:gd name="connsiteX1" fmla="*/ 809625 w 2219792"/>
                <a:gd name="connsiteY1" fmla="*/ 116070 h 7250295"/>
                <a:gd name="connsiteX2" fmla="*/ 685800 w 2219792"/>
                <a:gd name="connsiteY2" fmla="*/ 297045 h 7250295"/>
                <a:gd name="connsiteX3" fmla="*/ 704850 w 2219792"/>
                <a:gd name="connsiteY3" fmla="*/ 620895 h 7250295"/>
                <a:gd name="connsiteX4" fmla="*/ 838200 w 2219792"/>
                <a:gd name="connsiteY4" fmla="*/ 897120 h 7250295"/>
                <a:gd name="connsiteX5" fmla="*/ 742950 w 2219792"/>
                <a:gd name="connsiteY5" fmla="*/ 1011420 h 7250295"/>
                <a:gd name="connsiteX6" fmla="*/ 133350 w 2219792"/>
                <a:gd name="connsiteY6" fmla="*/ 1220970 h 7250295"/>
                <a:gd name="connsiteX7" fmla="*/ 0 w 2219792"/>
                <a:gd name="connsiteY7" fmla="*/ 2211570 h 7250295"/>
                <a:gd name="connsiteX8" fmla="*/ 333375 w 2219792"/>
                <a:gd name="connsiteY8" fmla="*/ 3106920 h 7250295"/>
                <a:gd name="connsiteX9" fmla="*/ 247650 w 2219792"/>
                <a:gd name="connsiteY9" fmla="*/ 3840345 h 7250295"/>
                <a:gd name="connsiteX10" fmla="*/ 371475 w 2219792"/>
                <a:gd name="connsiteY10" fmla="*/ 4059420 h 7250295"/>
                <a:gd name="connsiteX11" fmla="*/ 495300 w 2219792"/>
                <a:gd name="connsiteY11" fmla="*/ 4278495 h 7250295"/>
                <a:gd name="connsiteX12" fmla="*/ 476250 w 2219792"/>
                <a:gd name="connsiteY12" fmla="*/ 4735695 h 7250295"/>
                <a:gd name="connsiteX13" fmla="*/ 476250 w 2219792"/>
                <a:gd name="connsiteY13" fmla="*/ 5097645 h 7250295"/>
                <a:gd name="connsiteX14" fmla="*/ 371475 w 2219792"/>
                <a:gd name="connsiteY14" fmla="*/ 6145395 h 7250295"/>
                <a:gd name="connsiteX15" fmla="*/ 371475 w 2219792"/>
                <a:gd name="connsiteY15" fmla="*/ 6621645 h 7250295"/>
                <a:gd name="connsiteX16" fmla="*/ 400050 w 2219792"/>
                <a:gd name="connsiteY16" fmla="*/ 6821670 h 7250295"/>
                <a:gd name="connsiteX17" fmla="*/ 323850 w 2219792"/>
                <a:gd name="connsiteY17" fmla="*/ 7002645 h 7250295"/>
                <a:gd name="connsiteX18" fmla="*/ 533400 w 2219792"/>
                <a:gd name="connsiteY18" fmla="*/ 7250295 h 7250295"/>
                <a:gd name="connsiteX19" fmla="*/ 952500 w 2219792"/>
                <a:gd name="connsiteY19" fmla="*/ 7240770 h 7250295"/>
                <a:gd name="connsiteX20" fmla="*/ 733425 w 2219792"/>
                <a:gd name="connsiteY20" fmla="*/ 6821670 h 7250295"/>
                <a:gd name="connsiteX21" fmla="*/ 790575 w 2219792"/>
                <a:gd name="connsiteY21" fmla="*/ 6574020 h 7250295"/>
                <a:gd name="connsiteX22" fmla="*/ 762000 w 2219792"/>
                <a:gd name="connsiteY22" fmla="*/ 6250170 h 7250295"/>
                <a:gd name="connsiteX23" fmla="*/ 885825 w 2219792"/>
                <a:gd name="connsiteY23" fmla="*/ 5411970 h 7250295"/>
                <a:gd name="connsiteX24" fmla="*/ 866775 w 2219792"/>
                <a:gd name="connsiteY24" fmla="*/ 5326245 h 7250295"/>
                <a:gd name="connsiteX25" fmla="*/ 971550 w 2219792"/>
                <a:gd name="connsiteY25" fmla="*/ 5211945 h 7250295"/>
                <a:gd name="connsiteX26" fmla="*/ 962025 w 2219792"/>
                <a:gd name="connsiteY26" fmla="*/ 5069070 h 7250295"/>
                <a:gd name="connsiteX27" fmla="*/ 1104900 w 2219792"/>
                <a:gd name="connsiteY27" fmla="*/ 4526145 h 7250295"/>
                <a:gd name="connsiteX28" fmla="*/ 1123950 w 2219792"/>
                <a:gd name="connsiteY28" fmla="*/ 4392795 h 7250295"/>
                <a:gd name="connsiteX29" fmla="*/ 1276350 w 2219792"/>
                <a:gd name="connsiteY29" fmla="*/ 4649970 h 7250295"/>
                <a:gd name="connsiteX30" fmla="*/ 1352550 w 2219792"/>
                <a:gd name="connsiteY30" fmla="*/ 4926195 h 7250295"/>
                <a:gd name="connsiteX31" fmla="*/ 1333500 w 2219792"/>
                <a:gd name="connsiteY31" fmla="*/ 5069070 h 7250295"/>
                <a:gd name="connsiteX32" fmla="*/ 1371600 w 2219792"/>
                <a:gd name="connsiteY32" fmla="*/ 5078595 h 7250295"/>
                <a:gd name="connsiteX33" fmla="*/ 1247775 w 2219792"/>
                <a:gd name="connsiteY33" fmla="*/ 5516745 h 7250295"/>
                <a:gd name="connsiteX34" fmla="*/ 1257300 w 2219792"/>
                <a:gd name="connsiteY34" fmla="*/ 6469245 h 7250295"/>
                <a:gd name="connsiteX35" fmla="*/ 1333500 w 2219792"/>
                <a:gd name="connsiteY35" fmla="*/ 6583545 h 7250295"/>
                <a:gd name="connsiteX36" fmla="*/ 1314450 w 2219792"/>
                <a:gd name="connsiteY36" fmla="*/ 6735945 h 7250295"/>
                <a:gd name="connsiteX37" fmla="*/ 1323975 w 2219792"/>
                <a:gd name="connsiteY37" fmla="*/ 6859770 h 7250295"/>
                <a:gd name="connsiteX38" fmla="*/ 1304925 w 2219792"/>
                <a:gd name="connsiteY38" fmla="*/ 7012170 h 7250295"/>
                <a:gd name="connsiteX39" fmla="*/ 1704975 w 2219792"/>
                <a:gd name="connsiteY39" fmla="*/ 7212195 h 7250295"/>
                <a:gd name="connsiteX40" fmla="*/ 2152650 w 2219792"/>
                <a:gd name="connsiteY40" fmla="*/ 7212195 h 7250295"/>
                <a:gd name="connsiteX41" fmla="*/ 2206314 w 2219792"/>
                <a:gd name="connsiteY41" fmla="*/ 7184702 h 7250295"/>
                <a:gd name="connsiteX42" fmla="*/ 2171850 w 2219792"/>
                <a:gd name="connsiteY42" fmla="*/ 7046786 h 7250295"/>
                <a:gd name="connsiteX43" fmla="*/ 1687247 w 2219792"/>
                <a:gd name="connsiteY43" fmla="*/ 6680449 h 7250295"/>
                <a:gd name="connsiteX44" fmla="*/ 1708130 w 2219792"/>
                <a:gd name="connsiteY44" fmla="*/ 6550072 h 7250295"/>
                <a:gd name="connsiteX45" fmla="*/ 1668617 w 2219792"/>
                <a:gd name="connsiteY45" fmla="*/ 6451067 h 7250295"/>
                <a:gd name="connsiteX46" fmla="*/ 1657350 w 2219792"/>
                <a:gd name="connsiteY46" fmla="*/ 6250170 h 7250295"/>
                <a:gd name="connsiteX47" fmla="*/ 1679014 w 2219792"/>
                <a:gd name="connsiteY47" fmla="*/ 5979714 h 7250295"/>
                <a:gd name="connsiteX48" fmla="*/ 1727631 w 2219792"/>
                <a:gd name="connsiteY48" fmla="*/ 5512209 h 7250295"/>
                <a:gd name="connsiteX49" fmla="*/ 1739049 w 2219792"/>
                <a:gd name="connsiteY49" fmla="*/ 5363804 h 7250295"/>
                <a:gd name="connsiteX50" fmla="*/ 1797611 w 2219792"/>
                <a:gd name="connsiteY50" fmla="*/ 5317321 h 7250295"/>
                <a:gd name="connsiteX51" fmla="*/ 1884207 w 2219792"/>
                <a:gd name="connsiteY51" fmla="*/ 5097645 h 7250295"/>
                <a:gd name="connsiteX52" fmla="*/ 1909357 w 2219792"/>
                <a:gd name="connsiteY52" fmla="*/ 4805496 h 7250295"/>
                <a:gd name="connsiteX53" fmla="*/ 1900373 w 2219792"/>
                <a:gd name="connsiteY53" fmla="*/ 4348776 h 7250295"/>
                <a:gd name="connsiteX54" fmla="*/ 1881052 w 2219792"/>
                <a:gd name="connsiteY54" fmla="*/ 3902573 h 7250295"/>
                <a:gd name="connsiteX55" fmla="*/ 1855362 w 2219792"/>
                <a:gd name="connsiteY55" fmla="*/ 3584643 h 7250295"/>
                <a:gd name="connsiteX56" fmla="*/ 2056257 w 2219792"/>
                <a:gd name="connsiteY56" fmla="*/ 2654077 h 7250295"/>
                <a:gd name="connsiteX57" fmla="*/ 2042707 w 2219792"/>
                <a:gd name="connsiteY57" fmla="*/ 2404684 h 7250295"/>
                <a:gd name="connsiteX58" fmla="*/ 1981200 w 2219792"/>
                <a:gd name="connsiteY58" fmla="*/ 1864914 h 7250295"/>
                <a:gd name="connsiteX59" fmla="*/ 1936459 w 2219792"/>
                <a:gd name="connsiteY59" fmla="*/ 1677029 h 7250295"/>
                <a:gd name="connsiteX60" fmla="*/ 1922037 w 2219792"/>
                <a:gd name="connsiteY60" fmla="*/ 1432534 h 7250295"/>
                <a:gd name="connsiteX61" fmla="*/ 1874412 w 2219792"/>
                <a:gd name="connsiteY61" fmla="*/ 1302338 h 7250295"/>
                <a:gd name="connsiteX62" fmla="*/ 1407687 w 2219792"/>
                <a:gd name="connsiteY62" fmla="*/ 1134975 h 7250295"/>
                <a:gd name="connsiteX63" fmla="*/ 1309221 w 2219792"/>
                <a:gd name="connsiteY63" fmla="*/ 1020075 h 7250295"/>
                <a:gd name="connsiteX64" fmla="*/ 1365230 w 2219792"/>
                <a:gd name="connsiteY64" fmla="*/ 821521 h 7250295"/>
                <a:gd name="connsiteX65" fmla="*/ 1433407 w 2219792"/>
                <a:gd name="connsiteY65" fmla="*/ 622909 h 7250295"/>
                <a:gd name="connsiteX66" fmla="*/ 1444916 w 2219792"/>
                <a:gd name="connsiteY66" fmla="*/ 380757 h 7250295"/>
                <a:gd name="connsiteX67" fmla="*/ 1330946 w 2219792"/>
                <a:gd name="connsiteY67" fmla="*/ 143773 h 7250295"/>
                <a:gd name="connsiteX68" fmla="*/ 1063645 w 2219792"/>
                <a:gd name="connsiteY68" fmla="*/ 568 h 7250295"/>
                <a:gd name="connsiteX0" fmla="*/ 1063645 w 2207395"/>
                <a:gd name="connsiteY0" fmla="*/ 568 h 7250295"/>
                <a:gd name="connsiteX1" fmla="*/ 809625 w 2207395"/>
                <a:gd name="connsiteY1" fmla="*/ 116070 h 7250295"/>
                <a:gd name="connsiteX2" fmla="*/ 685800 w 2207395"/>
                <a:gd name="connsiteY2" fmla="*/ 297045 h 7250295"/>
                <a:gd name="connsiteX3" fmla="*/ 704850 w 2207395"/>
                <a:gd name="connsiteY3" fmla="*/ 620895 h 7250295"/>
                <a:gd name="connsiteX4" fmla="*/ 838200 w 2207395"/>
                <a:gd name="connsiteY4" fmla="*/ 897120 h 7250295"/>
                <a:gd name="connsiteX5" fmla="*/ 742950 w 2207395"/>
                <a:gd name="connsiteY5" fmla="*/ 1011420 h 7250295"/>
                <a:gd name="connsiteX6" fmla="*/ 133350 w 2207395"/>
                <a:gd name="connsiteY6" fmla="*/ 1220970 h 7250295"/>
                <a:gd name="connsiteX7" fmla="*/ 0 w 2207395"/>
                <a:gd name="connsiteY7" fmla="*/ 2211570 h 7250295"/>
                <a:gd name="connsiteX8" fmla="*/ 333375 w 2207395"/>
                <a:gd name="connsiteY8" fmla="*/ 3106920 h 7250295"/>
                <a:gd name="connsiteX9" fmla="*/ 247650 w 2207395"/>
                <a:gd name="connsiteY9" fmla="*/ 3840345 h 7250295"/>
                <a:gd name="connsiteX10" fmla="*/ 371475 w 2207395"/>
                <a:gd name="connsiteY10" fmla="*/ 4059420 h 7250295"/>
                <a:gd name="connsiteX11" fmla="*/ 495300 w 2207395"/>
                <a:gd name="connsiteY11" fmla="*/ 4278495 h 7250295"/>
                <a:gd name="connsiteX12" fmla="*/ 476250 w 2207395"/>
                <a:gd name="connsiteY12" fmla="*/ 4735695 h 7250295"/>
                <a:gd name="connsiteX13" fmla="*/ 476250 w 2207395"/>
                <a:gd name="connsiteY13" fmla="*/ 5097645 h 7250295"/>
                <a:gd name="connsiteX14" fmla="*/ 371475 w 2207395"/>
                <a:gd name="connsiteY14" fmla="*/ 6145395 h 7250295"/>
                <a:gd name="connsiteX15" fmla="*/ 371475 w 2207395"/>
                <a:gd name="connsiteY15" fmla="*/ 6621645 h 7250295"/>
                <a:gd name="connsiteX16" fmla="*/ 400050 w 2207395"/>
                <a:gd name="connsiteY16" fmla="*/ 6821670 h 7250295"/>
                <a:gd name="connsiteX17" fmla="*/ 323850 w 2207395"/>
                <a:gd name="connsiteY17" fmla="*/ 7002645 h 7250295"/>
                <a:gd name="connsiteX18" fmla="*/ 533400 w 2207395"/>
                <a:gd name="connsiteY18" fmla="*/ 7250295 h 7250295"/>
                <a:gd name="connsiteX19" fmla="*/ 952500 w 2207395"/>
                <a:gd name="connsiteY19" fmla="*/ 7240770 h 7250295"/>
                <a:gd name="connsiteX20" fmla="*/ 733425 w 2207395"/>
                <a:gd name="connsiteY20" fmla="*/ 6821670 h 7250295"/>
                <a:gd name="connsiteX21" fmla="*/ 790575 w 2207395"/>
                <a:gd name="connsiteY21" fmla="*/ 6574020 h 7250295"/>
                <a:gd name="connsiteX22" fmla="*/ 762000 w 2207395"/>
                <a:gd name="connsiteY22" fmla="*/ 6250170 h 7250295"/>
                <a:gd name="connsiteX23" fmla="*/ 885825 w 2207395"/>
                <a:gd name="connsiteY23" fmla="*/ 5411970 h 7250295"/>
                <a:gd name="connsiteX24" fmla="*/ 866775 w 2207395"/>
                <a:gd name="connsiteY24" fmla="*/ 5326245 h 7250295"/>
                <a:gd name="connsiteX25" fmla="*/ 971550 w 2207395"/>
                <a:gd name="connsiteY25" fmla="*/ 5211945 h 7250295"/>
                <a:gd name="connsiteX26" fmla="*/ 962025 w 2207395"/>
                <a:gd name="connsiteY26" fmla="*/ 5069070 h 7250295"/>
                <a:gd name="connsiteX27" fmla="*/ 1104900 w 2207395"/>
                <a:gd name="connsiteY27" fmla="*/ 4526145 h 7250295"/>
                <a:gd name="connsiteX28" fmla="*/ 1123950 w 2207395"/>
                <a:gd name="connsiteY28" fmla="*/ 4392795 h 7250295"/>
                <a:gd name="connsiteX29" fmla="*/ 1276350 w 2207395"/>
                <a:gd name="connsiteY29" fmla="*/ 4649970 h 7250295"/>
                <a:gd name="connsiteX30" fmla="*/ 1352550 w 2207395"/>
                <a:gd name="connsiteY30" fmla="*/ 4926195 h 7250295"/>
                <a:gd name="connsiteX31" fmla="*/ 1333500 w 2207395"/>
                <a:gd name="connsiteY31" fmla="*/ 5069070 h 7250295"/>
                <a:gd name="connsiteX32" fmla="*/ 1371600 w 2207395"/>
                <a:gd name="connsiteY32" fmla="*/ 5078595 h 7250295"/>
                <a:gd name="connsiteX33" fmla="*/ 1247775 w 2207395"/>
                <a:gd name="connsiteY33" fmla="*/ 5516745 h 7250295"/>
                <a:gd name="connsiteX34" fmla="*/ 1257300 w 2207395"/>
                <a:gd name="connsiteY34" fmla="*/ 6469245 h 7250295"/>
                <a:gd name="connsiteX35" fmla="*/ 1333500 w 2207395"/>
                <a:gd name="connsiteY35" fmla="*/ 6583545 h 7250295"/>
                <a:gd name="connsiteX36" fmla="*/ 1314450 w 2207395"/>
                <a:gd name="connsiteY36" fmla="*/ 6735945 h 7250295"/>
                <a:gd name="connsiteX37" fmla="*/ 1323975 w 2207395"/>
                <a:gd name="connsiteY37" fmla="*/ 6859770 h 7250295"/>
                <a:gd name="connsiteX38" fmla="*/ 1304925 w 2207395"/>
                <a:gd name="connsiteY38" fmla="*/ 7012170 h 7250295"/>
                <a:gd name="connsiteX39" fmla="*/ 1704975 w 2207395"/>
                <a:gd name="connsiteY39" fmla="*/ 7212195 h 7250295"/>
                <a:gd name="connsiteX40" fmla="*/ 2152650 w 2207395"/>
                <a:gd name="connsiteY40" fmla="*/ 7212195 h 7250295"/>
                <a:gd name="connsiteX41" fmla="*/ 2206314 w 2207395"/>
                <a:gd name="connsiteY41" fmla="*/ 7184702 h 7250295"/>
                <a:gd name="connsiteX42" fmla="*/ 2171850 w 2207395"/>
                <a:gd name="connsiteY42" fmla="*/ 7046786 h 7250295"/>
                <a:gd name="connsiteX43" fmla="*/ 1687247 w 2207395"/>
                <a:gd name="connsiteY43" fmla="*/ 6680449 h 7250295"/>
                <a:gd name="connsiteX44" fmla="*/ 1708130 w 2207395"/>
                <a:gd name="connsiteY44" fmla="*/ 6550072 h 7250295"/>
                <a:gd name="connsiteX45" fmla="*/ 1668617 w 2207395"/>
                <a:gd name="connsiteY45" fmla="*/ 6451067 h 7250295"/>
                <a:gd name="connsiteX46" fmla="*/ 1657350 w 2207395"/>
                <a:gd name="connsiteY46" fmla="*/ 6250170 h 7250295"/>
                <a:gd name="connsiteX47" fmla="*/ 1679014 w 2207395"/>
                <a:gd name="connsiteY47" fmla="*/ 5979714 h 7250295"/>
                <a:gd name="connsiteX48" fmla="*/ 1727631 w 2207395"/>
                <a:gd name="connsiteY48" fmla="*/ 5512209 h 7250295"/>
                <a:gd name="connsiteX49" fmla="*/ 1739049 w 2207395"/>
                <a:gd name="connsiteY49" fmla="*/ 5363804 h 7250295"/>
                <a:gd name="connsiteX50" fmla="*/ 1797611 w 2207395"/>
                <a:gd name="connsiteY50" fmla="*/ 5317321 h 7250295"/>
                <a:gd name="connsiteX51" fmla="*/ 1884207 w 2207395"/>
                <a:gd name="connsiteY51" fmla="*/ 5097645 h 7250295"/>
                <a:gd name="connsiteX52" fmla="*/ 1909357 w 2207395"/>
                <a:gd name="connsiteY52" fmla="*/ 4805496 h 7250295"/>
                <a:gd name="connsiteX53" fmla="*/ 1900373 w 2207395"/>
                <a:gd name="connsiteY53" fmla="*/ 4348776 h 7250295"/>
                <a:gd name="connsiteX54" fmla="*/ 1881052 w 2207395"/>
                <a:gd name="connsiteY54" fmla="*/ 3902573 h 7250295"/>
                <a:gd name="connsiteX55" fmla="*/ 1855362 w 2207395"/>
                <a:gd name="connsiteY55" fmla="*/ 3584643 h 7250295"/>
                <a:gd name="connsiteX56" fmla="*/ 2056257 w 2207395"/>
                <a:gd name="connsiteY56" fmla="*/ 2654077 h 7250295"/>
                <a:gd name="connsiteX57" fmla="*/ 2042707 w 2207395"/>
                <a:gd name="connsiteY57" fmla="*/ 2404684 h 7250295"/>
                <a:gd name="connsiteX58" fmla="*/ 1981200 w 2207395"/>
                <a:gd name="connsiteY58" fmla="*/ 1864914 h 7250295"/>
                <a:gd name="connsiteX59" fmla="*/ 1936459 w 2207395"/>
                <a:gd name="connsiteY59" fmla="*/ 1677029 h 7250295"/>
                <a:gd name="connsiteX60" fmla="*/ 1922037 w 2207395"/>
                <a:gd name="connsiteY60" fmla="*/ 1432534 h 7250295"/>
                <a:gd name="connsiteX61" fmla="*/ 1874412 w 2207395"/>
                <a:gd name="connsiteY61" fmla="*/ 1302338 h 7250295"/>
                <a:gd name="connsiteX62" fmla="*/ 1407687 w 2207395"/>
                <a:gd name="connsiteY62" fmla="*/ 1134975 h 7250295"/>
                <a:gd name="connsiteX63" fmla="*/ 1309221 w 2207395"/>
                <a:gd name="connsiteY63" fmla="*/ 1020075 h 7250295"/>
                <a:gd name="connsiteX64" fmla="*/ 1365230 w 2207395"/>
                <a:gd name="connsiteY64" fmla="*/ 821521 h 7250295"/>
                <a:gd name="connsiteX65" fmla="*/ 1433407 w 2207395"/>
                <a:gd name="connsiteY65" fmla="*/ 622909 h 7250295"/>
                <a:gd name="connsiteX66" fmla="*/ 1444916 w 2207395"/>
                <a:gd name="connsiteY66" fmla="*/ 380757 h 7250295"/>
                <a:gd name="connsiteX67" fmla="*/ 1330946 w 2207395"/>
                <a:gd name="connsiteY67" fmla="*/ 143773 h 7250295"/>
                <a:gd name="connsiteX68" fmla="*/ 1063645 w 2207395"/>
                <a:gd name="connsiteY68" fmla="*/ 568 h 7250295"/>
                <a:gd name="connsiteX0" fmla="*/ 1063645 w 2197075"/>
                <a:gd name="connsiteY0" fmla="*/ 568 h 7250295"/>
                <a:gd name="connsiteX1" fmla="*/ 809625 w 2197075"/>
                <a:gd name="connsiteY1" fmla="*/ 116070 h 7250295"/>
                <a:gd name="connsiteX2" fmla="*/ 685800 w 2197075"/>
                <a:gd name="connsiteY2" fmla="*/ 297045 h 7250295"/>
                <a:gd name="connsiteX3" fmla="*/ 704850 w 2197075"/>
                <a:gd name="connsiteY3" fmla="*/ 620895 h 7250295"/>
                <a:gd name="connsiteX4" fmla="*/ 838200 w 2197075"/>
                <a:gd name="connsiteY4" fmla="*/ 897120 h 7250295"/>
                <a:gd name="connsiteX5" fmla="*/ 742950 w 2197075"/>
                <a:gd name="connsiteY5" fmla="*/ 1011420 h 7250295"/>
                <a:gd name="connsiteX6" fmla="*/ 133350 w 2197075"/>
                <a:gd name="connsiteY6" fmla="*/ 1220970 h 7250295"/>
                <a:gd name="connsiteX7" fmla="*/ 0 w 2197075"/>
                <a:gd name="connsiteY7" fmla="*/ 2211570 h 7250295"/>
                <a:gd name="connsiteX8" fmla="*/ 333375 w 2197075"/>
                <a:gd name="connsiteY8" fmla="*/ 3106920 h 7250295"/>
                <a:gd name="connsiteX9" fmla="*/ 247650 w 2197075"/>
                <a:gd name="connsiteY9" fmla="*/ 3840345 h 7250295"/>
                <a:gd name="connsiteX10" fmla="*/ 371475 w 2197075"/>
                <a:gd name="connsiteY10" fmla="*/ 4059420 h 7250295"/>
                <a:gd name="connsiteX11" fmla="*/ 495300 w 2197075"/>
                <a:gd name="connsiteY11" fmla="*/ 4278495 h 7250295"/>
                <a:gd name="connsiteX12" fmla="*/ 476250 w 2197075"/>
                <a:gd name="connsiteY12" fmla="*/ 4735695 h 7250295"/>
                <a:gd name="connsiteX13" fmla="*/ 476250 w 2197075"/>
                <a:gd name="connsiteY13" fmla="*/ 5097645 h 7250295"/>
                <a:gd name="connsiteX14" fmla="*/ 371475 w 2197075"/>
                <a:gd name="connsiteY14" fmla="*/ 6145395 h 7250295"/>
                <a:gd name="connsiteX15" fmla="*/ 371475 w 2197075"/>
                <a:gd name="connsiteY15" fmla="*/ 6621645 h 7250295"/>
                <a:gd name="connsiteX16" fmla="*/ 400050 w 2197075"/>
                <a:gd name="connsiteY16" fmla="*/ 6821670 h 7250295"/>
                <a:gd name="connsiteX17" fmla="*/ 323850 w 2197075"/>
                <a:gd name="connsiteY17" fmla="*/ 7002645 h 7250295"/>
                <a:gd name="connsiteX18" fmla="*/ 533400 w 2197075"/>
                <a:gd name="connsiteY18" fmla="*/ 7250295 h 7250295"/>
                <a:gd name="connsiteX19" fmla="*/ 952500 w 2197075"/>
                <a:gd name="connsiteY19" fmla="*/ 7240770 h 7250295"/>
                <a:gd name="connsiteX20" fmla="*/ 733425 w 2197075"/>
                <a:gd name="connsiteY20" fmla="*/ 6821670 h 7250295"/>
                <a:gd name="connsiteX21" fmla="*/ 790575 w 2197075"/>
                <a:gd name="connsiteY21" fmla="*/ 6574020 h 7250295"/>
                <a:gd name="connsiteX22" fmla="*/ 762000 w 2197075"/>
                <a:gd name="connsiteY22" fmla="*/ 6250170 h 7250295"/>
                <a:gd name="connsiteX23" fmla="*/ 885825 w 2197075"/>
                <a:gd name="connsiteY23" fmla="*/ 5411970 h 7250295"/>
                <a:gd name="connsiteX24" fmla="*/ 866775 w 2197075"/>
                <a:gd name="connsiteY24" fmla="*/ 5326245 h 7250295"/>
                <a:gd name="connsiteX25" fmla="*/ 971550 w 2197075"/>
                <a:gd name="connsiteY25" fmla="*/ 5211945 h 7250295"/>
                <a:gd name="connsiteX26" fmla="*/ 962025 w 2197075"/>
                <a:gd name="connsiteY26" fmla="*/ 5069070 h 7250295"/>
                <a:gd name="connsiteX27" fmla="*/ 1104900 w 2197075"/>
                <a:gd name="connsiteY27" fmla="*/ 4526145 h 7250295"/>
                <a:gd name="connsiteX28" fmla="*/ 1123950 w 2197075"/>
                <a:gd name="connsiteY28" fmla="*/ 4392795 h 7250295"/>
                <a:gd name="connsiteX29" fmla="*/ 1276350 w 2197075"/>
                <a:gd name="connsiteY29" fmla="*/ 4649970 h 7250295"/>
                <a:gd name="connsiteX30" fmla="*/ 1352550 w 2197075"/>
                <a:gd name="connsiteY30" fmla="*/ 4926195 h 7250295"/>
                <a:gd name="connsiteX31" fmla="*/ 1333500 w 2197075"/>
                <a:gd name="connsiteY31" fmla="*/ 5069070 h 7250295"/>
                <a:gd name="connsiteX32" fmla="*/ 1371600 w 2197075"/>
                <a:gd name="connsiteY32" fmla="*/ 5078595 h 7250295"/>
                <a:gd name="connsiteX33" fmla="*/ 1247775 w 2197075"/>
                <a:gd name="connsiteY33" fmla="*/ 5516745 h 7250295"/>
                <a:gd name="connsiteX34" fmla="*/ 1257300 w 2197075"/>
                <a:gd name="connsiteY34" fmla="*/ 6469245 h 7250295"/>
                <a:gd name="connsiteX35" fmla="*/ 1333500 w 2197075"/>
                <a:gd name="connsiteY35" fmla="*/ 6583545 h 7250295"/>
                <a:gd name="connsiteX36" fmla="*/ 1314450 w 2197075"/>
                <a:gd name="connsiteY36" fmla="*/ 6735945 h 7250295"/>
                <a:gd name="connsiteX37" fmla="*/ 1323975 w 2197075"/>
                <a:gd name="connsiteY37" fmla="*/ 6859770 h 7250295"/>
                <a:gd name="connsiteX38" fmla="*/ 1304925 w 2197075"/>
                <a:gd name="connsiteY38" fmla="*/ 7012170 h 7250295"/>
                <a:gd name="connsiteX39" fmla="*/ 1704975 w 2197075"/>
                <a:gd name="connsiteY39" fmla="*/ 7212195 h 7250295"/>
                <a:gd name="connsiteX40" fmla="*/ 2152650 w 2197075"/>
                <a:gd name="connsiteY40" fmla="*/ 7212195 h 7250295"/>
                <a:gd name="connsiteX41" fmla="*/ 2189006 w 2197075"/>
                <a:gd name="connsiteY41" fmla="*/ 7199125 h 7250295"/>
                <a:gd name="connsiteX42" fmla="*/ 2171850 w 2197075"/>
                <a:gd name="connsiteY42" fmla="*/ 7046786 h 7250295"/>
                <a:gd name="connsiteX43" fmla="*/ 1687247 w 2197075"/>
                <a:gd name="connsiteY43" fmla="*/ 6680449 h 7250295"/>
                <a:gd name="connsiteX44" fmla="*/ 1708130 w 2197075"/>
                <a:gd name="connsiteY44" fmla="*/ 6550072 h 7250295"/>
                <a:gd name="connsiteX45" fmla="*/ 1668617 w 2197075"/>
                <a:gd name="connsiteY45" fmla="*/ 6451067 h 7250295"/>
                <a:gd name="connsiteX46" fmla="*/ 1657350 w 2197075"/>
                <a:gd name="connsiteY46" fmla="*/ 6250170 h 7250295"/>
                <a:gd name="connsiteX47" fmla="*/ 1679014 w 2197075"/>
                <a:gd name="connsiteY47" fmla="*/ 5979714 h 7250295"/>
                <a:gd name="connsiteX48" fmla="*/ 1727631 w 2197075"/>
                <a:gd name="connsiteY48" fmla="*/ 5512209 h 7250295"/>
                <a:gd name="connsiteX49" fmla="*/ 1739049 w 2197075"/>
                <a:gd name="connsiteY49" fmla="*/ 5363804 h 7250295"/>
                <a:gd name="connsiteX50" fmla="*/ 1797611 w 2197075"/>
                <a:gd name="connsiteY50" fmla="*/ 5317321 h 7250295"/>
                <a:gd name="connsiteX51" fmla="*/ 1884207 w 2197075"/>
                <a:gd name="connsiteY51" fmla="*/ 5097645 h 7250295"/>
                <a:gd name="connsiteX52" fmla="*/ 1909357 w 2197075"/>
                <a:gd name="connsiteY52" fmla="*/ 4805496 h 7250295"/>
                <a:gd name="connsiteX53" fmla="*/ 1900373 w 2197075"/>
                <a:gd name="connsiteY53" fmla="*/ 4348776 h 7250295"/>
                <a:gd name="connsiteX54" fmla="*/ 1881052 w 2197075"/>
                <a:gd name="connsiteY54" fmla="*/ 3902573 h 7250295"/>
                <a:gd name="connsiteX55" fmla="*/ 1855362 w 2197075"/>
                <a:gd name="connsiteY55" fmla="*/ 3584643 h 7250295"/>
                <a:gd name="connsiteX56" fmla="*/ 2056257 w 2197075"/>
                <a:gd name="connsiteY56" fmla="*/ 2654077 h 7250295"/>
                <a:gd name="connsiteX57" fmla="*/ 2042707 w 2197075"/>
                <a:gd name="connsiteY57" fmla="*/ 2404684 h 7250295"/>
                <a:gd name="connsiteX58" fmla="*/ 1981200 w 2197075"/>
                <a:gd name="connsiteY58" fmla="*/ 1864914 h 7250295"/>
                <a:gd name="connsiteX59" fmla="*/ 1936459 w 2197075"/>
                <a:gd name="connsiteY59" fmla="*/ 1677029 h 7250295"/>
                <a:gd name="connsiteX60" fmla="*/ 1922037 w 2197075"/>
                <a:gd name="connsiteY60" fmla="*/ 1432534 h 7250295"/>
                <a:gd name="connsiteX61" fmla="*/ 1874412 w 2197075"/>
                <a:gd name="connsiteY61" fmla="*/ 1302338 h 7250295"/>
                <a:gd name="connsiteX62" fmla="*/ 1407687 w 2197075"/>
                <a:gd name="connsiteY62" fmla="*/ 1134975 h 7250295"/>
                <a:gd name="connsiteX63" fmla="*/ 1309221 w 2197075"/>
                <a:gd name="connsiteY63" fmla="*/ 1020075 h 7250295"/>
                <a:gd name="connsiteX64" fmla="*/ 1365230 w 2197075"/>
                <a:gd name="connsiteY64" fmla="*/ 821521 h 7250295"/>
                <a:gd name="connsiteX65" fmla="*/ 1433407 w 2197075"/>
                <a:gd name="connsiteY65" fmla="*/ 622909 h 7250295"/>
                <a:gd name="connsiteX66" fmla="*/ 1444916 w 2197075"/>
                <a:gd name="connsiteY66" fmla="*/ 380757 h 7250295"/>
                <a:gd name="connsiteX67" fmla="*/ 1330946 w 2197075"/>
                <a:gd name="connsiteY67" fmla="*/ 143773 h 7250295"/>
                <a:gd name="connsiteX68" fmla="*/ 1063645 w 2197075"/>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2152650 w 2213217"/>
                <a:gd name="connsiteY40" fmla="*/ 7212195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985347 w 2213217"/>
                <a:gd name="connsiteY40" fmla="*/ 722661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482866 w 2213217"/>
                <a:gd name="connsiteY39" fmla="*/ 7114120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97852 w 2213217"/>
                <a:gd name="connsiteY39" fmla="*/ 7174696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74056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87593 w 2213217"/>
                <a:gd name="connsiteY27" fmla="*/ 4482877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09709 w 2213217"/>
                <a:gd name="connsiteY27" fmla="*/ 4955941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44526"/>
                <a:gd name="connsiteX1" fmla="*/ 809625 w 2213217"/>
                <a:gd name="connsiteY1" fmla="*/ 116070 h 7244526"/>
                <a:gd name="connsiteX2" fmla="*/ 685800 w 2213217"/>
                <a:gd name="connsiteY2" fmla="*/ 297045 h 7244526"/>
                <a:gd name="connsiteX3" fmla="*/ 704850 w 2213217"/>
                <a:gd name="connsiteY3" fmla="*/ 620895 h 7244526"/>
                <a:gd name="connsiteX4" fmla="*/ 838200 w 2213217"/>
                <a:gd name="connsiteY4" fmla="*/ 897120 h 7244526"/>
                <a:gd name="connsiteX5" fmla="*/ 742950 w 2213217"/>
                <a:gd name="connsiteY5" fmla="*/ 1011420 h 7244526"/>
                <a:gd name="connsiteX6" fmla="*/ 133350 w 2213217"/>
                <a:gd name="connsiteY6" fmla="*/ 1220970 h 7244526"/>
                <a:gd name="connsiteX7" fmla="*/ 0 w 2213217"/>
                <a:gd name="connsiteY7" fmla="*/ 2211570 h 7244526"/>
                <a:gd name="connsiteX8" fmla="*/ 333375 w 2213217"/>
                <a:gd name="connsiteY8" fmla="*/ 3106920 h 7244526"/>
                <a:gd name="connsiteX9" fmla="*/ 247650 w 2213217"/>
                <a:gd name="connsiteY9" fmla="*/ 3840345 h 7244526"/>
                <a:gd name="connsiteX10" fmla="*/ 371475 w 2213217"/>
                <a:gd name="connsiteY10" fmla="*/ 4059420 h 7244526"/>
                <a:gd name="connsiteX11" fmla="*/ 495300 w 2213217"/>
                <a:gd name="connsiteY11" fmla="*/ 4278495 h 7244526"/>
                <a:gd name="connsiteX12" fmla="*/ 476250 w 2213217"/>
                <a:gd name="connsiteY12" fmla="*/ 4735695 h 7244526"/>
                <a:gd name="connsiteX13" fmla="*/ 476250 w 2213217"/>
                <a:gd name="connsiteY13" fmla="*/ 5097645 h 7244526"/>
                <a:gd name="connsiteX14" fmla="*/ 371475 w 2213217"/>
                <a:gd name="connsiteY14" fmla="*/ 6145395 h 7244526"/>
                <a:gd name="connsiteX15" fmla="*/ 371475 w 2213217"/>
                <a:gd name="connsiteY15" fmla="*/ 6621645 h 7244526"/>
                <a:gd name="connsiteX16" fmla="*/ 400050 w 2213217"/>
                <a:gd name="connsiteY16" fmla="*/ 6821670 h 7244526"/>
                <a:gd name="connsiteX17" fmla="*/ 323850 w 2213217"/>
                <a:gd name="connsiteY17" fmla="*/ 7002645 h 7244526"/>
                <a:gd name="connsiteX18" fmla="*/ 605514 w 2213217"/>
                <a:gd name="connsiteY18" fmla="*/ 7244526 h 7244526"/>
                <a:gd name="connsiteX19" fmla="*/ 958269 w 2213217"/>
                <a:gd name="connsiteY19" fmla="*/ 7136926 h 7244526"/>
                <a:gd name="connsiteX20" fmla="*/ 724772 w 2213217"/>
                <a:gd name="connsiteY20" fmla="*/ 6844746 h 7244526"/>
                <a:gd name="connsiteX21" fmla="*/ 753076 w 2213217"/>
                <a:gd name="connsiteY21" fmla="*/ 6579789 h 7244526"/>
                <a:gd name="connsiteX22" fmla="*/ 738924 w 2213217"/>
                <a:gd name="connsiteY22" fmla="*/ 6250170 h 7244526"/>
                <a:gd name="connsiteX23" fmla="*/ 856500 w 2213217"/>
                <a:gd name="connsiteY23" fmla="*/ 5489132 h 7244526"/>
                <a:gd name="connsiteX24" fmla="*/ 906017 w 2213217"/>
                <a:gd name="connsiteY24" fmla="*/ 5380240 h 7244526"/>
                <a:gd name="connsiteX25" fmla="*/ 898504 w 2213217"/>
                <a:gd name="connsiteY25" fmla="*/ 5308938 h 7244526"/>
                <a:gd name="connsiteX26" fmla="*/ 971550 w 2213217"/>
                <a:gd name="connsiteY26" fmla="*/ 5211945 h 7244526"/>
                <a:gd name="connsiteX27" fmla="*/ 973564 w 2213217"/>
                <a:gd name="connsiteY27" fmla="*/ 5069070 h 7244526"/>
                <a:gd name="connsiteX28" fmla="*/ 1129719 w 2213217"/>
                <a:gd name="connsiteY28" fmla="*/ 4378373 h 7244526"/>
                <a:gd name="connsiteX29" fmla="*/ 1276350 w 2213217"/>
                <a:gd name="connsiteY29" fmla="*/ 4649970 h 7244526"/>
                <a:gd name="connsiteX30" fmla="*/ 1341012 w 2213217"/>
                <a:gd name="connsiteY30" fmla="*/ 4880042 h 7244526"/>
                <a:gd name="connsiteX31" fmla="*/ 1310424 w 2213217"/>
                <a:gd name="connsiteY31" fmla="*/ 4973880 h 7244526"/>
                <a:gd name="connsiteX32" fmla="*/ 1354293 w 2213217"/>
                <a:gd name="connsiteY32" fmla="*/ 5113209 h 7244526"/>
                <a:gd name="connsiteX33" fmla="*/ 1262198 w 2213217"/>
                <a:gd name="connsiteY33" fmla="*/ 5554244 h 7244526"/>
                <a:gd name="connsiteX34" fmla="*/ 1263220 w 2213217"/>
                <a:gd name="connsiteY34" fmla="*/ 6360264 h 7244526"/>
                <a:gd name="connsiteX35" fmla="*/ 1336385 w 2213217"/>
                <a:gd name="connsiteY35" fmla="*/ 6540277 h 7244526"/>
                <a:gd name="connsiteX36" fmla="*/ 1285605 w 2213217"/>
                <a:gd name="connsiteY36" fmla="*/ 6741714 h 7244526"/>
                <a:gd name="connsiteX37" fmla="*/ 1303783 w 2213217"/>
                <a:gd name="connsiteY37" fmla="*/ 6828040 h 7244526"/>
                <a:gd name="connsiteX38" fmla="*/ 1313579 w 2213217"/>
                <a:gd name="connsiteY38" fmla="*/ 7020824 h 7244526"/>
                <a:gd name="connsiteX39" fmla="*/ 1760353 w 2213217"/>
                <a:gd name="connsiteY39" fmla="*/ 7189119 h 7244526"/>
                <a:gd name="connsiteX40" fmla="*/ 2189006 w 2213217"/>
                <a:gd name="connsiteY40" fmla="*/ 7199125 h 7244526"/>
                <a:gd name="connsiteX41" fmla="*/ 2171850 w 2213217"/>
                <a:gd name="connsiteY41" fmla="*/ 7046786 h 7244526"/>
                <a:gd name="connsiteX42" fmla="*/ 1687247 w 2213217"/>
                <a:gd name="connsiteY42" fmla="*/ 6680449 h 7244526"/>
                <a:gd name="connsiteX43" fmla="*/ 1708130 w 2213217"/>
                <a:gd name="connsiteY43" fmla="*/ 6550072 h 7244526"/>
                <a:gd name="connsiteX44" fmla="*/ 1668617 w 2213217"/>
                <a:gd name="connsiteY44" fmla="*/ 6451067 h 7244526"/>
                <a:gd name="connsiteX45" fmla="*/ 1657350 w 2213217"/>
                <a:gd name="connsiteY45" fmla="*/ 6250170 h 7244526"/>
                <a:gd name="connsiteX46" fmla="*/ 1679014 w 2213217"/>
                <a:gd name="connsiteY46" fmla="*/ 5979714 h 7244526"/>
                <a:gd name="connsiteX47" fmla="*/ 1727631 w 2213217"/>
                <a:gd name="connsiteY47" fmla="*/ 5512209 h 7244526"/>
                <a:gd name="connsiteX48" fmla="*/ 1739049 w 2213217"/>
                <a:gd name="connsiteY48" fmla="*/ 5363804 h 7244526"/>
                <a:gd name="connsiteX49" fmla="*/ 1797611 w 2213217"/>
                <a:gd name="connsiteY49" fmla="*/ 5317321 h 7244526"/>
                <a:gd name="connsiteX50" fmla="*/ 1884207 w 2213217"/>
                <a:gd name="connsiteY50" fmla="*/ 5097645 h 7244526"/>
                <a:gd name="connsiteX51" fmla="*/ 1909357 w 2213217"/>
                <a:gd name="connsiteY51" fmla="*/ 4805496 h 7244526"/>
                <a:gd name="connsiteX52" fmla="*/ 1900373 w 2213217"/>
                <a:gd name="connsiteY52" fmla="*/ 4348776 h 7244526"/>
                <a:gd name="connsiteX53" fmla="*/ 1881052 w 2213217"/>
                <a:gd name="connsiteY53" fmla="*/ 3902573 h 7244526"/>
                <a:gd name="connsiteX54" fmla="*/ 1855362 w 2213217"/>
                <a:gd name="connsiteY54" fmla="*/ 3584643 h 7244526"/>
                <a:gd name="connsiteX55" fmla="*/ 2056257 w 2213217"/>
                <a:gd name="connsiteY55" fmla="*/ 2654077 h 7244526"/>
                <a:gd name="connsiteX56" fmla="*/ 2042707 w 2213217"/>
                <a:gd name="connsiteY56" fmla="*/ 2404684 h 7244526"/>
                <a:gd name="connsiteX57" fmla="*/ 1981200 w 2213217"/>
                <a:gd name="connsiteY57" fmla="*/ 1864914 h 7244526"/>
                <a:gd name="connsiteX58" fmla="*/ 1936459 w 2213217"/>
                <a:gd name="connsiteY58" fmla="*/ 1677029 h 7244526"/>
                <a:gd name="connsiteX59" fmla="*/ 1922037 w 2213217"/>
                <a:gd name="connsiteY59" fmla="*/ 1432534 h 7244526"/>
                <a:gd name="connsiteX60" fmla="*/ 1874412 w 2213217"/>
                <a:gd name="connsiteY60" fmla="*/ 1302338 h 7244526"/>
                <a:gd name="connsiteX61" fmla="*/ 1407687 w 2213217"/>
                <a:gd name="connsiteY61" fmla="*/ 1134975 h 7244526"/>
                <a:gd name="connsiteX62" fmla="*/ 1309221 w 2213217"/>
                <a:gd name="connsiteY62" fmla="*/ 1020075 h 7244526"/>
                <a:gd name="connsiteX63" fmla="*/ 1365230 w 2213217"/>
                <a:gd name="connsiteY63" fmla="*/ 821521 h 7244526"/>
                <a:gd name="connsiteX64" fmla="*/ 1433407 w 2213217"/>
                <a:gd name="connsiteY64" fmla="*/ 622909 h 7244526"/>
                <a:gd name="connsiteX65" fmla="*/ 1444916 w 2213217"/>
                <a:gd name="connsiteY65" fmla="*/ 380757 h 7244526"/>
                <a:gd name="connsiteX66" fmla="*/ 1330946 w 2213217"/>
                <a:gd name="connsiteY66" fmla="*/ 143773 h 7244526"/>
                <a:gd name="connsiteX67" fmla="*/ 1063645 w 2213217"/>
                <a:gd name="connsiteY67" fmla="*/ 568 h 7244526"/>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84394 w 2213217"/>
                <a:gd name="connsiteY12" fmla="*/ 4600693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287222 w 2213217"/>
                <a:gd name="connsiteY8" fmla="*/ 3112689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72753 w 2222325"/>
                <a:gd name="connsiteY0" fmla="*/ 568 h 7252515"/>
                <a:gd name="connsiteX1" fmla="*/ 818733 w 2222325"/>
                <a:gd name="connsiteY1" fmla="*/ 116070 h 7252515"/>
                <a:gd name="connsiteX2" fmla="*/ 694908 w 2222325"/>
                <a:gd name="connsiteY2" fmla="*/ 297045 h 7252515"/>
                <a:gd name="connsiteX3" fmla="*/ 713958 w 2222325"/>
                <a:gd name="connsiteY3" fmla="*/ 620895 h 7252515"/>
                <a:gd name="connsiteX4" fmla="*/ 847308 w 2222325"/>
                <a:gd name="connsiteY4" fmla="*/ 897120 h 7252515"/>
                <a:gd name="connsiteX5" fmla="*/ 752058 w 2222325"/>
                <a:gd name="connsiteY5" fmla="*/ 1011420 h 7252515"/>
                <a:gd name="connsiteX6" fmla="*/ 142458 w 2222325"/>
                <a:gd name="connsiteY6" fmla="*/ 1220970 h 7252515"/>
                <a:gd name="connsiteX7" fmla="*/ 9108 w 2222325"/>
                <a:gd name="connsiteY7" fmla="*/ 2211570 h 7252515"/>
                <a:gd name="connsiteX8" fmla="*/ 322291 w 2222325"/>
                <a:gd name="connsiteY8" fmla="*/ 3017500 h 7252515"/>
                <a:gd name="connsiteX9" fmla="*/ 250989 w 2222325"/>
                <a:gd name="connsiteY9" fmla="*/ 3814384 h 7252515"/>
                <a:gd name="connsiteX10" fmla="*/ 386352 w 2222325"/>
                <a:gd name="connsiteY10" fmla="*/ 3984422 h 7252515"/>
                <a:gd name="connsiteX11" fmla="*/ 443833 w 2222325"/>
                <a:gd name="connsiteY11" fmla="*/ 4229457 h 7252515"/>
                <a:gd name="connsiteX12" fmla="*/ 505040 w 2222325"/>
                <a:gd name="connsiteY12" fmla="*/ 4629539 h 7252515"/>
                <a:gd name="connsiteX13" fmla="*/ 513694 w 2222325"/>
                <a:gd name="connsiteY13" fmla="*/ 4793958 h 7252515"/>
                <a:gd name="connsiteX14" fmla="*/ 499780 w 2222325"/>
                <a:gd name="connsiteY14" fmla="*/ 4980881 h 7252515"/>
                <a:gd name="connsiteX15" fmla="*/ 468050 w 2222325"/>
                <a:gd name="connsiteY15" fmla="*/ 5126491 h 7252515"/>
                <a:gd name="connsiteX16" fmla="*/ 392121 w 2222325"/>
                <a:gd name="connsiteY16" fmla="*/ 6154049 h 7252515"/>
                <a:gd name="connsiteX17" fmla="*/ 357506 w 2222325"/>
                <a:gd name="connsiteY17" fmla="*/ 6604338 h 7252515"/>
                <a:gd name="connsiteX18" fmla="*/ 429350 w 2222325"/>
                <a:gd name="connsiteY18" fmla="*/ 6827439 h 7252515"/>
                <a:gd name="connsiteX19" fmla="*/ 376226 w 2222325"/>
                <a:gd name="connsiteY19" fmla="*/ 6982453 h 7252515"/>
                <a:gd name="connsiteX20" fmla="*/ 614622 w 2222325"/>
                <a:gd name="connsiteY20" fmla="*/ 7244526 h 7252515"/>
                <a:gd name="connsiteX21" fmla="*/ 967377 w 2222325"/>
                <a:gd name="connsiteY21" fmla="*/ 7136926 h 7252515"/>
                <a:gd name="connsiteX22" fmla="*/ 733880 w 2222325"/>
                <a:gd name="connsiteY22" fmla="*/ 6844746 h 7252515"/>
                <a:gd name="connsiteX23" fmla="*/ 762184 w 2222325"/>
                <a:gd name="connsiteY23" fmla="*/ 6579789 h 7252515"/>
                <a:gd name="connsiteX24" fmla="*/ 748032 w 2222325"/>
                <a:gd name="connsiteY24" fmla="*/ 6250170 h 7252515"/>
                <a:gd name="connsiteX25" fmla="*/ 865608 w 2222325"/>
                <a:gd name="connsiteY25" fmla="*/ 5489132 h 7252515"/>
                <a:gd name="connsiteX26" fmla="*/ 915125 w 2222325"/>
                <a:gd name="connsiteY26" fmla="*/ 5380240 h 7252515"/>
                <a:gd name="connsiteX27" fmla="*/ 907612 w 2222325"/>
                <a:gd name="connsiteY27" fmla="*/ 5308938 h 7252515"/>
                <a:gd name="connsiteX28" fmla="*/ 980658 w 2222325"/>
                <a:gd name="connsiteY28" fmla="*/ 5211945 h 7252515"/>
                <a:gd name="connsiteX29" fmla="*/ 982672 w 2222325"/>
                <a:gd name="connsiteY29" fmla="*/ 5069070 h 7252515"/>
                <a:gd name="connsiteX30" fmla="*/ 1138827 w 2222325"/>
                <a:gd name="connsiteY30" fmla="*/ 4378373 h 7252515"/>
                <a:gd name="connsiteX31" fmla="*/ 1285458 w 2222325"/>
                <a:gd name="connsiteY31" fmla="*/ 4649970 h 7252515"/>
                <a:gd name="connsiteX32" fmla="*/ 1350120 w 2222325"/>
                <a:gd name="connsiteY32" fmla="*/ 4880042 h 7252515"/>
                <a:gd name="connsiteX33" fmla="*/ 1319532 w 2222325"/>
                <a:gd name="connsiteY33" fmla="*/ 4973880 h 7252515"/>
                <a:gd name="connsiteX34" fmla="*/ 1363401 w 2222325"/>
                <a:gd name="connsiteY34" fmla="*/ 5113209 h 7252515"/>
                <a:gd name="connsiteX35" fmla="*/ 1271306 w 2222325"/>
                <a:gd name="connsiteY35" fmla="*/ 5554244 h 7252515"/>
                <a:gd name="connsiteX36" fmla="*/ 1272328 w 2222325"/>
                <a:gd name="connsiteY36" fmla="*/ 6360264 h 7252515"/>
                <a:gd name="connsiteX37" fmla="*/ 1345493 w 2222325"/>
                <a:gd name="connsiteY37" fmla="*/ 6540277 h 7252515"/>
                <a:gd name="connsiteX38" fmla="*/ 1294713 w 2222325"/>
                <a:gd name="connsiteY38" fmla="*/ 6741714 h 7252515"/>
                <a:gd name="connsiteX39" fmla="*/ 1312891 w 2222325"/>
                <a:gd name="connsiteY39" fmla="*/ 6828040 h 7252515"/>
                <a:gd name="connsiteX40" fmla="*/ 1322687 w 2222325"/>
                <a:gd name="connsiteY40" fmla="*/ 7020824 h 7252515"/>
                <a:gd name="connsiteX41" fmla="*/ 1769461 w 2222325"/>
                <a:gd name="connsiteY41" fmla="*/ 7189119 h 7252515"/>
                <a:gd name="connsiteX42" fmla="*/ 2198114 w 2222325"/>
                <a:gd name="connsiteY42" fmla="*/ 7199125 h 7252515"/>
                <a:gd name="connsiteX43" fmla="*/ 2180958 w 2222325"/>
                <a:gd name="connsiteY43" fmla="*/ 7046786 h 7252515"/>
                <a:gd name="connsiteX44" fmla="*/ 1696355 w 2222325"/>
                <a:gd name="connsiteY44" fmla="*/ 6680449 h 7252515"/>
                <a:gd name="connsiteX45" fmla="*/ 1717238 w 2222325"/>
                <a:gd name="connsiteY45" fmla="*/ 6550072 h 7252515"/>
                <a:gd name="connsiteX46" fmla="*/ 1677725 w 2222325"/>
                <a:gd name="connsiteY46" fmla="*/ 6451067 h 7252515"/>
                <a:gd name="connsiteX47" fmla="*/ 1666458 w 2222325"/>
                <a:gd name="connsiteY47" fmla="*/ 6250170 h 7252515"/>
                <a:gd name="connsiteX48" fmla="*/ 1688122 w 2222325"/>
                <a:gd name="connsiteY48" fmla="*/ 5979714 h 7252515"/>
                <a:gd name="connsiteX49" fmla="*/ 1736739 w 2222325"/>
                <a:gd name="connsiteY49" fmla="*/ 5512209 h 7252515"/>
                <a:gd name="connsiteX50" fmla="*/ 1748157 w 2222325"/>
                <a:gd name="connsiteY50" fmla="*/ 5363804 h 7252515"/>
                <a:gd name="connsiteX51" fmla="*/ 1806719 w 2222325"/>
                <a:gd name="connsiteY51" fmla="*/ 5317321 h 7252515"/>
                <a:gd name="connsiteX52" fmla="*/ 1893315 w 2222325"/>
                <a:gd name="connsiteY52" fmla="*/ 5097645 h 7252515"/>
                <a:gd name="connsiteX53" fmla="*/ 1918465 w 2222325"/>
                <a:gd name="connsiteY53" fmla="*/ 4805496 h 7252515"/>
                <a:gd name="connsiteX54" fmla="*/ 1909481 w 2222325"/>
                <a:gd name="connsiteY54" fmla="*/ 4348776 h 7252515"/>
                <a:gd name="connsiteX55" fmla="*/ 1890160 w 2222325"/>
                <a:gd name="connsiteY55" fmla="*/ 3902573 h 7252515"/>
                <a:gd name="connsiteX56" fmla="*/ 1864470 w 2222325"/>
                <a:gd name="connsiteY56" fmla="*/ 3584643 h 7252515"/>
                <a:gd name="connsiteX57" fmla="*/ 2065365 w 2222325"/>
                <a:gd name="connsiteY57" fmla="*/ 2654077 h 7252515"/>
                <a:gd name="connsiteX58" fmla="*/ 2051815 w 2222325"/>
                <a:gd name="connsiteY58" fmla="*/ 2404684 h 7252515"/>
                <a:gd name="connsiteX59" fmla="*/ 1990308 w 2222325"/>
                <a:gd name="connsiteY59" fmla="*/ 1864914 h 7252515"/>
                <a:gd name="connsiteX60" fmla="*/ 1945567 w 2222325"/>
                <a:gd name="connsiteY60" fmla="*/ 1677029 h 7252515"/>
                <a:gd name="connsiteX61" fmla="*/ 1931145 w 2222325"/>
                <a:gd name="connsiteY61" fmla="*/ 1432534 h 7252515"/>
                <a:gd name="connsiteX62" fmla="*/ 1883520 w 2222325"/>
                <a:gd name="connsiteY62" fmla="*/ 1302338 h 7252515"/>
                <a:gd name="connsiteX63" fmla="*/ 1416795 w 2222325"/>
                <a:gd name="connsiteY63" fmla="*/ 1134975 h 7252515"/>
                <a:gd name="connsiteX64" fmla="*/ 1318329 w 2222325"/>
                <a:gd name="connsiteY64" fmla="*/ 1020075 h 7252515"/>
                <a:gd name="connsiteX65" fmla="*/ 1374338 w 2222325"/>
                <a:gd name="connsiteY65" fmla="*/ 821521 h 7252515"/>
                <a:gd name="connsiteX66" fmla="*/ 1442515 w 2222325"/>
                <a:gd name="connsiteY66" fmla="*/ 622909 h 7252515"/>
                <a:gd name="connsiteX67" fmla="*/ 1454024 w 2222325"/>
                <a:gd name="connsiteY67" fmla="*/ 380757 h 7252515"/>
                <a:gd name="connsiteX68" fmla="*/ 1340054 w 2222325"/>
                <a:gd name="connsiteY68" fmla="*/ 143773 h 7252515"/>
                <a:gd name="connsiteX69" fmla="*/ 1072753 w 2222325"/>
                <a:gd name="connsiteY69" fmla="*/ 568 h 7252515"/>
                <a:gd name="connsiteX0" fmla="*/ 1074836 w 2224408"/>
                <a:gd name="connsiteY0" fmla="*/ 568 h 7252515"/>
                <a:gd name="connsiteX1" fmla="*/ 820816 w 2224408"/>
                <a:gd name="connsiteY1" fmla="*/ 116070 h 7252515"/>
                <a:gd name="connsiteX2" fmla="*/ 696991 w 2224408"/>
                <a:gd name="connsiteY2" fmla="*/ 297045 h 7252515"/>
                <a:gd name="connsiteX3" fmla="*/ 716041 w 2224408"/>
                <a:gd name="connsiteY3" fmla="*/ 620895 h 7252515"/>
                <a:gd name="connsiteX4" fmla="*/ 849391 w 2224408"/>
                <a:gd name="connsiteY4" fmla="*/ 897120 h 7252515"/>
                <a:gd name="connsiteX5" fmla="*/ 754141 w 2224408"/>
                <a:gd name="connsiteY5" fmla="*/ 1011420 h 7252515"/>
                <a:gd name="connsiteX6" fmla="*/ 112811 w 2224408"/>
                <a:gd name="connsiteY6" fmla="*/ 1267123 h 7252515"/>
                <a:gd name="connsiteX7" fmla="*/ 11191 w 2224408"/>
                <a:gd name="connsiteY7" fmla="*/ 2211570 h 7252515"/>
                <a:gd name="connsiteX8" fmla="*/ 324374 w 2224408"/>
                <a:gd name="connsiteY8" fmla="*/ 3017500 h 7252515"/>
                <a:gd name="connsiteX9" fmla="*/ 253072 w 2224408"/>
                <a:gd name="connsiteY9" fmla="*/ 3814384 h 7252515"/>
                <a:gd name="connsiteX10" fmla="*/ 388435 w 2224408"/>
                <a:gd name="connsiteY10" fmla="*/ 3984422 h 7252515"/>
                <a:gd name="connsiteX11" fmla="*/ 445916 w 2224408"/>
                <a:gd name="connsiteY11" fmla="*/ 4229457 h 7252515"/>
                <a:gd name="connsiteX12" fmla="*/ 507123 w 2224408"/>
                <a:gd name="connsiteY12" fmla="*/ 4629539 h 7252515"/>
                <a:gd name="connsiteX13" fmla="*/ 515777 w 2224408"/>
                <a:gd name="connsiteY13" fmla="*/ 4793958 h 7252515"/>
                <a:gd name="connsiteX14" fmla="*/ 501863 w 2224408"/>
                <a:gd name="connsiteY14" fmla="*/ 4980881 h 7252515"/>
                <a:gd name="connsiteX15" fmla="*/ 470133 w 2224408"/>
                <a:gd name="connsiteY15" fmla="*/ 5126491 h 7252515"/>
                <a:gd name="connsiteX16" fmla="*/ 394204 w 2224408"/>
                <a:gd name="connsiteY16" fmla="*/ 6154049 h 7252515"/>
                <a:gd name="connsiteX17" fmla="*/ 359589 w 2224408"/>
                <a:gd name="connsiteY17" fmla="*/ 6604338 h 7252515"/>
                <a:gd name="connsiteX18" fmla="*/ 431433 w 2224408"/>
                <a:gd name="connsiteY18" fmla="*/ 6827439 h 7252515"/>
                <a:gd name="connsiteX19" fmla="*/ 378309 w 2224408"/>
                <a:gd name="connsiteY19" fmla="*/ 6982453 h 7252515"/>
                <a:gd name="connsiteX20" fmla="*/ 616705 w 2224408"/>
                <a:gd name="connsiteY20" fmla="*/ 7244526 h 7252515"/>
                <a:gd name="connsiteX21" fmla="*/ 969460 w 2224408"/>
                <a:gd name="connsiteY21" fmla="*/ 7136926 h 7252515"/>
                <a:gd name="connsiteX22" fmla="*/ 735963 w 2224408"/>
                <a:gd name="connsiteY22" fmla="*/ 6844746 h 7252515"/>
                <a:gd name="connsiteX23" fmla="*/ 764267 w 2224408"/>
                <a:gd name="connsiteY23" fmla="*/ 6579789 h 7252515"/>
                <a:gd name="connsiteX24" fmla="*/ 750115 w 2224408"/>
                <a:gd name="connsiteY24" fmla="*/ 6250170 h 7252515"/>
                <a:gd name="connsiteX25" fmla="*/ 867691 w 2224408"/>
                <a:gd name="connsiteY25" fmla="*/ 5489132 h 7252515"/>
                <a:gd name="connsiteX26" fmla="*/ 917208 w 2224408"/>
                <a:gd name="connsiteY26" fmla="*/ 5380240 h 7252515"/>
                <a:gd name="connsiteX27" fmla="*/ 909695 w 2224408"/>
                <a:gd name="connsiteY27" fmla="*/ 5308938 h 7252515"/>
                <a:gd name="connsiteX28" fmla="*/ 982741 w 2224408"/>
                <a:gd name="connsiteY28" fmla="*/ 5211945 h 7252515"/>
                <a:gd name="connsiteX29" fmla="*/ 984755 w 2224408"/>
                <a:gd name="connsiteY29" fmla="*/ 5069070 h 7252515"/>
                <a:gd name="connsiteX30" fmla="*/ 1140910 w 2224408"/>
                <a:gd name="connsiteY30" fmla="*/ 4378373 h 7252515"/>
                <a:gd name="connsiteX31" fmla="*/ 1287541 w 2224408"/>
                <a:gd name="connsiteY31" fmla="*/ 4649970 h 7252515"/>
                <a:gd name="connsiteX32" fmla="*/ 1352203 w 2224408"/>
                <a:gd name="connsiteY32" fmla="*/ 4880042 h 7252515"/>
                <a:gd name="connsiteX33" fmla="*/ 1321615 w 2224408"/>
                <a:gd name="connsiteY33" fmla="*/ 4973880 h 7252515"/>
                <a:gd name="connsiteX34" fmla="*/ 1365484 w 2224408"/>
                <a:gd name="connsiteY34" fmla="*/ 5113209 h 7252515"/>
                <a:gd name="connsiteX35" fmla="*/ 1273389 w 2224408"/>
                <a:gd name="connsiteY35" fmla="*/ 5554244 h 7252515"/>
                <a:gd name="connsiteX36" fmla="*/ 1274411 w 2224408"/>
                <a:gd name="connsiteY36" fmla="*/ 6360264 h 7252515"/>
                <a:gd name="connsiteX37" fmla="*/ 1347576 w 2224408"/>
                <a:gd name="connsiteY37" fmla="*/ 6540277 h 7252515"/>
                <a:gd name="connsiteX38" fmla="*/ 1296796 w 2224408"/>
                <a:gd name="connsiteY38" fmla="*/ 6741714 h 7252515"/>
                <a:gd name="connsiteX39" fmla="*/ 1314974 w 2224408"/>
                <a:gd name="connsiteY39" fmla="*/ 6828040 h 7252515"/>
                <a:gd name="connsiteX40" fmla="*/ 1324770 w 2224408"/>
                <a:gd name="connsiteY40" fmla="*/ 7020824 h 7252515"/>
                <a:gd name="connsiteX41" fmla="*/ 1771544 w 2224408"/>
                <a:gd name="connsiteY41" fmla="*/ 7189119 h 7252515"/>
                <a:gd name="connsiteX42" fmla="*/ 2200197 w 2224408"/>
                <a:gd name="connsiteY42" fmla="*/ 7199125 h 7252515"/>
                <a:gd name="connsiteX43" fmla="*/ 2183041 w 2224408"/>
                <a:gd name="connsiteY43" fmla="*/ 7046786 h 7252515"/>
                <a:gd name="connsiteX44" fmla="*/ 1698438 w 2224408"/>
                <a:gd name="connsiteY44" fmla="*/ 6680449 h 7252515"/>
                <a:gd name="connsiteX45" fmla="*/ 1719321 w 2224408"/>
                <a:gd name="connsiteY45" fmla="*/ 6550072 h 7252515"/>
                <a:gd name="connsiteX46" fmla="*/ 1679808 w 2224408"/>
                <a:gd name="connsiteY46" fmla="*/ 6451067 h 7252515"/>
                <a:gd name="connsiteX47" fmla="*/ 1668541 w 2224408"/>
                <a:gd name="connsiteY47" fmla="*/ 6250170 h 7252515"/>
                <a:gd name="connsiteX48" fmla="*/ 1690205 w 2224408"/>
                <a:gd name="connsiteY48" fmla="*/ 5979714 h 7252515"/>
                <a:gd name="connsiteX49" fmla="*/ 1738822 w 2224408"/>
                <a:gd name="connsiteY49" fmla="*/ 5512209 h 7252515"/>
                <a:gd name="connsiteX50" fmla="*/ 1750240 w 2224408"/>
                <a:gd name="connsiteY50" fmla="*/ 5363804 h 7252515"/>
                <a:gd name="connsiteX51" fmla="*/ 1808802 w 2224408"/>
                <a:gd name="connsiteY51" fmla="*/ 5317321 h 7252515"/>
                <a:gd name="connsiteX52" fmla="*/ 1895398 w 2224408"/>
                <a:gd name="connsiteY52" fmla="*/ 5097645 h 7252515"/>
                <a:gd name="connsiteX53" fmla="*/ 1920548 w 2224408"/>
                <a:gd name="connsiteY53" fmla="*/ 4805496 h 7252515"/>
                <a:gd name="connsiteX54" fmla="*/ 1911564 w 2224408"/>
                <a:gd name="connsiteY54" fmla="*/ 4348776 h 7252515"/>
                <a:gd name="connsiteX55" fmla="*/ 1892243 w 2224408"/>
                <a:gd name="connsiteY55" fmla="*/ 3902573 h 7252515"/>
                <a:gd name="connsiteX56" fmla="*/ 1866553 w 2224408"/>
                <a:gd name="connsiteY56" fmla="*/ 3584643 h 7252515"/>
                <a:gd name="connsiteX57" fmla="*/ 2067448 w 2224408"/>
                <a:gd name="connsiteY57" fmla="*/ 2654077 h 7252515"/>
                <a:gd name="connsiteX58" fmla="*/ 2053898 w 2224408"/>
                <a:gd name="connsiteY58" fmla="*/ 2404684 h 7252515"/>
                <a:gd name="connsiteX59" fmla="*/ 1992391 w 2224408"/>
                <a:gd name="connsiteY59" fmla="*/ 1864914 h 7252515"/>
                <a:gd name="connsiteX60" fmla="*/ 1947650 w 2224408"/>
                <a:gd name="connsiteY60" fmla="*/ 1677029 h 7252515"/>
                <a:gd name="connsiteX61" fmla="*/ 1933228 w 2224408"/>
                <a:gd name="connsiteY61" fmla="*/ 1432534 h 7252515"/>
                <a:gd name="connsiteX62" fmla="*/ 1885603 w 2224408"/>
                <a:gd name="connsiteY62" fmla="*/ 1302338 h 7252515"/>
                <a:gd name="connsiteX63" fmla="*/ 1418878 w 2224408"/>
                <a:gd name="connsiteY63" fmla="*/ 1134975 h 7252515"/>
                <a:gd name="connsiteX64" fmla="*/ 1320412 w 2224408"/>
                <a:gd name="connsiteY64" fmla="*/ 1020075 h 7252515"/>
                <a:gd name="connsiteX65" fmla="*/ 1376421 w 2224408"/>
                <a:gd name="connsiteY65" fmla="*/ 821521 h 7252515"/>
                <a:gd name="connsiteX66" fmla="*/ 1444598 w 2224408"/>
                <a:gd name="connsiteY66" fmla="*/ 622909 h 7252515"/>
                <a:gd name="connsiteX67" fmla="*/ 1456107 w 2224408"/>
                <a:gd name="connsiteY67" fmla="*/ 380757 h 7252515"/>
                <a:gd name="connsiteX68" fmla="*/ 1342137 w 2224408"/>
                <a:gd name="connsiteY68" fmla="*/ 143773 h 7252515"/>
                <a:gd name="connsiteX69" fmla="*/ 1074836 w 2224408"/>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08662 w 2223793"/>
                <a:gd name="connsiteY1" fmla="*/ 133377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59799 w 2223793"/>
                <a:gd name="connsiteY0" fmla="*/ 683 h 7238207"/>
                <a:gd name="connsiteX1" fmla="*/ 808662 w 2223793"/>
                <a:gd name="connsiteY1" fmla="*/ 119069 h 7238207"/>
                <a:gd name="connsiteX2" fmla="*/ 710799 w 2223793"/>
                <a:gd name="connsiteY2" fmla="*/ 285622 h 7238207"/>
                <a:gd name="connsiteX3" fmla="*/ 698118 w 2223793"/>
                <a:gd name="connsiteY3" fmla="*/ 574857 h 7238207"/>
                <a:gd name="connsiteX4" fmla="*/ 868967 w 2223793"/>
                <a:gd name="connsiteY4" fmla="*/ 885696 h 7238207"/>
                <a:gd name="connsiteX5" fmla="*/ 744872 w 2223793"/>
                <a:gd name="connsiteY5" fmla="*/ 1025957 h 7238207"/>
                <a:gd name="connsiteX6" fmla="*/ 112196 w 2223793"/>
                <a:gd name="connsiteY6" fmla="*/ 1252815 h 7238207"/>
                <a:gd name="connsiteX7" fmla="*/ 10576 w 2223793"/>
                <a:gd name="connsiteY7" fmla="*/ 2197262 h 7238207"/>
                <a:gd name="connsiteX8" fmla="*/ 323759 w 2223793"/>
                <a:gd name="connsiteY8" fmla="*/ 3003192 h 7238207"/>
                <a:gd name="connsiteX9" fmla="*/ 252457 w 2223793"/>
                <a:gd name="connsiteY9" fmla="*/ 3800076 h 7238207"/>
                <a:gd name="connsiteX10" fmla="*/ 387820 w 2223793"/>
                <a:gd name="connsiteY10" fmla="*/ 3970114 h 7238207"/>
                <a:gd name="connsiteX11" fmla="*/ 445301 w 2223793"/>
                <a:gd name="connsiteY11" fmla="*/ 4215149 h 7238207"/>
                <a:gd name="connsiteX12" fmla="*/ 506508 w 2223793"/>
                <a:gd name="connsiteY12" fmla="*/ 4615231 h 7238207"/>
                <a:gd name="connsiteX13" fmla="*/ 515162 w 2223793"/>
                <a:gd name="connsiteY13" fmla="*/ 4779650 h 7238207"/>
                <a:gd name="connsiteX14" fmla="*/ 501248 w 2223793"/>
                <a:gd name="connsiteY14" fmla="*/ 4966573 h 7238207"/>
                <a:gd name="connsiteX15" fmla="*/ 469518 w 2223793"/>
                <a:gd name="connsiteY15" fmla="*/ 5112183 h 7238207"/>
                <a:gd name="connsiteX16" fmla="*/ 393589 w 2223793"/>
                <a:gd name="connsiteY16" fmla="*/ 6139741 h 7238207"/>
                <a:gd name="connsiteX17" fmla="*/ 358974 w 2223793"/>
                <a:gd name="connsiteY17" fmla="*/ 6590030 h 7238207"/>
                <a:gd name="connsiteX18" fmla="*/ 430818 w 2223793"/>
                <a:gd name="connsiteY18" fmla="*/ 6813131 h 7238207"/>
                <a:gd name="connsiteX19" fmla="*/ 377694 w 2223793"/>
                <a:gd name="connsiteY19" fmla="*/ 6968145 h 7238207"/>
                <a:gd name="connsiteX20" fmla="*/ 616090 w 2223793"/>
                <a:gd name="connsiteY20" fmla="*/ 7230218 h 7238207"/>
                <a:gd name="connsiteX21" fmla="*/ 968845 w 2223793"/>
                <a:gd name="connsiteY21" fmla="*/ 7122618 h 7238207"/>
                <a:gd name="connsiteX22" fmla="*/ 735348 w 2223793"/>
                <a:gd name="connsiteY22" fmla="*/ 6830438 h 7238207"/>
                <a:gd name="connsiteX23" fmla="*/ 763652 w 2223793"/>
                <a:gd name="connsiteY23" fmla="*/ 6565481 h 7238207"/>
                <a:gd name="connsiteX24" fmla="*/ 749500 w 2223793"/>
                <a:gd name="connsiteY24" fmla="*/ 6235862 h 7238207"/>
                <a:gd name="connsiteX25" fmla="*/ 867076 w 2223793"/>
                <a:gd name="connsiteY25" fmla="*/ 5474824 h 7238207"/>
                <a:gd name="connsiteX26" fmla="*/ 916593 w 2223793"/>
                <a:gd name="connsiteY26" fmla="*/ 5365932 h 7238207"/>
                <a:gd name="connsiteX27" fmla="*/ 909080 w 2223793"/>
                <a:gd name="connsiteY27" fmla="*/ 5294630 h 7238207"/>
                <a:gd name="connsiteX28" fmla="*/ 982126 w 2223793"/>
                <a:gd name="connsiteY28" fmla="*/ 5197637 h 7238207"/>
                <a:gd name="connsiteX29" fmla="*/ 984140 w 2223793"/>
                <a:gd name="connsiteY29" fmla="*/ 5054762 h 7238207"/>
                <a:gd name="connsiteX30" fmla="*/ 1140295 w 2223793"/>
                <a:gd name="connsiteY30" fmla="*/ 4364065 h 7238207"/>
                <a:gd name="connsiteX31" fmla="*/ 1286926 w 2223793"/>
                <a:gd name="connsiteY31" fmla="*/ 4635662 h 7238207"/>
                <a:gd name="connsiteX32" fmla="*/ 1351588 w 2223793"/>
                <a:gd name="connsiteY32" fmla="*/ 4865734 h 7238207"/>
                <a:gd name="connsiteX33" fmla="*/ 1321000 w 2223793"/>
                <a:gd name="connsiteY33" fmla="*/ 4959572 h 7238207"/>
                <a:gd name="connsiteX34" fmla="*/ 1364869 w 2223793"/>
                <a:gd name="connsiteY34" fmla="*/ 5098901 h 7238207"/>
                <a:gd name="connsiteX35" fmla="*/ 1272774 w 2223793"/>
                <a:gd name="connsiteY35" fmla="*/ 5539936 h 7238207"/>
                <a:gd name="connsiteX36" fmla="*/ 1273796 w 2223793"/>
                <a:gd name="connsiteY36" fmla="*/ 6345956 h 7238207"/>
                <a:gd name="connsiteX37" fmla="*/ 1346961 w 2223793"/>
                <a:gd name="connsiteY37" fmla="*/ 6525969 h 7238207"/>
                <a:gd name="connsiteX38" fmla="*/ 1296181 w 2223793"/>
                <a:gd name="connsiteY38" fmla="*/ 6727406 h 7238207"/>
                <a:gd name="connsiteX39" fmla="*/ 1314359 w 2223793"/>
                <a:gd name="connsiteY39" fmla="*/ 6813732 h 7238207"/>
                <a:gd name="connsiteX40" fmla="*/ 1324155 w 2223793"/>
                <a:gd name="connsiteY40" fmla="*/ 7006516 h 7238207"/>
                <a:gd name="connsiteX41" fmla="*/ 1770929 w 2223793"/>
                <a:gd name="connsiteY41" fmla="*/ 7174811 h 7238207"/>
                <a:gd name="connsiteX42" fmla="*/ 2199582 w 2223793"/>
                <a:gd name="connsiteY42" fmla="*/ 7184817 h 7238207"/>
                <a:gd name="connsiteX43" fmla="*/ 2182426 w 2223793"/>
                <a:gd name="connsiteY43" fmla="*/ 7032478 h 7238207"/>
                <a:gd name="connsiteX44" fmla="*/ 1697823 w 2223793"/>
                <a:gd name="connsiteY44" fmla="*/ 6666141 h 7238207"/>
                <a:gd name="connsiteX45" fmla="*/ 1718706 w 2223793"/>
                <a:gd name="connsiteY45" fmla="*/ 6535764 h 7238207"/>
                <a:gd name="connsiteX46" fmla="*/ 1679193 w 2223793"/>
                <a:gd name="connsiteY46" fmla="*/ 6436759 h 7238207"/>
                <a:gd name="connsiteX47" fmla="*/ 1667926 w 2223793"/>
                <a:gd name="connsiteY47" fmla="*/ 6235862 h 7238207"/>
                <a:gd name="connsiteX48" fmla="*/ 1689590 w 2223793"/>
                <a:gd name="connsiteY48" fmla="*/ 5965406 h 7238207"/>
                <a:gd name="connsiteX49" fmla="*/ 1738207 w 2223793"/>
                <a:gd name="connsiteY49" fmla="*/ 5497901 h 7238207"/>
                <a:gd name="connsiteX50" fmla="*/ 1749625 w 2223793"/>
                <a:gd name="connsiteY50" fmla="*/ 5349496 h 7238207"/>
                <a:gd name="connsiteX51" fmla="*/ 1808187 w 2223793"/>
                <a:gd name="connsiteY51" fmla="*/ 5303013 h 7238207"/>
                <a:gd name="connsiteX52" fmla="*/ 1894783 w 2223793"/>
                <a:gd name="connsiteY52" fmla="*/ 5083337 h 7238207"/>
                <a:gd name="connsiteX53" fmla="*/ 1919933 w 2223793"/>
                <a:gd name="connsiteY53" fmla="*/ 4791188 h 7238207"/>
                <a:gd name="connsiteX54" fmla="*/ 1910949 w 2223793"/>
                <a:gd name="connsiteY54" fmla="*/ 4334468 h 7238207"/>
                <a:gd name="connsiteX55" fmla="*/ 1891628 w 2223793"/>
                <a:gd name="connsiteY55" fmla="*/ 3888265 h 7238207"/>
                <a:gd name="connsiteX56" fmla="*/ 1865938 w 2223793"/>
                <a:gd name="connsiteY56" fmla="*/ 3570335 h 7238207"/>
                <a:gd name="connsiteX57" fmla="*/ 2066833 w 2223793"/>
                <a:gd name="connsiteY57" fmla="*/ 2639769 h 7238207"/>
                <a:gd name="connsiteX58" fmla="*/ 2053283 w 2223793"/>
                <a:gd name="connsiteY58" fmla="*/ 2390376 h 7238207"/>
                <a:gd name="connsiteX59" fmla="*/ 1991776 w 2223793"/>
                <a:gd name="connsiteY59" fmla="*/ 1850606 h 7238207"/>
                <a:gd name="connsiteX60" fmla="*/ 1947035 w 2223793"/>
                <a:gd name="connsiteY60" fmla="*/ 1662721 h 7238207"/>
                <a:gd name="connsiteX61" fmla="*/ 1932613 w 2223793"/>
                <a:gd name="connsiteY61" fmla="*/ 1418226 h 7238207"/>
                <a:gd name="connsiteX62" fmla="*/ 1884988 w 2223793"/>
                <a:gd name="connsiteY62" fmla="*/ 1288030 h 7238207"/>
                <a:gd name="connsiteX63" fmla="*/ 1418263 w 2223793"/>
                <a:gd name="connsiteY63" fmla="*/ 1120667 h 7238207"/>
                <a:gd name="connsiteX64" fmla="*/ 1319797 w 2223793"/>
                <a:gd name="connsiteY64" fmla="*/ 1005767 h 7238207"/>
                <a:gd name="connsiteX65" fmla="*/ 1375806 w 2223793"/>
                <a:gd name="connsiteY65" fmla="*/ 807213 h 7238207"/>
                <a:gd name="connsiteX66" fmla="*/ 1443983 w 2223793"/>
                <a:gd name="connsiteY66" fmla="*/ 608601 h 7238207"/>
                <a:gd name="connsiteX67" fmla="*/ 1455492 w 2223793"/>
                <a:gd name="connsiteY67" fmla="*/ 366449 h 7238207"/>
                <a:gd name="connsiteX68" fmla="*/ 1341522 w 2223793"/>
                <a:gd name="connsiteY68" fmla="*/ 129465 h 7238207"/>
                <a:gd name="connsiteX69" fmla="*/ 1059799 w 2223793"/>
                <a:gd name="connsiteY69" fmla="*/ 683 h 7238207"/>
                <a:gd name="connsiteX0" fmla="*/ 1059799 w 2223793"/>
                <a:gd name="connsiteY0" fmla="*/ 632 h 7238156"/>
                <a:gd name="connsiteX1" fmla="*/ 808662 w 2223793"/>
                <a:gd name="connsiteY1" fmla="*/ 119018 h 7238156"/>
                <a:gd name="connsiteX2" fmla="*/ 710799 w 2223793"/>
                <a:gd name="connsiteY2" fmla="*/ 285571 h 7238156"/>
                <a:gd name="connsiteX3" fmla="*/ 698118 w 2223793"/>
                <a:gd name="connsiteY3" fmla="*/ 574806 h 7238156"/>
                <a:gd name="connsiteX4" fmla="*/ 868967 w 2223793"/>
                <a:gd name="connsiteY4" fmla="*/ 885645 h 7238156"/>
                <a:gd name="connsiteX5" fmla="*/ 744872 w 2223793"/>
                <a:gd name="connsiteY5" fmla="*/ 1025906 h 7238156"/>
                <a:gd name="connsiteX6" fmla="*/ 112196 w 2223793"/>
                <a:gd name="connsiteY6" fmla="*/ 1252764 h 7238156"/>
                <a:gd name="connsiteX7" fmla="*/ 10576 w 2223793"/>
                <a:gd name="connsiteY7" fmla="*/ 2197211 h 7238156"/>
                <a:gd name="connsiteX8" fmla="*/ 323759 w 2223793"/>
                <a:gd name="connsiteY8" fmla="*/ 3003141 h 7238156"/>
                <a:gd name="connsiteX9" fmla="*/ 252457 w 2223793"/>
                <a:gd name="connsiteY9" fmla="*/ 3800025 h 7238156"/>
                <a:gd name="connsiteX10" fmla="*/ 387820 w 2223793"/>
                <a:gd name="connsiteY10" fmla="*/ 3970063 h 7238156"/>
                <a:gd name="connsiteX11" fmla="*/ 445301 w 2223793"/>
                <a:gd name="connsiteY11" fmla="*/ 4215098 h 7238156"/>
                <a:gd name="connsiteX12" fmla="*/ 506508 w 2223793"/>
                <a:gd name="connsiteY12" fmla="*/ 4615180 h 7238156"/>
                <a:gd name="connsiteX13" fmla="*/ 515162 w 2223793"/>
                <a:gd name="connsiteY13" fmla="*/ 4779599 h 7238156"/>
                <a:gd name="connsiteX14" fmla="*/ 501248 w 2223793"/>
                <a:gd name="connsiteY14" fmla="*/ 4966522 h 7238156"/>
                <a:gd name="connsiteX15" fmla="*/ 469518 w 2223793"/>
                <a:gd name="connsiteY15" fmla="*/ 5112132 h 7238156"/>
                <a:gd name="connsiteX16" fmla="*/ 393589 w 2223793"/>
                <a:gd name="connsiteY16" fmla="*/ 6139690 h 7238156"/>
                <a:gd name="connsiteX17" fmla="*/ 358974 w 2223793"/>
                <a:gd name="connsiteY17" fmla="*/ 6589979 h 7238156"/>
                <a:gd name="connsiteX18" fmla="*/ 430818 w 2223793"/>
                <a:gd name="connsiteY18" fmla="*/ 6813080 h 7238156"/>
                <a:gd name="connsiteX19" fmla="*/ 377694 w 2223793"/>
                <a:gd name="connsiteY19" fmla="*/ 6968094 h 7238156"/>
                <a:gd name="connsiteX20" fmla="*/ 616090 w 2223793"/>
                <a:gd name="connsiteY20" fmla="*/ 7230167 h 7238156"/>
                <a:gd name="connsiteX21" fmla="*/ 968845 w 2223793"/>
                <a:gd name="connsiteY21" fmla="*/ 7122567 h 7238156"/>
                <a:gd name="connsiteX22" fmla="*/ 735348 w 2223793"/>
                <a:gd name="connsiteY22" fmla="*/ 6830387 h 7238156"/>
                <a:gd name="connsiteX23" fmla="*/ 763652 w 2223793"/>
                <a:gd name="connsiteY23" fmla="*/ 6565430 h 7238156"/>
                <a:gd name="connsiteX24" fmla="*/ 749500 w 2223793"/>
                <a:gd name="connsiteY24" fmla="*/ 6235811 h 7238156"/>
                <a:gd name="connsiteX25" fmla="*/ 867076 w 2223793"/>
                <a:gd name="connsiteY25" fmla="*/ 5474773 h 7238156"/>
                <a:gd name="connsiteX26" fmla="*/ 916593 w 2223793"/>
                <a:gd name="connsiteY26" fmla="*/ 5365881 h 7238156"/>
                <a:gd name="connsiteX27" fmla="*/ 909080 w 2223793"/>
                <a:gd name="connsiteY27" fmla="*/ 5294579 h 7238156"/>
                <a:gd name="connsiteX28" fmla="*/ 982126 w 2223793"/>
                <a:gd name="connsiteY28" fmla="*/ 5197586 h 7238156"/>
                <a:gd name="connsiteX29" fmla="*/ 984140 w 2223793"/>
                <a:gd name="connsiteY29" fmla="*/ 5054711 h 7238156"/>
                <a:gd name="connsiteX30" fmla="*/ 1140295 w 2223793"/>
                <a:gd name="connsiteY30" fmla="*/ 4364014 h 7238156"/>
                <a:gd name="connsiteX31" fmla="*/ 1286926 w 2223793"/>
                <a:gd name="connsiteY31" fmla="*/ 4635611 h 7238156"/>
                <a:gd name="connsiteX32" fmla="*/ 1351588 w 2223793"/>
                <a:gd name="connsiteY32" fmla="*/ 4865683 h 7238156"/>
                <a:gd name="connsiteX33" fmla="*/ 1321000 w 2223793"/>
                <a:gd name="connsiteY33" fmla="*/ 4959521 h 7238156"/>
                <a:gd name="connsiteX34" fmla="*/ 1364869 w 2223793"/>
                <a:gd name="connsiteY34" fmla="*/ 5098850 h 7238156"/>
                <a:gd name="connsiteX35" fmla="*/ 1272774 w 2223793"/>
                <a:gd name="connsiteY35" fmla="*/ 5539885 h 7238156"/>
                <a:gd name="connsiteX36" fmla="*/ 1273796 w 2223793"/>
                <a:gd name="connsiteY36" fmla="*/ 6345905 h 7238156"/>
                <a:gd name="connsiteX37" fmla="*/ 1346961 w 2223793"/>
                <a:gd name="connsiteY37" fmla="*/ 6525918 h 7238156"/>
                <a:gd name="connsiteX38" fmla="*/ 1296181 w 2223793"/>
                <a:gd name="connsiteY38" fmla="*/ 6727355 h 7238156"/>
                <a:gd name="connsiteX39" fmla="*/ 1314359 w 2223793"/>
                <a:gd name="connsiteY39" fmla="*/ 6813681 h 7238156"/>
                <a:gd name="connsiteX40" fmla="*/ 1324155 w 2223793"/>
                <a:gd name="connsiteY40" fmla="*/ 7006465 h 7238156"/>
                <a:gd name="connsiteX41" fmla="*/ 1770929 w 2223793"/>
                <a:gd name="connsiteY41" fmla="*/ 7174760 h 7238156"/>
                <a:gd name="connsiteX42" fmla="*/ 2199582 w 2223793"/>
                <a:gd name="connsiteY42" fmla="*/ 7184766 h 7238156"/>
                <a:gd name="connsiteX43" fmla="*/ 2182426 w 2223793"/>
                <a:gd name="connsiteY43" fmla="*/ 7032427 h 7238156"/>
                <a:gd name="connsiteX44" fmla="*/ 1697823 w 2223793"/>
                <a:gd name="connsiteY44" fmla="*/ 6666090 h 7238156"/>
                <a:gd name="connsiteX45" fmla="*/ 1718706 w 2223793"/>
                <a:gd name="connsiteY45" fmla="*/ 6535713 h 7238156"/>
                <a:gd name="connsiteX46" fmla="*/ 1679193 w 2223793"/>
                <a:gd name="connsiteY46" fmla="*/ 6436708 h 7238156"/>
                <a:gd name="connsiteX47" fmla="*/ 1667926 w 2223793"/>
                <a:gd name="connsiteY47" fmla="*/ 6235811 h 7238156"/>
                <a:gd name="connsiteX48" fmla="*/ 1689590 w 2223793"/>
                <a:gd name="connsiteY48" fmla="*/ 5965355 h 7238156"/>
                <a:gd name="connsiteX49" fmla="*/ 1738207 w 2223793"/>
                <a:gd name="connsiteY49" fmla="*/ 5497850 h 7238156"/>
                <a:gd name="connsiteX50" fmla="*/ 1749625 w 2223793"/>
                <a:gd name="connsiteY50" fmla="*/ 5349445 h 7238156"/>
                <a:gd name="connsiteX51" fmla="*/ 1808187 w 2223793"/>
                <a:gd name="connsiteY51" fmla="*/ 5302962 h 7238156"/>
                <a:gd name="connsiteX52" fmla="*/ 1894783 w 2223793"/>
                <a:gd name="connsiteY52" fmla="*/ 5083286 h 7238156"/>
                <a:gd name="connsiteX53" fmla="*/ 1919933 w 2223793"/>
                <a:gd name="connsiteY53" fmla="*/ 4791137 h 7238156"/>
                <a:gd name="connsiteX54" fmla="*/ 1910949 w 2223793"/>
                <a:gd name="connsiteY54" fmla="*/ 4334417 h 7238156"/>
                <a:gd name="connsiteX55" fmla="*/ 1891628 w 2223793"/>
                <a:gd name="connsiteY55" fmla="*/ 3888214 h 7238156"/>
                <a:gd name="connsiteX56" fmla="*/ 1865938 w 2223793"/>
                <a:gd name="connsiteY56" fmla="*/ 3570284 h 7238156"/>
                <a:gd name="connsiteX57" fmla="*/ 2066833 w 2223793"/>
                <a:gd name="connsiteY57" fmla="*/ 2639718 h 7238156"/>
                <a:gd name="connsiteX58" fmla="*/ 2053283 w 2223793"/>
                <a:gd name="connsiteY58" fmla="*/ 2390325 h 7238156"/>
                <a:gd name="connsiteX59" fmla="*/ 1991776 w 2223793"/>
                <a:gd name="connsiteY59" fmla="*/ 1850555 h 7238156"/>
                <a:gd name="connsiteX60" fmla="*/ 1947035 w 2223793"/>
                <a:gd name="connsiteY60" fmla="*/ 1662670 h 7238156"/>
                <a:gd name="connsiteX61" fmla="*/ 1932613 w 2223793"/>
                <a:gd name="connsiteY61" fmla="*/ 1418175 h 7238156"/>
                <a:gd name="connsiteX62" fmla="*/ 1884988 w 2223793"/>
                <a:gd name="connsiteY62" fmla="*/ 1287979 h 7238156"/>
                <a:gd name="connsiteX63" fmla="*/ 1418263 w 2223793"/>
                <a:gd name="connsiteY63" fmla="*/ 1120616 h 7238156"/>
                <a:gd name="connsiteX64" fmla="*/ 1319797 w 2223793"/>
                <a:gd name="connsiteY64" fmla="*/ 1005716 h 7238156"/>
                <a:gd name="connsiteX65" fmla="*/ 1375806 w 2223793"/>
                <a:gd name="connsiteY65" fmla="*/ 807162 h 7238156"/>
                <a:gd name="connsiteX66" fmla="*/ 1443983 w 2223793"/>
                <a:gd name="connsiteY66" fmla="*/ 608550 h 7238156"/>
                <a:gd name="connsiteX67" fmla="*/ 1455492 w 2223793"/>
                <a:gd name="connsiteY67" fmla="*/ 366398 h 7238156"/>
                <a:gd name="connsiteX68" fmla="*/ 1379021 w 2223793"/>
                <a:gd name="connsiteY68" fmla="*/ 135183 h 7238156"/>
                <a:gd name="connsiteX69" fmla="*/ 1059799 w 2223793"/>
                <a:gd name="connsiteY69" fmla="*/ 632 h 7238156"/>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54544 w 2223793"/>
                <a:gd name="connsiteY4" fmla="*/ 882679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95683 w 2264509"/>
                <a:gd name="connsiteY56" fmla="*/ 3828242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6634"/>
                <a:gd name="connsiteX1" fmla="*/ 849378 w 2264509"/>
                <a:gd name="connsiteY1" fmla="*/ 118937 h 7236634"/>
                <a:gd name="connsiteX2" fmla="*/ 751515 w 2264509"/>
                <a:gd name="connsiteY2" fmla="*/ 285490 h 7236634"/>
                <a:gd name="connsiteX3" fmla="*/ 756141 w 2264509"/>
                <a:gd name="connsiteY3" fmla="*/ 566071 h 7236634"/>
                <a:gd name="connsiteX4" fmla="*/ 895260 w 2264509"/>
                <a:gd name="connsiteY4" fmla="*/ 882679 h 7236634"/>
                <a:gd name="connsiteX5" fmla="*/ 785588 w 2264509"/>
                <a:gd name="connsiteY5" fmla="*/ 1025825 h 7236634"/>
                <a:gd name="connsiteX6" fmla="*/ 152912 w 2264509"/>
                <a:gd name="connsiteY6" fmla="*/ 1252683 h 7236634"/>
                <a:gd name="connsiteX7" fmla="*/ 8160 w 2264509"/>
                <a:gd name="connsiteY7" fmla="*/ 2283394 h 7236634"/>
                <a:gd name="connsiteX8" fmla="*/ 416233 w 2264509"/>
                <a:gd name="connsiteY8" fmla="*/ 2735641 h 7236634"/>
                <a:gd name="connsiteX9" fmla="*/ 293173 w 2264509"/>
                <a:gd name="connsiteY9" fmla="*/ 3799944 h 7236634"/>
                <a:gd name="connsiteX10" fmla="*/ 428536 w 2264509"/>
                <a:gd name="connsiteY10" fmla="*/ 3969982 h 7236634"/>
                <a:gd name="connsiteX11" fmla="*/ 486017 w 2264509"/>
                <a:gd name="connsiteY11" fmla="*/ 4215017 h 7236634"/>
                <a:gd name="connsiteX12" fmla="*/ 547224 w 2264509"/>
                <a:gd name="connsiteY12" fmla="*/ 4615099 h 7236634"/>
                <a:gd name="connsiteX13" fmla="*/ 555878 w 2264509"/>
                <a:gd name="connsiteY13" fmla="*/ 4779518 h 7236634"/>
                <a:gd name="connsiteX14" fmla="*/ 541964 w 2264509"/>
                <a:gd name="connsiteY14" fmla="*/ 4966441 h 7236634"/>
                <a:gd name="connsiteX15" fmla="*/ 510234 w 2264509"/>
                <a:gd name="connsiteY15" fmla="*/ 5112051 h 7236634"/>
                <a:gd name="connsiteX16" fmla="*/ 434305 w 2264509"/>
                <a:gd name="connsiteY16" fmla="*/ 6139609 h 7236634"/>
                <a:gd name="connsiteX17" fmla="*/ 399690 w 2264509"/>
                <a:gd name="connsiteY17" fmla="*/ 6589898 h 7236634"/>
                <a:gd name="connsiteX18" fmla="*/ 471534 w 2264509"/>
                <a:gd name="connsiteY18" fmla="*/ 6812999 h 7236634"/>
                <a:gd name="connsiteX19" fmla="*/ 436821 w 2264509"/>
                <a:gd name="connsiteY19" fmla="*/ 7004834 h 7236634"/>
                <a:gd name="connsiteX20" fmla="*/ 656806 w 2264509"/>
                <a:gd name="connsiteY20" fmla="*/ 7230086 h 7236634"/>
                <a:gd name="connsiteX21" fmla="*/ 1018766 w 2264509"/>
                <a:gd name="connsiteY21" fmla="*/ 7101007 h 7236634"/>
                <a:gd name="connsiteX22" fmla="*/ 776064 w 2264509"/>
                <a:gd name="connsiteY22" fmla="*/ 6830306 h 7236634"/>
                <a:gd name="connsiteX23" fmla="*/ 804368 w 2264509"/>
                <a:gd name="connsiteY23" fmla="*/ 6565349 h 7236634"/>
                <a:gd name="connsiteX24" fmla="*/ 790216 w 2264509"/>
                <a:gd name="connsiteY24" fmla="*/ 6235730 h 7236634"/>
                <a:gd name="connsiteX25" fmla="*/ 907792 w 2264509"/>
                <a:gd name="connsiteY25" fmla="*/ 5474692 h 7236634"/>
                <a:gd name="connsiteX26" fmla="*/ 957309 w 2264509"/>
                <a:gd name="connsiteY26" fmla="*/ 5365800 h 7236634"/>
                <a:gd name="connsiteX27" fmla="*/ 949796 w 2264509"/>
                <a:gd name="connsiteY27" fmla="*/ 5294498 h 7236634"/>
                <a:gd name="connsiteX28" fmla="*/ 1022842 w 2264509"/>
                <a:gd name="connsiteY28" fmla="*/ 5197505 h 7236634"/>
                <a:gd name="connsiteX29" fmla="*/ 1024856 w 2264509"/>
                <a:gd name="connsiteY29" fmla="*/ 5054630 h 7236634"/>
                <a:gd name="connsiteX30" fmla="*/ 1250022 w 2264509"/>
                <a:gd name="connsiteY30" fmla="*/ 4234537 h 7236634"/>
                <a:gd name="connsiteX31" fmla="*/ 1388027 w 2264509"/>
                <a:gd name="connsiteY31" fmla="*/ 4644157 h 7236634"/>
                <a:gd name="connsiteX32" fmla="*/ 1392304 w 2264509"/>
                <a:gd name="connsiteY32" fmla="*/ 4865602 h 7236634"/>
                <a:gd name="connsiteX33" fmla="*/ 1361716 w 2264509"/>
                <a:gd name="connsiteY33" fmla="*/ 4959440 h 7236634"/>
                <a:gd name="connsiteX34" fmla="*/ 1405585 w 2264509"/>
                <a:gd name="connsiteY34" fmla="*/ 5098769 h 7236634"/>
                <a:gd name="connsiteX35" fmla="*/ 1313490 w 2264509"/>
                <a:gd name="connsiteY35" fmla="*/ 5539804 h 7236634"/>
                <a:gd name="connsiteX36" fmla="*/ 1314512 w 2264509"/>
                <a:gd name="connsiteY36" fmla="*/ 6345824 h 7236634"/>
                <a:gd name="connsiteX37" fmla="*/ 1387677 w 2264509"/>
                <a:gd name="connsiteY37" fmla="*/ 6525837 h 7236634"/>
                <a:gd name="connsiteX38" fmla="*/ 1336897 w 2264509"/>
                <a:gd name="connsiteY38" fmla="*/ 6727274 h 7236634"/>
                <a:gd name="connsiteX39" fmla="*/ 1355075 w 2264509"/>
                <a:gd name="connsiteY39" fmla="*/ 6813600 h 7236634"/>
                <a:gd name="connsiteX40" fmla="*/ 1364871 w 2264509"/>
                <a:gd name="connsiteY40" fmla="*/ 7006384 h 7236634"/>
                <a:gd name="connsiteX41" fmla="*/ 1811645 w 2264509"/>
                <a:gd name="connsiteY41" fmla="*/ 7174679 h 7236634"/>
                <a:gd name="connsiteX42" fmla="*/ 2240298 w 2264509"/>
                <a:gd name="connsiteY42" fmla="*/ 7184685 h 7236634"/>
                <a:gd name="connsiteX43" fmla="*/ 2223142 w 2264509"/>
                <a:gd name="connsiteY43" fmla="*/ 7032346 h 7236634"/>
                <a:gd name="connsiteX44" fmla="*/ 1738539 w 2264509"/>
                <a:gd name="connsiteY44" fmla="*/ 6666009 h 7236634"/>
                <a:gd name="connsiteX45" fmla="*/ 1759422 w 2264509"/>
                <a:gd name="connsiteY45" fmla="*/ 6535632 h 7236634"/>
                <a:gd name="connsiteX46" fmla="*/ 1719909 w 2264509"/>
                <a:gd name="connsiteY46" fmla="*/ 6436627 h 7236634"/>
                <a:gd name="connsiteX47" fmla="*/ 1708642 w 2264509"/>
                <a:gd name="connsiteY47" fmla="*/ 6235730 h 7236634"/>
                <a:gd name="connsiteX48" fmla="*/ 1730306 w 2264509"/>
                <a:gd name="connsiteY48" fmla="*/ 5965274 h 7236634"/>
                <a:gd name="connsiteX49" fmla="*/ 1778923 w 2264509"/>
                <a:gd name="connsiteY49" fmla="*/ 5497769 h 7236634"/>
                <a:gd name="connsiteX50" fmla="*/ 1790341 w 2264509"/>
                <a:gd name="connsiteY50" fmla="*/ 5349364 h 7236634"/>
                <a:gd name="connsiteX51" fmla="*/ 1848903 w 2264509"/>
                <a:gd name="connsiteY51" fmla="*/ 5302881 h 7236634"/>
                <a:gd name="connsiteX52" fmla="*/ 1935499 w 2264509"/>
                <a:gd name="connsiteY52" fmla="*/ 5083205 h 7236634"/>
                <a:gd name="connsiteX53" fmla="*/ 1960649 w 2264509"/>
                <a:gd name="connsiteY53" fmla="*/ 4791056 h 7236634"/>
                <a:gd name="connsiteX54" fmla="*/ 1951665 w 2264509"/>
                <a:gd name="connsiteY54" fmla="*/ 4334336 h 7236634"/>
                <a:gd name="connsiteX55" fmla="*/ 1932344 w 2264509"/>
                <a:gd name="connsiteY55" fmla="*/ 3888133 h 7236634"/>
                <a:gd name="connsiteX56" fmla="*/ 2114094 w 2264509"/>
                <a:gd name="connsiteY56" fmla="*/ 3794489 h 7236634"/>
                <a:gd name="connsiteX57" fmla="*/ 1762492 w 2264509"/>
                <a:gd name="connsiteY57" fmla="*/ 2682768 h 7236634"/>
                <a:gd name="connsiteX58" fmla="*/ 2171636 w 2264509"/>
                <a:gd name="connsiteY58" fmla="*/ 2450629 h 7236634"/>
                <a:gd name="connsiteX59" fmla="*/ 2032492 w 2264509"/>
                <a:gd name="connsiteY59" fmla="*/ 1850474 h 7236634"/>
                <a:gd name="connsiteX60" fmla="*/ 1987751 w 2264509"/>
                <a:gd name="connsiteY60" fmla="*/ 1662589 h 7236634"/>
                <a:gd name="connsiteX61" fmla="*/ 1973329 w 2264509"/>
                <a:gd name="connsiteY61" fmla="*/ 1418094 h 7236634"/>
                <a:gd name="connsiteX62" fmla="*/ 1925704 w 2264509"/>
                <a:gd name="connsiteY62" fmla="*/ 1287898 h 7236634"/>
                <a:gd name="connsiteX63" fmla="*/ 1458979 w 2264509"/>
                <a:gd name="connsiteY63" fmla="*/ 1120535 h 7236634"/>
                <a:gd name="connsiteX64" fmla="*/ 1360513 w 2264509"/>
                <a:gd name="connsiteY64" fmla="*/ 1005635 h 7236634"/>
                <a:gd name="connsiteX65" fmla="*/ 1416522 w 2264509"/>
                <a:gd name="connsiteY65" fmla="*/ 807081 h 7236634"/>
                <a:gd name="connsiteX66" fmla="*/ 1484699 w 2264509"/>
                <a:gd name="connsiteY66" fmla="*/ 608469 h 7236634"/>
                <a:gd name="connsiteX67" fmla="*/ 1496208 w 2264509"/>
                <a:gd name="connsiteY67" fmla="*/ 366317 h 7236634"/>
                <a:gd name="connsiteX68" fmla="*/ 1413968 w 2264509"/>
                <a:gd name="connsiteY68" fmla="*/ 146640 h 7236634"/>
                <a:gd name="connsiteX69" fmla="*/ 1100515 w 2264509"/>
                <a:gd name="connsiteY69" fmla="*/ 551 h 7236634"/>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09205 w 2264509"/>
                <a:gd name="connsiteY19" fmla="*/ 698642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86424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95629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264509" h="7217346">
                  <a:moveTo>
                    <a:pt x="1100515" y="551"/>
                  </a:moveTo>
                  <a:cubicBezTo>
                    <a:pt x="956227" y="12130"/>
                    <a:pt x="938859" y="78513"/>
                    <a:pt x="849378" y="118937"/>
                  </a:cubicBezTo>
                  <a:lnTo>
                    <a:pt x="751515" y="285490"/>
                  </a:lnTo>
                  <a:cubicBezTo>
                    <a:pt x="752096" y="382863"/>
                    <a:pt x="735368" y="474467"/>
                    <a:pt x="756141" y="566071"/>
                  </a:cubicBezTo>
                  <a:cubicBezTo>
                    <a:pt x="839051" y="656223"/>
                    <a:pt x="861387" y="780989"/>
                    <a:pt x="895260" y="882679"/>
                  </a:cubicBezTo>
                  <a:cubicBezTo>
                    <a:pt x="860625" y="930394"/>
                    <a:pt x="851952" y="995418"/>
                    <a:pt x="785588" y="1025825"/>
                  </a:cubicBezTo>
                  <a:cubicBezTo>
                    <a:pt x="571811" y="1111059"/>
                    <a:pt x="311147" y="1083246"/>
                    <a:pt x="152912" y="1252683"/>
                  </a:cubicBezTo>
                  <a:cubicBezTo>
                    <a:pt x="117116" y="1305967"/>
                    <a:pt x="-36811" y="1976270"/>
                    <a:pt x="8160" y="2283394"/>
                  </a:cubicBezTo>
                  <a:cubicBezTo>
                    <a:pt x="74946" y="2644124"/>
                    <a:pt x="199451" y="2599388"/>
                    <a:pt x="416233" y="2735641"/>
                  </a:cubicBezTo>
                  <a:cubicBezTo>
                    <a:pt x="378043" y="2987808"/>
                    <a:pt x="305402" y="3596814"/>
                    <a:pt x="293173" y="3799944"/>
                  </a:cubicBezTo>
                  <a:cubicBezTo>
                    <a:pt x="303163" y="3909481"/>
                    <a:pt x="451194" y="3871613"/>
                    <a:pt x="428536" y="3969982"/>
                  </a:cubicBezTo>
                  <a:cubicBezTo>
                    <a:pt x="367409" y="4161754"/>
                    <a:pt x="494289" y="4163739"/>
                    <a:pt x="486017" y="4215017"/>
                  </a:cubicBezTo>
                  <a:cubicBezTo>
                    <a:pt x="446666" y="4442245"/>
                    <a:pt x="558870" y="4554782"/>
                    <a:pt x="547224" y="4615099"/>
                  </a:cubicBezTo>
                  <a:cubicBezTo>
                    <a:pt x="499734" y="4714755"/>
                    <a:pt x="576381" y="4760555"/>
                    <a:pt x="555878" y="4779518"/>
                  </a:cubicBezTo>
                  <a:cubicBezTo>
                    <a:pt x="497416" y="4853314"/>
                    <a:pt x="584173" y="4940219"/>
                    <a:pt x="541964" y="4966441"/>
                  </a:cubicBezTo>
                  <a:cubicBezTo>
                    <a:pt x="485235" y="5009209"/>
                    <a:pt x="536153" y="5069650"/>
                    <a:pt x="510234" y="5112051"/>
                  </a:cubicBezTo>
                  <a:cubicBezTo>
                    <a:pt x="386849" y="5389188"/>
                    <a:pt x="370194" y="5876895"/>
                    <a:pt x="434305" y="6139609"/>
                  </a:cubicBezTo>
                  <a:cubicBezTo>
                    <a:pt x="459079" y="6235267"/>
                    <a:pt x="377433" y="6489390"/>
                    <a:pt x="399690" y="6589898"/>
                  </a:cubicBezTo>
                  <a:cubicBezTo>
                    <a:pt x="435770" y="6685927"/>
                    <a:pt x="436189" y="6732311"/>
                    <a:pt x="471534" y="6812999"/>
                  </a:cubicBezTo>
                  <a:cubicBezTo>
                    <a:pt x="488173" y="6860456"/>
                    <a:pt x="399805" y="6945471"/>
                    <a:pt x="409205" y="6995629"/>
                  </a:cubicBezTo>
                  <a:cubicBezTo>
                    <a:pt x="442517" y="7119524"/>
                    <a:pt x="574205" y="7160756"/>
                    <a:pt x="712039" y="7208607"/>
                  </a:cubicBezTo>
                  <a:cubicBezTo>
                    <a:pt x="997889" y="7240046"/>
                    <a:pt x="1125087" y="7182616"/>
                    <a:pt x="1018766" y="7101007"/>
                  </a:cubicBezTo>
                  <a:cubicBezTo>
                    <a:pt x="882408" y="6986307"/>
                    <a:pt x="865108" y="6968450"/>
                    <a:pt x="760721" y="6842580"/>
                  </a:cubicBezTo>
                  <a:cubicBezTo>
                    <a:pt x="746528" y="6774595"/>
                    <a:pt x="754550" y="6666168"/>
                    <a:pt x="804368" y="6565349"/>
                  </a:cubicBezTo>
                  <a:cubicBezTo>
                    <a:pt x="828823" y="6456110"/>
                    <a:pt x="768773" y="6288448"/>
                    <a:pt x="790216" y="6235730"/>
                  </a:cubicBezTo>
                  <a:cubicBezTo>
                    <a:pt x="853381" y="6041579"/>
                    <a:pt x="928500" y="5651410"/>
                    <a:pt x="907792" y="5474692"/>
                  </a:cubicBezTo>
                  <a:cubicBezTo>
                    <a:pt x="898623" y="5424894"/>
                    <a:pt x="967135" y="5402562"/>
                    <a:pt x="957309" y="5365800"/>
                  </a:cubicBezTo>
                  <a:cubicBezTo>
                    <a:pt x="941343" y="5331456"/>
                    <a:pt x="934032" y="5317304"/>
                    <a:pt x="949796" y="5294498"/>
                  </a:cubicBezTo>
                  <a:cubicBezTo>
                    <a:pt x="959313" y="5253146"/>
                    <a:pt x="997985" y="5250763"/>
                    <a:pt x="1022842" y="5197505"/>
                  </a:cubicBezTo>
                  <a:cubicBezTo>
                    <a:pt x="1034090" y="5145340"/>
                    <a:pt x="999185" y="5110908"/>
                    <a:pt x="1024856" y="5054630"/>
                  </a:cubicBezTo>
                  <a:cubicBezTo>
                    <a:pt x="1158637" y="4659979"/>
                    <a:pt x="1173932" y="4239775"/>
                    <a:pt x="1250022" y="4234537"/>
                  </a:cubicBezTo>
                  <a:cubicBezTo>
                    <a:pt x="1366949" y="4225072"/>
                    <a:pt x="1304762" y="4516209"/>
                    <a:pt x="1388027" y="4644157"/>
                  </a:cubicBezTo>
                  <a:cubicBezTo>
                    <a:pt x="1423878" y="4693049"/>
                    <a:pt x="1347674" y="4797565"/>
                    <a:pt x="1392304" y="4865602"/>
                  </a:cubicBezTo>
                  <a:cubicBezTo>
                    <a:pt x="1434272" y="4906086"/>
                    <a:pt x="1362708" y="4925093"/>
                    <a:pt x="1364785" y="4971714"/>
                  </a:cubicBezTo>
                  <a:cubicBezTo>
                    <a:pt x="1369180" y="5026340"/>
                    <a:pt x="1419601" y="5044142"/>
                    <a:pt x="1405585" y="5098769"/>
                  </a:cubicBezTo>
                  <a:cubicBezTo>
                    <a:pt x="1360464" y="5208282"/>
                    <a:pt x="1344188" y="5392792"/>
                    <a:pt x="1313490" y="5539804"/>
                  </a:cubicBezTo>
                  <a:cubicBezTo>
                    <a:pt x="1285330" y="5690352"/>
                    <a:pt x="1328109" y="6161294"/>
                    <a:pt x="1314512" y="6345824"/>
                  </a:cubicBezTo>
                  <a:cubicBezTo>
                    <a:pt x="1318223" y="6455358"/>
                    <a:pt x="1397139" y="6492211"/>
                    <a:pt x="1369266" y="6519700"/>
                  </a:cubicBezTo>
                  <a:cubicBezTo>
                    <a:pt x="1281188" y="6581076"/>
                    <a:pt x="1395947" y="6650005"/>
                    <a:pt x="1336897" y="6727274"/>
                  </a:cubicBezTo>
                  <a:cubicBezTo>
                    <a:pt x="1318409" y="6752980"/>
                    <a:pt x="1364359" y="6784825"/>
                    <a:pt x="1355075" y="6813600"/>
                  </a:cubicBezTo>
                  <a:cubicBezTo>
                    <a:pt x="1351610" y="6867285"/>
                    <a:pt x="1310646" y="6977246"/>
                    <a:pt x="1364871" y="7006384"/>
                  </a:cubicBezTo>
                  <a:cubicBezTo>
                    <a:pt x="1539756" y="7079790"/>
                    <a:pt x="1633875" y="7147426"/>
                    <a:pt x="1811645" y="7174679"/>
                  </a:cubicBezTo>
                  <a:cubicBezTo>
                    <a:pt x="1978566" y="7193397"/>
                    <a:pt x="2174335" y="7209234"/>
                    <a:pt x="2240298" y="7184685"/>
                  </a:cubicBezTo>
                  <a:cubicBezTo>
                    <a:pt x="2281478" y="7150868"/>
                    <a:pt x="2266384" y="7065428"/>
                    <a:pt x="2223142" y="7032346"/>
                  </a:cubicBezTo>
                  <a:cubicBezTo>
                    <a:pt x="1975096" y="6878113"/>
                    <a:pt x="1692271" y="6731007"/>
                    <a:pt x="1738539" y="6666009"/>
                  </a:cubicBezTo>
                  <a:cubicBezTo>
                    <a:pt x="1810883" y="6566781"/>
                    <a:pt x="1784291" y="6555321"/>
                    <a:pt x="1759422" y="6535632"/>
                  </a:cubicBezTo>
                  <a:cubicBezTo>
                    <a:pt x="1705868" y="6511283"/>
                    <a:pt x="1696994" y="6484236"/>
                    <a:pt x="1719909" y="6436627"/>
                  </a:cubicBezTo>
                  <a:cubicBezTo>
                    <a:pt x="1750767" y="6369661"/>
                    <a:pt x="1744128" y="6311349"/>
                    <a:pt x="1708642" y="6235730"/>
                  </a:cubicBezTo>
                  <a:cubicBezTo>
                    <a:pt x="1690396" y="6162701"/>
                    <a:pt x="1701055" y="6090225"/>
                    <a:pt x="1730306" y="5965274"/>
                  </a:cubicBezTo>
                  <a:cubicBezTo>
                    <a:pt x="1746827" y="5849492"/>
                    <a:pt x="1802089" y="5632109"/>
                    <a:pt x="1778923" y="5513111"/>
                  </a:cubicBezTo>
                  <a:cubicBezTo>
                    <a:pt x="1767295" y="5469112"/>
                    <a:pt x="1844612" y="5453494"/>
                    <a:pt x="1790341" y="5349364"/>
                  </a:cubicBezTo>
                  <a:cubicBezTo>
                    <a:pt x="1779178" y="5318527"/>
                    <a:pt x="1850862" y="5303033"/>
                    <a:pt x="1855040" y="5272196"/>
                  </a:cubicBezTo>
                  <a:cubicBezTo>
                    <a:pt x="1869298" y="5159406"/>
                    <a:pt x="1881958" y="5150887"/>
                    <a:pt x="1920156" y="5046384"/>
                  </a:cubicBezTo>
                  <a:cubicBezTo>
                    <a:pt x="1951126" y="4944734"/>
                    <a:pt x="1903824" y="4812887"/>
                    <a:pt x="1939169" y="4760372"/>
                  </a:cubicBezTo>
                  <a:cubicBezTo>
                    <a:pt x="1959229" y="4644398"/>
                    <a:pt x="1951575" y="4503573"/>
                    <a:pt x="1951665" y="4334336"/>
                  </a:cubicBezTo>
                  <a:cubicBezTo>
                    <a:pt x="1952181" y="4141966"/>
                    <a:pt x="1965707" y="4071482"/>
                    <a:pt x="1932344" y="3888133"/>
                  </a:cubicBezTo>
                  <a:cubicBezTo>
                    <a:pt x="2024530" y="3828015"/>
                    <a:pt x="2138927" y="3872631"/>
                    <a:pt x="2114094" y="3794489"/>
                  </a:cubicBezTo>
                  <a:cubicBezTo>
                    <a:pt x="2004573" y="3440309"/>
                    <a:pt x="1785909" y="2841037"/>
                    <a:pt x="1762492" y="2682768"/>
                  </a:cubicBezTo>
                  <a:cubicBezTo>
                    <a:pt x="1895117" y="2668567"/>
                    <a:pt x="2125465" y="2666041"/>
                    <a:pt x="2171636" y="2450629"/>
                  </a:cubicBezTo>
                  <a:cubicBezTo>
                    <a:pt x="2199124" y="2230322"/>
                    <a:pt x="2151580" y="2090442"/>
                    <a:pt x="2032492" y="1850474"/>
                  </a:cubicBezTo>
                  <a:cubicBezTo>
                    <a:pt x="1985848" y="1799467"/>
                    <a:pt x="2047772" y="1723110"/>
                    <a:pt x="1990819" y="1650316"/>
                  </a:cubicBezTo>
                  <a:cubicBezTo>
                    <a:pt x="1967685" y="1637100"/>
                    <a:pt x="2025493" y="1537968"/>
                    <a:pt x="1973329" y="1418094"/>
                  </a:cubicBezTo>
                  <a:cubicBezTo>
                    <a:pt x="1961710" y="1378726"/>
                    <a:pt x="1998634" y="1322234"/>
                    <a:pt x="1913430" y="1284830"/>
                  </a:cubicBezTo>
                  <a:cubicBezTo>
                    <a:pt x="1742471" y="1205966"/>
                    <a:pt x="1546285" y="1161900"/>
                    <a:pt x="1458979" y="1120535"/>
                  </a:cubicBezTo>
                  <a:cubicBezTo>
                    <a:pt x="1405004" y="1081274"/>
                    <a:pt x="1379873" y="1053550"/>
                    <a:pt x="1360513" y="1005635"/>
                  </a:cubicBezTo>
                  <a:cubicBezTo>
                    <a:pt x="1340722" y="948104"/>
                    <a:pt x="1398814" y="867496"/>
                    <a:pt x="1416522" y="807081"/>
                  </a:cubicBezTo>
                  <a:cubicBezTo>
                    <a:pt x="1435777" y="734637"/>
                    <a:pt x="1435362" y="682410"/>
                    <a:pt x="1484699" y="608469"/>
                  </a:cubicBezTo>
                  <a:cubicBezTo>
                    <a:pt x="1473461" y="517220"/>
                    <a:pt x="1500304" y="458673"/>
                    <a:pt x="1496208" y="366317"/>
                  </a:cubicBezTo>
                  <a:cubicBezTo>
                    <a:pt x="1497641" y="303667"/>
                    <a:pt x="1487534" y="203520"/>
                    <a:pt x="1413968" y="146640"/>
                  </a:cubicBezTo>
                  <a:cubicBezTo>
                    <a:pt x="1384481" y="73906"/>
                    <a:pt x="1248267" y="-7481"/>
                    <a:pt x="1100515" y="5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9" name="Freeform 10">
              <a:extLst>
                <a:ext uri="{FF2B5EF4-FFF2-40B4-BE49-F238E27FC236}">
                  <a16:creationId xmlns:a16="http://schemas.microsoft.com/office/drawing/2014/main" id="{54BFC36F-4445-4FEC-993A-9415D1BD1CD8}"/>
                </a:ext>
              </a:extLst>
            </p:cNvPr>
            <p:cNvSpPr>
              <a:spLocks noChangeAspect="1"/>
            </p:cNvSpPr>
            <p:nvPr/>
          </p:nvSpPr>
          <p:spPr>
            <a:xfrm flipH="1">
              <a:off x="6228184" y="1429128"/>
              <a:ext cx="989222" cy="3999743"/>
            </a:xfrm>
            <a:custGeom>
              <a:avLst/>
              <a:gdLst/>
              <a:ahLst/>
              <a:cxnLst/>
              <a:rect l="l" t="t" r="r" b="b"/>
              <a:pathLst>
                <a:path w="1700581" h="6876000">
                  <a:moveTo>
                    <a:pt x="878607" y="5728536"/>
                  </a:moveTo>
                  <a:lnTo>
                    <a:pt x="1213038" y="5728536"/>
                  </a:lnTo>
                  <a:cubicBezTo>
                    <a:pt x="1191114" y="5878770"/>
                    <a:pt x="1166919" y="6038257"/>
                    <a:pt x="1136360" y="6221609"/>
                  </a:cubicBezTo>
                  <a:cubicBezTo>
                    <a:pt x="1143018" y="6556144"/>
                    <a:pt x="1429288" y="6641027"/>
                    <a:pt x="1376029" y="6715924"/>
                  </a:cubicBezTo>
                  <a:cubicBezTo>
                    <a:pt x="1327762" y="6799140"/>
                    <a:pt x="1164654" y="6747547"/>
                    <a:pt x="1026513" y="6735896"/>
                  </a:cubicBezTo>
                  <a:cubicBezTo>
                    <a:pt x="996554" y="6629376"/>
                    <a:pt x="976582" y="6462941"/>
                    <a:pt x="936637" y="6461276"/>
                  </a:cubicBezTo>
                  <a:cubicBezTo>
                    <a:pt x="901685" y="6449625"/>
                    <a:pt x="926652" y="6562802"/>
                    <a:pt x="911672" y="6641026"/>
                  </a:cubicBezTo>
                  <a:lnTo>
                    <a:pt x="836775" y="6656007"/>
                  </a:lnTo>
                  <a:cubicBezTo>
                    <a:pt x="813474" y="6507878"/>
                    <a:pt x="765208" y="6364743"/>
                    <a:pt x="766873" y="6211623"/>
                  </a:cubicBezTo>
                  <a:cubicBezTo>
                    <a:pt x="770201" y="6148377"/>
                    <a:pt x="803489" y="6145049"/>
                    <a:pt x="856748" y="6081803"/>
                  </a:cubicBezTo>
                  <a:cubicBezTo>
                    <a:pt x="894429" y="6019813"/>
                    <a:pt x="886836" y="5883254"/>
                    <a:pt x="878607" y="5728536"/>
                  </a:cubicBezTo>
                  <a:close/>
                  <a:moveTo>
                    <a:pt x="291280" y="5728536"/>
                  </a:moveTo>
                  <a:lnTo>
                    <a:pt x="617128" y="5728536"/>
                  </a:lnTo>
                  <a:cubicBezTo>
                    <a:pt x="607671" y="5759643"/>
                    <a:pt x="597428" y="5790682"/>
                    <a:pt x="587121" y="5822163"/>
                  </a:cubicBezTo>
                  <a:cubicBezTo>
                    <a:pt x="595442" y="5913703"/>
                    <a:pt x="518883" y="6125076"/>
                    <a:pt x="552169" y="6171678"/>
                  </a:cubicBezTo>
                  <a:cubicBezTo>
                    <a:pt x="582127" y="6219945"/>
                    <a:pt x="612087" y="6258225"/>
                    <a:pt x="622073" y="6321471"/>
                  </a:cubicBezTo>
                  <a:cubicBezTo>
                    <a:pt x="612086" y="6489570"/>
                    <a:pt x="581294" y="6627747"/>
                    <a:pt x="582128" y="6770847"/>
                  </a:cubicBezTo>
                  <a:cubicBezTo>
                    <a:pt x="542184" y="6772511"/>
                    <a:pt x="541200" y="6783894"/>
                    <a:pt x="502239" y="6780832"/>
                  </a:cubicBezTo>
                  <a:cubicBezTo>
                    <a:pt x="487260" y="6709265"/>
                    <a:pt x="515554" y="6675978"/>
                    <a:pt x="477273" y="6621054"/>
                  </a:cubicBezTo>
                  <a:cubicBezTo>
                    <a:pt x="452307" y="6692623"/>
                    <a:pt x="407370" y="6689294"/>
                    <a:pt x="402376" y="6835757"/>
                  </a:cubicBezTo>
                  <a:cubicBezTo>
                    <a:pt x="344478" y="6846528"/>
                    <a:pt x="258804" y="6865470"/>
                    <a:pt x="181318" y="6876000"/>
                  </a:cubicBezTo>
                  <a:lnTo>
                    <a:pt x="22668" y="6876000"/>
                  </a:lnTo>
                  <a:cubicBezTo>
                    <a:pt x="325" y="6867219"/>
                    <a:pt x="-7264" y="6849920"/>
                    <a:pt x="7923" y="6820777"/>
                  </a:cubicBezTo>
                  <a:cubicBezTo>
                    <a:pt x="91141" y="6682635"/>
                    <a:pt x="249255" y="6509542"/>
                    <a:pt x="292529" y="6226601"/>
                  </a:cubicBezTo>
                  <a:lnTo>
                    <a:pt x="292529" y="6121748"/>
                  </a:lnTo>
                  <a:lnTo>
                    <a:pt x="277550" y="6051844"/>
                  </a:lnTo>
                  <a:lnTo>
                    <a:pt x="297522" y="5922024"/>
                  </a:lnTo>
                  <a:close/>
                  <a:moveTo>
                    <a:pt x="357997" y="3433607"/>
                  </a:moveTo>
                  <a:lnTo>
                    <a:pt x="1564298" y="3433607"/>
                  </a:lnTo>
                  <a:cubicBezTo>
                    <a:pt x="1526982" y="3820040"/>
                    <a:pt x="1389157" y="4196631"/>
                    <a:pt x="1307467" y="4581071"/>
                  </a:cubicBezTo>
                  <a:lnTo>
                    <a:pt x="1307466" y="4581071"/>
                  </a:lnTo>
                  <a:cubicBezTo>
                    <a:pt x="1296887" y="4621614"/>
                    <a:pt x="1288623" y="4662612"/>
                    <a:pt x="1281159" y="4703713"/>
                  </a:cubicBezTo>
                  <a:cubicBezTo>
                    <a:pt x="1256194" y="4795252"/>
                    <a:pt x="1316111" y="4916752"/>
                    <a:pt x="1311119" y="5063215"/>
                  </a:cubicBezTo>
                  <a:cubicBezTo>
                    <a:pt x="1274117" y="5297224"/>
                    <a:pt x="1246129" y="5502391"/>
                    <a:pt x="1213038" y="5728535"/>
                  </a:cubicBezTo>
                  <a:lnTo>
                    <a:pt x="878608" y="5728535"/>
                  </a:lnTo>
                  <a:cubicBezTo>
                    <a:pt x="875701" y="5671395"/>
                    <a:pt x="872625" y="5611785"/>
                    <a:pt x="871727" y="5552536"/>
                  </a:cubicBezTo>
                  <a:lnTo>
                    <a:pt x="856748" y="5402743"/>
                  </a:lnTo>
                  <a:lnTo>
                    <a:pt x="856748" y="4938388"/>
                  </a:lnTo>
                  <a:lnTo>
                    <a:pt x="906679" y="4693727"/>
                  </a:lnTo>
                  <a:lnTo>
                    <a:pt x="888339" y="4581071"/>
                  </a:lnTo>
                  <a:lnTo>
                    <a:pt x="888340" y="4581071"/>
                  </a:lnTo>
                  <a:lnTo>
                    <a:pt x="871728" y="4479025"/>
                  </a:lnTo>
                  <a:cubicBezTo>
                    <a:pt x="862264" y="4512577"/>
                    <a:pt x="850467" y="4546796"/>
                    <a:pt x="837952" y="4581071"/>
                  </a:cubicBezTo>
                  <a:lnTo>
                    <a:pt x="837951" y="4581071"/>
                  </a:lnTo>
                  <a:cubicBezTo>
                    <a:pt x="802120" y="4679442"/>
                    <a:pt x="760533" y="4778331"/>
                    <a:pt x="751893" y="4863490"/>
                  </a:cubicBezTo>
                  <a:cubicBezTo>
                    <a:pt x="763709" y="5248980"/>
                    <a:pt x="696884" y="5485051"/>
                    <a:pt x="617128" y="5728535"/>
                  </a:cubicBezTo>
                  <a:lnTo>
                    <a:pt x="291281" y="5728535"/>
                  </a:lnTo>
                  <a:lnTo>
                    <a:pt x="287536" y="5612453"/>
                  </a:lnTo>
                  <a:cubicBezTo>
                    <a:pt x="265900" y="5206349"/>
                    <a:pt x="304180" y="4960024"/>
                    <a:pt x="397384" y="4618831"/>
                  </a:cubicBezTo>
                  <a:lnTo>
                    <a:pt x="397033" y="4581071"/>
                  </a:lnTo>
                  <a:lnTo>
                    <a:pt x="397034" y="4581071"/>
                  </a:lnTo>
                  <a:cubicBezTo>
                    <a:pt x="400543" y="4198569"/>
                    <a:pt x="344626" y="3816062"/>
                    <a:pt x="357997" y="3433607"/>
                  </a:cubicBezTo>
                  <a:close/>
                  <a:moveTo>
                    <a:pt x="1000299" y="1643"/>
                  </a:moveTo>
                  <a:cubicBezTo>
                    <a:pt x="1142290" y="17714"/>
                    <a:pt x="1233725" y="147534"/>
                    <a:pt x="1266180" y="209948"/>
                  </a:cubicBezTo>
                  <a:cubicBezTo>
                    <a:pt x="1337749" y="388035"/>
                    <a:pt x="1289481" y="646010"/>
                    <a:pt x="1306126" y="898993"/>
                  </a:cubicBezTo>
                  <a:cubicBezTo>
                    <a:pt x="1341077" y="1017161"/>
                    <a:pt x="1336084" y="1055442"/>
                    <a:pt x="1296139" y="1048785"/>
                  </a:cubicBezTo>
                  <a:cubicBezTo>
                    <a:pt x="1304964" y="1086489"/>
                    <a:pt x="1295227" y="1111434"/>
                    <a:pt x="1298096" y="1138678"/>
                  </a:cubicBezTo>
                  <a:lnTo>
                    <a:pt x="1298097" y="1138678"/>
                  </a:lnTo>
                  <a:cubicBezTo>
                    <a:pt x="1300323" y="1168033"/>
                    <a:pt x="1317044" y="1200049"/>
                    <a:pt x="1386014" y="1253500"/>
                  </a:cubicBezTo>
                  <a:lnTo>
                    <a:pt x="1291146" y="1328397"/>
                  </a:lnTo>
                  <a:cubicBezTo>
                    <a:pt x="1326098" y="1446567"/>
                    <a:pt x="1381023" y="1589701"/>
                    <a:pt x="1445932" y="1692891"/>
                  </a:cubicBezTo>
                  <a:lnTo>
                    <a:pt x="1381022" y="1757801"/>
                  </a:lnTo>
                  <a:cubicBezTo>
                    <a:pt x="1405988" y="1786095"/>
                    <a:pt x="1480883" y="1809396"/>
                    <a:pt x="1455918" y="1842683"/>
                  </a:cubicBezTo>
                  <a:cubicBezTo>
                    <a:pt x="1427624" y="1945873"/>
                    <a:pt x="1369372" y="2059050"/>
                    <a:pt x="1326098" y="2167233"/>
                  </a:cubicBezTo>
                  <a:cubicBezTo>
                    <a:pt x="1386015" y="2173890"/>
                    <a:pt x="1415974" y="2180547"/>
                    <a:pt x="1505849" y="2187205"/>
                  </a:cubicBezTo>
                  <a:cubicBezTo>
                    <a:pt x="1532134" y="2216917"/>
                    <a:pt x="1563125" y="2251336"/>
                    <a:pt x="1592182" y="2286142"/>
                  </a:cubicBezTo>
                  <a:lnTo>
                    <a:pt x="1592184" y="2286142"/>
                  </a:lnTo>
                  <a:cubicBezTo>
                    <a:pt x="1648871" y="2351776"/>
                    <a:pt x="1699489" y="2417957"/>
                    <a:pt x="1700581" y="2451838"/>
                  </a:cubicBezTo>
                  <a:cubicBezTo>
                    <a:pt x="1677280" y="2570007"/>
                    <a:pt x="1614033" y="2708149"/>
                    <a:pt x="1525823" y="2806346"/>
                  </a:cubicBezTo>
                  <a:cubicBezTo>
                    <a:pt x="1582604" y="3019952"/>
                    <a:pt x="1588783" y="3228287"/>
                    <a:pt x="1564298" y="3433606"/>
                  </a:cubicBezTo>
                  <a:lnTo>
                    <a:pt x="357997" y="3433606"/>
                  </a:lnTo>
                  <a:cubicBezTo>
                    <a:pt x="361606" y="3257771"/>
                    <a:pt x="381219" y="3081989"/>
                    <a:pt x="427343" y="2906207"/>
                  </a:cubicBezTo>
                  <a:lnTo>
                    <a:pt x="312503" y="2781381"/>
                  </a:lnTo>
                  <a:lnTo>
                    <a:pt x="502240" y="2441852"/>
                  </a:lnTo>
                  <a:cubicBezTo>
                    <a:pt x="445692" y="2397654"/>
                    <a:pt x="398283" y="2345651"/>
                    <a:pt x="360181" y="2286142"/>
                  </a:cubicBezTo>
                  <a:lnTo>
                    <a:pt x="360181" y="2286142"/>
                  </a:lnTo>
                  <a:cubicBezTo>
                    <a:pt x="191427" y="2049061"/>
                    <a:pt x="144185" y="1710010"/>
                    <a:pt x="67840" y="1403293"/>
                  </a:cubicBezTo>
                  <a:cubicBezTo>
                    <a:pt x="51782" y="1311963"/>
                    <a:pt x="90192" y="1206108"/>
                    <a:pt x="144160" y="1138678"/>
                  </a:cubicBezTo>
                  <a:lnTo>
                    <a:pt x="144160" y="1138678"/>
                  </a:lnTo>
                  <a:cubicBezTo>
                    <a:pt x="178854" y="1093626"/>
                    <a:pt x="220576" y="1065454"/>
                    <a:pt x="257578" y="1068757"/>
                  </a:cubicBezTo>
                  <a:lnTo>
                    <a:pt x="227619" y="903986"/>
                  </a:lnTo>
                  <a:cubicBezTo>
                    <a:pt x="508895" y="707591"/>
                    <a:pt x="630395" y="86785"/>
                    <a:pt x="841769" y="30197"/>
                  </a:cubicBezTo>
                  <a:cubicBezTo>
                    <a:pt x="900021" y="3568"/>
                    <a:pt x="952969" y="-3714"/>
                    <a:pt x="1000299" y="164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0" name="Freeform 11">
              <a:extLst>
                <a:ext uri="{FF2B5EF4-FFF2-40B4-BE49-F238E27FC236}">
                  <a16:creationId xmlns:a16="http://schemas.microsoft.com/office/drawing/2014/main" id="{C9113923-8E9F-449D-873D-BA9D69E56907}"/>
                </a:ext>
              </a:extLst>
            </p:cNvPr>
            <p:cNvSpPr/>
            <p:nvPr/>
          </p:nvSpPr>
          <p:spPr>
            <a:xfrm>
              <a:off x="7092280" y="1435354"/>
              <a:ext cx="1251308" cy="3993517"/>
            </a:xfrm>
            <a:custGeom>
              <a:avLst/>
              <a:gdLst>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39802 w 2274475"/>
                <a:gd name="connsiteY54" fmla="*/ 113436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90104 w 2274475"/>
                <a:gd name="connsiteY8" fmla="*/ 110685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74475" h="7258931">
                  <a:moveTo>
                    <a:pt x="1010406" y="480"/>
                  </a:moveTo>
                  <a:cubicBezTo>
                    <a:pt x="1043686" y="-1083"/>
                    <a:pt x="1073016" y="1304"/>
                    <a:pt x="1102095" y="5735"/>
                  </a:cubicBezTo>
                  <a:cubicBezTo>
                    <a:pt x="1104192" y="5411"/>
                    <a:pt x="1106275" y="5508"/>
                    <a:pt x="1108360" y="5621"/>
                  </a:cubicBezTo>
                  <a:cubicBezTo>
                    <a:pt x="1267121" y="18361"/>
                    <a:pt x="1286231" y="91404"/>
                    <a:pt x="1384688" y="135883"/>
                  </a:cubicBezTo>
                  <a:lnTo>
                    <a:pt x="1492367" y="319142"/>
                  </a:lnTo>
                  <a:cubicBezTo>
                    <a:pt x="1491728" y="426282"/>
                    <a:pt x="1510135" y="527075"/>
                    <a:pt x="1487277" y="627868"/>
                  </a:cubicBezTo>
                  <a:cubicBezTo>
                    <a:pt x="1418910" y="746113"/>
                    <a:pt x="1302895" y="830053"/>
                    <a:pt x="1311344" y="934324"/>
                  </a:cubicBezTo>
                  <a:lnTo>
                    <a:pt x="1325500" y="985327"/>
                  </a:lnTo>
                  <a:cubicBezTo>
                    <a:pt x="1330194" y="1024847"/>
                    <a:pt x="1375728" y="1068875"/>
                    <a:pt x="1390104" y="1106856"/>
                  </a:cubicBezTo>
                  <a:cubicBezTo>
                    <a:pt x="1431693" y="1230800"/>
                    <a:pt x="1797433" y="1317290"/>
                    <a:pt x="2048362" y="1385160"/>
                  </a:cubicBezTo>
                  <a:cubicBezTo>
                    <a:pt x="2111119" y="1394902"/>
                    <a:pt x="2091635" y="1498099"/>
                    <a:pt x="2117009" y="1597559"/>
                  </a:cubicBezTo>
                  <a:cubicBezTo>
                    <a:pt x="2135620" y="1660396"/>
                    <a:pt x="2154811" y="1677574"/>
                    <a:pt x="2148808" y="1758448"/>
                  </a:cubicBezTo>
                  <a:cubicBezTo>
                    <a:pt x="2191400" y="1843059"/>
                    <a:pt x="2218460" y="1906746"/>
                    <a:pt x="2189395" y="2037940"/>
                  </a:cubicBezTo>
                  <a:cubicBezTo>
                    <a:pt x="2188764" y="2111215"/>
                    <a:pt x="2206824" y="2102251"/>
                    <a:pt x="2232360" y="2257766"/>
                  </a:cubicBezTo>
                  <a:cubicBezTo>
                    <a:pt x="2286030" y="2406818"/>
                    <a:pt x="2285957" y="2613610"/>
                    <a:pt x="2246002" y="2696740"/>
                  </a:cubicBezTo>
                  <a:cubicBezTo>
                    <a:pt x="2250906" y="2813515"/>
                    <a:pt x="2280244" y="2781221"/>
                    <a:pt x="2261780" y="2932246"/>
                  </a:cubicBezTo>
                  <a:cubicBezTo>
                    <a:pt x="2251812" y="3042523"/>
                    <a:pt x="2230338" y="3222331"/>
                    <a:pt x="2189929" y="3317283"/>
                  </a:cubicBezTo>
                  <a:cubicBezTo>
                    <a:pt x="2205594" y="3415974"/>
                    <a:pt x="2208562" y="3482744"/>
                    <a:pt x="2153905" y="3546819"/>
                  </a:cubicBezTo>
                  <a:cubicBezTo>
                    <a:pt x="2123547" y="3613605"/>
                    <a:pt x="2067020" y="3631796"/>
                    <a:pt x="2062829" y="3747178"/>
                  </a:cubicBezTo>
                  <a:cubicBezTo>
                    <a:pt x="2038248" y="3784366"/>
                    <a:pt x="2043572" y="3814077"/>
                    <a:pt x="1996560" y="3899862"/>
                  </a:cubicBezTo>
                  <a:cubicBezTo>
                    <a:pt x="1976622" y="3973381"/>
                    <a:pt x="1945464" y="4030878"/>
                    <a:pt x="1973112" y="4192026"/>
                  </a:cubicBezTo>
                  <a:cubicBezTo>
                    <a:pt x="1978331" y="4297101"/>
                    <a:pt x="1988760" y="4562878"/>
                    <a:pt x="1994230" y="4758341"/>
                  </a:cubicBezTo>
                  <a:cubicBezTo>
                    <a:pt x="1999377" y="4985418"/>
                    <a:pt x="1993308" y="5242399"/>
                    <a:pt x="1998454" y="5443309"/>
                  </a:cubicBezTo>
                  <a:cubicBezTo>
                    <a:pt x="2022566" y="5619053"/>
                    <a:pt x="2065370" y="5798537"/>
                    <a:pt x="2070791" y="5970543"/>
                  </a:cubicBezTo>
                  <a:lnTo>
                    <a:pt x="2032486" y="6356695"/>
                  </a:lnTo>
                  <a:cubicBezTo>
                    <a:pt x="2079044" y="6432965"/>
                    <a:pt x="2118126" y="6490542"/>
                    <a:pt x="2112349" y="6570550"/>
                  </a:cubicBezTo>
                  <a:cubicBezTo>
                    <a:pt x="2108465" y="6689962"/>
                    <a:pt x="2037292" y="6764517"/>
                    <a:pt x="2055838" y="6861500"/>
                  </a:cubicBezTo>
                  <a:cubicBezTo>
                    <a:pt x="2097864" y="6951606"/>
                    <a:pt x="2147368" y="7116476"/>
                    <a:pt x="2193133" y="7243963"/>
                  </a:cubicBezTo>
                  <a:lnTo>
                    <a:pt x="1732215" y="7204737"/>
                  </a:lnTo>
                  <a:lnTo>
                    <a:pt x="1663568" y="6959567"/>
                  </a:lnTo>
                  <a:cubicBezTo>
                    <a:pt x="1623726" y="6778984"/>
                    <a:pt x="1531549" y="6564756"/>
                    <a:pt x="1544042" y="6417818"/>
                  </a:cubicBezTo>
                  <a:cubicBezTo>
                    <a:pt x="1469780" y="6357795"/>
                    <a:pt x="1458800" y="6257382"/>
                    <a:pt x="1453500" y="6124684"/>
                  </a:cubicBezTo>
                  <a:cubicBezTo>
                    <a:pt x="1459414" y="5973294"/>
                    <a:pt x="1487695" y="5797290"/>
                    <a:pt x="1474862" y="5692653"/>
                  </a:cubicBezTo>
                  <a:cubicBezTo>
                    <a:pt x="1347374" y="5192509"/>
                    <a:pt x="1249791" y="4714793"/>
                    <a:pt x="1163424" y="4154838"/>
                  </a:cubicBezTo>
                  <a:cubicBezTo>
                    <a:pt x="1039173" y="4600350"/>
                    <a:pt x="963519" y="5378561"/>
                    <a:pt x="947675" y="5468942"/>
                  </a:cubicBezTo>
                  <a:cubicBezTo>
                    <a:pt x="932722" y="5560633"/>
                    <a:pt x="914032" y="5637371"/>
                    <a:pt x="902817" y="5744015"/>
                  </a:cubicBezTo>
                  <a:cubicBezTo>
                    <a:pt x="919033" y="6058608"/>
                    <a:pt x="882913" y="6575066"/>
                    <a:pt x="839316" y="6702747"/>
                  </a:cubicBezTo>
                  <a:cubicBezTo>
                    <a:pt x="858492" y="6778871"/>
                    <a:pt x="832810" y="6810137"/>
                    <a:pt x="780961" y="6871307"/>
                  </a:cubicBezTo>
                  <a:cubicBezTo>
                    <a:pt x="768808" y="6922202"/>
                    <a:pt x="820204" y="6999264"/>
                    <a:pt x="740763" y="7038944"/>
                  </a:cubicBezTo>
                  <a:cubicBezTo>
                    <a:pt x="606138" y="7157742"/>
                    <a:pt x="460299" y="7242895"/>
                    <a:pt x="340627" y="7257023"/>
                  </a:cubicBezTo>
                  <a:cubicBezTo>
                    <a:pt x="221975" y="7267509"/>
                    <a:pt x="178088" y="7236875"/>
                    <a:pt x="160369" y="7112785"/>
                  </a:cubicBezTo>
                  <a:cubicBezTo>
                    <a:pt x="142245" y="6930616"/>
                    <a:pt x="404486" y="6901713"/>
                    <a:pt x="375147" y="6637304"/>
                  </a:cubicBezTo>
                  <a:cubicBezTo>
                    <a:pt x="367007" y="6500075"/>
                    <a:pt x="336437" y="6430133"/>
                    <a:pt x="354465" y="6292903"/>
                  </a:cubicBezTo>
                  <a:cubicBezTo>
                    <a:pt x="358235" y="6286495"/>
                    <a:pt x="414341" y="5984768"/>
                    <a:pt x="418111" y="5978359"/>
                  </a:cubicBezTo>
                  <a:cubicBezTo>
                    <a:pt x="413580" y="5770394"/>
                    <a:pt x="386620" y="5689529"/>
                    <a:pt x="438162" y="5462874"/>
                  </a:cubicBezTo>
                  <a:lnTo>
                    <a:pt x="408741" y="4908987"/>
                  </a:lnTo>
                  <a:cubicBezTo>
                    <a:pt x="383383" y="4594734"/>
                    <a:pt x="347025" y="4231956"/>
                    <a:pt x="369833" y="3984130"/>
                  </a:cubicBezTo>
                  <a:cubicBezTo>
                    <a:pt x="360790" y="3878249"/>
                    <a:pt x="203156" y="3654257"/>
                    <a:pt x="114102" y="3468366"/>
                  </a:cubicBezTo>
                  <a:cubicBezTo>
                    <a:pt x="73252" y="3345749"/>
                    <a:pt x="107597" y="3109690"/>
                    <a:pt x="25841" y="2997641"/>
                  </a:cubicBezTo>
                  <a:cubicBezTo>
                    <a:pt x="-26781" y="2864117"/>
                    <a:pt x="13437" y="2636005"/>
                    <a:pt x="37056" y="2488661"/>
                  </a:cubicBezTo>
                  <a:cubicBezTo>
                    <a:pt x="58606" y="2354225"/>
                    <a:pt x="33601" y="2288134"/>
                    <a:pt x="10548" y="2180866"/>
                  </a:cubicBezTo>
                  <a:cubicBezTo>
                    <a:pt x="-2582" y="2138083"/>
                    <a:pt x="49550" y="1969276"/>
                    <a:pt x="66962" y="1852534"/>
                  </a:cubicBezTo>
                  <a:cubicBezTo>
                    <a:pt x="80491" y="1712295"/>
                    <a:pt x="109474" y="1518069"/>
                    <a:pt x="133715" y="1495365"/>
                  </a:cubicBezTo>
                  <a:cubicBezTo>
                    <a:pt x="320335" y="1404758"/>
                    <a:pt x="520831" y="1377628"/>
                    <a:pt x="726142" y="1204779"/>
                  </a:cubicBezTo>
                  <a:lnTo>
                    <a:pt x="801702" y="1145790"/>
                  </a:lnTo>
                  <a:cubicBezTo>
                    <a:pt x="809306" y="1071017"/>
                    <a:pt x="832150" y="1000053"/>
                    <a:pt x="839754" y="925280"/>
                  </a:cubicBezTo>
                  <a:cubicBezTo>
                    <a:pt x="835314" y="915634"/>
                    <a:pt x="854784" y="890796"/>
                    <a:pt x="852095" y="881622"/>
                  </a:cubicBezTo>
                  <a:cubicBezTo>
                    <a:pt x="830908" y="801911"/>
                    <a:pt x="739926" y="755876"/>
                    <a:pt x="685639" y="674518"/>
                  </a:cubicBezTo>
                  <a:cubicBezTo>
                    <a:pt x="679420" y="654057"/>
                    <a:pt x="675363" y="620231"/>
                    <a:pt x="673583" y="580154"/>
                  </a:cubicBezTo>
                  <a:cubicBezTo>
                    <a:pt x="646287" y="504174"/>
                    <a:pt x="625266" y="418796"/>
                    <a:pt x="642606" y="341636"/>
                  </a:cubicBezTo>
                  <a:cubicBezTo>
                    <a:pt x="637217" y="194039"/>
                    <a:pt x="706592" y="142696"/>
                    <a:pt x="839802" y="36004"/>
                  </a:cubicBezTo>
                  <a:cubicBezTo>
                    <a:pt x="910855" y="12350"/>
                    <a:pt x="964405" y="2641"/>
                    <a:pt x="1010406" y="4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24" name="Isosceles Triangle 15">
            <a:extLst>
              <a:ext uri="{FF2B5EF4-FFF2-40B4-BE49-F238E27FC236}">
                <a16:creationId xmlns:a16="http://schemas.microsoft.com/office/drawing/2014/main" id="{FF728545-7C30-4AF8-8392-A8EC7DC86487}"/>
              </a:ext>
            </a:extLst>
          </p:cNvPr>
          <p:cNvSpPr/>
          <p:nvPr/>
        </p:nvSpPr>
        <p:spPr>
          <a:xfrm rot="10800000">
            <a:off x="1308905" y="2831774"/>
            <a:ext cx="9593722" cy="2956647"/>
          </a:xfrm>
          <a:custGeom>
            <a:avLst/>
            <a:gdLst/>
            <a:ahLst/>
            <a:cxnLst/>
            <a:rect l="l" t="t" r="r" b="b"/>
            <a:pathLst>
              <a:path w="8427514" h="2597239">
                <a:moveTo>
                  <a:pt x="4226731" y="2597239"/>
                </a:moveTo>
                <a:cubicBezTo>
                  <a:pt x="4151713" y="2593344"/>
                  <a:pt x="4226544" y="1571255"/>
                  <a:pt x="4085641" y="1436961"/>
                </a:cubicBezTo>
                <a:cubicBezTo>
                  <a:pt x="3945097" y="1423791"/>
                  <a:pt x="3830783" y="1321570"/>
                  <a:pt x="3799565" y="1186993"/>
                </a:cubicBezTo>
                <a:cubicBezTo>
                  <a:pt x="3465540" y="1190963"/>
                  <a:pt x="2893896" y="1309190"/>
                  <a:pt x="2893897" y="1243358"/>
                </a:cubicBezTo>
                <a:cubicBezTo>
                  <a:pt x="2878850" y="1173635"/>
                  <a:pt x="3473870" y="1131186"/>
                  <a:pt x="3789402" y="1039632"/>
                </a:cubicBezTo>
                <a:lnTo>
                  <a:pt x="3789402" y="949897"/>
                </a:lnTo>
                <a:lnTo>
                  <a:pt x="47906" y="1257081"/>
                </a:lnTo>
                <a:cubicBezTo>
                  <a:pt x="-132121" y="1267427"/>
                  <a:pt x="240348" y="1141200"/>
                  <a:pt x="420375" y="1120508"/>
                </a:cubicBezTo>
                <a:cubicBezTo>
                  <a:pt x="924509" y="1068703"/>
                  <a:pt x="1278693" y="1044634"/>
                  <a:pt x="1616677" y="1011951"/>
                </a:cubicBezTo>
                <a:lnTo>
                  <a:pt x="1616677" y="899775"/>
                </a:lnTo>
                <a:cubicBezTo>
                  <a:pt x="1616677" y="887559"/>
                  <a:pt x="1626580" y="877656"/>
                  <a:pt x="1638796" y="877656"/>
                </a:cubicBezTo>
                <a:lnTo>
                  <a:pt x="1678877" y="877656"/>
                </a:lnTo>
                <a:cubicBezTo>
                  <a:pt x="1691093" y="877656"/>
                  <a:pt x="1700996" y="887559"/>
                  <a:pt x="1700996" y="899775"/>
                </a:cubicBezTo>
                <a:lnTo>
                  <a:pt x="1700996" y="1003216"/>
                </a:lnTo>
                <a:cubicBezTo>
                  <a:pt x="1874286" y="985864"/>
                  <a:pt x="2046202" y="965062"/>
                  <a:pt x="2235083" y="936195"/>
                </a:cubicBezTo>
                <a:lnTo>
                  <a:pt x="2235083" y="822014"/>
                </a:lnTo>
                <a:cubicBezTo>
                  <a:pt x="2235083" y="809798"/>
                  <a:pt x="2244986" y="799895"/>
                  <a:pt x="2257202" y="799895"/>
                </a:cubicBezTo>
                <a:lnTo>
                  <a:pt x="2297283" y="799895"/>
                </a:lnTo>
                <a:cubicBezTo>
                  <a:pt x="2309499" y="799895"/>
                  <a:pt x="2319402" y="809798"/>
                  <a:pt x="2319402" y="822014"/>
                </a:cubicBezTo>
                <a:lnTo>
                  <a:pt x="2319402" y="922938"/>
                </a:lnTo>
                <a:cubicBezTo>
                  <a:pt x="2499685" y="894212"/>
                  <a:pt x="2696841" y="857660"/>
                  <a:pt x="2925534" y="809594"/>
                </a:cubicBezTo>
                <a:lnTo>
                  <a:pt x="2925534" y="740021"/>
                </a:lnTo>
                <a:cubicBezTo>
                  <a:pt x="2821343" y="727186"/>
                  <a:pt x="2741052" y="638102"/>
                  <a:pt x="2741052" y="530265"/>
                </a:cubicBezTo>
                <a:cubicBezTo>
                  <a:pt x="2741052" y="412855"/>
                  <a:pt x="2836231" y="317676"/>
                  <a:pt x="2953641" y="317676"/>
                </a:cubicBezTo>
                <a:cubicBezTo>
                  <a:pt x="3071051" y="317676"/>
                  <a:pt x="3166230" y="412855"/>
                  <a:pt x="3166230" y="530265"/>
                </a:cubicBezTo>
                <a:cubicBezTo>
                  <a:pt x="3166230" y="628128"/>
                  <a:pt x="3100105" y="710545"/>
                  <a:pt x="3009853" y="734385"/>
                </a:cubicBezTo>
                <a:lnTo>
                  <a:pt x="3009853" y="791386"/>
                </a:lnTo>
                <a:cubicBezTo>
                  <a:pt x="3127996" y="766333"/>
                  <a:pt x="3254362" y="737944"/>
                  <a:pt x="3390843" y="706074"/>
                </a:cubicBezTo>
                <a:lnTo>
                  <a:pt x="3390843" y="168653"/>
                </a:lnTo>
                <a:lnTo>
                  <a:pt x="3359458" y="168653"/>
                </a:lnTo>
                <a:lnTo>
                  <a:pt x="3359458" y="255259"/>
                </a:lnTo>
                <a:cubicBezTo>
                  <a:pt x="3359458" y="269527"/>
                  <a:pt x="3347891" y="281094"/>
                  <a:pt x="3333623" y="281094"/>
                </a:cubicBezTo>
                <a:lnTo>
                  <a:pt x="3272856" y="281094"/>
                </a:lnTo>
                <a:cubicBezTo>
                  <a:pt x="3258588" y="281094"/>
                  <a:pt x="3247021" y="269527"/>
                  <a:pt x="3247021" y="255259"/>
                </a:cubicBezTo>
                <a:lnTo>
                  <a:pt x="3247021" y="25835"/>
                </a:lnTo>
                <a:cubicBezTo>
                  <a:pt x="3247021" y="11567"/>
                  <a:pt x="3258588" y="0"/>
                  <a:pt x="3272856" y="0"/>
                </a:cubicBezTo>
                <a:lnTo>
                  <a:pt x="3333623" y="0"/>
                </a:lnTo>
                <a:cubicBezTo>
                  <a:pt x="3347891" y="0"/>
                  <a:pt x="3359458" y="11567"/>
                  <a:pt x="3359458" y="25835"/>
                </a:cubicBezTo>
                <a:lnTo>
                  <a:pt x="3359458" y="112440"/>
                </a:lnTo>
                <a:lnTo>
                  <a:pt x="3478442" y="112440"/>
                </a:lnTo>
                <a:lnTo>
                  <a:pt x="3478442" y="25835"/>
                </a:lnTo>
                <a:cubicBezTo>
                  <a:pt x="3478442" y="11567"/>
                  <a:pt x="3490009" y="0"/>
                  <a:pt x="3504277" y="0"/>
                </a:cubicBezTo>
                <a:lnTo>
                  <a:pt x="3565044" y="0"/>
                </a:lnTo>
                <a:cubicBezTo>
                  <a:pt x="3579312" y="0"/>
                  <a:pt x="3590879" y="11567"/>
                  <a:pt x="3590879" y="25835"/>
                </a:cubicBezTo>
                <a:lnTo>
                  <a:pt x="3590879" y="255259"/>
                </a:lnTo>
                <a:cubicBezTo>
                  <a:pt x="3590879" y="269527"/>
                  <a:pt x="3579312" y="281094"/>
                  <a:pt x="3565044" y="281094"/>
                </a:cubicBezTo>
                <a:lnTo>
                  <a:pt x="3504277" y="281094"/>
                </a:lnTo>
                <a:cubicBezTo>
                  <a:pt x="3490009" y="281094"/>
                  <a:pt x="3478442" y="269527"/>
                  <a:pt x="3478442" y="255259"/>
                </a:cubicBezTo>
                <a:lnTo>
                  <a:pt x="3478442" y="168653"/>
                </a:lnTo>
                <a:lnTo>
                  <a:pt x="3447055" y="168653"/>
                </a:lnTo>
                <a:lnTo>
                  <a:pt x="3447055" y="692891"/>
                </a:lnTo>
                <a:lnTo>
                  <a:pt x="3447056" y="692891"/>
                </a:lnTo>
                <a:lnTo>
                  <a:pt x="3447056" y="349323"/>
                </a:lnTo>
                <a:lnTo>
                  <a:pt x="3619849" y="651710"/>
                </a:lnTo>
                <a:cubicBezTo>
                  <a:pt x="3679571" y="637288"/>
                  <a:pt x="3741099" y="622243"/>
                  <a:pt x="3804556" y="606555"/>
                </a:cubicBezTo>
                <a:cubicBezTo>
                  <a:pt x="3834161" y="534998"/>
                  <a:pt x="3904681" y="484712"/>
                  <a:pt x="3986946" y="484712"/>
                </a:cubicBezTo>
                <a:lnTo>
                  <a:pt x="4163011" y="484712"/>
                </a:lnTo>
                <a:lnTo>
                  <a:pt x="4178052" y="373728"/>
                </a:lnTo>
                <a:lnTo>
                  <a:pt x="4132718" y="373728"/>
                </a:lnTo>
                <a:lnTo>
                  <a:pt x="4132718" y="317516"/>
                </a:lnTo>
                <a:lnTo>
                  <a:pt x="4185669" y="317516"/>
                </a:lnTo>
                <a:lnTo>
                  <a:pt x="4210475" y="134476"/>
                </a:lnTo>
                <a:lnTo>
                  <a:pt x="4173570" y="134476"/>
                </a:lnTo>
                <a:lnTo>
                  <a:pt x="4173570" y="190698"/>
                </a:lnTo>
                <a:lnTo>
                  <a:pt x="4117358" y="190698"/>
                </a:lnTo>
                <a:lnTo>
                  <a:pt x="4117358" y="22042"/>
                </a:lnTo>
                <a:lnTo>
                  <a:pt x="4173570" y="22042"/>
                </a:lnTo>
                <a:lnTo>
                  <a:pt x="4173570" y="78264"/>
                </a:lnTo>
                <a:lnTo>
                  <a:pt x="4260520" y="78264"/>
                </a:lnTo>
                <a:lnTo>
                  <a:pt x="4260520" y="22042"/>
                </a:lnTo>
                <a:lnTo>
                  <a:pt x="4316732" y="22042"/>
                </a:lnTo>
                <a:lnTo>
                  <a:pt x="4316732" y="190698"/>
                </a:lnTo>
                <a:lnTo>
                  <a:pt x="4260520" y="190698"/>
                </a:lnTo>
                <a:lnTo>
                  <a:pt x="4260520" y="134476"/>
                </a:lnTo>
                <a:lnTo>
                  <a:pt x="4223615" y="134476"/>
                </a:lnTo>
                <a:lnTo>
                  <a:pt x="4248421" y="317516"/>
                </a:lnTo>
                <a:lnTo>
                  <a:pt x="4301374" y="317516"/>
                </a:lnTo>
                <a:lnTo>
                  <a:pt x="4301374" y="373728"/>
                </a:lnTo>
                <a:lnTo>
                  <a:pt x="4256039" y="373728"/>
                </a:lnTo>
                <a:lnTo>
                  <a:pt x="4271080" y="484712"/>
                </a:lnTo>
                <a:lnTo>
                  <a:pt x="4440568" y="484712"/>
                </a:lnTo>
                <a:cubicBezTo>
                  <a:pt x="4522833" y="484712"/>
                  <a:pt x="4593354" y="534998"/>
                  <a:pt x="4622958" y="606555"/>
                </a:cubicBezTo>
                <a:cubicBezTo>
                  <a:pt x="4686415" y="622243"/>
                  <a:pt x="4747943" y="637288"/>
                  <a:pt x="4807665" y="651710"/>
                </a:cubicBezTo>
                <a:lnTo>
                  <a:pt x="4980458" y="349323"/>
                </a:lnTo>
                <a:lnTo>
                  <a:pt x="4980458" y="692891"/>
                </a:lnTo>
                <a:lnTo>
                  <a:pt x="4980459" y="168653"/>
                </a:lnTo>
                <a:lnTo>
                  <a:pt x="4949073" y="168653"/>
                </a:lnTo>
                <a:lnTo>
                  <a:pt x="4949073" y="255259"/>
                </a:lnTo>
                <a:cubicBezTo>
                  <a:pt x="4949073" y="269527"/>
                  <a:pt x="4937506" y="281094"/>
                  <a:pt x="4923238" y="281094"/>
                </a:cubicBezTo>
                <a:lnTo>
                  <a:pt x="4862471" y="281094"/>
                </a:lnTo>
                <a:cubicBezTo>
                  <a:pt x="4848203" y="281094"/>
                  <a:pt x="4836636" y="269527"/>
                  <a:pt x="4836636" y="255259"/>
                </a:cubicBezTo>
                <a:lnTo>
                  <a:pt x="4836636" y="25835"/>
                </a:lnTo>
                <a:cubicBezTo>
                  <a:pt x="4836636" y="11567"/>
                  <a:pt x="4848203" y="0"/>
                  <a:pt x="4862471" y="0"/>
                </a:cubicBezTo>
                <a:lnTo>
                  <a:pt x="4923238" y="0"/>
                </a:lnTo>
                <a:cubicBezTo>
                  <a:pt x="4937506" y="0"/>
                  <a:pt x="4949073" y="11567"/>
                  <a:pt x="4949073" y="25835"/>
                </a:cubicBezTo>
                <a:lnTo>
                  <a:pt x="4949073" y="112440"/>
                </a:lnTo>
                <a:lnTo>
                  <a:pt x="5068056" y="112440"/>
                </a:lnTo>
                <a:lnTo>
                  <a:pt x="5068056" y="25835"/>
                </a:lnTo>
                <a:cubicBezTo>
                  <a:pt x="5068056" y="11567"/>
                  <a:pt x="5079623" y="0"/>
                  <a:pt x="5093891" y="0"/>
                </a:cubicBezTo>
                <a:lnTo>
                  <a:pt x="5154658" y="0"/>
                </a:lnTo>
                <a:cubicBezTo>
                  <a:pt x="5168926" y="0"/>
                  <a:pt x="5180493" y="11567"/>
                  <a:pt x="5180493" y="25835"/>
                </a:cubicBezTo>
                <a:lnTo>
                  <a:pt x="5180493" y="255259"/>
                </a:lnTo>
                <a:cubicBezTo>
                  <a:pt x="5180493" y="269527"/>
                  <a:pt x="5168926" y="281094"/>
                  <a:pt x="5154658" y="281094"/>
                </a:cubicBezTo>
                <a:lnTo>
                  <a:pt x="5093891" y="281094"/>
                </a:lnTo>
                <a:cubicBezTo>
                  <a:pt x="5079623" y="281094"/>
                  <a:pt x="5068056" y="269527"/>
                  <a:pt x="5068056" y="255259"/>
                </a:cubicBezTo>
                <a:lnTo>
                  <a:pt x="5068056" y="168653"/>
                </a:lnTo>
                <a:lnTo>
                  <a:pt x="5036671" y="168653"/>
                </a:lnTo>
                <a:lnTo>
                  <a:pt x="5036671" y="706074"/>
                </a:lnTo>
                <a:cubicBezTo>
                  <a:pt x="5173152" y="737944"/>
                  <a:pt x="5299518" y="766333"/>
                  <a:pt x="5417661" y="791386"/>
                </a:cubicBezTo>
                <a:lnTo>
                  <a:pt x="5417661" y="734385"/>
                </a:lnTo>
                <a:cubicBezTo>
                  <a:pt x="5327409" y="710545"/>
                  <a:pt x="5261284" y="628128"/>
                  <a:pt x="5261284" y="530265"/>
                </a:cubicBezTo>
                <a:cubicBezTo>
                  <a:pt x="5261284" y="412855"/>
                  <a:pt x="5356463" y="317676"/>
                  <a:pt x="5473873" y="317676"/>
                </a:cubicBezTo>
                <a:cubicBezTo>
                  <a:pt x="5591283" y="317676"/>
                  <a:pt x="5686462" y="412855"/>
                  <a:pt x="5686462" y="530265"/>
                </a:cubicBezTo>
                <a:cubicBezTo>
                  <a:pt x="5686462" y="638102"/>
                  <a:pt x="5606171" y="727186"/>
                  <a:pt x="5501980" y="740021"/>
                </a:cubicBezTo>
                <a:lnTo>
                  <a:pt x="5501980" y="809594"/>
                </a:lnTo>
                <a:cubicBezTo>
                  <a:pt x="5730672" y="857660"/>
                  <a:pt x="5927829" y="894211"/>
                  <a:pt x="6108112" y="922938"/>
                </a:cubicBezTo>
                <a:lnTo>
                  <a:pt x="6108112" y="822014"/>
                </a:lnTo>
                <a:cubicBezTo>
                  <a:pt x="6108112" y="809798"/>
                  <a:pt x="6118015" y="799895"/>
                  <a:pt x="6130231" y="799895"/>
                </a:cubicBezTo>
                <a:lnTo>
                  <a:pt x="6170312" y="799895"/>
                </a:lnTo>
                <a:cubicBezTo>
                  <a:pt x="6182528" y="799895"/>
                  <a:pt x="6192431" y="809798"/>
                  <a:pt x="6192431" y="822014"/>
                </a:cubicBezTo>
                <a:lnTo>
                  <a:pt x="6192431" y="936195"/>
                </a:lnTo>
                <a:cubicBezTo>
                  <a:pt x="6381311" y="965062"/>
                  <a:pt x="6553228" y="985864"/>
                  <a:pt x="6726518" y="1003216"/>
                </a:cubicBezTo>
                <a:lnTo>
                  <a:pt x="6726518" y="899775"/>
                </a:lnTo>
                <a:cubicBezTo>
                  <a:pt x="6726518" y="887559"/>
                  <a:pt x="6736421" y="877656"/>
                  <a:pt x="6748637" y="877656"/>
                </a:cubicBezTo>
                <a:lnTo>
                  <a:pt x="6788718" y="877656"/>
                </a:lnTo>
                <a:cubicBezTo>
                  <a:pt x="6800934" y="877656"/>
                  <a:pt x="6810837" y="887559"/>
                  <a:pt x="6810837" y="899775"/>
                </a:cubicBezTo>
                <a:lnTo>
                  <a:pt x="6810837" y="1011951"/>
                </a:lnTo>
                <a:cubicBezTo>
                  <a:pt x="7148821" y="1044634"/>
                  <a:pt x="7503005" y="1068703"/>
                  <a:pt x="8007139" y="1120508"/>
                </a:cubicBezTo>
                <a:cubicBezTo>
                  <a:pt x="8187166" y="1141200"/>
                  <a:pt x="8559635" y="1267427"/>
                  <a:pt x="8379609" y="1257081"/>
                </a:cubicBezTo>
                <a:lnTo>
                  <a:pt x="4638112" y="949897"/>
                </a:lnTo>
                <a:lnTo>
                  <a:pt x="4638112" y="1039632"/>
                </a:lnTo>
                <a:cubicBezTo>
                  <a:pt x="4953644" y="1131186"/>
                  <a:pt x="5548663" y="1173635"/>
                  <a:pt x="5533616" y="1243358"/>
                </a:cubicBezTo>
                <a:cubicBezTo>
                  <a:pt x="5533617" y="1309192"/>
                  <a:pt x="4961926" y="1190954"/>
                  <a:pt x="4627907" y="1186993"/>
                </a:cubicBezTo>
                <a:cubicBezTo>
                  <a:pt x="4598303" y="1315025"/>
                  <a:pt x="4493388" y="1413809"/>
                  <a:pt x="4362270" y="1434905"/>
                </a:cubicBezTo>
                <a:cubicBezTo>
                  <a:pt x="4202604" y="1560230"/>
                  <a:pt x="4292391" y="2593670"/>
                  <a:pt x="4226731" y="2597239"/>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9" name="TextBox 28">
            <a:extLst>
              <a:ext uri="{FF2B5EF4-FFF2-40B4-BE49-F238E27FC236}">
                <a16:creationId xmlns:a16="http://schemas.microsoft.com/office/drawing/2014/main" id="{FA364E3A-45ED-4DE3-9CD9-381110976A63}"/>
              </a:ext>
            </a:extLst>
          </p:cNvPr>
          <p:cNvSpPr txBox="1"/>
          <p:nvPr/>
        </p:nvSpPr>
        <p:spPr>
          <a:xfrm>
            <a:off x="870971" y="4923929"/>
            <a:ext cx="3029227" cy="369332"/>
          </a:xfrm>
          <a:prstGeom prst="rect">
            <a:avLst/>
          </a:prstGeom>
          <a:noFill/>
        </p:spPr>
        <p:txBody>
          <a:bodyPr wrap="square" rtlCol="0" anchor="ctr">
            <a:spAutoFit/>
          </a:bodyPr>
          <a:lstStyle/>
          <a:p>
            <a:r>
              <a:rPr lang="en-US" altLang="ko-KR" b="1" dirty="0">
                <a:solidFill>
                  <a:schemeClr val="tx1">
                    <a:lumMod val="75000"/>
                    <a:lumOff val="25000"/>
                  </a:schemeClr>
                </a:solidFill>
                <a:cs typeface="Arial" pitchFamily="34" charset="0"/>
              </a:rPr>
              <a:t>PHÁT TRIỂN ỨNG DỤNG</a:t>
            </a:r>
          </a:p>
        </p:txBody>
      </p:sp>
      <p:grpSp>
        <p:nvGrpSpPr>
          <p:cNvPr id="34" name="Group 33">
            <a:extLst>
              <a:ext uri="{FF2B5EF4-FFF2-40B4-BE49-F238E27FC236}">
                <a16:creationId xmlns:a16="http://schemas.microsoft.com/office/drawing/2014/main" id="{1E53E786-4F98-431D-87FF-3214DACDE38A}"/>
              </a:ext>
            </a:extLst>
          </p:cNvPr>
          <p:cNvGrpSpPr/>
          <p:nvPr/>
        </p:nvGrpSpPr>
        <p:grpSpPr>
          <a:xfrm rot="20757052">
            <a:off x="9993580" y="806258"/>
            <a:ext cx="1999228" cy="1107378"/>
            <a:chOff x="0" y="30309"/>
            <a:chExt cx="12191759" cy="6798583"/>
          </a:xfrm>
        </p:grpSpPr>
        <p:sp>
          <p:nvSpPr>
            <p:cNvPr id="35" name="Freeform: Shape 4">
              <a:extLst>
                <a:ext uri="{FF2B5EF4-FFF2-40B4-BE49-F238E27FC236}">
                  <a16:creationId xmlns:a16="http://schemas.microsoft.com/office/drawing/2014/main" id="{0C7C0C99-4A28-41CD-A99C-CD4047206CC0}"/>
                </a:ext>
              </a:extLst>
            </p:cNvPr>
            <p:cNvSpPr/>
            <p:nvPr/>
          </p:nvSpPr>
          <p:spPr>
            <a:xfrm>
              <a:off x="509082" y="416268"/>
              <a:ext cx="11400201" cy="5888150"/>
            </a:xfrm>
            <a:custGeom>
              <a:avLst/>
              <a:gdLst>
                <a:gd name="connsiteX0" fmla="*/ 0 w 11400201"/>
                <a:gd name="connsiteY0" fmla="*/ 1415106 h 5888150"/>
                <a:gd name="connsiteX1" fmla="*/ 11400201 w 11400201"/>
                <a:gd name="connsiteY1" fmla="*/ 0 h 5888150"/>
                <a:gd name="connsiteX2" fmla="*/ 6343367 w 11400201"/>
                <a:gd name="connsiteY2" fmla="*/ 5165689 h 5888150"/>
                <a:gd name="connsiteX3" fmla="*/ 5264684 w 11400201"/>
                <a:gd name="connsiteY3" fmla="*/ 4413649 h 5888150"/>
                <a:gd name="connsiteX4" fmla="*/ 3226111 w 11400201"/>
                <a:gd name="connsiteY4" fmla="*/ 5888151 h 5888150"/>
                <a:gd name="connsiteX5" fmla="*/ 2642242 w 11400201"/>
                <a:gd name="connsiteY5" fmla="*/ 2493789 h 588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0201" h="5888150">
                  <a:moveTo>
                    <a:pt x="0" y="1415106"/>
                  </a:moveTo>
                  <a:lnTo>
                    <a:pt x="11400201" y="0"/>
                  </a:lnTo>
                  <a:lnTo>
                    <a:pt x="6343367" y="5165689"/>
                  </a:lnTo>
                  <a:lnTo>
                    <a:pt x="5264684" y="4413649"/>
                  </a:lnTo>
                  <a:lnTo>
                    <a:pt x="3226111" y="5888151"/>
                  </a:lnTo>
                  <a:lnTo>
                    <a:pt x="2642242" y="2493789"/>
                  </a:lnTo>
                  <a:close/>
                </a:path>
              </a:pathLst>
            </a:custGeom>
            <a:solidFill>
              <a:schemeClr val="accent1"/>
            </a:solidFill>
            <a:ln w="8016" cap="flat">
              <a:noFill/>
              <a:prstDash val="solid"/>
              <a:miter/>
            </a:ln>
          </p:spPr>
          <p:txBody>
            <a:bodyPr rtlCol="0" anchor="ctr"/>
            <a:lstStyle/>
            <a:p>
              <a:endParaRPr lang="en-US"/>
            </a:p>
          </p:txBody>
        </p:sp>
        <p:sp>
          <p:nvSpPr>
            <p:cNvPr id="36" name="Freeform: Shape 5">
              <a:extLst>
                <a:ext uri="{FF2B5EF4-FFF2-40B4-BE49-F238E27FC236}">
                  <a16:creationId xmlns:a16="http://schemas.microsoft.com/office/drawing/2014/main" id="{2C79990D-A267-41BD-8C7C-BC0FD0A36511}"/>
                </a:ext>
              </a:extLst>
            </p:cNvPr>
            <p:cNvSpPr/>
            <p:nvPr/>
          </p:nvSpPr>
          <p:spPr>
            <a:xfrm>
              <a:off x="0" y="30309"/>
              <a:ext cx="12191759" cy="6798583"/>
            </a:xfrm>
            <a:custGeom>
              <a:avLst/>
              <a:gdLst>
                <a:gd name="connsiteX0" fmla="*/ 12191759 w 12191759"/>
                <a:gd name="connsiteY0" fmla="*/ 0 h 6798583"/>
                <a:gd name="connsiteX1" fmla="*/ 12191759 w 12191759"/>
                <a:gd name="connsiteY1" fmla="*/ 6798584 h 6798583"/>
                <a:gd name="connsiteX2" fmla="*/ 0 w 12191759"/>
                <a:gd name="connsiteY2" fmla="*/ 6798584 h 6798583"/>
                <a:gd name="connsiteX3" fmla="*/ 0 w 12191759"/>
                <a:gd name="connsiteY3" fmla="*/ 0 h 6798583"/>
              </a:gdLst>
              <a:ahLst/>
              <a:cxnLst>
                <a:cxn ang="0">
                  <a:pos x="connsiteX0" y="connsiteY0"/>
                </a:cxn>
                <a:cxn ang="0">
                  <a:pos x="connsiteX1" y="connsiteY1"/>
                </a:cxn>
                <a:cxn ang="0">
                  <a:pos x="connsiteX2" y="connsiteY2"/>
                </a:cxn>
                <a:cxn ang="0">
                  <a:pos x="connsiteX3" y="connsiteY3"/>
                </a:cxn>
              </a:cxnLst>
              <a:rect l="l" t="t" r="r" b="b"/>
              <a:pathLst>
                <a:path w="12191759" h="6798583">
                  <a:moveTo>
                    <a:pt x="12191759" y="0"/>
                  </a:moveTo>
                  <a:lnTo>
                    <a:pt x="12191759" y="6798584"/>
                  </a:lnTo>
                  <a:lnTo>
                    <a:pt x="0" y="6798584"/>
                  </a:lnTo>
                  <a:lnTo>
                    <a:pt x="0" y="0"/>
                  </a:lnTo>
                </a:path>
              </a:pathLst>
            </a:custGeom>
            <a:noFill/>
            <a:ln w="8016" cap="flat">
              <a:noFill/>
              <a:prstDash val="solid"/>
              <a:miter/>
            </a:ln>
          </p:spPr>
          <p:txBody>
            <a:bodyPr rtlCol="0" anchor="ctr"/>
            <a:lstStyle/>
            <a:p>
              <a:endParaRPr lang="en-US"/>
            </a:p>
          </p:txBody>
        </p:sp>
        <p:sp>
          <p:nvSpPr>
            <p:cNvPr id="37" name="Freeform: Shape 6">
              <a:extLst>
                <a:ext uri="{FF2B5EF4-FFF2-40B4-BE49-F238E27FC236}">
                  <a16:creationId xmlns:a16="http://schemas.microsoft.com/office/drawing/2014/main" id="{837DC518-28A9-4285-BA97-F0C96C90933D}"/>
                </a:ext>
              </a:extLst>
            </p:cNvPr>
            <p:cNvSpPr/>
            <p:nvPr/>
          </p:nvSpPr>
          <p:spPr>
            <a:xfrm>
              <a:off x="3151323" y="445927"/>
              <a:ext cx="8678844" cy="5799095"/>
            </a:xfrm>
            <a:custGeom>
              <a:avLst/>
              <a:gdLst>
                <a:gd name="connsiteX0" fmla="*/ 8678844 w 8678844"/>
                <a:gd name="connsiteY0" fmla="*/ 0 h 5799095"/>
                <a:gd name="connsiteX1" fmla="*/ 0 w 8678844"/>
                <a:gd name="connsiteY1" fmla="*/ 2464131 h 5799095"/>
                <a:gd name="connsiteX2" fmla="*/ 583869 w 8678844"/>
                <a:gd name="connsiteY2" fmla="*/ 5799096 h 5799095"/>
                <a:gd name="connsiteX3" fmla="*/ 791718 w 8678844"/>
                <a:gd name="connsiteY3" fmla="*/ 3077659 h 5799095"/>
              </a:gdLst>
              <a:ahLst/>
              <a:cxnLst>
                <a:cxn ang="0">
                  <a:pos x="connsiteX0" y="connsiteY0"/>
                </a:cxn>
                <a:cxn ang="0">
                  <a:pos x="connsiteX1" y="connsiteY1"/>
                </a:cxn>
                <a:cxn ang="0">
                  <a:pos x="connsiteX2" y="connsiteY2"/>
                </a:cxn>
                <a:cxn ang="0">
                  <a:pos x="connsiteX3" y="connsiteY3"/>
                </a:cxn>
              </a:cxnLst>
              <a:rect l="l" t="t" r="r" b="b"/>
              <a:pathLst>
                <a:path w="8678844" h="5799095">
                  <a:moveTo>
                    <a:pt x="8678844" y="0"/>
                  </a:moveTo>
                  <a:lnTo>
                    <a:pt x="0" y="2464131"/>
                  </a:lnTo>
                  <a:lnTo>
                    <a:pt x="583869" y="5799096"/>
                  </a:lnTo>
                  <a:lnTo>
                    <a:pt x="791718" y="3077659"/>
                  </a:lnTo>
                  <a:close/>
                </a:path>
              </a:pathLst>
            </a:custGeom>
            <a:solidFill>
              <a:schemeClr val="accent1">
                <a:lumMod val="60000"/>
                <a:lumOff val="40000"/>
              </a:schemeClr>
            </a:solidFill>
            <a:ln w="8016" cap="flat">
              <a:noFill/>
              <a:prstDash val="solid"/>
              <a:miter/>
            </a:ln>
          </p:spPr>
          <p:txBody>
            <a:bodyPr rtlCol="0" anchor="ctr"/>
            <a:lstStyle/>
            <a:p>
              <a:endParaRPr lang="en-US"/>
            </a:p>
          </p:txBody>
        </p:sp>
        <p:sp>
          <p:nvSpPr>
            <p:cNvPr id="38" name="Freeform: Shape 7">
              <a:extLst>
                <a:ext uri="{FF2B5EF4-FFF2-40B4-BE49-F238E27FC236}">
                  <a16:creationId xmlns:a16="http://schemas.microsoft.com/office/drawing/2014/main" id="{DD4838CA-C915-4C90-9662-F7AB2B448E0F}"/>
                </a:ext>
              </a:extLst>
            </p:cNvPr>
            <p:cNvSpPr/>
            <p:nvPr/>
          </p:nvSpPr>
          <p:spPr>
            <a:xfrm>
              <a:off x="3735192" y="3523585"/>
              <a:ext cx="2038572" cy="2780834"/>
            </a:xfrm>
            <a:custGeom>
              <a:avLst/>
              <a:gdLst>
                <a:gd name="connsiteX0" fmla="*/ 2038573 w 2038572"/>
                <a:gd name="connsiteY0" fmla="*/ 1306332 h 2780834"/>
                <a:gd name="connsiteX1" fmla="*/ 0 w 2038572"/>
                <a:gd name="connsiteY1" fmla="*/ 2780834 h 2780834"/>
                <a:gd name="connsiteX2" fmla="*/ 207849 w 2038572"/>
                <a:gd name="connsiteY2" fmla="*/ 0 h 2780834"/>
              </a:gdLst>
              <a:ahLst/>
              <a:cxnLst>
                <a:cxn ang="0">
                  <a:pos x="connsiteX0" y="connsiteY0"/>
                </a:cxn>
                <a:cxn ang="0">
                  <a:pos x="connsiteX1" y="connsiteY1"/>
                </a:cxn>
                <a:cxn ang="0">
                  <a:pos x="connsiteX2" y="connsiteY2"/>
                </a:cxn>
              </a:cxnLst>
              <a:rect l="l" t="t" r="r" b="b"/>
              <a:pathLst>
                <a:path w="2038572" h="2780834">
                  <a:moveTo>
                    <a:pt x="2038573" y="1306332"/>
                  </a:moveTo>
                  <a:lnTo>
                    <a:pt x="0" y="2780834"/>
                  </a:lnTo>
                  <a:lnTo>
                    <a:pt x="207849" y="0"/>
                  </a:lnTo>
                  <a:close/>
                </a:path>
              </a:pathLst>
            </a:custGeom>
            <a:solidFill>
              <a:schemeClr val="accent1">
                <a:lumMod val="75000"/>
              </a:schemeClr>
            </a:solidFill>
            <a:ln w="8016" cap="flat">
              <a:noFill/>
              <a:prstDash val="solid"/>
              <a:miter/>
            </a:ln>
          </p:spPr>
          <p:txBody>
            <a:bodyPr rtlCol="0" anchor="ctr"/>
            <a:lstStyle/>
            <a:p>
              <a:endParaRPr lang="en-US"/>
            </a:p>
          </p:txBody>
        </p:sp>
      </p:grpSp>
      <p:sp>
        <p:nvSpPr>
          <p:cNvPr id="40" name="Rectangle 39"/>
          <p:cNvSpPr/>
          <p:nvPr/>
        </p:nvSpPr>
        <p:spPr>
          <a:xfrm>
            <a:off x="4878816" y="6107004"/>
            <a:ext cx="2826415" cy="369332"/>
          </a:xfrm>
          <a:prstGeom prst="rect">
            <a:avLst/>
          </a:prstGeom>
        </p:spPr>
        <p:txBody>
          <a:bodyPr wrap="none">
            <a:spAutoFit/>
          </a:bodyPr>
          <a:lstStyle/>
          <a:p>
            <a:r>
              <a:rPr lang="en-US" altLang="ko-KR" b="1" dirty="0">
                <a:solidFill>
                  <a:schemeClr val="tx1">
                    <a:lumMod val="75000"/>
                    <a:lumOff val="25000"/>
                  </a:schemeClr>
                </a:solidFill>
                <a:cs typeface="Arial" pitchFamily="34" charset="0"/>
              </a:rPr>
              <a:t>NGUỒN THU PHÍ CHÍNH</a:t>
            </a:r>
          </a:p>
        </p:txBody>
      </p:sp>
      <p:sp>
        <p:nvSpPr>
          <p:cNvPr id="41" name="Rectangle 40"/>
          <p:cNvSpPr/>
          <p:nvPr/>
        </p:nvSpPr>
        <p:spPr>
          <a:xfrm>
            <a:off x="8806004" y="4778872"/>
            <a:ext cx="1582484" cy="369332"/>
          </a:xfrm>
          <a:prstGeom prst="rect">
            <a:avLst/>
          </a:prstGeom>
        </p:spPr>
        <p:txBody>
          <a:bodyPr wrap="none">
            <a:spAutoFit/>
          </a:bodyPr>
          <a:lstStyle/>
          <a:p>
            <a:r>
              <a:rPr lang="en-US" altLang="ko-KR" b="1" dirty="0">
                <a:solidFill>
                  <a:schemeClr val="tx1">
                    <a:lumMod val="75000"/>
                    <a:lumOff val="25000"/>
                  </a:schemeClr>
                </a:solidFill>
                <a:cs typeface="Arial" pitchFamily="34" charset="0"/>
              </a:rPr>
              <a:t>MARKETING</a:t>
            </a:r>
          </a:p>
        </p:txBody>
      </p:sp>
      <p:grpSp>
        <p:nvGrpSpPr>
          <p:cNvPr id="42" name="Group 41">
            <a:extLst>
              <a:ext uri="{FF2B5EF4-FFF2-40B4-BE49-F238E27FC236}">
                <a16:creationId xmlns:a16="http://schemas.microsoft.com/office/drawing/2014/main" id="{1D95FC94-4CDA-477E-ABB5-DDE4465178FE}"/>
              </a:ext>
            </a:extLst>
          </p:cNvPr>
          <p:cNvGrpSpPr/>
          <p:nvPr/>
        </p:nvGrpSpPr>
        <p:grpSpPr>
          <a:xfrm>
            <a:off x="681505" y="1302959"/>
            <a:ext cx="2049241" cy="2313928"/>
            <a:chOff x="1130676" y="2793247"/>
            <a:chExt cx="3431456" cy="3443848"/>
          </a:xfrm>
        </p:grpSpPr>
        <p:sp>
          <p:nvSpPr>
            <p:cNvPr id="43" name="Freeform 18">
              <a:extLst>
                <a:ext uri="{FF2B5EF4-FFF2-40B4-BE49-F238E27FC236}">
                  <a16:creationId xmlns:a16="http://schemas.microsoft.com/office/drawing/2014/main" id="{CD27B3A4-4EFD-42DF-B910-EE465410CFA6}"/>
                </a:ext>
              </a:extLst>
            </p:cNvPr>
            <p:cNvSpPr>
              <a:spLocks/>
            </p:cNvSpPr>
            <p:nvPr/>
          </p:nvSpPr>
          <p:spPr bwMode="auto">
            <a:xfrm flipH="1">
              <a:off x="1259632" y="2793247"/>
              <a:ext cx="1656184" cy="1741475"/>
            </a:xfrm>
            <a:custGeom>
              <a:avLst/>
              <a:gdLst/>
              <a:ahLst/>
              <a:cxnLst/>
              <a:rect l="l" t="t" r="r" b="b"/>
              <a:pathLst>
                <a:path w="1656184" h="1741475">
                  <a:moveTo>
                    <a:pt x="853425" y="0"/>
                  </a:moveTo>
                  <a:lnTo>
                    <a:pt x="789249" y="5234"/>
                  </a:lnTo>
                  <a:lnTo>
                    <a:pt x="628247" y="41869"/>
                  </a:lnTo>
                  <a:lnTo>
                    <a:pt x="580396" y="59896"/>
                  </a:lnTo>
                  <a:lnTo>
                    <a:pt x="533110" y="80250"/>
                  </a:lnTo>
                  <a:lnTo>
                    <a:pt x="486948" y="104673"/>
                  </a:lnTo>
                  <a:lnTo>
                    <a:pt x="444164" y="132005"/>
                  </a:lnTo>
                  <a:lnTo>
                    <a:pt x="403069" y="162825"/>
                  </a:lnTo>
                  <a:lnTo>
                    <a:pt x="365352" y="196553"/>
                  </a:lnTo>
                  <a:lnTo>
                    <a:pt x="330449" y="233188"/>
                  </a:lnTo>
                  <a:lnTo>
                    <a:pt x="298924" y="273313"/>
                  </a:lnTo>
                  <a:lnTo>
                    <a:pt x="271340" y="315764"/>
                  </a:lnTo>
                  <a:lnTo>
                    <a:pt x="247696" y="361123"/>
                  </a:lnTo>
                  <a:lnTo>
                    <a:pt x="227993" y="409970"/>
                  </a:lnTo>
                  <a:lnTo>
                    <a:pt x="196468" y="544301"/>
                  </a:lnTo>
                  <a:lnTo>
                    <a:pt x="193653" y="576865"/>
                  </a:lnTo>
                  <a:cubicBezTo>
                    <a:pt x="193278" y="587139"/>
                    <a:pt x="192903" y="597412"/>
                    <a:pt x="192528" y="607686"/>
                  </a:cubicBezTo>
                  <a:cubicBezTo>
                    <a:pt x="192903" y="617184"/>
                    <a:pt x="193278" y="626682"/>
                    <a:pt x="193653" y="636180"/>
                  </a:cubicBezTo>
                  <a:cubicBezTo>
                    <a:pt x="193840" y="645678"/>
                    <a:pt x="194028" y="655177"/>
                    <a:pt x="194216" y="664674"/>
                  </a:cubicBezTo>
                  <a:lnTo>
                    <a:pt x="194216" y="691424"/>
                  </a:lnTo>
                  <a:lnTo>
                    <a:pt x="191402" y="716430"/>
                  </a:lnTo>
                  <a:lnTo>
                    <a:pt x="182958" y="742016"/>
                  </a:lnTo>
                  <a:lnTo>
                    <a:pt x="167758" y="772837"/>
                  </a:lnTo>
                  <a:lnTo>
                    <a:pt x="149181" y="801331"/>
                  </a:lnTo>
                  <a:lnTo>
                    <a:pt x="128915" y="826336"/>
                  </a:lnTo>
                  <a:lnTo>
                    <a:pt x="107523" y="851923"/>
                  </a:lnTo>
                  <a:lnTo>
                    <a:pt x="85005" y="875184"/>
                  </a:lnTo>
                  <a:lnTo>
                    <a:pt x="62487" y="898445"/>
                  </a:lnTo>
                  <a:lnTo>
                    <a:pt x="41095" y="924031"/>
                  </a:lnTo>
                  <a:lnTo>
                    <a:pt x="33777" y="931009"/>
                  </a:lnTo>
                  <a:lnTo>
                    <a:pt x="24769" y="939732"/>
                  </a:lnTo>
                  <a:lnTo>
                    <a:pt x="15200" y="950199"/>
                  </a:lnTo>
                  <a:lnTo>
                    <a:pt x="7319" y="960666"/>
                  </a:lnTo>
                  <a:lnTo>
                    <a:pt x="2252" y="973460"/>
                  </a:lnTo>
                  <a:lnTo>
                    <a:pt x="0" y="987416"/>
                  </a:lnTo>
                  <a:lnTo>
                    <a:pt x="2815" y="1001955"/>
                  </a:lnTo>
                  <a:lnTo>
                    <a:pt x="10133" y="1015911"/>
                  </a:lnTo>
                  <a:lnTo>
                    <a:pt x="22518" y="1027541"/>
                  </a:lnTo>
                  <a:lnTo>
                    <a:pt x="36592" y="1035682"/>
                  </a:lnTo>
                  <a:lnTo>
                    <a:pt x="54043" y="1043243"/>
                  </a:lnTo>
                  <a:lnTo>
                    <a:pt x="72621" y="1049639"/>
                  </a:lnTo>
                  <a:lnTo>
                    <a:pt x="91197" y="1056035"/>
                  </a:lnTo>
                  <a:lnTo>
                    <a:pt x="109212" y="1062432"/>
                  </a:lnTo>
                  <a:lnTo>
                    <a:pt x="126663" y="1069992"/>
                  </a:lnTo>
                  <a:lnTo>
                    <a:pt x="142425" y="1078133"/>
                  </a:lnTo>
                  <a:lnTo>
                    <a:pt x="153685" y="1088601"/>
                  </a:lnTo>
                  <a:lnTo>
                    <a:pt x="150306" y="1102557"/>
                  </a:lnTo>
                  <a:lnTo>
                    <a:pt x="144114" y="1115351"/>
                  </a:lnTo>
                  <a:lnTo>
                    <a:pt x="137921" y="1128725"/>
                  </a:lnTo>
                  <a:lnTo>
                    <a:pt x="131166" y="1141518"/>
                  </a:lnTo>
                  <a:lnTo>
                    <a:pt x="124974" y="1154312"/>
                  </a:lnTo>
                  <a:lnTo>
                    <a:pt x="120471" y="1167105"/>
                  </a:lnTo>
                  <a:lnTo>
                    <a:pt x="118781" y="1178735"/>
                  </a:lnTo>
                  <a:lnTo>
                    <a:pt x="119907" y="1191529"/>
                  </a:lnTo>
                  <a:lnTo>
                    <a:pt x="126100" y="1203159"/>
                  </a:lnTo>
                  <a:lnTo>
                    <a:pt x="137359" y="1214790"/>
                  </a:lnTo>
                  <a:lnTo>
                    <a:pt x="153685" y="1226420"/>
                  </a:lnTo>
                  <a:lnTo>
                    <a:pt x="150306" y="1235725"/>
                  </a:lnTo>
                  <a:lnTo>
                    <a:pt x="145240" y="1245029"/>
                  </a:lnTo>
                  <a:lnTo>
                    <a:pt x="141300" y="1256077"/>
                  </a:lnTo>
                  <a:lnTo>
                    <a:pt x="140174" y="1267708"/>
                  </a:lnTo>
                  <a:lnTo>
                    <a:pt x="142425" y="1279339"/>
                  </a:lnTo>
                  <a:lnTo>
                    <a:pt x="148618" y="1289806"/>
                  </a:lnTo>
                  <a:lnTo>
                    <a:pt x="156499" y="1297947"/>
                  </a:lnTo>
                  <a:lnTo>
                    <a:pt x="166632" y="1305506"/>
                  </a:lnTo>
                  <a:lnTo>
                    <a:pt x="176765" y="1310740"/>
                  </a:lnTo>
                  <a:lnTo>
                    <a:pt x="186335" y="1317137"/>
                  </a:lnTo>
                  <a:lnTo>
                    <a:pt x="195343" y="1325860"/>
                  </a:lnTo>
                  <a:lnTo>
                    <a:pt x="200408" y="1335164"/>
                  </a:lnTo>
                  <a:lnTo>
                    <a:pt x="205475" y="1352028"/>
                  </a:lnTo>
                  <a:lnTo>
                    <a:pt x="205475" y="1371218"/>
                  </a:lnTo>
                  <a:lnTo>
                    <a:pt x="203787" y="1389245"/>
                  </a:lnTo>
                  <a:lnTo>
                    <a:pt x="199283" y="1407854"/>
                  </a:lnTo>
                  <a:lnTo>
                    <a:pt x="195343" y="1425881"/>
                  </a:lnTo>
                  <a:lnTo>
                    <a:pt x="192528" y="1442163"/>
                  </a:lnTo>
                  <a:lnTo>
                    <a:pt x="190276" y="1465424"/>
                  </a:lnTo>
                  <a:lnTo>
                    <a:pt x="192528" y="1486358"/>
                  </a:lnTo>
                  <a:lnTo>
                    <a:pt x="198719" y="1505548"/>
                  </a:lnTo>
                  <a:lnTo>
                    <a:pt x="206601" y="1522413"/>
                  </a:lnTo>
                  <a:lnTo>
                    <a:pt x="217860" y="1535787"/>
                  </a:lnTo>
                  <a:lnTo>
                    <a:pt x="232497" y="1548581"/>
                  </a:lnTo>
                  <a:lnTo>
                    <a:pt x="246570" y="1559048"/>
                  </a:lnTo>
                  <a:lnTo>
                    <a:pt x="262896" y="1567771"/>
                  </a:lnTo>
                  <a:lnTo>
                    <a:pt x="279221" y="1575331"/>
                  </a:lnTo>
                  <a:lnTo>
                    <a:pt x="295546" y="1579401"/>
                  </a:lnTo>
                  <a:lnTo>
                    <a:pt x="325383" y="1584635"/>
                  </a:lnTo>
                  <a:lnTo>
                    <a:pt x="356908" y="1586961"/>
                  </a:lnTo>
                  <a:lnTo>
                    <a:pt x="390121" y="1585798"/>
                  </a:lnTo>
                  <a:lnTo>
                    <a:pt x="422772" y="1582309"/>
                  </a:lnTo>
                  <a:lnTo>
                    <a:pt x="455423" y="1578238"/>
                  </a:lnTo>
                  <a:lnTo>
                    <a:pt x="486385" y="1571841"/>
                  </a:lnTo>
                  <a:lnTo>
                    <a:pt x="513969" y="1564281"/>
                  </a:lnTo>
                  <a:lnTo>
                    <a:pt x="529900" y="1558923"/>
                  </a:lnTo>
                  <a:lnTo>
                    <a:pt x="609866" y="1741475"/>
                  </a:lnTo>
                  <a:lnTo>
                    <a:pt x="699234" y="1702328"/>
                  </a:lnTo>
                  <a:lnTo>
                    <a:pt x="697686" y="1708838"/>
                  </a:lnTo>
                  <a:lnTo>
                    <a:pt x="1413007" y="1487444"/>
                  </a:lnTo>
                  <a:lnTo>
                    <a:pt x="1412429" y="1485195"/>
                  </a:lnTo>
                  <a:lnTo>
                    <a:pt x="1405111" y="1455538"/>
                  </a:lnTo>
                  <a:lnTo>
                    <a:pt x="1398918" y="1425881"/>
                  </a:lnTo>
                  <a:lnTo>
                    <a:pt x="1394978" y="1398549"/>
                  </a:lnTo>
                  <a:lnTo>
                    <a:pt x="1392163" y="1372381"/>
                  </a:lnTo>
                  <a:lnTo>
                    <a:pt x="1391037" y="1350865"/>
                  </a:lnTo>
                  <a:lnTo>
                    <a:pt x="1392163" y="1332837"/>
                  </a:lnTo>
                  <a:lnTo>
                    <a:pt x="1401171" y="1295039"/>
                  </a:lnTo>
                  <a:lnTo>
                    <a:pt x="1412429" y="1260148"/>
                  </a:lnTo>
                  <a:lnTo>
                    <a:pt x="1426503" y="1227001"/>
                  </a:lnTo>
                  <a:lnTo>
                    <a:pt x="1443954" y="1197926"/>
                  </a:lnTo>
                  <a:lnTo>
                    <a:pt x="1469849" y="1161872"/>
                  </a:lnTo>
                  <a:lnTo>
                    <a:pt x="1496308" y="1125818"/>
                  </a:lnTo>
                  <a:lnTo>
                    <a:pt x="1522767" y="1090926"/>
                  </a:lnTo>
                  <a:lnTo>
                    <a:pt x="1549788" y="1053710"/>
                  </a:lnTo>
                  <a:lnTo>
                    <a:pt x="1573995" y="1015911"/>
                  </a:lnTo>
                  <a:lnTo>
                    <a:pt x="1597637" y="976949"/>
                  </a:lnTo>
                  <a:lnTo>
                    <a:pt x="1617341" y="934499"/>
                  </a:lnTo>
                  <a:lnTo>
                    <a:pt x="1633666" y="889140"/>
                  </a:lnTo>
                  <a:lnTo>
                    <a:pt x="1646051" y="836222"/>
                  </a:lnTo>
                  <a:lnTo>
                    <a:pt x="1652807" y="782141"/>
                  </a:lnTo>
                  <a:lnTo>
                    <a:pt x="1656184" y="726897"/>
                  </a:lnTo>
                  <a:cubicBezTo>
                    <a:pt x="1655809" y="708289"/>
                    <a:pt x="1655434" y="689680"/>
                    <a:pt x="1655059" y="671072"/>
                  </a:cubicBezTo>
                  <a:lnTo>
                    <a:pt x="1651118" y="616409"/>
                  </a:lnTo>
                  <a:lnTo>
                    <a:pt x="1642674" y="563490"/>
                  </a:lnTo>
                  <a:lnTo>
                    <a:pt x="1631415" y="511736"/>
                  </a:lnTo>
                  <a:lnTo>
                    <a:pt x="1617341" y="464051"/>
                  </a:lnTo>
                  <a:lnTo>
                    <a:pt x="1601579" y="420438"/>
                  </a:lnTo>
                  <a:lnTo>
                    <a:pt x="1583565" y="381475"/>
                  </a:lnTo>
                  <a:lnTo>
                    <a:pt x="1556543" y="334954"/>
                  </a:lnTo>
                  <a:lnTo>
                    <a:pt x="1527270" y="290759"/>
                  </a:lnTo>
                  <a:lnTo>
                    <a:pt x="1494056" y="249471"/>
                  </a:lnTo>
                  <a:lnTo>
                    <a:pt x="1458590" y="209928"/>
                  </a:lnTo>
                  <a:lnTo>
                    <a:pt x="1419747" y="174455"/>
                  </a:lnTo>
                  <a:lnTo>
                    <a:pt x="1376400" y="141309"/>
                  </a:lnTo>
                  <a:lnTo>
                    <a:pt x="1331365" y="111652"/>
                  </a:lnTo>
                  <a:lnTo>
                    <a:pt x="1283515" y="85483"/>
                  </a:lnTo>
                  <a:lnTo>
                    <a:pt x="1231161" y="63386"/>
                  </a:lnTo>
                  <a:lnTo>
                    <a:pt x="1177119" y="43033"/>
                  </a:lnTo>
                  <a:lnTo>
                    <a:pt x="1118572" y="27332"/>
                  </a:lnTo>
                  <a:lnTo>
                    <a:pt x="1057210" y="14538"/>
                  </a:lnTo>
                  <a:lnTo>
                    <a:pt x="993036" y="5815"/>
                  </a:lnTo>
                  <a:lnTo>
                    <a:pt x="925482" y="582"/>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ko-KR" altLang="en-US" sz="2701"/>
            </a:p>
          </p:txBody>
        </p:sp>
        <p:sp>
          <p:nvSpPr>
            <p:cNvPr id="44" name="Rounded Rectangle 18">
              <a:extLst>
                <a:ext uri="{FF2B5EF4-FFF2-40B4-BE49-F238E27FC236}">
                  <a16:creationId xmlns:a16="http://schemas.microsoft.com/office/drawing/2014/main" id="{72F07454-08D9-4D49-AEA3-143EA673F28A}"/>
                </a:ext>
              </a:extLst>
            </p:cNvPr>
            <p:cNvSpPr/>
            <p:nvPr/>
          </p:nvSpPr>
          <p:spPr>
            <a:xfrm>
              <a:off x="2733332" y="3284983"/>
              <a:ext cx="1828800" cy="648072"/>
            </a:xfrm>
            <a:custGeom>
              <a:avLst/>
              <a:gdLst/>
              <a:ahLst/>
              <a:cxnLst/>
              <a:rect l="l" t="t" r="r" b="b"/>
              <a:pathLst>
                <a:path w="1828800" h="648072">
                  <a:moveTo>
                    <a:pt x="1605221" y="0"/>
                  </a:moveTo>
                  <a:lnTo>
                    <a:pt x="1764347" y="0"/>
                  </a:lnTo>
                  <a:cubicBezTo>
                    <a:pt x="1799943" y="0"/>
                    <a:pt x="1828800" y="28857"/>
                    <a:pt x="1828800" y="64453"/>
                  </a:cubicBezTo>
                  <a:lnTo>
                    <a:pt x="1828800" y="583619"/>
                  </a:lnTo>
                  <a:cubicBezTo>
                    <a:pt x="1828800" y="619215"/>
                    <a:pt x="1799943" y="648072"/>
                    <a:pt x="1764347" y="648072"/>
                  </a:cubicBezTo>
                  <a:lnTo>
                    <a:pt x="1605221" y="648072"/>
                  </a:lnTo>
                  <a:cubicBezTo>
                    <a:pt x="1569625" y="648072"/>
                    <a:pt x="1540768" y="619215"/>
                    <a:pt x="1540768" y="583619"/>
                  </a:cubicBezTo>
                  <a:lnTo>
                    <a:pt x="1540768" y="581685"/>
                  </a:lnTo>
                  <a:lnTo>
                    <a:pt x="250059" y="581685"/>
                  </a:lnTo>
                  <a:cubicBezTo>
                    <a:pt x="224426" y="581685"/>
                    <a:pt x="203646" y="560905"/>
                    <a:pt x="203646" y="535272"/>
                  </a:cubicBezTo>
                  <a:lnTo>
                    <a:pt x="203646" y="466247"/>
                  </a:lnTo>
                  <a:cubicBezTo>
                    <a:pt x="203230" y="466497"/>
                    <a:pt x="202808" y="466502"/>
                    <a:pt x="202384" y="466502"/>
                  </a:cubicBezTo>
                  <a:lnTo>
                    <a:pt x="49692" y="466502"/>
                  </a:lnTo>
                  <a:cubicBezTo>
                    <a:pt x="22248" y="466502"/>
                    <a:pt x="0" y="444254"/>
                    <a:pt x="0" y="416810"/>
                  </a:cubicBezTo>
                  <a:lnTo>
                    <a:pt x="0" y="193708"/>
                  </a:lnTo>
                  <a:cubicBezTo>
                    <a:pt x="0" y="166264"/>
                    <a:pt x="22248" y="144016"/>
                    <a:pt x="49692" y="144016"/>
                  </a:cubicBezTo>
                  <a:lnTo>
                    <a:pt x="202384" y="144016"/>
                  </a:lnTo>
                  <a:lnTo>
                    <a:pt x="203646" y="144271"/>
                  </a:lnTo>
                  <a:lnTo>
                    <a:pt x="203646" y="112801"/>
                  </a:lnTo>
                  <a:cubicBezTo>
                    <a:pt x="203646" y="87168"/>
                    <a:pt x="224426" y="66388"/>
                    <a:pt x="250059" y="66388"/>
                  </a:cubicBezTo>
                  <a:lnTo>
                    <a:pt x="1540768" y="66388"/>
                  </a:lnTo>
                  <a:lnTo>
                    <a:pt x="1540768" y="64453"/>
                  </a:lnTo>
                  <a:cubicBezTo>
                    <a:pt x="1540768" y="28857"/>
                    <a:pt x="1569625" y="0"/>
                    <a:pt x="160522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5" name="Freeform 10">
              <a:extLst>
                <a:ext uri="{FF2B5EF4-FFF2-40B4-BE49-F238E27FC236}">
                  <a16:creationId xmlns:a16="http://schemas.microsoft.com/office/drawing/2014/main" id="{04ED75C9-42E4-46A0-9B6F-31D02A3C7485}"/>
                </a:ext>
              </a:extLst>
            </p:cNvPr>
            <p:cNvSpPr/>
            <p:nvPr/>
          </p:nvSpPr>
          <p:spPr>
            <a:xfrm>
              <a:off x="1130676" y="4159425"/>
              <a:ext cx="2759432" cy="2077670"/>
            </a:xfrm>
            <a:custGeom>
              <a:avLst/>
              <a:gdLst>
                <a:gd name="connsiteX0" fmla="*/ 19050 w 2628900"/>
                <a:gd name="connsiteY0" fmla="*/ 95250 h 2085975"/>
                <a:gd name="connsiteX1" fmla="*/ 0 w 2628900"/>
                <a:gd name="connsiteY1" fmla="*/ 2085975 h 2085975"/>
                <a:gd name="connsiteX2" fmla="*/ 1685925 w 2628900"/>
                <a:gd name="connsiteY2" fmla="*/ 2085975 h 2085975"/>
                <a:gd name="connsiteX3" fmla="*/ 1704975 w 2628900"/>
                <a:gd name="connsiteY3" fmla="*/ 1581150 h 2085975"/>
                <a:gd name="connsiteX4" fmla="*/ 2628900 w 2628900"/>
                <a:gd name="connsiteY4" fmla="*/ 47625 h 2085975"/>
                <a:gd name="connsiteX5" fmla="*/ 1914525 w 2628900"/>
                <a:gd name="connsiteY5" fmla="*/ 0 h 2085975"/>
                <a:gd name="connsiteX6" fmla="*/ 1914525 w 2628900"/>
                <a:gd name="connsiteY6" fmla="*/ 762000 h 2085975"/>
                <a:gd name="connsiteX7" fmla="*/ 1133475 w 2628900"/>
                <a:gd name="connsiteY7" fmla="*/ 533400 h 2085975"/>
                <a:gd name="connsiteX8" fmla="*/ 19050 w 2628900"/>
                <a:gd name="connsiteY8" fmla="*/ 95250 h 2085975"/>
                <a:gd name="connsiteX0" fmla="*/ 95250 w 2628900"/>
                <a:gd name="connsiteY0" fmla="*/ 66675 h 2085975"/>
                <a:gd name="connsiteX1" fmla="*/ 0 w 2628900"/>
                <a:gd name="connsiteY1" fmla="*/ 2085975 h 2085975"/>
                <a:gd name="connsiteX2" fmla="*/ 1685925 w 2628900"/>
                <a:gd name="connsiteY2" fmla="*/ 2085975 h 2085975"/>
                <a:gd name="connsiteX3" fmla="*/ 1704975 w 2628900"/>
                <a:gd name="connsiteY3" fmla="*/ 1581150 h 2085975"/>
                <a:gd name="connsiteX4" fmla="*/ 2628900 w 2628900"/>
                <a:gd name="connsiteY4" fmla="*/ 47625 h 2085975"/>
                <a:gd name="connsiteX5" fmla="*/ 1914525 w 2628900"/>
                <a:gd name="connsiteY5" fmla="*/ 0 h 2085975"/>
                <a:gd name="connsiteX6" fmla="*/ 1914525 w 2628900"/>
                <a:gd name="connsiteY6" fmla="*/ 762000 h 2085975"/>
                <a:gd name="connsiteX7" fmla="*/ 1133475 w 2628900"/>
                <a:gd name="connsiteY7" fmla="*/ 533400 h 2085975"/>
                <a:gd name="connsiteX8" fmla="*/ 95250 w 262890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114300 h 2133600"/>
                <a:gd name="connsiteX1" fmla="*/ 137220 w 2766120"/>
                <a:gd name="connsiteY1" fmla="*/ 2133600 h 2133600"/>
                <a:gd name="connsiteX2" fmla="*/ 1823145 w 2766120"/>
                <a:gd name="connsiteY2" fmla="*/ 2133600 h 2133600"/>
                <a:gd name="connsiteX3" fmla="*/ 1842195 w 2766120"/>
                <a:gd name="connsiteY3" fmla="*/ 1628775 h 2133600"/>
                <a:gd name="connsiteX4" fmla="*/ 2766120 w 2766120"/>
                <a:gd name="connsiteY4" fmla="*/ 95250 h 2133600"/>
                <a:gd name="connsiteX5" fmla="*/ 1908870 w 2766120"/>
                <a:gd name="connsiteY5" fmla="*/ 0 h 2133600"/>
                <a:gd name="connsiteX6" fmla="*/ 2051745 w 2766120"/>
                <a:gd name="connsiteY6" fmla="*/ 809625 h 2133600"/>
                <a:gd name="connsiteX7" fmla="*/ 1270695 w 2766120"/>
                <a:gd name="connsiteY7" fmla="*/ 581025 h 2133600"/>
                <a:gd name="connsiteX8" fmla="*/ 232470 w 2766120"/>
                <a:gd name="connsiteY8" fmla="*/ 114300 h 2133600"/>
                <a:gd name="connsiteX0" fmla="*/ 232470 w 2766120"/>
                <a:gd name="connsiteY0" fmla="*/ 151521 h 2170821"/>
                <a:gd name="connsiteX1" fmla="*/ 137220 w 2766120"/>
                <a:gd name="connsiteY1" fmla="*/ 2170821 h 2170821"/>
                <a:gd name="connsiteX2" fmla="*/ 1823145 w 2766120"/>
                <a:gd name="connsiteY2" fmla="*/ 2170821 h 2170821"/>
                <a:gd name="connsiteX3" fmla="*/ 1842195 w 2766120"/>
                <a:gd name="connsiteY3" fmla="*/ 1665996 h 2170821"/>
                <a:gd name="connsiteX4" fmla="*/ 2766120 w 2766120"/>
                <a:gd name="connsiteY4" fmla="*/ 132471 h 2170821"/>
                <a:gd name="connsiteX5" fmla="*/ 1908870 w 2766120"/>
                <a:gd name="connsiteY5" fmla="*/ 37221 h 2170821"/>
                <a:gd name="connsiteX6" fmla="*/ 1937445 w 2766120"/>
                <a:gd name="connsiteY6" fmla="*/ 808746 h 2170821"/>
                <a:gd name="connsiteX7" fmla="*/ 1270695 w 2766120"/>
                <a:gd name="connsiteY7" fmla="*/ 618246 h 2170821"/>
                <a:gd name="connsiteX8" fmla="*/ 232470 w 2766120"/>
                <a:gd name="connsiteY8" fmla="*/ 151521 h 2170821"/>
                <a:gd name="connsiteX0" fmla="*/ 232470 w 2766120"/>
                <a:gd name="connsiteY0" fmla="*/ 176078 h 2195378"/>
                <a:gd name="connsiteX1" fmla="*/ 137220 w 2766120"/>
                <a:gd name="connsiteY1" fmla="*/ 2195378 h 2195378"/>
                <a:gd name="connsiteX2" fmla="*/ 1823145 w 2766120"/>
                <a:gd name="connsiteY2" fmla="*/ 2195378 h 2195378"/>
                <a:gd name="connsiteX3" fmla="*/ 1842195 w 2766120"/>
                <a:gd name="connsiteY3" fmla="*/ 1690553 h 2195378"/>
                <a:gd name="connsiteX4" fmla="*/ 2766120 w 2766120"/>
                <a:gd name="connsiteY4" fmla="*/ 157028 h 2195378"/>
                <a:gd name="connsiteX5" fmla="*/ 1908870 w 2766120"/>
                <a:gd name="connsiteY5" fmla="*/ 61778 h 2195378"/>
                <a:gd name="connsiteX6" fmla="*/ 1937445 w 2766120"/>
                <a:gd name="connsiteY6" fmla="*/ 833303 h 2195378"/>
                <a:gd name="connsiteX7" fmla="*/ 1270695 w 2766120"/>
                <a:gd name="connsiteY7" fmla="*/ 642803 h 2195378"/>
                <a:gd name="connsiteX8" fmla="*/ 232470 w 2766120"/>
                <a:gd name="connsiteY8" fmla="*/ 176078 h 2195378"/>
                <a:gd name="connsiteX0" fmla="*/ 232470 w 2661345"/>
                <a:gd name="connsiteY0" fmla="*/ 155790 h 2175090"/>
                <a:gd name="connsiteX1" fmla="*/ 137220 w 2661345"/>
                <a:gd name="connsiteY1" fmla="*/ 2175090 h 2175090"/>
                <a:gd name="connsiteX2" fmla="*/ 1823145 w 2661345"/>
                <a:gd name="connsiteY2" fmla="*/ 2175090 h 2175090"/>
                <a:gd name="connsiteX3" fmla="*/ 1842195 w 2661345"/>
                <a:gd name="connsiteY3" fmla="*/ 1670265 h 2175090"/>
                <a:gd name="connsiteX4" fmla="*/ 2661345 w 2661345"/>
                <a:gd name="connsiteY4" fmla="*/ 117690 h 2175090"/>
                <a:gd name="connsiteX5" fmla="*/ 1908870 w 2661345"/>
                <a:gd name="connsiteY5" fmla="*/ 41490 h 2175090"/>
                <a:gd name="connsiteX6" fmla="*/ 1937445 w 2661345"/>
                <a:gd name="connsiteY6" fmla="*/ 813015 h 2175090"/>
                <a:gd name="connsiteX7" fmla="*/ 1270695 w 2661345"/>
                <a:gd name="connsiteY7" fmla="*/ 622515 h 2175090"/>
                <a:gd name="connsiteX8" fmla="*/ 232470 w 2661345"/>
                <a:gd name="connsiteY8" fmla="*/ 155790 h 2175090"/>
                <a:gd name="connsiteX0" fmla="*/ 232470 w 2709520"/>
                <a:gd name="connsiteY0" fmla="*/ 155790 h 2175090"/>
                <a:gd name="connsiteX1" fmla="*/ 137220 w 2709520"/>
                <a:gd name="connsiteY1" fmla="*/ 2175090 h 2175090"/>
                <a:gd name="connsiteX2" fmla="*/ 1823145 w 2709520"/>
                <a:gd name="connsiteY2" fmla="*/ 2175090 h 2175090"/>
                <a:gd name="connsiteX3" fmla="*/ 1842195 w 2709520"/>
                <a:gd name="connsiteY3" fmla="*/ 1670265 h 2175090"/>
                <a:gd name="connsiteX4" fmla="*/ 2661345 w 2709520"/>
                <a:gd name="connsiteY4" fmla="*/ 117690 h 2175090"/>
                <a:gd name="connsiteX5" fmla="*/ 1908870 w 2709520"/>
                <a:gd name="connsiteY5" fmla="*/ 41490 h 2175090"/>
                <a:gd name="connsiteX6" fmla="*/ 1937445 w 2709520"/>
                <a:gd name="connsiteY6" fmla="*/ 813015 h 2175090"/>
                <a:gd name="connsiteX7" fmla="*/ 1270695 w 2709520"/>
                <a:gd name="connsiteY7" fmla="*/ 622515 h 2175090"/>
                <a:gd name="connsiteX8" fmla="*/ 232470 w 2709520"/>
                <a:gd name="connsiteY8" fmla="*/ 155790 h 2175090"/>
                <a:gd name="connsiteX0" fmla="*/ 232470 w 2725405"/>
                <a:gd name="connsiteY0" fmla="*/ 155790 h 2175090"/>
                <a:gd name="connsiteX1" fmla="*/ 137220 w 2725405"/>
                <a:gd name="connsiteY1" fmla="*/ 2175090 h 2175090"/>
                <a:gd name="connsiteX2" fmla="*/ 1823145 w 2725405"/>
                <a:gd name="connsiteY2" fmla="*/ 2175090 h 2175090"/>
                <a:gd name="connsiteX3" fmla="*/ 1842195 w 2725405"/>
                <a:gd name="connsiteY3" fmla="*/ 1670265 h 2175090"/>
                <a:gd name="connsiteX4" fmla="*/ 2661345 w 2725405"/>
                <a:gd name="connsiteY4" fmla="*/ 117690 h 2175090"/>
                <a:gd name="connsiteX5" fmla="*/ 1908870 w 2725405"/>
                <a:gd name="connsiteY5" fmla="*/ 41490 h 2175090"/>
                <a:gd name="connsiteX6" fmla="*/ 1937445 w 2725405"/>
                <a:gd name="connsiteY6" fmla="*/ 813015 h 2175090"/>
                <a:gd name="connsiteX7" fmla="*/ 1270695 w 2725405"/>
                <a:gd name="connsiteY7" fmla="*/ 622515 h 2175090"/>
                <a:gd name="connsiteX8" fmla="*/ 232470 w 2725405"/>
                <a:gd name="connsiteY8" fmla="*/ 155790 h 2175090"/>
                <a:gd name="connsiteX0" fmla="*/ 232470 w 2760521"/>
                <a:gd name="connsiteY0" fmla="*/ 155790 h 2175090"/>
                <a:gd name="connsiteX1" fmla="*/ 137220 w 2760521"/>
                <a:gd name="connsiteY1" fmla="*/ 2175090 h 2175090"/>
                <a:gd name="connsiteX2" fmla="*/ 1823145 w 2760521"/>
                <a:gd name="connsiteY2" fmla="*/ 2175090 h 2175090"/>
                <a:gd name="connsiteX3" fmla="*/ 1842195 w 2760521"/>
                <a:gd name="connsiteY3" fmla="*/ 1670265 h 2175090"/>
                <a:gd name="connsiteX4" fmla="*/ 2699445 w 2760521"/>
                <a:gd name="connsiteY4" fmla="*/ 117690 h 2175090"/>
                <a:gd name="connsiteX5" fmla="*/ 1908870 w 2760521"/>
                <a:gd name="connsiteY5" fmla="*/ 41490 h 2175090"/>
                <a:gd name="connsiteX6" fmla="*/ 1937445 w 2760521"/>
                <a:gd name="connsiteY6" fmla="*/ 813015 h 2175090"/>
                <a:gd name="connsiteX7" fmla="*/ 1270695 w 2760521"/>
                <a:gd name="connsiteY7" fmla="*/ 622515 h 2175090"/>
                <a:gd name="connsiteX8" fmla="*/ 232470 w 2760521"/>
                <a:gd name="connsiteY8" fmla="*/ 155790 h 2175090"/>
                <a:gd name="connsiteX0" fmla="*/ 232470 w 2757220"/>
                <a:gd name="connsiteY0" fmla="*/ 155790 h 2175090"/>
                <a:gd name="connsiteX1" fmla="*/ 137220 w 2757220"/>
                <a:gd name="connsiteY1" fmla="*/ 2175090 h 2175090"/>
                <a:gd name="connsiteX2" fmla="*/ 1823145 w 2757220"/>
                <a:gd name="connsiteY2" fmla="*/ 2175090 h 2175090"/>
                <a:gd name="connsiteX3" fmla="*/ 1842195 w 2757220"/>
                <a:gd name="connsiteY3" fmla="*/ 1670265 h 2175090"/>
                <a:gd name="connsiteX4" fmla="*/ 2699445 w 2757220"/>
                <a:gd name="connsiteY4" fmla="*/ 117690 h 2175090"/>
                <a:gd name="connsiteX5" fmla="*/ 1908870 w 2757220"/>
                <a:gd name="connsiteY5" fmla="*/ 41490 h 2175090"/>
                <a:gd name="connsiteX6" fmla="*/ 1937445 w 2757220"/>
                <a:gd name="connsiteY6" fmla="*/ 813015 h 2175090"/>
                <a:gd name="connsiteX7" fmla="*/ 1270695 w 2757220"/>
                <a:gd name="connsiteY7" fmla="*/ 622515 h 2175090"/>
                <a:gd name="connsiteX8" fmla="*/ 232470 w 2757220"/>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47713 h 2167013"/>
                <a:gd name="connsiteX1" fmla="*/ 137220 w 2741311"/>
                <a:gd name="connsiteY1" fmla="*/ 2167013 h 2167013"/>
                <a:gd name="connsiteX2" fmla="*/ 1823145 w 2741311"/>
                <a:gd name="connsiteY2" fmla="*/ 2167013 h 2167013"/>
                <a:gd name="connsiteX3" fmla="*/ 1842195 w 2741311"/>
                <a:gd name="connsiteY3" fmla="*/ 1662188 h 2167013"/>
                <a:gd name="connsiteX4" fmla="*/ 2699445 w 2741311"/>
                <a:gd name="connsiteY4" fmla="*/ 109613 h 2167013"/>
                <a:gd name="connsiteX5" fmla="*/ 1908870 w 2741311"/>
                <a:gd name="connsiteY5" fmla="*/ 33413 h 2167013"/>
                <a:gd name="connsiteX6" fmla="*/ 1937445 w 2741311"/>
                <a:gd name="connsiteY6" fmla="*/ 804938 h 2167013"/>
                <a:gd name="connsiteX7" fmla="*/ 1270695 w 2741311"/>
                <a:gd name="connsiteY7" fmla="*/ 614438 h 2167013"/>
                <a:gd name="connsiteX8" fmla="*/ 232470 w 2741311"/>
                <a:gd name="connsiteY8" fmla="*/ 147713 h 2167013"/>
                <a:gd name="connsiteX0" fmla="*/ 232470 w 2741311"/>
                <a:gd name="connsiteY0" fmla="*/ 95560 h 2114860"/>
                <a:gd name="connsiteX1" fmla="*/ 137220 w 2741311"/>
                <a:gd name="connsiteY1" fmla="*/ 2114860 h 2114860"/>
                <a:gd name="connsiteX2" fmla="*/ 1823145 w 2741311"/>
                <a:gd name="connsiteY2" fmla="*/ 2114860 h 2114860"/>
                <a:gd name="connsiteX3" fmla="*/ 1842195 w 2741311"/>
                <a:gd name="connsiteY3" fmla="*/ 1610035 h 2114860"/>
                <a:gd name="connsiteX4" fmla="*/ 2699445 w 2741311"/>
                <a:gd name="connsiteY4" fmla="*/ 57460 h 2114860"/>
                <a:gd name="connsiteX5" fmla="*/ 1927920 w 2741311"/>
                <a:gd name="connsiteY5" fmla="*/ 47935 h 2114860"/>
                <a:gd name="connsiteX6" fmla="*/ 1937445 w 2741311"/>
                <a:gd name="connsiteY6" fmla="*/ 752785 h 2114860"/>
                <a:gd name="connsiteX7" fmla="*/ 1270695 w 2741311"/>
                <a:gd name="connsiteY7" fmla="*/ 562285 h 2114860"/>
                <a:gd name="connsiteX8" fmla="*/ 232470 w 2741311"/>
                <a:gd name="connsiteY8" fmla="*/ 95560 h 2114860"/>
                <a:gd name="connsiteX0" fmla="*/ 232470 w 2741311"/>
                <a:gd name="connsiteY0" fmla="*/ 189280 h 2208580"/>
                <a:gd name="connsiteX1" fmla="*/ 137220 w 2741311"/>
                <a:gd name="connsiteY1" fmla="*/ 2208580 h 2208580"/>
                <a:gd name="connsiteX2" fmla="*/ 1823145 w 2741311"/>
                <a:gd name="connsiteY2" fmla="*/ 2208580 h 2208580"/>
                <a:gd name="connsiteX3" fmla="*/ 1842195 w 2741311"/>
                <a:gd name="connsiteY3" fmla="*/ 1703755 h 2208580"/>
                <a:gd name="connsiteX4" fmla="*/ 2699445 w 2741311"/>
                <a:gd name="connsiteY4" fmla="*/ 151180 h 2208580"/>
                <a:gd name="connsiteX5" fmla="*/ 1908870 w 2741311"/>
                <a:gd name="connsiteY5" fmla="*/ 27355 h 2208580"/>
                <a:gd name="connsiteX6" fmla="*/ 1937445 w 2741311"/>
                <a:gd name="connsiteY6" fmla="*/ 846505 h 2208580"/>
                <a:gd name="connsiteX7" fmla="*/ 1270695 w 2741311"/>
                <a:gd name="connsiteY7" fmla="*/ 656005 h 2208580"/>
                <a:gd name="connsiteX8" fmla="*/ 232470 w 2741311"/>
                <a:gd name="connsiteY8" fmla="*/ 189280 h 2208580"/>
                <a:gd name="connsiteX0" fmla="*/ 232470 w 2741311"/>
                <a:gd name="connsiteY0" fmla="*/ 213274 h 2232574"/>
                <a:gd name="connsiteX1" fmla="*/ 137220 w 2741311"/>
                <a:gd name="connsiteY1" fmla="*/ 2232574 h 2232574"/>
                <a:gd name="connsiteX2" fmla="*/ 1823145 w 2741311"/>
                <a:gd name="connsiteY2" fmla="*/ 2232574 h 2232574"/>
                <a:gd name="connsiteX3" fmla="*/ 1842195 w 2741311"/>
                <a:gd name="connsiteY3" fmla="*/ 1727749 h 2232574"/>
                <a:gd name="connsiteX4" fmla="*/ 2699445 w 2741311"/>
                <a:gd name="connsiteY4" fmla="*/ 175174 h 2232574"/>
                <a:gd name="connsiteX5" fmla="*/ 2127946 w 2741311"/>
                <a:gd name="connsiteY5" fmla="*/ 127549 h 2232574"/>
                <a:gd name="connsiteX6" fmla="*/ 1908870 w 2741311"/>
                <a:gd name="connsiteY6" fmla="*/ 51349 h 2232574"/>
                <a:gd name="connsiteX7" fmla="*/ 1937445 w 2741311"/>
                <a:gd name="connsiteY7" fmla="*/ 870499 h 2232574"/>
                <a:gd name="connsiteX8" fmla="*/ 1270695 w 2741311"/>
                <a:gd name="connsiteY8" fmla="*/ 679999 h 2232574"/>
                <a:gd name="connsiteX9" fmla="*/ 232470 w 2741311"/>
                <a:gd name="connsiteY9" fmla="*/ 213274 h 2232574"/>
                <a:gd name="connsiteX0" fmla="*/ 232470 w 2741311"/>
                <a:gd name="connsiteY0" fmla="*/ 214182 h 2233482"/>
                <a:gd name="connsiteX1" fmla="*/ 137220 w 2741311"/>
                <a:gd name="connsiteY1" fmla="*/ 2233482 h 2233482"/>
                <a:gd name="connsiteX2" fmla="*/ 1823145 w 2741311"/>
                <a:gd name="connsiteY2" fmla="*/ 2233482 h 2233482"/>
                <a:gd name="connsiteX3" fmla="*/ 1842195 w 2741311"/>
                <a:gd name="connsiteY3" fmla="*/ 1728657 h 2233482"/>
                <a:gd name="connsiteX4" fmla="*/ 2699445 w 2741311"/>
                <a:gd name="connsiteY4" fmla="*/ 176082 h 2233482"/>
                <a:gd name="connsiteX5" fmla="*/ 2048663 w 2741311"/>
                <a:gd name="connsiteY5" fmla="*/ 123172 h 2233482"/>
                <a:gd name="connsiteX6" fmla="*/ 1908870 w 2741311"/>
                <a:gd name="connsiteY6" fmla="*/ 52257 h 2233482"/>
                <a:gd name="connsiteX7" fmla="*/ 1937445 w 2741311"/>
                <a:gd name="connsiteY7" fmla="*/ 871407 h 2233482"/>
                <a:gd name="connsiteX8" fmla="*/ 1270695 w 2741311"/>
                <a:gd name="connsiteY8" fmla="*/ 680907 h 2233482"/>
                <a:gd name="connsiteX9" fmla="*/ 232470 w 2741311"/>
                <a:gd name="connsiteY9" fmla="*/ 214182 h 2233482"/>
                <a:gd name="connsiteX0" fmla="*/ 232470 w 2741311"/>
                <a:gd name="connsiteY0" fmla="*/ 228069 h 2247369"/>
                <a:gd name="connsiteX1" fmla="*/ 137220 w 2741311"/>
                <a:gd name="connsiteY1" fmla="*/ 2247369 h 2247369"/>
                <a:gd name="connsiteX2" fmla="*/ 1823145 w 2741311"/>
                <a:gd name="connsiteY2" fmla="*/ 2247369 h 2247369"/>
                <a:gd name="connsiteX3" fmla="*/ 1842195 w 2741311"/>
                <a:gd name="connsiteY3" fmla="*/ 1742544 h 2247369"/>
                <a:gd name="connsiteX4" fmla="*/ 2699445 w 2741311"/>
                <a:gd name="connsiteY4" fmla="*/ 189969 h 2247369"/>
                <a:gd name="connsiteX5" fmla="*/ 2048663 w 2741311"/>
                <a:gd name="connsiteY5" fmla="*/ 137059 h 2247369"/>
                <a:gd name="connsiteX6" fmla="*/ 1908870 w 2741311"/>
                <a:gd name="connsiteY6" fmla="*/ 66144 h 2247369"/>
                <a:gd name="connsiteX7" fmla="*/ 1937445 w 2741311"/>
                <a:gd name="connsiteY7" fmla="*/ 885294 h 2247369"/>
                <a:gd name="connsiteX8" fmla="*/ 1270695 w 2741311"/>
                <a:gd name="connsiteY8" fmla="*/ 694794 h 2247369"/>
                <a:gd name="connsiteX9" fmla="*/ 232470 w 2741311"/>
                <a:gd name="connsiteY9" fmla="*/ 228069 h 2247369"/>
                <a:gd name="connsiteX0" fmla="*/ 232470 w 2741311"/>
                <a:gd name="connsiteY0" fmla="*/ 175032 h 2194332"/>
                <a:gd name="connsiteX1" fmla="*/ 137220 w 2741311"/>
                <a:gd name="connsiteY1" fmla="*/ 2194332 h 2194332"/>
                <a:gd name="connsiteX2" fmla="*/ 1823145 w 2741311"/>
                <a:gd name="connsiteY2" fmla="*/ 2194332 h 2194332"/>
                <a:gd name="connsiteX3" fmla="*/ 1842195 w 2741311"/>
                <a:gd name="connsiteY3" fmla="*/ 1689507 h 2194332"/>
                <a:gd name="connsiteX4" fmla="*/ 2699445 w 2741311"/>
                <a:gd name="connsiteY4" fmla="*/ 136932 h 2194332"/>
                <a:gd name="connsiteX5" fmla="*/ 2048663 w 2741311"/>
                <a:gd name="connsiteY5" fmla="*/ 84022 h 2194332"/>
                <a:gd name="connsiteX6" fmla="*/ 1908870 w 2741311"/>
                <a:gd name="connsiteY6" fmla="*/ 13107 h 2194332"/>
                <a:gd name="connsiteX7" fmla="*/ 1937445 w 2741311"/>
                <a:gd name="connsiteY7" fmla="*/ 832257 h 2194332"/>
                <a:gd name="connsiteX8" fmla="*/ 1270695 w 2741311"/>
                <a:gd name="connsiteY8" fmla="*/ 641757 h 2194332"/>
                <a:gd name="connsiteX9" fmla="*/ 232470 w 2741311"/>
                <a:gd name="connsiteY9" fmla="*/ 175032 h 2194332"/>
                <a:gd name="connsiteX0" fmla="*/ 232470 w 2741311"/>
                <a:gd name="connsiteY0" fmla="*/ 175032 h 2194332"/>
                <a:gd name="connsiteX1" fmla="*/ 137220 w 2741311"/>
                <a:gd name="connsiteY1" fmla="*/ 2194332 h 2194332"/>
                <a:gd name="connsiteX2" fmla="*/ 1823145 w 2741311"/>
                <a:gd name="connsiteY2" fmla="*/ 2194332 h 2194332"/>
                <a:gd name="connsiteX3" fmla="*/ 1842195 w 2741311"/>
                <a:gd name="connsiteY3" fmla="*/ 1689507 h 2194332"/>
                <a:gd name="connsiteX4" fmla="*/ 2699445 w 2741311"/>
                <a:gd name="connsiteY4" fmla="*/ 136932 h 2194332"/>
                <a:gd name="connsiteX5" fmla="*/ 2048663 w 2741311"/>
                <a:gd name="connsiteY5" fmla="*/ 84022 h 2194332"/>
                <a:gd name="connsiteX6" fmla="*/ 1908870 w 2741311"/>
                <a:gd name="connsiteY6" fmla="*/ 13107 h 2194332"/>
                <a:gd name="connsiteX7" fmla="*/ 1937445 w 2741311"/>
                <a:gd name="connsiteY7" fmla="*/ 832257 h 2194332"/>
                <a:gd name="connsiteX8" fmla="*/ 1270695 w 2741311"/>
                <a:gd name="connsiteY8" fmla="*/ 641757 h 2194332"/>
                <a:gd name="connsiteX9" fmla="*/ 232470 w 2741311"/>
                <a:gd name="connsiteY9" fmla="*/ 175032 h 219433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188264 h 2207564"/>
                <a:gd name="connsiteX1" fmla="*/ 137220 w 2741311"/>
                <a:gd name="connsiteY1" fmla="*/ 2207564 h 2207564"/>
                <a:gd name="connsiteX2" fmla="*/ 1823145 w 2741311"/>
                <a:gd name="connsiteY2" fmla="*/ 2207564 h 2207564"/>
                <a:gd name="connsiteX3" fmla="*/ 1842195 w 2741311"/>
                <a:gd name="connsiteY3" fmla="*/ 1702739 h 2207564"/>
                <a:gd name="connsiteX4" fmla="*/ 2699445 w 2741311"/>
                <a:gd name="connsiteY4" fmla="*/ 150164 h 2207564"/>
                <a:gd name="connsiteX5" fmla="*/ 2048663 w 2741311"/>
                <a:gd name="connsiteY5" fmla="*/ 97254 h 2207564"/>
                <a:gd name="connsiteX6" fmla="*/ 2040679 w 2741311"/>
                <a:gd name="connsiteY6" fmla="*/ 4591 h 2207564"/>
                <a:gd name="connsiteX7" fmla="*/ 1908870 w 2741311"/>
                <a:gd name="connsiteY7" fmla="*/ 26339 h 2207564"/>
                <a:gd name="connsiteX8" fmla="*/ 1937445 w 2741311"/>
                <a:gd name="connsiteY8" fmla="*/ 845489 h 2207564"/>
                <a:gd name="connsiteX9" fmla="*/ 1270695 w 2741311"/>
                <a:gd name="connsiteY9" fmla="*/ 654989 h 2207564"/>
                <a:gd name="connsiteX10" fmla="*/ 232470 w 2741311"/>
                <a:gd name="connsiteY10" fmla="*/ 188264 h 2207564"/>
                <a:gd name="connsiteX0" fmla="*/ 232470 w 2741311"/>
                <a:gd name="connsiteY0" fmla="*/ 183976 h 2203276"/>
                <a:gd name="connsiteX1" fmla="*/ 137220 w 2741311"/>
                <a:gd name="connsiteY1" fmla="*/ 2203276 h 2203276"/>
                <a:gd name="connsiteX2" fmla="*/ 1823145 w 2741311"/>
                <a:gd name="connsiteY2" fmla="*/ 2203276 h 2203276"/>
                <a:gd name="connsiteX3" fmla="*/ 1842195 w 2741311"/>
                <a:gd name="connsiteY3" fmla="*/ 1698451 h 2203276"/>
                <a:gd name="connsiteX4" fmla="*/ 2699445 w 2741311"/>
                <a:gd name="connsiteY4" fmla="*/ 145876 h 2203276"/>
                <a:gd name="connsiteX5" fmla="*/ 2048663 w 2741311"/>
                <a:gd name="connsiteY5" fmla="*/ 92966 h 2203276"/>
                <a:gd name="connsiteX6" fmla="*/ 2040679 w 2741311"/>
                <a:gd name="connsiteY6" fmla="*/ 303 h 2203276"/>
                <a:gd name="connsiteX7" fmla="*/ 1908870 w 2741311"/>
                <a:gd name="connsiteY7" fmla="*/ 22051 h 2203276"/>
                <a:gd name="connsiteX8" fmla="*/ 1937445 w 2741311"/>
                <a:gd name="connsiteY8" fmla="*/ 841201 h 2203276"/>
                <a:gd name="connsiteX9" fmla="*/ 1270695 w 2741311"/>
                <a:gd name="connsiteY9" fmla="*/ 650701 h 2203276"/>
                <a:gd name="connsiteX10" fmla="*/ 232470 w 2741311"/>
                <a:gd name="connsiteY10" fmla="*/ 183976 h 2203276"/>
                <a:gd name="connsiteX0" fmla="*/ 232470 w 2741311"/>
                <a:gd name="connsiteY0" fmla="*/ 183976 h 2203276"/>
                <a:gd name="connsiteX1" fmla="*/ 137220 w 2741311"/>
                <a:gd name="connsiteY1" fmla="*/ 2203276 h 2203276"/>
                <a:gd name="connsiteX2" fmla="*/ 1823145 w 2741311"/>
                <a:gd name="connsiteY2" fmla="*/ 2203276 h 2203276"/>
                <a:gd name="connsiteX3" fmla="*/ 1842195 w 2741311"/>
                <a:gd name="connsiteY3" fmla="*/ 1698451 h 2203276"/>
                <a:gd name="connsiteX4" fmla="*/ 2699445 w 2741311"/>
                <a:gd name="connsiteY4" fmla="*/ 145876 h 2203276"/>
                <a:gd name="connsiteX5" fmla="*/ 2048663 w 2741311"/>
                <a:gd name="connsiteY5" fmla="*/ 92966 h 2203276"/>
                <a:gd name="connsiteX6" fmla="*/ 2040679 w 2741311"/>
                <a:gd name="connsiteY6" fmla="*/ 303 h 2203276"/>
                <a:gd name="connsiteX7" fmla="*/ 1908870 w 2741311"/>
                <a:gd name="connsiteY7" fmla="*/ 22051 h 2203276"/>
                <a:gd name="connsiteX8" fmla="*/ 1937445 w 2741311"/>
                <a:gd name="connsiteY8" fmla="*/ 841201 h 2203276"/>
                <a:gd name="connsiteX9" fmla="*/ 1270695 w 2741311"/>
                <a:gd name="connsiteY9" fmla="*/ 650701 h 2203276"/>
                <a:gd name="connsiteX10" fmla="*/ 232470 w 2741311"/>
                <a:gd name="connsiteY10" fmla="*/ 183976 h 2203276"/>
                <a:gd name="connsiteX0" fmla="*/ 232470 w 2662372"/>
                <a:gd name="connsiteY0" fmla="*/ 183976 h 2203276"/>
                <a:gd name="connsiteX1" fmla="*/ 137220 w 2662372"/>
                <a:gd name="connsiteY1" fmla="*/ 2203276 h 2203276"/>
                <a:gd name="connsiteX2" fmla="*/ 1823145 w 2662372"/>
                <a:gd name="connsiteY2" fmla="*/ 2203276 h 2203276"/>
                <a:gd name="connsiteX3" fmla="*/ 1842195 w 2662372"/>
                <a:gd name="connsiteY3" fmla="*/ 1698451 h 2203276"/>
                <a:gd name="connsiteX4" fmla="*/ 2614876 w 2662372"/>
                <a:gd name="connsiteY4" fmla="*/ 119448 h 2203276"/>
                <a:gd name="connsiteX5" fmla="*/ 2048663 w 2662372"/>
                <a:gd name="connsiteY5" fmla="*/ 92966 h 2203276"/>
                <a:gd name="connsiteX6" fmla="*/ 2040679 w 2662372"/>
                <a:gd name="connsiteY6" fmla="*/ 303 h 2203276"/>
                <a:gd name="connsiteX7" fmla="*/ 1908870 w 2662372"/>
                <a:gd name="connsiteY7" fmla="*/ 22051 h 2203276"/>
                <a:gd name="connsiteX8" fmla="*/ 1937445 w 2662372"/>
                <a:gd name="connsiteY8" fmla="*/ 841201 h 2203276"/>
                <a:gd name="connsiteX9" fmla="*/ 1270695 w 2662372"/>
                <a:gd name="connsiteY9" fmla="*/ 650701 h 2203276"/>
                <a:gd name="connsiteX10" fmla="*/ 232470 w 2662372"/>
                <a:gd name="connsiteY10" fmla="*/ 183976 h 2203276"/>
                <a:gd name="connsiteX0" fmla="*/ 232470 w 2662372"/>
                <a:gd name="connsiteY0" fmla="*/ 183976 h 2203276"/>
                <a:gd name="connsiteX1" fmla="*/ 137220 w 2662372"/>
                <a:gd name="connsiteY1" fmla="*/ 2203276 h 2203276"/>
                <a:gd name="connsiteX2" fmla="*/ 1823145 w 2662372"/>
                <a:gd name="connsiteY2" fmla="*/ 2203276 h 2203276"/>
                <a:gd name="connsiteX3" fmla="*/ 1842195 w 2662372"/>
                <a:gd name="connsiteY3" fmla="*/ 1698451 h 2203276"/>
                <a:gd name="connsiteX4" fmla="*/ 2614876 w 2662372"/>
                <a:gd name="connsiteY4" fmla="*/ 119448 h 2203276"/>
                <a:gd name="connsiteX5" fmla="*/ 2048663 w 2662372"/>
                <a:gd name="connsiteY5" fmla="*/ 92966 h 2203276"/>
                <a:gd name="connsiteX6" fmla="*/ 2040679 w 2662372"/>
                <a:gd name="connsiteY6" fmla="*/ 303 h 2203276"/>
                <a:gd name="connsiteX7" fmla="*/ 1908870 w 2662372"/>
                <a:gd name="connsiteY7" fmla="*/ 22051 h 2203276"/>
                <a:gd name="connsiteX8" fmla="*/ 1937445 w 2662372"/>
                <a:gd name="connsiteY8" fmla="*/ 841201 h 2203276"/>
                <a:gd name="connsiteX9" fmla="*/ 1270695 w 2662372"/>
                <a:gd name="connsiteY9" fmla="*/ 650701 h 2203276"/>
                <a:gd name="connsiteX10" fmla="*/ 232470 w 2662372"/>
                <a:gd name="connsiteY10" fmla="*/ 183976 h 2203276"/>
                <a:gd name="connsiteX0" fmla="*/ 232470 w 2664220"/>
                <a:gd name="connsiteY0" fmla="*/ 183976 h 2203276"/>
                <a:gd name="connsiteX1" fmla="*/ 137220 w 2664220"/>
                <a:gd name="connsiteY1" fmla="*/ 2203276 h 2203276"/>
                <a:gd name="connsiteX2" fmla="*/ 1823145 w 2664220"/>
                <a:gd name="connsiteY2" fmla="*/ 2203276 h 2203276"/>
                <a:gd name="connsiteX3" fmla="*/ 1842195 w 2664220"/>
                <a:gd name="connsiteY3" fmla="*/ 1698451 h 2203276"/>
                <a:gd name="connsiteX4" fmla="*/ 2614876 w 2664220"/>
                <a:gd name="connsiteY4" fmla="*/ 119448 h 2203276"/>
                <a:gd name="connsiteX5" fmla="*/ 2048663 w 2664220"/>
                <a:gd name="connsiteY5" fmla="*/ 92966 h 2203276"/>
                <a:gd name="connsiteX6" fmla="*/ 2040679 w 2664220"/>
                <a:gd name="connsiteY6" fmla="*/ 303 h 2203276"/>
                <a:gd name="connsiteX7" fmla="*/ 1908870 w 2664220"/>
                <a:gd name="connsiteY7" fmla="*/ 22051 h 2203276"/>
                <a:gd name="connsiteX8" fmla="*/ 1937445 w 2664220"/>
                <a:gd name="connsiteY8" fmla="*/ 841201 h 2203276"/>
                <a:gd name="connsiteX9" fmla="*/ 1270695 w 2664220"/>
                <a:gd name="connsiteY9" fmla="*/ 650701 h 2203276"/>
                <a:gd name="connsiteX10" fmla="*/ 232470 w 2664220"/>
                <a:gd name="connsiteY10" fmla="*/ 183976 h 2203276"/>
                <a:gd name="connsiteX0" fmla="*/ 232470 w 2695242"/>
                <a:gd name="connsiteY0" fmla="*/ 183976 h 2203276"/>
                <a:gd name="connsiteX1" fmla="*/ 137220 w 2695242"/>
                <a:gd name="connsiteY1" fmla="*/ 2203276 h 2203276"/>
                <a:gd name="connsiteX2" fmla="*/ 1823145 w 2695242"/>
                <a:gd name="connsiteY2" fmla="*/ 2203276 h 2203276"/>
                <a:gd name="connsiteX3" fmla="*/ 1842195 w 2695242"/>
                <a:gd name="connsiteY3" fmla="*/ 1698451 h 2203276"/>
                <a:gd name="connsiteX4" fmla="*/ 2614876 w 2695242"/>
                <a:gd name="connsiteY4" fmla="*/ 119448 h 2203276"/>
                <a:gd name="connsiteX5" fmla="*/ 2048663 w 2695242"/>
                <a:gd name="connsiteY5" fmla="*/ 92966 h 2203276"/>
                <a:gd name="connsiteX6" fmla="*/ 2040679 w 2695242"/>
                <a:gd name="connsiteY6" fmla="*/ 303 h 2203276"/>
                <a:gd name="connsiteX7" fmla="*/ 1908870 w 2695242"/>
                <a:gd name="connsiteY7" fmla="*/ 22051 h 2203276"/>
                <a:gd name="connsiteX8" fmla="*/ 1937445 w 2695242"/>
                <a:gd name="connsiteY8" fmla="*/ 841201 h 2203276"/>
                <a:gd name="connsiteX9" fmla="*/ 1270695 w 2695242"/>
                <a:gd name="connsiteY9" fmla="*/ 650701 h 2203276"/>
                <a:gd name="connsiteX10" fmla="*/ 232470 w 2695242"/>
                <a:gd name="connsiteY10"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270695 w 2718665"/>
                <a:gd name="connsiteY9" fmla="*/ 650701 h 2203276"/>
                <a:gd name="connsiteX10" fmla="*/ 232470 w 2718665"/>
                <a:gd name="connsiteY10"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20059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70027"/>
                <a:gd name="connsiteY0" fmla="*/ 183976 h 2203276"/>
                <a:gd name="connsiteX1" fmla="*/ 137220 w 2770027"/>
                <a:gd name="connsiteY1" fmla="*/ 2203276 h 2203276"/>
                <a:gd name="connsiteX2" fmla="*/ 1823145 w 2770027"/>
                <a:gd name="connsiteY2" fmla="*/ 2203276 h 2203276"/>
                <a:gd name="connsiteX3" fmla="*/ 1842195 w 2770027"/>
                <a:gd name="connsiteY3" fmla="*/ 1698451 h 2203276"/>
                <a:gd name="connsiteX4" fmla="*/ 2674747 w 2770027"/>
                <a:gd name="connsiteY4" fmla="*/ 130334 h 2203276"/>
                <a:gd name="connsiteX5" fmla="*/ 2064991 w 2770027"/>
                <a:gd name="connsiteY5" fmla="*/ 98409 h 2203276"/>
                <a:gd name="connsiteX6" fmla="*/ 2040679 w 2770027"/>
                <a:gd name="connsiteY6" fmla="*/ 303 h 2203276"/>
                <a:gd name="connsiteX7" fmla="*/ 1908870 w 2770027"/>
                <a:gd name="connsiteY7" fmla="*/ 22051 h 2203276"/>
                <a:gd name="connsiteX8" fmla="*/ 1911018 w 2770027"/>
                <a:gd name="connsiteY8" fmla="*/ 783060 h 2203276"/>
                <a:gd name="connsiteX9" fmla="*/ 1237275 w 2770027"/>
                <a:gd name="connsiteY9" fmla="*/ 497145 h 2203276"/>
                <a:gd name="connsiteX10" fmla="*/ 1122700 w 2770027"/>
                <a:gd name="connsiteY10" fmla="*/ 497420 h 2203276"/>
                <a:gd name="connsiteX11" fmla="*/ 232470 w 2770027"/>
                <a:gd name="connsiteY11" fmla="*/ 183976 h 2203276"/>
                <a:gd name="connsiteX0" fmla="*/ 232470 w 2770027"/>
                <a:gd name="connsiteY0" fmla="*/ 183976 h 2203276"/>
                <a:gd name="connsiteX1" fmla="*/ 137220 w 2770027"/>
                <a:gd name="connsiteY1" fmla="*/ 2203276 h 2203276"/>
                <a:gd name="connsiteX2" fmla="*/ 1823145 w 2770027"/>
                <a:gd name="connsiteY2" fmla="*/ 2203276 h 2203276"/>
                <a:gd name="connsiteX3" fmla="*/ 1842195 w 2770027"/>
                <a:gd name="connsiteY3" fmla="*/ 1698451 h 2203276"/>
                <a:gd name="connsiteX4" fmla="*/ 2674747 w 2770027"/>
                <a:gd name="connsiteY4" fmla="*/ 130334 h 2203276"/>
                <a:gd name="connsiteX5" fmla="*/ 2064991 w 2770027"/>
                <a:gd name="connsiteY5" fmla="*/ 98409 h 2203276"/>
                <a:gd name="connsiteX6" fmla="*/ 2040679 w 2770027"/>
                <a:gd name="connsiteY6" fmla="*/ 303 h 2203276"/>
                <a:gd name="connsiteX7" fmla="*/ 1908870 w 2770027"/>
                <a:gd name="connsiteY7" fmla="*/ 22051 h 2203276"/>
                <a:gd name="connsiteX8" fmla="*/ 1911018 w 2770027"/>
                <a:gd name="connsiteY8" fmla="*/ 783060 h 2203276"/>
                <a:gd name="connsiteX9" fmla="*/ 1237275 w 2770027"/>
                <a:gd name="connsiteY9" fmla="*/ 497145 h 2203276"/>
                <a:gd name="connsiteX10" fmla="*/ 1122700 w 2770027"/>
                <a:gd name="connsiteY10" fmla="*/ 497420 h 2203276"/>
                <a:gd name="connsiteX11" fmla="*/ 232470 w 2770027"/>
                <a:gd name="connsiteY11" fmla="*/ 183976 h 2203276"/>
                <a:gd name="connsiteX0" fmla="*/ 226782 w 2764339"/>
                <a:gd name="connsiteY0" fmla="*/ 183976 h 2400339"/>
                <a:gd name="connsiteX1" fmla="*/ 150300 w 2764339"/>
                <a:gd name="connsiteY1" fmla="*/ 2400339 h 2400339"/>
                <a:gd name="connsiteX2" fmla="*/ 1817457 w 2764339"/>
                <a:gd name="connsiteY2" fmla="*/ 2203276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17012 w 2764339"/>
                <a:gd name="connsiteY10" fmla="*/ 497420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17012 w 2764339"/>
                <a:gd name="connsiteY10" fmla="*/ 497420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31749 w 2769306"/>
                <a:gd name="connsiteY0" fmla="*/ 183976 h 2390955"/>
                <a:gd name="connsiteX1" fmla="*/ 138828 w 2769306"/>
                <a:gd name="connsiteY1" fmla="*/ 2064983 h 2390955"/>
                <a:gd name="connsiteX2" fmla="*/ 1878728 w 2769306"/>
                <a:gd name="connsiteY2" fmla="*/ 2390955 h 2390955"/>
                <a:gd name="connsiteX3" fmla="*/ 1841474 w 2769306"/>
                <a:gd name="connsiteY3" fmla="*/ 1698451 h 2390955"/>
                <a:gd name="connsiteX4" fmla="*/ 2674026 w 2769306"/>
                <a:gd name="connsiteY4" fmla="*/ 130334 h 2390955"/>
                <a:gd name="connsiteX5" fmla="*/ 2064270 w 2769306"/>
                <a:gd name="connsiteY5" fmla="*/ 98409 h 2390955"/>
                <a:gd name="connsiteX6" fmla="*/ 2039958 w 2769306"/>
                <a:gd name="connsiteY6" fmla="*/ 303 h 2390955"/>
                <a:gd name="connsiteX7" fmla="*/ 1908149 w 2769306"/>
                <a:gd name="connsiteY7" fmla="*/ 22051 h 2390955"/>
                <a:gd name="connsiteX8" fmla="*/ 1910297 w 2769306"/>
                <a:gd name="connsiteY8" fmla="*/ 783060 h 2390955"/>
                <a:gd name="connsiteX9" fmla="*/ 1236554 w 2769306"/>
                <a:gd name="connsiteY9" fmla="*/ 497145 h 2390955"/>
                <a:gd name="connsiteX10" fmla="*/ 1140747 w 2769306"/>
                <a:gd name="connsiteY10" fmla="*/ 572491 h 2390955"/>
                <a:gd name="connsiteX11" fmla="*/ 231749 w 2769306"/>
                <a:gd name="connsiteY11" fmla="*/ 183976 h 2390955"/>
                <a:gd name="connsiteX0" fmla="*/ 221873 w 2759430"/>
                <a:gd name="connsiteY0" fmla="*/ 183976 h 2390955"/>
                <a:gd name="connsiteX1" fmla="*/ 128952 w 2759430"/>
                <a:gd name="connsiteY1" fmla="*/ 2064983 h 2390955"/>
                <a:gd name="connsiteX2" fmla="*/ 1868852 w 2759430"/>
                <a:gd name="connsiteY2" fmla="*/ 2390955 h 2390955"/>
                <a:gd name="connsiteX3" fmla="*/ 1831598 w 2759430"/>
                <a:gd name="connsiteY3" fmla="*/ 1698451 h 2390955"/>
                <a:gd name="connsiteX4" fmla="*/ 2664150 w 2759430"/>
                <a:gd name="connsiteY4" fmla="*/ 130334 h 2390955"/>
                <a:gd name="connsiteX5" fmla="*/ 2054394 w 2759430"/>
                <a:gd name="connsiteY5" fmla="*/ 98409 h 2390955"/>
                <a:gd name="connsiteX6" fmla="*/ 2030082 w 2759430"/>
                <a:gd name="connsiteY6" fmla="*/ 303 h 2390955"/>
                <a:gd name="connsiteX7" fmla="*/ 1898273 w 2759430"/>
                <a:gd name="connsiteY7" fmla="*/ 22051 h 2390955"/>
                <a:gd name="connsiteX8" fmla="*/ 1900421 w 2759430"/>
                <a:gd name="connsiteY8" fmla="*/ 783060 h 2390955"/>
                <a:gd name="connsiteX9" fmla="*/ 1226678 w 2759430"/>
                <a:gd name="connsiteY9" fmla="*/ 497145 h 2390955"/>
                <a:gd name="connsiteX10" fmla="*/ 1130871 w 2759430"/>
                <a:gd name="connsiteY10" fmla="*/ 572491 h 2390955"/>
                <a:gd name="connsiteX11" fmla="*/ 221873 w 2759430"/>
                <a:gd name="connsiteY11" fmla="*/ 183976 h 2390955"/>
                <a:gd name="connsiteX0" fmla="*/ 221873 w 2759430"/>
                <a:gd name="connsiteY0" fmla="*/ 183976 h 2065462"/>
                <a:gd name="connsiteX1" fmla="*/ 128952 w 2759430"/>
                <a:gd name="connsiteY1" fmla="*/ 2064983 h 2065462"/>
                <a:gd name="connsiteX2" fmla="*/ 1852414 w 2759430"/>
                <a:gd name="connsiteY2" fmla="*/ 2065462 h 2065462"/>
                <a:gd name="connsiteX3" fmla="*/ 1831598 w 2759430"/>
                <a:gd name="connsiteY3" fmla="*/ 1698451 h 2065462"/>
                <a:gd name="connsiteX4" fmla="*/ 2664150 w 2759430"/>
                <a:gd name="connsiteY4" fmla="*/ 130334 h 2065462"/>
                <a:gd name="connsiteX5" fmla="*/ 2054394 w 2759430"/>
                <a:gd name="connsiteY5" fmla="*/ 98409 h 2065462"/>
                <a:gd name="connsiteX6" fmla="*/ 2030082 w 2759430"/>
                <a:gd name="connsiteY6" fmla="*/ 303 h 2065462"/>
                <a:gd name="connsiteX7" fmla="*/ 1898273 w 2759430"/>
                <a:gd name="connsiteY7" fmla="*/ 22051 h 2065462"/>
                <a:gd name="connsiteX8" fmla="*/ 1900421 w 2759430"/>
                <a:gd name="connsiteY8" fmla="*/ 783060 h 2065462"/>
                <a:gd name="connsiteX9" fmla="*/ 1226678 w 2759430"/>
                <a:gd name="connsiteY9" fmla="*/ 497145 h 2065462"/>
                <a:gd name="connsiteX10" fmla="*/ 1130871 w 2759430"/>
                <a:gd name="connsiteY10" fmla="*/ 572491 h 2065462"/>
                <a:gd name="connsiteX11" fmla="*/ 221873 w 2759430"/>
                <a:gd name="connsiteY11" fmla="*/ 183976 h 2065462"/>
                <a:gd name="connsiteX0" fmla="*/ 221873 w 2759430"/>
                <a:gd name="connsiteY0" fmla="*/ 183976 h 2068751"/>
                <a:gd name="connsiteX1" fmla="*/ 128952 w 2759430"/>
                <a:gd name="connsiteY1" fmla="*/ 2064983 h 2068751"/>
                <a:gd name="connsiteX2" fmla="*/ 1852414 w 2759430"/>
                <a:gd name="connsiteY2" fmla="*/ 2068751 h 2068751"/>
                <a:gd name="connsiteX3" fmla="*/ 1831598 w 2759430"/>
                <a:gd name="connsiteY3" fmla="*/ 1698451 h 2068751"/>
                <a:gd name="connsiteX4" fmla="*/ 2664150 w 2759430"/>
                <a:gd name="connsiteY4" fmla="*/ 130334 h 2068751"/>
                <a:gd name="connsiteX5" fmla="*/ 2054394 w 2759430"/>
                <a:gd name="connsiteY5" fmla="*/ 98409 h 2068751"/>
                <a:gd name="connsiteX6" fmla="*/ 2030082 w 2759430"/>
                <a:gd name="connsiteY6" fmla="*/ 303 h 2068751"/>
                <a:gd name="connsiteX7" fmla="*/ 1898273 w 2759430"/>
                <a:gd name="connsiteY7" fmla="*/ 22051 h 2068751"/>
                <a:gd name="connsiteX8" fmla="*/ 1900421 w 2759430"/>
                <a:gd name="connsiteY8" fmla="*/ 783060 h 2068751"/>
                <a:gd name="connsiteX9" fmla="*/ 1226678 w 2759430"/>
                <a:gd name="connsiteY9" fmla="*/ 497145 h 2068751"/>
                <a:gd name="connsiteX10" fmla="*/ 1130871 w 2759430"/>
                <a:gd name="connsiteY10" fmla="*/ 572491 h 2068751"/>
                <a:gd name="connsiteX11" fmla="*/ 221873 w 2759430"/>
                <a:gd name="connsiteY11" fmla="*/ 183976 h 2068751"/>
                <a:gd name="connsiteX0" fmla="*/ 221873 w 2759430"/>
                <a:gd name="connsiteY0" fmla="*/ 183976 h 2077670"/>
                <a:gd name="connsiteX1" fmla="*/ 128952 w 2759430"/>
                <a:gd name="connsiteY1" fmla="*/ 2064983 h 2077670"/>
                <a:gd name="connsiteX2" fmla="*/ 1861333 w 2759430"/>
                <a:gd name="connsiteY2" fmla="*/ 2077670 h 2077670"/>
                <a:gd name="connsiteX3" fmla="*/ 1831598 w 2759430"/>
                <a:gd name="connsiteY3" fmla="*/ 1698451 h 2077670"/>
                <a:gd name="connsiteX4" fmla="*/ 2664150 w 2759430"/>
                <a:gd name="connsiteY4" fmla="*/ 130334 h 2077670"/>
                <a:gd name="connsiteX5" fmla="*/ 2054394 w 2759430"/>
                <a:gd name="connsiteY5" fmla="*/ 98409 h 2077670"/>
                <a:gd name="connsiteX6" fmla="*/ 2030082 w 2759430"/>
                <a:gd name="connsiteY6" fmla="*/ 303 h 2077670"/>
                <a:gd name="connsiteX7" fmla="*/ 1898273 w 2759430"/>
                <a:gd name="connsiteY7" fmla="*/ 22051 h 2077670"/>
                <a:gd name="connsiteX8" fmla="*/ 1900421 w 2759430"/>
                <a:gd name="connsiteY8" fmla="*/ 783060 h 2077670"/>
                <a:gd name="connsiteX9" fmla="*/ 1226678 w 2759430"/>
                <a:gd name="connsiteY9" fmla="*/ 497145 h 2077670"/>
                <a:gd name="connsiteX10" fmla="*/ 1130871 w 2759430"/>
                <a:gd name="connsiteY10" fmla="*/ 572491 h 2077670"/>
                <a:gd name="connsiteX11" fmla="*/ 221873 w 2759430"/>
                <a:gd name="connsiteY11" fmla="*/ 183976 h 207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9430" h="2077670">
                  <a:moveTo>
                    <a:pt x="221873" y="183976"/>
                  </a:moveTo>
                  <a:cubicBezTo>
                    <a:pt x="-257552" y="923751"/>
                    <a:pt x="200156" y="1839025"/>
                    <a:pt x="128952" y="2064983"/>
                  </a:cubicBezTo>
                  <a:lnTo>
                    <a:pt x="1861333" y="2077670"/>
                  </a:lnTo>
                  <a:lnTo>
                    <a:pt x="1831598" y="1698451"/>
                  </a:lnTo>
                  <a:cubicBezTo>
                    <a:pt x="2577484" y="1720658"/>
                    <a:pt x="2947680" y="1991050"/>
                    <a:pt x="2664150" y="130334"/>
                  </a:cubicBezTo>
                  <a:cubicBezTo>
                    <a:pt x="2255473" y="54071"/>
                    <a:pt x="2191599" y="89110"/>
                    <a:pt x="2054394" y="98409"/>
                  </a:cubicBezTo>
                  <a:cubicBezTo>
                    <a:pt x="2046378" y="39791"/>
                    <a:pt x="2053381" y="49121"/>
                    <a:pt x="2030082" y="303"/>
                  </a:cubicBezTo>
                  <a:cubicBezTo>
                    <a:pt x="1964498" y="-945"/>
                    <a:pt x="2000929" y="826"/>
                    <a:pt x="1898273" y="22051"/>
                  </a:cubicBezTo>
                  <a:cubicBezTo>
                    <a:pt x="1904623" y="280813"/>
                    <a:pt x="1890896" y="525885"/>
                    <a:pt x="1900421" y="783060"/>
                  </a:cubicBezTo>
                  <a:cubicBezTo>
                    <a:pt x="1749728" y="751246"/>
                    <a:pt x="1517512" y="597607"/>
                    <a:pt x="1226678" y="497145"/>
                  </a:cubicBezTo>
                  <a:cubicBezTo>
                    <a:pt x="1226550" y="618676"/>
                    <a:pt x="1264864" y="688113"/>
                    <a:pt x="1130871" y="572491"/>
                  </a:cubicBezTo>
                  <a:cubicBezTo>
                    <a:pt x="766733" y="481334"/>
                    <a:pt x="654943" y="385765"/>
                    <a:pt x="221873" y="18397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6" name="Freeform 11">
              <a:extLst>
                <a:ext uri="{FF2B5EF4-FFF2-40B4-BE49-F238E27FC236}">
                  <a16:creationId xmlns:a16="http://schemas.microsoft.com/office/drawing/2014/main" id="{83D45BAB-D118-4A04-952B-6EEB7AC45F18}"/>
                </a:ext>
              </a:extLst>
            </p:cNvPr>
            <p:cNvSpPr/>
            <p:nvPr/>
          </p:nvSpPr>
          <p:spPr>
            <a:xfrm>
              <a:off x="1353101" y="4180869"/>
              <a:ext cx="1094108" cy="581411"/>
            </a:xfrm>
            <a:custGeom>
              <a:avLst/>
              <a:gdLst>
                <a:gd name="connsiteX0" fmla="*/ 0 w 1094108"/>
                <a:gd name="connsiteY0" fmla="*/ 200851 h 581411"/>
                <a:gd name="connsiteX1" fmla="*/ 95139 w 1094108"/>
                <a:gd name="connsiteY1" fmla="*/ 0 h 581411"/>
                <a:gd name="connsiteX2" fmla="*/ 1025396 w 1094108"/>
                <a:gd name="connsiteY2" fmla="*/ 338276 h 581411"/>
                <a:gd name="connsiteX3" fmla="*/ 1094108 w 1094108"/>
                <a:gd name="connsiteY3" fmla="*/ 412273 h 581411"/>
                <a:gd name="connsiteX4" fmla="*/ 1078252 w 1094108"/>
                <a:gd name="connsiteY4" fmla="*/ 517984 h 581411"/>
                <a:gd name="connsiteX5" fmla="*/ 1014825 w 1094108"/>
                <a:gd name="connsiteY5" fmla="*/ 480985 h 581411"/>
                <a:gd name="connsiteX6" fmla="*/ 998968 w 1094108"/>
                <a:gd name="connsiteY6" fmla="*/ 581411 h 581411"/>
                <a:gd name="connsiteX7" fmla="*/ 0 w 1094108"/>
                <a:gd name="connsiteY7" fmla="*/ 200851 h 581411"/>
                <a:gd name="connsiteX0" fmla="*/ 0 w 1094108"/>
                <a:gd name="connsiteY0" fmla="*/ 200851 h 581411"/>
                <a:gd name="connsiteX1" fmla="*/ 95139 w 1094108"/>
                <a:gd name="connsiteY1" fmla="*/ 0 h 581411"/>
                <a:gd name="connsiteX2" fmla="*/ 1025396 w 1094108"/>
                <a:gd name="connsiteY2" fmla="*/ 338276 h 581411"/>
                <a:gd name="connsiteX3" fmla="*/ 1094108 w 1094108"/>
                <a:gd name="connsiteY3" fmla="*/ 412273 h 581411"/>
                <a:gd name="connsiteX4" fmla="*/ 1078252 w 1094108"/>
                <a:gd name="connsiteY4" fmla="*/ 517984 h 581411"/>
                <a:gd name="connsiteX5" fmla="*/ 1014825 w 1094108"/>
                <a:gd name="connsiteY5" fmla="*/ 480985 h 581411"/>
                <a:gd name="connsiteX6" fmla="*/ 998968 w 1094108"/>
                <a:gd name="connsiteY6" fmla="*/ 581411 h 581411"/>
                <a:gd name="connsiteX7" fmla="*/ 0 w 1094108"/>
                <a:gd name="connsiteY7" fmla="*/ 200851 h 58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4108" h="581411">
                  <a:moveTo>
                    <a:pt x="0" y="200851"/>
                  </a:moveTo>
                  <a:lnTo>
                    <a:pt x="95139" y="0"/>
                  </a:lnTo>
                  <a:lnTo>
                    <a:pt x="1025396" y="338276"/>
                  </a:lnTo>
                  <a:lnTo>
                    <a:pt x="1094108" y="412273"/>
                  </a:lnTo>
                  <a:lnTo>
                    <a:pt x="1078252" y="517984"/>
                  </a:lnTo>
                  <a:lnTo>
                    <a:pt x="1014825" y="480985"/>
                  </a:lnTo>
                  <a:lnTo>
                    <a:pt x="998968" y="581411"/>
                  </a:lnTo>
                  <a:cubicBezTo>
                    <a:pt x="634554" y="475508"/>
                    <a:pt x="332989" y="327704"/>
                    <a:pt x="0" y="200851"/>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7" name="Freeform 14">
              <a:extLst>
                <a:ext uri="{FF2B5EF4-FFF2-40B4-BE49-F238E27FC236}">
                  <a16:creationId xmlns:a16="http://schemas.microsoft.com/office/drawing/2014/main" id="{AEDCD3BA-D57D-48BB-9EB0-217FA1158B48}"/>
                </a:ext>
              </a:extLst>
            </p:cNvPr>
            <p:cNvSpPr/>
            <p:nvPr/>
          </p:nvSpPr>
          <p:spPr>
            <a:xfrm>
              <a:off x="3076189" y="4038629"/>
              <a:ext cx="591981" cy="227104"/>
            </a:xfrm>
            <a:custGeom>
              <a:avLst/>
              <a:gdLst>
                <a:gd name="connsiteX0" fmla="*/ 5285 w 739976"/>
                <a:gd name="connsiteY0" fmla="*/ 68712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68712 h 206136"/>
                <a:gd name="connsiteX0" fmla="*/ 5285 w 739976"/>
                <a:gd name="connsiteY0" fmla="*/ 110997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110997 h 206136"/>
                <a:gd name="connsiteX0" fmla="*/ 5285 w 739976"/>
                <a:gd name="connsiteY0" fmla="*/ 110997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110997 h 206136"/>
                <a:gd name="connsiteX0" fmla="*/ 5285 w 671264"/>
                <a:gd name="connsiteY0" fmla="*/ 110997 h 206136"/>
                <a:gd name="connsiteX1" fmla="*/ 0 w 671264"/>
                <a:gd name="connsiteY1" fmla="*/ 5285 h 206136"/>
                <a:gd name="connsiteX2" fmla="*/ 158566 w 671264"/>
                <a:gd name="connsiteY2" fmla="*/ 0 h 206136"/>
                <a:gd name="connsiteX3" fmla="*/ 163852 w 671264"/>
                <a:gd name="connsiteY3" fmla="*/ 58141 h 206136"/>
                <a:gd name="connsiteX4" fmla="*/ 581409 w 671264"/>
                <a:gd name="connsiteY4" fmla="*/ 52856 h 206136"/>
                <a:gd name="connsiteX5" fmla="*/ 671264 w 671264"/>
                <a:gd name="connsiteY5" fmla="*/ 206136 h 206136"/>
                <a:gd name="connsiteX6" fmla="*/ 110996 w 671264"/>
                <a:gd name="connsiteY6" fmla="*/ 174423 h 206136"/>
                <a:gd name="connsiteX7" fmla="*/ 89854 w 671264"/>
                <a:gd name="connsiteY7" fmla="*/ 84569 h 206136"/>
                <a:gd name="connsiteX8" fmla="*/ 5285 w 671264"/>
                <a:gd name="connsiteY8" fmla="*/ 110997 h 206136"/>
                <a:gd name="connsiteX0" fmla="*/ 5285 w 591981"/>
                <a:gd name="connsiteY0" fmla="*/ 110997 h 190279"/>
                <a:gd name="connsiteX1" fmla="*/ 0 w 591981"/>
                <a:gd name="connsiteY1" fmla="*/ 5285 h 190279"/>
                <a:gd name="connsiteX2" fmla="*/ 158566 w 591981"/>
                <a:gd name="connsiteY2" fmla="*/ 0 h 190279"/>
                <a:gd name="connsiteX3" fmla="*/ 163852 w 591981"/>
                <a:gd name="connsiteY3" fmla="*/ 58141 h 190279"/>
                <a:gd name="connsiteX4" fmla="*/ 581409 w 591981"/>
                <a:gd name="connsiteY4" fmla="*/ 52856 h 190279"/>
                <a:gd name="connsiteX5" fmla="*/ 591981 w 591981"/>
                <a:gd name="connsiteY5" fmla="*/ 190279 h 190279"/>
                <a:gd name="connsiteX6" fmla="*/ 110996 w 591981"/>
                <a:gd name="connsiteY6" fmla="*/ 174423 h 190279"/>
                <a:gd name="connsiteX7" fmla="*/ 89854 w 591981"/>
                <a:gd name="connsiteY7" fmla="*/ 84569 h 190279"/>
                <a:gd name="connsiteX8" fmla="*/ 5285 w 591981"/>
                <a:gd name="connsiteY8" fmla="*/ 110997 h 190279"/>
                <a:gd name="connsiteX0" fmla="*/ 5285 w 591981"/>
                <a:gd name="connsiteY0" fmla="*/ 110997 h 190279"/>
                <a:gd name="connsiteX1" fmla="*/ 0 w 591981"/>
                <a:gd name="connsiteY1" fmla="*/ 5285 h 190279"/>
                <a:gd name="connsiteX2" fmla="*/ 158566 w 591981"/>
                <a:gd name="connsiteY2" fmla="*/ 0 h 190279"/>
                <a:gd name="connsiteX3" fmla="*/ 163852 w 591981"/>
                <a:gd name="connsiteY3" fmla="*/ 58141 h 190279"/>
                <a:gd name="connsiteX4" fmla="*/ 581409 w 591981"/>
                <a:gd name="connsiteY4" fmla="*/ 52856 h 190279"/>
                <a:gd name="connsiteX5" fmla="*/ 591981 w 591981"/>
                <a:gd name="connsiteY5" fmla="*/ 190279 h 190279"/>
                <a:gd name="connsiteX6" fmla="*/ 110996 w 591981"/>
                <a:gd name="connsiteY6" fmla="*/ 174423 h 190279"/>
                <a:gd name="connsiteX7" fmla="*/ 89854 w 591981"/>
                <a:gd name="connsiteY7" fmla="*/ 84569 h 190279"/>
                <a:gd name="connsiteX8" fmla="*/ 5285 w 591981"/>
                <a:gd name="connsiteY8" fmla="*/ 110997 h 190279"/>
                <a:gd name="connsiteX0" fmla="*/ 5285 w 591981"/>
                <a:gd name="connsiteY0" fmla="*/ 142240 h 221522"/>
                <a:gd name="connsiteX1" fmla="*/ 0 w 591981"/>
                <a:gd name="connsiteY1" fmla="*/ 36528 h 221522"/>
                <a:gd name="connsiteX2" fmla="*/ 163774 w 591981"/>
                <a:gd name="connsiteY2" fmla="*/ 0 h 221522"/>
                <a:gd name="connsiteX3" fmla="*/ 163852 w 591981"/>
                <a:gd name="connsiteY3" fmla="*/ 89384 h 221522"/>
                <a:gd name="connsiteX4" fmla="*/ 581409 w 591981"/>
                <a:gd name="connsiteY4" fmla="*/ 84099 h 221522"/>
                <a:gd name="connsiteX5" fmla="*/ 591981 w 591981"/>
                <a:gd name="connsiteY5" fmla="*/ 221522 h 221522"/>
                <a:gd name="connsiteX6" fmla="*/ 110996 w 591981"/>
                <a:gd name="connsiteY6" fmla="*/ 205666 h 221522"/>
                <a:gd name="connsiteX7" fmla="*/ 89854 w 591981"/>
                <a:gd name="connsiteY7" fmla="*/ 115812 h 221522"/>
                <a:gd name="connsiteX8" fmla="*/ 5285 w 591981"/>
                <a:gd name="connsiteY8" fmla="*/ 142240 h 221522"/>
                <a:gd name="connsiteX0" fmla="*/ 5285 w 591981"/>
                <a:gd name="connsiteY0" fmla="*/ 142240 h 221522"/>
                <a:gd name="connsiteX1" fmla="*/ 0 w 591981"/>
                <a:gd name="connsiteY1" fmla="*/ 36528 h 221522"/>
                <a:gd name="connsiteX2" fmla="*/ 163774 w 591981"/>
                <a:gd name="connsiteY2" fmla="*/ 0 h 221522"/>
                <a:gd name="connsiteX3" fmla="*/ 163852 w 591981"/>
                <a:gd name="connsiteY3" fmla="*/ 89384 h 221522"/>
                <a:gd name="connsiteX4" fmla="*/ 581409 w 591981"/>
                <a:gd name="connsiteY4" fmla="*/ 84099 h 221522"/>
                <a:gd name="connsiteX5" fmla="*/ 591981 w 591981"/>
                <a:gd name="connsiteY5" fmla="*/ 221522 h 221522"/>
                <a:gd name="connsiteX6" fmla="*/ 110996 w 591981"/>
                <a:gd name="connsiteY6" fmla="*/ 205666 h 221522"/>
                <a:gd name="connsiteX7" fmla="*/ 105475 w 591981"/>
                <a:gd name="connsiteY7" fmla="*/ 136641 h 221522"/>
                <a:gd name="connsiteX8" fmla="*/ 5285 w 591981"/>
                <a:gd name="connsiteY8" fmla="*/ 142240 h 221522"/>
                <a:gd name="connsiteX0" fmla="*/ 5285 w 591981"/>
                <a:gd name="connsiteY0" fmla="*/ 142240 h 227104"/>
                <a:gd name="connsiteX1" fmla="*/ 0 w 591981"/>
                <a:gd name="connsiteY1" fmla="*/ 36528 h 227104"/>
                <a:gd name="connsiteX2" fmla="*/ 163774 w 591981"/>
                <a:gd name="connsiteY2" fmla="*/ 0 h 227104"/>
                <a:gd name="connsiteX3" fmla="*/ 163852 w 591981"/>
                <a:gd name="connsiteY3" fmla="*/ 89384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 name="connsiteX0" fmla="*/ 5285 w 591981"/>
                <a:gd name="connsiteY0" fmla="*/ 142240 h 227104"/>
                <a:gd name="connsiteX1" fmla="*/ 0 w 591981"/>
                <a:gd name="connsiteY1" fmla="*/ 36528 h 227104"/>
                <a:gd name="connsiteX2" fmla="*/ 163774 w 591981"/>
                <a:gd name="connsiteY2" fmla="*/ 0 h 227104"/>
                <a:gd name="connsiteX3" fmla="*/ 195095 w 591981"/>
                <a:gd name="connsiteY3" fmla="*/ 84177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 name="connsiteX0" fmla="*/ 5285 w 591981"/>
                <a:gd name="connsiteY0" fmla="*/ 142240 h 227104"/>
                <a:gd name="connsiteX1" fmla="*/ 0 w 591981"/>
                <a:gd name="connsiteY1" fmla="*/ 36528 h 227104"/>
                <a:gd name="connsiteX2" fmla="*/ 163774 w 591981"/>
                <a:gd name="connsiteY2" fmla="*/ 0 h 227104"/>
                <a:gd name="connsiteX3" fmla="*/ 195095 w 591981"/>
                <a:gd name="connsiteY3" fmla="*/ 84177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1981" h="227104">
                  <a:moveTo>
                    <a:pt x="5285" y="142240"/>
                  </a:moveTo>
                  <a:lnTo>
                    <a:pt x="0" y="36528"/>
                  </a:lnTo>
                  <a:lnTo>
                    <a:pt x="163774" y="0"/>
                  </a:lnTo>
                  <a:cubicBezTo>
                    <a:pt x="163800" y="29795"/>
                    <a:pt x="195069" y="54382"/>
                    <a:pt x="195095" y="84177"/>
                  </a:cubicBezTo>
                  <a:cubicBezTo>
                    <a:pt x="397943" y="29168"/>
                    <a:pt x="389368" y="75290"/>
                    <a:pt x="581409" y="84099"/>
                  </a:cubicBezTo>
                  <a:lnTo>
                    <a:pt x="591981" y="221522"/>
                  </a:lnTo>
                  <a:cubicBezTo>
                    <a:pt x="431653" y="200380"/>
                    <a:pt x="276532" y="231780"/>
                    <a:pt x="116204" y="226495"/>
                  </a:cubicBezTo>
                  <a:lnTo>
                    <a:pt x="105475" y="136641"/>
                  </a:lnTo>
                  <a:lnTo>
                    <a:pt x="5285" y="14224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8" name="Freeform 15">
              <a:extLst>
                <a:ext uri="{FF2B5EF4-FFF2-40B4-BE49-F238E27FC236}">
                  <a16:creationId xmlns:a16="http://schemas.microsoft.com/office/drawing/2014/main" id="{8FDD38B9-40FB-4AD4-B3E2-B5B5C73E35F1}"/>
                </a:ext>
              </a:extLst>
            </p:cNvPr>
            <p:cNvSpPr/>
            <p:nvPr/>
          </p:nvSpPr>
          <p:spPr>
            <a:xfrm>
              <a:off x="2985409" y="3255814"/>
              <a:ext cx="669512" cy="864666"/>
            </a:xfrm>
            <a:custGeom>
              <a:avLst/>
              <a:gdLst>
                <a:gd name="connsiteX0" fmla="*/ 237850 w 650123"/>
                <a:gd name="connsiteY0" fmla="*/ 850974 h 866830"/>
                <a:gd name="connsiteX1" fmla="*/ 0 w 650123"/>
                <a:gd name="connsiteY1" fmla="*/ 63427 h 866830"/>
                <a:gd name="connsiteX2" fmla="*/ 153281 w 650123"/>
                <a:gd name="connsiteY2" fmla="*/ 184994 h 866830"/>
                <a:gd name="connsiteX3" fmla="*/ 216708 w 650123"/>
                <a:gd name="connsiteY3" fmla="*/ 5286 h 866830"/>
                <a:gd name="connsiteX4" fmla="*/ 317133 w 650123"/>
                <a:gd name="connsiteY4" fmla="*/ 184994 h 866830"/>
                <a:gd name="connsiteX5" fmla="*/ 359418 w 650123"/>
                <a:gd name="connsiteY5" fmla="*/ 0 h 866830"/>
                <a:gd name="connsiteX6" fmla="*/ 475700 w 650123"/>
                <a:gd name="connsiteY6" fmla="*/ 126853 h 866830"/>
                <a:gd name="connsiteX7" fmla="*/ 539126 w 650123"/>
                <a:gd name="connsiteY7" fmla="*/ 36999 h 866830"/>
                <a:gd name="connsiteX8" fmla="*/ 650123 w 650123"/>
                <a:gd name="connsiteY8" fmla="*/ 866830 h 866830"/>
                <a:gd name="connsiteX9" fmla="*/ 237850 w 650123"/>
                <a:gd name="connsiteY9" fmla="*/ 850974 h 866830"/>
                <a:gd name="connsiteX0" fmla="*/ 197028 w 609301"/>
                <a:gd name="connsiteY0" fmla="*/ 850974 h 866830"/>
                <a:gd name="connsiteX1" fmla="*/ 0 w 609301"/>
                <a:gd name="connsiteY1" fmla="*/ 60706 h 866830"/>
                <a:gd name="connsiteX2" fmla="*/ 112459 w 609301"/>
                <a:gd name="connsiteY2" fmla="*/ 184994 h 866830"/>
                <a:gd name="connsiteX3" fmla="*/ 175886 w 609301"/>
                <a:gd name="connsiteY3" fmla="*/ 5286 h 866830"/>
                <a:gd name="connsiteX4" fmla="*/ 276311 w 609301"/>
                <a:gd name="connsiteY4" fmla="*/ 184994 h 866830"/>
                <a:gd name="connsiteX5" fmla="*/ 318596 w 609301"/>
                <a:gd name="connsiteY5" fmla="*/ 0 h 866830"/>
                <a:gd name="connsiteX6" fmla="*/ 434878 w 609301"/>
                <a:gd name="connsiteY6" fmla="*/ 126853 h 866830"/>
                <a:gd name="connsiteX7" fmla="*/ 498304 w 609301"/>
                <a:gd name="connsiteY7" fmla="*/ 36999 h 866830"/>
                <a:gd name="connsiteX8" fmla="*/ 609301 w 609301"/>
                <a:gd name="connsiteY8" fmla="*/ 866830 h 866830"/>
                <a:gd name="connsiteX9" fmla="*/ 197028 w 609301"/>
                <a:gd name="connsiteY9" fmla="*/ 850974 h 866830"/>
                <a:gd name="connsiteX0" fmla="*/ 208370 w 620643"/>
                <a:gd name="connsiteY0" fmla="*/ 850974 h 866830"/>
                <a:gd name="connsiteX1" fmla="*/ 11342 w 620643"/>
                <a:gd name="connsiteY1" fmla="*/ 60706 h 866830"/>
                <a:gd name="connsiteX2" fmla="*/ 123801 w 620643"/>
                <a:gd name="connsiteY2" fmla="*/ 184994 h 866830"/>
                <a:gd name="connsiteX3" fmla="*/ 187228 w 620643"/>
                <a:gd name="connsiteY3" fmla="*/ 5286 h 866830"/>
                <a:gd name="connsiteX4" fmla="*/ 287653 w 620643"/>
                <a:gd name="connsiteY4" fmla="*/ 184994 h 866830"/>
                <a:gd name="connsiteX5" fmla="*/ 329938 w 620643"/>
                <a:gd name="connsiteY5" fmla="*/ 0 h 866830"/>
                <a:gd name="connsiteX6" fmla="*/ 446220 w 620643"/>
                <a:gd name="connsiteY6" fmla="*/ 126853 h 866830"/>
                <a:gd name="connsiteX7" fmla="*/ 509646 w 620643"/>
                <a:gd name="connsiteY7" fmla="*/ 36999 h 866830"/>
                <a:gd name="connsiteX8" fmla="*/ 620643 w 620643"/>
                <a:gd name="connsiteY8" fmla="*/ 866830 h 866830"/>
                <a:gd name="connsiteX9" fmla="*/ 208370 w 620643"/>
                <a:gd name="connsiteY9" fmla="*/ 850974 h 866830"/>
                <a:gd name="connsiteX0" fmla="*/ 208370 w 620643"/>
                <a:gd name="connsiteY0" fmla="*/ 850974 h 866830"/>
                <a:gd name="connsiteX1" fmla="*/ 11342 w 620643"/>
                <a:gd name="connsiteY1" fmla="*/ 60706 h 866830"/>
                <a:gd name="connsiteX2" fmla="*/ 123801 w 620643"/>
                <a:gd name="connsiteY2" fmla="*/ 184994 h 866830"/>
                <a:gd name="connsiteX3" fmla="*/ 187228 w 620643"/>
                <a:gd name="connsiteY3" fmla="*/ 5286 h 866830"/>
                <a:gd name="connsiteX4" fmla="*/ 287653 w 620643"/>
                <a:gd name="connsiteY4" fmla="*/ 184994 h 866830"/>
                <a:gd name="connsiteX5" fmla="*/ 329938 w 620643"/>
                <a:gd name="connsiteY5" fmla="*/ 0 h 866830"/>
                <a:gd name="connsiteX6" fmla="*/ 446220 w 620643"/>
                <a:gd name="connsiteY6" fmla="*/ 126853 h 866830"/>
                <a:gd name="connsiteX7" fmla="*/ 509646 w 620643"/>
                <a:gd name="connsiteY7" fmla="*/ 36999 h 866830"/>
                <a:gd name="connsiteX8" fmla="*/ 620643 w 620643"/>
                <a:gd name="connsiteY8" fmla="*/ 866830 h 866830"/>
                <a:gd name="connsiteX9" fmla="*/ 208370 w 620643"/>
                <a:gd name="connsiteY9" fmla="*/ 850974 h 866830"/>
                <a:gd name="connsiteX0" fmla="*/ 209189 w 621462"/>
                <a:gd name="connsiteY0" fmla="*/ 850974 h 866830"/>
                <a:gd name="connsiteX1" fmla="*/ 12161 w 621462"/>
                <a:gd name="connsiteY1" fmla="*/ 60706 h 866830"/>
                <a:gd name="connsiteX2" fmla="*/ 124620 w 621462"/>
                <a:gd name="connsiteY2" fmla="*/ 184994 h 866830"/>
                <a:gd name="connsiteX3" fmla="*/ 188047 w 621462"/>
                <a:gd name="connsiteY3" fmla="*/ 5286 h 866830"/>
                <a:gd name="connsiteX4" fmla="*/ 288472 w 621462"/>
                <a:gd name="connsiteY4" fmla="*/ 184994 h 866830"/>
                <a:gd name="connsiteX5" fmla="*/ 330757 w 621462"/>
                <a:gd name="connsiteY5" fmla="*/ 0 h 866830"/>
                <a:gd name="connsiteX6" fmla="*/ 447039 w 621462"/>
                <a:gd name="connsiteY6" fmla="*/ 126853 h 866830"/>
                <a:gd name="connsiteX7" fmla="*/ 510465 w 621462"/>
                <a:gd name="connsiteY7" fmla="*/ 36999 h 866830"/>
                <a:gd name="connsiteX8" fmla="*/ 621462 w 621462"/>
                <a:gd name="connsiteY8" fmla="*/ 866830 h 866830"/>
                <a:gd name="connsiteX9" fmla="*/ 209189 w 621462"/>
                <a:gd name="connsiteY9" fmla="*/ 850974 h 866830"/>
                <a:gd name="connsiteX0" fmla="*/ 160744 w 624724"/>
                <a:gd name="connsiteY0" fmla="*/ 812874 h 866830"/>
                <a:gd name="connsiteX1" fmla="*/ 15423 w 624724"/>
                <a:gd name="connsiteY1" fmla="*/ 60706 h 866830"/>
                <a:gd name="connsiteX2" fmla="*/ 127882 w 624724"/>
                <a:gd name="connsiteY2" fmla="*/ 184994 h 866830"/>
                <a:gd name="connsiteX3" fmla="*/ 191309 w 624724"/>
                <a:gd name="connsiteY3" fmla="*/ 5286 h 866830"/>
                <a:gd name="connsiteX4" fmla="*/ 291734 w 624724"/>
                <a:gd name="connsiteY4" fmla="*/ 184994 h 866830"/>
                <a:gd name="connsiteX5" fmla="*/ 334019 w 624724"/>
                <a:gd name="connsiteY5" fmla="*/ 0 h 866830"/>
                <a:gd name="connsiteX6" fmla="*/ 450301 w 624724"/>
                <a:gd name="connsiteY6" fmla="*/ 126853 h 866830"/>
                <a:gd name="connsiteX7" fmla="*/ 513727 w 624724"/>
                <a:gd name="connsiteY7" fmla="*/ 36999 h 866830"/>
                <a:gd name="connsiteX8" fmla="*/ 624724 w 624724"/>
                <a:gd name="connsiteY8" fmla="*/ 866830 h 866830"/>
                <a:gd name="connsiteX9" fmla="*/ 160744 w 624724"/>
                <a:gd name="connsiteY9" fmla="*/ 812874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9190 w 621463"/>
                <a:gd name="connsiteY0" fmla="*/ 864582 h 866830"/>
                <a:gd name="connsiteX1" fmla="*/ 12162 w 621463"/>
                <a:gd name="connsiteY1" fmla="*/ 60706 h 866830"/>
                <a:gd name="connsiteX2" fmla="*/ 124621 w 621463"/>
                <a:gd name="connsiteY2" fmla="*/ 184994 h 866830"/>
                <a:gd name="connsiteX3" fmla="*/ 188048 w 621463"/>
                <a:gd name="connsiteY3" fmla="*/ 5286 h 866830"/>
                <a:gd name="connsiteX4" fmla="*/ 288473 w 621463"/>
                <a:gd name="connsiteY4" fmla="*/ 184994 h 866830"/>
                <a:gd name="connsiteX5" fmla="*/ 330758 w 621463"/>
                <a:gd name="connsiteY5" fmla="*/ 0 h 866830"/>
                <a:gd name="connsiteX6" fmla="*/ 447040 w 621463"/>
                <a:gd name="connsiteY6" fmla="*/ 126853 h 866830"/>
                <a:gd name="connsiteX7" fmla="*/ 510466 w 621463"/>
                <a:gd name="connsiteY7" fmla="*/ 36999 h 866830"/>
                <a:gd name="connsiteX8" fmla="*/ 621463 w 621463"/>
                <a:gd name="connsiteY8" fmla="*/ 866830 h 866830"/>
                <a:gd name="connsiteX9" fmla="*/ 209190 w 621463"/>
                <a:gd name="connsiteY9" fmla="*/ 864582 h 866830"/>
                <a:gd name="connsiteX0" fmla="*/ 209190 w 586084"/>
                <a:gd name="connsiteY0" fmla="*/ 864582 h 869551"/>
                <a:gd name="connsiteX1" fmla="*/ 12162 w 586084"/>
                <a:gd name="connsiteY1" fmla="*/ 60706 h 869551"/>
                <a:gd name="connsiteX2" fmla="*/ 124621 w 586084"/>
                <a:gd name="connsiteY2" fmla="*/ 184994 h 869551"/>
                <a:gd name="connsiteX3" fmla="*/ 188048 w 586084"/>
                <a:gd name="connsiteY3" fmla="*/ 5286 h 869551"/>
                <a:gd name="connsiteX4" fmla="*/ 288473 w 586084"/>
                <a:gd name="connsiteY4" fmla="*/ 184994 h 869551"/>
                <a:gd name="connsiteX5" fmla="*/ 330758 w 586084"/>
                <a:gd name="connsiteY5" fmla="*/ 0 h 869551"/>
                <a:gd name="connsiteX6" fmla="*/ 447040 w 586084"/>
                <a:gd name="connsiteY6" fmla="*/ 126853 h 869551"/>
                <a:gd name="connsiteX7" fmla="*/ 510466 w 586084"/>
                <a:gd name="connsiteY7" fmla="*/ 36999 h 869551"/>
                <a:gd name="connsiteX8" fmla="*/ 586084 w 586084"/>
                <a:gd name="connsiteY8" fmla="*/ 869551 h 869551"/>
                <a:gd name="connsiteX9" fmla="*/ 209190 w 586084"/>
                <a:gd name="connsiteY9" fmla="*/ 864582 h 869551"/>
                <a:gd name="connsiteX0" fmla="*/ 209190 w 602413"/>
                <a:gd name="connsiteY0" fmla="*/ 864582 h 864582"/>
                <a:gd name="connsiteX1" fmla="*/ 12162 w 602413"/>
                <a:gd name="connsiteY1" fmla="*/ 60706 h 864582"/>
                <a:gd name="connsiteX2" fmla="*/ 124621 w 602413"/>
                <a:gd name="connsiteY2" fmla="*/ 184994 h 864582"/>
                <a:gd name="connsiteX3" fmla="*/ 188048 w 602413"/>
                <a:gd name="connsiteY3" fmla="*/ 5286 h 864582"/>
                <a:gd name="connsiteX4" fmla="*/ 288473 w 602413"/>
                <a:gd name="connsiteY4" fmla="*/ 184994 h 864582"/>
                <a:gd name="connsiteX5" fmla="*/ 330758 w 602413"/>
                <a:gd name="connsiteY5" fmla="*/ 0 h 864582"/>
                <a:gd name="connsiteX6" fmla="*/ 447040 w 602413"/>
                <a:gd name="connsiteY6" fmla="*/ 126853 h 864582"/>
                <a:gd name="connsiteX7" fmla="*/ 510466 w 602413"/>
                <a:gd name="connsiteY7" fmla="*/ 36999 h 864582"/>
                <a:gd name="connsiteX8" fmla="*/ 602413 w 602413"/>
                <a:gd name="connsiteY8" fmla="*/ 864109 h 864582"/>
                <a:gd name="connsiteX9" fmla="*/ 209190 w 602413"/>
                <a:gd name="connsiteY9"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9592"/>
                <a:gd name="connsiteY0" fmla="*/ 864582 h 864582"/>
                <a:gd name="connsiteX1" fmla="*/ 12162 w 619592"/>
                <a:gd name="connsiteY1" fmla="*/ 60706 h 864582"/>
                <a:gd name="connsiteX2" fmla="*/ 124621 w 619592"/>
                <a:gd name="connsiteY2" fmla="*/ 184994 h 864582"/>
                <a:gd name="connsiteX3" fmla="*/ 188048 w 619592"/>
                <a:gd name="connsiteY3" fmla="*/ 5286 h 864582"/>
                <a:gd name="connsiteX4" fmla="*/ 288473 w 619592"/>
                <a:gd name="connsiteY4" fmla="*/ 184994 h 864582"/>
                <a:gd name="connsiteX5" fmla="*/ 330758 w 619592"/>
                <a:gd name="connsiteY5" fmla="*/ 0 h 864582"/>
                <a:gd name="connsiteX6" fmla="*/ 447040 w 619592"/>
                <a:gd name="connsiteY6" fmla="*/ 126853 h 864582"/>
                <a:gd name="connsiteX7" fmla="*/ 510466 w 619592"/>
                <a:gd name="connsiteY7" fmla="*/ 36999 h 864582"/>
                <a:gd name="connsiteX8" fmla="*/ 618742 w 619592"/>
                <a:gd name="connsiteY8" fmla="*/ 578595 h 864582"/>
                <a:gd name="connsiteX9" fmla="*/ 602413 w 619592"/>
                <a:gd name="connsiteY9" fmla="*/ 864109 h 864582"/>
                <a:gd name="connsiteX10" fmla="*/ 209190 w 619592"/>
                <a:gd name="connsiteY10" fmla="*/ 864582 h 864582"/>
                <a:gd name="connsiteX0" fmla="*/ 209190 w 620629"/>
                <a:gd name="connsiteY0" fmla="*/ 864582 h 864582"/>
                <a:gd name="connsiteX1" fmla="*/ 12162 w 620629"/>
                <a:gd name="connsiteY1" fmla="*/ 60706 h 864582"/>
                <a:gd name="connsiteX2" fmla="*/ 124621 w 620629"/>
                <a:gd name="connsiteY2" fmla="*/ 184994 h 864582"/>
                <a:gd name="connsiteX3" fmla="*/ 188048 w 620629"/>
                <a:gd name="connsiteY3" fmla="*/ 5286 h 864582"/>
                <a:gd name="connsiteX4" fmla="*/ 288473 w 620629"/>
                <a:gd name="connsiteY4" fmla="*/ 184994 h 864582"/>
                <a:gd name="connsiteX5" fmla="*/ 330758 w 620629"/>
                <a:gd name="connsiteY5" fmla="*/ 0 h 864582"/>
                <a:gd name="connsiteX6" fmla="*/ 447040 w 620629"/>
                <a:gd name="connsiteY6" fmla="*/ 126853 h 864582"/>
                <a:gd name="connsiteX7" fmla="*/ 510466 w 620629"/>
                <a:gd name="connsiteY7" fmla="*/ 36999 h 864582"/>
                <a:gd name="connsiteX8" fmla="*/ 618742 w 620629"/>
                <a:gd name="connsiteY8" fmla="*/ 578595 h 864582"/>
                <a:gd name="connsiteX9" fmla="*/ 602413 w 620629"/>
                <a:gd name="connsiteY9" fmla="*/ 864109 h 864582"/>
                <a:gd name="connsiteX10" fmla="*/ 209190 w 620629"/>
                <a:gd name="connsiteY10" fmla="*/ 864582 h 864582"/>
                <a:gd name="connsiteX0" fmla="*/ 209190 w 618743"/>
                <a:gd name="connsiteY0" fmla="*/ 864582 h 864582"/>
                <a:gd name="connsiteX1" fmla="*/ 12162 w 618743"/>
                <a:gd name="connsiteY1" fmla="*/ 60706 h 864582"/>
                <a:gd name="connsiteX2" fmla="*/ 124621 w 618743"/>
                <a:gd name="connsiteY2" fmla="*/ 184994 h 864582"/>
                <a:gd name="connsiteX3" fmla="*/ 188048 w 618743"/>
                <a:gd name="connsiteY3" fmla="*/ 5286 h 864582"/>
                <a:gd name="connsiteX4" fmla="*/ 288473 w 618743"/>
                <a:gd name="connsiteY4" fmla="*/ 184994 h 864582"/>
                <a:gd name="connsiteX5" fmla="*/ 330758 w 618743"/>
                <a:gd name="connsiteY5" fmla="*/ 0 h 864582"/>
                <a:gd name="connsiteX6" fmla="*/ 447040 w 618743"/>
                <a:gd name="connsiteY6" fmla="*/ 126853 h 864582"/>
                <a:gd name="connsiteX7" fmla="*/ 510466 w 618743"/>
                <a:gd name="connsiteY7" fmla="*/ 36999 h 864582"/>
                <a:gd name="connsiteX8" fmla="*/ 618742 w 618743"/>
                <a:gd name="connsiteY8" fmla="*/ 578595 h 864582"/>
                <a:gd name="connsiteX9" fmla="*/ 602413 w 618743"/>
                <a:gd name="connsiteY9" fmla="*/ 864109 h 864582"/>
                <a:gd name="connsiteX10" fmla="*/ 209190 w 618743"/>
                <a:gd name="connsiteY10" fmla="*/ 864582 h 864582"/>
                <a:gd name="connsiteX0" fmla="*/ 209190 w 618743"/>
                <a:gd name="connsiteY0" fmla="*/ 864582 h 864582"/>
                <a:gd name="connsiteX1" fmla="*/ 12162 w 618743"/>
                <a:gd name="connsiteY1" fmla="*/ 60706 h 864582"/>
                <a:gd name="connsiteX2" fmla="*/ 124621 w 618743"/>
                <a:gd name="connsiteY2" fmla="*/ 184994 h 864582"/>
                <a:gd name="connsiteX3" fmla="*/ 188048 w 618743"/>
                <a:gd name="connsiteY3" fmla="*/ 5286 h 864582"/>
                <a:gd name="connsiteX4" fmla="*/ 288473 w 618743"/>
                <a:gd name="connsiteY4" fmla="*/ 184994 h 864582"/>
                <a:gd name="connsiteX5" fmla="*/ 330758 w 618743"/>
                <a:gd name="connsiteY5" fmla="*/ 0 h 864582"/>
                <a:gd name="connsiteX6" fmla="*/ 447040 w 618743"/>
                <a:gd name="connsiteY6" fmla="*/ 126853 h 864582"/>
                <a:gd name="connsiteX7" fmla="*/ 510466 w 618743"/>
                <a:gd name="connsiteY7" fmla="*/ 36999 h 864582"/>
                <a:gd name="connsiteX8" fmla="*/ 618742 w 618743"/>
                <a:gd name="connsiteY8" fmla="*/ 578595 h 864582"/>
                <a:gd name="connsiteX9" fmla="*/ 602413 w 618743"/>
                <a:gd name="connsiteY9" fmla="*/ 864109 h 864582"/>
                <a:gd name="connsiteX10" fmla="*/ 209190 w 618743"/>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47040 w 618745"/>
                <a:gd name="connsiteY6" fmla="*/ 126853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30711 w 618745"/>
                <a:gd name="connsiteY6" fmla="*/ 121410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30711 w 618745"/>
                <a:gd name="connsiteY6" fmla="*/ 121410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82"/>
                <a:gd name="connsiteY0" fmla="*/ 864582 h 864582"/>
                <a:gd name="connsiteX1" fmla="*/ 12162 w 618782"/>
                <a:gd name="connsiteY1" fmla="*/ 60706 h 864582"/>
                <a:gd name="connsiteX2" fmla="*/ 124621 w 618782"/>
                <a:gd name="connsiteY2" fmla="*/ 184994 h 864582"/>
                <a:gd name="connsiteX3" fmla="*/ 188048 w 618782"/>
                <a:gd name="connsiteY3" fmla="*/ 5286 h 864582"/>
                <a:gd name="connsiteX4" fmla="*/ 288473 w 618782"/>
                <a:gd name="connsiteY4" fmla="*/ 184994 h 864582"/>
                <a:gd name="connsiteX5" fmla="*/ 330758 w 618782"/>
                <a:gd name="connsiteY5" fmla="*/ 0 h 864582"/>
                <a:gd name="connsiteX6" fmla="*/ 430711 w 618782"/>
                <a:gd name="connsiteY6" fmla="*/ 121410 h 864582"/>
                <a:gd name="connsiteX7" fmla="*/ 510466 w 618782"/>
                <a:gd name="connsiteY7" fmla="*/ 36999 h 864582"/>
                <a:gd name="connsiteX8" fmla="*/ 618742 w 618782"/>
                <a:gd name="connsiteY8" fmla="*/ 578595 h 864582"/>
                <a:gd name="connsiteX9" fmla="*/ 602413 w 618782"/>
                <a:gd name="connsiteY9" fmla="*/ 864109 h 864582"/>
                <a:gd name="connsiteX10" fmla="*/ 209190 w 618782"/>
                <a:gd name="connsiteY10" fmla="*/ 864582 h 864582"/>
                <a:gd name="connsiteX0" fmla="*/ 209190 w 618782"/>
                <a:gd name="connsiteY0" fmla="*/ 864664 h 864664"/>
                <a:gd name="connsiteX1" fmla="*/ 12162 w 618782"/>
                <a:gd name="connsiteY1" fmla="*/ 60788 h 864664"/>
                <a:gd name="connsiteX2" fmla="*/ 124621 w 618782"/>
                <a:gd name="connsiteY2" fmla="*/ 185076 h 864664"/>
                <a:gd name="connsiteX3" fmla="*/ 188048 w 618782"/>
                <a:gd name="connsiteY3" fmla="*/ 5368 h 864664"/>
                <a:gd name="connsiteX4" fmla="*/ 288473 w 618782"/>
                <a:gd name="connsiteY4" fmla="*/ 185076 h 864664"/>
                <a:gd name="connsiteX5" fmla="*/ 330758 w 618782"/>
                <a:gd name="connsiteY5" fmla="*/ 82 h 864664"/>
                <a:gd name="connsiteX6" fmla="*/ 430711 w 618782"/>
                <a:gd name="connsiteY6" fmla="*/ 121492 h 864664"/>
                <a:gd name="connsiteX7" fmla="*/ 510466 w 618782"/>
                <a:gd name="connsiteY7" fmla="*/ 37081 h 864664"/>
                <a:gd name="connsiteX8" fmla="*/ 618742 w 618782"/>
                <a:gd name="connsiteY8" fmla="*/ 578677 h 864664"/>
                <a:gd name="connsiteX9" fmla="*/ 602413 w 618782"/>
                <a:gd name="connsiteY9" fmla="*/ 864191 h 864664"/>
                <a:gd name="connsiteX10" fmla="*/ 209190 w 618782"/>
                <a:gd name="connsiteY10" fmla="*/ 864664 h 864664"/>
                <a:gd name="connsiteX0" fmla="*/ 209190 w 618782"/>
                <a:gd name="connsiteY0" fmla="*/ 864664 h 864664"/>
                <a:gd name="connsiteX1" fmla="*/ 12162 w 618782"/>
                <a:gd name="connsiteY1" fmla="*/ 60788 h 864664"/>
                <a:gd name="connsiteX2" fmla="*/ 124621 w 618782"/>
                <a:gd name="connsiteY2" fmla="*/ 185076 h 864664"/>
                <a:gd name="connsiteX3" fmla="*/ 188048 w 618782"/>
                <a:gd name="connsiteY3" fmla="*/ 5368 h 864664"/>
                <a:gd name="connsiteX4" fmla="*/ 288473 w 618782"/>
                <a:gd name="connsiteY4" fmla="*/ 185076 h 864664"/>
                <a:gd name="connsiteX5" fmla="*/ 330758 w 618782"/>
                <a:gd name="connsiteY5" fmla="*/ 82 h 864664"/>
                <a:gd name="connsiteX6" fmla="*/ 430711 w 618782"/>
                <a:gd name="connsiteY6" fmla="*/ 121492 h 864664"/>
                <a:gd name="connsiteX7" fmla="*/ 510466 w 618782"/>
                <a:gd name="connsiteY7" fmla="*/ 37081 h 864664"/>
                <a:gd name="connsiteX8" fmla="*/ 618742 w 618782"/>
                <a:gd name="connsiteY8" fmla="*/ 578677 h 864664"/>
                <a:gd name="connsiteX9" fmla="*/ 602413 w 618782"/>
                <a:gd name="connsiteY9" fmla="*/ 864191 h 864664"/>
                <a:gd name="connsiteX10" fmla="*/ 209190 w 618782"/>
                <a:gd name="connsiteY10" fmla="*/ 864664 h 864664"/>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8473 w 618782"/>
                <a:gd name="connsiteY4" fmla="*/ 185078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8473 w 618782"/>
                <a:gd name="connsiteY4" fmla="*/ 185078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5752 w 618782"/>
                <a:gd name="connsiteY4" fmla="*/ 149700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5752 w 618782"/>
                <a:gd name="connsiteY4" fmla="*/ 149700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12601 w 622193"/>
                <a:gd name="connsiteY0" fmla="*/ 864666 h 864666"/>
                <a:gd name="connsiteX1" fmla="*/ 15573 w 622193"/>
                <a:gd name="connsiteY1" fmla="*/ 60790 h 864666"/>
                <a:gd name="connsiteX2" fmla="*/ 128032 w 622193"/>
                <a:gd name="connsiteY2" fmla="*/ 185078 h 864666"/>
                <a:gd name="connsiteX3" fmla="*/ 191459 w 622193"/>
                <a:gd name="connsiteY3" fmla="*/ 5370 h 864666"/>
                <a:gd name="connsiteX4" fmla="*/ 278277 w 622193"/>
                <a:gd name="connsiteY4" fmla="*/ 144257 h 864666"/>
                <a:gd name="connsiteX5" fmla="*/ 334169 w 622193"/>
                <a:gd name="connsiteY5" fmla="*/ 84 h 864666"/>
                <a:gd name="connsiteX6" fmla="*/ 434122 w 622193"/>
                <a:gd name="connsiteY6" fmla="*/ 121494 h 864666"/>
                <a:gd name="connsiteX7" fmla="*/ 513877 w 622193"/>
                <a:gd name="connsiteY7" fmla="*/ 37083 h 864666"/>
                <a:gd name="connsiteX8" fmla="*/ 622153 w 622193"/>
                <a:gd name="connsiteY8" fmla="*/ 578679 h 864666"/>
                <a:gd name="connsiteX9" fmla="*/ 605824 w 622193"/>
                <a:gd name="connsiteY9" fmla="*/ 864193 h 864666"/>
                <a:gd name="connsiteX10" fmla="*/ 212601 w 622193"/>
                <a:gd name="connsiteY10" fmla="*/ 864666 h 864666"/>
                <a:gd name="connsiteX0" fmla="*/ 198912 w 608504"/>
                <a:gd name="connsiteY0" fmla="*/ 864666 h 864666"/>
                <a:gd name="connsiteX1" fmla="*/ 28798 w 608504"/>
                <a:gd name="connsiteY1" fmla="*/ 510643 h 864666"/>
                <a:gd name="connsiteX2" fmla="*/ 1884 w 608504"/>
                <a:gd name="connsiteY2" fmla="*/ 60790 h 864666"/>
                <a:gd name="connsiteX3" fmla="*/ 114343 w 608504"/>
                <a:gd name="connsiteY3" fmla="*/ 185078 h 864666"/>
                <a:gd name="connsiteX4" fmla="*/ 177770 w 608504"/>
                <a:gd name="connsiteY4" fmla="*/ 5370 h 864666"/>
                <a:gd name="connsiteX5" fmla="*/ 264588 w 608504"/>
                <a:gd name="connsiteY5" fmla="*/ 144257 h 864666"/>
                <a:gd name="connsiteX6" fmla="*/ 320480 w 608504"/>
                <a:gd name="connsiteY6" fmla="*/ 84 h 864666"/>
                <a:gd name="connsiteX7" fmla="*/ 420433 w 608504"/>
                <a:gd name="connsiteY7" fmla="*/ 121494 h 864666"/>
                <a:gd name="connsiteX8" fmla="*/ 500188 w 608504"/>
                <a:gd name="connsiteY8" fmla="*/ 37083 h 864666"/>
                <a:gd name="connsiteX9" fmla="*/ 608464 w 608504"/>
                <a:gd name="connsiteY9" fmla="*/ 578679 h 864666"/>
                <a:gd name="connsiteX10" fmla="*/ 592135 w 608504"/>
                <a:gd name="connsiteY10" fmla="*/ 864193 h 864666"/>
                <a:gd name="connsiteX11" fmla="*/ 198912 w 608504"/>
                <a:gd name="connsiteY11" fmla="*/ 864666 h 864666"/>
                <a:gd name="connsiteX0" fmla="*/ 201622 w 611214"/>
                <a:gd name="connsiteY0" fmla="*/ 864666 h 864666"/>
                <a:gd name="connsiteX1" fmla="*/ 31508 w 611214"/>
                <a:gd name="connsiteY1" fmla="*/ 510643 h 864666"/>
                <a:gd name="connsiteX2" fmla="*/ 4594 w 611214"/>
                <a:gd name="connsiteY2" fmla="*/ 60790 h 864666"/>
                <a:gd name="connsiteX3" fmla="*/ 117053 w 611214"/>
                <a:gd name="connsiteY3" fmla="*/ 185078 h 864666"/>
                <a:gd name="connsiteX4" fmla="*/ 180480 w 611214"/>
                <a:gd name="connsiteY4" fmla="*/ 5370 h 864666"/>
                <a:gd name="connsiteX5" fmla="*/ 267298 w 611214"/>
                <a:gd name="connsiteY5" fmla="*/ 144257 h 864666"/>
                <a:gd name="connsiteX6" fmla="*/ 323190 w 611214"/>
                <a:gd name="connsiteY6" fmla="*/ 84 h 864666"/>
                <a:gd name="connsiteX7" fmla="*/ 423143 w 611214"/>
                <a:gd name="connsiteY7" fmla="*/ 121494 h 864666"/>
                <a:gd name="connsiteX8" fmla="*/ 502898 w 611214"/>
                <a:gd name="connsiteY8" fmla="*/ 37083 h 864666"/>
                <a:gd name="connsiteX9" fmla="*/ 611174 w 611214"/>
                <a:gd name="connsiteY9" fmla="*/ 578679 h 864666"/>
                <a:gd name="connsiteX10" fmla="*/ 594845 w 611214"/>
                <a:gd name="connsiteY10" fmla="*/ 864193 h 864666"/>
                <a:gd name="connsiteX11" fmla="*/ 201622 w 611214"/>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46998 w 641159"/>
                <a:gd name="connsiteY3" fmla="*/ 185078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44276 w 641159"/>
                <a:gd name="connsiteY3" fmla="*/ 138814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99553 w 641159"/>
                <a:gd name="connsiteY1" fmla="*/ 807279 h 864666"/>
                <a:gd name="connsiteX2" fmla="*/ 61453 w 641159"/>
                <a:gd name="connsiteY2" fmla="*/ 510643 h 864666"/>
                <a:gd name="connsiteX3" fmla="*/ 34539 w 641159"/>
                <a:gd name="connsiteY3" fmla="*/ 60790 h 864666"/>
                <a:gd name="connsiteX4" fmla="*/ 155162 w 641159"/>
                <a:gd name="connsiteY4" fmla="*/ 130650 h 864666"/>
                <a:gd name="connsiteX5" fmla="*/ 210425 w 641159"/>
                <a:gd name="connsiteY5" fmla="*/ 5370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99553 w 641159"/>
                <a:gd name="connsiteY1" fmla="*/ 807279 h 864666"/>
                <a:gd name="connsiteX2" fmla="*/ 61453 w 641159"/>
                <a:gd name="connsiteY2" fmla="*/ 510643 h 864666"/>
                <a:gd name="connsiteX3" fmla="*/ 34539 w 641159"/>
                <a:gd name="connsiteY3" fmla="*/ 60790 h 864666"/>
                <a:gd name="connsiteX4" fmla="*/ 155162 w 641159"/>
                <a:gd name="connsiteY4" fmla="*/ 130650 h 864666"/>
                <a:gd name="connsiteX5" fmla="*/ 210425 w 641159"/>
                <a:gd name="connsiteY5" fmla="*/ 5370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197525 w 641159"/>
                <a:gd name="connsiteY1" fmla="*/ 793672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57487 w 667079"/>
                <a:gd name="connsiteY0" fmla="*/ 864666 h 864666"/>
                <a:gd name="connsiteX1" fmla="*/ 228888 w 667079"/>
                <a:gd name="connsiteY1" fmla="*/ 801837 h 864666"/>
                <a:gd name="connsiteX2" fmla="*/ 125473 w 667079"/>
                <a:gd name="connsiteY2" fmla="*/ 807279 h 864666"/>
                <a:gd name="connsiteX3" fmla="*/ 288 w 667079"/>
                <a:gd name="connsiteY3" fmla="*/ 595007 h 864666"/>
                <a:gd name="connsiteX4" fmla="*/ 87373 w 667079"/>
                <a:gd name="connsiteY4" fmla="*/ 510643 h 864666"/>
                <a:gd name="connsiteX5" fmla="*/ 60459 w 667079"/>
                <a:gd name="connsiteY5" fmla="*/ 60790 h 864666"/>
                <a:gd name="connsiteX6" fmla="*/ 181082 w 667079"/>
                <a:gd name="connsiteY6" fmla="*/ 130650 h 864666"/>
                <a:gd name="connsiteX7" fmla="*/ 236345 w 667079"/>
                <a:gd name="connsiteY7" fmla="*/ 5370 h 864666"/>
                <a:gd name="connsiteX8" fmla="*/ 323163 w 667079"/>
                <a:gd name="connsiteY8" fmla="*/ 117043 h 864666"/>
                <a:gd name="connsiteX9" fmla="*/ 379055 w 667079"/>
                <a:gd name="connsiteY9" fmla="*/ 84 h 864666"/>
                <a:gd name="connsiteX10" fmla="*/ 479008 w 667079"/>
                <a:gd name="connsiteY10" fmla="*/ 121494 h 864666"/>
                <a:gd name="connsiteX11" fmla="*/ 558763 w 667079"/>
                <a:gd name="connsiteY11" fmla="*/ 37083 h 864666"/>
                <a:gd name="connsiteX12" fmla="*/ 667039 w 667079"/>
                <a:gd name="connsiteY12" fmla="*/ 578679 h 864666"/>
                <a:gd name="connsiteX13" fmla="*/ 650710 w 667079"/>
                <a:gd name="connsiteY13" fmla="*/ 864193 h 864666"/>
                <a:gd name="connsiteX14" fmla="*/ 257487 w 667079"/>
                <a:gd name="connsiteY14" fmla="*/ 864666 h 864666"/>
                <a:gd name="connsiteX0" fmla="*/ 260201 w 669793"/>
                <a:gd name="connsiteY0" fmla="*/ 864666 h 864666"/>
                <a:gd name="connsiteX1" fmla="*/ 231602 w 669793"/>
                <a:gd name="connsiteY1" fmla="*/ 801837 h 864666"/>
                <a:gd name="connsiteX2" fmla="*/ 128187 w 669793"/>
                <a:gd name="connsiteY2" fmla="*/ 807279 h 864666"/>
                <a:gd name="connsiteX3" fmla="*/ 281 w 669793"/>
                <a:gd name="connsiteY3" fmla="*/ 526971 h 864666"/>
                <a:gd name="connsiteX4" fmla="*/ 90087 w 669793"/>
                <a:gd name="connsiteY4" fmla="*/ 510643 h 864666"/>
                <a:gd name="connsiteX5" fmla="*/ 63173 w 669793"/>
                <a:gd name="connsiteY5" fmla="*/ 60790 h 864666"/>
                <a:gd name="connsiteX6" fmla="*/ 183796 w 669793"/>
                <a:gd name="connsiteY6" fmla="*/ 130650 h 864666"/>
                <a:gd name="connsiteX7" fmla="*/ 239059 w 669793"/>
                <a:gd name="connsiteY7" fmla="*/ 5370 h 864666"/>
                <a:gd name="connsiteX8" fmla="*/ 325877 w 669793"/>
                <a:gd name="connsiteY8" fmla="*/ 117043 h 864666"/>
                <a:gd name="connsiteX9" fmla="*/ 381769 w 669793"/>
                <a:gd name="connsiteY9" fmla="*/ 84 h 864666"/>
                <a:gd name="connsiteX10" fmla="*/ 481722 w 669793"/>
                <a:gd name="connsiteY10" fmla="*/ 121494 h 864666"/>
                <a:gd name="connsiteX11" fmla="*/ 561477 w 669793"/>
                <a:gd name="connsiteY11" fmla="*/ 37083 h 864666"/>
                <a:gd name="connsiteX12" fmla="*/ 669753 w 669793"/>
                <a:gd name="connsiteY12" fmla="*/ 578679 h 864666"/>
                <a:gd name="connsiteX13" fmla="*/ 653424 w 669793"/>
                <a:gd name="connsiteY13" fmla="*/ 864193 h 864666"/>
                <a:gd name="connsiteX14" fmla="*/ 260201 w 669793"/>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9512" h="864666">
                  <a:moveTo>
                    <a:pt x="259920" y="864666"/>
                  </a:moveTo>
                  <a:cubicBezTo>
                    <a:pt x="237695" y="826606"/>
                    <a:pt x="245159" y="825008"/>
                    <a:pt x="231321" y="801837"/>
                  </a:cubicBezTo>
                  <a:cubicBezTo>
                    <a:pt x="184826" y="794994"/>
                    <a:pt x="202292" y="803651"/>
                    <a:pt x="127906" y="807279"/>
                  </a:cubicBezTo>
                  <a:cubicBezTo>
                    <a:pt x="107042" y="780972"/>
                    <a:pt x="6350" y="576410"/>
                    <a:pt x="0" y="526971"/>
                  </a:cubicBezTo>
                  <a:cubicBezTo>
                    <a:pt x="58964" y="502024"/>
                    <a:pt x="28977" y="523479"/>
                    <a:pt x="89806" y="510643"/>
                  </a:cubicBezTo>
                  <a:cubicBezTo>
                    <a:pt x="46082" y="333121"/>
                    <a:pt x="-8516" y="81486"/>
                    <a:pt x="62892" y="60790"/>
                  </a:cubicBezTo>
                  <a:cubicBezTo>
                    <a:pt x="138478" y="39627"/>
                    <a:pt x="162358" y="62006"/>
                    <a:pt x="183515" y="130650"/>
                  </a:cubicBezTo>
                  <a:cubicBezTo>
                    <a:pt x="185607" y="62583"/>
                    <a:pt x="163207" y="19009"/>
                    <a:pt x="238778" y="5370"/>
                  </a:cubicBezTo>
                  <a:cubicBezTo>
                    <a:pt x="335937" y="-2341"/>
                    <a:pt x="301811" y="117924"/>
                    <a:pt x="325596" y="117043"/>
                  </a:cubicBezTo>
                  <a:cubicBezTo>
                    <a:pt x="328806" y="55378"/>
                    <a:pt x="299358" y="7320"/>
                    <a:pt x="381488" y="84"/>
                  </a:cubicBezTo>
                  <a:cubicBezTo>
                    <a:pt x="488285" y="-2989"/>
                    <a:pt x="459008" y="78303"/>
                    <a:pt x="481441" y="121494"/>
                  </a:cubicBezTo>
                  <a:cubicBezTo>
                    <a:pt x="497140" y="80657"/>
                    <a:pt x="482904" y="31655"/>
                    <a:pt x="561196" y="37083"/>
                  </a:cubicBezTo>
                  <a:cubicBezTo>
                    <a:pt x="672580" y="39816"/>
                    <a:pt x="669666" y="488862"/>
                    <a:pt x="669472" y="578679"/>
                  </a:cubicBezTo>
                  <a:cubicBezTo>
                    <a:pt x="666751" y="690178"/>
                    <a:pt x="672193" y="766300"/>
                    <a:pt x="653143" y="864193"/>
                  </a:cubicBezTo>
                  <a:cubicBezTo>
                    <a:pt x="514812" y="859815"/>
                    <a:pt x="460845" y="856509"/>
                    <a:pt x="259920" y="864666"/>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Tree>
    <p:extLst>
      <p:ext uri="{BB962C8B-B14F-4D97-AF65-F5344CB8AC3E}">
        <p14:creationId xmlns:p14="http://schemas.microsoft.com/office/powerpoint/2010/main" val="4201278032"/>
      </p:ext>
    </p:extLst>
  </p:cSld>
  <p:clrMapOvr>
    <a:masterClrMapping/>
  </p:clrMapOvr>
</p:sld>
</file>

<file path=ppt/theme/theme1.xml><?xml version="1.0" encoding="utf-8"?>
<a:theme xmlns:a="http://schemas.openxmlformats.org/drawingml/2006/main" name="Cover and End Slide Master">
  <a:themeElements>
    <a:clrScheme name="Custom 17">
      <a:dk1>
        <a:sysClr val="windowText" lastClr="000000"/>
      </a:dk1>
      <a:lt1>
        <a:sysClr val="window" lastClr="FFFFFF"/>
      </a:lt1>
      <a:dk2>
        <a:srgbClr val="1F497D"/>
      </a:dk2>
      <a:lt2>
        <a:srgbClr val="EEECE1"/>
      </a:lt2>
      <a:accent1>
        <a:srgbClr val="27ACFD"/>
      </a:accent1>
      <a:accent2>
        <a:srgbClr val="27ACFD"/>
      </a:accent2>
      <a:accent3>
        <a:srgbClr val="27ACFD"/>
      </a:accent3>
      <a:accent4>
        <a:srgbClr val="27ACFD"/>
      </a:accent4>
      <a:accent5>
        <a:srgbClr val="27ACFD"/>
      </a:accent5>
      <a:accent6>
        <a:srgbClr val="27ACFD"/>
      </a:accent6>
      <a:hlink>
        <a:srgbClr val="000000"/>
      </a:hlink>
      <a:folHlink>
        <a:srgbClr val="000000"/>
      </a:folHlink>
    </a:clrScheme>
    <a:fontScheme name="ALLPPT PONTS">
      <a:majorFont>
        <a:latin typeface="Arial"/>
        <a:ea typeface="Malgun Gothic"/>
        <a:cs typeface=""/>
      </a:majorFont>
      <a:minorFont>
        <a:latin typeface="Arial"/>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Custom 17">
      <a:dk1>
        <a:sysClr val="windowText" lastClr="000000"/>
      </a:dk1>
      <a:lt1>
        <a:sysClr val="window" lastClr="FFFFFF"/>
      </a:lt1>
      <a:dk2>
        <a:srgbClr val="1F497D"/>
      </a:dk2>
      <a:lt2>
        <a:srgbClr val="EEECE1"/>
      </a:lt2>
      <a:accent1>
        <a:srgbClr val="27ACFD"/>
      </a:accent1>
      <a:accent2>
        <a:srgbClr val="27ACFD"/>
      </a:accent2>
      <a:accent3>
        <a:srgbClr val="27ACFD"/>
      </a:accent3>
      <a:accent4>
        <a:srgbClr val="27ACFD"/>
      </a:accent4>
      <a:accent5>
        <a:srgbClr val="27ACFD"/>
      </a:accent5>
      <a:accent6>
        <a:srgbClr val="27ACFD"/>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Custom 17">
      <a:dk1>
        <a:sysClr val="windowText" lastClr="000000"/>
      </a:dk1>
      <a:lt1>
        <a:sysClr val="window" lastClr="FFFFFF"/>
      </a:lt1>
      <a:dk2>
        <a:srgbClr val="1F497D"/>
      </a:dk2>
      <a:lt2>
        <a:srgbClr val="EEECE1"/>
      </a:lt2>
      <a:accent1>
        <a:srgbClr val="27ACFD"/>
      </a:accent1>
      <a:accent2>
        <a:srgbClr val="27ACFD"/>
      </a:accent2>
      <a:accent3>
        <a:srgbClr val="27ACFD"/>
      </a:accent3>
      <a:accent4>
        <a:srgbClr val="27ACFD"/>
      </a:accent4>
      <a:accent5>
        <a:srgbClr val="27ACFD"/>
      </a:accent5>
      <a:accent6>
        <a:srgbClr val="27ACFD"/>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3007</TotalTime>
  <Words>1429</Words>
  <Application>Microsoft Office PowerPoint</Application>
  <PresentationFormat>Widescreen</PresentationFormat>
  <Paragraphs>144</Paragraphs>
  <Slides>23</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23</vt:i4>
      </vt:variant>
    </vt:vector>
  </HeadingPairs>
  <TitlesOfParts>
    <vt:vector size="33" baseType="lpstr">
      <vt:lpstr>맑은 고딕</vt:lpstr>
      <vt:lpstr>Arial</vt:lpstr>
      <vt:lpstr>Arial Unicode MS</vt:lpstr>
      <vt:lpstr>Calibri</vt:lpstr>
      <vt:lpstr>FZShuTi</vt:lpstr>
      <vt:lpstr>Quicksand</vt:lpstr>
      <vt:lpstr>Quicksand Bold</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Anh Phương</cp:lastModifiedBy>
  <cp:revision>103</cp:revision>
  <dcterms:created xsi:type="dcterms:W3CDTF">2020-01-20T05:08:25Z</dcterms:created>
  <dcterms:modified xsi:type="dcterms:W3CDTF">2024-12-20T14:42:28Z</dcterms:modified>
</cp:coreProperties>
</file>