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vsdx" ContentType="application/vnd.ms-visio.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3">
  <p:sldMasterIdLst>
    <p:sldMasterId id="2147483648" r:id="rId1"/>
  </p:sldMasterIdLst>
  <p:notesMasterIdLst>
    <p:notesMasterId r:id="rId15"/>
  </p:notesMasterIdLst>
  <p:sldIdLst>
    <p:sldId id="256" r:id="rId2"/>
    <p:sldId id="309" r:id="rId3"/>
    <p:sldId id="321" r:id="rId4"/>
    <p:sldId id="338" r:id="rId5"/>
    <p:sldId id="339" r:id="rId6"/>
    <p:sldId id="340" r:id="rId7"/>
    <p:sldId id="341" r:id="rId8"/>
    <p:sldId id="344" r:id="rId9"/>
    <p:sldId id="345" r:id="rId10"/>
    <p:sldId id="346" r:id="rId11"/>
    <p:sldId id="347" r:id="rId12"/>
    <p:sldId id="348" r:id="rId13"/>
    <p:sldId id="333" r:id="rId14"/>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3E7"/>
    <a:srgbClr val="FFFD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195" autoAdjust="0"/>
  </p:normalViewPr>
  <p:slideViewPr>
    <p:cSldViewPr snapToGrid="0">
      <p:cViewPr varScale="1">
        <p:scale>
          <a:sx n="68" d="100"/>
          <a:sy n="68" d="100"/>
        </p:scale>
        <p:origin x="79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emf"/><Relationship Id="rId4"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emf"/><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DCF70E74-F637-4687-B45A-E099815AF329}" type="datetimeFigureOut">
              <a:rPr lang="en-US" smtClean="0"/>
              <a:t>1/18/2025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EE49A32D-8135-4973-9B31-D2ABE35C7C62}" type="slidenum">
              <a:rPr lang="en-US" smtClean="0"/>
              <a:t>‹#›</a:t>
            </a:fld>
            <a:endParaRPr lang="en-US"/>
          </a:p>
        </p:txBody>
      </p:sp>
    </p:spTree>
    <p:extLst>
      <p:ext uri="{BB962C8B-B14F-4D97-AF65-F5344CB8AC3E}">
        <p14:creationId xmlns:p14="http://schemas.microsoft.com/office/powerpoint/2010/main" val="429076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49A32D-8135-4973-9B31-D2ABE35C7C62}" type="slidenum">
              <a:rPr lang="en-US" smtClean="0"/>
              <a:t>1</a:t>
            </a:fld>
            <a:endParaRPr lang="en-US"/>
          </a:p>
        </p:txBody>
      </p:sp>
    </p:spTree>
    <p:extLst>
      <p:ext uri="{BB962C8B-B14F-4D97-AF65-F5344CB8AC3E}">
        <p14:creationId xmlns:p14="http://schemas.microsoft.com/office/powerpoint/2010/main" val="105011107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FF1566E-5134-47F5-9A22-121CF5857946}"/>
              </a:ext>
            </a:extLst>
          </p:cNvPr>
          <p:cNvPicPr>
            <a:picLocks noChangeAspect="1"/>
          </p:cNvPicPr>
          <p:nvPr userDrawn="1"/>
        </p:nvPicPr>
        <p:blipFill rotWithShape="1">
          <a:blip r:embed="rId2">
            <a:clrChange>
              <a:clrFrom>
                <a:srgbClr val="FFFFFF"/>
              </a:clrFrom>
              <a:clrTo>
                <a:srgbClr val="FFFFFF">
                  <a:alpha val="0"/>
                </a:srgbClr>
              </a:clrTo>
            </a:clrChange>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22049" b="16865"/>
          <a:stretch/>
        </p:blipFill>
        <p:spPr>
          <a:xfrm>
            <a:off x="0" y="2089702"/>
            <a:ext cx="7248119" cy="4768298"/>
          </a:xfrm>
          <a:prstGeom prst="rect">
            <a:avLst/>
          </a:prstGeom>
        </p:spPr>
      </p:pic>
      <p:sp>
        <p:nvSpPr>
          <p:cNvPr id="2" name="Title 1">
            <a:extLst>
              <a:ext uri="{FF2B5EF4-FFF2-40B4-BE49-F238E27FC236}">
                <a16:creationId xmlns:a16="http://schemas.microsoft.com/office/drawing/2014/main" id="{FB804B29-20F6-404B-9878-35F1860FB6D2}"/>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vi-VN" dirty="0"/>
          </a:p>
        </p:txBody>
      </p:sp>
      <p:sp>
        <p:nvSpPr>
          <p:cNvPr id="3" name="Subtitle 2">
            <a:extLst>
              <a:ext uri="{FF2B5EF4-FFF2-40B4-BE49-F238E27FC236}">
                <a16:creationId xmlns:a16="http://schemas.microsoft.com/office/drawing/2014/main" id="{2C07521C-48DE-4861-8999-658135A5C7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05228B29-E53A-4139-8176-08F17B955686}"/>
              </a:ext>
            </a:extLst>
          </p:cNvPr>
          <p:cNvSpPr>
            <a:spLocks noGrp="1"/>
          </p:cNvSpPr>
          <p:nvPr>
            <p:ph type="dt" sz="half" idx="10"/>
          </p:nvPr>
        </p:nvSpPr>
        <p:spPr/>
        <p:txBody>
          <a:bodyPr/>
          <a:lstStyle/>
          <a:p>
            <a:fld id="{7888BA6C-74A9-4CCD-9549-FB6F6CCAB57F}" type="datetime1">
              <a:rPr lang="vi-VN" smtClean="0"/>
              <a:t>18/01/2025</a:t>
            </a:fld>
            <a:endParaRPr lang="vi-VN"/>
          </a:p>
        </p:txBody>
      </p:sp>
      <p:sp>
        <p:nvSpPr>
          <p:cNvPr id="5" name="Footer Placeholder 4">
            <a:extLst>
              <a:ext uri="{FF2B5EF4-FFF2-40B4-BE49-F238E27FC236}">
                <a16:creationId xmlns:a16="http://schemas.microsoft.com/office/drawing/2014/main" id="{9C647E52-CB2A-41E1-8264-01A57A33AD9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34A22C2-DD6D-4011-A499-1361707F7CFA}"/>
              </a:ext>
            </a:extLst>
          </p:cNvPr>
          <p:cNvSpPr>
            <a:spLocks noGrp="1"/>
          </p:cNvSpPr>
          <p:nvPr>
            <p:ph type="sldNum" sz="quarter" idx="12"/>
          </p:nvPr>
        </p:nvSpPr>
        <p:spPr/>
        <p:txBody>
          <a:bodyPr/>
          <a:lstStyle/>
          <a:p>
            <a:fld id="{B1767D5B-6E02-4F9E-88CB-B578BBC2F65C}" type="slidenum">
              <a:rPr lang="vi-VN" smtClean="0"/>
              <a:t>‹#›</a:t>
            </a:fld>
            <a:endParaRPr lang="vi-VN"/>
          </a:p>
        </p:txBody>
      </p:sp>
    </p:spTree>
    <p:extLst>
      <p:ext uri="{BB962C8B-B14F-4D97-AF65-F5344CB8AC3E}">
        <p14:creationId xmlns:p14="http://schemas.microsoft.com/office/powerpoint/2010/main" val="145296173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A919E-B26A-4609-826E-284958ED689B}"/>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80B0BFF5-9BFC-40ED-BD4E-B83C7D8FB80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5D3337A-B336-40FB-A600-88562C946B03}"/>
              </a:ext>
            </a:extLst>
          </p:cNvPr>
          <p:cNvSpPr>
            <a:spLocks noGrp="1"/>
          </p:cNvSpPr>
          <p:nvPr>
            <p:ph type="dt" sz="half" idx="10"/>
          </p:nvPr>
        </p:nvSpPr>
        <p:spPr/>
        <p:txBody>
          <a:bodyPr/>
          <a:lstStyle/>
          <a:p>
            <a:fld id="{1B6B6B8B-26A7-4E0B-86D9-3FA7129C17B6}" type="datetime1">
              <a:rPr lang="vi-VN" smtClean="0"/>
              <a:t>18/01/2025</a:t>
            </a:fld>
            <a:endParaRPr lang="vi-VN"/>
          </a:p>
        </p:txBody>
      </p:sp>
      <p:sp>
        <p:nvSpPr>
          <p:cNvPr id="5" name="Footer Placeholder 4">
            <a:extLst>
              <a:ext uri="{FF2B5EF4-FFF2-40B4-BE49-F238E27FC236}">
                <a16:creationId xmlns:a16="http://schemas.microsoft.com/office/drawing/2014/main" id="{8E668218-9ADA-4DDB-9CA5-CD18FA4FF4A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8FD444D-5589-47C7-AAB2-D9AFB6048A10}"/>
              </a:ext>
            </a:extLst>
          </p:cNvPr>
          <p:cNvSpPr>
            <a:spLocks noGrp="1"/>
          </p:cNvSpPr>
          <p:nvPr>
            <p:ph type="sldNum" sz="quarter" idx="12"/>
          </p:nvPr>
        </p:nvSpPr>
        <p:spPr/>
        <p:txBody>
          <a:bodyPr/>
          <a:lstStyle/>
          <a:p>
            <a:fld id="{B1767D5B-6E02-4F9E-88CB-B578BBC2F65C}" type="slidenum">
              <a:rPr lang="vi-VN" smtClean="0"/>
              <a:t>‹#›</a:t>
            </a:fld>
            <a:endParaRPr lang="vi-VN"/>
          </a:p>
        </p:txBody>
      </p:sp>
    </p:spTree>
    <p:extLst>
      <p:ext uri="{BB962C8B-B14F-4D97-AF65-F5344CB8AC3E}">
        <p14:creationId xmlns:p14="http://schemas.microsoft.com/office/powerpoint/2010/main" val="1532215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8258DE-F2D6-4278-B9BD-061E6A18631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4C77A291-50F3-43EF-AAAE-C780DF300FD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2D62A65-3069-43DA-ACCA-4CA3A197A46C}"/>
              </a:ext>
            </a:extLst>
          </p:cNvPr>
          <p:cNvSpPr>
            <a:spLocks noGrp="1"/>
          </p:cNvSpPr>
          <p:nvPr>
            <p:ph type="dt" sz="half" idx="10"/>
          </p:nvPr>
        </p:nvSpPr>
        <p:spPr/>
        <p:txBody>
          <a:bodyPr/>
          <a:lstStyle/>
          <a:p>
            <a:fld id="{C3A10628-5B2F-4036-98A3-39975DC34966}" type="datetime1">
              <a:rPr lang="vi-VN" smtClean="0"/>
              <a:t>18/01/2025</a:t>
            </a:fld>
            <a:endParaRPr lang="vi-VN"/>
          </a:p>
        </p:txBody>
      </p:sp>
      <p:sp>
        <p:nvSpPr>
          <p:cNvPr id="5" name="Footer Placeholder 4">
            <a:extLst>
              <a:ext uri="{FF2B5EF4-FFF2-40B4-BE49-F238E27FC236}">
                <a16:creationId xmlns:a16="http://schemas.microsoft.com/office/drawing/2014/main" id="{CE391E12-F801-4994-AA71-FF882A727B1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8F7AE3C-4EEF-4EAC-8136-128BD9EB8943}"/>
              </a:ext>
            </a:extLst>
          </p:cNvPr>
          <p:cNvSpPr>
            <a:spLocks noGrp="1"/>
          </p:cNvSpPr>
          <p:nvPr>
            <p:ph type="sldNum" sz="quarter" idx="12"/>
          </p:nvPr>
        </p:nvSpPr>
        <p:spPr/>
        <p:txBody>
          <a:bodyPr/>
          <a:lstStyle/>
          <a:p>
            <a:fld id="{B1767D5B-6E02-4F9E-88CB-B578BBC2F65C}" type="slidenum">
              <a:rPr lang="vi-VN" smtClean="0"/>
              <a:t>‹#›</a:t>
            </a:fld>
            <a:endParaRPr lang="vi-VN"/>
          </a:p>
        </p:txBody>
      </p:sp>
    </p:spTree>
    <p:extLst>
      <p:ext uri="{BB962C8B-B14F-4D97-AF65-F5344CB8AC3E}">
        <p14:creationId xmlns:p14="http://schemas.microsoft.com/office/powerpoint/2010/main" val="2695592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D34F4-6960-4EA7-93A5-99847D3107B5}"/>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DACD1AED-43C2-4C4D-8115-B9B1CDF3E9E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948882B8-DCEA-4FA6-8B17-3987FABF99A2}"/>
              </a:ext>
            </a:extLst>
          </p:cNvPr>
          <p:cNvSpPr>
            <a:spLocks noGrp="1"/>
          </p:cNvSpPr>
          <p:nvPr>
            <p:ph type="dt" sz="half" idx="10"/>
          </p:nvPr>
        </p:nvSpPr>
        <p:spPr/>
        <p:txBody>
          <a:bodyPr/>
          <a:lstStyle/>
          <a:p>
            <a:fld id="{C4E73E10-2C86-42C5-A242-27DCC46B54E1}" type="datetime1">
              <a:rPr lang="vi-VN" smtClean="0"/>
              <a:t>18/01/2025</a:t>
            </a:fld>
            <a:endParaRPr lang="vi-VN"/>
          </a:p>
        </p:txBody>
      </p:sp>
      <p:sp>
        <p:nvSpPr>
          <p:cNvPr id="5" name="Footer Placeholder 4">
            <a:extLst>
              <a:ext uri="{FF2B5EF4-FFF2-40B4-BE49-F238E27FC236}">
                <a16:creationId xmlns:a16="http://schemas.microsoft.com/office/drawing/2014/main" id="{C15691AD-96CA-4049-B384-A85DE2BA0D31}"/>
              </a:ext>
            </a:extLst>
          </p:cNvPr>
          <p:cNvSpPr>
            <a:spLocks noGrp="1"/>
          </p:cNvSpPr>
          <p:nvPr>
            <p:ph type="ftr" sz="quarter" idx="11"/>
          </p:nvPr>
        </p:nvSpPr>
        <p:spPr/>
        <p:txBody>
          <a:bodyPr/>
          <a:lstStyle/>
          <a:p>
            <a:r>
              <a:rPr lang="vi-VN"/>
              <a:t>Bộ môn Tự động hóa Công nghiệp - HUST</a:t>
            </a:r>
          </a:p>
        </p:txBody>
      </p:sp>
      <p:sp>
        <p:nvSpPr>
          <p:cNvPr id="6" name="Slide Number Placeholder 5">
            <a:extLst>
              <a:ext uri="{FF2B5EF4-FFF2-40B4-BE49-F238E27FC236}">
                <a16:creationId xmlns:a16="http://schemas.microsoft.com/office/drawing/2014/main" id="{AB23C507-377A-4FAF-B42A-30CC4E47F614}"/>
              </a:ext>
            </a:extLst>
          </p:cNvPr>
          <p:cNvSpPr>
            <a:spLocks noGrp="1"/>
          </p:cNvSpPr>
          <p:nvPr>
            <p:ph type="sldNum" sz="quarter" idx="12"/>
          </p:nvPr>
        </p:nvSpPr>
        <p:spPr/>
        <p:txBody>
          <a:bodyPr/>
          <a:lstStyle/>
          <a:p>
            <a:fld id="{B1767D5B-6E02-4F9E-88CB-B578BBC2F65C}" type="slidenum">
              <a:rPr lang="vi-VN" smtClean="0"/>
              <a:t>‹#›</a:t>
            </a:fld>
            <a:endParaRPr lang="vi-VN"/>
          </a:p>
        </p:txBody>
      </p:sp>
      <p:cxnSp>
        <p:nvCxnSpPr>
          <p:cNvPr id="8" name="Straight Connector 7">
            <a:extLst>
              <a:ext uri="{FF2B5EF4-FFF2-40B4-BE49-F238E27FC236}">
                <a16:creationId xmlns:a16="http://schemas.microsoft.com/office/drawing/2014/main" id="{BF3508F6-D22F-4762-9AD6-3866A359D146}"/>
              </a:ext>
            </a:extLst>
          </p:cNvPr>
          <p:cNvCxnSpPr/>
          <p:nvPr userDrawn="1"/>
        </p:nvCxnSpPr>
        <p:spPr>
          <a:xfrm>
            <a:off x="0" y="1690688"/>
            <a:ext cx="12192000" cy="0"/>
          </a:xfrm>
          <a:prstGeom prst="line">
            <a:avLst/>
          </a:prstGeom>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03688430"/>
      </p:ext>
    </p:extLst>
  </p:cSld>
  <p:clrMapOvr>
    <a:overrideClrMapping bg1="lt1" tx1="dk1" bg2="lt2" tx2="dk2" accent1="accent1" accent2="accent2" accent3="accent3" accent4="accent4" accent5="accent5" accent6="accent6" hlink="hlink" folHlink="folHlink"/>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36967-9D5C-4CCF-B215-42E7C8973C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BCC3DB7A-FA68-48C6-9E4C-B005660D27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64A8F0C-97E1-41E0-BE4F-E662FF038A30}"/>
              </a:ext>
            </a:extLst>
          </p:cNvPr>
          <p:cNvSpPr>
            <a:spLocks noGrp="1"/>
          </p:cNvSpPr>
          <p:nvPr>
            <p:ph type="dt" sz="half" idx="10"/>
          </p:nvPr>
        </p:nvSpPr>
        <p:spPr/>
        <p:txBody>
          <a:bodyPr/>
          <a:lstStyle/>
          <a:p>
            <a:fld id="{335D064C-2265-4D1A-87B4-2A60015C99E1}" type="datetime1">
              <a:rPr lang="vi-VN" smtClean="0"/>
              <a:t>18/01/2025</a:t>
            </a:fld>
            <a:endParaRPr lang="vi-VN"/>
          </a:p>
        </p:txBody>
      </p:sp>
      <p:sp>
        <p:nvSpPr>
          <p:cNvPr id="5" name="Footer Placeholder 4">
            <a:extLst>
              <a:ext uri="{FF2B5EF4-FFF2-40B4-BE49-F238E27FC236}">
                <a16:creationId xmlns:a16="http://schemas.microsoft.com/office/drawing/2014/main" id="{33203772-E1CB-48FF-A987-32D351C549A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150E352-C22E-4C57-8925-DD7B7D8EB206}"/>
              </a:ext>
            </a:extLst>
          </p:cNvPr>
          <p:cNvSpPr>
            <a:spLocks noGrp="1"/>
          </p:cNvSpPr>
          <p:nvPr>
            <p:ph type="sldNum" sz="quarter" idx="12"/>
          </p:nvPr>
        </p:nvSpPr>
        <p:spPr/>
        <p:txBody>
          <a:bodyPr/>
          <a:lstStyle/>
          <a:p>
            <a:fld id="{B1767D5B-6E02-4F9E-88CB-B578BBC2F65C}" type="slidenum">
              <a:rPr lang="vi-VN" smtClean="0"/>
              <a:t>‹#›</a:t>
            </a:fld>
            <a:endParaRPr lang="vi-VN"/>
          </a:p>
        </p:txBody>
      </p:sp>
    </p:spTree>
    <p:extLst>
      <p:ext uri="{BB962C8B-B14F-4D97-AF65-F5344CB8AC3E}">
        <p14:creationId xmlns:p14="http://schemas.microsoft.com/office/powerpoint/2010/main" val="4102214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EB958-1520-4E1D-9318-C346ABFD7DA0}"/>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2545C1A3-D5B9-4A03-8EC4-B191D80519C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D56C3FFB-D532-4C78-AE7C-BD3F65B3AC4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0FE9DD0C-8660-4033-8836-69DDE2672EAB}"/>
              </a:ext>
            </a:extLst>
          </p:cNvPr>
          <p:cNvSpPr>
            <a:spLocks noGrp="1"/>
          </p:cNvSpPr>
          <p:nvPr>
            <p:ph type="dt" sz="half" idx="10"/>
          </p:nvPr>
        </p:nvSpPr>
        <p:spPr/>
        <p:txBody>
          <a:bodyPr/>
          <a:lstStyle/>
          <a:p>
            <a:fld id="{366827F3-C042-4F17-B9CD-0D484FA372D1}" type="datetime1">
              <a:rPr lang="vi-VN" smtClean="0"/>
              <a:t>18/01/2025</a:t>
            </a:fld>
            <a:endParaRPr lang="vi-VN"/>
          </a:p>
        </p:txBody>
      </p:sp>
      <p:sp>
        <p:nvSpPr>
          <p:cNvPr id="6" name="Footer Placeholder 5">
            <a:extLst>
              <a:ext uri="{FF2B5EF4-FFF2-40B4-BE49-F238E27FC236}">
                <a16:creationId xmlns:a16="http://schemas.microsoft.com/office/drawing/2014/main" id="{E12D905F-AAE8-4E86-BB53-5E771534ABA3}"/>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B3E3D8AE-9CA1-460C-8EFB-C9C583FE8CF2}"/>
              </a:ext>
            </a:extLst>
          </p:cNvPr>
          <p:cNvSpPr>
            <a:spLocks noGrp="1"/>
          </p:cNvSpPr>
          <p:nvPr>
            <p:ph type="sldNum" sz="quarter" idx="12"/>
          </p:nvPr>
        </p:nvSpPr>
        <p:spPr/>
        <p:txBody>
          <a:bodyPr/>
          <a:lstStyle/>
          <a:p>
            <a:fld id="{B1767D5B-6E02-4F9E-88CB-B578BBC2F65C}" type="slidenum">
              <a:rPr lang="vi-VN" smtClean="0"/>
              <a:t>‹#›</a:t>
            </a:fld>
            <a:endParaRPr lang="vi-VN"/>
          </a:p>
        </p:txBody>
      </p:sp>
    </p:spTree>
    <p:extLst>
      <p:ext uri="{BB962C8B-B14F-4D97-AF65-F5344CB8AC3E}">
        <p14:creationId xmlns:p14="http://schemas.microsoft.com/office/powerpoint/2010/main" val="2631883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E9D37-CECF-4566-9D98-28435FB1B7B6}"/>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B57344F2-956C-43D3-9325-C627C09A77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FBF7BA2-3E65-4375-9D4B-C611B5C9614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3E72557E-15A9-4209-A0AB-5A37837246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50260A9-7D64-4F75-B75D-847022DF013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FB8D9533-EA35-4B6F-A35C-BC7789037654}"/>
              </a:ext>
            </a:extLst>
          </p:cNvPr>
          <p:cNvSpPr>
            <a:spLocks noGrp="1"/>
          </p:cNvSpPr>
          <p:nvPr>
            <p:ph type="dt" sz="half" idx="10"/>
          </p:nvPr>
        </p:nvSpPr>
        <p:spPr/>
        <p:txBody>
          <a:bodyPr/>
          <a:lstStyle/>
          <a:p>
            <a:fld id="{AAF3CBC5-FC26-4877-97EF-8F94A4F40F72}" type="datetime1">
              <a:rPr lang="vi-VN" smtClean="0"/>
              <a:t>18/01/2025</a:t>
            </a:fld>
            <a:endParaRPr lang="vi-VN"/>
          </a:p>
        </p:txBody>
      </p:sp>
      <p:sp>
        <p:nvSpPr>
          <p:cNvPr id="8" name="Footer Placeholder 7">
            <a:extLst>
              <a:ext uri="{FF2B5EF4-FFF2-40B4-BE49-F238E27FC236}">
                <a16:creationId xmlns:a16="http://schemas.microsoft.com/office/drawing/2014/main" id="{33E1EAA7-2FB3-47EE-A96A-242E2206F8A1}"/>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19789B74-937B-4760-9837-4C8247F285A1}"/>
              </a:ext>
            </a:extLst>
          </p:cNvPr>
          <p:cNvSpPr>
            <a:spLocks noGrp="1"/>
          </p:cNvSpPr>
          <p:nvPr>
            <p:ph type="sldNum" sz="quarter" idx="12"/>
          </p:nvPr>
        </p:nvSpPr>
        <p:spPr/>
        <p:txBody>
          <a:bodyPr/>
          <a:lstStyle/>
          <a:p>
            <a:fld id="{B1767D5B-6E02-4F9E-88CB-B578BBC2F65C}" type="slidenum">
              <a:rPr lang="vi-VN" smtClean="0"/>
              <a:t>‹#›</a:t>
            </a:fld>
            <a:endParaRPr lang="vi-VN"/>
          </a:p>
        </p:txBody>
      </p:sp>
    </p:spTree>
    <p:extLst>
      <p:ext uri="{BB962C8B-B14F-4D97-AF65-F5344CB8AC3E}">
        <p14:creationId xmlns:p14="http://schemas.microsoft.com/office/powerpoint/2010/main" val="1657741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2ABEF-961E-41A5-9290-5D468761E488}"/>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C50E0818-BAA7-4D93-8CD6-8882E1288406}"/>
              </a:ext>
            </a:extLst>
          </p:cNvPr>
          <p:cNvSpPr>
            <a:spLocks noGrp="1"/>
          </p:cNvSpPr>
          <p:nvPr>
            <p:ph type="dt" sz="half" idx="10"/>
          </p:nvPr>
        </p:nvSpPr>
        <p:spPr/>
        <p:txBody>
          <a:bodyPr/>
          <a:lstStyle/>
          <a:p>
            <a:fld id="{6A20B8C0-B652-4C1E-86A0-EDD5BE810F57}" type="datetime1">
              <a:rPr lang="vi-VN" smtClean="0"/>
              <a:t>18/01/2025</a:t>
            </a:fld>
            <a:endParaRPr lang="vi-VN"/>
          </a:p>
        </p:txBody>
      </p:sp>
      <p:sp>
        <p:nvSpPr>
          <p:cNvPr id="4" name="Footer Placeholder 3">
            <a:extLst>
              <a:ext uri="{FF2B5EF4-FFF2-40B4-BE49-F238E27FC236}">
                <a16:creationId xmlns:a16="http://schemas.microsoft.com/office/drawing/2014/main" id="{78C0ACEB-424D-484F-BD06-34307B02AABA}"/>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F50AEF92-495F-4711-B268-DFF1684A2475}"/>
              </a:ext>
            </a:extLst>
          </p:cNvPr>
          <p:cNvSpPr>
            <a:spLocks noGrp="1"/>
          </p:cNvSpPr>
          <p:nvPr>
            <p:ph type="sldNum" sz="quarter" idx="12"/>
          </p:nvPr>
        </p:nvSpPr>
        <p:spPr/>
        <p:txBody>
          <a:bodyPr/>
          <a:lstStyle/>
          <a:p>
            <a:fld id="{B1767D5B-6E02-4F9E-88CB-B578BBC2F65C}" type="slidenum">
              <a:rPr lang="vi-VN" smtClean="0"/>
              <a:t>‹#›</a:t>
            </a:fld>
            <a:endParaRPr lang="vi-VN"/>
          </a:p>
        </p:txBody>
      </p:sp>
    </p:spTree>
    <p:extLst>
      <p:ext uri="{BB962C8B-B14F-4D97-AF65-F5344CB8AC3E}">
        <p14:creationId xmlns:p14="http://schemas.microsoft.com/office/powerpoint/2010/main" val="1437078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0CE907-B00F-4CDE-91E4-1079F247345C}"/>
              </a:ext>
            </a:extLst>
          </p:cNvPr>
          <p:cNvSpPr>
            <a:spLocks noGrp="1"/>
          </p:cNvSpPr>
          <p:nvPr>
            <p:ph type="dt" sz="half" idx="10"/>
          </p:nvPr>
        </p:nvSpPr>
        <p:spPr/>
        <p:txBody>
          <a:bodyPr/>
          <a:lstStyle/>
          <a:p>
            <a:fld id="{919A0A52-5750-4A96-84B2-B69DEB0194A0}" type="datetime1">
              <a:rPr lang="vi-VN" smtClean="0"/>
              <a:t>18/01/2025</a:t>
            </a:fld>
            <a:endParaRPr lang="vi-VN"/>
          </a:p>
        </p:txBody>
      </p:sp>
      <p:sp>
        <p:nvSpPr>
          <p:cNvPr id="3" name="Footer Placeholder 2">
            <a:extLst>
              <a:ext uri="{FF2B5EF4-FFF2-40B4-BE49-F238E27FC236}">
                <a16:creationId xmlns:a16="http://schemas.microsoft.com/office/drawing/2014/main" id="{5539E454-6B05-4567-8FEF-9626D0825106}"/>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B1C4E9DE-3673-4506-9DF9-BCDCB4A12F64}"/>
              </a:ext>
            </a:extLst>
          </p:cNvPr>
          <p:cNvSpPr>
            <a:spLocks noGrp="1"/>
          </p:cNvSpPr>
          <p:nvPr>
            <p:ph type="sldNum" sz="quarter" idx="12"/>
          </p:nvPr>
        </p:nvSpPr>
        <p:spPr/>
        <p:txBody>
          <a:bodyPr/>
          <a:lstStyle/>
          <a:p>
            <a:fld id="{B1767D5B-6E02-4F9E-88CB-B578BBC2F65C}" type="slidenum">
              <a:rPr lang="vi-VN" smtClean="0"/>
              <a:t>‹#›</a:t>
            </a:fld>
            <a:endParaRPr lang="vi-VN"/>
          </a:p>
        </p:txBody>
      </p:sp>
    </p:spTree>
    <p:extLst>
      <p:ext uri="{BB962C8B-B14F-4D97-AF65-F5344CB8AC3E}">
        <p14:creationId xmlns:p14="http://schemas.microsoft.com/office/powerpoint/2010/main" val="3486903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D9A29-9B58-4BA6-B356-84E1FC563D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089A5BE0-F662-4697-A8BF-D6D32B9051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09101973-15E1-42B9-B900-BAC5F4743E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82B3074-5693-4C95-9D43-555E90BB5C4B}"/>
              </a:ext>
            </a:extLst>
          </p:cNvPr>
          <p:cNvSpPr>
            <a:spLocks noGrp="1"/>
          </p:cNvSpPr>
          <p:nvPr>
            <p:ph type="dt" sz="half" idx="10"/>
          </p:nvPr>
        </p:nvSpPr>
        <p:spPr/>
        <p:txBody>
          <a:bodyPr/>
          <a:lstStyle/>
          <a:p>
            <a:fld id="{BC50F730-DBF1-4D23-AE41-16810B2073AC}" type="datetime1">
              <a:rPr lang="vi-VN" smtClean="0"/>
              <a:t>18/01/2025</a:t>
            </a:fld>
            <a:endParaRPr lang="vi-VN"/>
          </a:p>
        </p:txBody>
      </p:sp>
      <p:sp>
        <p:nvSpPr>
          <p:cNvPr id="6" name="Footer Placeholder 5">
            <a:extLst>
              <a:ext uri="{FF2B5EF4-FFF2-40B4-BE49-F238E27FC236}">
                <a16:creationId xmlns:a16="http://schemas.microsoft.com/office/drawing/2014/main" id="{3B9E00AB-E401-4131-8BC7-D1884C18ABC5}"/>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5E85FFD6-3DBE-4470-9D6C-AC95405F749A}"/>
              </a:ext>
            </a:extLst>
          </p:cNvPr>
          <p:cNvSpPr>
            <a:spLocks noGrp="1"/>
          </p:cNvSpPr>
          <p:nvPr>
            <p:ph type="sldNum" sz="quarter" idx="12"/>
          </p:nvPr>
        </p:nvSpPr>
        <p:spPr/>
        <p:txBody>
          <a:bodyPr/>
          <a:lstStyle/>
          <a:p>
            <a:fld id="{B1767D5B-6E02-4F9E-88CB-B578BBC2F65C}" type="slidenum">
              <a:rPr lang="vi-VN" smtClean="0"/>
              <a:t>‹#›</a:t>
            </a:fld>
            <a:endParaRPr lang="vi-VN"/>
          </a:p>
        </p:txBody>
      </p:sp>
    </p:spTree>
    <p:extLst>
      <p:ext uri="{BB962C8B-B14F-4D97-AF65-F5344CB8AC3E}">
        <p14:creationId xmlns:p14="http://schemas.microsoft.com/office/powerpoint/2010/main" val="1276955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024A2-F1C0-454F-92FC-2104DA7F40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2CF036EA-8C04-44A4-A97A-B00FAC38DD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E86AEFA4-3842-4D82-BA44-5B17EE7CA1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79EDFD3-959D-4AEB-AA81-FCF59AD2A7ED}"/>
              </a:ext>
            </a:extLst>
          </p:cNvPr>
          <p:cNvSpPr>
            <a:spLocks noGrp="1"/>
          </p:cNvSpPr>
          <p:nvPr>
            <p:ph type="dt" sz="half" idx="10"/>
          </p:nvPr>
        </p:nvSpPr>
        <p:spPr/>
        <p:txBody>
          <a:bodyPr/>
          <a:lstStyle/>
          <a:p>
            <a:fld id="{3212184B-ACF9-41EF-8EA1-6CC396DBDB76}" type="datetime1">
              <a:rPr lang="vi-VN" smtClean="0"/>
              <a:t>18/01/2025</a:t>
            </a:fld>
            <a:endParaRPr lang="vi-VN"/>
          </a:p>
        </p:txBody>
      </p:sp>
      <p:sp>
        <p:nvSpPr>
          <p:cNvPr id="6" name="Footer Placeholder 5">
            <a:extLst>
              <a:ext uri="{FF2B5EF4-FFF2-40B4-BE49-F238E27FC236}">
                <a16:creationId xmlns:a16="http://schemas.microsoft.com/office/drawing/2014/main" id="{3F3DED96-B1DA-41C1-BE34-EE7BB4276B4E}"/>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5B3F444A-3EB8-48E4-BBFE-DCAB81CEE473}"/>
              </a:ext>
            </a:extLst>
          </p:cNvPr>
          <p:cNvSpPr>
            <a:spLocks noGrp="1"/>
          </p:cNvSpPr>
          <p:nvPr>
            <p:ph type="sldNum" sz="quarter" idx="12"/>
          </p:nvPr>
        </p:nvSpPr>
        <p:spPr/>
        <p:txBody>
          <a:bodyPr/>
          <a:lstStyle/>
          <a:p>
            <a:fld id="{B1767D5B-6E02-4F9E-88CB-B578BBC2F65C}" type="slidenum">
              <a:rPr lang="vi-VN" smtClean="0"/>
              <a:t>‹#›</a:t>
            </a:fld>
            <a:endParaRPr lang="vi-VN"/>
          </a:p>
        </p:txBody>
      </p:sp>
    </p:spTree>
    <p:extLst>
      <p:ext uri="{BB962C8B-B14F-4D97-AF65-F5344CB8AC3E}">
        <p14:creationId xmlns:p14="http://schemas.microsoft.com/office/powerpoint/2010/main" val="1848661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3E7"/>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A7FF0A-E90D-41BE-851F-90EFE113B3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18640575-4CEF-485D-9B4E-F93BDAA24B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EA89388-1D46-4555-8E2E-136A2710EB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007FAC-C44D-41BE-BBDB-697C94FE0F11}" type="datetime1">
              <a:rPr lang="vi-VN" smtClean="0"/>
              <a:t>18/01/2025</a:t>
            </a:fld>
            <a:endParaRPr lang="vi-VN"/>
          </a:p>
        </p:txBody>
      </p:sp>
      <p:sp>
        <p:nvSpPr>
          <p:cNvPr id="5" name="Footer Placeholder 4">
            <a:extLst>
              <a:ext uri="{FF2B5EF4-FFF2-40B4-BE49-F238E27FC236}">
                <a16:creationId xmlns:a16="http://schemas.microsoft.com/office/drawing/2014/main" id="{B2430CDC-F1CF-487B-9C59-556D94DB0E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8014F92F-B892-400C-9FE4-BB6674444E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767D5B-6E02-4F9E-88CB-B578BBC2F65C}" type="slidenum">
              <a:rPr lang="vi-VN" smtClean="0"/>
              <a:t>‹#›</a:t>
            </a:fld>
            <a:endParaRPr lang="vi-VN"/>
          </a:p>
        </p:txBody>
      </p:sp>
    </p:spTree>
    <p:extLst>
      <p:ext uri="{BB962C8B-B14F-4D97-AF65-F5344CB8AC3E}">
        <p14:creationId xmlns:p14="http://schemas.microsoft.com/office/powerpoint/2010/main" val="3991339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package" Target="../embeddings/Microsoft_Visio_Drawing10.vsdx"/><Relationship Id="rId7" Type="http://schemas.openxmlformats.org/officeDocument/2006/relationships/image" Target="../media/image22.e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package" Target="../embeddings/Microsoft_Visio_Drawing11.vsdx"/><Relationship Id="rId5" Type="http://schemas.openxmlformats.org/officeDocument/2006/relationships/image" Target="../media/image23.png"/><Relationship Id="rId4" Type="http://schemas.openxmlformats.org/officeDocument/2006/relationships/image" Target="../media/image21.emf"/></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package" Target="../embeddings/Microsoft_Visio_Drawing12.vsdx"/><Relationship Id="rId7" Type="http://schemas.openxmlformats.org/officeDocument/2006/relationships/image" Target="../media/image26.e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package" Target="../embeddings/Microsoft_Visio_Drawing13.vsdx"/><Relationship Id="rId5" Type="http://schemas.openxmlformats.org/officeDocument/2006/relationships/image" Target="../media/image27.png"/><Relationship Id="rId4" Type="http://schemas.openxmlformats.org/officeDocument/2006/relationships/image" Target="../media/image25.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package" Target="../embeddings/Microsoft_Visio_Drawing.vsdx"/><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package" Target="../embeddings/Microsoft_Visio_Drawing1.vsdx"/><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package" Target="../embeddings/Microsoft_Visio_Drawing2.vsdx"/><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7.wmf"/><Relationship Id="rId5" Type="http://schemas.openxmlformats.org/officeDocument/2006/relationships/oleObject" Target="../embeddings/oleObject1.bin"/><Relationship Id="rId10" Type="http://schemas.openxmlformats.org/officeDocument/2006/relationships/image" Target="../media/image9.wmf"/><Relationship Id="rId4" Type="http://schemas.openxmlformats.org/officeDocument/2006/relationships/image" Target="../media/image6.emf"/><Relationship Id="rId9"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package" Target="../embeddings/Microsoft_Visio_Drawing3.vsdx"/><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1.emf"/><Relationship Id="rId5" Type="http://schemas.openxmlformats.org/officeDocument/2006/relationships/package" Target="../embeddings/Microsoft_Visio_Drawing4.vsdx"/><Relationship Id="rId4" Type="http://schemas.openxmlformats.org/officeDocument/2006/relationships/image" Target="../media/image10.emf"/><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Visio_Drawing5.vsdx"/><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5.emf"/><Relationship Id="rId5" Type="http://schemas.openxmlformats.org/officeDocument/2006/relationships/package" Target="../embeddings/Microsoft_Visio_Drawing6.vsdx"/><Relationship Id="rId4" Type="http://schemas.openxmlformats.org/officeDocument/2006/relationships/image" Target="../media/image14.emf"/></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Visio_Drawing7.vsdx"/><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7.png"/><Relationship Id="rId4" Type="http://schemas.openxmlformats.org/officeDocument/2006/relationships/image" Target="../media/image16.emf"/></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Visio_Drawing8.vsdx"/><Relationship Id="rId7" Type="http://schemas.openxmlformats.org/officeDocument/2006/relationships/image" Target="../media/image19.e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package" Target="../embeddings/Microsoft_Visio_Drawing9.vsdx"/><Relationship Id="rId5" Type="http://schemas.openxmlformats.org/officeDocument/2006/relationships/image" Target="../media/image20.png"/><Relationship Id="rId4"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AD1722-1264-456F-A759-BAAFF1EF4A98}"/>
              </a:ext>
            </a:extLst>
          </p:cNvPr>
          <p:cNvSpPr/>
          <p:nvPr/>
        </p:nvSpPr>
        <p:spPr>
          <a:xfrm>
            <a:off x="0" y="1369722"/>
            <a:ext cx="12191999" cy="45719"/>
          </a:xfrm>
          <a:prstGeom prst="rect">
            <a:avLst/>
          </a:prstGeom>
          <a:gradFill flip="none" rotWithShape="1">
            <a:gsLst>
              <a:gs pos="0">
                <a:schemeClr val="accent1">
                  <a:lumMod val="5000"/>
                  <a:lumOff val="95000"/>
                  <a:alpha val="0"/>
                </a:schemeClr>
              </a:gs>
              <a:gs pos="30000">
                <a:schemeClr val="accent2">
                  <a:lumMod val="75000"/>
                </a:schemeClr>
              </a:gs>
              <a:gs pos="73000">
                <a:schemeClr val="accent2">
                  <a:lumMod val="75000"/>
                </a:schemeClr>
              </a:gs>
              <a:gs pos="100000">
                <a:schemeClr val="bg1">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E98049E-1E45-4F9B-B839-673C18BCB0B9}"/>
              </a:ext>
            </a:extLst>
          </p:cNvPr>
          <p:cNvSpPr/>
          <p:nvPr/>
        </p:nvSpPr>
        <p:spPr>
          <a:xfrm>
            <a:off x="-3177" y="2138289"/>
            <a:ext cx="12195176" cy="47165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6C985DF4-97DF-4555-8C79-11071D94A838}"/>
              </a:ext>
            </a:extLst>
          </p:cNvPr>
          <p:cNvSpPr>
            <a:spLocks noGrp="1"/>
          </p:cNvSpPr>
          <p:nvPr>
            <p:ph type="ctrTitle"/>
          </p:nvPr>
        </p:nvSpPr>
        <p:spPr>
          <a:xfrm>
            <a:off x="0" y="2430156"/>
            <a:ext cx="12195176" cy="1608874"/>
          </a:xfrm>
        </p:spPr>
        <p:txBody>
          <a:bodyPr>
            <a:noAutofit/>
          </a:bodyPr>
          <a:lstStyle/>
          <a:p>
            <a:r>
              <a:rPr lang="en-US" sz="2800" b="1" dirty="0">
                <a:solidFill>
                  <a:srgbClr val="FF0000"/>
                </a:solidFill>
                <a:latin typeface="Times New Roman" panose="02020603050405020304" pitchFamily="18" charset="0"/>
                <a:cs typeface="Times New Roman" panose="02020603050405020304" pitchFamily="18" charset="0"/>
              </a:rPr>
              <a:t>ĐIỀU KHIỂN BỘ BIẾN ĐỔI MMC NỐI LƯỚI SỬ DỤNG BỘ ĐIỀU KHIỂN LADRC TĂNG CƯỜNG KHẢ NĂNG CHỐNG NHIỄU</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353FEB8F-E843-4D1F-9DFE-6A948616DC0D}"/>
              </a:ext>
            </a:extLst>
          </p:cNvPr>
          <p:cNvSpPr/>
          <p:nvPr/>
        </p:nvSpPr>
        <p:spPr>
          <a:xfrm>
            <a:off x="2938818" y="5026166"/>
            <a:ext cx="6096000" cy="369332"/>
          </a:xfrm>
          <a:prstGeom prst="rect">
            <a:avLst/>
          </a:prstGeom>
          <a:solidFill>
            <a:schemeClr val="bg1"/>
          </a:solidFill>
        </p:spPr>
        <p:txBody>
          <a:bodyPr>
            <a:spAutoFit/>
          </a:bodyPr>
          <a:lstStyle/>
          <a:p>
            <a:pPr algn="just"/>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Tác</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giả</a:t>
            </a:r>
            <a:r>
              <a:rPr lang="en-US" b="1" dirty="0">
                <a:solidFill>
                  <a:srgbClr val="C00000"/>
                </a:solidFill>
                <a:latin typeface="Times New Roman" pitchFamily="18" charset="0"/>
                <a:cs typeface="Times New Roman" pitchFamily="18" charset="0"/>
              </a:rPr>
              <a:t>:      </a:t>
            </a:r>
            <a:r>
              <a:rPr lang="en-US" b="1" dirty="0" err="1">
                <a:latin typeface="Times New Roman" pitchFamily="18" charset="0"/>
                <a:cs typeface="Times New Roman" pitchFamily="18" charset="0"/>
              </a:rPr>
              <a:t>Trần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Hùng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Cường</a:t>
            </a:r>
            <a:endParaRPr lang="en-US" dirty="0">
              <a:latin typeface="Times New Roman" pitchFamily="18" charset="0"/>
              <a:cs typeface="Times New Roman" pitchFamily="18" charset="0"/>
            </a:endParaRPr>
          </a:p>
        </p:txBody>
      </p:sp>
      <p:sp>
        <p:nvSpPr>
          <p:cNvPr id="17" name="Rectangle 11">
            <a:extLst>
              <a:ext uri="{FF2B5EF4-FFF2-40B4-BE49-F238E27FC236}">
                <a16:creationId xmlns:a16="http://schemas.microsoft.com/office/drawing/2014/main" id="{972C8458-C32F-43A1-9833-C342ED5F7E4B}"/>
              </a:ext>
            </a:extLst>
          </p:cNvPr>
          <p:cNvSpPr>
            <a:spLocks noChangeArrowheads="1"/>
          </p:cNvSpPr>
          <p:nvPr/>
        </p:nvSpPr>
        <p:spPr bwMode="auto">
          <a:xfrm>
            <a:off x="1425525" y="1855174"/>
            <a:ext cx="98589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dirty="0">
                <a:solidFill>
                  <a:srgbClr val="002060"/>
                </a:solidFill>
                <a:ea typeface="Calibri" panose="020F0502020204030204" pitchFamily="34" charset="0"/>
                <a:cs typeface="Arial" panose="020B0604020202020204" pitchFamily="34" charset="0"/>
              </a:rPr>
              <a:t>BÁO CÁO CHUYÊN ĐỀ HỌC THUẬT</a:t>
            </a:r>
            <a:endParaRPr lang="en-US" altLang="en-US" sz="1800" b="1" dirty="0">
              <a:latin typeface="Calibri" panose="020F0502020204030204" pitchFamily="34" charset="0"/>
              <a:ea typeface="Calibri" panose="020F050202020403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A5981719-63B4-43EB-B0C7-43DCD77F4AA3}"/>
              </a:ext>
            </a:extLst>
          </p:cNvPr>
          <p:cNvSpPr>
            <a:spLocks noChangeArrowheads="1"/>
          </p:cNvSpPr>
          <p:nvPr/>
        </p:nvSpPr>
        <p:spPr bwMode="auto">
          <a:xfrm>
            <a:off x="1719618" y="2192949"/>
            <a:ext cx="85343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dirty="0">
                <a:solidFill>
                  <a:srgbClr val="002060"/>
                </a:solidFill>
                <a:ea typeface="Calibri" panose="020F0502020204030204" pitchFamily="34" charset="0"/>
                <a:cs typeface="Arial" panose="020B0604020202020204" pitchFamily="34" charset="0"/>
              </a:rPr>
              <a:t>     BỘ MÔN KỸ THUẬT ĐIỆN – ĐIỆN TỬ</a:t>
            </a:r>
            <a:endParaRPr lang="en-US" altLang="en-US" sz="2000" b="1" dirty="0">
              <a:latin typeface="Calibri" panose="020F0502020204030204" pitchFamily="34" charset="0"/>
              <a:ea typeface="Calibri" panose="020F0502020204030204" pitchFamily="34" charset="0"/>
              <a:cs typeface="Arial" panose="020B0604020202020204" pitchFamily="34" charset="0"/>
            </a:endParaRPr>
          </a:p>
        </p:txBody>
      </p:sp>
      <p:sp>
        <p:nvSpPr>
          <p:cNvPr id="19" name="Rectangle 4">
            <a:extLst>
              <a:ext uri="{FF2B5EF4-FFF2-40B4-BE49-F238E27FC236}">
                <a16:creationId xmlns:a16="http://schemas.microsoft.com/office/drawing/2014/main" id="{8FED4724-A509-496C-AB6E-5EB26A45F924}"/>
              </a:ext>
            </a:extLst>
          </p:cNvPr>
          <p:cNvSpPr>
            <a:spLocks noChangeArrowheads="1"/>
          </p:cNvSpPr>
          <p:nvPr/>
        </p:nvSpPr>
        <p:spPr bwMode="auto">
          <a:xfrm>
            <a:off x="5056281" y="6308058"/>
            <a:ext cx="2345514" cy="39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lnSpc>
                <a:spcPct val="107000"/>
              </a:lnSpc>
              <a:spcBef>
                <a:spcPct val="0"/>
              </a:spcBef>
              <a:spcAft>
                <a:spcPts val="800"/>
              </a:spcAft>
              <a:buFontTx/>
              <a:buNone/>
            </a:pPr>
            <a:r>
              <a:rPr lang="en-US" altLang="en-US" sz="2000" b="1" dirty="0">
                <a:solidFill>
                  <a:srgbClr val="002060"/>
                </a:solidFill>
                <a:ea typeface="Calibri" panose="020F0502020204030204" pitchFamily="34" charset="0"/>
                <a:cs typeface="Arial" panose="020B0604020202020204" pitchFamily="34" charset="0"/>
              </a:rPr>
              <a:t>      </a:t>
            </a:r>
            <a:r>
              <a:rPr lang="en-US" altLang="en-US" sz="2000" b="1" dirty="0" err="1">
                <a:solidFill>
                  <a:srgbClr val="002060"/>
                </a:solidFill>
                <a:ea typeface="Calibri" panose="020F0502020204030204" pitchFamily="34" charset="0"/>
                <a:cs typeface="Arial" panose="020B0604020202020204" pitchFamily="34" charset="0"/>
              </a:rPr>
              <a:t>Hà</a:t>
            </a:r>
            <a:r>
              <a:rPr lang="en-US" altLang="en-US" sz="2000" b="1" dirty="0">
                <a:solidFill>
                  <a:srgbClr val="002060"/>
                </a:solidFill>
                <a:ea typeface="Calibri" panose="020F0502020204030204" pitchFamily="34" charset="0"/>
                <a:cs typeface="Arial" panose="020B0604020202020204" pitchFamily="34" charset="0"/>
              </a:rPr>
              <a:t> </a:t>
            </a:r>
            <a:r>
              <a:rPr lang="en-US" altLang="en-US" sz="2000" b="1" dirty="0" err="1">
                <a:solidFill>
                  <a:srgbClr val="002060"/>
                </a:solidFill>
                <a:ea typeface="Calibri" panose="020F0502020204030204" pitchFamily="34" charset="0"/>
                <a:cs typeface="Arial" panose="020B0604020202020204" pitchFamily="34" charset="0"/>
              </a:rPr>
              <a:t>Nội</a:t>
            </a:r>
            <a:r>
              <a:rPr lang="en-US" altLang="en-US" sz="2000" b="1">
                <a:solidFill>
                  <a:srgbClr val="002060"/>
                </a:solidFill>
                <a:ea typeface="Calibri" panose="020F0502020204030204" pitchFamily="34" charset="0"/>
                <a:cs typeface="Arial" panose="020B0604020202020204" pitchFamily="34" charset="0"/>
              </a:rPr>
              <a:t>, 1/2025</a:t>
            </a:r>
            <a:endParaRPr lang="en-US" altLang="en-US" sz="2000" b="1" dirty="0">
              <a:solidFill>
                <a:srgbClr val="002060"/>
              </a:solidFill>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FBE8CDB-735D-46DA-8ECE-10B0A989C7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7" y="11523"/>
            <a:ext cx="12082885" cy="1571667"/>
          </a:xfrm>
          <a:prstGeom prst="rect">
            <a:avLst/>
          </a:prstGeom>
        </p:spPr>
      </p:pic>
      <p:pic>
        <p:nvPicPr>
          <p:cNvPr id="20" name="Picture 19">
            <a:extLst>
              <a:ext uri="{FF2B5EF4-FFF2-40B4-BE49-F238E27FC236}">
                <a16:creationId xmlns:a16="http://schemas.microsoft.com/office/drawing/2014/main" id="{11CEB444-3030-45F0-ADD0-1BF73CAD1F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88" y="11523"/>
            <a:ext cx="2063599" cy="1712348"/>
          </a:xfrm>
          <a:prstGeom prst="rect">
            <a:avLst/>
          </a:prstGeom>
        </p:spPr>
      </p:pic>
    </p:spTree>
    <p:extLst>
      <p:ext uri="{BB962C8B-B14F-4D97-AF65-F5344CB8AC3E}">
        <p14:creationId xmlns:p14="http://schemas.microsoft.com/office/powerpoint/2010/main" val="1010683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FE38076-37AE-4537-B09F-FBD418AED9D8}"/>
              </a:ext>
            </a:extLst>
          </p:cNvPr>
          <p:cNvSpPr/>
          <p:nvPr/>
        </p:nvSpPr>
        <p:spPr>
          <a:xfrm>
            <a:off x="0" y="1617785"/>
            <a:ext cx="12192000" cy="1454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Object 2">
            <a:extLst>
              <a:ext uri="{FF2B5EF4-FFF2-40B4-BE49-F238E27FC236}">
                <a16:creationId xmlns:a16="http://schemas.microsoft.com/office/drawing/2014/main" id="{639A04A6-E513-475D-B5B6-90408C0D6B7E}"/>
              </a:ext>
            </a:extLst>
          </p:cNvPr>
          <p:cNvGraphicFramePr>
            <a:graphicFrameLocks noChangeAspect="1"/>
          </p:cNvGraphicFramePr>
          <p:nvPr>
            <p:extLst>
              <p:ext uri="{D42A27DB-BD31-4B8C-83A1-F6EECF244321}">
                <p14:modId xmlns:p14="http://schemas.microsoft.com/office/powerpoint/2010/main" val="2744330160"/>
              </p:ext>
            </p:extLst>
          </p:nvPr>
        </p:nvGraphicFramePr>
        <p:xfrm>
          <a:off x="40047" y="249209"/>
          <a:ext cx="5641145" cy="1762471"/>
        </p:xfrm>
        <a:graphic>
          <a:graphicData uri="http://schemas.openxmlformats.org/presentationml/2006/ole">
            <mc:AlternateContent xmlns:mc="http://schemas.openxmlformats.org/markup-compatibility/2006">
              <mc:Choice xmlns:v="urn:schemas-microsoft-com:vml" Requires="v">
                <p:oleObj spid="_x0000_s54293" name="Visio" r:id="rId3" imgW="6877121" imgH="2381191" progId="Visio.Drawing.15">
                  <p:embed/>
                </p:oleObj>
              </mc:Choice>
              <mc:Fallback>
                <p:oleObj name="Visio" r:id="rId3" imgW="6877121" imgH="2381191"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47" y="249209"/>
                        <a:ext cx="5641145" cy="1762471"/>
                      </a:xfrm>
                      <a:prstGeom prst="rect">
                        <a:avLst/>
                      </a:prstGeom>
                      <a:noFill/>
                    </p:spPr>
                  </p:pic>
                </p:oleObj>
              </mc:Fallback>
            </mc:AlternateContent>
          </a:graphicData>
        </a:graphic>
      </p:graphicFrame>
      <p:sp>
        <p:nvSpPr>
          <p:cNvPr id="6" name="TextBox 5">
            <a:extLst>
              <a:ext uri="{FF2B5EF4-FFF2-40B4-BE49-F238E27FC236}">
                <a16:creationId xmlns:a16="http://schemas.microsoft.com/office/drawing/2014/main" id="{83207940-B88F-477A-A3F0-23447E142B09}"/>
              </a:ext>
            </a:extLst>
          </p:cNvPr>
          <p:cNvSpPr txBox="1"/>
          <p:nvPr/>
        </p:nvSpPr>
        <p:spPr>
          <a:xfrm>
            <a:off x="0" y="2061330"/>
            <a:ext cx="6020972" cy="369332"/>
          </a:xfrm>
          <a:prstGeom prst="rect">
            <a:avLst/>
          </a:prstGeom>
          <a:noFill/>
        </p:spPr>
        <p:txBody>
          <a:bodyPr wrap="square">
            <a:spAutoFit/>
          </a:bodyPr>
          <a:lstStyle/>
          <a:p>
            <a:pPr marL="0" marR="0" indent="0" algn="ctr">
              <a:spcBef>
                <a:spcPts val="400"/>
              </a:spcBef>
              <a:spcAft>
                <a:spcPts val="1000"/>
              </a:spcAft>
              <a:tabLst>
                <a:tab pos="338455" algn="l"/>
                <a:tab pos="338455" algn="l"/>
                <a:tab pos="628650" algn="l"/>
              </a:tabLst>
            </a:pPr>
            <a:r>
              <a:rPr lang="en-US" sz="1800" b="1" i="1" dirty="0" err="1">
                <a:effectLst/>
                <a:latin typeface="Times New Roman" panose="02020603050405020304" pitchFamily="18" charset="0"/>
                <a:ea typeface="SimSun" panose="02010600030101010101" pitchFamily="2" charset="-122"/>
              </a:rPr>
              <a:t>Hình</a:t>
            </a:r>
            <a:r>
              <a:rPr lang="en-US" sz="1800" b="1" i="1" dirty="0">
                <a:effectLst/>
                <a:latin typeface="Times New Roman" panose="02020603050405020304" pitchFamily="18" charset="0"/>
                <a:ea typeface="SimSun" panose="02010600030101010101" pitchFamily="2" charset="-122"/>
              </a:rPr>
              <a:t> 17.</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Hình</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dạng</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dòng</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điện</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với</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bộ</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điều</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khiển</a:t>
            </a:r>
            <a:r>
              <a:rPr lang="en-US" sz="1800" i="1" dirty="0">
                <a:effectLst/>
                <a:latin typeface="Times New Roman" panose="02020603050405020304" pitchFamily="18" charset="0"/>
                <a:ea typeface="SimSun" panose="02010600030101010101" pitchFamily="2" charset="-122"/>
              </a:rPr>
              <a:t> PI ở SCR=33</a:t>
            </a:r>
            <a:endParaRPr lang="en-US" sz="1000" dirty="0">
              <a:effectLst/>
              <a:latin typeface="Times New Roman" panose="02020603050405020304" pitchFamily="18" charset="0"/>
              <a:ea typeface="SimSun" panose="02010600030101010101" pitchFamily="2" charset="-122"/>
            </a:endParaRPr>
          </a:p>
        </p:txBody>
      </p:sp>
      <p:pic>
        <p:nvPicPr>
          <p:cNvPr id="54275" name="Picture 3">
            <a:extLst>
              <a:ext uri="{FF2B5EF4-FFF2-40B4-BE49-F238E27FC236}">
                <a16:creationId xmlns:a16="http://schemas.microsoft.com/office/drawing/2014/main" id="{2F9DA81A-DCA3-4412-9E7C-83AAD156ED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3776" y="2480312"/>
            <a:ext cx="3923595" cy="1495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F2CC48F2-7F9C-4EC1-BBF1-A3556D04CB3D}"/>
              </a:ext>
            </a:extLst>
          </p:cNvPr>
          <p:cNvSpPr txBox="1"/>
          <p:nvPr/>
        </p:nvSpPr>
        <p:spPr>
          <a:xfrm>
            <a:off x="-91440" y="4025410"/>
            <a:ext cx="6112412" cy="646331"/>
          </a:xfrm>
          <a:prstGeom prst="rect">
            <a:avLst/>
          </a:prstGeom>
          <a:noFill/>
        </p:spPr>
        <p:txBody>
          <a:bodyPr wrap="square">
            <a:spAutoFit/>
          </a:bodyPr>
          <a:lstStyle/>
          <a:p>
            <a:pPr marL="0" marR="0" indent="0" algn="ctr">
              <a:spcBef>
                <a:spcPts val="400"/>
              </a:spcBef>
              <a:spcAft>
                <a:spcPts val="1000"/>
              </a:spcAft>
              <a:tabLst>
                <a:tab pos="338455" algn="l"/>
                <a:tab pos="338455" algn="l"/>
                <a:tab pos="628650" algn="l"/>
              </a:tabLst>
            </a:pPr>
            <a:r>
              <a:rPr lang="en-US" sz="1800" b="1" i="1" dirty="0" err="1">
                <a:effectLst/>
                <a:latin typeface="Times New Roman" panose="02020603050405020304" pitchFamily="18" charset="0"/>
                <a:ea typeface="SimSun" panose="02010600030101010101" pitchFamily="2" charset="-122"/>
              </a:rPr>
              <a:t>Hình</a:t>
            </a:r>
            <a:r>
              <a:rPr lang="en-US" sz="1800" b="1" i="1" dirty="0">
                <a:effectLst/>
                <a:latin typeface="Times New Roman" panose="02020603050405020304" pitchFamily="18" charset="0"/>
                <a:ea typeface="SimSun" panose="02010600030101010101" pitchFamily="2" charset="-122"/>
              </a:rPr>
              <a:t> 18.</a:t>
            </a:r>
            <a:r>
              <a:rPr lang="en-US" sz="1800" i="1" dirty="0">
                <a:effectLst/>
                <a:latin typeface="Times New Roman" panose="02020603050405020304" pitchFamily="18" charset="0"/>
                <a:ea typeface="SimSun" panose="02010600030101010101" pitchFamily="2" charset="-122"/>
              </a:rPr>
              <a:t> THD </a:t>
            </a:r>
            <a:r>
              <a:rPr lang="en-US" sz="1800" i="1" dirty="0" err="1">
                <a:effectLst/>
                <a:latin typeface="Times New Roman" panose="02020603050405020304" pitchFamily="18" charset="0"/>
                <a:ea typeface="SimSun" panose="02010600030101010101" pitchFamily="2" charset="-122"/>
              </a:rPr>
              <a:t>của</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dòng</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điện</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nối</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lưới</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với</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bộ</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điều</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khiển</a:t>
            </a:r>
            <a:r>
              <a:rPr lang="en-US" sz="1800" i="1" dirty="0">
                <a:effectLst/>
                <a:latin typeface="Times New Roman" panose="02020603050405020304" pitchFamily="18" charset="0"/>
                <a:ea typeface="SimSun" panose="02010600030101010101" pitchFamily="2" charset="-122"/>
              </a:rPr>
              <a:t> PI ở SCR=33</a:t>
            </a:r>
            <a:endParaRPr lang="en-US" sz="1000" dirty="0">
              <a:effectLst/>
              <a:latin typeface="Times New Roman" panose="02020603050405020304" pitchFamily="18" charset="0"/>
              <a:ea typeface="SimSun" panose="02010600030101010101" pitchFamily="2" charset="-122"/>
            </a:endParaRPr>
          </a:p>
        </p:txBody>
      </p:sp>
      <p:graphicFrame>
        <p:nvGraphicFramePr>
          <p:cNvPr id="8" name="Object 7">
            <a:extLst>
              <a:ext uri="{FF2B5EF4-FFF2-40B4-BE49-F238E27FC236}">
                <a16:creationId xmlns:a16="http://schemas.microsoft.com/office/drawing/2014/main" id="{8B0770E3-2990-4843-8192-5F03ABE6A904}"/>
              </a:ext>
            </a:extLst>
          </p:cNvPr>
          <p:cNvGraphicFramePr>
            <a:graphicFrameLocks noChangeAspect="1"/>
          </p:cNvGraphicFramePr>
          <p:nvPr>
            <p:extLst>
              <p:ext uri="{D42A27DB-BD31-4B8C-83A1-F6EECF244321}">
                <p14:modId xmlns:p14="http://schemas.microsoft.com/office/powerpoint/2010/main" val="2552470829"/>
              </p:ext>
            </p:extLst>
          </p:nvPr>
        </p:nvGraphicFramePr>
        <p:xfrm>
          <a:off x="6494944" y="72869"/>
          <a:ext cx="4883304" cy="3380749"/>
        </p:xfrm>
        <a:graphic>
          <a:graphicData uri="http://schemas.openxmlformats.org/presentationml/2006/ole">
            <mc:AlternateContent xmlns:mc="http://schemas.openxmlformats.org/markup-compatibility/2006">
              <mc:Choice xmlns:v="urn:schemas-microsoft-com:vml" Requires="v">
                <p:oleObj spid="_x0000_s54294" name="Visio" r:id="rId6" imgW="6915168" imgH="6429404" progId="Visio.Drawing.15">
                  <p:embed/>
                </p:oleObj>
              </mc:Choice>
              <mc:Fallback>
                <p:oleObj name="Visio" r:id="rId6" imgW="6915168" imgH="6429404" progId="Visio.Drawing.15">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94944" y="72869"/>
                        <a:ext cx="4883304" cy="3380749"/>
                      </a:xfrm>
                      <a:prstGeom prst="rect">
                        <a:avLst/>
                      </a:prstGeom>
                      <a:noFill/>
                    </p:spPr>
                  </p:pic>
                </p:oleObj>
              </mc:Fallback>
            </mc:AlternateContent>
          </a:graphicData>
        </a:graphic>
      </p:graphicFrame>
      <p:pic>
        <p:nvPicPr>
          <p:cNvPr id="54278" name="Picture 6">
            <a:extLst>
              <a:ext uri="{FF2B5EF4-FFF2-40B4-BE49-F238E27FC236}">
                <a16:creationId xmlns:a16="http://schemas.microsoft.com/office/drawing/2014/main" id="{B632EA97-87F6-456D-82BE-EF9D9D28DE7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17642" y="3904198"/>
            <a:ext cx="4560606" cy="2082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D3092D51-A32B-4C8C-8F02-7CAE59C6975D}"/>
              </a:ext>
            </a:extLst>
          </p:cNvPr>
          <p:cNvSpPr txBox="1"/>
          <p:nvPr/>
        </p:nvSpPr>
        <p:spPr>
          <a:xfrm>
            <a:off x="5834241" y="3503268"/>
            <a:ext cx="6487360" cy="369332"/>
          </a:xfrm>
          <a:prstGeom prst="rect">
            <a:avLst/>
          </a:prstGeom>
          <a:noFill/>
        </p:spPr>
        <p:txBody>
          <a:bodyPr wrap="square">
            <a:spAutoFit/>
          </a:bodyPr>
          <a:lstStyle/>
          <a:p>
            <a:pPr marL="0" marR="0" indent="0" algn="ctr">
              <a:spcBef>
                <a:spcPts val="400"/>
              </a:spcBef>
              <a:spcAft>
                <a:spcPts val="1000"/>
              </a:spcAft>
              <a:tabLst>
                <a:tab pos="338455" algn="l"/>
                <a:tab pos="338455" algn="l"/>
                <a:tab pos="628650" algn="l"/>
              </a:tabLst>
            </a:pPr>
            <a:r>
              <a:rPr lang="en-US" sz="1800" b="1" i="1" dirty="0" err="1">
                <a:effectLst/>
                <a:latin typeface="Times New Roman" panose="02020603050405020304" pitchFamily="18" charset="0"/>
                <a:ea typeface="SimSun" panose="02010600030101010101" pitchFamily="2" charset="-122"/>
              </a:rPr>
              <a:t>Hình</a:t>
            </a:r>
            <a:r>
              <a:rPr lang="en-US" sz="1800" b="1" i="1" dirty="0">
                <a:effectLst/>
                <a:latin typeface="Times New Roman" panose="02020603050405020304" pitchFamily="18" charset="0"/>
                <a:ea typeface="SimSun" panose="02010600030101010101" pitchFamily="2" charset="-122"/>
              </a:rPr>
              <a:t> 19.</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Hình</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dạng</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dòng</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điện</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với</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bộ</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điều</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khiển</a:t>
            </a:r>
            <a:r>
              <a:rPr lang="en-US" sz="1800" i="1" dirty="0">
                <a:effectLst/>
                <a:latin typeface="Times New Roman" panose="02020603050405020304" pitchFamily="18" charset="0"/>
                <a:ea typeface="SimSun" panose="02010600030101010101" pitchFamily="2" charset="-122"/>
              </a:rPr>
              <a:t> LADRC ở SCR=33</a:t>
            </a:r>
            <a:endParaRPr lang="en-US" sz="1000" dirty="0">
              <a:effectLst/>
              <a:latin typeface="Times New Roman" panose="02020603050405020304" pitchFamily="18" charset="0"/>
              <a:ea typeface="SimSun" panose="02010600030101010101" pitchFamily="2" charset="-122"/>
            </a:endParaRPr>
          </a:p>
        </p:txBody>
      </p:sp>
      <p:sp>
        <p:nvSpPr>
          <p:cNvPr id="16" name="TextBox 15">
            <a:extLst>
              <a:ext uri="{FF2B5EF4-FFF2-40B4-BE49-F238E27FC236}">
                <a16:creationId xmlns:a16="http://schemas.microsoft.com/office/drawing/2014/main" id="{E8D0B1E7-AA61-48E5-8990-31AE64CA7C6D}"/>
              </a:ext>
            </a:extLst>
          </p:cNvPr>
          <p:cNvSpPr txBox="1"/>
          <p:nvPr/>
        </p:nvSpPr>
        <p:spPr>
          <a:xfrm>
            <a:off x="5681192" y="6174330"/>
            <a:ext cx="6510808" cy="369332"/>
          </a:xfrm>
          <a:prstGeom prst="rect">
            <a:avLst/>
          </a:prstGeom>
          <a:noFill/>
        </p:spPr>
        <p:txBody>
          <a:bodyPr wrap="square">
            <a:spAutoFit/>
          </a:bodyPr>
          <a:lstStyle/>
          <a:p>
            <a:pPr marL="0" marR="0" indent="0" algn="ctr">
              <a:spcBef>
                <a:spcPts val="400"/>
              </a:spcBef>
              <a:spcAft>
                <a:spcPts val="1000"/>
              </a:spcAft>
              <a:tabLst>
                <a:tab pos="338455" algn="l"/>
                <a:tab pos="338455" algn="l"/>
                <a:tab pos="628650" algn="l"/>
              </a:tabLst>
            </a:pPr>
            <a:r>
              <a:rPr lang="en-US" sz="1800" b="1" i="1" dirty="0" err="1">
                <a:effectLst/>
                <a:latin typeface="Times New Roman" panose="02020603050405020304" pitchFamily="18" charset="0"/>
                <a:ea typeface="SimSun" panose="02010600030101010101" pitchFamily="2" charset="-122"/>
              </a:rPr>
              <a:t>Hình</a:t>
            </a:r>
            <a:r>
              <a:rPr lang="en-US" sz="1800" b="1" i="1" dirty="0">
                <a:effectLst/>
                <a:latin typeface="Times New Roman" panose="02020603050405020304" pitchFamily="18" charset="0"/>
                <a:ea typeface="SimSun" panose="02010600030101010101" pitchFamily="2" charset="-122"/>
              </a:rPr>
              <a:t> 20.</a:t>
            </a:r>
            <a:r>
              <a:rPr lang="en-US" sz="1800" i="1" dirty="0">
                <a:effectLst/>
                <a:latin typeface="Times New Roman" panose="02020603050405020304" pitchFamily="18" charset="0"/>
                <a:ea typeface="SimSun" panose="02010600030101010101" pitchFamily="2" charset="-122"/>
              </a:rPr>
              <a:t> THD </a:t>
            </a:r>
            <a:r>
              <a:rPr lang="en-US" sz="1800" i="1" dirty="0" err="1">
                <a:effectLst/>
                <a:latin typeface="Times New Roman" panose="02020603050405020304" pitchFamily="18" charset="0"/>
                <a:ea typeface="SimSun" panose="02010600030101010101" pitchFamily="2" charset="-122"/>
              </a:rPr>
              <a:t>của</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dòng</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điện</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với</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bộ</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điều</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khiển</a:t>
            </a:r>
            <a:r>
              <a:rPr lang="en-US" sz="1800" i="1" dirty="0">
                <a:effectLst/>
                <a:latin typeface="Times New Roman" panose="02020603050405020304" pitchFamily="18" charset="0"/>
                <a:ea typeface="SimSun" panose="02010600030101010101" pitchFamily="2" charset="-122"/>
              </a:rPr>
              <a:t> LADRC ở SCR=33</a:t>
            </a:r>
            <a:endParaRPr lang="en-US" sz="1000" dirty="0">
              <a:effectLst/>
              <a:latin typeface="Times New Roman" panose="02020603050405020304" pitchFamily="18" charset="0"/>
              <a:ea typeface="SimSun" panose="02010600030101010101" pitchFamily="2" charset="-122"/>
            </a:endParaRPr>
          </a:p>
        </p:txBody>
      </p:sp>
      <p:sp>
        <p:nvSpPr>
          <p:cNvPr id="18" name="TextBox 17">
            <a:extLst>
              <a:ext uri="{FF2B5EF4-FFF2-40B4-BE49-F238E27FC236}">
                <a16:creationId xmlns:a16="http://schemas.microsoft.com/office/drawing/2014/main" id="{B98FFD5C-8814-4B1B-8391-EF840A8244B6}"/>
              </a:ext>
            </a:extLst>
          </p:cNvPr>
          <p:cNvSpPr txBox="1"/>
          <p:nvPr/>
        </p:nvSpPr>
        <p:spPr>
          <a:xfrm>
            <a:off x="190552" y="4549676"/>
            <a:ext cx="5210042" cy="2308324"/>
          </a:xfrm>
          <a:prstGeom prst="rect">
            <a:avLst/>
          </a:prstGeom>
          <a:noFill/>
        </p:spPr>
        <p:txBody>
          <a:bodyPr wrap="square">
            <a:spAutoFit/>
          </a:bodyPr>
          <a:lstStyle/>
          <a:p>
            <a:pPr marL="0" marR="0" algn="just">
              <a:spcBef>
                <a:spcPts val="0"/>
              </a:spcBef>
              <a:spcAft>
                <a:spcPts val="0"/>
              </a:spcAft>
              <a:tabLst>
                <a:tab pos="628650" algn="l"/>
              </a:tabLst>
            </a:pPr>
            <a:r>
              <a:rPr lang="en-US" sz="1800" dirty="0" err="1">
                <a:effectLst/>
                <a:latin typeface="Times New Roman" panose="02020603050405020304" pitchFamily="18" charset="0"/>
                <a:ea typeface="Batang" panose="02030600000101010101" pitchFamily="18" charset="-127"/>
              </a:rPr>
              <a:t>Trên</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hình</a:t>
            </a:r>
            <a:r>
              <a:rPr lang="en-US" sz="1800" dirty="0">
                <a:effectLst/>
                <a:latin typeface="Times New Roman" panose="02020603050405020304" pitchFamily="18" charset="0"/>
                <a:ea typeface="Batang" panose="02030600000101010101" pitchFamily="18" charset="-127"/>
              </a:rPr>
              <a:t> 17 </a:t>
            </a:r>
            <a:r>
              <a:rPr lang="en-US" sz="1800" dirty="0" err="1">
                <a:effectLst/>
                <a:latin typeface="Times New Roman" panose="02020603050405020304" pitchFamily="18" charset="0"/>
                <a:ea typeface="Batang" panose="02030600000101010101" pitchFamily="18" charset="-127"/>
              </a:rPr>
              <a:t>và</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hình</a:t>
            </a:r>
            <a:r>
              <a:rPr lang="en-US" sz="1800" dirty="0">
                <a:effectLst/>
                <a:latin typeface="Times New Roman" panose="02020603050405020304" pitchFamily="18" charset="0"/>
                <a:ea typeface="Batang" panose="02030600000101010101" pitchFamily="18" charset="-127"/>
              </a:rPr>
              <a:t> 18 </a:t>
            </a:r>
            <a:r>
              <a:rPr lang="en-US" sz="1800" dirty="0" err="1">
                <a:effectLst/>
                <a:latin typeface="Times New Roman" panose="02020603050405020304" pitchFamily="18" charset="0"/>
                <a:ea typeface="Batang" panose="02030600000101010101" pitchFamily="18" charset="-127"/>
              </a:rPr>
              <a:t>là</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kết</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quả</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dòng</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điện</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xoay</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chiều</a:t>
            </a:r>
            <a:r>
              <a:rPr lang="en-US" sz="1800" dirty="0">
                <a:effectLst/>
                <a:latin typeface="Times New Roman" panose="02020603050405020304" pitchFamily="18" charset="0"/>
                <a:ea typeface="Batang" panose="02030600000101010101" pitchFamily="18" charset="-127"/>
              </a:rPr>
              <a:t> AC, ta </a:t>
            </a:r>
            <a:r>
              <a:rPr lang="en-US" sz="1800" dirty="0" err="1">
                <a:effectLst/>
                <a:latin typeface="Times New Roman" panose="02020603050405020304" pitchFamily="18" charset="0"/>
                <a:ea typeface="Batang" panose="02030600000101010101" pitchFamily="18" charset="-127"/>
              </a:rPr>
              <a:t>thấy</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bộ</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điều</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khiển</a:t>
            </a:r>
            <a:r>
              <a:rPr lang="en-US" sz="1800" dirty="0">
                <a:effectLst/>
                <a:latin typeface="Times New Roman" panose="02020603050405020304" pitchFamily="18" charset="0"/>
                <a:ea typeface="Batang" panose="02030600000101010101" pitchFamily="18" charset="-127"/>
              </a:rPr>
              <a:t> PI </a:t>
            </a:r>
            <a:r>
              <a:rPr lang="en-US" sz="1800" dirty="0" err="1">
                <a:effectLst/>
                <a:latin typeface="Times New Roman" panose="02020603050405020304" pitchFamily="18" charset="0"/>
                <a:ea typeface="Batang" panose="02030600000101010101" pitchFamily="18" charset="-127"/>
              </a:rPr>
              <a:t>điều</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khiển</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tốt</a:t>
            </a:r>
            <a:r>
              <a:rPr lang="en-US" sz="1800" dirty="0">
                <a:effectLst/>
                <a:latin typeface="Times New Roman" panose="02020603050405020304" pitchFamily="18" charset="0"/>
                <a:ea typeface="Batang" panose="02030600000101010101" pitchFamily="18" charset="-127"/>
              </a:rPr>
              <a:t> ở SCR=33 </a:t>
            </a:r>
            <a:r>
              <a:rPr lang="en-US" sz="1800" dirty="0" err="1">
                <a:effectLst/>
                <a:latin typeface="Times New Roman" panose="02020603050405020304" pitchFamily="18" charset="0"/>
                <a:ea typeface="Batang" panose="02030600000101010101" pitchFamily="18" charset="-127"/>
              </a:rPr>
              <a:t>với</a:t>
            </a:r>
            <a:r>
              <a:rPr lang="en-US" sz="1800" dirty="0">
                <a:effectLst/>
                <a:latin typeface="Times New Roman" panose="02020603050405020304" pitchFamily="18" charset="0"/>
                <a:ea typeface="Batang" panose="02030600000101010101" pitchFamily="18" charset="-127"/>
              </a:rPr>
              <a:t> THD = 0,4% </a:t>
            </a:r>
            <a:r>
              <a:rPr lang="en-US" sz="1800" dirty="0" err="1">
                <a:effectLst/>
                <a:latin typeface="Times New Roman" panose="02020603050405020304" pitchFamily="18" charset="0"/>
                <a:ea typeface="Batang" panose="02030600000101010101" pitchFamily="18" charset="-127"/>
              </a:rPr>
              <a:t>như</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hình</a:t>
            </a:r>
            <a:r>
              <a:rPr lang="en-US" sz="1800" dirty="0">
                <a:effectLst/>
                <a:latin typeface="Times New Roman" panose="02020603050405020304" pitchFamily="18" charset="0"/>
                <a:ea typeface="Batang" panose="02030600000101010101" pitchFamily="18" charset="-127"/>
              </a:rPr>
              <a:t> 17, </a:t>
            </a:r>
            <a:r>
              <a:rPr lang="en-US" sz="1800" dirty="0" err="1">
                <a:effectLst/>
                <a:latin typeface="Times New Roman" panose="02020603050405020304" pitchFamily="18" charset="0"/>
                <a:ea typeface="Batang" panose="02030600000101010101" pitchFamily="18" charset="-127"/>
              </a:rPr>
              <a:t>Quá</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trình</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đầu</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vẫn</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có</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sự</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quá</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độ</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lớn</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Trên</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hình</a:t>
            </a:r>
            <a:r>
              <a:rPr lang="en-US" sz="1800" dirty="0">
                <a:effectLst/>
                <a:latin typeface="Times New Roman" panose="02020603050405020304" pitchFamily="18" charset="0"/>
                <a:ea typeface="Batang" panose="02030600000101010101" pitchFamily="18" charset="-127"/>
              </a:rPr>
              <a:t> 18 </a:t>
            </a:r>
            <a:r>
              <a:rPr lang="en-US" sz="1800" dirty="0" err="1">
                <a:effectLst/>
                <a:latin typeface="Times New Roman" panose="02020603050405020304" pitchFamily="18" charset="0"/>
                <a:ea typeface="Batang" panose="02030600000101010101" pitchFamily="18" charset="-127"/>
              </a:rPr>
              <a:t>bộ</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điều</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khiển</a:t>
            </a:r>
            <a:r>
              <a:rPr lang="en-US" sz="1800" dirty="0">
                <a:effectLst/>
                <a:latin typeface="Times New Roman" panose="02020603050405020304" pitchFamily="18" charset="0"/>
                <a:ea typeface="Batang" panose="02030600000101010101" pitchFamily="18" charset="-127"/>
              </a:rPr>
              <a:t> LADRC </a:t>
            </a:r>
            <a:r>
              <a:rPr lang="en-US" sz="1800" dirty="0" err="1">
                <a:effectLst/>
                <a:latin typeface="Times New Roman" panose="02020603050405020304" pitchFamily="18" charset="0"/>
                <a:ea typeface="Batang" panose="02030600000101010101" pitchFamily="18" charset="-127"/>
              </a:rPr>
              <a:t>điều</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khiển</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tốt</a:t>
            </a:r>
            <a:r>
              <a:rPr lang="en-US" sz="1800" dirty="0">
                <a:effectLst/>
                <a:latin typeface="Times New Roman" panose="02020603050405020304" pitchFamily="18" charset="0"/>
                <a:ea typeface="Batang" panose="02030600000101010101" pitchFamily="18" charset="-127"/>
              </a:rPr>
              <a:t> ở SCR=33 </a:t>
            </a:r>
            <a:r>
              <a:rPr lang="en-US" sz="1800" dirty="0" err="1">
                <a:effectLst/>
                <a:latin typeface="Times New Roman" panose="02020603050405020304" pitchFamily="18" charset="0"/>
                <a:ea typeface="Batang" panose="02030600000101010101" pitchFamily="18" charset="-127"/>
              </a:rPr>
              <a:t>với</a:t>
            </a:r>
            <a:r>
              <a:rPr lang="en-US" sz="1800" dirty="0">
                <a:effectLst/>
                <a:latin typeface="Times New Roman" panose="02020603050405020304" pitchFamily="18" charset="0"/>
                <a:ea typeface="Batang" panose="02030600000101010101" pitchFamily="18" charset="-127"/>
              </a:rPr>
              <a:t> THD=0,16% </a:t>
            </a:r>
            <a:r>
              <a:rPr lang="en-US" sz="1800" dirty="0" err="1">
                <a:effectLst/>
                <a:latin typeface="Times New Roman" panose="02020603050405020304" pitchFamily="18" charset="0"/>
                <a:ea typeface="Batang" panose="02030600000101010101" pitchFamily="18" charset="-127"/>
              </a:rPr>
              <a:t>như</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hình</a:t>
            </a:r>
            <a:r>
              <a:rPr lang="en-US" sz="1800" dirty="0">
                <a:effectLst/>
                <a:latin typeface="Times New Roman" panose="02020603050405020304" pitchFamily="18" charset="0"/>
                <a:ea typeface="Batang" panose="02030600000101010101" pitchFamily="18" charset="-127"/>
              </a:rPr>
              <a:t> 20, </a:t>
            </a:r>
            <a:r>
              <a:rPr lang="en-US" sz="1800" dirty="0" err="1">
                <a:effectLst/>
                <a:latin typeface="Times New Roman" panose="02020603050405020304" pitchFamily="18" charset="0"/>
                <a:ea typeface="Batang" panose="02030600000101010101" pitchFamily="18" charset="-127"/>
              </a:rPr>
              <a:t>kết</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quả</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này</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cho</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thấy</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bộ</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điều</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khiển</a:t>
            </a:r>
            <a:r>
              <a:rPr lang="en-US" sz="1800" dirty="0">
                <a:effectLst/>
                <a:latin typeface="Times New Roman" panose="02020603050405020304" pitchFamily="18" charset="0"/>
                <a:ea typeface="Batang" panose="02030600000101010101" pitchFamily="18" charset="-127"/>
              </a:rPr>
              <a:t> LADRC </a:t>
            </a:r>
            <a:r>
              <a:rPr lang="en-US" sz="1800" dirty="0" err="1">
                <a:effectLst/>
                <a:latin typeface="Times New Roman" panose="02020603050405020304" pitchFamily="18" charset="0"/>
                <a:ea typeface="Batang" panose="02030600000101010101" pitchFamily="18" charset="-127"/>
              </a:rPr>
              <a:t>cho</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điện</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áp</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hình</a:t>
            </a:r>
            <a:r>
              <a:rPr lang="en-US" sz="1800" dirty="0">
                <a:effectLst/>
                <a:latin typeface="Times New Roman" panose="02020603050405020304" pitchFamily="18" charset="0"/>
                <a:ea typeface="Batang" panose="02030600000101010101" pitchFamily="18" charset="-127"/>
              </a:rPr>
              <a:t> sin </a:t>
            </a:r>
            <a:r>
              <a:rPr lang="en-US" sz="1800" dirty="0" err="1">
                <a:effectLst/>
                <a:latin typeface="Times New Roman" panose="02020603050405020304" pitchFamily="18" charset="0"/>
                <a:ea typeface="Batang" panose="02030600000101010101" pitchFamily="18" charset="-127"/>
              </a:rPr>
              <a:t>và</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chất</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lượng</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dòng</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điện</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nối</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lưới</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tốt</a:t>
            </a:r>
            <a:r>
              <a:rPr lang="en-US" sz="1800" dirty="0">
                <a:effectLst/>
                <a:latin typeface="Times New Roman" panose="02020603050405020304" pitchFamily="18" charset="0"/>
                <a:ea typeface="Batang" panose="02030600000101010101" pitchFamily="18" charset="-127"/>
              </a:rPr>
              <a:t>.</a:t>
            </a:r>
            <a:endParaRPr lang="en-US" sz="1100" dirty="0">
              <a:effectLst/>
              <a:latin typeface="Times New Roman" panose="02020603050405020304" pitchFamily="18" charset="0"/>
              <a:ea typeface="Batang" panose="02030600000101010101" pitchFamily="18" charset="-127"/>
            </a:endParaRPr>
          </a:p>
        </p:txBody>
      </p:sp>
    </p:spTree>
    <p:extLst>
      <p:ext uri="{BB962C8B-B14F-4D97-AF65-F5344CB8AC3E}">
        <p14:creationId xmlns:p14="http://schemas.microsoft.com/office/powerpoint/2010/main" val="2226092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FE38076-37AE-4537-B09F-FBD418AED9D8}"/>
              </a:ext>
            </a:extLst>
          </p:cNvPr>
          <p:cNvSpPr/>
          <p:nvPr/>
        </p:nvSpPr>
        <p:spPr>
          <a:xfrm>
            <a:off x="0" y="1617785"/>
            <a:ext cx="12192000" cy="1454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Object 2">
            <a:extLst>
              <a:ext uri="{FF2B5EF4-FFF2-40B4-BE49-F238E27FC236}">
                <a16:creationId xmlns:a16="http://schemas.microsoft.com/office/drawing/2014/main" id="{04EFACD3-FFB5-4CF8-B132-28F9410F3AD4}"/>
              </a:ext>
            </a:extLst>
          </p:cNvPr>
          <p:cNvGraphicFramePr>
            <a:graphicFrameLocks noChangeAspect="1"/>
          </p:cNvGraphicFramePr>
          <p:nvPr>
            <p:extLst>
              <p:ext uri="{D42A27DB-BD31-4B8C-83A1-F6EECF244321}">
                <p14:modId xmlns:p14="http://schemas.microsoft.com/office/powerpoint/2010/main" val="1744014520"/>
              </p:ext>
            </p:extLst>
          </p:nvPr>
        </p:nvGraphicFramePr>
        <p:xfrm>
          <a:off x="0" y="311741"/>
          <a:ext cx="5824025" cy="1934308"/>
        </p:xfrm>
        <a:graphic>
          <a:graphicData uri="http://schemas.openxmlformats.org/presentationml/2006/ole">
            <mc:AlternateContent xmlns:mc="http://schemas.openxmlformats.org/markup-compatibility/2006">
              <mc:Choice xmlns:v="urn:schemas-microsoft-com:vml" Requires="v">
                <p:oleObj spid="_x0000_s53269" name="Visio" r:id="rId3" imgW="6610322" imgH="1923991" progId="Visio.Drawing.15">
                  <p:embed/>
                </p:oleObj>
              </mc:Choice>
              <mc:Fallback>
                <p:oleObj name="Visio" r:id="rId3" imgW="6610322" imgH="1923991"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11741"/>
                        <a:ext cx="5824025" cy="1934308"/>
                      </a:xfrm>
                      <a:prstGeom prst="rect">
                        <a:avLst/>
                      </a:prstGeom>
                      <a:noFill/>
                    </p:spPr>
                  </p:pic>
                </p:oleObj>
              </mc:Fallback>
            </mc:AlternateContent>
          </a:graphicData>
        </a:graphic>
      </p:graphicFrame>
      <p:sp>
        <p:nvSpPr>
          <p:cNvPr id="6" name="TextBox 5">
            <a:extLst>
              <a:ext uri="{FF2B5EF4-FFF2-40B4-BE49-F238E27FC236}">
                <a16:creationId xmlns:a16="http://schemas.microsoft.com/office/drawing/2014/main" id="{B73DB9B2-3D66-4DB8-9880-4F8E2D08A8DC}"/>
              </a:ext>
            </a:extLst>
          </p:cNvPr>
          <p:cNvSpPr txBox="1"/>
          <p:nvPr/>
        </p:nvSpPr>
        <p:spPr>
          <a:xfrm>
            <a:off x="-9378" y="2302785"/>
            <a:ext cx="6105378" cy="369332"/>
          </a:xfrm>
          <a:prstGeom prst="rect">
            <a:avLst/>
          </a:prstGeom>
          <a:noFill/>
        </p:spPr>
        <p:txBody>
          <a:bodyPr wrap="square">
            <a:spAutoFit/>
          </a:bodyPr>
          <a:lstStyle/>
          <a:p>
            <a:pPr marL="0" marR="0" indent="0" algn="ctr">
              <a:spcBef>
                <a:spcPts val="400"/>
              </a:spcBef>
              <a:spcAft>
                <a:spcPts val="1000"/>
              </a:spcAft>
              <a:tabLst>
                <a:tab pos="338455" algn="l"/>
                <a:tab pos="338455" algn="l"/>
                <a:tab pos="628650" algn="l"/>
              </a:tabLst>
            </a:pPr>
            <a:r>
              <a:rPr lang="en-US" sz="1800" b="1" i="1" dirty="0" err="1">
                <a:effectLst/>
                <a:latin typeface="Times New Roman" panose="02020603050405020304" pitchFamily="18" charset="0"/>
                <a:ea typeface="SimSun" panose="02010600030101010101" pitchFamily="2" charset="-122"/>
              </a:rPr>
              <a:t>Hình</a:t>
            </a:r>
            <a:r>
              <a:rPr lang="en-US" sz="1800" b="1" i="1" dirty="0">
                <a:effectLst/>
                <a:latin typeface="Times New Roman" panose="02020603050405020304" pitchFamily="18" charset="0"/>
                <a:ea typeface="SimSun" panose="02010600030101010101" pitchFamily="2" charset="-122"/>
              </a:rPr>
              <a:t> 21.</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Hình</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dạng</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dòng</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điện</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với</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bộ</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điều</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khiển</a:t>
            </a:r>
            <a:r>
              <a:rPr lang="en-US" sz="1800" i="1" dirty="0">
                <a:effectLst/>
                <a:latin typeface="Times New Roman" panose="02020603050405020304" pitchFamily="18" charset="0"/>
                <a:ea typeface="SimSun" panose="02010600030101010101" pitchFamily="2" charset="-122"/>
              </a:rPr>
              <a:t> PI ở SCR=1,5</a:t>
            </a:r>
            <a:endParaRPr lang="en-US" sz="1000" dirty="0">
              <a:effectLst/>
              <a:latin typeface="Times New Roman" panose="02020603050405020304" pitchFamily="18" charset="0"/>
              <a:ea typeface="SimSun" panose="02010600030101010101" pitchFamily="2" charset="-122"/>
            </a:endParaRPr>
          </a:p>
        </p:txBody>
      </p:sp>
      <p:pic>
        <p:nvPicPr>
          <p:cNvPr id="53251" name="Picture 3">
            <a:extLst>
              <a:ext uri="{FF2B5EF4-FFF2-40B4-BE49-F238E27FC236}">
                <a16:creationId xmlns:a16="http://schemas.microsoft.com/office/drawing/2014/main" id="{E296D7FB-BB61-4D05-82A6-07785687BE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642" y="2826988"/>
            <a:ext cx="5908357" cy="2138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30465CA0-F4EA-4F32-BE2E-8B700647A39E}"/>
              </a:ext>
            </a:extLst>
          </p:cNvPr>
          <p:cNvSpPr txBox="1"/>
          <p:nvPr/>
        </p:nvSpPr>
        <p:spPr>
          <a:xfrm>
            <a:off x="-99680" y="4965895"/>
            <a:ext cx="6112412" cy="646331"/>
          </a:xfrm>
          <a:prstGeom prst="rect">
            <a:avLst/>
          </a:prstGeom>
          <a:noFill/>
        </p:spPr>
        <p:txBody>
          <a:bodyPr wrap="square">
            <a:spAutoFit/>
          </a:bodyPr>
          <a:lstStyle/>
          <a:p>
            <a:pPr marL="0" marR="0" indent="0" algn="ctr">
              <a:spcBef>
                <a:spcPts val="400"/>
              </a:spcBef>
              <a:spcAft>
                <a:spcPts val="1000"/>
              </a:spcAft>
              <a:tabLst>
                <a:tab pos="338455" algn="l"/>
                <a:tab pos="338455" algn="l"/>
                <a:tab pos="628650" algn="l"/>
              </a:tabLst>
            </a:pPr>
            <a:r>
              <a:rPr lang="en-US" sz="1800" b="1" i="1" dirty="0" err="1">
                <a:effectLst/>
                <a:latin typeface="Times New Roman" panose="02020603050405020304" pitchFamily="18" charset="0"/>
                <a:ea typeface="SimSun" panose="02010600030101010101" pitchFamily="2" charset="-122"/>
              </a:rPr>
              <a:t>Hình</a:t>
            </a:r>
            <a:r>
              <a:rPr lang="en-US" sz="1800" b="1" i="1" dirty="0">
                <a:effectLst/>
                <a:latin typeface="Times New Roman" panose="02020603050405020304" pitchFamily="18" charset="0"/>
                <a:ea typeface="SimSun" panose="02010600030101010101" pitchFamily="2" charset="-122"/>
              </a:rPr>
              <a:t>  22.</a:t>
            </a:r>
            <a:r>
              <a:rPr lang="en-US" sz="1800" i="1" dirty="0">
                <a:effectLst/>
                <a:latin typeface="Times New Roman" panose="02020603050405020304" pitchFamily="18" charset="0"/>
                <a:ea typeface="SimSun" panose="02010600030101010101" pitchFamily="2" charset="-122"/>
              </a:rPr>
              <a:t> THD </a:t>
            </a:r>
            <a:r>
              <a:rPr lang="en-US" sz="1800" i="1" dirty="0" err="1">
                <a:effectLst/>
                <a:latin typeface="Times New Roman" panose="02020603050405020304" pitchFamily="18" charset="0"/>
                <a:ea typeface="SimSun" panose="02010600030101010101" pitchFamily="2" charset="-122"/>
              </a:rPr>
              <a:t>của</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dòng</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điện</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nối</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lưới</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với</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bộ</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điều</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khiển</a:t>
            </a:r>
            <a:r>
              <a:rPr lang="en-US" sz="1800" i="1" dirty="0">
                <a:effectLst/>
                <a:latin typeface="Times New Roman" panose="02020603050405020304" pitchFamily="18" charset="0"/>
                <a:ea typeface="SimSun" panose="02010600030101010101" pitchFamily="2" charset="-122"/>
              </a:rPr>
              <a:t> PI ở SCR=1,5</a:t>
            </a:r>
            <a:endParaRPr lang="en-US" sz="1000" dirty="0">
              <a:effectLst/>
              <a:latin typeface="Times New Roman" panose="02020603050405020304" pitchFamily="18" charset="0"/>
              <a:ea typeface="SimSun" panose="02010600030101010101" pitchFamily="2" charset="-122"/>
            </a:endParaRPr>
          </a:p>
        </p:txBody>
      </p:sp>
      <p:graphicFrame>
        <p:nvGraphicFramePr>
          <p:cNvPr id="8" name="Object 7">
            <a:extLst>
              <a:ext uri="{FF2B5EF4-FFF2-40B4-BE49-F238E27FC236}">
                <a16:creationId xmlns:a16="http://schemas.microsoft.com/office/drawing/2014/main" id="{31EFAC95-68F8-4191-89A3-9A30B84A339E}"/>
              </a:ext>
            </a:extLst>
          </p:cNvPr>
          <p:cNvGraphicFramePr>
            <a:graphicFrameLocks noChangeAspect="1"/>
          </p:cNvGraphicFramePr>
          <p:nvPr>
            <p:extLst>
              <p:ext uri="{D42A27DB-BD31-4B8C-83A1-F6EECF244321}">
                <p14:modId xmlns:p14="http://schemas.microsoft.com/office/powerpoint/2010/main" val="888878729"/>
              </p:ext>
            </p:extLst>
          </p:nvPr>
        </p:nvGraphicFramePr>
        <p:xfrm>
          <a:off x="6367977" y="316231"/>
          <a:ext cx="5547630" cy="1765787"/>
        </p:xfrm>
        <a:graphic>
          <a:graphicData uri="http://schemas.openxmlformats.org/presentationml/2006/ole">
            <mc:AlternateContent xmlns:mc="http://schemas.openxmlformats.org/markup-compatibility/2006">
              <mc:Choice xmlns:v="urn:schemas-microsoft-com:vml" Requires="v">
                <p:oleObj spid="_x0000_s53270" name="Visio" r:id="rId6" imgW="6801027" imgH="2181430" progId="Visio.Drawing.15">
                  <p:embed/>
                </p:oleObj>
              </mc:Choice>
              <mc:Fallback>
                <p:oleObj name="Visio" r:id="rId6" imgW="6801027" imgH="2181430" progId="Visio.Drawing.15">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67977" y="316231"/>
                        <a:ext cx="5547630" cy="1765787"/>
                      </a:xfrm>
                      <a:prstGeom prst="rect">
                        <a:avLst/>
                      </a:prstGeom>
                      <a:noFill/>
                    </p:spPr>
                  </p:pic>
                </p:oleObj>
              </mc:Fallback>
            </mc:AlternateContent>
          </a:graphicData>
        </a:graphic>
      </p:graphicFrame>
      <p:sp>
        <p:nvSpPr>
          <p:cNvPr id="13" name="TextBox 12">
            <a:extLst>
              <a:ext uri="{FF2B5EF4-FFF2-40B4-BE49-F238E27FC236}">
                <a16:creationId xmlns:a16="http://schemas.microsoft.com/office/drawing/2014/main" id="{493BB4E2-4413-48AC-9716-837AA1BB7D4A}"/>
              </a:ext>
            </a:extLst>
          </p:cNvPr>
          <p:cNvSpPr txBox="1"/>
          <p:nvPr/>
        </p:nvSpPr>
        <p:spPr>
          <a:xfrm>
            <a:off x="6196819" y="2274697"/>
            <a:ext cx="6105378" cy="646331"/>
          </a:xfrm>
          <a:prstGeom prst="rect">
            <a:avLst/>
          </a:prstGeom>
          <a:noFill/>
        </p:spPr>
        <p:txBody>
          <a:bodyPr wrap="square">
            <a:spAutoFit/>
          </a:bodyPr>
          <a:lstStyle/>
          <a:p>
            <a:pPr marL="0" marR="0" indent="0" algn="ctr">
              <a:spcBef>
                <a:spcPts val="400"/>
              </a:spcBef>
              <a:spcAft>
                <a:spcPts val="1000"/>
              </a:spcAft>
              <a:tabLst>
                <a:tab pos="338455" algn="l"/>
                <a:tab pos="338455" algn="l"/>
                <a:tab pos="628650" algn="l"/>
              </a:tabLst>
            </a:pPr>
            <a:r>
              <a:rPr lang="en-US" sz="1800" b="1" i="1" dirty="0" err="1">
                <a:effectLst/>
                <a:latin typeface="Times New Roman" panose="02020603050405020304" pitchFamily="18" charset="0"/>
                <a:ea typeface="SimSun" panose="02010600030101010101" pitchFamily="2" charset="-122"/>
              </a:rPr>
              <a:t>Hình</a:t>
            </a:r>
            <a:r>
              <a:rPr lang="en-US" sz="1800" b="1" i="1" dirty="0">
                <a:effectLst/>
                <a:latin typeface="Times New Roman" panose="02020603050405020304" pitchFamily="18" charset="0"/>
                <a:ea typeface="SimSun" panose="02010600030101010101" pitchFamily="2" charset="-122"/>
              </a:rPr>
              <a:t> 23.</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Hình</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dạng</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dòng</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điện</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với</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bộ</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điều</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khiển</a:t>
            </a:r>
            <a:r>
              <a:rPr lang="en-US" sz="1800" i="1" dirty="0">
                <a:effectLst/>
                <a:latin typeface="Times New Roman" panose="02020603050405020304" pitchFamily="18" charset="0"/>
                <a:ea typeface="SimSun" panose="02010600030101010101" pitchFamily="2" charset="-122"/>
              </a:rPr>
              <a:t> LADRC ở SCR=1,5</a:t>
            </a:r>
            <a:endParaRPr lang="en-US" sz="1000" dirty="0">
              <a:effectLst/>
              <a:latin typeface="Times New Roman" panose="02020603050405020304" pitchFamily="18" charset="0"/>
              <a:ea typeface="SimSun" panose="02010600030101010101" pitchFamily="2" charset="-122"/>
            </a:endParaRPr>
          </a:p>
        </p:txBody>
      </p:sp>
      <p:pic>
        <p:nvPicPr>
          <p:cNvPr id="53254" name="Picture 6">
            <a:extLst>
              <a:ext uri="{FF2B5EF4-FFF2-40B4-BE49-F238E27FC236}">
                <a16:creationId xmlns:a16="http://schemas.microsoft.com/office/drawing/2014/main" id="{B30E435F-8C7B-4B8E-BC14-FE4C0446A1E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18103" y="2995692"/>
            <a:ext cx="5498251" cy="1970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6AD00B8B-EF5D-4DE0-A216-403ADE3AFE60}"/>
              </a:ext>
            </a:extLst>
          </p:cNvPr>
          <p:cNvSpPr txBox="1"/>
          <p:nvPr/>
        </p:nvSpPr>
        <p:spPr>
          <a:xfrm>
            <a:off x="6223784" y="5114262"/>
            <a:ext cx="6224954" cy="646331"/>
          </a:xfrm>
          <a:prstGeom prst="rect">
            <a:avLst/>
          </a:prstGeom>
          <a:noFill/>
        </p:spPr>
        <p:txBody>
          <a:bodyPr wrap="square">
            <a:spAutoFit/>
          </a:bodyPr>
          <a:lstStyle/>
          <a:p>
            <a:pPr marL="0" marR="0" indent="0" algn="ctr">
              <a:spcBef>
                <a:spcPts val="400"/>
              </a:spcBef>
              <a:spcAft>
                <a:spcPts val="1000"/>
              </a:spcAft>
              <a:tabLst>
                <a:tab pos="338455" algn="l"/>
                <a:tab pos="338455" algn="l"/>
                <a:tab pos="628650" algn="l"/>
              </a:tabLst>
            </a:pPr>
            <a:r>
              <a:rPr lang="en-US" sz="1800" b="1" i="1" dirty="0" err="1">
                <a:effectLst/>
                <a:latin typeface="Times New Roman" panose="02020603050405020304" pitchFamily="18" charset="0"/>
                <a:ea typeface="SimSun" panose="02010600030101010101" pitchFamily="2" charset="-122"/>
              </a:rPr>
              <a:t>Hình</a:t>
            </a:r>
            <a:r>
              <a:rPr lang="en-US" sz="1800" b="1" i="1" dirty="0">
                <a:effectLst/>
                <a:latin typeface="Times New Roman" panose="02020603050405020304" pitchFamily="18" charset="0"/>
                <a:ea typeface="SimSun" panose="02010600030101010101" pitchFamily="2" charset="-122"/>
              </a:rPr>
              <a:t> 24.</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Hình</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dạng</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dòng</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điện</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với</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bộ</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điều</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khiển</a:t>
            </a:r>
            <a:r>
              <a:rPr lang="en-US" sz="1800" i="1" dirty="0">
                <a:effectLst/>
                <a:latin typeface="Times New Roman" panose="02020603050405020304" pitchFamily="18" charset="0"/>
                <a:ea typeface="SimSun" panose="02010600030101010101" pitchFamily="2" charset="-122"/>
              </a:rPr>
              <a:t> LADRC ở SCR=1,5</a:t>
            </a:r>
            <a:endParaRPr lang="en-US" sz="1000" dirty="0">
              <a:effectLst/>
              <a:latin typeface="Times New Roman" panose="02020603050405020304" pitchFamily="18" charset="0"/>
              <a:ea typeface="SimSun" panose="02010600030101010101" pitchFamily="2" charset="-122"/>
            </a:endParaRPr>
          </a:p>
        </p:txBody>
      </p:sp>
      <p:sp>
        <p:nvSpPr>
          <p:cNvPr id="18" name="TextBox 17">
            <a:extLst>
              <a:ext uri="{FF2B5EF4-FFF2-40B4-BE49-F238E27FC236}">
                <a16:creationId xmlns:a16="http://schemas.microsoft.com/office/drawing/2014/main" id="{1883981F-AE80-467E-ADAA-D55F96898479}"/>
              </a:ext>
            </a:extLst>
          </p:cNvPr>
          <p:cNvSpPr txBox="1"/>
          <p:nvPr/>
        </p:nvSpPr>
        <p:spPr>
          <a:xfrm>
            <a:off x="187642" y="5612226"/>
            <a:ext cx="11828712" cy="1200329"/>
          </a:xfrm>
          <a:prstGeom prst="rect">
            <a:avLst/>
          </a:prstGeom>
          <a:noFill/>
        </p:spPr>
        <p:txBody>
          <a:bodyPr wrap="square">
            <a:spAutoFit/>
          </a:bodyPr>
          <a:lstStyle/>
          <a:p>
            <a:pPr marL="0" marR="0" algn="just">
              <a:spcBef>
                <a:spcPts val="0"/>
              </a:spcBef>
              <a:spcAft>
                <a:spcPts val="0"/>
              </a:spcAft>
              <a:tabLst>
                <a:tab pos="628650" algn="l"/>
              </a:tabLst>
            </a:pPr>
            <a:r>
              <a:rPr lang="en-US" sz="1800" dirty="0" err="1">
                <a:effectLst/>
                <a:latin typeface="Times New Roman" panose="02020603050405020304" pitchFamily="18" charset="0"/>
                <a:ea typeface="Batang" panose="02030600000101010101" pitchFamily="18" charset="-127"/>
              </a:rPr>
              <a:t>Từ</a:t>
            </a:r>
            <a:r>
              <a:rPr lang="en-US" sz="1800" dirty="0">
                <a:effectLst/>
                <a:latin typeface="Times New Roman" panose="02020603050405020304" pitchFamily="18" charset="0"/>
                <a:ea typeface="Batang" panose="02030600000101010101" pitchFamily="18" charset="-127"/>
              </a:rPr>
              <a:t> 3s </a:t>
            </a:r>
            <a:r>
              <a:rPr lang="en-US" sz="1800" dirty="0" err="1">
                <a:effectLst/>
                <a:latin typeface="Times New Roman" panose="02020603050405020304" pitchFamily="18" charset="0"/>
                <a:ea typeface="Batang" panose="02030600000101010101" pitchFamily="18" charset="-127"/>
              </a:rPr>
              <a:t>trở</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đi</a:t>
            </a:r>
            <a:r>
              <a:rPr lang="en-US" sz="1800" dirty="0">
                <a:effectLst/>
                <a:latin typeface="Times New Roman" panose="02020603050405020304" pitchFamily="18" charset="0"/>
                <a:ea typeface="Batang" panose="02030600000101010101" pitchFamily="18" charset="-127"/>
              </a:rPr>
              <a:t> SCR=1,5, </a:t>
            </a:r>
            <a:r>
              <a:rPr lang="en-US" sz="1800" dirty="0" err="1">
                <a:effectLst/>
                <a:latin typeface="Times New Roman" panose="02020603050405020304" pitchFamily="18" charset="0"/>
                <a:ea typeface="Batang" panose="02030600000101010101" pitchFamily="18" charset="-127"/>
              </a:rPr>
              <a:t>với</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bộ</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điều</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khiển</a:t>
            </a:r>
            <a:r>
              <a:rPr lang="en-US" sz="1800" dirty="0">
                <a:effectLst/>
                <a:latin typeface="Times New Roman" panose="02020603050405020304" pitchFamily="18" charset="0"/>
                <a:ea typeface="Batang" panose="02030600000101010101" pitchFamily="18" charset="-127"/>
              </a:rPr>
              <a:t> PI </a:t>
            </a:r>
            <a:r>
              <a:rPr lang="en-US" sz="1800" dirty="0" err="1">
                <a:effectLst/>
                <a:latin typeface="Times New Roman" panose="02020603050405020304" pitchFamily="18" charset="0"/>
                <a:ea typeface="Batang" panose="02030600000101010101" pitchFamily="18" charset="-127"/>
              </a:rPr>
              <a:t>thì</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dòng</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điện</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trong</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hình</a:t>
            </a:r>
            <a:r>
              <a:rPr lang="en-US" sz="1800" dirty="0">
                <a:effectLst/>
                <a:latin typeface="Times New Roman" panose="02020603050405020304" pitchFamily="18" charset="0"/>
                <a:ea typeface="Batang" panose="02030600000101010101" pitchFamily="18" charset="-127"/>
              </a:rPr>
              <a:t> 21 </a:t>
            </a:r>
            <a:r>
              <a:rPr lang="en-US" sz="1800" dirty="0" err="1">
                <a:effectLst/>
                <a:latin typeface="Times New Roman" panose="02020603050405020304" pitchFamily="18" charset="0"/>
                <a:ea typeface="Batang" panose="02030600000101010101" pitchFamily="18" charset="-127"/>
              </a:rPr>
              <a:t>không</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còn</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là</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hình</a:t>
            </a:r>
            <a:r>
              <a:rPr lang="en-US" sz="1800" dirty="0">
                <a:effectLst/>
                <a:latin typeface="Times New Roman" panose="02020603050405020304" pitchFamily="18" charset="0"/>
                <a:ea typeface="Batang" panose="02030600000101010101" pitchFamily="18" charset="-127"/>
              </a:rPr>
              <a:t> sin </a:t>
            </a:r>
            <a:r>
              <a:rPr lang="en-US" sz="1800" dirty="0" err="1">
                <a:effectLst/>
                <a:latin typeface="Times New Roman" panose="02020603050405020304" pitchFamily="18" charset="0"/>
                <a:ea typeface="Batang" panose="02030600000101010101" pitchFamily="18" charset="-127"/>
              </a:rPr>
              <a:t>và</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chất</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lượng</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dòng</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điện</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giảm</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khi</a:t>
            </a:r>
            <a:r>
              <a:rPr lang="en-US" sz="1800" dirty="0">
                <a:effectLst/>
                <a:latin typeface="Times New Roman" panose="02020603050405020304" pitchFamily="18" charset="0"/>
                <a:ea typeface="Batang" panose="02030600000101010101" pitchFamily="18" charset="-127"/>
              </a:rPr>
              <a:t> THD=17,09% </a:t>
            </a:r>
            <a:r>
              <a:rPr lang="en-US" sz="1800" dirty="0" err="1">
                <a:effectLst/>
                <a:latin typeface="Times New Roman" panose="02020603050405020304" pitchFamily="18" charset="0"/>
                <a:ea typeface="Batang" panose="02030600000101010101" pitchFamily="18" charset="-127"/>
              </a:rPr>
              <a:t>như</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hình</a:t>
            </a:r>
            <a:r>
              <a:rPr lang="en-US" sz="1800" dirty="0">
                <a:effectLst/>
                <a:latin typeface="Times New Roman" panose="02020603050405020304" pitchFamily="18" charset="0"/>
                <a:ea typeface="Batang" panose="02030600000101010101" pitchFamily="18" charset="-127"/>
              </a:rPr>
              <a:t> 22, </a:t>
            </a:r>
            <a:r>
              <a:rPr lang="en-US" sz="1800" dirty="0" err="1">
                <a:effectLst/>
                <a:latin typeface="Times New Roman" panose="02020603050405020304" pitchFamily="18" charset="0"/>
                <a:ea typeface="Batang" panose="02030600000101010101" pitchFamily="18" charset="-127"/>
              </a:rPr>
              <a:t>hệ</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thống</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không</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ổn</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định</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và</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xuất</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hiện</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nhiễu</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Hình</a:t>
            </a:r>
            <a:r>
              <a:rPr lang="en-US" sz="1800" dirty="0">
                <a:effectLst/>
                <a:latin typeface="Times New Roman" panose="02020603050405020304" pitchFamily="18" charset="0"/>
                <a:ea typeface="Batang" panose="02030600000101010101" pitchFamily="18" charset="-127"/>
              </a:rPr>
              <a:t> 23 </a:t>
            </a:r>
            <a:r>
              <a:rPr lang="en-US" sz="1800" dirty="0" err="1">
                <a:effectLst/>
                <a:latin typeface="Times New Roman" panose="02020603050405020304" pitchFamily="18" charset="0"/>
                <a:ea typeface="Batang" panose="02030600000101010101" pitchFamily="18" charset="-127"/>
              </a:rPr>
              <a:t>là</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đáp</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ứng</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của</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bộ</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điều</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khiển</a:t>
            </a:r>
            <a:r>
              <a:rPr lang="en-US" sz="1800" dirty="0">
                <a:effectLst/>
                <a:latin typeface="Times New Roman" panose="02020603050405020304" pitchFamily="18" charset="0"/>
                <a:ea typeface="Batang" panose="02030600000101010101" pitchFamily="18" charset="-127"/>
              </a:rPr>
              <a:t> LADRC </a:t>
            </a:r>
            <a:r>
              <a:rPr lang="en-US" sz="1800" dirty="0" err="1">
                <a:effectLst/>
                <a:latin typeface="Times New Roman" panose="02020603050405020304" pitchFamily="18" charset="0"/>
                <a:ea typeface="Batang" panose="02030600000101010101" pitchFamily="18" charset="-127"/>
              </a:rPr>
              <a:t>khi</a:t>
            </a:r>
            <a:r>
              <a:rPr lang="en-US" sz="1800" dirty="0">
                <a:effectLst/>
                <a:latin typeface="Times New Roman" panose="02020603050405020304" pitchFamily="18" charset="0"/>
                <a:ea typeface="Batang" panose="02030600000101010101" pitchFamily="18" charset="-127"/>
              </a:rPr>
              <a:t> SCR=1,5 </a:t>
            </a:r>
            <a:r>
              <a:rPr lang="en-US" sz="1800" dirty="0" err="1">
                <a:effectLst/>
                <a:latin typeface="Times New Roman" panose="02020603050405020304" pitchFamily="18" charset="0"/>
                <a:ea typeface="Batang" panose="02030600000101010101" pitchFamily="18" charset="-127"/>
              </a:rPr>
              <a:t>cho</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thấy</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dòng</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điện</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có</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dạng</a:t>
            </a:r>
            <a:r>
              <a:rPr lang="en-US" sz="1800" dirty="0">
                <a:effectLst/>
                <a:latin typeface="Times New Roman" panose="02020603050405020304" pitchFamily="18" charset="0"/>
                <a:ea typeface="Batang" panose="02030600000101010101" pitchFamily="18" charset="-127"/>
              </a:rPr>
              <a:t> sin </a:t>
            </a:r>
            <a:r>
              <a:rPr lang="en-US" sz="1800" dirty="0" err="1">
                <a:effectLst/>
                <a:latin typeface="Times New Roman" panose="02020603050405020304" pitchFamily="18" charset="0"/>
                <a:ea typeface="Batang" panose="02030600000101010101" pitchFamily="18" charset="-127"/>
              </a:rPr>
              <a:t>và</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chất</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lượng</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dòng</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điện</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tốt</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khi</a:t>
            </a:r>
            <a:r>
              <a:rPr lang="en-US" sz="1800" dirty="0">
                <a:effectLst/>
                <a:latin typeface="Times New Roman" panose="02020603050405020304" pitchFamily="18" charset="0"/>
                <a:ea typeface="Batang" panose="02030600000101010101" pitchFamily="18" charset="-127"/>
              </a:rPr>
              <a:t> THD=1,85% </a:t>
            </a:r>
            <a:r>
              <a:rPr lang="en-US" sz="1800" dirty="0" err="1">
                <a:effectLst/>
                <a:latin typeface="Times New Roman" panose="02020603050405020304" pitchFamily="18" charset="0"/>
                <a:ea typeface="Batang" panose="02030600000101010101" pitchFamily="18" charset="-127"/>
              </a:rPr>
              <a:t>như</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hình</a:t>
            </a:r>
            <a:r>
              <a:rPr lang="en-US" sz="1800" dirty="0">
                <a:effectLst/>
                <a:latin typeface="Times New Roman" panose="02020603050405020304" pitchFamily="18" charset="0"/>
                <a:ea typeface="Batang" panose="02030600000101010101" pitchFamily="18" charset="-127"/>
              </a:rPr>
              <a:t> 24, </a:t>
            </a:r>
            <a:r>
              <a:rPr lang="en-US" sz="1800" dirty="0" err="1">
                <a:effectLst/>
                <a:latin typeface="Times New Roman" panose="02020603050405020304" pitchFamily="18" charset="0"/>
                <a:ea typeface="Batang" panose="02030600000101010101" pitchFamily="18" charset="-127"/>
              </a:rPr>
              <a:t>điều</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này</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cho</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thấy</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hệ</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thống</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ổn</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định</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với</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dạng</a:t>
            </a:r>
            <a:r>
              <a:rPr lang="en-US" sz="1800" dirty="0">
                <a:effectLst/>
                <a:latin typeface="Times New Roman" panose="02020603050405020304" pitchFamily="18" charset="0"/>
                <a:ea typeface="Batang" panose="02030600000101010101" pitchFamily="18" charset="-127"/>
              </a:rPr>
              <a:t> sin </a:t>
            </a:r>
            <a:r>
              <a:rPr lang="en-US" sz="1800" dirty="0" err="1">
                <a:effectLst/>
                <a:latin typeface="Times New Roman" panose="02020603050405020304" pitchFamily="18" charset="0"/>
                <a:ea typeface="Batang" panose="02030600000101010101" pitchFamily="18" charset="-127"/>
              </a:rPr>
              <a:t>chuẩn</a:t>
            </a:r>
            <a:r>
              <a:rPr lang="en-US" sz="1800" dirty="0">
                <a:effectLst/>
                <a:latin typeface="Times New Roman" panose="02020603050405020304" pitchFamily="18" charset="0"/>
                <a:ea typeface="Batang" panose="02030600000101010101" pitchFamily="18" charset="-127"/>
              </a:rPr>
              <a:t>. </a:t>
            </a:r>
            <a:endParaRPr lang="en-US" sz="1100" dirty="0">
              <a:effectLst/>
              <a:latin typeface="Times New Roman" panose="02020603050405020304" pitchFamily="18" charset="0"/>
              <a:ea typeface="Batang" panose="02030600000101010101" pitchFamily="18" charset="-127"/>
            </a:endParaRPr>
          </a:p>
        </p:txBody>
      </p:sp>
    </p:spTree>
    <p:extLst>
      <p:ext uri="{BB962C8B-B14F-4D97-AF65-F5344CB8AC3E}">
        <p14:creationId xmlns:p14="http://schemas.microsoft.com/office/powerpoint/2010/main" val="1258173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FE38076-37AE-4537-B09F-FBD418AED9D8}"/>
              </a:ext>
            </a:extLst>
          </p:cNvPr>
          <p:cNvSpPr/>
          <p:nvPr/>
        </p:nvSpPr>
        <p:spPr>
          <a:xfrm>
            <a:off x="0" y="1617785"/>
            <a:ext cx="12192000" cy="1454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23FA8F2-4462-41D5-80A6-CB492ECECA6D}"/>
              </a:ext>
            </a:extLst>
          </p:cNvPr>
          <p:cNvSpPr txBox="1"/>
          <p:nvPr/>
        </p:nvSpPr>
        <p:spPr>
          <a:xfrm>
            <a:off x="393896" y="1309105"/>
            <a:ext cx="11099410" cy="3785652"/>
          </a:xfrm>
          <a:prstGeom prst="rect">
            <a:avLst/>
          </a:prstGeom>
          <a:noFill/>
        </p:spPr>
        <p:txBody>
          <a:bodyPr wrap="square">
            <a:spAutoFit/>
          </a:bodyPr>
          <a:lstStyle/>
          <a:p>
            <a:pPr marL="285750" marR="0" indent="-285750" algn="just">
              <a:spcBef>
                <a:spcPts val="0"/>
              </a:spcBef>
              <a:spcAft>
                <a:spcPts val="0"/>
              </a:spcAft>
              <a:buFont typeface="Wingdings" panose="05000000000000000000" pitchFamily="2" charset="2"/>
              <a:buChar char="Ø"/>
              <a:tabLst>
                <a:tab pos="628650" algn="l"/>
              </a:tabLst>
            </a:pPr>
            <a:r>
              <a:rPr lang="en-US" sz="2400" dirty="0" err="1">
                <a:effectLst/>
                <a:latin typeface="Times New Roman" panose="02020603050405020304" pitchFamily="18" charset="0"/>
                <a:ea typeface="Batang" panose="02030600000101010101" pitchFamily="18" charset="-127"/>
              </a:rPr>
              <a:t>Báo</a:t>
            </a:r>
            <a:r>
              <a:rPr lang="en-US" sz="2400" dirty="0">
                <a:effectLst/>
                <a:latin typeface="Times New Roman" panose="02020603050405020304" pitchFamily="18" charset="0"/>
                <a:ea typeface="Batang" panose="02030600000101010101" pitchFamily="18" charset="-127"/>
              </a:rPr>
              <a:t> </a:t>
            </a:r>
            <a:r>
              <a:rPr lang="en-US" sz="2400" dirty="0" err="1">
                <a:effectLst/>
                <a:latin typeface="Times New Roman" panose="02020603050405020304" pitchFamily="18" charset="0"/>
                <a:ea typeface="Batang" panose="02030600000101010101" pitchFamily="18" charset="-127"/>
              </a:rPr>
              <a:t>cáo</a:t>
            </a:r>
            <a:r>
              <a:rPr lang="en-US" sz="2400" dirty="0">
                <a:effectLst/>
                <a:latin typeface="Times New Roman" panose="02020603050405020304" pitchFamily="18" charset="0"/>
                <a:ea typeface="Batang" panose="02030600000101010101" pitchFamily="18" charset="-127"/>
              </a:rPr>
              <a:t> </a:t>
            </a:r>
            <a:r>
              <a:rPr lang="en-US" sz="2400" dirty="0" err="1">
                <a:effectLst/>
                <a:latin typeface="Times New Roman" panose="02020603050405020304" pitchFamily="18" charset="0"/>
                <a:ea typeface="Batang" panose="02030600000101010101" pitchFamily="18" charset="-127"/>
              </a:rPr>
              <a:t>đã</a:t>
            </a:r>
            <a:r>
              <a:rPr lang="en-US" sz="2400" dirty="0">
                <a:effectLst/>
                <a:latin typeface="Times New Roman" panose="02020603050405020304" pitchFamily="18" charset="0"/>
                <a:ea typeface="Batang" panose="02030600000101010101" pitchFamily="18" charset="-127"/>
              </a:rPr>
              <a:t> </a:t>
            </a:r>
            <a:r>
              <a:rPr lang="en-US" sz="2400" dirty="0" err="1">
                <a:effectLst/>
                <a:latin typeface="Times New Roman" panose="02020603050405020304" pitchFamily="18" charset="0"/>
                <a:ea typeface="Batang" panose="02030600000101010101" pitchFamily="18" charset="-127"/>
              </a:rPr>
              <a:t>đề</a:t>
            </a:r>
            <a:r>
              <a:rPr lang="en-US" sz="2400" dirty="0">
                <a:effectLst/>
                <a:latin typeface="Times New Roman" panose="02020603050405020304" pitchFamily="18" charset="0"/>
                <a:ea typeface="Batang" panose="02030600000101010101" pitchFamily="18" charset="-127"/>
              </a:rPr>
              <a:t> </a:t>
            </a:r>
            <a:r>
              <a:rPr lang="en-US" sz="2400" dirty="0" err="1">
                <a:effectLst/>
                <a:latin typeface="Times New Roman" panose="02020603050405020304" pitchFamily="18" charset="0"/>
                <a:ea typeface="Batang" panose="02030600000101010101" pitchFamily="18" charset="-127"/>
              </a:rPr>
              <a:t>xuất</a:t>
            </a:r>
            <a:r>
              <a:rPr lang="en-US" sz="2400" dirty="0">
                <a:effectLst/>
                <a:latin typeface="Times New Roman" panose="02020603050405020304" pitchFamily="18" charset="0"/>
                <a:ea typeface="Batang" panose="02030600000101010101" pitchFamily="18" charset="-127"/>
              </a:rPr>
              <a:t> </a:t>
            </a:r>
            <a:r>
              <a:rPr lang="en-US" sz="2400" dirty="0" err="1">
                <a:effectLst/>
                <a:latin typeface="Times New Roman" panose="02020603050405020304" pitchFamily="18" charset="0"/>
                <a:ea typeface="Batang" panose="02030600000101010101" pitchFamily="18" charset="-127"/>
              </a:rPr>
              <a:t>mô</a:t>
            </a:r>
            <a:r>
              <a:rPr lang="en-US" sz="2400" dirty="0">
                <a:effectLst/>
                <a:latin typeface="Times New Roman" panose="02020603050405020304" pitchFamily="18" charset="0"/>
                <a:ea typeface="Batang" panose="02030600000101010101" pitchFamily="18" charset="-127"/>
              </a:rPr>
              <a:t> </a:t>
            </a:r>
            <a:r>
              <a:rPr lang="en-US" sz="2400" dirty="0" err="1">
                <a:effectLst/>
                <a:latin typeface="Times New Roman" panose="02020603050405020304" pitchFamily="18" charset="0"/>
                <a:ea typeface="Batang" panose="02030600000101010101" pitchFamily="18" charset="-127"/>
              </a:rPr>
              <a:t>hình</a:t>
            </a:r>
            <a:r>
              <a:rPr lang="en-US" sz="2400" dirty="0">
                <a:effectLst/>
                <a:latin typeface="Times New Roman" panose="02020603050405020304" pitchFamily="18" charset="0"/>
                <a:ea typeface="Batang" panose="02030600000101010101" pitchFamily="18" charset="-127"/>
              </a:rPr>
              <a:t> BBĐ MMC </a:t>
            </a:r>
            <a:r>
              <a:rPr lang="en-US" sz="2400" dirty="0" err="1">
                <a:effectLst/>
                <a:latin typeface="Times New Roman" panose="02020603050405020304" pitchFamily="18" charset="0"/>
                <a:ea typeface="Batang" panose="02030600000101010101" pitchFamily="18" charset="-127"/>
              </a:rPr>
              <a:t>kết</a:t>
            </a:r>
            <a:r>
              <a:rPr lang="en-US" sz="2400" dirty="0">
                <a:effectLst/>
                <a:latin typeface="Times New Roman" panose="02020603050405020304" pitchFamily="18" charset="0"/>
                <a:ea typeface="Batang" panose="02030600000101010101" pitchFamily="18" charset="-127"/>
              </a:rPr>
              <a:t> </a:t>
            </a:r>
            <a:r>
              <a:rPr lang="en-US" sz="2400" dirty="0" err="1">
                <a:effectLst/>
                <a:latin typeface="Times New Roman" panose="02020603050405020304" pitchFamily="18" charset="0"/>
                <a:ea typeface="Batang" panose="02030600000101010101" pitchFamily="18" charset="-127"/>
              </a:rPr>
              <a:t>nối</a:t>
            </a:r>
            <a:r>
              <a:rPr lang="en-US" sz="2400" dirty="0">
                <a:effectLst/>
                <a:latin typeface="Times New Roman" panose="02020603050405020304" pitchFamily="18" charset="0"/>
                <a:ea typeface="Batang" panose="02030600000101010101" pitchFamily="18" charset="-127"/>
              </a:rPr>
              <a:t> </a:t>
            </a:r>
            <a:r>
              <a:rPr lang="en-US" sz="2400" dirty="0" err="1">
                <a:effectLst/>
                <a:latin typeface="Times New Roman" panose="02020603050405020304" pitchFamily="18" charset="0"/>
                <a:ea typeface="Batang" panose="02030600000101010101" pitchFamily="18" charset="-127"/>
              </a:rPr>
              <a:t>với</a:t>
            </a:r>
            <a:r>
              <a:rPr lang="en-US" sz="2400" dirty="0">
                <a:effectLst/>
                <a:latin typeface="Times New Roman" panose="02020603050405020304" pitchFamily="18" charset="0"/>
                <a:ea typeface="Batang" panose="02030600000101010101" pitchFamily="18" charset="-127"/>
              </a:rPr>
              <a:t> </a:t>
            </a:r>
            <a:r>
              <a:rPr lang="en-US" sz="2400" dirty="0" err="1">
                <a:effectLst/>
                <a:latin typeface="Times New Roman" panose="02020603050405020304" pitchFamily="18" charset="0"/>
                <a:ea typeface="Batang" panose="02030600000101010101" pitchFamily="18" charset="-127"/>
              </a:rPr>
              <a:t>lưới</a:t>
            </a:r>
            <a:r>
              <a:rPr lang="en-US" sz="2400" dirty="0">
                <a:effectLst/>
                <a:latin typeface="Times New Roman" panose="02020603050405020304" pitchFamily="18" charset="0"/>
                <a:ea typeface="Batang" panose="02030600000101010101" pitchFamily="18" charset="-127"/>
              </a:rPr>
              <a:t> </a:t>
            </a:r>
            <a:r>
              <a:rPr lang="en-US" sz="2400" dirty="0" err="1">
                <a:effectLst/>
                <a:latin typeface="Times New Roman" panose="02020603050405020304" pitchFamily="18" charset="0"/>
                <a:ea typeface="Batang" panose="02030600000101010101" pitchFamily="18" charset="-127"/>
              </a:rPr>
              <a:t>điện</a:t>
            </a:r>
            <a:r>
              <a:rPr lang="en-US" sz="2400" dirty="0">
                <a:effectLst/>
                <a:latin typeface="Times New Roman" panose="02020603050405020304" pitchFamily="18" charset="0"/>
                <a:ea typeface="Batang" panose="02030600000101010101" pitchFamily="18" charset="-127"/>
              </a:rPr>
              <a:t> </a:t>
            </a:r>
            <a:r>
              <a:rPr lang="en-US" sz="2400" dirty="0" err="1">
                <a:effectLst/>
                <a:latin typeface="Times New Roman" panose="02020603050405020304" pitchFamily="18" charset="0"/>
                <a:ea typeface="Batang" panose="02030600000101010101" pitchFamily="18" charset="-127"/>
              </a:rPr>
              <a:t>dựa</a:t>
            </a:r>
            <a:r>
              <a:rPr lang="en-US" sz="2400" dirty="0">
                <a:effectLst/>
                <a:latin typeface="Times New Roman" panose="02020603050405020304" pitchFamily="18" charset="0"/>
                <a:ea typeface="Batang" panose="02030600000101010101" pitchFamily="18" charset="-127"/>
              </a:rPr>
              <a:t> </a:t>
            </a:r>
            <a:r>
              <a:rPr lang="en-US" sz="2400" dirty="0" err="1">
                <a:effectLst/>
                <a:latin typeface="Times New Roman" panose="02020603050405020304" pitchFamily="18" charset="0"/>
                <a:ea typeface="Batang" panose="02030600000101010101" pitchFamily="18" charset="-127"/>
              </a:rPr>
              <a:t>trên</a:t>
            </a:r>
            <a:r>
              <a:rPr lang="en-US" sz="2400" dirty="0">
                <a:effectLst/>
                <a:latin typeface="Times New Roman" panose="02020603050405020304" pitchFamily="18" charset="0"/>
                <a:ea typeface="Batang" panose="02030600000101010101" pitchFamily="18" charset="-127"/>
              </a:rPr>
              <a:t> </a:t>
            </a:r>
            <a:r>
              <a:rPr lang="en-US" sz="2400" dirty="0" err="1">
                <a:effectLst/>
                <a:latin typeface="Times New Roman" panose="02020603050405020304" pitchFamily="18" charset="0"/>
                <a:ea typeface="Batang" panose="02030600000101010101" pitchFamily="18" charset="-127"/>
              </a:rPr>
              <a:t>thuật</a:t>
            </a:r>
            <a:r>
              <a:rPr lang="en-US" sz="2400" dirty="0">
                <a:effectLst/>
                <a:latin typeface="Times New Roman" panose="02020603050405020304" pitchFamily="18" charset="0"/>
                <a:ea typeface="Batang" panose="02030600000101010101" pitchFamily="18" charset="-127"/>
              </a:rPr>
              <a:t> </a:t>
            </a:r>
            <a:r>
              <a:rPr lang="en-US" sz="2400" dirty="0" err="1">
                <a:effectLst/>
                <a:latin typeface="Times New Roman" panose="02020603050405020304" pitchFamily="18" charset="0"/>
                <a:ea typeface="Batang" panose="02030600000101010101" pitchFamily="18" charset="-127"/>
              </a:rPr>
              <a:t>toán</a:t>
            </a:r>
            <a:r>
              <a:rPr lang="en-US" sz="2400" dirty="0">
                <a:effectLst/>
                <a:latin typeface="Times New Roman" panose="02020603050405020304" pitchFamily="18" charset="0"/>
                <a:ea typeface="Batang" panose="02030600000101010101" pitchFamily="18" charset="-127"/>
              </a:rPr>
              <a:t> </a:t>
            </a:r>
            <a:r>
              <a:rPr lang="en-US" sz="2400" dirty="0" err="1">
                <a:effectLst/>
                <a:latin typeface="Times New Roman" panose="02020603050405020304" pitchFamily="18" charset="0"/>
                <a:ea typeface="Batang" panose="02030600000101010101" pitchFamily="18" charset="-127"/>
              </a:rPr>
              <a:t>điều</a:t>
            </a:r>
            <a:r>
              <a:rPr lang="en-US" sz="2400" dirty="0">
                <a:effectLst/>
                <a:latin typeface="Times New Roman" panose="02020603050405020304" pitchFamily="18" charset="0"/>
                <a:ea typeface="Batang" panose="02030600000101010101" pitchFamily="18" charset="-127"/>
              </a:rPr>
              <a:t> </a:t>
            </a:r>
            <a:r>
              <a:rPr lang="en-US" sz="2400" dirty="0" err="1">
                <a:effectLst/>
                <a:latin typeface="Times New Roman" panose="02020603050405020304" pitchFamily="18" charset="0"/>
                <a:ea typeface="Batang" panose="02030600000101010101" pitchFamily="18" charset="-127"/>
              </a:rPr>
              <a:t>khiển</a:t>
            </a:r>
            <a:r>
              <a:rPr lang="en-US" sz="2400" dirty="0">
                <a:effectLst/>
                <a:latin typeface="Times New Roman" panose="02020603050405020304" pitchFamily="18" charset="0"/>
                <a:ea typeface="Batang" panose="02030600000101010101" pitchFamily="18" charset="-127"/>
              </a:rPr>
              <a:t> LADRC </a:t>
            </a:r>
            <a:r>
              <a:rPr lang="en-US" sz="2400" dirty="0" err="1">
                <a:effectLst/>
                <a:latin typeface="Times New Roman" panose="02020603050405020304" pitchFamily="18" charset="0"/>
                <a:ea typeface="Batang" panose="02030600000101010101" pitchFamily="18" charset="-127"/>
              </a:rPr>
              <a:t>sử</a:t>
            </a:r>
            <a:r>
              <a:rPr lang="en-US" sz="2400" dirty="0">
                <a:effectLst/>
                <a:latin typeface="Times New Roman" panose="02020603050405020304" pitchFamily="18" charset="0"/>
                <a:ea typeface="Batang" panose="02030600000101010101" pitchFamily="18" charset="-127"/>
              </a:rPr>
              <a:t> </a:t>
            </a:r>
            <a:r>
              <a:rPr lang="en-US" sz="2400" dirty="0" err="1">
                <a:effectLst/>
                <a:latin typeface="Times New Roman" panose="02020603050405020304" pitchFamily="18" charset="0"/>
                <a:ea typeface="Batang" panose="02030600000101010101" pitchFamily="18" charset="-127"/>
              </a:rPr>
              <a:t>dụng</a:t>
            </a:r>
            <a:r>
              <a:rPr lang="en-US" sz="2400" dirty="0">
                <a:effectLst/>
                <a:latin typeface="Times New Roman" panose="02020603050405020304" pitchFamily="18" charset="0"/>
                <a:ea typeface="Batang" panose="02030600000101010101" pitchFamily="18" charset="-127"/>
              </a:rPr>
              <a:t> </a:t>
            </a:r>
            <a:r>
              <a:rPr lang="en-US" sz="2400" dirty="0" err="1">
                <a:effectLst/>
                <a:latin typeface="Times New Roman" panose="02020603050405020304" pitchFamily="18" charset="0"/>
                <a:ea typeface="Batang" panose="02030600000101010101" pitchFamily="18" charset="-127"/>
              </a:rPr>
              <a:t>cho</a:t>
            </a:r>
            <a:r>
              <a:rPr lang="en-US" sz="2400" dirty="0">
                <a:effectLst/>
                <a:latin typeface="Times New Roman" panose="02020603050405020304" pitchFamily="18" charset="0"/>
                <a:ea typeface="Batang" panose="02030600000101010101" pitchFamily="18" charset="-127"/>
              </a:rPr>
              <a:t> </a:t>
            </a:r>
            <a:r>
              <a:rPr lang="en-US" sz="2400" dirty="0" err="1">
                <a:effectLst/>
                <a:latin typeface="Times New Roman" panose="02020603050405020304" pitchFamily="18" charset="0"/>
                <a:ea typeface="Batang" panose="02030600000101010101" pitchFamily="18" charset="-127"/>
              </a:rPr>
              <a:t>các</a:t>
            </a:r>
            <a:r>
              <a:rPr lang="en-US" sz="2400" dirty="0">
                <a:effectLst/>
                <a:latin typeface="Times New Roman" panose="02020603050405020304" pitchFamily="18" charset="0"/>
                <a:ea typeface="Batang" panose="02030600000101010101" pitchFamily="18" charset="-127"/>
              </a:rPr>
              <a:t> </a:t>
            </a:r>
            <a:r>
              <a:rPr lang="en-US" sz="2400" dirty="0" err="1">
                <a:effectLst/>
                <a:latin typeface="Times New Roman" panose="02020603050405020304" pitchFamily="18" charset="0"/>
                <a:ea typeface="Batang" panose="02030600000101010101" pitchFamily="18" charset="-127"/>
              </a:rPr>
              <a:t>mạch</a:t>
            </a:r>
            <a:r>
              <a:rPr lang="en-US" sz="2400" dirty="0">
                <a:effectLst/>
                <a:latin typeface="Times New Roman" panose="02020603050405020304" pitchFamily="18" charset="0"/>
                <a:ea typeface="Batang" panose="02030600000101010101" pitchFamily="18" charset="-127"/>
              </a:rPr>
              <a:t> </a:t>
            </a:r>
            <a:r>
              <a:rPr lang="en-US" sz="2400" dirty="0" err="1">
                <a:effectLst/>
                <a:latin typeface="Times New Roman" panose="02020603050405020304" pitchFamily="18" charset="0"/>
                <a:ea typeface="Batang" panose="02030600000101010101" pitchFamily="18" charset="-127"/>
              </a:rPr>
              <a:t>vòng</a:t>
            </a:r>
            <a:r>
              <a:rPr lang="en-US" sz="2400" dirty="0">
                <a:effectLst/>
                <a:latin typeface="Times New Roman" panose="02020603050405020304" pitchFamily="18" charset="0"/>
                <a:ea typeface="Batang" panose="02030600000101010101" pitchFamily="18" charset="-127"/>
              </a:rPr>
              <a:t> </a:t>
            </a:r>
            <a:r>
              <a:rPr lang="en-US" sz="2400" dirty="0" err="1">
                <a:effectLst/>
                <a:latin typeface="Times New Roman" panose="02020603050405020304" pitchFamily="18" charset="0"/>
                <a:ea typeface="Batang" panose="02030600000101010101" pitchFamily="18" charset="-127"/>
              </a:rPr>
              <a:t>điều</a:t>
            </a:r>
            <a:r>
              <a:rPr lang="en-US" sz="2400" dirty="0">
                <a:effectLst/>
                <a:latin typeface="Times New Roman" panose="02020603050405020304" pitchFamily="18" charset="0"/>
                <a:ea typeface="Batang" panose="02030600000101010101" pitchFamily="18" charset="-127"/>
              </a:rPr>
              <a:t> </a:t>
            </a:r>
            <a:r>
              <a:rPr lang="en-US" sz="2400" dirty="0" err="1">
                <a:effectLst/>
                <a:latin typeface="Times New Roman" panose="02020603050405020304" pitchFamily="18" charset="0"/>
                <a:ea typeface="Batang" panose="02030600000101010101" pitchFamily="18" charset="-127"/>
              </a:rPr>
              <a:t>khiển</a:t>
            </a:r>
            <a:r>
              <a:rPr lang="en-US" sz="2400" dirty="0">
                <a:effectLst/>
                <a:latin typeface="Times New Roman" panose="02020603050405020304" pitchFamily="18" charset="0"/>
                <a:ea typeface="Batang" panose="02030600000101010101" pitchFamily="18" charset="-127"/>
              </a:rPr>
              <a:t> </a:t>
            </a:r>
            <a:r>
              <a:rPr lang="en-US" sz="2400" dirty="0" err="1">
                <a:effectLst/>
                <a:latin typeface="Times New Roman" panose="02020603050405020304" pitchFamily="18" charset="0"/>
                <a:ea typeface="Batang" panose="02030600000101010101" pitchFamily="18" charset="-127"/>
              </a:rPr>
              <a:t>điện</a:t>
            </a:r>
            <a:r>
              <a:rPr lang="en-US" sz="2400" dirty="0">
                <a:effectLst/>
                <a:latin typeface="Times New Roman" panose="02020603050405020304" pitchFamily="18" charset="0"/>
                <a:ea typeface="Batang" panose="02030600000101010101" pitchFamily="18" charset="-127"/>
              </a:rPr>
              <a:t> </a:t>
            </a:r>
            <a:r>
              <a:rPr lang="en-US" sz="2400" dirty="0" err="1">
                <a:effectLst/>
                <a:latin typeface="Times New Roman" panose="02020603050405020304" pitchFamily="18" charset="0"/>
                <a:ea typeface="Batang" panose="02030600000101010101" pitchFamily="18" charset="-127"/>
              </a:rPr>
              <a:t>áp</a:t>
            </a:r>
            <a:r>
              <a:rPr lang="en-US" sz="2400" dirty="0">
                <a:effectLst/>
                <a:latin typeface="Times New Roman" panose="02020603050405020304" pitchFamily="18" charset="0"/>
                <a:ea typeface="Batang" panose="02030600000101010101" pitchFamily="18" charset="-127"/>
              </a:rPr>
              <a:t>, </a:t>
            </a:r>
            <a:r>
              <a:rPr lang="en-US" sz="2400" dirty="0" err="1">
                <a:effectLst/>
                <a:latin typeface="Times New Roman" panose="02020603050405020304" pitchFamily="18" charset="0"/>
                <a:ea typeface="Batang" panose="02030600000101010101" pitchFamily="18" charset="-127"/>
              </a:rPr>
              <a:t>dòng</a:t>
            </a:r>
            <a:r>
              <a:rPr lang="en-US" sz="2400" dirty="0">
                <a:effectLst/>
                <a:latin typeface="Times New Roman" panose="02020603050405020304" pitchFamily="18" charset="0"/>
                <a:ea typeface="Batang" panose="02030600000101010101" pitchFamily="18" charset="-127"/>
              </a:rPr>
              <a:t> </a:t>
            </a:r>
            <a:r>
              <a:rPr lang="en-US" sz="2400" dirty="0" err="1">
                <a:effectLst/>
                <a:latin typeface="Times New Roman" panose="02020603050405020304" pitchFamily="18" charset="0"/>
                <a:ea typeface="Batang" panose="02030600000101010101" pitchFamily="18" charset="-127"/>
              </a:rPr>
              <a:t>điện</a:t>
            </a:r>
            <a:r>
              <a:rPr lang="en-US" sz="2400" dirty="0">
                <a:effectLst/>
                <a:latin typeface="Times New Roman" panose="02020603050405020304" pitchFamily="18" charset="0"/>
                <a:ea typeface="Batang" panose="02030600000101010101" pitchFamily="18" charset="-127"/>
              </a:rPr>
              <a:t>, </a:t>
            </a:r>
            <a:r>
              <a:rPr lang="en-US" sz="2400" dirty="0" err="1">
                <a:effectLst/>
                <a:latin typeface="Times New Roman" panose="02020603050405020304" pitchFamily="18" charset="0"/>
                <a:ea typeface="Batang" panose="02030600000101010101" pitchFamily="18" charset="-127"/>
              </a:rPr>
              <a:t>triệt</a:t>
            </a:r>
            <a:r>
              <a:rPr lang="en-US" sz="2400" dirty="0">
                <a:effectLst/>
                <a:latin typeface="Times New Roman" panose="02020603050405020304" pitchFamily="18" charset="0"/>
                <a:ea typeface="Batang" panose="02030600000101010101" pitchFamily="18" charset="-127"/>
              </a:rPr>
              <a:t> </a:t>
            </a:r>
            <a:r>
              <a:rPr lang="en-US" sz="2400" dirty="0" err="1">
                <a:effectLst/>
                <a:latin typeface="Times New Roman" panose="02020603050405020304" pitchFamily="18" charset="0"/>
                <a:ea typeface="Batang" panose="02030600000101010101" pitchFamily="18" charset="-127"/>
              </a:rPr>
              <a:t>tiêu</a:t>
            </a:r>
            <a:r>
              <a:rPr lang="en-US" sz="2400" dirty="0">
                <a:effectLst/>
                <a:latin typeface="Times New Roman" panose="02020603050405020304" pitchFamily="18" charset="0"/>
                <a:ea typeface="Batang" panose="02030600000101010101" pitchFamily="18" charset="-127"/>
              </a:rPr>
              <a:t> </a:t>
            </a:r>
            <a:r>
              <a:rPr lang="en-US" sz="2400" dirty="0" err="1">
                <a:effectLst/>
                <a:latin typeface="Times New Roman" panose="02020603050405020304" pitchFamily="18" charset="0"/>
                <a:ea typeface="Batang" panose="02030600000101010101" pitchFamily="18" charset="-127"/>
              </a:rPr>
              <a:t>dòng</a:t>
            </a:r>
            <a:r>
              <a:rPr lang="en-US" sz="2400" dirty="0">
                <a:effectLst/>
                <a:latin typeface="Times New Roman" panose="02020603050405020304" pitchFamily="18" charset="0"/>
                <a:ea typeface="Batang" panose="02030600000101010101" pitchFamily="18" charset="-127"/>
              </a:rPr>
              <a:t> </a:t>
            </a:r>
            <a:r>
              <a:rPr lang="en-US" sz="2400" dirty="0" err="1">
                <a:effectLst/>
                <a:latin typeface="Times New Roman" panose="02020603050405020304" pitchFamily="18" charset="0"/>
                <a:ea typeface="Batang" panose="02030600000101010101" pitchFamily="18" charset="-127"/>
              </a:rPr>
              <a:t>điện</a:t>
            </a:r>
            <a:r>
              <a:rPr lang="en-US" sz="2400" dirty="0">
                <a:effectLst/>
                <a:latin typeface="Times New Roman" panose="02020603050405020304" pitchFamily="18" charset="0"/>
                <a:ea typeface="Batang" panose="02030600000101010101" pitchFamily="18" charset="-127"/>
              </a:rPr>
              <a:t> </a:t>
            </a:r>
            <a:r>
              <a:rPr lang="en-US" sz="2400" dirty="0" err="1">
                <a:effectLst/>
                <a:latin typeface="Times New Roman" panose="02020603050405020304" pitchFamily="18" charset="0"/>
                <a:ea typeface="Batang" panose="02030600000101010101" pitchFamily="18" charset="-127"/>
              </a:rPr>
              <a:t>vòng</a:t>
            </a:r>
            <a:r>
              <a:rPr lang="en-US" sz="2400" dirty="0">
                <a:effectLst/>
                <a:latin typeface="Times New Roman" panose="02020603050405020304" pitchFamily="18" charset="0"/>
                <a:ea typeface="Batang" panose="02030600000101010101" pitchFamily="18" charset="-127"/>
              </a:rPr>
              <a:t>. </a:t>
            </a:r>
          </a:p>
          <a:p>
            <a:pPr marL="285750" marR="0" indent="-285750" algn="just">
              <a:spcBef>
                <a:spcPts val="0"/>
              </a:spcBef>
              <a:spcAft>
                <a:spcPts val="0"/>
              </a:spcAft>
              <a:buFont typeface="Wingdings" panose="05000000000000000000" pitchFamily="2" charset="2"/>
              <a:buChar char="Ø"/>
              <a:tabLst>
                <a:tab pos="628650" algn="l"/>
              </a:tabLst>
            </a:pPr>
            <a:r>
              <a:rPr lang="en-US" sz="2400" dirty="0" err="1">
                <a:effectLst/>
                <a:latin typeface="Times New Roman" panose="02020603050405020304" pitchFamily="18" charset="0"/>
                <a:ea typeface="Batang" panose="02030600000101010101" pitchFamily="18" charset="-127"/>
              </a:rPr>
              <a:t>Từ</a:t>
            </a:r>
            <a:r>
              <a:rPr lang="en-US" sz="2400" dirty="0">
                <a:effectLst/>
                <a:latin typeface="Times New Roman" panose="02020603050405020304" pitchFamily="18" charset="0"/>
                <a:ea typeface="Batang" panose="02030600000101010101" pitchFamily="18" charset="-127"/>
              </a:rPr>
              <a:t> </a:t>
            </a:r>
            <a:r>
              <a:rPr lang="en-US" sz="2400" dirty="0" err="1">
                <a:effectLst/>
                <a:latin typeface="Times New Roman" panose="02020603050405020304" pitchFamily="18" charset="0"/>
                <a:ea typeface="Batang" panose="02030600000101010101" pitchFamily="18" charset="-127"/>
              </a:rPr>
              <a:t>các</a:t>
            </a:r>
            <a:r>
              <a:rPr lang="en-US" sz="2400" dirty="0">
                <a:effectLst/>
                <a:latin typeface="Times New Roman" panose="02020603050405020304" pitchFamily="18" charset="0"/>
                <a:ea typeface="Batang" panose="02030600000101010101" pitchFamily="18" charset="-127"/>
              </a:rPr>
              <a:t> </a:t>
            </a:r>
            <a:r>
              <a:rPr lang="en-US" sz="2400" dirty="0" err="1">
                <a:effectLst/>
                <a:latin typeface="Times New Roman" panose="02020603050405020304" pitchFamily="18" charset="0"/>
                <a:ea typeface="Batang" panose="02030600000101010101" pitchFamily="18" charset="-127"/>
              </a:rPr>
              <a:t>kết</a:t>
            </a:r>
            <a:r>
              <a:rPr lang="en-US" sz="2400" dirty="0">
                <a:effectLst/>
                <a:latin typeface="Times New Roman" panose="02020603050405020304" pitchFamily="18" charset="0"/>
                <a:ea typeface="Batang" panose="02030600000101010101" pitchFamily="18" charset="-127"/>
              </a:rPr>
              <a:t> </a:t>
            </a:r>
            <a:r>
              <a:rPr lang="en-US" sz="2400" dirty="0" err="1">
                <a:effectLst/>
                <a:latin typeface="Times New Roman" panose="02020603050405020304" pitchFamily="18" charset="0"/>
                <a:ea typeface="Batang" panose="02030600000101010101" pitchFamily="18" charset="-127"/>
              </a:rPr>
              <a:t>quả</a:t>
            </a:r>
            <a:r>
              <a:rPr lang="en-US" sz="2400" dirty="0">
                <a:effectLst/>
                <a:latin typeface="Times New Roman" panose="02020603050405020304" pitchFamily="18" charset="0"/>
                <a:ea typeface="Batang" panose="02030600000101010101" pitchFamily="18" charset="-127"/>
              </a:rPr>
              <a:t> </a:t>
            </a:r>
            <a:r>
              <a:rPr lang="en-US" sz="2400" dirty="0" err="1">
                <a:effectLst/>
                <a:latin typeface="Times New Roman" panose="02020603050405020304" pitchFamily="18" charset="0"/>
                <a:ea typeface="Batang" panose="02030600000101010101" pitchFamily="18" charset="-127"/>
              </a:rPr>
              <a:t>dựa</a:t>
            </a:r>
            <a:r>
              <a:rPr lang="en-US" sz="2400" dirty="0">
                <a:effectLst/>
                <a:latin typeface="Times New Roman" panose="02020603050405020304" pitchFamily="18" charset="0"/>
                <a:ea typeface="Batang" panose="02030600000101010101" pitchFamily="18" charset="-127"/>
              </a:rPr>
              <a:t> </a:t>
            </a:r>
            <a:r>
              <a:rPr lang="en-US" sz="2400" dirty="0" err="1">
                <a:effectLst/>
                <a:latin typeface="Times New Roman" panose="02020603050405020304" pitchFamily="18" charset="0"/>
                <a:ea typeface="Batang" panose="02030600000101010101" pitchFamily="18" charset="-127"/>
              </a:rPr>
              <a:t>trên</a:t>
            </a:r>
            <a:r>
              <a:rPr lang="en-US" sz="2400" dirty="0">
                <a:effectLst/>
                <a:latin typeface="Times New Roman" panose="02020603050405020304" pitchFamily="18" charset="0"/>
                <a:ea typeface="Batang" panose="02030600000101010101" pitchFamily="18" charset="-127"/>
              </a:rPr>
              <a:t> </a:t>
            </a:r>
            <a:r>
              <a:rPr lang="en-US" sz="2400" dirty="0" err="1">
                <a:effectLst/>
                <a:latin typeface="Times New Roman" panose="02020603050405020304" pitchFamily="18" charset="0"/>
                <a:ea typeface="Batang" panose="02030600000101010101" pitchFamily="18" charset="-127"/>
              </a:rPr>
              <a:t>việc</a:t>
            </a:r>
            <a:r>
              <a:rPr lang="en-US" sz="2400" dirty="0">
                <a:effectLst/>
                <a:latin typeface="Times New Roman" panose="02020603050405020304" pitchFamily="18" charset="0"/>
                <a:ea typeface="Batang" panose="02030600000101010101" pitchFamily="18" charset="-127"/>
              </a:rPr>
              <a:t> </a:t>
            </a:r>
            <a:r>
              <a:rPr lang="en-US" sz="2400" dirty="0" err="1">
                <a:effectLst/>
                <a:latin typeface="Times New Roman" panose="02020603050405020304" pitchFamily="18" charset="0"/>
                <a:ea typeface="Batang" panose="02030600000101010101" pitchFamily="18" charset="-127"/>
              </a:rPr>
              <a:t>mô</a:t>
            </a:r>
            <a:r>
              <a:rPr lang="en-US" sz="2400" dirty="0">
                <a:effectLst/>
                <a:latin typeface="Times New Roman" panose="02020603050405020304" pitchFamily="18" charset="0"/>
                <a:ea typeface="Batang" panose="02030600000101010101" pitchFamily="18" charset="-127"/>
              </a:rPr>
              <a:t> </a:t>
            </a:r>
            <a:r>
              <a:rPr lang="en-US" sz="2400" dirty="0" err="1">
                <a:effectLst/>
                <a:latin typeface="Times New Roman" panose="02020603050405020304" pitchFamily="18" charset="0"/>
                <a:ea typeface="Batang" panose="02030600000101010101" pitchFamily="18" charset="-127"/>
              </a:rPr>
              <a:t>phỏng</a:t>
            </a:r>
            <a:r>
              <a:rPr lang="en-US" sz="2400" dirty="0">
                <a:effectLst/>
                <a:latin typeface="Times New Roman" panose="02020603050405020304" pitchFamily="18" charset="0"/>
                <a:ea typeface="Batang" panose="02030600000101010101" pitchFamily="18" charset="-127"/>
              </a:rPr>
              <a:t> </a:t>
            </a:r>
            <a:r>
              <a:rPr lang="en-US" sz="2400" dirty="0" err="1">
                <a:effectLst/>
                <a:latin typeface="Times New Roman" panose="02020603050405020304" pitchFamily="18" charset="0"/>
                <a:ea typeface="Batang" panose="02030600000101010101" pitchFamily="18" charset="-127"/>
              </a:rPr>
              <a:t>cho</a:t>
            </a:r>
            <a:r>
              <a:rPr lang="en-US" sz="2400" dirty="0">
                <a:effectLst/>
                <a:latin typeface="Times New Roman" panose="02020603050405020304" pitchFamily="18" charset="0"/>
                <a:ea typeface="Batang" panose="02030600000101010101" pitchFamily="18" charset="-127"/>
              </a:rPr>
              <a:t> </a:t>
            </a:r>
            <a:r>
              <a:rPr lang="en-US" sz="2400" dirty="0" err="1">
                <a:effectLst/>
                <a:latin typeface="Times New Roman" panose="02020603050405020304" pitchFamily="18" charset="0"/>
                <a:ea typeface="Batang" panose="02030600000101010101" pitchFamily="18" charset="-127"/>
              </a:rPr>
              <a:t>thấy</a:t>
            </a:r>
            <a:r>
              <a:rPr lang="en-US" sz="2400" dirty="0">
                <a:effectLst/>
                <a:latin typeface="Times New Roman" panose="02020603050405020304" pitchFamily="18" charset="0"/>
                <a:ea typeface="Batang" panose="02030600000101010101" pitchFamily="18" charset="-127"/>
              </a:rPr>
              <a:t> </a:t>
            </a:r>
            <a:r>
              <a:rPr lang="en-US" sz="2400" dirty="0" err="1">
                <a:effectLst/>
                <a:latin typeface="Times New Roman" panose="02020603050405020304" pitchFamily="18" charset="0"/>
                <a:ea typeface="Batang" panose="02030600000101010101" pitchFamily="18" charset="-127"/>
              </a:rPr>
              <a:t>rằng</a:t>
            </a:r>
            <a:r>
              <a:rPr lang="en-US" sz="2400" dirty="0">
                <a:effectLst/>
                <a:latin typeface="Times New Roman" panose="02020603050405020304" pitchFamily="18" charset="0"/>
                <a:ea typeface="Batang" panose="02030600000101010101" pitchFamily="18" charset="-127"/>
              </a:rPr>
              <a:t>: LADRC </a:t>
            </a:r>
            <a:r>
              <a:rPr lang="en-US" sz="2400" dirty="0" err="1">
                <a:effectLst/>
                <a:latin typeface="Times New Roman" panose="02020603050405020304" pitchFamily="18" charset="0"/>
                <a:ea typeface="Batang" panose="02030600000101010101" pitchFamily="18" charset="-127"/>
              </a:rPr>
              <a:t>có</a:t>
            </a:r>
            <a:r>
              <a:rPr lang="en-US" sz="2400" dirty="0">
                <a:effectLst/>
                <a:latin typeface="Times New Roman" panose="02020603050405020304" pitchFamily="18" charset="0"/>
                <a:ea typeface="Batang" panose="02030600000101010101" pitchFamily="18" charset="-127"/>
              </a:rPr>
              <a:t> </a:t>
            </a:r>
            <a:r>
              <a:rPr lang="en-US" sz="2400" dirty="0" err="1">
                <a:effectLst/>
                <a:latin typeface="Times New Roman" panose="02020603050405020304" pitchFamily="18" charset="0"/>
                <a:ea typeface="Batang" panose="02030600000101010101" pitchFamily="18" charset="-127"/>
              </a:rPr>
              <a:t>khả</a:t>
            </a:r>
            <a:r>
              <a:rPr lang="en-US" sz="2400" dirty="0">
                <a:effectLst/>
                <a:latin typeface="Times New Roman" panose="02020603050405020304" pitchFamily="18" charset="0"/>
                <a:ea typeface="Batang" panose="02030600000101010101" pitchFamily="18" charset="-127"/>
              </a:rPr>
              <a:t> </a:t>
            </a:r>
            <a:r>
              <a:rPr lang="en-US" sz="2400" dirty="0" err="1">
                <a:effectLst/>
                <a:latin typeface="Times New Roman" panose="02020603050405020304" pitchFamily="18" charset="0"/>
                <a:ea typeface="Batang" panose="02030600000101010101" pitchFamily="18" charset="-127"/>
              </a:rPr>
              <a:t>năng</a:t>
            </a:r>
            <a:r>
              <a:rPr lang="en-US" sz="2400" dirty="0">
                <a:effectLst/>
                <a:latin typeface="Times New Roman" panose="02020603050405020304" pitchFamily="18" charset="0"/>
                <a:ea typeface="Batang" panose="02030600000101010101" pitchFamily="18" charset="-127"/>
              </a:rPr>
              <a:t> </a:t>
            </a:r>
            <a:r>
              <a:rPr lang="en-US" sz="2400" dirty="0" err="1">
                <a:effectLst/>
                <a:latin typeface="Times New Roman" panose="02020603050405020304" pitchFamily="18" charset="0"/>
                <a:ea typeface="Batang" panose="02030600000101010101" pitchFamily="18" charset="-127"/>
              </a:rPr>
              <a:t>truy</a:t>
            </a:r>
            <a:r>
              <a:rPr lang="en-US" sz="2400" dirty="0">
                <a:effectLst/>
                <a:latin typeface="Times New Roman" panose="02020603050405020304" pitchFamily="18" charset="0"/>
                <a:ea typeface="Batang" panose="02030600000101010101" pitchFamily="18" charset="-127"/>
              </a:rPr>
              <a:t> </a:t>
            </a:r>
            <a:r>
              <a:rPr lang="en-US" sz="2400" dirty="0" err="1">
                <a:effectLst/>
                <a:latin typeface="Times New Roman" panose="02020603050405020304" pitchFamily="18" charset="0"/>
                <a:ea typeface="Batang" panose="02030600000101010101" pitchFamily="18" charset="-127"/>
              </a:rPr>
              <a:t>tìm</a:t>
            </a:r>
            <a:r>
              <a:rPr lang="en-US" sz="2400" dirty="0">
                <a:effectLst/>
                <a:latin typeface="Times New Roman" panose="02020603050405020304" pitchFamily="18" charset="0"/>
                <a:ea typeface="Batang" panose="02030600000101010101" pitchFamily="18" charset="-127"/>
              </a:rPr>
              <a:t> </a:t>
            </a:r>
            <a:r>
              <a:rPr lang="en-US" sz="2400" dirty="0" err="1">
                <a:effectLst/>
                <a:latin typeface="Times New Roman" panose="02020603050405020304" pitchFamily="18" charset="0"/>
                <a:ea typeface="Batang" panose="02030600000101010101" pitchFamily="18" charset="-127"/>
              </a:rPr>
              <a:t>nguyên</a:t>
            </a:r>
            <a:r>
              <a:rPr lang="en-US" sz="2400" dirty="0">
                <a:effectLst/>
                <a:latin typeface="Times New Roman" panose="02020603050405020304" pitchFamily="18" charset="0"/>
                <a:ea typeface="Batang" panose="02030600000101010101" pitchFamily="18" charset="-127"/>
              </a:rPr>
              <a:t> </a:t>
            </a:r>
            <a:r>
              <a:rPr lang="en-US" sz="2400" dirty="0" err="1">
                <a:effectLst/>
                <a:latin typeface="Times New Roman" panose="02020603050405020304" pitchFamily="18" charset="0"/>
                <a:ea typeface="Batang" panose="02030600000101010101" pitchFamily="18" charset="-127"/>
              </a:rPr>
              <a:t>nhân</a:t>
            </a:r>
            <a:r>
              <a:rPr lang="en-US" sz="2400" dirty="0">
                <a:effectLst/>
                <a:latin typeface="Times New Roman" panose="02020603050405020304" pitchFamily="18" charset="0"/>
                <a:ea typeface="Batang" panose="02030600000101010101" pitchFamily="18" charset="-127"/>
              </a:rPr>
              <a:t> </a:t>
            </a:r>
            <a:r>
              <a:rPr lang="en-US" sz="2400" dirty="0" err="1">
                <a:effectLst/>
                <a:latin typeface="Times New Roman" panose="02020603050405020304" pitchFamily="18" charset="0"/>
                <a:ea typeface="Batang" panose="02030600000101010101" pitchFamily="18" charset="-127"/>
              </a:rPr>
              <a:t>gây</a:t>
            </a:r>
            <a:r>
              <a:rPr lang="en-US" sz="2400" dirty="0">
                <a:effectLst/>
                <a:latin typeface="Times New Roman" panose="02020603050405020304" pitchFamily="18" charset="0"/>
                <a:ea typeface="Batang" panose="02030600000101010101" pitchFamily="18" charset="-127"/>
              </a:rPr>
              <a:t> ra </a:t>
            </a:r>
            <a:r>
              <a:rPr lang="en-US" sz="2400" dirty="0" err="1">
                <a:effectLst/>
                <a:latin typeface="Times New Roman" panose="02020603050405020304" pitchFamily="18" charset="0"/>
                <a:ea typeface="Batang" panose="02030600000101010101" pitchFamily="18" charset="-127"/>
              </a:rPr>
              <a:t>nhiễu</a:t>
            </a:r>
            <a:r>
              <a:rPr lang="en-US" sz="2400" dirty="0">
                <a:effectLst/>
                <a:latin typeface="Times New Roman" panose="02020603050405020304" pitchFamily="18" charset="0"/>
                <a:ea typeface="Batang" panose="02030600000101010101" pitchFamily="18" charset="-127"/>
              </a:rPr>
              <a:t> </a:t>
            </a:r>
            <a:r>
              <a:rPr lang="en-US" sz="2400" dirty="0" err="1">
                <a:effectLst/>
                <a:latin typeface="Times New Roman" panose="02020603050405020304" pitchFamily="18" charset="0"/>
                <a:ea typeface="Batang" panose="02030600000101010101" pitchFamily="18" charset="-127"/>
              </a:rPr>
              <a:t>và</a:t>
            </a:r>
            <a:r>
              <a:rPr lang="en-US" sz="2400" dirty="0">
                <a:effectLst/>
                <a:latin typeface="Times New Roman" panose="02020603050405020304" pitchFamily="18" charset="0"/>
                <a:ea typeface="Batang" panose="02030600000101010101" pitchFamily="18" charset="-127"/>
              </a:rPr>
              <a:t> </a:t>
            </a:r>
            <a:r>
              <a:rPr lang="en-US" sz="2400" dirty="0" err="1">
                <a:effectLst/>
                <a:latin typeface="Times New Roman" panose="02020603050405020304" pitchFamily="18" charset="0"/>
                <a:ea typeface="Batang" panose="02030600000101010101" pitchFamily="18" charset="-127"/>
              </a:rPr>
              <a:t>chống</a:t>
            </a:r>
            <a:r>
              <a:rPr lang="en-US" sz="2400" dirty="0">
                <a:effectLst/>
                <a:latin typeface="Times New Roman" panose="02020603050405020304" pitchFamily="18" charset="0"/>
                <a:ea typeface="Batang" panose="02030600000101010101" pitchFamily="18" charset="-127"/>
              </a:rPr>
              <a:t> </a:t>
            </a:r>
            <a:r>
              <a:rPr lang="en-US" sz="2400" dirty="0" err="1">
                <a:effectLst/>
                <a:latin typeface="Times New Roman" panose="02020603050405020304" pitchFamily="18" charset="0"/>
                <a:ea typeface="Batang" panose="02030600000101010101" pitchFamily="18" charset="-127"/>
              </a:rPr>
              <a:t>nhiễu</a:t>
            </a:r>
            <a:r>
              <a:rPr lang="en-US" sz="2400" dirty="0">
                <a:effectLst/>
                <a:latin typeface="Times New Roman" panose="02020603050405020304" pitchFamily="18" charset="0"/>
                <a:ea typeface="Batang" panose="02030600000101010101" pitchFamily="18" charset="-127"/>
              </a:rPr>
              <a:t> </a:t>
            </a:r>
            <a:r>
              <a:rPr lang="en-US" sz="2400" dirty="0" err="1">
                <a:effectLst/>
                <a:latin typeface="Times New Roman" panose="02020603050405020304" pitchFamily="18" charset="0"/>
                <a:ea typeface="Batang" panose="02030600000101010101" pitchFamily="18" charset="-127"/>
              </a:rPr>
              <a:t>rất</a:t>
            </a:r>
            <a:r>
              <a:rPr lang="en-US" sz="2400" dirty="0">
                <a:effectLst/>
                <a:latin typeface="Times New Roman" panose="02020603050405020304" pitchFamily="18" charset="0"/>
                <a:ea typeface="Batang" panose="02030600000101010101" pitchFamily="18" charset="-127"/>
              </a:rPr>
              <a:t> </a:t>
            </a:r>
            <a:r>
              <a:rPr lang="en-US" sz="2400" dirty="0" err="1">
                <a:effectLst/>
                <a:latin typeface="Times New Roman" panose="02020603050405020304" pitchFamily="18" charset="0"/>
                <a:ea typeface="Batang" panose="02030600000101010101" pitchFamily="18" charset="-127"/>
              </a:rPr>
              <a:t>tốt</a:t>
            </a:r>
            <a:r>
              <a:rPr lang="en-US" sz="2400" dirty="0">
                <a:effectLst/>
                <a:latin typeface="Times New Roman" panose="02020603050405020304" pitchFamily="18" charset="0"/>
                <a:ea typeface="Batang" panose="02030600000101010101" pitchFamily="18" charset="-127"/>
              </a:rPr>
              <a:t>. </a:t>
            </a:r>
          </a:p>
          <a:p>
            <a:pPr marL="285750" marR="0" indent="-285750" algn="just">
              <a:spcBef>
                <a:spcPts val="0"/>
              </a:spcBef>
              <a:spcAft>
                <a:spcPts val="0"/>
              </a:spcAft>
              <a:buFont typeface="Wingdings" panose="05000000000000000000" pitchFamily="2" charset="2"/>
              <a:buChar char="Ø"/>
              <a:tabLst>
                <a:tab pos="628650" algn="l"/>
              </a:tabLst>
            </a:pPr>
            <a:r>
              <a:rPr lang="en-US" sz="2400" dirty="0" err="1">
                <a:effectLst/>
                <a:latin typeface="Times New Roman" panose="02020603050405020304" pitchFamily="18" charset="0"/>
                <a:ea typeface="Batang" panose="02030600000101010101" pitchFamily="18" charset="-127"/>
              </a:rPr>
              <a:t>Thời</a:t>
            </a:r>
            <a:r>
              <a:rPr lang="en-US" sz="2400" dirty="0">
                <a:effectLst/>
                <a:latin typeface="Times New Roman" panose="02020603050405020304" pitchFamily="18" charset="0"/>
                <a:ea typeface="Batang" panose="02030600000101010101" pitchFamily="18" charset="-127"/>
              </a:rPr>
              <a:t> </a:t>
            </a:r>
            <a:r>
              <a:rPr lang="en-US" sz="2400" dirty="0" err="1">
                <a:effectLst/>
                <a:latin typeface="Times New Roman" panose="02020603050405020304" pitchFamily="18" charset="0"/>
                <a:ea typeface="Batang" panose="02030600000101010101" pitchFamily="18" charset="-127"/>
              </a:rPr>
              <a:t>gian</a:t>
            </a:r>
            <a:r>
              <a:rPr lang="en-US" sz="2400" dirty="0">
                <a:effectLst/>
                <a:latin typeface="Times New Roman" panose="02020603050405020304" pitchFamily="18" charset="0"/>
                <a:ea typeface="Batang" panose="02030600000101010101" pitchFamily="18" charset="-127"/>
              </a:rPr>
              <a:t> </a:t>
            </a:r>
            <a:r>
              <a:rPr lang="en-US" sz="2400" dirty="0" err="1">
                <a:effectLst/>
                <a:latin typeface="Times New Roman" panose="02020603050405020304" pitchFamily="18" charset="0"/>
                <a:ea typeface="Batang" panose="02030600000101010101" pitchFamily="18" charset="-127"/>
              </a:rPr>
              <a:t>đáp</a:t>
            </a:r>
            <a:r>
              <a:rPr lang="en-US" sz="2400" dirty="0">
                <a:effectLst/>
                <a:latin typeface="Times New Roman" panose="02020603050405020304" pitchFamily="18" charset="0"/>
                <a:ea typeface="Batang" panose="02030600000101010101" pitchFamily="18" charset="-127"/>
              </a:rPr>
              <a:t> </a:t>
            </a:r>
            <a:r>
              <a:rPr lang="en-US" sz="2400" dirty="0" err="1">
                <a:effectLst/>
                <a:latin typeface="Times New Roman" panose="02020603050405020304" pitchFamily="18" charset="0"/>
                <a:ea typeface="Batang" panose="02030600000101010101" pitchFamily="18" charset="-127"/>
              </a:rPr>
              <a:t>ứng</a:t>
            </a:r>
            <a:r>
              <a:rPr lang="en-US" sz="2400" dirty="0">
                <a:effectLst/>
                <a:latin typeface="Times New Roman" panose="02020603050405020304" pitchFamily="18" charset="0"/>
                <a:ea typeface="Batang" panose="02030600000101010101" pitchFamily="18" charset="-127"/>
              </a:rPr>
              <a:t> </a:t>
            </a:r>
            <a:r>
              <a:rPr lang="en-US" sz="2400" dirty="0" err="1">
                <a:effectLst/>
                <a:latin typeface="Times New Roman" panose="02020603050405020304" pitchFamily="18" charset="0"/>
                <a:ea typeface="Batang" panose="02030600000101010101" pitchFamily="18" charset="-127"/>
              </a:rPr>
              <a:t>của</a:t>
            </a:r>
            <a:r>
              <a:rPr lang="en-US" sz="2400" dirty="0">
                <a:effectLst/>
                <a:latin typeface="Times New Roman" panose="02020603050405020304" pitchFamily="18" charset="0"/>
                <a:ea typeface="Batang" panose="02030600000101010101" pitchFamily="18" charset="-127"/>
              </a:rPr>
              <a:t> </a:t>
            </a:r>
            <a:r>
              <a:rPr lang="en-US" sz="2400" dirty="0" err="1">
                <a:effectLst/>
                <a:latin typeface="Times New Roman" panose="02020603050405020304" pitchFamily="18" charset="0"/>
                <a:ea typeface="Batang" panose="02030600000101010101" pitchFamily="18" charset="-127"/>
              </a:rPr>
              <a:t>hệ</a:t>
            </a:r>
            <a:r>
              <a:rPr lang="en-US" sz="2400" dirty="0">
                <a:effectLst/>
                <a:latin typeface="Times New Roman" panose="02020603050405020304" pitchFamily="18" charset="0"/>
                <a:ea typeface="Batang" panose="02030600000101010101" pitchFamily="18" charset="-127"/>
              </a:rPr>
              <a:t> </a:t>
            </a:r>
            <a:r>
              <a:rPr lang="en-US" sz="2400" dirty="0" err="1">
                <a:effectLst/>
                <a:latin typeface="Times New Roman" panose="02020603050405020304" pitchFamily="18" charset="0"/>
                <a:ea typeface="Batang" panose="02030600000101010101" pitchFamily="18" charset="-127"/>
              </a:rPr>
              <a:t>thống</a:t>
            </a:r>
            <a:r>
              <a:rPr lang="en-US" sz="2400" dirty="0">
                <a:effectLst/>
                <a:latin typeface="Times New Roman" panose="02020603050405020304" pitchFamily="18" charset="0"/>
                <a:ea typeface="Batang" panose="02030600000101010101" pitchFamily="18" charset="-127"/>
              </a:rPr>
              <a:t> </a:t>
            </a:r>
            <a:r>
              <a:rPr lang="en-US" sz="2400" dirty="0" err="1">
                <a:effectLst/>
                <a:latin typeface="Times New Roman" panose="02020603050405020304" pitchFamily="18" charset="0"/>
                <a:ea typeface="Batang" panose="02030600000101010101" pitchFamily="18" charset="-127"/>
              </a:rPr>
              <a:t>được</a:t>
            </a:r>
            <a:r>
              <a:rPr lang="en-US" sz="2400" dirty="0">
                <a:effectLst/>
                <a:latin typeface="Times New Roman" panose="02020603050405020304" pitchFamily="18" charset="0"/>
                <a:ea typeface="Batang" panose="02030600000101010101" pitchFamily="18" charset="-127"/>
              </a:rPr>
              <a:t> </a:t>
            </a:r>
            <a:r>
              <a:rPr lang="en-US" sz="2400" dirty="0" err="1">
                <a:effectLst/>
                <a:latin typeface="Times New Roman" panose="02020603050405020304" pitchFamily="18" charset="0"/>
                <a:ea typeface="Batang" panose="02030600000101010101" pitchFamily="18" charset="-127"/>
              </a:rPr>
              <a:t>cải</a:t>
            </a:r>
            <a:r>
              <a:rPr lang="en-US" sz="2400" dirty="0">
                <a:effectLst/>
                <a:latin typeface="Times New Roman" panose="02020603050405020304" pitchFamily="18" charset="0"/>
                <a:ea typeface="Batang" panose="02030600000101010101" pitchFamily="18" charset="-127"/>
              </a:rPr>
              <a:t> </a:t>
            </a:r>
            <a:r>
              <a:rPr lang="en-US" sz="2400" dirty="0" err="1">
                <a:effectLst/>
                <a:latin typeface="Times New Roman" panose="02020603050405020304" pitchFamily="18" charset="0"/>
                <a:ea typeface="Batang" panose="02030600000101010101" pitchFamily="18" charset="-127"/>
              </a:rPr>
              <a:t>thiện</a:t>
            </a:r>
            <a:r>
              <a:rPr lang="en-US" sz="2400" dirty="0">
                <a:effectLst/>
                <a:latin typeface="Times New Roman" panose="02020603050405020304" pitchFamily="18" charset="0"/>
                <a:ea typeface="Batang" panose="02030600000101010101" pitchFamily="18" charset="-127"/>
              </a:rPr>
              <a:t> </a:t>
            </a:r>
            <a:r>
              <a:rPr lang="en-US" sz="2400" dirty="0" err="1">
                <a:effectLst/>
                <a:latin typeface="Times New Roman" panose="02020603050405020304" pitchFamily="18" charset="0"/>
                <a:ea typeface="Batang" panose="02030600000101010101" pitchFamily="18" charset="-127"/>
              </a:rPr>
              <a:t>bằng</a:t>
            </a:r>
            <a:r>
              <a:rPr lang="en-US" sz="2400" dirty="0">
                <a:effectLst/>
                <a:latin typeface="Times New Roman" panose="02020603050405020304" pitchFamily="18" charset="0"/>
                <a:ea typeface="Batang" panose="02030600000101010101" pitchFamily="18" charset="-127"/>
              </a:rPr>
              <a:t> </a:t>
            </a:r>
            <a:r>
              <a:rPr lang="en-US" sz="2400" dirty="0" err="1">
                <a:effectLst/>
                <a:latin typeface="Times New Roman" panose="02020603050405020304" pitchFamily="18" charset="0"/>
                <a:ea typeface="Batang" panose="02030600000101010101" pitchFamily="18" charset="-127"/>
              </a:rPr>
              <a:t>cách</a:t>
            </a:r>
            <a:r>
              <a:rPr lang="en-US" sz="2400" dirty="0">
                <a:effectLst/>
                <a:latin typeface="Times New Roman" panose="02020603050405020304" pitchFamily="18" charset="0"/>
                <a:ea typeface="Batang" panose="02030600000101010101" pitchFamily="18" charset="-127"/>
              </a:rPr>
              <a:t> </a:t>
            </a:r>
            <a:r>
              <a:rPr lang="en-US" sz="2400" dirty="0" err="1">
                <a:effectLst/>
                <a:latin typeface="Times New Roman" panose="02020603050405020304" pitchFamily="18" charset="0"/>
                <a:ea typeface="Batang" panose="02030600000101010101" pitchFamily="18" charset="-127"/>
              </a:rPr>
              <a:t>áp</a:t>
            </a:r>
            <a:r>
              <a:rPr lang="en-US" sz="2400" dirty="0">
                <a:effectLst/>
                <a:latin typeface="Times New Roman" panose="02020603050405020304" pitchFamily="18" charset="0"/>
                <a:ea typeface="Batang" panose="02030600000101010101" pitchFamily="18" charset="-127"/>
              </a:rPr>
              <a:t> </a:t>
            </a:r>
            <a:r>
              <a:rPr lang="en-US" sz="2400" dirty="0" err="1">
                <a:effectLst/>
                <a:latin typeface="Times New Roman" panose="02020603050405020304" pitchFamily="18" charset="0"/>
                <a:ea typeface="Batang" panose="02030600000101010101" pitchFamily="18" charset="-127"/>
              </a:rPr>
              <a:t>dụng</a:t>
            </a:r>
            <a:r>
              <a:rPr lang="en-US" sz="2400" dirty="0">
                <a:effectLst/>
                <a:latin typeface="Times New Roman" panose="02020603050405020304" pitchFamily="18" charset="0"/>
                <a:ea typeface="Batang" panose="02030600000101010101" pitchFamily="18" charset="-127"/>
              </a:rPr>
              <a:t> LADRC, </a:t>
            </a:r>
            <a:r>
              <a:rPr lang="en-US" sz="2400" dirty="0" err="1">
                <a:effectLst/>
                <a:latin typeface="Times New Roman" panose="02020603050405020304" pitchFamily="18" charset="0"/>
                <a:ea typeface="Batang" panose="02030600000101010101" pitchFamily="18" charset="-127"/>
              </a:rPr>
              <a:t>giúp</a:t>
            </a:r>
            <a:r>
              <a:rPr lang="en-US" sz="2400" dirty="0">
                <a:effectLst/>
                <a:latin typeface="Times New Roman" panose="02020603050405020304" pitchFamily="18" charset="0"/>
                <a:ea typeface="Batang" panose="02030600000101010101" pitchFamily="18" charset="-127"/>
              </a:rPr>
              <a:t> </a:t>
            </a:r>
            <a:r>
              <a:rPr lang="en-US" sz="2400" dirty="0" err="1">
                <a:effectLst/>
                <a:latin typeface="Times New Roman" panose="02020603050405020304" pitchFamily="18" charset="0"/>
                <a:ea typeface="Batang" panose="02030600000101010101" pitchFamily="18" charset="-127"/>
              </a:rPr>
              <a:t>tăng</a:t>
            </a:r>
            <a:r>
              <a:rPr lang="en-US" sz="2400" dirty="0">
                <a:effectLst/>
                <a:latin typeface="Times New Roman" panose="02020603050405020304" pitchFamily="18" charset="0"/>
                <a:ea typeface="Batang" panose="02030600000101010101" pitchFamily="18" charset="-127"/>
              </a:rPr>
              <a:t> </a:t>
            </a:r>
            <a:r>
              <a:rPr lang="en-US" sz="2400" dirty="0" err="1">
                <a:effectLst/>
                <a:latin typeface="Times New Roman" panose="02020603050405020304" pitchFamily="18" charset="0"/>
                <a:ea typeface="Batang" panose="02030600000101010101" pitchFamily="18" charset="-127"/>
              </a:rPr>
              <a:t>cường</a:t>
            </a:r>
            <a:r>
              <a:rPr lang="en-US" sz="2400" dirty="0">
                <a:effectLst/>
                <a:latin typeface="Times New Roman" panose="02020603050405020304" pitchFamily="18" charset="0"/>
                <a:ea typeface="Batang" panose="02030600000101010101" pitchFamily="18" charset="-127"/>
              </a:rPr>
              <a:t> </a:t>
            </a:r>
            <a:r>
              <a:rPr lang="en-US" sz="2400" dirty="0" err="1">
                <a:effectLst/>
                <a:latin typeface="Times New Roman" panose="02020603050405020304" pitchFamily="18" charset="0"/>
                <a:ea typeface="Batang" panose="02030600000101010101" pitchFamily="18" charset="-127"/>
              </a:rPr>
              <a:t>sự</a:t>
            </a:r>
            <a:r>
              <a:rPr lang="en-US" sz="2400" dirty="0">
                <a:effectLst/>
                <a:latin typeface="Times New Roman" panose="02020603050405020304" pitchFamily="18" charset="0"/>
                <a:ea typeface="Batang" panose="02030600000101010101" pitchFamily="18" charset="-127"/>
              </a:rPr>
              <a:t> </a:t>
            </a:r>
            <a:r>
              <a:rPr lang="en-US" sz="2400" dirty="0" err="1">
                <a:effectLst/>
                <a:latin typeface="Times New Roman" panose="02020603050405020304" pitchFamily="18" charset="0"/>
                <a:ea typeface="Batang" panose="02030600000101010101" pitchFamily="18" charset="-127"/>
              </a:rPr>
              <a:t>ổn</a:t>
            </a:r>
            <a:r>
              <a:rPr lang="en-US" sz="2400" dirty="0">
                <a:effectLst/>
                <a:latin typeface="Times New Roman" panose="02020603050405020304" pitchFamily="18" charset="0"/>
                <a:ea typeface="Batang" panose="02030600000101010101" pitchFamily="18" charset="-127"/>
              </a:rPr>
              <a:t> </a:t>
            </a:r>
            <a:r>
              <a:rPr lang="en-US" sz="2400" dirty="0" err="1">
                <a:effectLst/>
                <a:latin typeface="Times New Roman" panose="02020603050405020304" pitchFamily="18" charset="0"/>
                <a:ea typeface="Batang" panose="02030600000101010101" pitchFamily="18" charset="-127"/>
              </a:rPr>
              <a:t>định</a:t>
            </a:r>
            <a:r>
              <a:rPr lang="en-US" sz="2400" dirty="0">
                <a:effectLst/>
                <a:latin typeface="Times New Roman" panose="02020603050405020304" pitchFamily="18" charset="0"/>
                <a:ea typeface="Batang" panose="02030600000101010101" pitchFamily="18" charset="-127"/>
              </a:rPr>
              <a:t> </a:t>
            </a:r>
            <a:r>
              <a:rPr lang="en-US" sz="2400" dirty="0" err="1">
                <a:effectLst/>
                <a:latin typeface="Times New Roman" panose="02020603050405020304" pitchFamily="18" charset="0"/>
                <a:ea typeface="Batang" panose="02030600000101010101" pitchFamily="18" charset="-127"/>
              </a:rPr>
              <a:t>của</a:t>
            </a:r>
            <a:r>
              <a:rPr lang="en-US" sz="2400" dirty="0">
                <a:effectLst/>
                <a:latin typeface="Times New Roman" panose="02020603050405020304" pitchFamily="18" charset="0"/>
                <a:ea typeface="Batang" panose="02030600000101010101" pitchFamily="18" charset="-127"/>
              </a:rPr>
              <a:t> </a:t>
            </a:r>
            <a:r>
              <a:rPr lang="en-US" sz="2400" dirty="0" err="1">
                <a:effectLst/>
                <a:latin typeface="Times New Roman" panose="02020603050405020304" pitchFamily="18" charset="0"/>
                <a:ea typeface="Batang" panose="02030600000101010101" pitchFamily="18" charset="-127"/>
              </a:rPr>
              <a:t>hệ</a:t>
            </a:r>
            <a:r>
              <a:rPr lang="en-US" sz="2400" dirty="0">
                <a:effectLst/>
                <a:latin typeface="Times New Roman" panose="02020603050405020304" pitchFamily="18" charset="0"/>
                <a:ea typeface="Batang" panose="02030600000101010101" pitchFamily="18" charset="-127"/>
              </a:rPr>
              <a:t> </a:t>
            </a:r>
            <a:r>
              <a:rPr lang="en-US" sz="2400" dirty="0" err="1">
                <a:effectLst/>
                <a:latin typeface="Times New Roman" panose="02020603050405020304" pitchFamily="18" charset="0"/>
                <a:ea typeface="Batang" panose="02030600000101010101" pitchFamily="18" charset="-127"/>
              </a:rPr>
              <a:t>thống</a:t>
            </a:r>
            <a:r>
              <a:rPr lang="en-US" sz="2400" dirty="0">
                <a:effectLst/>
                <a:latin typeface="Times New Roman" panose="02020603050405020304" pitchFamily="18" charset="0"/>
                <a:ea typeface="Batang" panose="02030600000101010101" pitchFamily="18" charset="-127"/>
              </a:rPr>
              <a:t>. </a:t>
            </a:r>
            <a:r>
              <a:rPr lang="en-US" sz="2400" dirty="0" err="1">
                <a:effectLst/>
                <a:latin typeface="Times New Roman" panose="02020603050405020304" pitchFamily="18" charset="0"/>
                <a:ea typeface="Yu Mincho" panose="02020400000000000000" pitchFamily="18" charset="-128"/>
              </a:rPr>
              <a:t>B</a:t>
            </a:r>
            <a:r>
              <a:rPr lang="en-US" sz="2400" dirty="0" err="1">
                <a:effectLst/>
                <a:latin typeface="Times New Roman" panose="02020603050405020304" pitchFamily="18" charset="0"/>
                <a:ea typeface="Batang" panose="02030600000101010101" pitchFamily="18" charset="-127"/>
              </a:rPr>
              <a:t>ộ</a:t>
            </a:r>
            <a:r>
              <a:rPr lang="en-US" sz="2400" dirty="0">
                <a:effectLst/>
                <a:latin typeface="Times New Roman" panose="02020603050405020304" pitchFamily="18" charset="0"/>
                <a:ea typeface="Batang" panose="02030600000101010101" pitchFamily="18" charset="-127"/>
              </a:rPr>
              <a:t> </a:t>
            </a:r>
            <a:r>
              <a:rPr lang="en-US" sz="2400" dirty="0" err="1">
                <a:effectLst/>
                <a:latin typeface="Times New Roman" panose="02020603050405020304" pitchFamily="18" charset="0"/>
                <a:ea typeface="Batang" panose="02030600000101010101" pitchFamily="18" charset="-127"/>
              </a:rPr>
              <a:t>điều</a:t>
            </a:r>
            <a:r>
              <a:rPr lang="en-US" sz="2400" dirty="0">
                <a:effectLst/>
                <a:latin typeface="Times New Roman" panose="02020603050405020304" pitchFamily="18" charset="0"/>
                <a:ea typeface="Batang" panose="02030600000101010101" pitchFamily="18" charset="-127"/>
              </a:rPr>
              <a:t> </a:t>
            </a:r>
            <a:r>
              <a:rPr lang="en-US" sz="2400" dirty="0" err="1">
                <a:effectLst/>
                <a:latin typeface="Times New Roman" panose="02020603050405020304" pitchFamily="18" charset="0"/>
                <a:ea typeface="Batang" panose="02030600000101010101" pitchFamily="18" charset="-127"/>
              </a:rPr>
              <a:t>khiển</a:t>
            </a:r>
            <a:r>
              <a:rPr lang="en-US" sz="2400" dirty="0">
                <a:effectLst/>
                <a:latin typeface="Times New Roman" panose="02020603050405020304" pitchFamily="18" charset="0"/>
                <a:ea typeface="Batang" panose="02030600000101010101" pitchFamily="18" charset="-127"/>
              </a:rPr>
              <a:t> LADRC </a:t>
            </a:r>
            <a:r>
              <a:rPr lang="en-US" sz="2400" dirty="0" err="1">
                <a:effectLst/>
                <a:latin typeface="Times New Roman" panose="02020603050405020304" pitchFamily="18" charset="0"/>
                <a:ea typeface="Batang" panose="02030600000101010101" pitchFamily="18" charset="-127"/>
              </a:rPr>
              <a:t>hoạt</a:t>
            </a:r>
            <a:r>
              <a:rPr lang="en-US" sz="2400" dirty="0">
                <a:effectLst/>
                <a:latin typeface="Times New Roman" panose="02020603050405020304" pitchFamily="18" charset="0"/>
                <a:ea typeface="Batang" panose="02030600000101010101" pitchFamily="18" charset="-127"/>
              </a:rPr>
              <a:t> </a:t>
            </a:r>
            <a:r>
              <a:rPr lang="en-US" sz="2400" dirty="0" err="1">
                <a:effectLst/>
                <a:latin typeface="Times New Roman" panose="02020603050405020304" pitchFamily="18" charset="0"/>
                <a:ea typeface="Batang" panose="02030600000101010101" pitchFamily="18" charset="-127"/>
              </a:rPr>
              <a:t>động</a:t>
            </a:r>
            <a:r>
              <a:rPr lang="en-US" sz="2400" dirty="0">
                <a:effectLst/>
                <a:latin typeface="Times New Roman" panose="02020603050405020304" pitchFamily="18" charset="0"/>
                <a:ea typeface="Batang" panose="02030600000101010101" pitchFamily="18" charset="-127"/>
              </a:rPr>
              <a:t> </a:t>
            </a:r>
            <a:r>
              <a:rPr lang="en-US" sz="2400" dirty="0" err="1">
                <a:effectLst/>
                <a:latin typeface="Times New Roman" panose="02020603050405020304" pitchFamily="18" charset="0"/>
                <a:ea typeface="Batang" panose="02030600000101010101" pitchFamily="18" charset="-127"/>
              </a:rPr>
              <a:t>tốt</a:t>
            </a:r>
            <a:r>
              <a:rPr lang="en-US" sz="2400" dirty="0">
                <a:effectLst/>
                <a:latin typeface="Times New Roman" panose="02020603050405020304" pitchFamily="18" charset="0"/>
                <a:ea typeface="Batang" panose="02030600000101010101" pitchFamily="18" charset="-127"/>
              </a:rPr>
              <a:t> </a:t>
            </a:r>
            <a:r>
              <a:rPr lang="en-US" sz="2400" dirty="0" err="1">
                <a:effectLst/>
                <a:latin typeface="Times New Roman" panose="02020603050405020304" pitchFamily="18" charset="0"/>
                <a:ea typeface="Batang" panose="02030600000101010101" pitchFamily="18" charset="-127"/>
              </a:rPr>
              <a:t>trong</a:t>
            </a:r>
            <a:r>
              <a:rPr lang="en-US" sz="2400" dirty="0">
                <a:effectLst/>
                <a:latin typeface="Times New Roman" panose="02020603050405020304" pitchFamily="18" charset="0"/>
                <a:ea typeface="Batang" panose="02030600000101010101" pitchFamily="18" charset="-127"/>
              </a:rPr>
              <a:t> </a:t>
            </a:r>
            <a:r>
              <a:rPr lang="en-US" sz="2400" dirty="0" err="1">
                <a:effectLst/>
                <a:latin typeface="Times New Roman" panose="02020603050405020304" pitchFamily="18" charset="0"/>
                <a:ea typeface="Batang" panose="02030600000101010101" pitchFamily="18" charset="-127"/>
              </a:rPr>
              <a:t>điều</a:t>
            </a:r>
            <a:r>
              <a:rPr lang="en-US" sz="2400" dirty="0">
                <a:effectLst/>
                <a:latin typeface="Times New Roman" panose="02020603050405020304" pitchFamily="18" charset="0"/>
                <a:ea typeface="Batang" panose="02030600000101010101" pitchFamily="18" charset="-127"/>
              </a:rPr>
              <a:t> </a:t>
            </a:r>
            <a:r>
              <a:rPr lang="en-US" sz="2400" dirty="0" err="1">
                <a:effectLst/>
                <a:latin typeface="Times New Roman" panose="02020603050405020304" pitchFamily="18" charset="0"/>
                <a:ea typeface="Batang" panose="02030600000101010101" pitchFamily="18" charset="-127"/>
              </a:rPr>
              <a:t>kiện</a:t>
            </a:r>
            <a:r>
              <a:rPr lang="en-US" sz="2400" dirty="0">
                <a:effectLst/>
                <a:latin typeface="Times New Roman" panose="02020603050405020304" pitchFamily="18" charset="0"/>
                <a:ea typeface="Batang" panose="02030600000101010101" pitchFamily="18" charset="-127"/>
              </a:rPr>
              <a:t> </a:t>
            </a:r>
            <a:r>
              <a:rPr lang="en-US" sz="2400" dirty="0" err="1">
                <a:effectLst/>
                <a:latin typeface="Times New Roman" panose="02020603050405020304" pitchFamily="18" charset="0"/>
                <a:ea typeface="Batang" panose="02030600000101010101" pitchFamily="18" charset="-127"/>
              </a:rPr>
              <a:t>lưới</a:t>
            </a:r>
            <a:r>
              <a:rPr lang="en-US" sz="2400" dirty="0">
                <a:effectLst/>
                <a:latin typeface="Times New Roman" panose="02020603050405020304" pitchFamily="18" charset="0"/>
                <a:ea typeface="Batang" panose="02030600000101010101" pitchFamily="18" charset="-127"/>
              </a:rPr>
              <a:t> </a:t>
            </a:r>
            <a:r>
              <a:rPr lang="en-US" sz="2400" dirty="0" err="1">
                <a:effectLst/>
                <a:latin typeface="Times New Roman" panose="02020603050405020304" pitchFamily="18" charset="0"/>
                <a:ea typeface="Batang" panose="02030600000101010101" pitchFamily="18" charset="-127"/>
              </a:rPr>
              <a:t>điện</a:t>
            </a:r>
            <a:r>
              <a:rPr lang="en-US" sz="2400" dirty="0">
                <a:effectLst/>
                <a:latin typeface="Times New Roman" panose="02020603050405020304" pitchFamily="18" charset="0"/>
                <a:ea typeface="Batang" panose="02030600000101010101" pitchFamily="18" charset="-127"/>
              </a:rPr>
              <a:t> </a:t>
            </a:r>
            <a:r>
              <a:rPr lang="en-US" sz="2400" dirty="0" err="1">
                <a:effectLst/>
                <a:latin typeface="Times New Roman" panose="02020603050405020304" pitchFamily="18" charset="0"/>
                <a:ea typeface="Batang" panose="02030600000101010101" pitchFamily="18" charset="-127"/>
              </a:rPr>
              <a:t>yếu</a:t>
            </a:r>
            <a:r>
              <a:rPr lang="en-US" sz="2400" dirty="0">
                <a:effectLst/>
                <a:latin typeface="Times New Roman" panose="02020603050405020304" pitchFamily="18" charset="0"/>
                <a:ea typeface="Batang" panose="02030600000101010101" pitchFamily="18" charset="-127"/>
              </a:rPr>
              <a:t> </a:t>
            </a:r>
            <a:r>
              <a:rPr lang="en-US" sz="2400" dirty="0" err="1">
                <a:effectLst/>
                <a:latin typeface="Times New Roman" panose="02020603050405020304" pitchFamily="18" charset="0"/>
                <a:ea typeface="Batang" panose="02030600000101010101" pitchFamily="18" charset="-127"/>
              </a:rPr>
              <a:t>và</a:t>
            </a:r>
            <a:r>
              <a:rPr lang="en-US" sz="2400" dirty="0">
                <a:effectLst/>
                <a:latin typeface="Times New Roman" panose="02020603050405020304" pitchFamily="18" charset="0"/>
                <a:ea typeface="Batang" panose="02030600000101010101" pitchFamily="18" charset="-127"/>
              </a:rPr>
              <a:t> </a:t>
            </a:r>
            <a:r>
              <a:rPr lang="en-US" sz="2400" dirty="0" err="1">
                <a:effectLst/>
                <a:latin typeface="Times New Roman" panose="02020603050405020304" pitchFamily="18" charset="0"/>
                <a:ea typeface="Batang" panose="02030600000101010101" pitchFamily="18" charset="-127"/>
              </a:rPr>
              <a:t>có</a:t>
            </a:r>
            <a:r>
              <a:rPr lang="en-US" sz="2400" dirty="0">
                <a:effectLst/>
                <a:latin typeface="Times New Roman" panose="02020603050405020304" pitchFamily="18" charset="0"/>
                <a:ea typeface="Batang" panose="02030600000101010101" pitchFamily="18" charset="-127"/>
              </a:rPr>
              <a:t> </a:t>
            </a:r>
            <a:r>
              <a:rPr lang="en-US" sz="2400" dirty="0" err="1">
                <a:effectLst/>
                <a:latin typeface="Times New Roman" panose="02020603050405020304" pitchFamily="18" charset="0"/>
                <a:ea typeface="Batang" panose="02030600000101010101" pitchFamily="18" charset="-127"/>
              </a:rPr>
              <a:t>nhiễu</a:t>
            </a:r>
            <a:r>
              <a:rPr lang="en-US" sz="2400" dirty="0">
                <a:effectLst/>
                <a:latin typeface="Times New Roman" panose="02020603050405020304" pitchFamily="18" charset="0"/>
                <a:ea typeface="Batang" panose="02030600000101010101" pitchFamily="18" charset="-127"/>
              </a:rPr>
              <a:t>. </a:t>
            </a:r>
          </a:p>
          <a:p>
            <a:pPr marL="285750" marR="0" indent="-285750" algn="just">
              <a:spcBef>
                <a:spcPts val="0"/>
              </a:spcBef>
              <a:spcAft>
                <a:spcPts val="0"/>
              </a:spcAft>
              <a:buFont typeface="Wingdings" panose="05000000000000000000" pitchFamily="2" charset="2"/>
              <a:buChar char="Ø"/>
              <a:tabLst>
                <a:tab pos="628650" algn="l"/>
              </a:tabLst>
            </a:pPr>
            <a:r>
              <a:rPr lang="en-US" sz="2400" dirty="0">
                <a:effectLst/>
                <a:latin typeface="Times New Roman" panose="02020603050405020304" pitchFamily="18" charset="0"/>
                <a:ea typeface="Batang" panose="02030600000101010101" pitchFamily="18" charset="-127"/>
              </a:rPr>
              <a:t>LADRC </a:t>
            </a:r>
            <a:r>
              <a:rPr lang="en-US" sz="2400" dirty="0" err="1">
                <a:effectLst/>
                <a:latin typeface="Times New Roman" panose="02020603050405020304" pitchFamily="18" charset="0"/>
                <a:ea typeface="Batang" panose="02030600000101010101" pitchFamily="18" charset="-127"/>
              </a:rPr>
              <a:t>có</a:t>
            </a:r>
            <a:r>
              <a:rPr lang="en-US" sz="2400" dirty="0">
                <a:effectLst/>
                <a:latin typeface="Times New Roman" panose="02020603050405020304" pitchFamily="18" charset="0"/>
                <a:ea typeface="Batang" panose="02030600000101010101" pitchFamily="18" charset="-127"/>
              </a:rPr>
              <a:t> </a:t>
            </a:r>
            <a:r>
              <a:rPr lang="en-US" sz="2400" dirty="0" err="1">
                <a:effectLst/>
                <a:latin typeface="Times New Roman" panose="02020603050405020304" pitchFamily="18" charset="0"/>
                <a:ea typeface="Batang" panose="02030600000101010101" pitchFamily="18" charset="-127"/>
              </a:rPr>
              <a:t>thể</a:t>
            </a:r>
            <a:r>
              <a:rPr lang="en-US" sz="2400" dirty="0">
                <a:effectLst/>
                <a:latin typeface="Times New Roman" panose="02020603050405020304" pitchFamily="18" charset="0"/>
                <a:ea typeface="Batang" panose="02030600000101010101" pitchFamily="18" charset="-127"/>
              </a:rPr>
              <a:t> </a:t>
            </a:r>
            <a:r>
              <a:rPr lang="en-US" sz="2400" dirty="0" err="1">
                <a:effectLst/>
                <a:latin typeface="Times New Roman" panose="02020603050405020304" pitchFamily="18" charset="0"/>
                <a:ea typeface="Batang" panose="02030600000101010101" pitchFamily="18" charset="-127"/>
              </a:rPr>
              <a:t>truy</a:t>
            </a:r>
            <a:r>
              <a:rPr lang="en-US" sz="2400" dirty="0">
                <a:effectLst/>
                <a:latin typeface="Times New Roman" panose="02020603050405020304" pitchFamily="18" charset="0"/>
                <a:ea typeface="Batang" panose="02030600000101010101" pitchFamily="18" charset="-127"/>
              </a:rPr>
              <a:t> </a:t>
            </a:r>
            <a:r>
              <a:rPr lang="en-US" sz="2400" dirty="0" err="1">
                <a:effectLst/>
                <a:latin typeface="Times New Roman" panose="02020603050405020304" pitchFamily="18" charset="0"/>
                <a:ea typeface="Batang" panose="02030600000101010101" pitchFamily="18" charset="-127"/>
              </a:rPr>
              <a:t>xuất</a:t>
            </a:r>
            <a:r>
              <a:rPr lang="en-US" sz="2400" dirty="0">
                <a:effectLst/>
                <a:latin typeface="Times New Roman" panose="02020603050405020304" pitchFamily="18" charset="0"/>
                <a:ea typeface="Batang" panose="02030600000101010101" pitchFamily="18" charset="-127"/>
              </a:rPr>
              <a:t> </a:t>
            </a:r>
            <a:r>
              <a:rPr lang="en-US" sz="2400" dirty="0" err="1">
                <a:effectLst/>
                <a:latin typeface="Times New Roman" panose="02020603050405020304" pitchFamily="18" charset="0"/>
                <a:ea typeface="Batang" panose="02030600000101010101" pitchFamily="18" charset="-127"/>
              </a:rPr>
              <a:t>đến</a:t>
            </a:r>
            <a:r>
              <a:rPr lang="en-US" sz="2400" dirty="0">
                <a:effectLst/>
                <a:latin typeface="Times New Roman" panose="02020603050405020304" pitchFamily="18" charset="0"/>
                <a:ea typeface="Batang" panose="02030600000101010101" pitchFamily="18" charset="-127"/>
              </a:rPr>
              <a:t> </a:t>
            </a:r>
            <a:r>
              <a:rPr lang="en-US" sz="2400" dirty="0" err="1">
                <a:effectLst/>
                <a:latin typeface="Times New Roman" panose="02020603050405020304" pitchFamily="18" charset="0"/>
                <a:ea typeface="Batang" panose="02030600000101010101" pitchFamily="18" charset="-127"/>
              </a:rPr>
              <a:t>các</a:t>
            </a:r>
            <a:r>
              <a:rPr lang="en-US" sz="2400" dirty="0">
                <a:effectLst/>
                <a:latin typeface="Times New Roman" panose="02020603050405020304" pitchFamily="18" charset="0"/>
                <a:ea typeface="Batang" panose="02030600000101010101" pitchFamily="18" charset="-127"/>
              </a:rPr>
              <a:t> </a:t>
            </a:r>
            <a:r>
              <a:rPr lang="en-US" sz="2400" dirty="0" err="1">
                <a:effectLst/>
                <a:latin typeface="Times New Roman" panose="02020603050405020304" pitchFamily="18" charset="0"/>
                <a:ea typeface="Batang" panose="02030600000101010101" pitchFamily="18" charset="-127"/>
              </a:rPr>
              <a:t>yếu</a:t>
            </a:r>
            <a:r>
              <a:rPr lang="en-US" sz="2400" dirty="0">
                <a:effectLst/>
                <a:latin typeface="Times New Roman" panose="02020603050405020304" pitchFamily="18" charset="0"/>
                <a:ea typeface="Batang" panose="02030600000101010101" pitchFamily="18" charset="-127"/>
              </a:rPr>
              <a:t> </a:t>
            </a:r>
            <a:r>
              <a:rPr lang="en-US" sz="2400" dirty="0" err="1">
                <a:effectLst/>
                <a:latin typeface="Times New Roman" panose="02020603050405020304" pitchFamily="18" charset="0"/>
                <a:ea typeface="Batang" panose="02030600000101010101" pitchFamily="18" charset="-127"/>
              </a:rPr>
              <a:t>tố</a:t>
            </a:r>
            <a:r>
              <a:rPr lang="en-US" sz="2400" dirty="0">
                <a:effectLst/>
                <a:latin typeface="Times New Roman" panose="02020603050405020304" pitchFamily="18" charset="0"/>
                <a:ea typeface="Batang" panose="02030600000101010101" pitchFamily="18" charset="-127"/>
              </a:rPr>
              <a:t> </a:t>
            </a:r>
            <a:r>
              <a:rPr lang="en-US" sz="2400" dirty="0" err="1">
                <a:effectLst/>
                <a:latin typeface="Times New Roman" panose="02020603050405020304" pitchFamily="18" charset="0"/>
                <a:ea typeface="Batang" panose="02030600000101010101" pitchFamily="18" charset="-127"/>
              </a:rPr>
              <a:t>gây</a:t>
            </a:r>
            <a:r>
              <a:rPr lang="en-US" sz="2400" dirty="0">
                <a:effectLst/>
                <a:latin typeface="Times New Roman" panose="02020603050405020304" pitchFamily="18" charset="0"/>
                <a:ea typeface="Batang" panose="02030600000101010101" pitchFamily="18" charset="-127"/>
              </a:rPr>
              <a:t> </a:t>
            </a:r>
            <a:r>
              <a:rPr lang="en-US" sz="2400" dirty="0" err="1">
                <a:effectLst/>
                <a:latin typeface="Times New Roman" panose="02020603050405020304" pitchFamily="18" charset="0"/>
                <a:ea typeface="Batang" panose="02030600000101010101" pitchFamily="18" charset="-127"/>
              </a:rPr>
              <a:t>nhiễu</a:t>
            </a:r>
            <a:r>
              <a:rPr lang="en-US" sz="2400" dirty="0">
                <a:effectLst/>
                <a:latin typeface="Times New Roman" panose="02020603050405020304" pitchFamily="18" charset="0"/>
                <a:ea typeface="Batang" panose="02030600000101010101" pitchFamily="18" charset="-127"/>
              </a:rPr>
              <a:t> </a:t>
            </a:r>
            <a:r>
              <a:rPr lang="en-US" sz="2400" dirty="0" err="1">
                <a:effectLst/>
                <a:latin typeface="Times New Roman" panose="02020603050405020304" pitchFamily="18" charset="0"/>
                <a:ea typeface="Batang" panose="02030600000101010101" pitchFamily="18" charset="-127"/>
              </a:rPr>
              <a:t>và</a:t>
            </a:r>
            <a:r>
              <a:rPr lang="en-US" sz="2400" dirty="0">
                <a:effectLst/>
                <a:latin typeface="Times New Roman" panose="02020603050405020304" pitchFamily="18" charset="0"/>
                <a:ea typeface="Batang" panose="02030600000101010101" pitchFamily="18" charset="-127"/>
              </a:rPr>
              <a:t> </a:t>
            </a:r>
            <a:r>
              <a:rPr lang="en-US" sz="2400" dirty="0" err="1">
                <a:effectLst/>
                <a:latin typeface="Times New Roman" panose="02020603050405020304" pitchFamily="18" charset="0"/>
                <a:ea typeface="Batang" panose="02030600000101010101" pitchFamily="18" charset="-127"/>
              </a:rPr>
              <a:t>loại</a:t>
            </a:r>
            <a:r>
              <a:rPr lang="en-US" sz="2400" dirty="0">
                <a:effectLst/>
                <a:latin typeface="Times New Roman" panose="02020603050405020304" pitchFamily="18" charset="0"/>
                <a:ea typeface="Batang" panose="02030600000101010101" pitchFamily="18" charset="-127"/>
              </a:rPr>
              <a:t> </a:t>
            </a:r>
            <a:r>
              <a:rPr lang="en-US" sz="2400" dirty="0" err="1">
                <a:effectLst/>
                <a:latin typeface="Times New Roman" panose="02020603050405020304" pitchFamily="18" charset="0"/>
                <a:ea typeface="Batang" panose="02030600000101010101" pitchFamily="18" charset="-127"/>
              </a:rPr>
              <a:t>bỏ</a:t>
            </a:r>
            <a:r>
              <a:rPr lang="en-US" sz="2400" dirty="0">
                <a:effectLst/>
                <a:latin typeface="Times New Roman" panose="02020603050405020304" pitchFamily="18" charset="0"/>
                <a:ea typeface="Batang" panose="02030600000101010101" pitchFamily="18" charset="-127"/>
              </a:rPr>
              <a:t> </a:t>
            </a:r>
            <a:r>
              <a:rPr lang="en-US" sz="2400" dirty="0" err="1">
                <a:effectLst/>
                <a:latin typeface="Times New Roman" panose="02020603050405020304" pitchFamily="18" charset="0"/>
                <a:ea typeface="Batang" panose="02030600000101010101" pitchFamily="18" charset="-127"/>
              </a:rPr>
              <a:t>trong</a:t>
            </a:r>
            <a:r>
              <a:rPr lang="en-US" sz="2400" dirty="0">
                <a:effectLst/>
                <a:latin typeface="Times New Roman" panose="02020603050405020304" pitchFamily="18" charset="0"/>
                <a:ea typeface="Batang" panose="02030600000101010101" pitchFamily="18" charset="-127"/>
              </a:rPr>
              <a:t> </a:t>
            </a:r>
            <a:r>
              <a:rPr lang="en-US" sz="2400" dirty="0" err="1">
                <a:effectLst/>
                <a:latin typeface="Times New Roman" panose="02020603050405020304" pitchFamily="18" charset="0"/>
                <a:ea typeface="Batang" panose="02030600000101010101" pitchFamily="18" charset="-127"/>
              </a:rPr>
              <a:t>khi</a:t>
            </a:r>
            <a:r>
              <a:rPr lang="en-US" sz="2400" dirty="0">
                <a:effectLst/>
                <a:latin typeface="Times New Roman" panose="02020603050405020304" pitchFamily="18" charset="0"/>
                <a:ea typeface="Batang" panose="02030600000101010101" pitchFamily="18" charset="-127"/>
              </a:rPr>
              <a:t> PI </a:t>
            </a:r>
            <a:r>
              <a:rPr lang="en-US" sz="2400" dirty="0" err="1">
                <a:effectLst/>
                <a:latin typeface="Times New Roman" panose="02020603050405020304" pitchFamily="18" charset="0"/>
                <a:ea typeface="Batang" panose="02030600000101010101" pitchFamily="18" charset="-127"/>
              </a:rPr>
              <a:t>chưa</a:t>
            </a:r>
            <a:r>
              <a:rPr lang="en-US" sz="2400" dirty="0">
                <a:effectLst/>
                <a:latin typeface="Times New Roman" panose="02020603050405020304" pitchFamily="18" charset="0"/>
                <a:ea typeface="Batang" panose="02030600000101010101" pitchFamily="18" charset="-127"/>
              </a:rPr>
              <a:t> </a:t>
            </a:r>
            <a:r>
              <a:rPr lang="en-US" sz="2400" dirty="0" err="1">
                <a:effectLst/>
                <a:latin typeface="Times New Roman" panose="02020603050405020304" pitchFamily="18" charset="0"/>
                <a:ea typeface="Batang" panose="02030600000101010101" pitchFamily="18" charset="-127"/>
              </a:rPr>
              <a:t>làm</a:t>
            </a:r>
            <a:r>
              <a:rPr lang="en-US" sz="2400" dirty="0">
                <a:effectLst/>
                <a:latin typeface="Times New Roman" panose="02020603050405020304" pitchFamily="18" charset="0"/>
                <a:ea typeface="Batang" panose="02030600000101010101" pitchFamily="18" charset="-127"/>
              </a:rPr>
              <a:t> </a:t>
            </a:r>
            <a:r>
              <a:rPr lang="en-US" sz="2400" dirty="0" err="1">
                <a:effectLst/>
                <a:latin typeface="Times New Roman" panose="02020603050405020304" pitchFamily="18" charset="0"/>
                <a:ea typeface="Batang" panose="02030600000101010101" pitchFamily="18" charset="-127"/>
              </a:rPr>
              <a:t>được</a:t>
            </a:r>
            <a:r>
              <a:rPr lang="en-US" sz="2400" dirty="0">
                <a:effectLst/>
                <a:latin typeface="Times New Roman" panose="02020603050405020304" pitchFamily="18" charset="0"/>
                <a:ea typeface="Batang" panose="02030600000101010101" pitchFamily="18" charset="-127"/>
              </a:rPr>
              <a:t>. </a:t>
            </a:r>
            <a:endParaRPr lang="en-US" sz="1400" dirty="0">
              <a:effectLst/>
              <a:latin typeface="Times New Roman" panose="02020603050405020304" pitchFamily="18" charset="0"/>
              <a:ea typeface="Batang" panose="02030600000101010101" pitchFamily="18" charset="-127"/>
            </a:endParaRPr>
          </a:p>
        </p:txBody>
      </p:sp>
      <p:sp>
        <p:nvSpPr>
          <p:cNvPr id="7" name="Rectangle 6">
            <a:extLst>
              <a:ext uri="{FF2B5EF4-FFF2-40B4-BE49-F238E27FC236}">
                <a16:creationId xmlns:a16="http://schemas.microsoft.com/office/drawing/2014/main" id="{B7386188-69D0-462E-9709-EB33BFD66DA8}"/>
              </a:ext>
            </a:extLst>
          </p:cNvPr>
          <p:cNvSpPr/>
          <p:nvPr/>
        </p:nvSpPr>
        <p:spPr>
          <a:xfrm>
            <a:off x="204048" y="101250"/>
            <a:ext cx="9165031" cy="461665"/>
          </a:xfrm>
          <a:prstGeom prst="rect">
            <a:avLst/>
          </a:prstGeom>
          <a:ln>
            <a:solidFill>
              <a:srgbClr val="FF0000"/>
            </a:solidFill>
          </a:ln>
        </p:spPr>
        <p:txBody>
          <a:bodyPr wrap="square">
            <a:spAutoFit/>
          </a:bodyPr>
          <a:lstStyle/>
          <a:p>
            <a:pPr algn="just"/>
            <a:r>
              <a:rPr lang="en-US" sz="2400" b="1" dirty="0">
                <a:latin typeface="Times New Roman" panose="02020603050405020304" pitchFamily="18" charset="0"/>
              </a:rPr>
              <a:t>5. </a:t>
            </a:r>
            <a:r>
              <a:rPr lang="en-US" sz="2400" b="1" dirty="0" err="1">
                <a:latin typeface="Times New Roman" panose="02020603050405020304" pitchFamily="18" charset="0"/>
              </a:rPr>
              <a:t>Kết</a:t>
            </a:r>
            <a:r>
              <a:rPr lang="en-US" sz="2400" b="1" dirty="0">
                <a:latin typeface="Times New Roman" panose="02020603050405020304" pitchFamily="18" charset="0"/>
              </a:rPr>
              <a:t> </a:t>
            </a:r>
            <a:r>
              <a:rPr lang="en-US" sz="2400" b="1" dirty="0" err="1">
                <a:latin typeface="Times New Roman" panose="02020603050405020304" pitchFamily="18" charset="0"/>
              </a:rPr>
              <a:t>luận</a:t>
            </a:r>
            <a:endParaRPr lang="en-US" sz="2400" b="1" dirty="0">
              <a:latin typeface="Times New Roman" panose="02020603050405020304" pitchFamily="18" charset="0"/>
            </a:endParaRPr>
          </a:p>
        </p:txBody>
      </p:sp>
    </p:spTree>
    <p:extLst>
      <p:ext uri="{BB962C8B-B14F-4D97-AF65-F5344CB8AC3E}">
        <p14:creationId xmlns:p14="http://schemas.microsoft.com/office/powerpoint/2010/main" val="3247619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8DA9C56-2BE8-4B0A-92D1-52535926D8E5}"/>
              </a:ext>
            </a:extLst>
          </p:cNvPr>
          <p:cNvSpPr>
            <a:spLocks noGrp="1"/>
          </p:cNvSpPr>
          <p:nvPr>
            <p:ph type="sldNum" sz="quarter" idx="12"/>
          </p:nvPr>
        </p:nvSpPr>
        <p:spPr/>
        <p:txBody>
          <a:bodyPr/>
          <a:lstStyle/>
          <a:p>
            <a:fld id="{B1767D5B-6E02-4F9E-88CB-B578BBC2F65C}" type="slidenum">
              <a:rPr lang="vi-VN" smtClean="0"/>
              <a:t>13</a:t>
            </a:fld>
            <a:endParaRPr lang="vi-VN"/>
          </a:p>
        </p:txBody>
      </p:sp>
      <p:sp>
        <p:nvSpPr>
          <p:cNvPr id="19" name="Rectangle 18">
            <a:extLst>
              <a:ext uri="{FF2B5EF4-FFF2-40B4-BE49-F238E27FC236}">
                <a16:creationId xmlns:a16="http://schemas.microsoft.com/office/drawing/2014/main" id="{AE4379AD-0031-4AA9-A78A-6D9EC0A05BD2}"/>
              </a:ext>
            </a:extLst>
          </p:cNvPr>
          <p:cNvSpPr/>
          <p:nvPr/>
        </p:nvSpPr>
        <p:spPr>
          <a:xfrm>
            <a:off x="0" y="1617785"/>
            <a:ext cx="12192000" cy="1454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49">
            <a:extLst>
              <a:ext uri="{FF2B5EF4-FFF2-40B4-BE49-F238E27FC236}">
                <a16:creationId xmlns:a16="http://schemas.microsoft.com/office/drawing/2014/main" id="{389A0051-9883-4B6D-99C8-CCA7B5E22C7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TextBox 1">
            <a:extLst>
              <a:ext uri="{FF2B5EF4-FFF2-40B4-BE49-F238E27FC236}">
                <a16:creationId xmlns:a16="http://schemas.microsoft.com/office/drawing/2014/main" id="{08D8FAAD-C2CC-400A-B2FB-39E7725D60E8}"/>
              </a:ext>
            </a:extLst>
          </p:cNvPr>
          <p:cNvSpPr txBox="1"/>
          <p:nvPr/>
        </p:nvSpPr>
        <p:spPr>
          <a:xfrm>
            <a:off x="1706880" y="2721114"/>
            <a:ext cx="8778240" cy="707886"/>
          </a:xfrm>
          <a:prstGeom prst="rect">
            <a:avLst/>
          </a:prstGeom>
          <a:noFill/>
        </p:spPr>
        <p:txBody>
          <a:bodyPr wrap="square" rtlCol="0">
            <a:spAutoFit/>
          </a:bodyPr>
          <a:lstStyle/>
          <a:p>
            <a:pPr algn="ctr"/>
            <a:r>
              <a:rPr lang="en-US" sz="4000" b="1" dirty="0">
                <a:solidFill>
                  <a:srgbClr val="FF0000"/>
                </a:solidFill>
              </a:rPr>
              <a:t>CẢM ƠN CÁC THẦY CÔ ĐÃ LẮNG NGHE!</a:t>
            </a:r>
          </a:p>
        </p:txBody>
      </p:sp>
    </p:spTree>
    <p:extLst>
      <p:ext uri="{BB962C8B-B14F-4D97-AF65-F5344CB8AC3E}">
        <p14:creationId xmlns:p14="http://schemas.microsoft.com/office/powerpoint/2010/main" val="714518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1767D5B-6E02-4F9E-88CB-B578BBC2F65C}" type="slidenum">
              <a:rPr lang="vi-VN" smtClean="0"/>
              <a:t>2</a:t>
            </a:fld>
            <a:endParaRPr lang="vi-VN"/>
          </a:p>
        </p:txBody>
      </p:sp>
      <p:sp>
        <p:nvSpPr>
          <p:cNvPr id="6" name="Rectangle 5"/>
          <p:cNvSpPr/>
          <p:nvPr/>
        </p:nvSpPr>
        <p:spPr>
          <a:xfrm>
            <a:off x="0" y="1294842"/>
            <a:ext cx="12192000" cy="523220"/>
          </a:xfrm>
          <a:prstGeom prst="rect">
            <a:avLst/>
          </a:prstGeom>
          <a:solidFill>
            <a:srgbClr val="FFFF00"/>
          </a:solidFill>
        </p:spPr>
        <p:txBody>
          <a:bodyPr wrap="square">
            <a:spAutoFit/>
          </a:bodyPr>
          <a:lstStyle/>
          <a:p>
            <a:pPr algn="ctr"/>
            <a:r>
              <a:rPr lang="vi-VN" sz="2800" b="1" dirty="0"/>
              <a:t>NỘI DUNG TRÌNH BÀY</a:t>
            </a:r>
            <a:endParaRPr lang="en-US" sz="2800" b="1" dirty="0"/>
          </a:p>
        </p:txBody>
      </p:sp>
      <p:sp>
        <p:nvSpPr>
          <p:cNvPr id="7" name="Rectangle 6"/>
          <p:cNvSpPr/>
          <p:nvPr/>
        </p:nvSpPr>
        <p:spPr>
          <a:xfrm>
            <a:off x="1019977" y="2145491"/>
            <a:ext cx="9165029" cy="461665"/>
          </a:xfrm>
          <a:prstGeom prst="rect">
            <a:avLst/>
          </a:prstGeom>
          <a:ln>
            <a:solidFill>
              <a:srgbClr val="FF0000"/>
            </a:solidFill>
          </a:ln>
        </p:spPr>
        <p:txBody>
          <a:bodyPr wrap="square">
            <a:spAutoFit/>
          </a:bodyPr>
          <a:lstStyle/>
          <a:p>
            <a:r>
              <a:rPr lang="vi-VN" sz="2400" b="1" dirty="0">
                <a:latin typeface="+mj-lt"/>
              </a:rPr>
              <a:t>1.</a:t>
            </a:r>
            <a:r>
              <a:rPr lang="vi-VN" sz="2400" b="1" dirty="0">
                <a:latin typeface="Times New Roman" panose="02020603050405020304" pitchFamily="18" charset="0"/>
              </a:rPr>
              <a:t> </a:t>
            </a:r>
            <a:r>
              <a:rPr lang="en-US" sz="2400" b="1" dirty="0" err="1">
                <a:latin typeface="Times New Roman" panose="02020603050405020304" pitchFamily="18" charset="0"/>
              </a:rPr>
              <a:t>Đặt</a:t>
            </a:r>
            <a:r>
              <a:rPr lang="en-US" sz="2400" b="1" dirty="0">
                <a:latin typeface="Times New Roman" panose="02020603050405020304" pitchFamily="18" charset="0"/>
              </a:rPr>
              <a:t> </a:t>
            </a:r>
            <a:r>
              <a:rPr lang="en-US" sz="2400" b="1" dirty="0" err="1">
                <a:latin typeface="Times New Roman" panose="02020603050405020304" pitchFamily="18" charset="0"/>
              </a:rPr>
              <a:t>vấn</a:t>
            </a:r>
            <a:r>
              <a:rPr lang="en-US" sz="2400" b="1" dirty="0">
                <a:latin typeface="Times New Roman" panose="02020603050405020304" pitchFamily="18" charset="0"/>
              </a:rPr>
              <a:t> </a:t>
            </a:r>
            <a:r>
              <a:rPr lang="en-US" sz="2400" b="1" dirty="0" err="1">
                <a:latin typeface="Times New Roman" panose="02020603050405020304" pitchFamily="18" charset="0"/>
              </a:rPr>
              <a:t>đề</a:t>
            </a:r>
            <a:endParaRPr lang="en-US" sz="2400" b="1" dirty="0">
              <a:latin typeface="Times New Roman" panose="02020603050405020304" pitchFamily="18" charset="0"/>
            </a:endParaRPr>
          </a:p>
        </p:txBody>
      </p:sp>
      <p:sp>
        <p:nvSpPr>
          <p:cNvPr id="8" name="Rectangle 7"/>
          <p:cNvSpPr/>
          <p:nvPr/>
        </p:nvSpPr>
        <p:spPr>
          <a:xfrm>
            <a:off x="1019978" y="2817562"/>
            <a:ext cx="9165028" cy="461665"/>
          </a:xfrm>
          <a:prstGeom prst="rect">
            <a:avLst/>
          </a:prstGeom>
          <a:ln>
            <a:solidFill>
              <a:srgbClr val="FF0000"/>
            </a:solidFill>
          </a:ln>
        </p:spPr>
        <p:txBody>
          <a:bodyPr wrap="square">
            <a:spAutoFit/>
          </a:bodyPr>
          <a:lstStyle/>
          <a:p>
            <a:pPr algn="just"/>
            <a:r>
              <a:rPr lang="vi-VN" sz="2400" b="1" dirty="0">
                <a:latin typeface="+mj-lt"/>
              </a:rPr>
              <a:t>2. </a:t>
            </a:r>
            <a:r>
              <a:rPr lang="en-US" sz="2400" b="1" dirty="0" err="1">
                <a:latin typeface="Times New Roman" panose="02020603050405020304" pitchFamily="18" charset="0"/>
              </a:rPr>
              <a:t>Cấu</a:t>
            </a:r>
            <a:r>
              <a:rPr lang="en-US" sz="2400" b="1" dirty="0">
                <a:latin typeface="Times New Roman" panose="02020603050405020304" pitchFamily="18" charset="0"/>
              </a:rPr>
              <a:t> </a:t>
            </a:r>
            <a:r>
              <a:rPr lang="en-US" sz="2400" b="1" dirty="0" err="1">
                <a:latin typeface="Times New Roman" panose="02020603050405020304" pitchFamily="18" charset="0"/>
              </a:rPr>
              <a:t>trúc</a:t>
            </a:r>
            <a:r>
              <a:rPr lang="en-US" sz="2400" b="1" dirty="0">
                <a:latin typeface="Times New Roman" panose="02020603050405020304" pitchFamily="18" charset="0"/>
              </a:rPr>
              <a:t> </a:t>
            </a:r>
            <a:r>
              <a:rPr lang="en-US" sz="2400" b="1" dirty="0" err="1">
                <a:latin typeface="Times New Roman" panose="02020603050405020304" pitchFamily="18" charset="0"/>
              </a:rPr>
              <a:t>của</a:t>
            </a:r>
            <a:r>
              <a:rPr lang="en-US" sz="2400" b="1" dirty="0">
                <a:latin typeface="Times New Roman" panose="02020603050405020304" pitchFamily="18" charset="0"/>
              </a:rPr>
              <a:t> </a:t>
            </a:r>
            <a:r>
              <a:rPr lang="en-US" sz="2400" b="1" dirty="0" err="1">
                <a:latin typeface="Times New Roman" panose="02020603050405020304" pitchFamily="18" charset="0"/>
              </a:rPr>
              <a:t>bộ</a:t>
            </a:r>
            <a:r>
              <a:rPr lang="en-US" sz="2400" b="1" dirty="0">
                <a:latin typeface="Times New Roman" panose="02020603050405020304" pitchFamily="18" charset="0"/>
              </a:rPr>
              <a:t> </a:t>
            </a:r>
            <a:r>
              <a:rPr lang="en-US" sz="2400" b="1" dirty="0" err="1">
                <a:latin typeface="Times New Roman" panose="02020603050405020304" pitchFamily="18" charset="0"/>
              </a:rPr>
              <a:t>biến</a:t>
            </a:r>
            <a:r>
              <a:rPr lang="en-US" sz="2400" b="1" dirty="0">
                <a:latin typeface="Times New Roman" panose="02020603050405020304" pitchFamily="18" charset="0"/>
              </a:rPr>
              <a:t> </a:t>
            </a:r>
            <a:r>
              <a:rPr lang="en-US" sz="2400" b="1" dirty="0" err="1">
                <a:latin typeface="Times New Roman" panose="02020603050405020304" pitchFamily="18" charset="0"/>
              </a:rPr>
              <a:t>đổi</a:t>
            </a:r>
            <a:r>
              <a:rPr lang="en-US" sz="2400" b="1" dirty="0">
                <a:latin typeface="Times New Roman" panose="02020603050405020304" pitchFamily="18" charset="0"/>
              </a:rPr>
              <a:t> MMC </a:t>
            </a:r>
            <a:r>
              <a:rPr lang="en-US" sz="2400" b="1" dirty="0" err="1">
                <a:latin typeface="Times New Roman" panose="02020603050405020304" pitchFamily="18" charset="0"/>
              </a:rPr>
              <a:t>và</a:t>
            </a:r>
            <a:r>
              <a:rPr lang="en-US" sz="2400" b="1" dirty="0">
                <a:latin typeface="Times New Roman" panose="02020603050405020304" pitchFamily="18" charset="0"/>
              </a:rPr>
              <a:t> </a:t>
            </a:r>
            <a:r>
              <a:rPr lang="en-US" sz="2400" b="1" dirty="0" err="1">
                <a:latin typeface="Times New Roman" panose="02020603050405020304" pitchFamily="18" charset="0"/>
              </a:rPr>
              <a:t>nguyên</a:t>
            </a:r>
            <a:r>
              <a:rPr lang="en-US" sz="2400" b="1" dirty="0">
                <a:latin typeface="Times New Roman" panose="02020603050405020304" pitchFamily="18" charset="0"/>
              </a:rPr>
              <a:t> </a:t>
            </a:r>
            <a:r>
              <a:rPr lang="en-US" sz="2400" b="1" dirty="0" err="1">
                <a:latin typeface="Times New Roman" panose="02020603050405020304" pitchFamily="18" charset="0"/>
              </a:rPr>
              <a:t>lý</a:t>
            </a:r>
            <a:r>
              <a:rPr lang="en-US" sz="2400" b="1" dirty="0">
                <a:latin typeface="Times New Roman" panose="02020603050405020304" pitchFamily="18" charset="0"/>
              </a:rPr>
              <a:t> </a:t>
            </a:r>
            <a:r>
              <a:rPr lang="en-US" sz="2400" b="1" dirty="0" err="1">
                <a:latin typeface="Times New Roman" panose="02020603050405020304" pitchFamily="18" charset="0"/>
              </a:rPr>
              <a:t>hoạt</a:t>
            </a:r>
            <a:r>
              <a:rPr lang="en-US" sz="2400" b="1" dirty="0">
                <a:latin typeface="Times New Roman" panose="02020603050405020304" pitchFamily="18" charset="0"/>
              </a:rPr>
              <a:t> </a:t>
            </a:r>
            <a:r>
              <a:rPr lang="en-US" sz="2400" b="1" dirty="0" err="1">
                <a:latin typeface="Times New Roman" panose="02020603050405020304" pitchFamily="18" charset="0"/>
              </a:rPr>
              <a:t>động</a:t>
            </a:r>
            <a:r>
              <a:rPr lang="en-US" sz="2400" b="1" dirty="0">
                <a:latin typeface="Times New Roman" panose="02020603050405020304" pitchFamily="18" charset="0"/>
              </a:rPr>
              <a:t> </a:t>
            </a:r>
            <a:r>
              <a:rPr lang="en-US" sz="2400" b="1" dirty="0" err="1">
                <a:latin typeface="Times New Roman" panose="02020603050405020304" pitchFamily="18" charset="0"/>
              </a:rPr>
              <a:t>của</a:t>
            </a:r>
            <a:r>
              <a:rPr lang="en-US" sz="2400" b="1" dirty="0">
                <a:latin typeface="Times New Roman" panose="02020603050405020304" pitchFamily="18" charset="0"/>
              </a:rPr>
              <a:t> MMC</a:t>
            </a:r>
          </a:p>
        </p:txBody>
      </p:sp>
      <p:sp>
        <p:nvSpPr>
          <p:cNvPr id="10" name="Rectangle 9"/>
          <p:cNvSpPr/>
          <p:nvPr/>
        </p:nvSpPr>
        <p:spPr>
          <a:xfrm>
            <a:off x="1019977" y="3562672"/>
            <a:ext cx="9165031" cy="461665"/>
          </a:xfrm>
          <a:prstGeom prst="rect">
            <a:avLst/>
          </a:prstGeom>
          <a:ln>
            <a:solidFill>
              <a:srgbClr val="FF0000"/>
            </a:solidFill>
          </a:ln>
        </p:spPr>
        <p:txBody>
          <a:bodyPr wrap="square">
            <a:spAutoFit/>
          </a:bodyPr>
          <a:lstStyle/>
          <a:p>
            <a:pPr algn="just"/>
            <a:r>
              <a:rPr lang="vi-VN" sz="2400" b="1" dirty="0">
                <a:latin typeface="+mj-lt"/>
              </a:rPr>
              <a:t>3. </a:t>
            </a:r>
            <a:r>
              <a:rPr lang="pt-BR" sz="2400" b="1" dirty="0">
                <a:latin typeface="Times New Roman" panose="02020603050405020304" pitchFamily="18" charset="0"/>
              </a:rPr>
              <a:t>Điều khiển BBĐ MMC trong chế độ nối lưới</a:t>
            </a:r>
            <a:endParaRPr lang="en-US" sz="2400" b="1" dirty="0">
              <a:latin typeface="Times New Roman" panose="02020603050405020304" pitchFamily="18" charset="0"/>
            </a:endParaRPr>
          </a:p>
        </p:txBody>
      </p:sp>
      <p:sp>
        <p:nvSpPr>
          <p:cNvPr id="12" name="Rectangle 11"/>
          <p:cNvSpPr/>
          <p:nvPr/>
        </p:nvSpPr>
        <p:spPr>
          <a:xfrm>
            <a:off x="1019978" y="4309752"/>
            <a:ext cx="9165028" cy="461665"/>
          </a:xfrm>
          <a:prstGeom prst="rect">
            <a:avLst/>
          </a:prstGeom>
          <a:ln>
            <a:solidFill>
              <a:srgbClr val="FF0000"/>
            </a:solidFill>
          </a:ln>
        </p:spPr>
        <p:txBody>
          <a:bodyPr wrap="square">
            <a:spAutoFit/>
          </a:bodyPr>
          <a:lstStyle/>
          <a:p>
            <a:pPr algn="just"/>
            <a:r>
              <a:rPr lang="vi-VN" sz="2400" b="1" dirty="0">
                <a:latin typeface="+mj-lt"/>
              </a:rPr>
              <a:t>4. </a:t>
            </a:r>
            <a:r>
              <a:rPr lang="en-US" sz="2400" b="1" dirty="0" err="1">
                <a:latin typeface="Times New Roman" panose="02020603050405020304" pitchFamily="18" charset="0"/>
              </a:rPr>
              <a:t>Kết</a:t>
            </a:r>
            <a:r>
              <a:rPr lang="en-US" sz="2400" b="1" dirty="0">
                <a:latin typeface="Times New Roman" panose="02020603050405020304" pitchFamily="18" charset="0"/>
              </a:rPr>
              <a:t> </a:t>
            </a:r>
            <a:r>
              <a:rPr lang="en-US" sz="2400" b="1" dirty="0" err="1">
                <a:latin typeface="Times New Roman" panose="02020603050405020304" pitchFamily="18" charset="0"/>
              </a:rPr>
              <a:t>quả</a:t>
            </a:r>
            <a:r>
              <a:rPr lang="en-US" sz="2400" b="1" dirty="0">
                <a:latin typeface="Times New Roman" panose="02020603050405020304" pitchFamily="18" charset="0"/>
              </a:rPr>
              <a:t> </a:t>
            </a:r>
            <a:r>
              <a:rPr lang="en-US" sz="2400" b="1" dirty="0" err="1">
                <a:latin typeface="Times New Roman" panose="02020603050405020304" pitchFamily="18" charset="0"/>
              </a:rPr>
              <a:t>mô</a:t>
            </a:r>
            <a:r>
              <a:rPr lang="en-US" sz="2400" b="1" dirty="0">
                <a:latin typeface="Times New Roman" panose="02020603050405020304" pitchFamily="18" charset="0"/>
              </a:rPr>
              <a:t> </a:t>
            </a:r>
            <a:r>
              <a:rPr lang="en-US" sz="2400" b="1" dirty="0" err="1">
                <a:latin typeface="Times New Roman" panose="02020603050405020304" pitchFamily="18" charset="0"/>
              </a:rPr>
              <a:t>phỏng</a:t>
            </a:r>
            <a:endParaRPr lang="en-US" sz="2400" b="1" dirty="0">
              <a:latin typeface="Times New Roman" panose="02020603050405020304" pitchFamily="18" charset="0"/>
            </a:endParaRPr>
          </a:p>
        </p:txBody>
      </p:sp>
      <p:sp>
        <p:nvSpPr>
          <p:cNvPr id="14" name="Right Arrow 13"/>
          <p:cNvSpPr/>
          <p:nvPr/>
        </p:nvSpPr>
        <p:spPr>
          <a:xfrm>
            <a:off x="548067" y="2190443"/>
            <a:ext cx="190005" cy="371759"/>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Right Arrow 14"/>
          <p:cNvSpPr/>
          <p:nvPr/>
        </p:nvSpPr>
        <p:spPr>
          <a:xfrm>
            <a:off x="544388" y="2882895"/>
            <a:ext cx="190005" cy="307239"/>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Right Arrow 15"/>
          <p:cNvSpPr/>
          <p:nvPr/>
        </p:nvSpPr>
        <p:spPr>
          <a:xfrm>
            <a:off x="544387" y="3638489"/>
            <a:ext cx="190005" cy="30723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Right Arrow 16"/>
          <p:cNvSpPr/>
          <p:nvPr/>
        </p:nvSpPr>
        <p:spPr>
          <a:xfrm>
            <a:off x="544386" y="4367216"/>
            <a:ext cx="190005" cy="307239"/>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Right Arrow 16">
            <a:extLst>
              <a:ext uri="{FF2B5EF4-FFF2-40B4-BE49-F238E27FC236}">
                <a16:creationId xmlns:a16="http://schemas.microsoft.com/office/drawing/2014/main" id="{8B5DF76E-6011-4663-A702-F191A997FB8F}"/>
              </a:ext>
            </a:extLst>
          </p:cNvPr>
          <p:cNvSpPr/>
          <p:nvPr/>
        </p:nvSpPr>
        <p:spPr>
          <a:xfrm>
            <a:off x="544385" y="5108884"/>
            <a:ext cx="190005" cy="307239"/>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Rectangle 18">
            <a:extLst>
              <a:ext uri="{FF2B5EF4-FFF2-40B4-BE49-F238E27FC236}">
                <a16:creationId xmlns:a16="http://schemas.microsoft.com/office/drawing/2014/main" id="{7879E78F-0FBF-4281-AC60-09E3AA445F84}"/>
              </a:ext>
            </a:extLst>
          </p:cNvPr>
          <p:cNvSpPr/>
          <p:nvPr/>
        </p:nvSpPr>
        <p:spPr>
          <a:xfrm>
            <a:off x="1019975" y="5023837"/>
            <a:ext cx="9165031" cy="461665"/>
          </a:xfrm>
          <a:prstGeom prst="rect">
            <a:avLst/>
          </a:prstGeom>
          <a:ln>
            <a:solidFill>
              <a:srgbClr val="FF0000"/>
            </a:solidFill>
          </a:ln>
        </p:spPr>
        <p:txBody>
          <a:bodyPr wrap="square">
            <a:spAutoFit/>
          </a:bodyPr>
          <a:lstStyle/>
          <a:p>
            <a:pPr algn="just"/>
            <a:r>
              <a:rPr lang="en-US" sz="2400" b="1" dirty="0">
                <a:latin typeface="Times New Roman" panose="02020603050405020304" pitchFamily="18" charset="0"/>
              </a:rPr>
              <a:t>5. </a:t>
            </a:r>
            <a:r>
              <a:rPr lang="en-US" sz="2400" b="1" dirty="0" err="1">
                <a:latin typeface="Times New Roman" panose="02020603050405020304" pitchFamily="18" charset="0"/>
              </a:rPr>
              <a:t>Kết</a:t>
            </a:r>
            <a:r>
              <a:rPr lang="en-US" sz="2400" b="1" dirty="0">
                <a:latin typeface="Times New Roman" panose="02020603050405020304" pitchFamily="18" charset="0"/>
              </a:rPr>
              <a:t> </a:t>
            </a:r>
            <a:r>
              <a:rPr lang="en-US" sz="2400" b="1" dirty="0" err="1">
                <a:latin typeface="Times New Roman" panose="02020603050405020304" pitchFamily="18" charset="0"/>
              </a:rPr>
              <a:t>luận</a:t>
            </a:r>
            <a:endParaRPr lang="en-US" sz="2400" b="1" dirty="0">
              <a:latin typeface="Times New Roman" panose="02020603050405020304" pitchFamily="18" charset="0"/>
            </a:endParaRPr>
          </a:p>
        </p:txBody>
      </p:sp>
    </p:spTree>
    <p:extLst>
      <p:ext uri="{BB962C8B-B14F-4D97-AF65-F5344CB8AC3E}">
        <p14:creationId xmlns:p14="http://schemas.microsoft.com/office/powerpoint/2010/main" val="4116126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1767D5B-6E02-4F9E-88CB-B578BBC2F65C}" type="slidenum">
              <a:rPr lang="vi-VN" smtClean="0"/>
              <a:t>3</a:t>
            </a:fld>
            <a:endParaRPr lang="vi-VN"/>
          </a:p>
        </p:txBody>
      </p:sp>
      <p:sp>
        <p:nvSpPr>
          <p:cNvPr id="9" name="Rectangle 8">
            <a:extLst>
              <a:ext uri="{FF2B5EF4-FFF2-40B4-BE49-F238E27FC236}">
                <a16:creationId xmlns:a16="http://schemas.microsoft.com/office/drawing/2014/main" id="{506CDC59-2AE5-49EA-86EB-98A2971DEB07}"/>
              </a:ext>
            </a:extLst>
          </p:cNvPr>
          <p:cNvSpPr/>
          <p:nvPr/>
        </p:nvSpPr>
        <p:spPr>
          <a:xfrm>
            <a:off x="0" y="1617785"/>
            <a:ext cx="12192000" cy="1454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0B89FDD9-A62E-4E26-B96A-77B264D43F9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9">
            <a:extLst>
              <a:ext uri="{FF2B5EF4-FFF2-40B4-BE49-F238E27FC236}">
                <a16:creationId xmlns:a16="http://schemas.microsoft.com/office/drawing/2014/main" id="{6CA5AF48-3C7F-4529-8FD2-92FBF4631E02}"/>
              </a:ext>
            </a:extLst>
          </p:cNvPr>
          <p:cNvSpPr/>
          <p:nvPr/>
        </p:nvSpPr>
        <p:spPr>
          <a:xfrm>
            <a:off x="0" y="246353"/>
            <a:ext cx="12192000" cy="461665"/>
          </a:xfrm>
          <a:prstGeom prst="rect">
            <a:avLst/>
          </a:prstGeom>
          <a:ln>
            <a:solidFill>
              <a:srgbClr val="FF0000"/>
            </a:solidFill>
          </a:ln>
        </p:spPr>
        <p:txBody>
          <a:bodyPr wrap="square">
            <a:spAutoFit/>
          </a:bodyPr>
          <a:lstStyle/>
          <a:p>
            <a:r>
              <a:rPr lang="vi-VN" sz="2400" b="1" dirty="0">
                <a:latin typeface="+mj-lt"/>
              </a:rPr>
              <a:t>1.</a:t>
            </a:r>
            <a:r>
              <a:rPr lang="vi-VN" sz="2400" b="1" dirty="0">
                <a:latin typeface="Times New Roman" panose="02020603050405020304" pitchFamily="18" charset="0"/>
              </a:rPr>
              <a:t> </a:t>
            </a:r>
            <a:r>
              <a:rPr lang="en-US" sz="2400" b="1" dirty="0" err="1">
                <a:latin typeface="Times New Roman" panose="02020603050405020304" pitchFamily="18" charset="0"/>
              </a:rPr>
              <a:t>Đặt</a:t>
            </a:r>
            <a:r>
              <a:rPr lang="en-US" sz="2400" b="1" dirty="0">
                <a:latin typeface="Times New Roman" panose="02020603050405020304" pitchFamily="18" charset="0"/>
              </a:rPr>
              <a:t> </a:t>
            </a:r>
            <a:r>
              <a:rPr lang="en-US" sz="2400" b="1" dirty="0" err="1">
                <a:latin typeface="Times New Roman" panose="02020603050405020304" pitchFamily="18" charset="0"/>
              </a:rPr>
              <a:t>vấn</a:t>
            </a:r>
            <a:r>
              <a:rPr lang="en-US" sz="2400" b="1" dirty="0">
                <a:latin typeface="Times New Roman" panose="02020603050405020304" pitchFamily="18" charset="0"/>
              </a:rPr>
              <a:t> </a:t>
            </a:r>
            <a:r>
              <a:rPr lang="en-US" sz="2400" b="1" dirty="0" err="1">
                <a:latin typeface="Times New Roman" panose="02020603050405020304" pitchFamily="18" charset="0"/>
              </a:rPr>
              <a:t>đề</a:t>
            </a:r>
            <a:endParaRPr lang="en-US" sz="2400" b="1" dirty="0">
              <a:latin typeface="Times New Roman" panose="02020603050405020304" pitchFamily="18" charset="0"/>
            </a:endParaRPr>
          </a:p>
        </p:txBody>
      </p:sp>
      <p:sp>
        <p:nvSpPr>
          <p:cNvPr id="12" name="TextBox 11">
            <a:extLst>
              <a:ext uri="{FF2B5EF4-FFF2-40B4-BE49-F238E27FC236}">
                <a16:creationId xmlns:a16="http://schemas.microsoft.com/office/drawing/2014/main" id="{2BBD1886-0E03-4BCD-8B12-8D8F9B89F8AC}"/>
              </a:ext>
            </a:extLst>
          </p:cNvPr>
          <p:cNvSpPr txBox="1"/>
          <p:nvPr/>
        </p:nvSpPr>
        <p:spPr>
          <a:xfrm>
            <a:off x="179363" y="840284"/>
            <a:ext cx="4828735" cy="1754326"/>
          </a:xfrm>
          <a:prstGeom prst="rect">
            <a:avLst/>
          </a:prstGeom>
          <a:noFill/>
          <a:ln>
            <a:solidFill>
              <a:schemeClr val="accent1"/>
            </a:solidFill>
          </a:ln>
        </p:spPr>
        <p:txBody>
          <a:bodyPr wrap="square">
            <a:spAutoFit/>
          </a:bodyPr>
          <a:lstStyle/>
          <a:p>
            <a:pPr marL="0" marR="0" algn="just">
              <a:spcBef>
                <a:spcPts val="1200"/>
              </a:spcBef>
              <a:spcAft>
                <a:spcPts val="0"/>
              </a:spcAft>
              <a:tabLst>
                <a:tab pos="628650" algn="l"/>
              </a:tabLst>
            </a:pPr>
            <a:r>
              <a:rPr lang="de-DE" sz="1800" dirty="0">
                <a:effectLst/>
                <a:latin typeface="Times New Roman" panose="02020603050405020304" pitchFamily="18" charset="0"/>
                <a:ea typeface="Times New Roman" panose="02020603050405020304" pitchFamily="18" charset="0"/>
              </a:rPr>
              <a:t>Trong triển khai ứng dụng của BBĐ MMC, bộ điều khiển PI truyền thống được sử dụng và nghiên cứu nhiều trước đây.</a:t>
            </a:r>
            <a:r>
              <a:rPr lang="x-none" sz="1800" dirty="0">
                <a:effectLst/>
                <a:latin typeface="Times New Roman" panose="02020603050405020304" pitchFamily="18" charset="0"/>
                <a:ea typeface="Times New Roman" panose="02020603050405020304" pitchFamily="18" charset="0"/>
              </a:rPr>
              <a:t> Điều khiển PI đáp ứng </a:t>
            </a:r>
            <a:r>
              <a:rPr lang="en-US" sz="1800" dirty="0" err="1">
                <a:effectLst/>
                <a:latin typeface="Times New Roman" panose="02020603050405020304" pitchFamily="18" charset="0"/>
                <a:ea typeface="Times New Roman" panose="02020603050405020304" pitchFamily="18" charset="0"/>
              </a:rPr>
              <a:t>tốt</a:t>
            </a:r>
            <a:r>
              <a:rPr lang="en-US" sz="1800" dirty="0">
                <a:effectLst/>
                <a:latin typeface="Times New Roman" panose="02020603050405020304" pitchFamily="18" charset="0"/>
                <a:ea typeface="Times New Roman" panose="02020603050405020304" pitchFamily="18" charset="0"/>
              </a:rPr>
              <a:t> </a:t>
            </a:r>
            <a:r>
              <a:rPr lang="x-none" sz="1800" dirty="0">
                <a:effectLst/>
                <a:latin typeface="Times New Roman" panose="02020603050405020304" pitchFamily="18" charset="0"/>
                <a:ea typeface="Times New Roman" panose="02020603050405020304" pitchFamily="18" charset="0"/>
              </a:rPr>
              <a:t>về chất lượng điều khiển, nhưng về khả năng chống nhiễu và tính ổn định trong thực tế chưa đáp ứng được. </a:t>
            </a:r>
            <a:endParaRPr lang="en-US" sz="1800" dirty="0">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id="{7DE188AE-6551-4FFB-B958-4172C4B507C6}"/>
              </a:ext>
            </a:extLst>
          </p:cNvPr>
          <p:cNvSpPr txBox="1"/>
          <p:nvPr/>
        </p:nvSpPr>
        <p:spPr>
          <a:xfrm>
            <a:off x="179363" y="5154395"/>
            <a:ext cx="5264835" cy="1477328"/>
          </a:xfrm>
          <a:prstGeom prst="rect">
            <a:avLst/>
          </a:prstGeom>
          <a:noFill/>
          <a:ln>
            <a:solidFill>
              <a:schemeClr val="accent1"/>
            </a:solidFill>
          </a:ln>
        </p:spPr>
        <p:txBody>
          <a:bodyPr wrap="square">
            <a:spAutoFit/>
          </a:bodyPr>
          <a:lstStyle/>
          <a:p>
            <a:pPr marL="0" marR="0" algn="just">
              <a:spcBef>
                <a:spcPts val="1200"/>
              </a:spcBef>
              <a:spcAft>
                <a:spcPts val="0"/>
              </a:spcAft>
              <a:tabLst>
                <a:tab pos="628650" algn="l"/>
              </a:tabLst>
            </a:pPr>
            <a:r>
              <a:rPr lang="x-none" sz="1800" dirty="0">
                <a:effectLst/>
                <a:latin typeface="Times New Roman" panose="02020603050405020304" pitchFamily="18" charset="0"/>
                <a:ea typeface="Times New Roman" panose="02020603050405020304" pitchFamily="18" charset="0"/>
              </a:rPr>
              <a:t>Gần đây, điều khiển LADRC được quan tâm nghiên cứu trong </a:t>
            </a:r>
            <a:r>
              <a:rPr lang="de-DE" sz="1800" dirty="0">
                <a:effectLst/>
                <a:latin typeface="Times New Roman" panose="02020603050405020304" pitchFamily="18" charset="0"/>
                <a:ea typeface="Times New Roman" panose="02020603050405020304" pitchFamily="18" charset="0"/>
              </a:rPr>
              <a:t>để điều khiển MMC nhằm nâng cao chất lượng với ưu điểm là dễ dàng</a:t>
            </a:r>
            <a:r>
              <a:rPr lang="x-none" sz="1800" dirty="0">
                <a:effectLst/>
                <a:latin typeface="Times New Roman" panose="02020603050405020304" pitchFamily="18" charset="0"/>
                <a:ea typeface="Times New Roman" panose="02020603050405020304" pitchFamily="18" charset="0"/>
              </a:rPr>
              <a:t> tính toán và có khả năng điều khiển chống nhiễu tốt, và khắc phục được các nhược điểm của bộ điều khiển PI truyền thống. </a:t>
            </a:r>
            <a:endParaRPr lang="en-US" sz="1100" dirty="0">
              <a:effectLst/>
              <a:latin typeface="Times New Roman" panose="02020603050405020304" pitchFamily="18" charset="0"/>
              <a:ea typeface="Times New Roman" panose="02020603050405020304" pitchFamily="18" charset="0"/>
            </a:endParaRPr>
          </a:p>
        </p:txBody>
      </p:sp>
      <p:sp>
        <p:nvSpPr>
          <p:cNvPr id="13" name="TextBox 12">
            <a:extLst>
              <a:ext uri="{FF2B5EF4-FFF2-40B4-BE49-F238E27FC236}">
                <a16:creationId xmlns:a16="http://schemas.microsoft.com/office/drawing/2014/main" id="{9A2DAABE-CF7A-4B84-8CB9-C205B553BEE1}"/>
              </a:ext>
            </a:extLst>
          </p:cNvPr>
          <p:cNvSpPr txBox="1"/>
          <p:nvPr/>
        </p:nvSpPr>
        <p:spPr>
          <a:xfrm>
            <a:off x="5890849" y="3823426"/>
            <a:ext cx="6121788" cy="2308324"/>
          </a:xfrm>
          <a:prstGeom prst="rect">
            <a:avLst/>
          </a:prstGeom>
          <a:noFill/>
          <a:ln>
            <a:solidFill>
              <a:schemeClr val="accent1"/>
            </a:solidFill>
          </a:ln>
        </p:spPr>
        <p:txBody>
          <a:bodyPr wrap="square">
            <a:spAutoFit/>
          </a:bodyPr>
          <a:lstStyle/>
          <a:p>
            <a:pPr marL="0" marR="0" algn="just">
              <a:spcBef>
                <a:spcPts val="1200"/>
              </a:spcBef>
              <a:spcAft>
                <a:spcPts val="0"/>
              </a:spcAft>
              <a:tabLst>
                <a:tab pos="628650" algn="l"/>
              </a:tabLst>
            </a:pPr>
            <a:r>
              <a:rPr lang="de-DE" sz="1800" dirty="0">
                <a:effectLst/>
                <a:latin typeface="Times New Roman" panose="02020603050405020304" pitchFamily="18" charset="0"/>
                <a:ea typeface="Times New Roman" panose="02020603050405020304" pitchFamily="18" charset="0"/>
              </a:rPr>
              <a:t>Việc ước tính trực tuyến của trạng thái mới này được thực hiện bằng cách sử dụng bộ quan sát trạng thái mở rộng (Extended State Observer – ESO), bộ quan sát này có tác dụng theo dõi và ước lượng các nhiễu tác động trực tiếp để khử các sai số điều khiển do nhiễu sinh ra. Khả năng này giúp cho LADRC trở thành phương pháp tin cậy khi áp dụng cho các hệ thống có mô hình động học không cố định mà bị tác động bởi các yêu tố nhiễu khi làm việc. </a:t>
            </a:r>
          </a:p>
        </p:txBody>
      </p:sp>
      <p:sp>
        <p:nvSpPr>
          <p:cNvPr id="14" name="TextBox 13">
            <a:extLst>
              <a:ext uri="{FF2B5EF4-FFF2-40B4-BE49-F238E27FC236}">
                <a16:creationId xmlns:a16="http://schemas.microsoft.com/office/drawing/2014/main" id="{280B6FFB-EA8C-491B-873A-1E6F002BB033}"/>
              </a:ext>
            </a:extLst>
          </p:cNvPr>
          <p:cNvSpPr txBox="1"/>
          <p:nvPr/>
        </p:nvSpPr>
        <p:spPr>
          <a:xfrm>
            <a:off x="5858023" y="1370417"/>
            <a:ext cx="6154614" cy="1754326"/>
          </a:xfrm>
          <a:prstGeom prst="rect">
            <a:avLst/>
          </a:prstGeom>
          <a:noFill/>
          <a:ln>
            <a:solidFill>
              <a:schemeClr val="accent1"/>
            </a:solidFill>
          </a:ln>
        </p:spPr>
        <p:txBody>
          <a:bodyPr wrap="square">
            <a:spAutoFit/>
          </a:bodyPr>
          <a:lstStyle/>
          <a:p>
            <a:pPr marL="0" marR="0" algn="just">
              <a:spcBef>
                <a:spcPts val="1200"/>
              </a:spcBef>
              <a:spcAft>
                <a:spcPts val="0"/>
              </a:spcAft>
              <a:tabLst>
                <a:tab pos="628650" algn="l"/>
              </a:tabLst>
            </a:pPr>
            <a:r>
              <a:rPr lang="en-US" sz="1800" dirty="0" err="1">
                <a:effectLst/>
                <a:latin typeface="Times New Roman" panose="02020603050405020304" pitchFamily="18" charset="0"/>
                <a:ea typeface="Times New Roman" panose="02020603050405020304" pitchFamily="18" charset="0"/>
              </a:rPr>
              <a:t>Để</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khắc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phục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Báo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cáo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này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giới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thiệu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phương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pháp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điều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khiển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loại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bỏ</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nhiễu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chủ</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động</a:t>
            </a:r>
            <a:r>
              <a:rPr lang="en-US" sz="1800" dirty="0">
                <a:effectLst/>
                <a:latin typeface="Times New Roman" panose="02020603050405020304" pitchFamily="18" charset="0"/>
                <a:ea typeface="Times New Roman" panose="02020603050405020304" pitchFamily="18" charset="0"/>
              </a:rPr>
              <a:t> (LADRC).</a:t>
            </a:r>
            <a:r>
              <a:rPr lang="x-none" sz="1800" dirty="0">
                <a:effectLst/>
                <a:latin typeface="Times New Roman" panose="02020603050405020304" pitchFamily="18" charset="0"/>
                <a:ea typeface="Times New Roman" panose="02020603050405020304" pitchFamily="18" charset="0"/>
              </a:rPr>
              <a:t> LADRC giúp chống nhiễu và truy xuất được nguồn gây nhiễ</a:t>
            </a:r>
            <a:r>
              <a:rPr lang="en-US" sz="1800" dirty="0">
                <a:effectLst/>
                <a:latin typeface="Times New Roman" panose="02020603050405020304" pitchFamily="18" charset="0"/>
                <a:ea typeface="Times New Roman" panose="02020603050405020304" pitchFamily="18" charset="0"/>
              </a:rPr>
              <a:t>u</a:t>
            </a:r>
            <a:r>
              <a:rPr lang="x-none" sz="1800" dirty="0">
                <a:effectLst/>
                <a:latin typeface="Times New Roman" panose="02020603050405020304" pitchFamily="18" charset="0"/>
                <a:ea typeface="Times New Roman" panose="02020603050405020304" pitchFamily="18" charset="0"/>
              </a:rPr>
              <a:t>.</a:t>
            </a:r>
            <a:r>
              <a:rPr lang="de-DE" sz="1800" dirty="0">
                <a:effectLst/>
                <a:latin typeface="Times New Roman" panose="02020603050405020304" pitchFamily="18" charset="0"/>
                <a:ea typeface="Times New Roman" panose="02020603050405020304" pitchFamily="18" charset="0"/>
              </a:rPr>
              <a:t> ADRC là một phương pháp điều khiển ưu việt cho hệ thống có quá trình động học thay đổi trong khi làm việc mà sự thay đổi này chưa xác định được ở thời điểm ban đầu. </a:t>
            </a:r>
          </a:p>
        </p:txBody>
      </p:sp>
      <p:sp>
        <p:nvSpPr>
          <p:cNvPr id="15" name="Arrow: Right 14">
            <a:extLst>
              <a:ext uri="{FF2B5EF4-FFF2-40B4-BE49-F238E27FC236}">
                <a16:creationId xmlns:a16="http://schemas.microsoft.com/office/drawing/2014/main" id="{3B3DA06F-F923-450D-9A4F-3BFA3F81AA1D}"/>
              </a:ext>
            </a:extLst>
          </p:cNvPr>
          <p:cNvSpPr/>
          <p:nvPr/>
        </p:nvSpPr>
        <p:spPr>
          <a:xfrm>
            <a:off x="5008098" y="1370417"/>
            <a:ext cx="840547" cy="8771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Down 15">
            <a:extLst>
              <a:ext uri="{FF2B5EF4-FFF2-40B4-BE49-F238E27FC236}">
                <a16:creationId xmlns:a16="http://schemas.microsoft.com/office/drawing/2014/main" id="{9B62AE9E-2DF2-4AE1-BD15-F12994748886}"/>
              </a:ext>
            </a:extLst>
          </p:cNvPr>
          <p:cNvSpPr/>
          <p:nvPr/>
        </p:nvSpPr>
        <p:spPr>
          <a:xfrm>
            <a:off x="8117058" y="3124743"/>
            <a:ext cx="1139484" cy="6986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F763AB35-9401-468B-9912-97B5BCF5ACE0}"/>
              </a:ext>
            </a:extLst>
          </p:cNvPr>
          <p:cNvSpPr/>
          <p:nvPr/>
        </p:nvSpPr>
        <p:spPr>
          <a:xfrm rot="10800000">
            <a:off x="5444198" y="4977157"/>
            <a:ext cx="446652" cy="9885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9647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FE38076-37AE-4537-B09F-FBD418AED9D8}"/>
              </a:ext>
            </a:extLst>
          </p:cNvPr>
          <p:cNvSpPr/>
          <p:nvPr/>
        </p:nvSpPr>
        <p:spPr>
          <a:xfrm>
            <a:off x="0" y="1617785"/>
            <a:ext cx="12192000" cy="1454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Object 2">
            <a:extLst>
              <a:ext uri="{FF2B5EF4-FFF2-40B4-BE49-F238E27FC236}">
                <a16:creationId xmlns:a16="http://schemas.microsoft.com/office/drawing/2014/main" id="{BAE9A4EA-24E1-4448-A5FB-6693A716FB19}"/>
              </a:ext>
            </a:extLst>
          </p:cNvPr>
          <p:cNvGraphicFramePr>
            <a:graphicFrameLocks noChangeAspect="1"/>
          </p:cNvGraphicFramePr>
          <p:nvPr>
            <p:extLst>
              <p:ext uri="{D42A27DB-BD31-4B8C-83A1-F6EECF244321}">
                <p14:modId xmlns:p14="http://schemas.microsoft.com/office/powerpoint/2010/main" val="2713104989"/>
              </p:ext>
            </p:extLst>
          </p:nvPr>
        </p:nvGraphicFramePr>
        <p:xfrm>
          <a:off x="182880" y="1002249"/>
          <a:ext cx="6246055" cy="4540421"/>
        </p:xfrm>
        <a:graphic>
          <a:graphicData uri="http://schemas.openxmlformats.org/presentationml/2006/ole">
            <mc:AlternateContent xmlns:mc="http://schemas.openxmlformats.org/markup-compatibility/2006">
              <mc:Choice xmlns:v="urn:schemas-microsoft-com:vml" Requires="v">
                <p:oleObj spid="_x0000_s62483" name="Visio" r:id="rId3" imgW="7993132" imgH="4861434" progId="Visio.Drawing.15">
                  <p:embed/>
                </p:oleObj>
              </mc:Choice>
              <mc:Fallback>
                <p:oleObj name="Visio" r:id="rId3" imgW="7993132" imgH="4861434"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 y="1002249"/>
                        <a:ext cx="6246055" cy="4540421"/>
                      </a:xfrm>
                      <a:prstGeom prst="rect">
                        <a:avLst/>
                      </a:prstGeom>
                      <a:noFill/>
                    </p:spPr>
                  </p:pic>
                </p:oleObj>
              </mc:Fallback>
            </mc:AlternateContent>
          </a:graphicData>
        </a:graphic>
      </p:graphicFrame>
      <p:sp>
        <p:nvSpPr>
          <p:cNvPr id="16" name="TextBox 15">
            <a:extLst>
              <a:ext uri="{FF2B5EF4-FFF2-40B4-BE49-F238E27FC236}">
                <a16:creationId xmlns:a16="http://schemas.microsoft.com/office/drawing/2014/main" id="{54ECE1E8-D241-4D37-9A6A-4A5668C19E58}"/>
              </a:ext>
            </a:extLst>
          </p:cNvPr>
          <p:cNvSpPr txBox="1"/>
          <p:nvPr/>
        </p:nvSpPr>
        <p:spPr>
          <a:xfrm>
            <a:off x="182880" y="5662136"/>
            <a:ext cx="5387926" cy="369332"/>
          </a:xfrm>
          <a:prstGeom prst="rect">
            <a:avLst/>
          </a:prstGeom>
          <a:noFill/>
        </p:spPr>
        <p:txBody>
          <a:bodyPr wrap="square">
            <a:spAutoFit/>
          </a:bodyPr>
          <a:lstStyle/>
          <a:p>
            <a:pPr marL="0" marR="0" algn="ctr">
              <a:spcBef>
                <a:spcPts val="500"/>
              </a:spcBef>
              <a:spcAft>
                <a:spcPts val="1000"/>
              </a:spcAft>
              <a:tabLst>
                <a:tab pos="628650" algn="l"/>
              </a:tabLst>
            </a:pPr>
            <a:r>
              <a:rPr lang="vi-VN" sz="1800" b="1" i="1" dirty="0">
                <a:effectLst/>
                <a:latin typeface="Times New Roman" panose="02020603050405020304" pitchFamily="18" charset="0"/>
                <a:ea typeface="Times New Roman" panose="02020603050405020304" pitchFamily="18" charset="0"/>
              </a:rPr>
              <a:t>Hình 1.</a:t>
            </a:r>
            <a:r>
              <a:rPr lang="vi-VN" sz="1800" i="1" dirty="0">
                <a:effectLst/>
                <a:latin typeface="Times New Roman" panose="02020603050405020304" pitchFamily="18" charset="0"/>
                <a:ea typeface="Times New Roman" panose="02020603050405020304" pitchFamily="18" charset="0"/>
              </a:rPr>
              <a:t> Cấu trúc bộ biến đổi MMC nối lưới</a:t>
            </a:r>
            <a:endParaRPr lang="en-US" sz="1000" dirty="0">
              <a:effectLst/>
              <a:latin typeface="Times New Roman" panose="02020603050405020304" pitchFamily="18" charset="0"/>
              <a:ea typeface="Times New Roman" panose="02020603050405020304" pitchFamily="18" charset="0"/>
            </a:endParaRPr>
          </a:p>
        </p:txBody>
      </p:sp>
      <p:graphicFrame>
        <p:nvGraphicFramePr>
          <p:cNvPr id="18" name="Object 17">
            <a:extLst>
              <a:ext uri="{FF2B5EF4-FFF2-40B4-BE49-F238E27FC236}">
                <a16:creationId xmlns:a16="http://schemas.microsoft.com/office/drawing/2014/main" id="{3C6AC265-E57C-413B-A177-30CB1F0196EC}"/>
              </a:ext>
            </a:extLst>
          </p:cNvPr>
          <p:cNvGraphicFramePr>
            <a:graphicFrameLocks noChangeAspect="1"/>
          </p:cNvGraphicFramePr>
          <p:nvPr>
            <p:extLst>
              <p:ext uri="{D42A27DB-BD31-4B8C-83A1-F6EECF244321}">
                <p14:modId xmlns:p14="http://schemas.microsoft.com/office/powerpoint/2010/main" val="1511675417"/>
              </p:ext>
            </p:extLst>
          </p:nvPr>
        </p:nvGraphicFramePr>
        <p:xfrm>
          <a:off x="6848621" y="4073808"/>
          <a:ext cx="4923693" cy="1598934"/>
        </p:xfrm>
        <a:graphic>
          <a:graphicData uri="http://schemas.openxmlformats.org/presentationml/2006/ole">
            <mc:AlternateContent xmlns:mc="http://schemas.openxmlformats.org/markup-compatibility/2006">
              <mc:Choice xmlns:v="urn:schemas-microsoft-com:vml" Requires="v">
                <p:oleObj spid="_x0000_s62484" name="Visio" r:id="rId5" imgW="6915075" imgH="1809635" progId="Visio.Drawing.15">
                  <p:embed/>
                </p:oleObj>
              </mc:Choice>
              <mc:Fallback>
                <p:oleObj name="Visio" r:id="rId5" imgW="6915075" imgH="1809635" progId="Visio.Drawing.15">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8621" y="4073808"/>
                        <a:ext cx="4923693" cy="1598934"/>
                      </a:xfrm>
                      <a:prstGeom prst="rect">
                        <a:avLst/>
                      </a:prstGeom>
                      <a:noFill/>
                    </p:spPr>
                  </p:pic>
                </p:oleObj>
              </mc:Fallback>
            </mc:AlternateContent>
          </a:graphicData>
        </a:graphic>
      </p:graphicFrame>
      <p:sp>
        <p:nvSpPr>
          <p:cNvPr id="20" name="TextBox 19">
            <a:extLst>
              <a:ext uri="{FF2B5EF4-FFF2-40B4-BE49-F238E27FC236}">
                <a16:creationId xmlns:a16="http://schemas.microsoft.com/office/drawing/2014/main" id="{59F43D14-9DB4-4D27-8EC4-7DCCCDF9331B}"/>
              </a:ext>
            </a:extLst>
          </p:cNvPr>
          <p:cNvSpPr txBox="1"/>
          <p:nvPr/>
        </p:nvSpPr>
        <p:spPr>
          <a:xfrm>
            <a:off x="5936566" y="5678421"/>
            <a:ext cx="6105378" cy="987450"/>
          </a:xfrm>
          <a:prstGeom prst="rect">
            <a:avLst/>
          </a:prstGeom>
          <a:noFill/>
        </p:spPr>
        <p:txBody>
          <a:bodyPr wrap="square">
            <a:spAutoFit/>
          </a:bodyPr>
          <a:lstStyle/>
          <a:p>
            <a:pPr marL="0" marR="0" algn="ctr">
              <a:spcBef>
                <a:spcPts val="0"/>
              </a:spcBef>
              <a:spcAft>
                <a:spcPts val="0"/>
              </a:spcAft>
              <a:tabLst>
                <a:tab pos="628650" algn="l"/>
              </a:tabLst>
            </a:pPr>
            <a:r>
              <a:rPr lang="en-AU" sz="1800" b="1" i="1" dirty="0" err="1">
                <a:effectLst/>
                <a:latin typeface="Times New Roman" panose="02020603050405020304" pitchFamily="18" charset="0"/>
                <a:ea typeface="Times New Roman" panose="02020603050405020304" pitchFamily="18" charset="0"/>
              </a:rPr>
              <a:t>Hình</a:t>
            </a:r>
            <a:r>
              <a:rPr lang="en-AU" sz="1800" b="1" i="1" dirty="0">
                <a:effectLst/>
                <a:latin typeface="Times New Roman" panose="02020603050405020304" pitchFamily="18" charset="0"/>
                <a:ea typeface="Times New Roman" panose="02020603050405020304" pitchFamily="18" charset="0"/>
              </a:rPr>
              <a:t> 2.</a:t>
            </a:r>
            <a:r>
              <a:rPr lang="en-AU" sz="1800" i="1" dirty="0">
                <a:effectLst/>
                <a:latin typeface="Times New Roman" panose="02020603050405020304" pitchFamily="18" charset="0"/>
                <a:ea typeface="Times New Roman" panose="02020603050405020304" pitchFamily="18" charset="0"/>
              </a:rPr>
              <a:t> </a:t>
            </a:r>
            <a:r>
              <a:rPr lang="en-AU" sz="1800" i="1" dirty="0" err="1">
                <a:effectLst/>
                <a:latin typeface="Times New Roman" panose="02020603050405020304" pitchFamily="18" charset="0"/>
                <a:ea typeface="Times New Roman" panose="02020603050405020304" pitchFamily="18" charset="0"/>
              </a:rPr>
              <a:t>Trạng</a:t>
            </a:r>
            <a:r>
              <a:rPr lang="en-AU" sz="1800" i="1" dirty="0">
                <a:effectLst/>
                <a:latin typeface="Times New Roman" panose="02020603050405020304" pitchFamily="18" charset="0"/>
                <a:ea typeface="Times New Roman" panose="02020603050405020304" pitchFamily="18" charset="0"/>
              </a:rPr>
              <a:t> </a:t>
            </a:r>
            <a:r>
              <a:rPr lang="en-AU" sz="1800" i="1" dirty="0" err="1">
                <a:effectLst/>
                <a:latin typeface="Times New Roman" panose="02020603050405020304" pitchFamily="18" charset="0"/>
                <a:ea typeface="Times New Roman" panose="02020603050405020304" pitchFamily="18" charset="0"/>
              </a:rPr>
              <a:t>thái</a:t>
            </a:r>
            <a:r>
              <a:rPr lang="en-AU" sz="1800" i="1" dirty="0">
                <a:effectLst/>
                <a:latin typeface="Times New Roman" panose="02020603050405020304" pitchFamily="18" charset="0"/>
                <a:ea typeface="Times New Roman" panose="02020603050405020304" pitchFamily="18" charset="0"/>
              </a:rPr>
              <a:t> </a:t>
            </a:r>
            <a:r>
              <a:rPr lang="en-AU" sz="1800" i="1" dirty="0" err="1">
                <a:effectLst/>
                <a:latin typeface="Times New Roman" panose="02020603050405020304" pitchFamily="18" charset="0"/>
                <a:ea typeface="Times New Roman" panose="02020603050405020304" pitchFamily="18" charset="0"/>
              </a:rPr>
              <a:t>đóng</a:t>
            </a:r>
            <a:r>
              <a:rPr lang="en-AU" sz="1800" i="1" dirty="0">
                <a:effectLst/>
                <a:latin typeface="Times New Roman" panose="02020603050405020304" pitchFamily="18" charset="0"/>
                <a:ea typeface="Times New Roman" panose="02020603050405020304" pitchFamily="18" charset="0"/>
              </a:rPr>
              <a:t> </a:t>
            </a:r>
            <a:r>
              <a:rPr lang="en-AU" sz="1800" i="1" dirty="0" err="1">
                <a:effectLst/>
                <a:latin typeface="Times New Roman" panose="02020603050405020304" pitchFamily="18" charset="0"/>
                <a:ea typeface="Times New Roman" panose="02020603050405020304" pitchFamily="18" charset="0"/>
              </a:rPr>
              <a:t>cắt</a:t>
            </a:r>
            <a:r>
              <a:rPr lang="en-AU" sz="1800" i="1" dirty="0">
                <a:effectLst/>
                <a:latin typeface="Times New Roman" panose="02020603050405020304" pitchFamily="18" charset="0"/>
                <a:ea typeface="Times New Roman" panose="02020603050405020304" pitchFamily="18" charset="0"/>
              </a:rPr>
              <a:t> </a:t>
            </a:r>
            <a:r>
              <a:rPr lang="en-AU" sz="1800" i="1" dirty="0" err="1">
                <a:effectLst/>
                <a:latin typeface="Times New Roman" panose="02020603050405020304" pitchFamily="18" charset="0"/>
                <a:ea typeface="Times New Roman" panose="02020603050405020304" pitchFamily="18" charset="0"/>
              </a:rPr>
              <a:t>của</a:t>
            </a:r>
            <a:r>
              <a:rPr lang="en-AU" sz="1800" i="1" dirty="0">
                <a:effectLst/>
                <a:latin typeface="Times New Roman" panose="02020603050405020304" pitchFamily="18" charset="0"/>
                <a:ea typeface="Times New Roman" panose="02020603050405020304" pitchFamily="18" charset="0"/>
              </a:rPr>
              <a:t> S1 </a:t>
            </a:r>
            <a:r>
              <a:rPr lang="en-AU" sz="1800" i="1" dirty="0" err="1">
                <a:effectLst/>
                <a:latin typeface="Times New Roman" panose="02020603050405020304" pitchFamily="18" charset="0"/>
                <a:ea typeface="Times New Roman" panose="02020603050405020304" pitchFamily="18" charset="0"/>
              </a:rPr>
              <a:t>và</a:t>
            </a:r>
            <a:r>
              <a:rPr lang="en-AU" sz="1800" i="1" dirty="0">
                <a:effectLst/>
                <a:latin typeface="Times New Roman" panose="02020603050405020304" pitchFamily="18" charset="0"/>
                <a:ea typeface="Times New Roman" panose="02020603050405020304" pitchFamily="18" charset="0"/>
              </a:rPr>
              <a:t> S2 </a:t>
            </a:r>
            <a:endParaRPr lang="en-US" sz="1000" dirty="0">
              <a:effectLst/>
              <a:latin typeface="Times New Roman" panose="02020603050405020304" pitchFamily="18" charset="0"/>
              <a:ea typeface="Times New Roman" panose="02020603050405020304" pitchFamily="18" charset="0"/>
            </a:endParaRPr>
          </a:p>
          <a:p>
            <a:pPr marL="0" marR="0" algn="ctr">
              <a:spcBef>
                <a:spcPts val="500"/>
              </a:spcBef>
              <a:spcAft>
                <a:spcPts val="1000"/>
              </a:spcAft>
              <a:tabLst>
                <a:tab pos="628650" algn="l"/>
              </a:tabLst>
            </a:pPr>
            <a:r>
              <a:rPr lang="en-AU" sz="1800" i="1" dirty="0">
                <a:effectLst/>
                <a:latin typeface="Times New Roman" panose="02020603050405020304" pitchFamily="18" charset="0"/>
                <a:ea typeface="Times New Roman" panose="02020603050405020304" pitchFamily="18" charset="0"/>
              </a:rPr>
              <a:t>(a) </a:t>
            </a:r>
            <a:r>
              <a:rPr lang="en-AU" sz="1800" i="1" dirty="0" err="1">
                <a:effectLst/>
                <a:latin typeface="Times New Roman" panose="02020603050405020304" pitchFamily="18" charset="0"/>
                <a:ea typeface="Times New Roman" panose="02020603050405020304" pitchFamily="18" charset="0"/>
              </a:rPr>
              <a:t>và</a:t>
            </a:r>
            <a:r>
              <a:rPr lang="en-AU" sz="1800" i="1" dirty="0">
                <a:effectLst/>
                <a:latin typeface="Times New Roman" panose="02020603050405020304" pitchFamily="18" charset="0"/>
                <a:ea typeface="Times New Roman" panose="02020603050405020304" pitchFamily="18" charset="0"/>
              </a:rPr>
              <a:t> (b) Khi </a:t>
            </a:r>
            <a:r>
              <a:rPr lang="en-AU" sz="1800" i="1" dirty="0" err="1">
                <a:effectLst/>
                <a:latin typeface="Times New Roman" panose="02020603050405020304" pitchFamily="18" charset="0"/>
                <a:ea typeface="Times New Roman" panose="02020603050405020304" pitchFamily="18" charset="0"/>
              </a:rPr>
              <a:t>dòng</a:t>
            </a:r>
            <a:r>
              <a:rPr lang="en-AU" sz="1800" i="1" dirty="0">
                <a:effectLst/>
                <a:latin typeface="Times New Roman" panose="02020603050405020304" pitchFamily="18" charset="0"/>
                <a:ea typeface="Times New Roman" panose="02020603050405020304" pitchFamily="18" charset="0"/>
              </a:rPr>
              <a:t> </a:t>
            </a:r>
            <a:r>
              <a:rPr lang="en-AU" sz="1800" i="1" dirty="0" err="1">
                <a:effectLst/>
                <a:latin typeface="Times New Roman" panose="02020603050405020304" pitchFamily="18" charset="0"/>
                <a:ea typeface="Times New Roman" panose="02020603050405020304" pitchFamily="18" charset="0"/>
              </a:rPr>
              <a:t>điện</a:t>
            </a:r>
            <a:r>
              <a:rPr lang="en-AU" sz="1800" i="1" dirty="0">
                <a:effectLst/>
                <a:latin typeface="Times New Roman" panose="02020603050405020304" pitchFamily="18" charset="0"/>
                <a:ea typeface="Times New Roman" panose="02020603050405020304" pitchFamily="18" charset="0"/>
              </a:rPr>
              <a:t> </a:t>
            </a:r>
            <a:r>
              <a:rPr lang="en-AU" sz="1800" i="1" dirty="0" err="1">
                <a:effectLst/>
                <a:latin typeface="Times New Roman" panose="02020603050405020304" pitchFamily="18" charset="0"/>
                <a:ea typeface="Times New Roman" panose="02020603050405020304" pitchFamily="18" charset="0"/>
              </a:rPr>
              <a:t>có</a:t>
            </a:r>
            <a:r>
              <a:rPr lang="en-AU" sz="1800" i="1" dirty="0">
                <a:effectLst/>
                <a:latin typeface="Times New Roman" panose="02020603050405020304" pitchFamily="18" charset="0"/>
                <a:ea typeface="Times New Roman" panose="02020603050405020304" pitchFamily="18" charset="0"/>
              </a:rPr>
              <a:t> </a:t>
            </a:r>
            <a:r>
              <a:rPr lang="en-AU" sz="1800" i="1" dirty="0" err="1">
                <a:effectLst/>
                <a:latin typeface="Times New Roman" panose="02020603050405020304" pitchFamily="18" charset="0"/>
                <a:ea typeface="Times New Roman" panose="02020603050405020304" pitchFamily="18" charset="0"/>
              </a:rPr>
              <a:t>chiều</a:t>
            </a:r>
            <a:r>
              <a:rPr lang="en-AU" sz="1800" i="1" dirty="0">
                <a:effectLst/>
                <a:latin typeface="Times New Roman" panose="02020603050405020304" pitchFamily="18" charset="0"/>
                <a:ea typeface="Times New Roman" panose="02020603050405020304" pitchFamily="18" charset="0"/>
              </a:rPr>
              <a:t> </a:t>
            </a:r>
            <a:r>
              <a:rPr lang="en-AU" sz="1800" i="1" dirty="0" err="1">
                <a:effectLst/>
                <a:latin typeface="Times New Roman" panose="02020603050405020304" pitchFamily="18" charset="0"/>
                <a:ea typeface="Times New Roman" panose="02020603050405020304" pitchFamily="18" charset="0"/>
              </a:rPr>
              <a:t>dương</a:t>
            </a:r>
            <a:r>
              <a:rPr lang="en-AU" sz="1800" i="1" dirty="0">
                <a:effectLst/>
                <a:latin typeface="Times New Roman" panose="02020603050405020304" pitchFamily="18" charset="0"/>
                <a:ea typeface="Times New Roman" panose="02020603050405020304" pitchFamily="18" charset="0"/>
              </a:rPr>
              <a:t>; (c) </a:t>
            </a:r>
            <a:r>
              <a:rPr lang="en-AU" sz="1800" i="1" dirty="0" err="1">
                <a:effectLst/>
                <a:latin typeface="Times New Roman" panose="02020603050405020304" pitchFamily="18" charset="0"/>
                <a:ea typeface="Times New Roman" panose="02020603050405020304" pitchFamily="18" charset="0"/>
              </a:rPr>
              <a:t>và</a:t>
            </a:r>
            <a:r>
              <a:rPr lang="en-AU" sz="1800" i="1" dirty="0">
                <a:effectLst/>
                <a:latin typeface="Times New Roman" panose="02020603050405020304" pitchFamily="18" charset="0"/>
                <a:ea typeface="Times New Roman" panose="02020603050405020304" pitchFamily="18" charset="0"/>
              </a:rPr>
              <a:t> (d) </a:t>
            </a:r>
            <a:r>
              <a:rPr lang="en-AU" sz="1800" i="1" dirty="0" err="1">
                <a:effectLst/>
                <a:latin typeface="Times New Roman" panose="02020603050405020304" pitchFamily="18" charset="0"/>
                <a:ea typeface="Times New Roman" panose="02020603050405020304" pitchFamily="18" charset="0"/>
              </a:rPr>
              <a:t>khi</a:t>
            </a:r>
            <a:r>
              <a:rPr lang="en-AU" sz="1800" i="1" dirty="0">
                <a:effectLst/>
                <a:latin typeface="Times New Roman" panose="02020603050405020304" pitchFamily="18" charset="0"/>
                <a:ea typeface="Times New Roman" panose="02020603050405020304" pitchFamily="18" charset="0"/>
              </a:rPr>
              <a:t> </a:t>
            </a:r>
            <a:r>
              <a:rPr lang="en-AU" sz="1800" i="1" dirty="0" err="1">
                <a:effectLst/>
                <a:latin typeface="Times New Roman" panose="02020603050405020304" pitchFamily="18" charset="0"/>
                <a:ea typeface="Times New Roman" panose="02020603050405020304" pitchFamily="18" charset="0"/>
              </a:rPr>
              <a:t>dòng</a:t>
            </a:r>
            <a:r>
              <a:rPr lang="en-AU" sz="1800" i="1" dirty="0">
                <a:effectLst/>
                <a:latin typeface="Times New Roman" panose="02020603050405020304" pitchFamily="18" charset="0"/>
                <a:ea typeface="Times New Roman" panose="02020603050405020304" pitchFamily="18" charset="0"/>
              </a:rPr>
              <a:t> </a:t>
            </a:r>
            <a:r>
              <a:rPr lang="en-AU" sz="1800" i="1" dirty="0" err="1">
                <a:effectLst/>
                <a:latin typeface="Times New Roman" panose="02020603050405020304" pitchFamily="18" charset="0"/>
                <a:ea typeface="Times New Roman" panose="02020603050405020304" pitchFamily="18" charset="0"/>
              </a:rPr>
              <a:t>điện</a:t>
            </a:r>
            <a:r>
              <a:rPr lang="en-AU" sz="1800" i="1" dirty="0">
                <a:effectLst/>
                <a:latin typeface="Times New Roman" panose="02020603050405020304" pitchFamily="18" charset="0"/>
                <a:ea typeface="Times New Roman" panose="02020603050405020304" pitchFamily="18" charset="0"/>
              </a:rPr>
              <a:t> </a:t>
            </a:r>
            <a:r>
              <a:rPr lang="en-AU" sz="1800" i="1" dirty="0" err="1">
                <a:effectLst/>
                <a:latin typeface="Times New Roman" panose="02020603050405020304" pitchFamily="18" charset="0"/>
                <a:ea typeface="Times New Roman" panose="02020603050405020304" pitchFamily="18" charset="0"/>
              </a:rPr>
              <a:t>có</a:t>
            </a:r>
            <a:r>
              <a:rPr lang="en-AU" sz="1800" i="1" dirty="0">
                <a:effectLst/>
                <a:latin typeface="Times New Roman" panose="02020603050405020304" pitchFamily="18" charset="0"/>
                <a:ea typeface="Times New Roman" panose="02020603050405020304" pitchFamily="18" charset="0"/>
              </a:rPr>
              <a:t> </a:t>
            </a:r>
            <a:r>
              <a:rPr lang="en-AU" sz="1800" i="1" dirty="0" err="1">
                <a:effectLst/>
                <a:latin typeface="Times New Roman" panose="02020603050405020304" pitchFamily="18" charset="0"/>
                <a:ea typeface="Times New Roman" panose="02020603050405020304" pitchFamily="18" charset="0"/>
              </a:rPr>
              <a:t>chiều</a:t>
            </a:r>
            <a:r>
              <a:rPr lang="en-AU" sz="1800" i="1" dirty="0">
                <a:effectLst/>
                <a:latin typeface="Times New Roman" panose="02020603050405020304" pitchFamily="18" charset="0"/>
                <a:ea typeface="Times New Roman" panose="02020603050405020304" pitchFamily="18" charset="0"/>
              </a:rPr>
              <a:t> </a:t>
            </a:r>
            <a:r>
              <a:rPr lang="en-AU" sz="1800" i="1" dirty="0" err="1">
                <a:effectLst/>
                <a:latin typeface="Times New Roman" panose="02020603050405020304" pitchFamily="18" charset="0"/>
                <a:ea typeface="Times New Roman" panose="02020603050405020304" pitchFamily="18" charset="0"/>
              </a:rPr>
              <a:t>âm</a:t>
            </a:r>
            <a:endParaRPr lang="en-US" sz="1000" dirty="0">
              <a:effectLst/>
              <a:latin typeface="Times New Roman" panose="02020603050405020304" pitchFamily="18" charset="0"/>
              <a:ea typeface="Times New Roman" panose="02020603050405020304" pitchFamily="18" charset="0"/>
            </a:endParaRPr>
          </a:p>
        </p:txBody>
      </p:sp>
      <p:sp>
        <p:nvSpPr>
          <p:cNvPr id="21" name="Rectangle 20">
            <a:extLst>
              <a:ext uri="{FF2B5EF4-FFF2-40B4-BE49-F238E27FC236}">
                <a16:creationId xmlns:a16="http://schemas.microsoft.com/office/drawing/2014/main" id="{5EEF03F3-D933-4B11-B2CD-0F57AFC83367}"/>
              </a:ext>
            </a:extLst>
          </p:cNvPr>
          <p:cNvSpPr/>
          <p:nvPr/>
        </p:nvSpPr>
        <p:spPr>
          <a:xfrm>
            <a:off x="-2346" y="231671"/>
            <a:ext cx="12191999" cy="461665"/>
          </a:xfrm>
          <a:prstGeom prst="rect">
            <a:avLst/>
          </a:prstGeom>
          <a:solidFill>
            <a:srgbClr val="FFFF00"/>
          </a:solidFill>
          <a:ln>
            <a:solidFill>
              <a:srgbClr val="FF0000"/>
            </a:solidFill>
          </a:ln>
        </p:spPr>
        <p:txBody>
          <a:bodyPr wrap="square">
            <a:spAutoFit/>
          </a:bodyPr>
          <a:lstStyle/>
          <a:p>
            <a:pPr algn="just"/>
            <a:r>
              <a:rPr lang="vi-VN" sz="2400" b="1" dirty="0">
                <a:latin typeface="+mj-lt"/>
              </a:rPr>
              <a:t>2. </a:t>
            </a:r>
            <a:r>
              <a:rPr lang="en-US" sz="2400" b="1" dirty="0" err="1">
                <a:latin typeface="Times New Roman" panose="02020603050405020304" pitchFamily="18" charset="0"/>
              </a:rPr>
              <a:t>Cấu</a:t>
            </a:r>
            <a:r>
              <a:rPr lang="en-US" sz="2400" b="1" dirty="0">
                <a:latin typeface="Times New Roman" panose="02020603050405020304" pitchFamily="18" charset="0"/>
              </a:rPr>
              <a:t> </a:t>
            </a:r>
            <a:r>
              <a:rPr lang="en-US" sz="2400" b="1" dirty="0" err="1">
                <a:latin typeface="Times New Roman" panose="02020603050405020304" pitchFamily="18" charset="0"/>
              </a:rPr>
              <a:t>trúc</a:t>
            </a:r>
            <a:r>
              <a:rPr lang="en-US" sz="2400" b="1" dirty="0">
                <a:latin typeface="Times New Roman" panose="02020603050405020304" pitchFamily="18" charset="0"/>
              </a:rPr>
              <a:t> </a:t>
            </a:r>
            <a:r>
              <a:rPr lang="en-US" sz="2400" b="1" dirty="0" err="1">
                <a:latin typeface="Times New Roman" panose="02020603050405020304" pitchFamily="18" charset="0"/>
              </a:rPr>
              <a:t>của</a:t>
            </a:r>
            <a:r>
              <a:rPr lang="en-US" sz="2400" b="1" dirty="0">
                <a:latin typeface="Times New Roman" panose="02020603050405020304" pitchFamily="18" charset="0"/>
              </a:rPr>
              <a:t> </a:t>
            </a:r>
            <a:r>
              <a:rPr lang="en-US" sz="2400" b="1" dirty="0" err="1">
                <a:latin typeface="Times New Roman" panose="02020603050405020304" pitchFamily="18" charset="0"/>
              </a:rPr>
              <a:t>bộ</a:t>
            </a:r>
            <a:r>
              <a:rPr lang="en-US" sz="2400" b="1" dirty="0">
                <a:latin typeface="Times New Roman" panose="02020603050405020304" pitchFamily="18" charset="0"/>
              </a:rPr>
              <a:t> </a:t>
            </a:r>
            <a:r>
              <a:rPr lang="en-US" sz="2400" b="1" dirty="0" err="1">
                <a:latin typeface="Times New Roman" panose="02020603050405020304" pitchFamily="18" charset="0"/>
              </a:rPr>
              <a:t>biến</a:t>
            </a:r>
            <a:r>
              <a:rPr lang="en-US" sz="2400" b="1" dirty="0">
                <a:latin typeface="Times New Roman" panose="02020603050405020304" pitchFamily="18" charset="0"/>
              </a:rPr>
              <a:t> </a:t>
            </a:r>
            <a:r>
              <a:rPr lang="en-US" sz="2400" b="1" dirty="0" err="1">
                <a:latin typeface="Times New Roman" panose="02020603050405020304" pitchFamily="18" charset="0"/>
              </a:rPr>
              <a:t>đổi</a:t>
            </a:r>
            <a:r>
              <a:rPr lang="en-US" sz="2400" b="1" dirty="0">
                <a:latin typeface="Times New Roman" panose="02020603050405020304" pitchFamily="18" charset="0"/>
              </a:rPr>
              <a:t> MMC </a:t>
            </a:r>
            <a:r>
              <a:rPr lang="en-US" sz="2400" b="1" dirty="0" err="1">
                <a:latin typeface="Times New Roman" panose="02020603050405020304" pitchFamily="18" charset="0"/>
              </a:rPr>
              <a:t>và</a:t>
            </a:r>
            <a:r>
              <a:rPr lang="en-US" sz="2400" b="1" dirty="0">
                <a:latin typeface="Times New Roman" panose="02020603050405020304" pitchFamily="18" charset="0"/>
              </a:rPr>
              <a:t> </a:t>
            </a:r>
            <a:r>
              <a:rPr lang="en-US" sz="2400" b="1" dirty="0" err="1">
                <a:latin typeface="Times New Roman" panose="02020603050405020304" pitchFamily="18" charset="0"/>
              </a:rPr>
              <a:t>nguyên</a:t>
            </a:r>
            <a:r>
              <a:rPr lang="en-US" sz="2400" b="1" dirty="0">
                <a:latin typeface="Times New Roman" panose="02020603050405020304" pitchFamily="18" charset="0"/>
              </a:rPr>
              <a:t> </a:t>
            </a:r>
            <a:r>
              <a:rPr lang="en-US" sz="2400" b="1" dirty="0" err="1">
                <a:latin typeface="Times New Roman" panose="02020603050405020304" pitchFamily="18" charset="0"/>
              </a:rPr>
              <a:t>lý</a:t>
            </a:r>
            <a:r>
              <a:rPr lang="en-US" sz="2400" b="1" dirty="0">
                <a:latin typeface="Times New Roman" panose="02020603050405020304" pitchFamily="18" charset="0"/>
              </a:rPr>
              <a:t> </a:t>
            </a:r>
            <a:r>
              <a:rPr lang="en-US" sz="2400" b="1" dirty="0" err="1">
                <a:latin typeface="Times New Roman" panose="02020603050405020304" pitchFamily="18" charset="0"/>
              </a:rPr>
              <a:t>hoạt</a:t>
            </a:r>
            <a:r>
              <a:rPr lang="en-US" sz="2400" b="1" dirty="0">
                <a:latin typeface="Times New Roman" panose="02020603050405020304" pitchFamily="18" charset="0"/>
              </a:rPr>
              <a:t> </a:t>
            </a:r>
            <a:r>
              <a:rPr lang="en-US" sz="2400" b="1" dirty="0" err="1">
                <a:latin typeface="Times New Roman" panose="02020603050405020304" pitchFamily="18" charset="0"/>
              </a:rPr>
              <a:t>động</a:t>
            </a:r>
            <a:r>
              <a:rPr lang="en-US" sz="2400" b="1" dirty="0">
                <a:latin typeface="Times New Roman" panose="02020603050405020304" pitchFamily="18" charset="0"/>
              </a:rPr>
              <a:t> </a:t>
            </a:r>
            <a:r>
              <a:rPr lang="en-US" sz="2400" b="1" dirty="0" err="1">
                <a:latin typeface="Times New Roman" panose="02020603050405020304" pitchFamily="18" charset="0"/>
              </a:rPr>
              <a:t>của</a:t>
            </a:r>
            <a:r>
              <a:rPr lang="en-US" sz="2400" b="1" dirty="0">
                <a:latin typeface="Times New Roman" panose="02020603050405020304" pitchFamily="18" charset="0"/>
              </a:rPr>
              <a:t> MMC</a:t>
            </a:r>
          </a:p>
        </p:txBody>
      </p:sp>
    </p:spTree>
    <p:extLst>
      <p:ext uri="{BB962C8B-B14F-4D97-AF65-F5344CB8AC3E}">
        <p14:creationId xmlns:p14="http://schemas.microsoft.com/office/powerpoint/2010/main" val="48700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FE38076-37AE-4537-B09F-FBD418AED9D8}"/>
              </a:ext>
            </a:extLst>
          </p:cNvPr>
          <p:cNvSpPr/>
          <p:nvPr/>
        </p:nvSpPr>
        <p:spPr>
          <a:xfrm>
            <a:off x="0" y="1617785"/>
            <a:ext cx="12192000" cy="1454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8BD93C7-2BD4-4ED0-A42A-2BD481A2D028}"/>
              </a:ext>
            </a:extLst>
          </p:cNvPr>
          <p:cNvSpPr/>
          <p:nvPr/>
        </p:nvSpPr>
        <p:spPr>
          <a:xfrm>
            <a:off x="1" y="228629"/>
            <a:ext cx="12192000" cy="461665"/>
          </a:xfrm>
          <a:prstGeom prst="rect">
            <a:avLst/>
          </a:prstGeom>
          <a:solidFill>
            <a:srgbClr val="FFFF00"/>
          </a:solidFill>
          <a:ln>
            <a:solidFill>
              <a:srgbClr val="FF0000"/>
            </a:solidFill>
          </a:ln>
        </p:spPr>
        <p:txBody>
          <a:bodyPr wrap="square">
            <a:spAutoFit/>
          </a:bodyPr>
          <a:lstStyle/>
          <a:p>
            <a:pPr algn="just"/>
            <a:r>
              <a:rPr lang="vi-VN" sz="2400" b="1" dirty="0">
                <a:latin typeface="+mj-lt"/>
              </a:rPr>
              <a:t>3. </a:t>
            </a:r>
            <a:r>
              <a:rPr lang="pt-BR" sz="2400" b="1" dirty="0">
                <a:latin typeface="Times New Roman" panose="02020603050405020304" pitchFamily="18" charset="0"/>
              </a:rPr>
              <a:t>Điều khiển BBĐ MMC trong chế độ nối lưới</a:t>
            </a:r>
            <a:endParaRPr lang="en-US" sz="2400" b="1" dirty="0">
              <a:latin typeface="Times New Roman" panose="02020603050405020304" pitchFamily="18" charset="0"/>
            </a:endParaRPr>
          </a:p>
        </p:txBody>
      </p:sp>
      <p:graphicFrame>
        <p:nvGraphicFramePr>
          <p:cNvPr id="6" name="Object 5">
            <a:extLst>
              <a:ext uri="{FF2B5EF4-FFF2-40B4-BE49-F238E27FC236}">
                <a16:creationId xmlns:a16="http://schemas.microsoft.com/office/drawing/2014/main" id="{0CFA806F-B811-42E0-8549-1D5E79727869}"/>
              </a:ext>
            </a:extLst>
          </p:cNvPr>
          <p:cNvGraphicFramePr>
            <a:graphicFrameLocks noChangeAspect="1"/>
          </p:cNvGraphicFramePr>
          <p:nvPr>
            <p:extLst>
              <p:ext uri="{D42A27DB-BD31-4B8C-83A1-F6EECF244321}">
                <p14:modId xmlns:p14="http://schemas.microsoft.com/office/powerpoint/2010/main" val="2438786117"/>
              </p:ext>
            </p:extLst>
          </p:nvPr>
        </p:nvGraphicFramePr>
        <p:xfrm>
          <a:off x="160314" y="1200194"/>
          <a:ext cx="6989885" cy="4428633"/>
        </p:xfrm>
        <a:graphic>
          <a:graphicData uri="http://schemas.openxmlformats.org/presentationml/2006/ole">
            <mc:AlternateContent xmlns:mc="http://schemas.openxmlformats.org/markup-compatibility/2006">
              <mc:Choice xmlns:v="urn:schemas-microsoft-com:vml" Requires="v">
                <p:oleObj spid="_x0000_s61477" name="Visio" r:id="rId3" imgW="10839650" imgH="5590970" progId="Visio.Drawing.15">
                  <p:embed/>
                </p:oleObj>
              </mc:Choice>
              <mc:Fallback>
                <p:oleObj name="Visio" r:id="rId3" imgW="10839650" imgH="5590970"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314" y="1200194"/>
                        <a:ext cx="6989885" cy="4428633"/>
                      </a:xfrm>
                      <a:prstGeom prst="rect">
                        <a:avLst/>
                      </a:prstGeom>
                      <a:noFill/>
                    </p:spPr>
                  </p:pic>
                </p:oleObj>
              </mc:Fallback>
            </mc:AlternateContent>
          </a:graphicData>
        </a:graphic>
      </p:graphicFrame>
      <p:sp>
        <p:nvSpPr>
          <p:cNvPr id="9" name="TextBox 8">
            <a:extLst>
              <a:ext uri="{FF2B5EF4-FFF2-40B4-BE49-F238E27FC236}">
                <a16:creationId xmlns:a16="http://schemas.microsoft.com/office/drawing/2014/main" id="{07388FB6-BC1E-48BE-9B86-EC01BAD845D3}"/>
              </a:ext>
            </a:extLst>
          </p:cNvPr>
          <p:cNvSpPr txBox="1"/>
          <p:nvPr/>
        </p:nvSpPr>
        <p:spPr>
          <a:xfrm>
            <a:off x="160314" y="5628828"/>
            <a:ext cx="6154614" cy="369332"/>
          </a:xfrm>
          <a:prstGeom prst="rect">
            <a:avLst/>
          </a:prstGeom>
          <a:noFill/>
        </p:spPr>
        <p:txBody>
          <a:bodyPr wrap="square">
            <a:spAutoFit/>
          </a:bodyPr>
          <a:lstStyle/>
          <a:p>
            <a:pPr marL="0" marR="0" indent="0" algn="ctr">
              <a:spcBef>
                <a:spcPts val="400"/>
              </a:spcBef>
              <a:spcAft>
                <a:spcPts val="1000"/>
              </a:spcAft>
              <a:tabLst>
                <a:tab pos="338455" algn="l"/>
                <a:tab pos="338455" algn="l"/>
                <a:tab pos="628650" algn="l"/>
              </a:tabLst>
            </a:pPr>
            <a:r>
              <a:rPr lang="en-US" sz="1800" b="1" i="1" dirty="0" err="1">
                <a:effectLst/>
                <a:latin typeface="Times New Roman" panose="02020603050405020304" pitchFamily="18" charset="0"/>
                <a:ea typeface="SimSun" panose="02010600030101010101" pitchFamily="2" charset="-122"/>
              </a:rPr>
              <a:t>Hình</a:t>
            </a:r>
            <a:r>
              <a:rPr lang="en-US" sz="1800" b="1" i="1" dirty="0">
                <a:effectLst/>
                <a:latin typeface="Times New Roman" panose="02020603050405020304" pitchFamily="18" charset="0"/>
                <a:ea typeface="SimSun" panose="02010600030101010101" pitchFamily="2" charset="-122"/>
              </a:rPr>
              <a:t> 3.</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Cấu</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trúc</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điều</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khiển</a:t>
            </a:r>
            <a:r>
              <a:rPr lang="en-US" sz="1800" i="1" dirty="0">
                <a:effectLst/>
                <a:latin typeface="Times New Roman" panose="02020603050405020304" pitchFamily="18" charset="0"/>
                <a:ea typeface="SimSun" panose="02010600030101010101" pitchFamily="2" charset="-122"/>
              </a:rPr>
              <a:t> MMC </a:t>
            </a:r>
            <a:r>
              <a:rPr lang="en-US" sz="1800" i="1" dirty="0" err="1">
                <a:effectLst/>
                <a:latin typeface="Times New Roman" panose="02020603050405020304" pitchFamily="18" charset="0"/>
                <a:ea typeface="SimSun" panose="02010600030101010101" pitchFamily="2" charset="-122"/>
              </a:rPr>
              <a:t>nối</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lưới</a:t>
            </a:r>
            <a:endParaRPr lang="en-US" sz="1000" dirty="0">
              <a:effectLst/>
              <a:latin typeface="Times New Roman" panose="02020603050405020304" pitchFamily="18" charset="0"/>
              <a:ea typeface="SimSun" panose="02010600030101010101" pitchFamily="2" charset="-122"/>
            </a:endParaRPr>
          </a:p>
        </p:txBody>
      </p:sp>
      <p:graphicFrame>
        <p:nvGraphicFramePr>
          <p:cNvPr id="10" name="Object 9">
            <a:extLst>
              <a:ext uri="{FF2B5EF4-FFF2-40B4-BE49-F238E27FC236}">
                <a16:creationId xmlns:a16="http://schemas.microsoft.com/office/drawing/2014/main" id="{EA98E56B-8A9C-498B-A9A7-BF2959F0B333}"/>
              </a:ext>
            </a:extLst>
          </p:cNvPr>
          <p:cNvGraphicFramePr>
            <a:graphicFrameLocks noChangeAspect="1"/>
          </p:cNvGraphicFramePr>
          <p:nvPr>
            <p:extLst>
              <p:ext uri="{D42A27DB-BD31-4B8C-83A1-F6EECF244321}">
                <p14:modId xmlns:p14="http://schemas.microsoft.com/office/powerpoint/2010/main" val="3730939602"/>
              </p:ext>
            </p:extLst>
          </p:nvPr>
        </p:nvGraphicFramePr>
        <p:xfrm>
          <a:off x="7501890" y="1710096"/>
          <a:ext cx="4529796" cy="1129369"/>
        </p:xfrm>
        <a:graphic>
          <a:graphicData uri="http://schemas.openxmlformats.org/presentationml/2006/ole">
            <mc:AlternateContent xmlns:mc="http://schemas.openxmlformats.org/markup-compatibility/2006">
              <mc:Choice xmlns:v="urn:schemas-microsoft-com:vml" Requires="v">
                <p:oleObj spid="_x0000_s61478" name="Equation" r:id="rId5" imgW="4203700" imgH="914400" progId="Equation.DSMT4">
                  <p:embed/>
                </p:oleObj>
              </mc:Choice>
              <mc:Fallback>
                <p:oleObj name="Equation" r:id="rId5" imgW="4203700" imgH="9144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01890" y="1710096"/>
                        <a:ext cx="4529796" cy="1129369"/>
                      </a:xfrm>
                      <a:prstGeom prst="rect">
                        <a:avLst/>
                      </a:prstGeom>
                      <a:noFill/>
                      <a:ln>
                        <a:solidFill>
                          <a:srgbClr val="FF0000"/>
                        </a:solidFill>
                      </a:ln>
                    </p:spPr>
                  </p:pic>
                </p:oleObj>
              </mc:Fallback>
            </mc:AlternateContent>
          </a:graphicData>
        </a:graphic>
      </p:graphicFrame>
      <p:sp>
        <p:nvSpPr>
          <p:cNvPr id="11" name="TextBox 10">
            <a:extLst>
              <a:ext uri="{FF2B5EF4-FFF2-40B4-BE49-F238E27FC236}">
                <a16:creationId xmlns:a16="http://schemas.microsoft.com/office/drawing/2014/main" id="{3D19D1B9-DB91-47F9-8D19-D916CC000663}"/>
              </a:ext>
            </a:extLst>
          </p:cNvPr>
          <p:cNvSpPr txBox="1"/>
          <p:nvPr/>
        </p:nvSpPr>
        <p:spPr>
          <a:xfrm>
            <a:off x="7596554" y="1015529"/>
            <a:ext cx="4340469" cy="369332"/>
          </a:xfrm>
          <a:prstGeom prst="rect">
            <a:avLst/>
          </a:prstGeom>
          <a:noFill/>
        </p:spPr>
        <p:txBody>
          <a:bodyPr wrap="square" rtlCol="0">
            <a:spAutoFit/>
          </a:bodyPr>
          <a:lstStyle/>
          <a:p>
            <a:r>
              <a:rPr lang="en-US" dirty="0" err="1"/>
              <a:t>Mô</a:t>
            </a:r>
            <a:r>
              <a:rPr lang="en-US" dirty="0"/>
              <a:t> </a:t>
            </a:r>
            <a:r>
              <a:rPr lang="en-US" dirty="0" err="1"/>
              <a:t>hình</a:t>
            </a:r>
            <a:r>
              <a:rPr lang="en-US" dirty="0"/>
              <a:t> </a:t>
            </a:r>
            <a:r>
              <a:rPr lang="en-US" dirty="0" err="1"/>
              <a:t>toán</a:t>
            </a:r>
            <a:r>
              <a:rPr lang="en-US" dirty="0"/>
              <a:t> </a:t>
            </a:r>
            <a:r>
              <a:rPr lang="en-US" dirty="0" err="1"/>
              <a:t>học</a:t>
            </a:r>
            <a:r>
              <a:rPr lang="en-US" dirty="0"/>
              <a:t> </a:t>
            </a:r>
            <a:r>
              <a:rPr lang="en-US" dirty="0" err="1"/>
              <a:t>của</a:t>
            </a:r>
            <a:r>
              <a:rPr lang="en-US" dirty="0"/>
              <a:t> MMC </a:t>
            </a:r>
            <a:r>
              <a:rPr lang="en-US" dirty="0" err="1"/>
              <a:t>nối</a:t>
            </a:r>
            <a:r>
              <a:rPr lang="en-US" dirty="0"/>
              <a:t> </a:t>
            </a:r>
            <a:r>
              <a:rPr lang="en-US" dirty="0" err="1"/>
              <a:t>lưới</a:t>
            </a:r>
            <a:r>
              <a:rPr lang="en-US" dirty="0"/>
              <a:t>:</a:t>
            </a:r>
          </a:p>
        </p:txBody>
      </p:sp>
      <p:graphicFrame>
        <p:nvGraphicFramePr>
          <p:cNvPr id="13" name="Object 12">
            <a:extLst>
              <a:ext uri="{FF2B5EF4-FFF2-40B4-BE49-F238E27FC236}">
                <a16:creationId xmlns:a16="http://schemas.microsoft.com/office/drawing/2014/main" id="{CA869615-6561-4D39-A598-F8B308F50220}"/>
              </a:ext>
            </a:extLst>
          </p:cNvPr>
          <p:cNvGraphicFramePr>
            <a:graphicFrameLocks noChangeAspect="1"/>
          </p:cNvGraphicFramePr>
          <p:nvPr>
            <p:extLst>
              <p:ext uri="{D42A27DB-BD31-4B8C-83A1-F6EECF244321}">
                <p14:modId xmlns:p14="http://schemas.microsoft.com/office/powerpoint/2010/main" val="1106960469"/>
              </p:ext>
            </p:extLst>
          </p:nvPr>
        </p:nvGraphicFramePr>
        <p:xfrm>
          <a:off x="8136104" y="3320753"/>
          <a:ext cx="3895582" cy="477523"/>
        </p:xfrm>
        <a:graphic>
          <a:graphicData uri="http://schemas.openxmlformats.org/presentationml/2006/ole">
            <mc:AlternateContent xmlns:mc="http://schemas.openxmlformats.org/markup-compatibility/2006">
              <mc:Choice xmlns:v="urn:schemas-microsoft-com:vml" Requires="v">
                <p:oleObj spid="_x0000_s61479" name="Equation" r:id="rId7" imgW="3416300" imgH="419100" progId="Equation.DSMT4">
                  <p:embed/>
                </p:oleObj>
              </mc:Choice>
              <mc:Fallback>
                <p:oleObj name="Equation" r:id="rId7" imgW="3416300" imgH="41910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36104" y="3320753"/>
                        <a:ext cx="3895582" cy="477523"/>
                      </a:xfrm>
                      <a:prstGeom prst="rect">
                        <a:avLst/>
                      </a:prstGeom>
                      <a:noFill/>
                    </p:spPr>
                  </p:pic>
                </p:oleObj>
              </mc:Fallback>
            </mc:AlternateContent>
          </a:graphicData>
        </a:graphic>
      </p:graphicFrame>
      <p:graphicFrame>
        <p:nvGraphicFramePr>
          <p:cNvPr id="16" name="Object 15">
            <a:extLst>
              <a:ext uri="{FF2B5EF4-FFF2-40B4-BE49-F238E27FC236}">
                <a16:creationId xmlns:a16="http://schemas.microsoft.com/office/drawing/2014/main" id="{2BF2F13D-96C8-400F-A1DE-2561DD2FA853}"/>
              </a:ext>
            </a:extLst>
          </p:cNvPr>
          <p:cNvGraphicFramePr>
            <a:graphicFrameLocks noChangeAspect="1"/>
          </p:cNvGraphicFramePr>
          <p:nvPr>
            <p:extLst>
              <p:ext uri="{D42A27DB-BD31-4B8C-83A1-F6EECF244321}">
                <p14:modId xmlns:p14="http://schemas.microsoft.com/office/powerpoint/2010/main" val="1047416898"/>
              </p:ext>
            </p:extLst>
          </p:nvPr>
        </p:nvGraphicFramePr>
        <p:xfrm>
          <a:off x="7997353" y="4165393"/>
          <a:ext cx="3850017" cy="1278804"/>
        </p:xfrm>
        <a:graphic>
          <a:graphicData uri="http://schemas.openxmlformats.org/presentationml/2006/ole">
            <mc:AlternateContent xmlns:mc="http://schemas.openxmlformats.org/markup-compatibility/2006">
              <mc:Choice xmlns:v="urn:schemas-microsoft-com:vml" Requires="v">
                <p:oleObj spid="_x0000_s61480" name="Equation" r:id="rId9" imgW="2755900" imgH="914400" progId="Equation.DSMT4">
                  <p:embed/>
                </p:oleObj>
              </mc:Choice>
              <mc:Fallback>
                <p:oleObj name="Equation" r:id="rId9" imgW="2755900" imgH="914400" progId="Equation.DSMT4">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97353" y="4165393"/>
                        <a:ext cx="3850017" cy="1278804"/>
                      </a:xfrm>
                      <a:prstGeom prst="rect">
                        <a:avLst/>
                      </a:prstGeom>
                      <a:noFill/>
                      <a:ln>
                        <a:solidFill>
                          <a:srgbClr val="FF0000"/>
                        </a:solidFill>
                      </a:ln>
                    </p:spPr>
                  </p:pic>
                </p:oleObj>
              </mc:Fallback>
            </mc:AlternateContent>
          </a:graphicData>
        </a:graphic>
      </p:graphicFrame>
      <p:sp>
        <p:nvSpPr>
          <p:cNvPr id="17" name="Arrow: Right 16">
            <a:extLst>
              <a:ext uri="{FF2B5EF4-FFF2-40B4-BE49-F238E27FC236}">
                <a16:creationId xmlns:a16="http://schemas.microsoft.com/office/drawing/2014/main" id="{E04DB590-1500-4A96-93B7-8BEA226C25D5}"/>
              </a:ext>
            </a:extLst>
          </p:cNvPr>
          <p:cNvSpPr/>
          <p:nvPr/>
        </p:nvSpPr>
        <p:spPr>
          <a:xfrm>
            <a:off x="7501890" y="4279564"/>
            <a:ext cx="272565" cy="9606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FD64350-EB09-4631-A953-B85BF0D80F82}"/>
              </a:ext>
            </a:extLst>
          </p:cNvPr>
          <p:cNvSpPr txBox="1"/>
          <p:nvPr/>
        </p:nvSpPr>
        <p:spPr>
          <a:xfrm>
            <a:off x="7386121" y="3429000"/>
            <a:ext cx="611231" cy="369332"/>
          </a:xfrm>
          <a:prstGeom prst="rect">
            <a:avLst/>
          </a:prstGeom>
          <a:noFill/>
        </p:spPr>
        <p:txBody>
          <a:bodyPr wrap="square" rtlCol="0">
            <a:spAutoFit/>
          </a:bodyPr>
          <a:lstStyle/>
          <a:p>
            <a:r>
              <a:rPr lang="en-US" dirty="0" err="1"/>
              <a:t>Đặt</a:t>
            </a:r>
            <a:r>
              <a:rPr lang="en-US" dirty="0"/>
              <a:t>:</a:t>
            </a:r>
          </a:p>
        </p:txBody>
      </p:sp>
    </p:spTree>
    <p:extLst>
      <p:ext uri="{BB962C8B-B14F-4D97-AF65-F5344CB8AC3E}">
        <p14:creationId xmlns:p14="http://schemas.microsoft.com/office/powerpoint/2010/main" val="3705434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FE38076-37AE-4537-B09F-FBD418AED9D8}"/>
              </a:ext>
            </a:extLst>
          </p:cNvPr>
          <p:cNvSpPr/>
          <p:nvPr/>
        </p:nvSpPr>
        <p:spPr>
          <a:xfrm>
            <a:off x="0" y="1617785"/>
            <a:ext cx="12192000" cy="1454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93407E0-887F-4F37-A09D-1C91E41F66DD}"/>
              </a:ext>
            </a:extLst>
          </p:cNvPr>
          <p:cNvSpPr txBox="1"/>
          <p:nvPr/>
        </p:nvSpPr>
        <p:spPr>
          <a:xfrm>
            <a:off x="0" y="202195"/>
            <a:ext cx="12192000" cy="369332"/>
          </a:xfrm>
          <a:prstGeom prst="rect">
            <a:avLst/>
          </a:prstGeom>
          <a:noFill/>
        </p:spPr>
        <p:txBody>
          <a:bodyPr wrap="square">
            <a:spAutoFit/>
          </a:bodyPr>
          <a:lstStyle/>
          <a:p>
            <a:r>
              <a:rPr lang="de-DE" sz="1800" b="1" dirty="0">
                <a:effectLst/>
                <a:latin typeface="Times New Roman" panose="02020603050405020304" pitchFamily="18" charset="0"/>
                <a:ea typeface="Batang" panose="02030600000101010101" pitchFamily="18" charset="-127"/>
              </a:rPr>
              <a:t>Bộ điều khiển LADRC</a:t>
            </a:r>
            <a:endParaRPr lang="en-US" b="1" dirty="0"/>
          </a:p>
        </p:txBody>
      </p:sp>
      <p:graphicFrame>
        <p:nvGraphicFramePr>
          <p:cNvPr id="5" name="Object 4">
            <a:extLst>
              <a:ext uri="{FF2B5EF4-FFF2-40B4-BE49-F238E27FC236}">
                <a16:creationId xmlns:a16="http://schemas.microsoft.com/office/drawing/2014/main" id="{27E46EC1-D975-41F3-A798-E07A3489CA93}"/>
              </a:ext>
            </a:extLst>
          </p:cNvPr>
          <p:cNvGraphicFramePr>
            <a:graphicFrameLocks noChangeAspect="1"/>
          </p:cNvGraphicFramePr>
          <p:nvPr>
            <p:extLst>
              <p:ext uri="{D42A27DB-BD31-4B8C-83A1-F6EECF244321}">
                <p14:modId xmlns:p14="http://schemas.microsoft.com/office/powerpoint/2010/main" val="2282857645"/>
              </p:ext>
            </p:extLst>
          </p:nvPr>
        </p:nvGraphicFramePr>
        <p:xfrm>
          <a:off x="956603" y="817684"/>
          <a:ext cx="4857959" cy="2488223"/>
        </p:xfrm>
        <a:graphic>
          <a:graphicData uri="http://schemas.openxmlformats.org/presentationml/2006/ole">
            <mc:AlternateContent xmlns:mc="http://schemas.openxmlformats.org/markup-compatibility/2006">
              <mc:Choice xmlns:v="urn:schemas-microsoft-com:vml" Requires="v">
                <p:oleObj spid="_x0000_s63510" name="Visio" r:id="rId3" imgW="3695730" imgH="1886009" progId="Visio.Drawing.15">
                  <p:embed/>
                </p:oleObj>
              </mc:Choice>
              <mc:Fallback>
                <p:oleObj name="Visio" r:id="rId3" imgW="3695730" imgH="1886009"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6603" y="817684"/>
                        <a:ext cx="4857959" cy="2488223"/>
                      </a:xfrm>
                      <a:prstGeom prst="rect">
                        <a:avLst/>
                      </a:prstGeom>
                      <a:noFill/>
                    </p:spPr>
                  </p:pic>
                </p:oleObj>
              </mc:Fallback>
            </mc:AlternateContent>
          </a:graphicData>
        </a:graphic>
      </p:graphicFrame>
      <p:sp>
        <p:nvSpPr>
          <p:cNvPr id="8" name="TextBox 7">
            <a:extLst>
              <a:ext uri="{FF2B5EF4-FFF2-40B4-BE49-F238E27FC236}">
                <a16:creationId xmlns:a16="http://schemas.microsoft.com/office/drawing/2014/main" id="{CF9309F5-0CF6-426C-8415-5EB9091BF9CF}"/>
              </a:ext>
            </a:extLst>
          </p:cNvPr>
          <p:cNvSpPr txBox="1"/>
          <p:nvPr/>
        </p:nvSpPr>
        <p:spPr>
          <a:xfrm>
            <a:off x="-37514" y="3429000"/>
            <a:ext cx="6133514" cy="369332"/>
          </a:xfrm>
          <a:prstGeom prst="rect">
            <a:avLst/>
          </a:prstGeom>
          <a:noFill/>
        </p:spPr>
        <p:txBody>
          <a:bodyPr wrap="square">
            <a:spAutoFit/>
          </a:bodyPr>
          <a:lstStyle/>
          <a:p>
            <a:pPr marL="0" marR="0" indent="0" algn="ctr">
              <a:spcBef>
                <a:spcPts val="400"/>
              </a:spcBef>
              <a:spcAft>
                <a:spcPts val="1000"/>
              </a:spcAft>
              <a:tabLst>
                <a:tab pos="338455" algn="l"/>
                <a:tab pos="338455" algn="l"/>
                <a:tab pos="628650" algn="l"/>
              </a:tabLst>
            </a:pPr>
            <a:r>
              <a:rPr lang="en-US" sz="1800" b="1" i="1" dirty="0" err="1">
                <a:effectLst/>
                <a:latin typeface="Times New Roman" panose="02020603050405020304" pitchFamily="18" charset="0"/>
                <a:ea typeface="SimSun" panose="02010600030101010101" pitchFamily="2" charset="-122"/>
              </a:rPr>
              <a:t>Hình</a:t>
            </a:r>
            <a:r>
              <a:rPr lang="en-US" sz="1800" b="1" i="1" dirty="0">
                <a:effectLst/>
                <a:latin typeface="Times New Roman" panose="02020603050405020304" pitchFamily="18" charset="0"/>
                <a:ea typeface="SimSun" panose="02010600030101010101" pitchFamily="2" charset="-122"/>
              </a:rPr>
              <a:t> 6.</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Cấu</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trúc</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điều</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khiển</a:t>
            </a:r>
            <a:r>
              <a:rPr lang="en-US" sz="1800" i="1" dirty="0">
                <a:effectLst/>
                <a:latin typeface="Times New Roman" panose="02020603050405020304" pitchFamily="18" charset="0"/>
                <a:ea typeface="SimSun" panose="02010600030101010101" pitchFamily="2" charset="-122"/>
              </a:rPr>
              <a:t> ADRC </a:t>
            </a:r>
            <a:r>
              <a:rPr lang="en-US" sz="1800" i="1" dirty="0" err="1">
                <a:effectLst/>
                <a:latin typeface="Times New Roman" panose="02020603050405020304" pitchFamily="18" charset="0"/>
                <a:ea typeface="SimSun" panose="02010600030101010101" pitchFamily="2" charset="-122"/>
              </a:rPr>
              <a:t>bậc</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nhất</a:t>
            </a:r>
            <a:endParaRPr lang="en-US" sz="1000" dirty="0">
              <a:effectLst/>
              <a:latin typeface="Times New Roman" panose="02020603050405020304" pitchFamily="18" charset="0"/>
              <a:ea typeface="SimSun" panose="02010600030101010101" pitchFamily="2" charset="-122"/>
            </a:endParaRPr>
          </a:p>
        </p:txBody>
      </p:sp>
      <p:graphicFrame>
        <p:nvGraphicFramePr>
          <p:cNvPr id="9" name="Object 8">
            <a:extLst>
              <a:ext uri="{FF2B5EF4-FFF2-40B4-BE49-F238E27FC236}">
                <a16:creationId xmlns:a16="http://schemas.microsoft.com/office/drawing/2014/main" id="{AA68EB57-5C31-4FAE-9E08-4B8F106518FC}"/>
              </a:ext>
            </a:extLst>
          </p:cNvPr>
          <p:cNvGraphicFramePr>
            <a:graphicFrameLocks noChangeAspect="1"/>
          </p:cNvGraphicFramePr>
          <p:nvPr>
            <p:extLst>
              <p:ext uri="{D42A27DB-BD31-4B8C-83A1-F6EECF244321}">
                <p14:modId xmlns:p14="http://schemas.microsoft.com/office/powerpoint/2010/main" val="1707169847"/>
              </p:ext>
            </p:extLst>
          </p:nvPr>
        </p:nvGraphicFramePr>
        <p:xfrm>
          <a:off x="6616420" y="1017751"/>
          <a:ext cx="5190970" cy="1880194"/>
        </p:xfrm>
        <a:graphic>
          <a:graphicData uri="http://schemas.openxmlformats.org/presentationml/2006/ole">
            <mc:AlternateContent xmlns:mc="http://schemas.openxmlformats.org/markup-compatibility/2006">
              <mc:Choice xmlns:v="urn:schemas-microsoft-com:vml" Requires="v">
                <p:oleObj spid="_x0000_s63511" name="Visio" r:id="rId5" imgW="4190812" imgH="1514622" progId="Visio.Drawing.15">
                  <p:embed/>
                </p:oleObj>
              </mc:Choice>
              <mc:Fallback>
                <p:oleObj name="Visio" r:id="rId5" imgW="4190812" imgH="1514622" progId="Visio.Drawing.15">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16420" y="1017751"/>
                        <a:ext cx="5190970" cy="1880194"/>
                      </a:xfrm>
                      <a:prstGeom prst="rect">
                        <a:avLst/>
                      </a:prstGeom>
                      <a:noFill/>
                    </p:spPr>
                  </p:pic>
                </p:oleObj>
              </mc:Fallback>
            </mc:AlternateContent>
          </a:graphicData>
        </a:graphic>
      </p:graphicFrame>
      <p:sp>
        <p:nvSpPr>
          <p:cNvPr id="12" name="TextBox 11">
            <a:extLst>
              <a:ext uri="{FF2B5EF4-FFF2-40B4-BE49-F238E27FC236}">
                <a16:creationId xmlns:a16="http://schemas.microsoft.com/office/drawing/2014/main" id="{4EED891D-3A78-43C7-86B6-C638F7883517}"/>
              </a:ext>
            </a:extLst>
          </p:cNvPr>
          <p:cNvSpPr txBox="1"/>
          <p:nvPr/>
        </p:nvSpPr>
        <p:spPr>
          <a:xfrm>
            <a:off x="5875437" y="3290500"/>
            <a:ext cx="6133514" cy="646331"/>
          </a:xfrm>
          <a:prstGeom prst="rect">
            <a:avLst/>
          </a:prstGeom>
          <a:noFill/>
        </p:spPr>
        <p:txBody>
          <a:bodyPr wrap="square">
            <a:spAutoFit/>
          </a:bodyPr>
          <a:lstStyle/>
          <a:p>
            <a:pPr marL="0" marR="0" indent="0" algn="ctr">
              <a:spcBef>
                <a:spcPts val="400"/>
              </a:spcBef>
              <a:spcAft>
                <a:spcPts val="1000"/>
              </a:spcAft>
              <a:tabLst>
                <a:tab pos="338455" algn="l"/>
                <a:tab pos="338455" algn="l"/>
                <a:tab pos="628650" algn="l"/>
              </a:tabLst>
            </a:pPr>
            <a:r>
              <a:rPr lang="en-US" sz="1800" b="1" i="1" dirty="0" err="1">
                <a:effectLst/>
                <a:latin typeface="Times New Roman" panose="02020603050405020304" pitchFamily="18" charset="0"/>
                <a:ea typeface="SimSun" panose="02010600030101010101" pitchFamily="2" charset="-122"/>
              </a:rPr>
              <a:t>Hình</a:t>
            </a:r>
            <a:r>
              <a:rPr lang="en-US" sz="1800" b="1" i="1" dirty="0">
                <a:effectLst/>
                <a:latin typeface="Times New Roman" panose="02020603050405020304" pitchFamily="18" charset="0"/>
                <a:ea typeface="SimSun" panose="02010600030101010101" pitchFamily="2" charset="-122"/>
              </a:rPr>
              <a:t> 7.</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Cấu</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trúc</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vòng</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điều</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khiển</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với</a:t>
            </a:r>
            <a:r>
              <a:rPr lang="en-US" sz="1800" i="1" dirty="0">
                <a:effectLst/>
                <a:latin typeface="Times New Roman" panose="02020603050405020304" pitchFamily="18" charset="0"/>
                <a:ea typeface="SimSun" panose="02010600030101010101" pitchFamily="2" charset="-122"/>
              </a:rPr>
              <a:t> ADRC </a:t>
            </a:r>
            <a:r>
              <a:rPr lang="en-US" sz="1800" i="1" dirty="0" err="1">
                <a:effectLst/>
                <a:latin typeface="Times New Roman" panose="02020603050405020304" pitchFamily="18" charset="0"/>
                <a:ea typeface="SimSun" panose="02010600030101010101" pitchFamily="2" charset="-122"/>
              </a:rPr>
              <a:t>cho</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quy</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trình</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bậc</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nhất</a:t>
            </a:r>
            <a:endParaRPr lang="en-US" sz="1000" dirty="0">
              <a:effectLst/>
              <a:latin typeface="Times New Roman" panose="02020603050405020304" pitchFamily="18" charset="0"/>
              <a:ea typeface="SimSun" panose="02010600030101010101" pitchFamily="2" charset="-122"/>
            </a:endParaRPr>
          </a:p>
        </p:txBody>
      </p:sp>
      <p:sp>
        <p:nvSpPr>
          <p:cNvPr id="2" name="Rectangle 8">
            <a:extLst>
              <a:ext uri="{FF2B5EF4-FFF2-40B4-BE49-F238E27FC236}">
                <a16:creationId xmlns:a16="http://schemas.microsoft.com/office/drawing/2014/main" id="{0C548042-4B31-44C1-920C-128F7BD821D9}"/>
              </a:ext>
            </a:extLst>
          </p:cNvPr>
          <p:cNvSpPr>
            <a:spLocks noChangeArrowheads="1"/>
          </p:cNvSpPr>
          <p:nvPr/>
        </p:nvSpPr>
        <p:spPr bwMode="auto">
          <a:xfrm>
            <a:off x="520419" y="4240429"/>
            <a:ext cx="579553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28650" algn="l"/>
              </a:tabLst>
              <a:defRPr>
                <a:solidFill>
                  <a:schemeClr val="tx1"/>
                </a:solidFill>
                <a:latin typeface="Arial" panose="020B0604020202020204" pitchFamily="34" charset="0"/>
              </a:defRPr>
            </a:lvl1pPr>
            <a:lvl2pPr eaLnBrk="0" fontAlgn="base" hangingPunct="0">
              <a:spcBef>
                <a:spcPct val="0"/>
              </a:spcBef>
              <a:spcAft>
                <a:spcPct val="0"/>
              </a:spcAft>
              <a:tabLst>
                <a:tab pos="628650" algn="l"/>
              </a:tabLst>
              <a:defRPr>
                <a:solidFill>
                  <a:schemeClr val="tx1"/>
                </a:solidFill>
                <a:latin typeface="Arial" panose="020B0604020202020204" pitchFamily="34" charset="0"/>
              </a:defRPr>
            </a:lvl2pPr>
            <a:lvl3pPr eaLnBrk="0" fontAlgn="base" hangingPunct="0">
              <a:spcBef>
                <a:spcPct val="0"/>
              </a:spcBef>
              <a:spcAft>
                <a:spcPct val="0"/>
              </a:spcAft>
              <a:tabLst>
                <a:tab pos="628650" algn="l"/>
              </a:tabLst>
              <a:defRPr>
                <a:solidFill>
                  <a:schemeClr val="tx1"/>
                </a:solidFill>
                <a:latin typeface="Arial" panose="020B0604020202020204" pitchFamily="34" charset="0"/>
              </a:defRPr>
            </a:lvl3pPr>
            <a:lvl4pPr eaLnBrk="0" fontAlgn="base" hangingPunct="0">
              <a:spcBef>
                <a:spcPct val="0"/>
              </a:spcBef>
              <a:spcAft>
                <a:spcPct val="0"/>
              </a:spcAft>
              <a:tabLst>
                <a:tab pos="628650" algn="l"/>
              </a:tabLst>
              <a:defRPr>
                <a:solidFill>
                  <a:schemeClr val="tx1"/>
                </a:solidFill>
                <a:latin typeface="Arial" panose="020B0604020202020204" pitchFamily="34" charset="0"/>
              </a:defRPr>
            </a:lvl4pPr>
            <a:lvl5pPr eaLnBrk="0" fontAlgn="base" hangingPunct="0">
              <a:spcBef>
                <a:spcPct val="0"/>
              </a:spcBef>
              <a:spcAft>
                <a:spcPct val="0"/>
              </a:spcAft>
              <a:tabLst>
                <a:tab pos="628650" algn="l"/>
              </a:tabLst>
              <a:defRPr>
                <a:solidFill>
                  <a:schemeClr val="tx1"/>
                </a:solidFill>
                <a:latin typeface="Arial" panose="020B0604020202020204" pitchFamily="34" charset="0"/>
              </a:defRPr>
            </a:lvl5pPr>
            <a:lvl6pPr eaLnBrk="0" fontAlgn="base" hangingPunct="0">
              <a:spcBef>
                <a:spcPct val="0"/>
              </a:spcBef>
              <a:spcAft>
                <a:spcPct val="0"/>
              </a:spcAft>
              <a:tabLst>
                <a:tab pos="628650" algn="l"/>
              </a:tabLst>
              <a:defRPr>
                <a:solidFill>
                  <a:schemeClr val="tx1"/>
                </a:solidFill>
                <a:latin typeface="Arial" panose="020B0604020202020204" pitchFamily="34" charset="0"/>
              </a:defRPr>
            </a:lvl6pPr>
            <a:lvl7pPr eaLnBrk="0" fontAlgn="base" hangingPunct="0">
              <a:spcBef>
                <a:spcPct val="0"/>
              </a:spcBef>
              <a:spcAft>
                <a:spcPct val="0"/>
              </a:spcAft>
              <a:tabLst>
                <a:tab pos="628650" algn="l"/>
              </a:tabLst>
              <a:defRPr>
                <a:solidFill>
                  <a:schemeClr val="tx1"/>
                </a:solidFill>
                <a:latin typeface="Arial" panose="020B0604020202020204" pitchFamily="34" charset="0"/>
              </a:defRPr>
            </a:lvl7pPr>
            <a:lvl8pPr eaLnBrk="0" fontAlgn="base" hangingPunct="0">
              <a:spcBef>
                <a:spcPct val="0"/>
              </a:spcBef>
              <a:spcAft>
                <a:spcPct val="0"/>
              </a:spcAft>
              <a:tabLst>
                <a:tab pos="628650" algn="l"/>
              </a:tabLst>
              <a:defRPr>
                <a:solidFill>
                  <a:schemeClr val="tx1"/>
                </a:solidFill>
                <a:latin typeface="Arial" panose="020B0604020202020204" pitchFamily="34" charset="0"/>
              </a:defRPr>
            </a:lvl8pPr>
            <a:lvl9pPr eaLnBrk="0" fontAlgn="base" hangingPunct="0">
              <a:spcBef>
                <a:spcPct val="0"/>
              </a:spcBef>
              <a:spcAft>
                <a:spcPct val="0"/>
              </a:spcAft>
              <a:tabLst>
                <a:tab pos="6286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628650" algn="l"/>
              </a:tabLst>
            </a:pPr>
            <a:r>
              <a:rPr kumimoji="0" lang="en-US" altLang="en-US" sz="2000" b="0" i="0" u="none" strike="noStrike" cap="none" normalizeH="0" baseline="0" dirty="0" err="1">
                <a:ln>
                  <a:noFill/>
                </a:ln>
                <a:solidFill>
                  <a:schemeClr val="tx1"/>
                </a:solidFill>
                <a:effectLst/>
                <a:latin typeface="Times New Roman" panose="02020603050405020304" pitchFamily="18" charset="0"/>
                <a:ea typeface="Yu Mincho" panose="02020400000000000000" pitchFamily="18" charset="-128"/>
                <a:cs typeface="Times New Roman" panose="02020603050405020304" pitchFamily="18" charset="0"/>
              </a:rPr>
              <a:t>Đối</a:t>
            </a:r>
            <a:r>
              <a:rPr kumimoji="0" lang="en-US" altLang="en-US" sz="2000" b="0" i="0" u="none" strike="noStrike" cap="none" normalizeH="0" baseline="0" dirty="0">
                <a:ln>
                  <a:noFill/>
                </a:ln>
                <a:solidFill>
                  <a:schemeClr val="tx1"/>
                </a:solidFill>
                <a:effectLst/>
                <a:latin typeface="Times New Roman" panose="02020603050405020304" pitchFamily="18" charset="0"/>
                <a:ea typeface="Yu Mincho" panose="02020400000000000000" pitchFamily="18" charset="-128"/>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Yu Mincho" panose="02020400000000000000" pitchFamily="18" charset="-128"/>
                <a:cs typeface="Times New Roman" panose="02020603050405020304" pitchFamily="18" charset="0"/>
              </a:rPr>
              <a:t>với</a:t>
            </a:r>
            <a:r>
              <a:rPr kumimoji="0" lang="en-US" altLang="en-US" sz="2000" b="0" i="0" u="none" strike="noStrike" cap="none" normalizeH="0" baseline="0" dirty="0">
                <a:ln>
                  <a:noFill/>
                </a:ln>
                <a:solidFill>
                  <a:schemeClr val="tx1"/>
                </a:solidFill>
                <a:effectLst/>
                <a:latin typeface="Times New Roman" panose="02020603050405020304" pitchFamily="18" charset="0"/>
                <a:ea typeface="Yu Mincho" panose="02020400000000000000" pitchFamily="18" charset="-128"/>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Yu Mincho" panose="02020400000000000000" pitchFamily="18" charset="-128"/>
                <a:cs typeface="Times New Roman" panose="02020603050405020304" pitchFamily="18" charset="0"/>
              </a:rPr>
              <a:t>một</a:t>
            </a:r>
            <a:r>
              <a:rPr kumimoji="0" lang="en-US" altLang="en-US" sz="2000" b="0" i="0" u="none" strike="noStrike" cap="none" normalizeH="0" baseline="0" dirty="0">
                <a:ln>
                  <a:noFill/>
                </a:ln>
                <a:solidFill>
                  <a:schemeClr val="tx1"/>
                </a:solidFill>
                <a:effectLst/>
                <a:latin typeface="Times New Roman" panose="02020603050405020304" pitchFamily="18" charset="0"/>
                <a:ea typeface="Yu Mincho" panose="02020400000000000000" pitchFamily="18" charset="-128"/>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Yu Mincho" panose="02020400000000000000" pitchFamily="18" charset="-128"/>
                <a:cs typeface="Times New Roman" panose="02020603050405020304" pitchFamily="18" charset="0"/>
              </a:rPr>
              <a:t>hàm</a:t>
            </a:r>
            <a:r>
              <a:rPr kumimoji="0" lang="en-US" altLang="en-US" sz="2000" b="0" i="0" u="none" strike="noStrike" cap="none" normalizeH="0" baseline="0" dirty="0">
                <a:ln>
                  <a:noFill/>
                </a:ln>
                <a:solidFill>
                  <a:schemeClr val="tx1"/>
                </a:solidFill>
                <a:effectLst/>
                <a:latin typeface="Times New Roman" panose="02020603050405020304" pitchFamily="18" charset="0"/>
                <a:ea typeface="Yu Mincho" panose="02020400000000000000" pitchFamily="18" charset="-128"/>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Yu Mincho" panose="02020400000000000000" pitchFamily="18" charset="-128"/>
                <a:cs typeface="Times New Roman" panose="02020603050405020304" pitchFamily="18" charset="0"/>
              </a:rPr>
              <a:t>bậc</a:t>
            </a:r>
            <a:r>
              <a:rPr kumimoji="0" lang="en-US" altLang="en-US" sz="2000" b="0" i="0" u="none" strike="noStrike" cap="none" normalizeH="0" baseline="0" dirty="0">
                <a:ln>
                  <a:noFill/>
                </a:ln>
                <a:solidFill>
                  <a:schemeClr val="tx1"/>
                </a:solidFill>
                <a:effectLst/>
                <a:latin typeface="Times New Roman" panose="02020603050405020304" pitchFamily="18" charset="0"/>
                <a:ea typeface="Yu Mincho" panose="02020400000000000000" pitchFamily="18" charset="-128"/>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Yu Mincho" panose="02020400000000000000" pitchFamily="18" charset="-128"/>
                <a:cs typeface="Times New Roman" panose="02020603050405020304" pitchFamily="18" charset="0"/>
              </a:rPr>
              <a:t>nhất</a:t>
            </a:r>
            <a:r>
              <a:rPr kumimoji="0" lang="en-US" altLang="en-US" sz="2000" b="0" i="0" u="none" strike="noStrike" cap="none" normalizeH="0" baseline="0" dirty="0">
                <a:ln>
                  <a:noFill/>
                </a:ln>
                <a:solidFill>
                  <a:schemeClr val="tx1"/>
                </a:solidFill>
                <a:effectLst/>
                <a:latin typeface="Times New Roman" panose="02020603050405020304" pitchFamily="18" charset="0"/>
                <a:ea typeface="Yu Mincho" panose="02020400000000000000" pitchFamily="18" charset="-128"/>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Yu Mincho" panose="02020400000000000000" pitchFamily="18" charset="-128"/>
                <a:cs typeface="Times New Roman" panose="02020603050405020304" pitchFamily="18" charset="0"/>
              </a:rPr>
              <a:t>có</a:t>
            </a:r>
            <a:r>
              <a:rPr kumimoji="0" lang="en-US" altLang="en-US" sz="2000" b="0" i="0" u="none" strike="noStrike" cap="none" normalizeH="0" baseline="0" dirty="0">
                <a:ln>
                  <a:noFill/>
                </a:ln>
                <a:solidFill>
                  <a:schemeClr val="tx1"/>
                </a:solidFill>
                <a:effectLst/>
                <a:latin typeface="Times New Roman" panose="02020603050405020304" pitchFamily="18" charset="0"/>
                <a:ea typeface="Yu Mincho" panose="02020400000000000000" pitchFamily="18" charset="-128"/>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Yu Mincho" panose="02020400000000000000" pitchFamily="18" charset="-128"/>
                <a:cs typeface="Times New Roman" panose="02020603050405020304" pitchFamily="18" charset="0"/>
              </a:rPr>
              <a:t>thể</a:t>
            </a:r>
            <a:r>
              <a:rPr kumimoji="0" lang="en-US" altLang="en-US" sz="2000" b="0" i="0" u="none" strike="noStrike" cap="none" normalizeH="0" baseline="0" dirty="0">
                <a:ln>
                  <a:noFill/>
                </a:ln>
                <a:solidFill>
                  <a:schemeClr val="tx1"/>
                </a:solidFill>
                <a:effectLst/>
                <a:latin typeface="Times New Roman" panose="02020603050405020304" pitchFamily="18" charset="0"/>
                <a:ea typeface="Yu Mincho" panose="02020400000000000000" pitchFamily="18" charset="-128"/>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Yu Mincho" panose="02020400000000000000" pitchFamily="18" charset="-128"/>
                <a:cs typeface="Times New Roman" panose="02020603050405020304" pitchFamily="18" charset="0"/>
              </a:rPr>
              <a:t>được</a:t>
            </a:r>
            <a:r>
              <a:rPr kumimoji="0" lang="en-US" altLang="en-US" sz="2000" b="0" i="0" u="none" strike="noStrike" cap="none" normalizeH="0" baseline="0" dirty="0">
                <a:ln>
                  <a:noFill/>
                </a:ln>
                <a:solidFill>
                  <a:schemeClr val="tx1"/>
                </a:solidFill>
                <a:effectLst/>
                <a:latin typeface="Times New Roman" panose="02020603050405020304" pitchFamily="18" charset="0"/>
                <a:ea typeface="Yu Mincho" panose="02020400000000000000" pitchFamily="18" charset="-128"/>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Yu Mincho" panose="02020400000000000000" pitchFamily="18" charset="-128"/>
                <a:cs typeface="Times New Roman" panose="02020603050405020304" pitchFamily="18" charset="0"/>
              </a:rPr>
              <a:t>biểu</a:t>
            </a:r>
            <a:r>
              <a:rPr kumimoji="0" lang="en-US" altLang="en-US" sz="2000" b="0" i="0" u="none" strike="noStrike" cap="none" normalizeH="0" baseline="0" dirty="0">
                <a:ln>
                  <a:noFill/>
                </a:ln>
                <a:solidFill>
                  <a:schemeClr val="tx1"/>
                </a:solidFill>
                <a:effectLst/>
                <a:latin typeface="Times New Roman" panose="02020603050405020304" pitchFamily="18" charset="0"/>
                <a:ea typeface="Yu Mincho" panose="02020400000000000000" pitchFamily="18" charset="-128"/>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Yu Mincho" panose="02020400000000000000" pitchFamily="18" charset="-128"/>
                <a:cs typeface="Times New Roman" panose="02020603050405020304" pitchFamily="18" charset="0"/>
              </a:rPr>
              <a:t>diễn</a:t>
            </a:r>
            <a:r>
              <a:rPr kumimoji="0" lang="en-US" altLang="en-US" sz="2000" b="0" i="0" u="none" strike="noStrike" cap="none" normalizeH="0" baseline="0" dirty="0">
                <a:ln>
                  <a:noFill/>
                </a:ln>
                <a:solidFill>
                  <a:schemeClr val="tx1"/>
                </a:solidFill>
                <a:effectLst/>
                <a:latin typeface="Times New Roman" panose="02020603050405020304" pitchFamily="18" charset="0"/>
                <a:ea typeface="Yu Mincho" panose="02020400000000000000" pitchFamily="18" charset="-128"/>
                <a:cs typeface="Times New Roman" panose="02020603050405020304" pitchFamily="18" charset="0"/>
              </a:rPr>
              <a:t>:</a:t>
            </a:r>
            <a:endParaRPr kumimoji="0" lang="en-US" altLang="en-US" b="0" i="0" u="none" strike="noStrike" cap="none" normalizeH="0" baseline="0" dirty="0">
              <a:ln>
                <a:noFill/>
              </a:ln>
              <a:solidFill>
                <a:schemeClr val="tx1"/>
              </a:solidFill>
              <a:effectLst/>
            </a:endParaRPr>
          </a:p>
        </p:txBody>
      </p:sp>
      <p:graphicFrame>
        <p:nvGraphicFramePr>
          <p:cNvPr id="3" name="Object 2">
            <a:extLst>
              <a:ext uri="{FF2B5EF4-FFF2-40B4-BE49-F238E27FC236}">
                <a16:creationId xmlns:a16="http://schemas.microsoft.com/office/drawing/2014/main" id="{7AFDC226-7574-4717-B765-0F3F4A493C7C}"/>
              </a:ext>
            </a:extLst>
          </p:cNvPr>
          <p:cNvGraphicFramePr>
            <a:graphicFrameLocks noChangeAspect="1"/>
          </p:cNvGraphicFramePr>
          <p:nvPr>
            <p:extLst>
              <p:ext uri="{D42A27DB-BD31-4B8C-83A1-F6EECF244321}">
                <p14:modId xmlns:p14="http://schemas.microsoft.com/office/powerpoint/2010/main" val="3316156408"/>
              </p:ext>
            </p:extLst>
          </p:nvPr>
        </p:nvGraphicFramePr>
        <p:xfrm>
          <a:off x="956603" y="4698724"/>
          <a:ext cx="3248892" cy="765364"/>
        </p:xfrm>
        <a:graphic>
          <a:graphicData uri="http://schemas.openxmlformats.org/presentationml/2006/ole">
            <mc:AlternateContent xmlns:mc="http://schemas.openxmlformats.org/markup-compatibility/2006">
              <mc:Choice xmlns:v="urn:schemas-microsoft-com:vml" Requires="v">
                <p:oleObj spid="_x0000_s63512" name="Equation" r:id="rId7" imgW="1841500" imgH="431800" progId="Equation.DSMT4">
                  <p:embed/>
                </p:oleObj>
              </mc:Choice>
              <mc:Fallback>
                <p:oleObj name="Equation" r:id="rId7" imgW="1841500" imgH="431800" progId="Equation.DSMT4">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6603" y="4698724"/>
                        <a:ext cx="3248892" cy="765364"/>
                      </a:xfrm>
                      <a:prstGeom prst="rect">
                        <a:avLst/>
                      </a:prstGeom>
                      <a:noFill/>
                    </p:spPr>
                  </p:pic>
                </p:oleObj>
              </mc:Fallback>
            </mc:AlternateContent>
          </a:graphicData>
        </a:graphic>
      </p:graphicFrame>
      <p:sp>
        <p:nvSpPr>
          <p:cNvPr id="6" name="Rectangle 9">
            <a:extLst>
              <a:ext uri="{FF2B5EF4-FFF2-40B4-BE49-F238E27FC236}">
                <a16:creationId xmlns:a16="http://schemas.microsoft.com/office/drawing/2014/main" id="{064A73AE-134F-41E1-B39A-9D9E900C1506}"/>
              </a:ext>
            </a:extLst>
          </p:cNvPr>
          <p:cNvSpPr>
            <a:spLocks noChangeArrowheads="1"/>
          </p:cNvSpPr>
          <p:nvPr/>
        </p:nvSpPr>
        <p:spPr bwMode="auto">
          <a:xfrm>
            <a:off x="4205495" y="4854423"/>
            <a:ext cx="1158240"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28650" algn="l"/>
              </a:tabLst>
              <a:defRPr>
                <a:solidFill>
                  <a:schemeClr val="tx1"/>
                </a:solidFill>
                <a:latin typeface="Arial" panose="020B0604020202020204" pitchFamily="34" charset="0"/>
              </a:defRPr>
            </a:lvl1pPr>
            <a:lvl2pPr eaLnBrk="0" fontAlgn="base" hangingPunct="0">
              <a:spcBef>
                <a:spcPct val="0"/>
              </a:spcBef>
              <a:spcAft>
                <a:spcPct val="0"/>
              </a:spcAft>
              <a:tabLst>
                <a:tab pos="628650" algn="l"/>
              </a:tabLst>
              <a:defRPr>
                <a:solidFill>
                  <a:schemeClr val="tx1"/>
                </a:solidFill>
                <a:latin typeface="Arial" panose="020B0604020202020204" pitchFamily="34" charset="0"/>
              </a:defRPr>
            </a:lvl2pPr>
            <a:lvl3pPr eaLnBrk="0" fontAlgn="base" hangingPunct="0">
              <a:spcBef>
                <a:spcPct val="0"/>
              </a:spcBef>
              <a:spcAft>
                <a:spcPct val="0"/>
              </a:spcAft>
              <a:tabLst>
                <a:tab pos="628650" algn="l"/>
              </a:tabLst>
              <a:defRPr>
                <a:solidFill>
                  <a:schemeClr val="tx1"/>
                </a:solidFill>
                <a:latin typeface="Arial" panose="020B0604020202020204" pitchFamily="34" charset="0"/>
              </a:defRPr>
            </a:lvl3pPr>
            <a:lvl4pPr eaLnBrk="0" fontAlgn="base" hangingPunct="0">
              <a:spcBef>
                <a:spcPct val="0"/>
              </a:spcBef>
              <a:spcAft>
                <a:spcPct val="0"/>
              </a:spcAft>
              <a:tabLst>
                <a:tab pos="628650" algn="l"/>
              </a:tabLst>
              <a:defRPr>
                <a:solidFill>
                  <a:schemeClr val="tx1"/>
                </a:solidFill>
                <a:latin typeface="Arial" panose="020B0604020202020204" pitchFamily="34" charset="0"/>
              </a:defRPr>
            </a:lvl4pPr>
            <a:lvl5pPr eaLnBrk="0" fontAlgn="base" hangingPunct="0">
              <a:spcBef>
                <a:spcPct val="0"/>
              </a:spcBef>
              <a:spcAft>
                <a:spcPct val="0"/>
              </a:spcAft>
              <a:tabLst>
                <a:tab pos="628650" algn="l"/>
              </a:tabLst>
              <a:defRPr>
                <a:solidFill>
                  <a:schemeClr val="tx1"/>
                </a:solidFill>
                <a:latin typeface="Arial" panose="020B0604020202020204" pitchFamily="34" charset="0"/>
              </a:defRPr>
            </a:lvl5pPr>
            <a:lvl6pPr eaLnBrk="0" fontAlgn="base" hangingPunct="0">
              <a:spcBef>
                <a:spcPct val="0"/>
              </a:spcBef>
              <a:spcAft>
                <a:spcPct val="0"/>
              </a:spcAft>
              <a:tabLst>
                <a:tab pos="628650" algn="l"/>
              </a:tabLst>
              <a:defRPr>
                <a:solidFill>
                  <a:schemeClr val="tx1"/>
                </a:solidFill>
                <a:latin typeface="Arial" panose="020B0604020202020204" pitchFamily="34" charset="0"/>
              </a:defRPr>
            </a:lvl6pPr>
            <a:lvl7pPr eaLnBrk="0" fontAlgn="base" hangingPunct="0">
              <a:spcBef>
                <a:spcPct val="0"/>
              </a:spcBef>
              <a:spcAft>
                <a:spcPct val="0"/>
              </a:spcAft>
              <a:tabLst>
                <a:tab pos="628650" algn="l"/>
              </a:tabLst>
              <a:defRPr>
                <a:solidFill>
                  <a:schemeClr val="tx1"/>
                </a:solidFill>
                <a:latin typeface="Arial" panose="020B0604020202020204" pitchFamily="34" charset="0"/>
              </a:defRPr>
            </a:lvl7pPr>
            <a:lvl8pPr eaLnBrk="0" fontAlgn="base" hangingPunct="0">
              <a:spcBef>
                <a:spcPct val="0"/>
              </a:spcBef>
              <a:spcAft>
                <a:spcPct val="0"/>
              </a:spcAft>
              <a:tabLst>
                <a:tab pos="628650" algn="l"/>
              </a:tabLst>
              <a:defRPr>
                <a:solidFill>
                  <a:schemeClr val="tx1"/>
                </a:solidFill>
                <a:latin typeface="Arial" panose="020B0604020202020204" pitchFamily="34" charset="0"/>
              </a:defRPr>
            </a:lvl8pPr>
            <a:lvl9pPr eaLnBrk="0" fontAlgn="base" hangingPunct="0">
              <a:spcBef>
                <a:spcPct val="0"/>
              </a:spcBef>
              <a:spcAft>
                <a:spcPct val="0"/>
              </a:spcAft>
              <a:tabLst>
                <a:tab pos="628650" algn="l"/>
              </a:tabLs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tab pos="628650" algn="l"/>
              </a:tabLst>
            </a:pPr>
            <a:r>
              <a:rPr kumimoji="0" lang="en-US" altLang="en-US" sz="1300" b="0" i="0" u="none" strike="noStrike" cap="none" normalizeH="0" baseline="0" dirty="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             (14)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11">
            <a:extLst>
              <a:ext uri="{FF2B5EF4-FFF2-40B4-BE49-F238E27FC236}">
                <a16:creationId xmlns:a16="http://schemas.microsoft.com/office/drawing/2014/main" id="{E1717911-7399-4150-AADA-4953A23F7526}"/>
              </a:ext>
            </a:extLst>
          </p:cNvPr>
          <p:cNvSpPr>
            <a:spLocks noChangeArrowheads="1"/>
          </p:cNvSpPr>
          <p:nvPr/>
        </p:nvSpPr>
        <p:spPr bwMode="auto">
          <a:xfrm>
            <a:off x="44444" y="5360695"/>
            <a:ext cx="6862439"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en-US" altLang="en-US" sz="2000" b="0" i="0" u="none" strike="noStrike" cap="none" normalizeH="0" baseline="0" dirty="0" err="1">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Trong</a:t>
            </a:r>
            <a:r>
              <a:rPr kumimoji="0" lang="en-US" altLang="en-US" sz="2000" b="0" i="0" u="none" strike="noStrike" cap="none" normalizeH="0" baseline="0" dirty="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đó</a:t>
            </a:r>
            <a:r>
              <a:rPr kumimoji="0" lang="en-US" altLang="en-US" sz="2000" b="0" i="0" u="none" strike="noStrike" cap="none" normalizeH="0" baseline="0" dirty="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 </a:t>
            </a:r>
            <a:r>
              <a:rPr kumimoji="0" lang="en-US" altLang="en-US" sz="2000" b="0" i="1" u="none" strike="noStrike" cap="none" normalizeH="0" baseline="0" dirty="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u, y, w</a:t>
            </a:r>
            <a:r>
              <a:rPr kumimoji="0" lang="en-US" altLang="en-US" sz="2000" b="0" i="0" u="none" strike="noStrike" cap="none" normalizeH="0" baseline="0" dirty="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là</a:t>
            </a:r>
            <a:r>
              <a:rPr kumimoji="0" lang="en-US" altLang="en-US" sz="2000" b="0" i="0" u="none" strike="noStrike" cap="none" normalizeH="0" baseline="0" dirty="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đầu</a:t>
            </a:r>
            <a:r>
              <a:rPr kumimoji="0" lang="en-US" altLang="en-US" sz="2000" b="0" i="0" u="none" strike="noStrike" cap="none" normalizeH="0" baseline="0" dirty="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vào</a:t>
            </a:r>
            <a:r>
              <a:rPr kumimoji="0" lang="en-US" altLang="en-US" sz="2000" b="0" i="0" u="none" strike="noStrike" cap="none" normalizeH="0" baseline="0" dirty="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đầu</a:t>
            </a:r>
            <a:r>
              <a:rPr kumimoji="0" lang="en-US" altLang="en-US" sz="2000" b="0" i="0" u="none" strike="noStrike" cap="none" normalizeH="0" baseline="0" dirty="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 ra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và</a:t>
            </a:r>
            <a:r>
              <a:rPr kumimoji="0" lang="en-US" altLang="en-US" sz="2000" b="0" i="0" u="none" strike="noStrike" cap="none" normalizeH="0" baseline="0" dirty="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nhiễu</a:t>
            </a:r>
            <a:r>
              <a:rPr kumimoji="0" lang="en-US" altLang="en-US" sz="2000" b="0" i="0" u="none" strike="noStrike" cap="none" normalizeH="0" baseline="0" dirty="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loạn</a:t>
            </a:r>
            <a:r>
              <a:rPr kumimoji="0" lang="en-US" altLang="en-US" sz="2000" b="0" i="0" u="none" strike="noStrike" cap="none" normalizeH="0" baseline="0" dirty="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bên</a:t>
            </a:r>
            <a:r>
              <a:rPr kumimoji="0" lang="en-US" altLang="en-US" sz="2000" b="0" i="0" u="none" strike="noStrike" cap="none" normalizeH="0" baseline="0" dirty="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ngoài</a:t>
            </a:r>
            <a:r>
              <a:rPr kumimoji="0" lang="en-US" altLang="en-US" sz="2000" b="0" i="0" u="none" strike="noStrike" cap="none" normalizeH="0" baseline="0" dirty="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chưa</a:t>
            </a:r>
            <a:r>
              <a:rPr kumimoji="0" lang="en-US" altLang="en-US" sz="2000" b="0" i="0" u="none" strike="noStrike" cap="none" normalizeH="0" baseline="0" dirty="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biết</a:t>
            </a:r>
            <a:r>
              <a:rPr kumimoji="0" lang="en-US" altLang="en-US" sz="2000" b="0" i="0" u="none" strike="noStrike" cap="none" normalizeH="0" baseline="0" dirty="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 </a:t>
            </a:r>
            <a:r>
              <a:rPr kumimoji="0" lang="en-US" altLang="en-US" sz="2000" b="0" i="1" u="none" strike="noStrike" cap="none" normalizeH="0" baseline="0" dirty="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a</a:t>
            </a:r>
            <a:r>
              <a:rPr kumimoji="0" lang="en-US" altLang="en-US" sz="2000" b="0" i="1" u="none" strike="noStrike" cap="none" normalizeH="0" baseline="-30000" dirty="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1</a:t>
            </a:r>
            <a:r>
              <a:rPr kumimoji="0" lang="en-US" altLang="en-US" sz="2000" b="0" i="0" u="none" strike="noStrike" cap="none" normalizeH="0" baseline="-30000" dirty="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đại</a:t>
            </a:r>
            <a:r>
              <a:rPr kumimoji="0" lang="en-US" altLang="en-US" sz="2000" b="0" i="0" u="none" strike="noStrike" cap="none" normalizeH="0" baseline="0" dirty="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diện</a:t>
            </a:r>
            <a:r>
              <a:rPr kumimoji="0" lang="en-US" altLang="en-US" sz="2000" b="0" i="0" u="none" strike="noStrike" cap="none" normalizeH="0" baseline="0" dirty="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cho</a:t>
            </a:r>
            <a:r>
              <a:rPr kumimoji="0" lang="en-US" altLang="en-US" sz="2000" b="0" i="0" u="none" strike="noStrike" cap="none" normalizeH="0" baseline="0" dirty="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tham</a:t>
            </a:r>
            <a:r>
              <a:rPr kumimoji="0" lang="en-US" altLang="en-US" sz="2000" b="0" i="0" u="none" strike="noStrike" cap="none" normalizeH="0" baseline="0" dirty="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số</a:t>
            </a:r>
            <a:r>
              <a:rPr kumimoji="0" lang="en-US" altLang="en-US" sz="2000" b="0" i="0" u="none" strike="noStrike" cap="none" normalizeH="0" baseline="0" dirty="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của</a:t>
            </a:r>
            <a:r>
              <a:rPr kumimoji="0" lang="en-US" altLang="en-US" sz="2000" b="0" i="0" u="none" strike="noStrike" cap="none" normalizeH="0" baseline="0" dirty="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không</a:t>
            </a:r>
            <a:r>
              <a:rPr kumimoji="0" lang="en-US" altLang="en-US" sz="2000" b="0" i="0" u="none" strike="noStrike" cap="none" normalizeH="0" baseline="0" dirty="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xác</a:t>
            </a:r>
            <a:r>
              <a:rPr kumimoji="0" lang="en-US" altLang="en-US" sz="2000" b="0" i="0" u="none" strike="noStrike" cap="none" normalizeH="0" baseline="0" dirty="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định</a:t>
            </a:r>
            <a:r>
              <a:rPr kumimoji="0" lang="en-US" altLang="en-US" sz="2000" b="0" i="0" u="none" strike="noStrike" cap="none" normalizeH="0" baseline="0" dirty="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 </a:t>
            </a:r>
            <a:r>
              <a:rPr kumimoji="0" lang="en-US" altLang="en-US" sz="2000" b="0" i="1" u="none" strike="noStrike" cap="none" normalizeH="0" baseline="0" dirty="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b</a:t>
            </a:r>
            <a:r>
              <a:rPr kumimoji="0" lang="en-US" altLang="en-US" sz="2000" b="0" i="0" u="none" strike="noStrike" cap="none" normalizeH="0" baseline="0" dirty="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đại</a:t>
            </a:r>
            <a:r>
              <a:rPr kumimoji="0" lang="en-US" altLang="en-US" sz="2000" b="0" i="0" u="none" strike="noStrike" cap="none" normalizeH="0" baseline="0" dirty="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diện</a:t>
            </a:r>
            <a:r>
              <a:rPr kumimoji="0" lang="en-US" altLang="en-US" sz="2000" b="0" i="0" u="none" strike="noStrike" cap="none" normalizeH="0" baseline="0" dirty="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cho</a:t>
            </a:r>
            <a:r>
              <a:rPr kumimoji="0" lang="en-US" altLang="en-US" sz="2000" b="0" i="0" u="none" strike="noStrike" cap="none" normalizeH="0" baseline="0" dirty="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độ</a:t>
            </a:r>
            <a:r>
              <a:rPr kumimoji="0" lang="en-US" altLang="en-US" sz="2000" b="0" i="0" u="none" strike="noStrike" cap="none" normalizeH="0" baseline="0" dirty="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lợi</a:t>
            </a:r>
            <a:r>
              <a:rPr kumimoji="0" lang="en-US" altLang="en-US" sz="2000" b="0" i="0" u="none" strike="noStrike" cap="none" normalizeH="0" baseline="0" dirty="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đầu</a:t>
            </a:r>
            <a:r>
              <a:rPr kumimoji="0" lang="en-US" altLang="en-US" sz="2000" b="0" i="0" u="none" strike="noStrike" cap="none" normalizeH="0" baseline="0" dirty="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vào</a:t>
            </a:r>
            <a:r>
              <a:rPr kumimoji="0" lang="en-US" altLang="en-US" sz="2000" b="0" i="0" u="none" strike="noStrike" cap="none" normalizeH="0" baseline="0" dirty="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chưa</a:t>
            </a:r>
            <a:r>
              <a:rPr kumimoji="0" lang="en-US" altLang="en-US" sz="2000" b="0" i="0" u="none" strike="noStrike" cap="none" normalizeH="0" baseline="0" dirty="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biết</a:t>
            </a:r>
            <a:r>
              <a:rPr kumimoji="0" lang="en-US" altLang="en-US" sz="2000" b="0" i="0" u="none" strike="noStrike" cap="none" normalizeH="0" baseline="0" dirty="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 </a:t>
            </a:r>
            <a:r>
              <a:rPr kumimoji="0" lang="en-US" altLang="en-US" sz="2000" b="0" i="1" u="none" strike="noStrike" cap="none" normalizeH="0" baseline="0" dirty="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b</a:t>
            </a:r>
            <a:r>
              <a:rPr kumimoji="0" lang="en-US" altLang="en-US" sz="2000" b="0" i="1" u="none" strike="noStrike" cap="none" normalizeH="0" baseline="-30000" dirty="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0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đại</a:t>
            </a:r>
            <a:r>
              <a:rPr kumimoji="0" lang="en-US" altLang="en-US" sz="2000" b="0" i="0" u="none" strike="noStrike" cap="none" normalizeH="0" baseline="0" dirty="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diện</a:t>
            </a:r>
            <a:r>
              <a:rPr kumimoji="0" lang="en-US" altLang="en-US" sz="2000" b="0" i="0" u="none" strike="noStrike" cap="none" normalizeH="0" baseline="0" dirty="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cho</a:t>
            </a:r>
            <a:r>
              <a:rPr kumimoji="0" lang="en-US" altLang="en-US" sz="2000" b="0" i="0" u="none" strike="noStrike" cap="none" normalizeH="0" baseline="0" dirty="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giá</a:t>
            </a:r>
            <a:r>
              <a:rPr kumimoji="0" lang="en-US" altLang="en-US" sz="2000" b="0" i="0" u="none" strike="noStrike" cap="none" normalizeH="0" baseline="0" dirty="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trị</a:t>
            </a:r>
            <a:r>
              <a:rPr kumimoji="0" lang="en-US" altLang="en-US" sz="2000" b="0" i="0" u="none" strike="noStrike" cap="none" normalizeH="0" baseline="0" dirty="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đã</a:t>
            </a:r>
            <a:r>
              <a:rPr kumimoji="0" lang="en-US" altLang="en-US" sz="2000" b="0" i="0" u="none" strike="noStrike" cap="none" normalizeH="0" baseline="0" dirty="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biết</a:t>
            </a:r>
            <a:r>
              <a:rPr kumimoji="0" lang="en-US" altLang="en-US" sz="2000" b="0" i="0" u="none" strike="noStrike" cap="none" normalizeH="0" baseline="0" dirty="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 </a:t>
            </a:r>
            <a:r>
              <a:rPr kumimoji="0" lang="en-US" altLang="en-US" sz="2000" b="0" i="1" u="none" strike="noStrike" cap="none" normalizeH="0" baseline="0" dirty="0" err="1">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f</a:t>
            </a:r>
            <a:r>
              <a:rPr kumimoji="0" lang="en-US" altLang="en-US" sz="2000" b="0" i="1" u="none" strike="noStrike" cap="none" normalizeH="0" baseline="-30000" dirty="0" err="1">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d</a:t>
            </a:r>
            <a:r>
              <a:rPr kumimoji="0" lang="en-US" altLang="en-US" sz="2000" b="0" i="0" u="none" strike="noStrike" cap="none" normalizeH="0" baseline="0" dirty="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là</a:t>
            </a:r>
            <a:r>
              <a:rPr kumimoji="0" lang="en-US" altLang="en-US" sz="2000" b="0" i="0" u="none" strike="noStrike" cap="none" normalizeH="0" baseline="0" dirty="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nhiễu</a:t>
            </a:r>
            <a:r>
              <a:rPr kumimoji="0" lang="en-US" altLang="en-US" sz="2000" b="0" i="0" u="none" strike="noStrike" cap="none" normalizeH="0" baseline="0" dirty="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loạn</a:t>
            </a:r>
            <a:r>
              <a:rPr kumimoji="0" lang="en-US" altLang="en-US" sz="2000" b="0" i="0" u="none" strike="noStrike" cap="none" normalizeH="0" baseline="0" dirty="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tổng</a:t>
            </a:r>
            <a:r>
              <a:rPr kumimoji="0" lang="en-US" altLang="en-US" sz="2000" b="0" i="0" u="none" strike="noStrike" cap="none" normalizeH="0" baseline="0" dirty="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quát</a:t>
            </a:r>
            <a:r>
              <a:rPr kumimoji="0" lang="en-US" altLang="en-US" sz="2000" b="0" i="0" u="none" strike="noStrike" cap="none" normalizeH="0" baseline="0" dirty="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chứa</a:t>
            </a:r>
            <a:r>
              <a:rPr kumimoji="0" lang="en-US" altLang="en-US" sz="2000" b="0" i="0" u="none" strike="noStrike" cap="none" normalizeH="0" baseline="0" dirty="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cả</a:t>
            </a:r>
            <a:r>
              <a:rPr kumimoji="0" lang="en-US" altLang="en-US" sz="2000" b="0" i="0" u="none" strike="noStrike" cap="none" normalizeH="0" baseline="0" dirty="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nhiễu</a:t>
            </a:r>
            <a:r>
              <a:rPr kumimoji="0" lang="en-US" altLang="en-US" sz="2000" b="0" i="0" u="none" strike="noStrike" cap="none" normalizeH="0" baseline="0" dirty="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loạn</a:t>
            </a:r>
            <a:r>
              <a:rPr kumimoji="0" lang="en-US" altLang="en-US" sz="2000" b="0" i="0" u="none" strike="noStrike" cap="none" normalizeH="0" baseline="0" dirty="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bên</a:t>
            </a:r>
            <a:r>
              <a:rPr kumimoji="0" lang="en-US" altLang="en-US" sz="2000" b="0" i="0" u="none" strike="noStrike" cap="none" normalizeH="0" baseline="0" dirty="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trong</a:t>
            </a:r>
            <a:r>
              <a:rPr kumimoji="0" lang="en-US" altLang="en-US" sz="2000" b="0" i="0" u="none" strike="noStrike" cap="none" normalizeH="0" baseline="0" dirty="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và</a:t>
            </a:r>
            <a:r>
              <a:rPr kumimoji="0" lang="en-US" altLang="en-US" sz="2000" b="0" i="0" u="none" strike="noStrike" cap="none" normalizeH="0" baseline="0" dirty="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bên</a:t>
            </a:r>
            <a:r>
              <a:rPr kumimoji="0" lang="en-US" altLang="en-US" sz="2000" b="0" i="0" u="none" strike="noStrike" cap="none" normalizeH="0" baseline="0" dirty="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ngoài</a:t>
            </a:r>
            <a:r>
              <a:rPr kumimoji="0" lang="en-US" altLang="en-US" sz="2000" b="0" i="0" u="none" strike="noStrike" cap="none" normalizeH="0" baseline="0" dirty="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 </a:t>
            </a: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pic>
        <p:nvPicPr>
          <p:cNvPr id="63498" name="Picture 10">
            <a:extLst>
              <a:ext uri="{FF2B5EF4-FFF2-40B4-BE49-F238E27FC236}">
                <a16:creationId xmlns:a16="http://schemas.microsoft.com/office/drawing/2014/main" id="{7BB02300-7D20-4916-8079-DEAEC2019F25}"/>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5926" y="5739619"/>
            <a:ext cx="28575" cy="16192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1B21640A-B715-43B9-AC73-CC872A6DDC4B}"/>
              </a:ext>
            </a:extLst>
          </p:cNvPr>
          <p:cNvSpPr txBox="1"/>
          <p:nvPr/>
        </p:nvSpPr>
        <p:spPr>
          <a:xfrm>
            <a:off x="7382858" y="5324546"/>
            <a:ext cx="4764698" cy="1477328"/>
          </a:xfrm>
          <a:prstGeom prst="rect">
            <a:avLst/>
          </a:prstGeom>
          <a:noFill/>
        </p:spPr>
        <p:txBody>
          <a:bodyPr wrap="square">
            <a:spAutoFit/>
          </a:bodyPr>
          <a:lstStyle/>
          <a:p>
            <a:pPr marL="0" marR="0" algn="just">
              <a:spcBef>
                <a:spcPts val="0"/>
              </a:spcBef>
              <a:spcAft>
                <a:spcPts val="0"/>
              </a:spcAft>
              <a:tabLst>
                <a:tab pos="628650" algn="l"/>
              </a:tabLst>
            </a:pPr>
            <a:r>
              <a:rPr lang="en-US" sz="1800" dirty="0" err="1">
                <a:effectLst/>
                <a:latin typeface="Times New Roman" panose="02020603050405020304" pitchFamily="18" charset="0"/>
                <a:ea typeface="Batang" panose="02030600000101010101" pitchFamily="18" charset="-127"/>
              </a:rPr>
              <a:t>Trong</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đó</a:t>
            </a:r>
            <a:r>
              <a:rPr lang="en-US" sz="1800" dirty="0">
                <a:effectLst/>
                <a:latin typeface="Times New Roman" panose="02020603050405020304" pitchFamily="18" charset="0"/>
                <a:ea typeface="Batang" panose="02030600000101010101" pitchFamily="18" charset="-127"/>
              </a:rPr>
              <a:t> </a:t>
            </a:r>
            <a:r>
              <a:rPr lang="en-US" sz="1800" i="1" dirty="0">
                <a:effectLst/>
                <a:latin typeface="Times New Roman" panose="02020603050405020304" pitchFamily="18" charset="0"/>
                <a:ea typeface="Batang" panose="02030600000101010101" pitchFamily="18" charset="-127"/>
              </a:rPr>
              <a:t>z</a:t>
            </a:r>
            <a:r>
              <a:rPr lang="en-US" sz="1800" i="1" baseline="-25000" dirty="0">
                <a:effectLst/>
                <a:latin typeface="Times New Roman" panose="02020603050405020304" pitchFamily="18" charset="0"/>
                <a:ea typeface="Batang" panose="02030600000101010101" pitchFamily="18" charset="-127"/>
              </a:rPr>
              <a:t>1</a:t>
            </a:r>
            <a:r>
              <a:rPr lang="en-US" sz="1800" dirty="0">
                <a:effectLst/>
                <a:latin typeface="Times New Roman" panose="02020603050405020304" pitchFamily="18" charset="0"/>
                <a:ea typeface="Batang" panose="02030600000101010101" pitchFamily="18" charset="-127"/>
              </a:rPr>
              <a:t> and </a:t>
            </a:r>
            <a:r>
              <a:rPr lang="en-US" sz="1800" i="1" dirty="0">
                <a:effectLst/>
                <a:latin typeface="Times New Roman" panose="02020603050405020304" pitchFamily="18" charset="0"/>
                <a:ea typeface="Batang" panose="02030600000101010101" pitchFamily="18" charset="-127"/>
              </a:rPr>
              <a:t>z</a:t>
            </a:r>
            <a:r>
              <a:rPr lang="en-US" sz="1800" i="1" baseline="-25000" dirty="0">
                <a:effectLst/>
                <a:latin typeface="Times New Roman" panose="02020603050405020304" pitchFamily="18" charset="0"/>
                <a:ea typeface="Batang" panose="02030600000101010101" pitchFamily="18" charset="-127"/>
              </a:rPr>
              <a:t>2</a:t>
            </a:r>
            <a:r>
              <a:rPr lang="en-US" sz="1800" i="1"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là</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ước</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tính</a:t>
            </a:r>
            <a:r>
              <a:rPr lang="en-US" sz="1800" dirty="0">
                <a:effectLst/>
                <a:latin typeface="Times New Roman" panose="02020603050405020304" pitchFamily="18" charset="0"/>
                <a:ea typeface="Batang" panose="02030600000101010101" pitchFamily="18" charset="-127"/>
              </a:rPr>
              <a:t> y </a:t>
            </a:r>
            <a:r>
              <a:rPr lang="en-US" sz="1800" dirty="0" err="1">
                <a:effectLst/>
                <a:latin typeface="Times New Roman" panose="02020603050405020304" pitchFamily="18" charset="0"/>
                <a:ea typeface="Batang" panose="02030600000101010101" pitchFamily="18" charset="-127"/>
              </a:rPr>
              <a:t>và</a:t>
            </a:r>
            <a:r>
              <a:rPr lang="en-US" sz="1800" dirty="0">
                <a:effectLst/>
                <a:latin typeface="Times New Roman" panose="02020603050405020304" pitchFamily="18" charset="0"/>
                <a:ea typeface="Batang" panose="02030600000101010101" pitchFamily="18" charset="-127"/>
              </a:rPr>
              <a:t> </a:t>
            </a:r>
            <a:r>
              <a:rPr lang="en-US" sz="1800" i="1" dirty="0" err="1">
                <a:effectLst/>
                <a:latin typeface="Times New Roman" panose="02020603050405020304" pitchFamily="18" charset="0"/>
                <a:ea typeface="Batang" panose="02030600000101010101" pitchFamily="18" charset="-127"/>
              </a:rPr>
              <a:t>f</a:t>
            </a:r>
            <a:r>
              <a:rPr lang="en-US" sz="1800" i="1" baseline="-25000" dirty="0" err="1">
                <a:effectLst/>
                <a:latin typeface="Times New Roman" panose="02020603050405020304" pitchFamily="18" charset="0"/>
                <a:ea typeface="Batang" panose="02030600000101010101" pitchFamily="18" charset="-127"/>
              </a:rPr>
              <a:t>d</a:t>
            </a:r>
            <a:r>
              <a:rPr lang="en-US" sz="1800" dirty="0">
                <a:effectLst/>
                <a:latin typeface="Times New Roman" panose="02020603050405020304" pitchFamily="18" charset="0"/>
                <a:ea typeface="Batang" panose="02030600000101010101" pitchFamily="18" charset="-127"/>
              </a:rPr>
              <a:t>; </a:t>
            </a:r>
            <a:r>
              <a:rPr lang="en-US" sz="1800" i="1" dirty="0">
                <a:effectLst/>
                <a:latin typeface="Times New Roman" panose="02020603050405020304" pitchFamily="18" charset="0"/>
                <a:ea typeface="Batang" panose="02030600000101010101" pitchFamily="18" charset="-127"/>
              </a:rPr>
              <a:t>β</a:t>
            </a:r>
            <a:r>
              <a:rPr lang="vi-VN" sz="1800" i="1" baseline="-25000" dirty="0">
                <a:effectLst/>
                <a:latin typeface="Times New Roman" panose="02020603050405020304" pitchFamily="18" charset="0"/>
                <a:ea typeface="Batang" panose="02030600000101010101" pitchFamily="18" charset="-127"/>
              </a:rPr>
              <a:t>1</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và</a:t>
            </a:r>
            <a:r>
              <a:rPr lang="en-US" sz="1800" dirty="0">
                <a:effectLst/>
                <a:latin typeface="Times New Roman" panose="02020603050405020304" pitchFamily="18" charset="0"/>
                <a:ea typeface="Batang" panose="02030600000101010101" pitchFamily="18" charset="-127"/>
              </a:rPr>
              <a:t> </a:t>
            </a:r>
            <a:r>
              <a:rPr lang="en-US" sz="1800" i="1" dirty="0">
                <a:effectLst/>
                <a:latin typeface="Times New Roman" panose="02020603050405020304" pitchFamily="18" charset="0"/>
                <a:ea typeface="Batang" panose="02030600000101010101" pitchFamily="18" charset="-127"/>
              </a:rPr>
              <a:t>β</a:t>
            </a:r>
            <a:r>
              <a:rPr lang="en-US" sz="1800" i="1" baseline="-25000" dirty="0">
                <a:effectLst/>
                <a:latin typeface="Times New Roman" panose="02020603050405020304" pitchFamily="18" charset="0"/>
                <a:ea typeface="Batang" panose="02030600000101010101" pitchFamily="18" charset="-127"/>
              </a:rPr>
              <a:t>2</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là</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của</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người</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quan</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sát</a:t>
            </a:r>
            <a:r>
              <a:rPr lang="en-US" sz="1800" dirty="0">
                <a:effectLst/>
                <a:latin typeface="Times New Roman" panose="02020603050405020304" pitchFamily="18" charset="0"/>
                <a:ea typeface="Batang" panose="02030600000101010101" pitchFamily="18" charset="-127"/>
              </a:rPr>
              <a:t>. LSEF </a:t>
            </a:r>
            <a:r>
              <a:rPr lang="en-US" sz="1800" dirty="0" err="1">
                <a:effectLst/>
                <a:latin typeface="Times New Roman" panose="02020603050405020304" pitchFamily="18" charset="0"/>
                <a:ea typeface="Batang" panose="02030600000101010101" pitchFamily="18" charset="-127"/>
              </a:rPr>
              <a:t>có</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thể</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khuếch</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đại</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số</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lượng</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kiểm</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soát</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phản</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hồi</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thông</a:t>
            </a:r>
            <a:r>
              <a:rPr lang="en-US" sz="1800" dirty="0">
                <a:effectLst/>
                <a:latin typeface="Times New Roman" panose="02020603050405020304" pitchFamily="18" charset="0"/>
                <a:ea typeface="Batang" panose="02030600000101010101" pitchFamily="18" charset="-127"/>
              </a:rPr>
              <a:t> qua </a:t>
            </a:r>
            <a:r>
              <a:rPr lang="en-US" sz="1800" dirty="0" err="1">
                <a:effectLst/>
                <a:latin typeface="Times New Roman" panose="02020603050405020304" pitchFamily="18" charset="0"/>
                <a:ea typeface="Batang" panose="02030600000101010101" pitchFamily="18" charset="-127"/>
              </a:rPr>
              <a:t>kiểm</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soát</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tỷ</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lệ</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cải</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thiện</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phản</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ứng</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thoáng</a:t>
            </a:r>
            <a:r>
              <a:rPr lang="en-US" sz="1800" dirty="0">
                <a:effectLst/>
                <a:latin typeface="Times New Roman" panose="02020603050405020304" pitchFamily="18" charset="0"/>
                <a:ea typeface="Batang" panose="02030600000101010101" pitchFamily="18" charset="-127"/>
              </a:rPr>
              <a:t> qua </a:t>
            </a:r>
            <a:r>
              <a:rPr lang="en-US" sz="1800" dirty="0" err="1">
                <a:effectLst/>
                <a:latin typeface="Times New Roman" panose="02020603050405020304" pitchFamily="18" charset="0"/>
                <a:ea typeface="Batang" panose="02030600000101010101" pitchFamily="18" charset="-127"/>
              </a:rPr>
              <a:t>của</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hệ</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thống</a:t>
            </a:r>
            <a:r>
              <a:rPr lang="en-US" sz="1800" dirty="0">
                <a:effectLst/>
                <a:latin typeface="Times New Roman" panose="02020603050405020304" pitchFamily="18" charset="0"/>
                <a:ea typeface="Batang" panose="02030600000101010101" pitchFamily="18" charset="-127"/>
              </a:rPr>
              <a:t>. LSEF </a:t>
            </a:r>
            <a:r>
              <a:rPr lang="en-US" sz="1800" dirty="0" err="1">
                <a:effectLst/>
                <a:latin typeface="Times New Roman" panose="02020603050405020304" pitchFamily="18" charset="0"/>
                <a:ea typeface="Batang" panose="02030600000101010101" pitchFamily="18" charset="-127"/>
              </a:rPr>
              <a:t>có</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thể</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được</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tổ</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chức</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như</a:t>
            </a:r>
            <a:r>
              <a:rPr lang="en-US" sz="1800" dirty="0">
                <a:effectLst/>
                <a:latin typeface="Times New Roman" panose="02020603050405020304" pitchFamily="18" charset="0"/>
                <a:ea typeface="Batang" panose="02030600000101010101" pitchFamily="18" charset="-127"/>
              </a:rPr>
              <a:t> (16).</a:t>
            </a:r>
            <a:endParaRPr lang="en-US" sz="1100" dirty="0">
              <a:effectLst/>
              <a:latin typeface="Times New Roman" panose="02020603050405020304" pitchFamily="18" charset="0"/>
              <a:ea typeface="Batang" panose="02030600000101010101" pitchFamily="18" charset="-127"/>
            </a:endParaRPr>
          </a:p>
        </p:txBody>
      </p:sp>
    </p:spTree>
    <p:extLst>
      <p:ext uri="{BB962C8B-B14F-4D97-AF65-F5344CB8AC3E}">
        <p14:creationId xmlns:p14="http://schemas.microsoft.com/office/powerpoint/2010/main" val="295658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FE38076-37AE-4537-B09F-FBD418AED9D8}"/>
              </a:ext>
            </a:extLst>
          </p:cNvPr>
          <p:cNvSpPr/>
          <p:nvPr/>
        </p:nvSpPr>
        <p:spPr>
          <a:xfrm>
            <a:off x="0" y="1617785"/>
            <a:ext cx="12192000" cy="1454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Object 4">
            <a:extLst>
              <a:ext uri="{FF2B5EF4-FFF2-40B4-BE49-F238E27FC236}">
                <a16:creationId xmlns:a16="http://schemas.microsoft.com/office/drawing/2014/main" id="{702DA32E-770A-4C6B-926A-E48BC49BF1F8}"/>
              </a:ext>
            </a:extLst>
          </p:cNvPr>
          <p:cNvGraphicFramePr>
            <a:graphicFrameLocks noChangeAspect="1"/>
          </p:cNvGraphicFramePr>
          <p:nvPr>
            <p:extLst>
              <p:ext uri="{D42A27DB-BD31-4B8C-83A1-F6EECF244321}">
                <p14:modId xmlns:p14="http://schemas.microsoft.com/office/powerpoint/2010/main" val="3614607416"/>
              </p:ext>
            </p:extLst>
          </p:nvPr>
        </p:nvGraphicFramePr>
        <p:xfrm>
          <a:off x="0" y="495886"/>
          <a:ext cx="5842339" cy="2243797"/>
        </p:xfrm>
        <a:graphic>
          <a:graphicData uri="http://schemas.openxmlformats.org/presentationml/2006/ole">
            <mc:AlternateContent xmlns:mc="http://schemas.openxmlformats.org/markup-compatibility/2006">
              <mc:Choice xmlns:v="urn:schemas-microsoft-com:vml" Requires="v">
                <p:oleObj spid="_x0000_s64521" name="Visio" r:id="rId3" imgW="5009997" imgH="1933370" progId="Visio.Drawing.15">
                  <p:embed/>
                </p:oleObj>
              </mc:Choice>
              <mc:Fallback>
                <p:oleObj name="Visio" r:id="rId3" imgW="5009997" imgH="1933370"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95886"/>
                        <a:ext cx="5842339" cy="2243797"/>
                      </a:xfrm>
                      <a:prstGeom prst="rect">
                        <a:avLst/>
                      </a:prstGeom>
                      <a:noFill/>
                    </p:spPr>
                  </p:pic>
                </p:oleObj>
              </mc:Fallback>
            </mc:AlternateContent>
          </a:graphicData>
        </a:graphic>
      </p:graphicFrame>
      <p:sp>
        <p:nvSpPr>
          <p:cNvPr id="8" name="TextBox 7">
            <a:extLst>
              <a:ext uri="{FF2B5EF4-FFF2-40B4-BE49-F238E27FC236}">
                <a16:creationId xmlns:a16="http://schemas.microsoft.com/office/drawing/2014/main" id="{9C0E028A-7C94-450B-81A4-AAF30A5F8A0A}"/>
              </a:ext>
            </a:extLst>
          </p:cNvPr>
          <p:cNvSpPr txBox="1"/>
          <p:nvPr/>
        </p:nvSpPr>
        <p:spPr>
          <a:xfrm>
            <a:off x="-9379" y="2985207"/>
            <a:ext cx="6105378" cy="369332"/>
          </a:xfrm>
          <a:prstGeom prst="rect">
            <a:avLst/>
          </a:prstGeom>
          <a:noFill/>
        </p:spPr>
        <p:txBody>
          <a:bodyPr wrap="square">
            <a:spAutoFit/>
          </a:bodyPr>
          <a:lstStyle/>
          <a:p>
            <a:pPr marL="0" marR="0" algn="ctr">
              <a:spcBef>
                <a:spcPts val="0"/>
              </a:spcBef>
              <a:spcAft>
                <a:spcPts val="0"/>
              </a:spcAft>
              <a:tabLst>
                <a:tab pos="628650" algn="l"/>
              </a:tabLst>
            </a:pPr>
            <a:r>
              <a:rPr lang="en-US" sz="1800" b="1" i="1" dirty="0" err="1">
                <a:effectLst/>
                <a:latin typeface="Times New Roman" panose="02020603050405020304" pitchFamily="18" charset="0"/>
                <a:ea typeface="Batang" panose="02030600000101010101" pitchFamily="18" charset="-127"/>
              </a:rPr>
              <a:t>Hình</a:t>
            </a:r>
            <a:r>
              <a:rPr lang="en-US" sz="1800" b="1" i="1" dirty="0">
                <a:effectLst/>
                <a:latin typeface="Times New Roman" panose="02020603050405020304" pitchFamily="18" charset="0"/>
                <a:ea typeface="Batang" panose="02030600000101010101" pitchFamily="18" charset="-127"/>
              </a:rPr>
              <a:t> 10.</a:t>
            </a:r>
            <a:r>
              <a:rPr lang="en-US" sz="1800" i="1" dirty="0">
                <a:effectLst/>
                <a:latin typeface="Times New Roman" panose="02020603050405020304" pitchFamily="18" charset="0"/>
                <a:ea typeface="Batang" panose="02030600000101010101" pitchFamily="18" charset="-127"/>
              </a:rPr>
              <a:t> </a:t>
            </a:r>
            <a:r>
              <a:rPr lang="en-US" sz="1800" i="1" dirty="0" err="1">
                <a:effectLst/>
                <a:latin typeface="Times New Roman" panose="02020603050405020304" pitchFamily="18" charset="0"/>
                <a:ea typeface="Batang" panose="02030600000101010101" pitchFamily="18" charset="-127"/>
              </a:rPr>
              <a:t>Mạch</a:t>
            </a:r>
            <a:r>
              <a:rPr lang="en-US" sz="1800" i="1" dirty="0">
                <a:effectLst/>
                <a:latin typeface="Times New Roman" panose="02020603050405020304" pitchFamily="18" charset="0"/>
                <a:ea typeface="Batang" panose="02030600000101010101" pitchFamily="18" charset="-127"/>
              </a:rPr>
              <a:t> </a:t>
            </a:r>
            <a:r>
              <a:rPr lang="en-US" sz="1800" i="1" dirty="0" err="1">
                <a:effectLst/>
                <a:latin typeface="Times New Roman" panose="02020603050405020304" pitchFamily="18" charset="0"/>
                <a:ea typeface="Batang" panose="02030600000101010101" pitchFamily="18" charset="-127"/>
              </a:rPr>
              <a:t>vòng</a:t>
            </a:r>
            <a:r>
              <a:rPr lang="en-US" sz="1800" i="1" dirty="0">
                <a:effectLst/>
                <a:latin typeface="Times New Roman" panose="02020603050405020304" pitchFamily="18" charset="0"/>
                <a:ea typeface="Batang" panose="02030600000101010101" pitchFamily="18" charset="-127"/>
              </a:rPr>
              <a:t> </a:t>
            </a:r>
            <a:r>
              <a:rPr lang="en-US" sz="1800" i="1" dirty="0" err="1">
                <a:effectLst/>
                <a:latin typeface="Times New Roman" panose="02020603050405020304" pitchFamily="18" charset="0"/>
                <a:ea typeface="Batang" panose="02030600000101010101" pitchFamily="18" charset="-127"/>
              </a:rPr>
              <a:t>điều</a:t>
            </a:r>
            <a:r>
              <a:rPr lang="en-US" sz="1800" i="1" dirty="0">
                <a:effectLst/>
                <a:latin typeface="Times New Roman" panose="02020603050405020304" pitchFamily="18" charset="0"/>
                <a:ea typeface="Batang" panose="02030600000101010101" pitchFamily="18" charset="-127"/>
              </a:rPr>
              <a:t> </a:t>
            </a:r>
            <a:r>
              <a:rPr lang="en-US" sz="1800" i="1" dirty="0" err="1">
                <a:effectLst/>
                <a:latin typeface="Times New Roman" panose="02020603050405020304" pitchFamily="18" charset="0"/>
                <a:ea typeface="Batang" panose="02030600000101010101" pitchFamily="18" charset="-127"/>
              </a:rPr>
              <a:t>khiển</a:t>
            </a:r>
            <a:r>
              <a:rPr lang="en-US" sz="1800" i="1" dirty="0">
                <a:effectLst/>
                <a:latin typeface="Times New Roman" panose="02020603050405020304" pitchFamily="18" charset="0"/>
                <a:ea typeface="Batang" panose="02030600000101010101" pitchFamily="18" charset="-127"/>
              </a:rPr>
              <a:t> </a:t>
            </a:r>
            <a:r>
              <a:rPr lang="en-US" sz="1800" i="1" dirty="0" err="1">
                <a:effectLst/>
                <a:latin typeface="Times New Roman" panose="02020603050405020304" pitchFamily="18" charset="0"/>
                <a:ea typeface="Batang" panose="02030600000101010101" pitchFamily="18" charset="-127"/>
              </a:rPr>
              <a:t>dòng</a:t>
            </a:r>
            <a:r>
              <a:rPr lang="en-US" sz="1800" i="1" dirty="0">
                <a:effectLst/>
                <a:latin typeface="Times New Roman" panose="02020603050405020304" pitchFamily="18" charset="0"/>
                <a:ea typeface="Batang" panose="02030600000101010101" pitchFamily="18" charset="-127"/>
              </a:rPr>
              <a:t> </a:t>
            </a:r>
            <a:r>
              <a:rPr lang="en-US" sz="1800" i="1" dirty="0" err="1">
                <a:effectLst/>
                <a:latin typeface="Times New Roman" panose="02020603050405020304" pitchFamily="18" charset="0"/>
                <a:ea typeface="Batang" panose="02030600000101010101" pitchFamily="18" charset="-127"/>
              </a:rPr>
              <a:t>điện</a:t>
            </a:r>
            <a:r>
              <a:rPr lang="en-US" sz="1800" i="1" dirty="0">
                <a:effectLst/>
                <a:latin typeface="Times New Roman" panose="02020603050405020304" pitchFamily="18" charset="0"/>
                <a:ea typeface="Batang" panose="02030600000101010101" pitchFamily="18" charset="-127"/>
              </a:rPr>
              <a:t> </a:t>
            </a:r>
            <a:r>
              <a:rPr lang="en-US" sz="1800" i="1" dirty="0" err="1">
                <a:effectLst/>
                <a:latin typeface="Times New Roman" panose="02020603050405020304" pitchFamily="18" charset="0"/>
                <a:ea typeface="Batang" panose="02030600000101010101" pitchFamily="18" charset="-127"/>
              </a:rPr>
              <a:t>và</a:t>
            </a:r>
            <a:r>
              <a:rPr lang="en-US" sz="1800" i="1" dirty="0">
                <a:effectLst/>
                <a:latin typeface="Times New Roman" panose="02020603050405020304" pitchFamily="18" charset="0"/>
                <a:ea typeface="Batang" panose="02030600000101010101" pitchFamily="18" charset="-127"/>
              </a:rPr>
              <a:t> </a:t>
            </a:r>
            <a:r>
              <a:rPr lang="en-US" sz="1800" i="1" dirty="0" err="1">
                <a:effectLst/>
                <a:latin typeface="Times New Roman" panose="02020603050405020304" pitchFamily="18" charset="0"/>
                <a:ea typeface="Batang" panose="02030600000101010101" pitchFamily="18" charset="-127"/>
              </a:rPr>
              <a:t>điện</a:t>
            </a:r>
            <a:r>
              <a:rPr lang="en-US" sz="1800" i="1" dirty="0">
                <a:effectLst/>
                <a:latin typeface="Times New Roman" panose="02020603050405020304" pitchFamily="18" charset="0"/>
                <a:ea typeface="Batang" panose="02030600000101010101" pitchFamily="18" charset="-127"/>
              </a:rPr>
              <a:t> </a:t>
            </a:r>
            <a:r>
              <a:rPr lang="en-US" sz="1800" i="1" dirty="0" err="1">
                <a:effectLst/>
                <a:latin typeface="Times New Roman" panose="02020603050405020304" pitchFamily="18" charset="0"/>
                <a:ea typeface="Batang" panose="02030600000101010101" pitchFamily="18" charset="-127"/>
              </a:rPr>
              <a:t>áp</a:t>
            </a:r>
            <a:endParaRPr lang="en-US" sz="1100" dirty="0">
              <a:effectLst/>
              <a:latin typeface="Times New Roman" panose="02020603050405020304" pitchFamily="18" charset="0"/>
              <a:ea typeface="Batang" panose="02030600000101010101" pitchFamily="18" charset="-127"/>
            </a:endParaRPr>
          </a:p>
        </p:txBody>
      </p:sp>
      <p:graphicFrame>
        <p:nvGraphicFramePr>
          <p:cNvPr id="9" name="Object 8">
            <a:extLst>
              <a:ext uri="{FF2B5EF4-FFF2-40B4-BE49-F238E27FC236}">
                <a16:creationId xmlns:a16="http://schemas.microsoft.com/office/drawing/2014/main" id="{DEFF5361-B63E-4F20-B3BA-4F6ECF129A85}"/>
              </a:ext>
            </a:extLst>
          </p:cNvPr>
          <p:cNvGraphicFramePr>
            <a:graphicFrameLocks noChangeAspect="1"/>
          </p:cNvGraphicFramePr>
          <p:nvPr>
            <p:extLst>
              <p:ext uri="{D42A27DB-BD31-4B8C-83A1-F6EECF244321}">
                <p14:modId xmlns:p14="http://schemas.microsoft.com/office/powerpoint/2010/main" val="1724030839"/>
              </p:ext>
            </p:extLst>
          </p:nvPr>
        </p:nvGraphicFramePr>
        <p:xfrm>
          <a:off x="6615209" y="477369"/>
          <a:ext cx="5106109" cy="2223628"/>
        </p:xfrm>
        <a:graphic>
          <a:graphicData uri="http://schemas.openxmlformats.org/presentationml/2006/ole">
            <mc:AlternateContent xmlns:mc="http://schemas.openxmlformats.org/markup-compatibility/2006">
              <mc:Choice xmlns:v="urn:schemas-microsoft-com:vml" Requires="v">
                <p:oleObj spid="_x0000_s64522" name="Visio" r:id="rId5" imgW="4172023" imgH="1819422" progId="Visio.Drawing.15">
                  <p:embed/>
                </p:oleObj>
              </mc:Choice>
              <mc:Fallback>
                <p:oleObj name="Visio" r:id="rId5" imgW="4172023" imgH="1819422" progId="Visio.Drawing.15">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15209" y="477369"/>
                        <a:ext cx="5106109" cy="2223628"/>
                      </a:xfrm>
                      <a:prstGeom prst="rect">
                        <a:avLst/>
                      </a:prstGeom>
                      <a:noFill/>
                    </p:spPr>
                  </p:pic>
                </p:oleObj>
              </mc:Fallback>
            </mc:AlternateContent>
          </a:graphicData>
        </a:graphic>
      </p:graphicFrame>
      <p:sp>
        <p:nvSpPr>
          <p:cNvPr id="12" name="TextBox 11">
            <a:extLst>
              <a:ext uri="{FF2B5EF4-FFF2-40B4-BE49-F238E27FC236}">
                <a16:creationId xmlns:a16="http://schemas.microsoft.com/office/drawing/2014/main" id="{0264C303-9219-4756-84DF-A7FC2B5CC71C}"/>
              </a:ext>
            </a:extLst>
          </p:cNvPr>
          <p:cNvSpPr txBox="1"/>
          <p:nvPr/>
        </p:nvSpPr>
        <p:spPr>
          <a:xfrm>
            <a:off x="6095999" y="2936111"/>
            <a:ext cx="6112412" cy="369332"/>
          </a:xfrm>
          <a:prstGeom prst="rect">
            <a:avLst/>
          </a:prstGeom>
          <a:noFill/>
        </p:spPr>
        <p:txBody>
          <a:bodyPr wrap="square">
            <a:spAutoFit/>
          </a:bodyPr>
          <a:lstStyle/>
          <a:p>
            <a:pPr marL="0" marR="0" indent="0" algn="ctr">
              <a:spcBef>
                <a:spcPts val="400"/>
              </a:spcBef>
              <a:spcAft>
                <a:spcPts val="1000"/>
              </a:spcAft>
              <a:tabLst>
                <a:tab pos="338455" algn="l"/>
                <a:tab pos="338455" algn="l"/>
                <a:tab pos="628650" algn="l"/>
              </a:tabLst>
            </a:pPr>
            <a:r>
              <a:rPr lang="en-US" sz="1800" b="1" i="1" dirty="0" err="1">
                <a:effectLst/>
                <a:latin typeface="Times New Roman" panose="02020603050405020304" pitchFamily="18" charset="0"/>
                <a:ea typeface="SimSun" panose="02010600030101010101" pitchFamily="2" charset="-122"/>
              </a:rPr>
              <a:t>Hình</a:t>
            </a:r>
            <a:r>
              <a:rPr lang="en-US" sz="1800" b="1" i="1" dirty="0">
                <a:effectLst/>
                <a:latin typeface="Times New Roman" panose="02020603050405020304" pitchFamily="18" charset="0"/>
                <a:ea typeface="SimSun" panose="02010600030101010101" pitchFamily="2" charset="-122"/>
              </a:rPr>
              <a:t> 11.</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Mạch</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vòng</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triệt</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tiêu</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dòng</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điện</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tuần</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hoàn</a:t>
            </a:r>
            <a:r>
              <a:rPr lang="en-US" sz="1800" i="1" dirty="0">
                <a:effectLst/>
                <a:latin typeface="Times New Roman" panose="02020603050405020304" pitchFamily="18" charset="0"/>
                <a:ea typeface="SimSun" panose="02010600030101010101" pitchFamily="2" charset="-122"/>
              </a:rPr>
              <a:t> (CCSC)</a:t>
            </a:r>
            <a:endParaRPr lang="en-US" sz="1000" dirty="0">
              <a:effectLst/>
              <a:latin typeface="Times New Roman" panose="02020603050405020304" pitchFamily="18" charset="0"/>
              <a:ea typeface="SimSun" panose="02010600030101010101" pitchFamily="2" charset="-122"/>
            </a:endParaRPr>
          </a:p>
        </p:txBody>
      </p:sp>
      <p:sp>
        <p:nvSpPr>
          <p:cNvPr id="14" name="TextBox 13">
            <a:extLst>
              <a:ext uri="{FF2B5EF4-FFF2-40B4-BE49-F238E27FC236}">
                <a16:creationId xmlns:a16="http://schemas.microsoft.com/office/drawing/2014/main" id="{B55E3A1F-2E53-46EF-9CFB-CF6D367B77D8}"/>
              </a:ext>
            </a:extLst>
          </p:cNvPr>
          <p:cNvSpPr txBox="1"/>
          <p:nvPr/>
        </p:nvSpPr>
        <p:spPr>
          <a:xfrm>
            <a:off x="470681" y="3861582"/>
            <a:ext cx="11250637" cy="1554272"/>
          </a:xfrm>
          <a:prstGeom prst="rect">
            <a:avLst/>
          </a:prstGeom>
          <a:noFill/>
        </p:spPr>
        <p:txBody>
          <a:bodyPr wrap="square">
            <a:spAutoFit/>
          </a:bodyPr>
          <a:lstStyle/>
          <a:p>
            <a:pPr marL="0" marR="0" indent="0" algn="just">
              <a:lnSpc>
                <a:spcPct val="95000"/>
              </a:lnSpc>
              <a:spcBef>
                <a:spcPts val="0"/>
              </a:spcBef>
              <a:spcAft>
                <a:spcPts val="600"/>
              </a:spcAft>
              <a:tabLst>
                <a:tab pos="182880" algn="l"/>
                <a:tab pos="228600" algn="l"/>
                <a:tab pos="182880" algn="l"/>
                <a:tab pos="628650" algn="l"/>
              </a:tabLst>
            </a:pPr>
            <a:r>
              <a:rPr lang="en-US" sz="2000" spc="-5" dirty="0" err="1">
                <a:effectLst/>
                <a:latin typeface="Times New Roman" panose="02020603050405020304" pitchFamily="18" charset="0"/>
                <a:ea typeface="SimSun" panose="02010600030101010101" pitchFamily="2" charset="-122"/>
              </a:rPr>
              <a:t>Mạch</a:t>
            </a:r>
            <a:r>
              <a:rPr lang="en-US" sz="2000" spc="-5" dirty="0">
                <a:effectLst/>
                <a:latin typeface="Times New Roman" panose="02020603050405020304" pitchFamily="18" charset="0"/>
                <a:ea typeface="SimSun" panose="02010600030101010101" pitchFamily="2" charset="-122"/>
              </a:rPr>
              <a:t> </a:t>
            </a:r>
            <a:r>
              <a:rPr lang="en-US" sz="2000" spc="-5" dirty="0" err="1">
                <a:effectLst/>
                <a:latin typeface="Times New Roman" panose="02020603050405020304" pitchFamily="18" charset="0"/>
                <a:ea typeface="SimSun" panose="02010600030101010101" pitchFamily="2" charset="-122"/>
              </a:rPr>
              <a:t>vòng</a:t>
            </a:r>
            <a:r>
              <a:rPr lang="x-none" sz="2000" spc="-5" dirty="0">
                <a:effectLst/>
                <a:latin typeface="Times New Roman" panose="02020603050405020304" pitchFamily="18" charset="0"/>
                <a:ea typeface="SimSun" panose="02010600030101010101" pitchFamily="2" charset="-122"/>
              </a:rPr>
              <a:t> điều khiển dòng điện vòng</a:t>
            </a:r>
            <a:r>
              <a:rPr lang="en-US" sz="2000" spc="-5" dirty="0">
                <a:effectLst/>
                <a:latin typeface="Times New Roman" panose="02020603050405020304" pitchFamily="18" charset="0"/>
                <a:ea typeface="SimSun" panose="02010600030101010101" pitchFamily="2" charset="-122"/>
              </a:rPr>
              <a:t>: </a:t>
            </a:r>
            <a:r>
              <a:rPr lang="x-none" sz="2000" spc="-5" dirty="0">
                <a:effectLst/>
                <a:latin typeface="Times New Roman" panose="02020603050405020304" pitchFamily="18" charset="0"/>
                <a:ea typeface="SimSun" panose="02010600030101010101" pitchFamily="2" charset="-122"/>
              </a:rPr>
              <a:t>Quá trình nạp xả trong các tụ điện ở nhánh trên và nhánh dưới của MMC sẽ gây ra sự mất cân bằng điện áp của các nhánh và các tụ điện với nhau. Quá trình này sẽ tạo nên dòng điện móc vòng giữa nhánh trên và nhánh dưới mỗi pha và được gọi</a:t>
            </a:r>
            <a:r>
              <a:rPr lang="vi-VN" sz="2000" spc="-5" dirty="0">
                <a:effectLst/>
                <a:latin typeface="Times New Roman" panose="02020603050405020304" pitchFamily="18" charset="0"/>
                <a:ea typeface="SimSun" panose="02010600030101010101" pitchFamily="2" charset="-122"/>
              </a:rPr>
              <a:t> dòng điện </a:t>
            </a:r>
            <a:r>
              <a:rPr lang="x-none" sz="2000" spc="-5" dirty="0">
                <a:effectLst/>
                <a:latin typeface="Times New Roman" panose="02020603050405020304" pitchFamily="18" charset="0"/>
                <a:ea typeface="SimSun" panose="02010600030101010101" pitchFamily="2" charset="-122"/>
              </a:rPr>
              <a:t>vòng</a:t>
            </a:r>
            <a:r>
              <a:rPr lang="vi-VN" sz="2000" spc="-5" dirty="0">
                <a:effectLst/>
                <a:latin typeface="Times New Roman" panose="02020603050405020304" pitchFamily="18" charset="0"/>
                <a:ea typeface="SimSun" panose="02010600030101010101" pitchFamily="2" charset="-122"/>
              </a:rPr>
              <a:t>. Dòng điện này làm biến dạng dòng điện nhánh, làm tăng giá trị đỉnh của dòng điện nhánh và tăng tổn thất điện năng của hệ thống </a:t>
            </a:r>
            <a:r>
              <a:rPr lang="x-none" sz="2000" spc="-5" dirty="0">
                <a:effectLst/>
                <a:latin typeface="Times New Roman" panose="02020603050405020304" pitchFamily="18" charset="0"/>
                <a:ea typeface="SimSun" panose="02010600030101010101" pitchFamily="2" charset="-122"/>
              </a:rPr>
              <a:t>[6]. Từ đó ta thiết kế điều khiển LADRC để giới hạn được dòng điện vòng</a:t>
            </a:r>
            <a:r>
              <a:rPr lang="en-US" sz="2000" spc="-5" dirty="0">
                <a:effectLst/>
                <a:latin typeface="Times New Roman" panose="02020603050405020304" pitchFamily="18" charset="0"/>
                <a:ea typeface="SimSun" panose="02010600030101010101" pitchFamily="2" charset="-122"/>
              </a:rPr>
              <a:t> </a:t>
            </a:r>
            <a:r>
              <a:rPr lang="en-US" sz="2000" spc="-5" dirty="0" err="1">
                <a:effectLst/>
                <a:latin typeface="Times New Roman" panose="02020603050405020304" pitchFamily="18" charset="0"/>
                <a:ea typeface="SimSun" panose="02010600030101010101" pitchFamily="2" charset="-122"/>
              </a:rPr>
              <a:t>như</a:t>
            </a:r>
            <a:r>
              <a:rPr lang="en-US" sz="2000" spc="-5" dirty="0">
                <a:effectLst/>
                <a:latin typeface="Times New Roman" panose="02020603050405020304" pitchFamily="18" charset="0"/>
                <a:ea typeface="SimSun" panose="02010600030101010101" pitchFamily="2" charset="-122"/>
              </a:rPr>
              <a:t> </a:t>
            </a:r>
            <a:r>
              <a:rPr lang="en-US" sz="2000" spc="-5" dirty="0" err="1">
                <a:effectLst/>
                <a:latin typeface="Times New Roman" panose="02020603050405020304" pitchFamily="18" charset="0"/>
                <a:ea typeface="SimSun" panose="02010600030101010101" pitchFamily="2" charset="-122"/>
              </a:rPr>
              <a:t>hình</a:t>
            </a:r>
            <a:r>
              <a:rPr lang="en-US" sz="2000" spc="-5" dirty="0">
                <a:effectLst/>
                <a:latin typeface="Times New Roman" panose="02020603050405020304" pitchFamily="18" charset="0"/>
                <a:ea typeface="SimSun" panose="02010600030101010101" pitchFamily="2" charset="-122"/>
              </a:rPr>
              <a:t> 11.</a:t>
            </a:r>
            <a:endParaRPr lang="en-US" sz="1200" spc="-5"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1338041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FE38076-37AE-4537-B09F-FBD418AED9D8}"/>
              </a:ext>
            </a:extLst>
          </p:cNvPr>
          <p:cNvSpPr/>
          <p:nvPr/>
        </p:nvSpPr>
        <p:spPr>
          <a:xfrm>
            <a:off x="0" y="1617785"/>
            <a:ext cx="12192000" cy="1454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51C6B44-B9BA-4D82-A2C7-59125EC9E2B0}"/>
              </a:ext>
            </a:extLst>
          </p:cNvPr>
          <p:cNvSpPr txBox="1"/>
          <p:nvPr/>
        </p:nvSpPr>
        <p:spPr>
          <a:xfrm>
            <a:off x="407962" y="989986"/>
            <a:ext cx="3376246" cy="369332"/>
          </a:xfrm>
          <a:prstGeom prst="rect">
            <a:avLst/>
          </a:prstGeom>
          <a:noFill/>
        </p:spPr>
        <p:txBody>
          <a:bodyPr wrap="square">
            <a:spAutoFit/>
          </a:bodyPr>
          <a:lstStyle/>
          <a:p>
            <a:pPr marL="0" marR="0" algn="ctr">
              <a:spcBef>
                <a:spcPts val="600"/>
              </a:spcBef>
              <a:spcAft>
                <a:spcPts val="600"/>
              </a:spcAft>
              <a:tabLst>
                <a:tab pos="628650" algn="l"/>
              </a:tabLst>
            </a:pPr>
            <a:r>
              <a:rPr lang="en-US" sz="1800" b="1" dirty="0" err="1">
                <a:effectLst/>
                <a:latin typeface="Times New Roman" panose="02020603050405020304" pitchFamily="18" charset="0"/>
                <a:ea typeface="Batang" panose="02030600000101010101" pitchFamily="18" charset="-127"/>
              </a:rPr>
              <a:t>Bảng</a:t>
            </a:r>
            <a:r>
              <a:rPr lang="en-US" sz="1800" b="1" dirty="0">
                <a:effectLst/>
                <a:latin typeface="Times New Roman" panose="02020603050405020304" pitchFamily="18" charset="0"/>
                <a:ea typeface="Batang" panose="02030600000101010101" pitchFamily="18" charset="-127"/>
              </a:rPr>
              <a:t> 1: </a:t>
            </a:r>
            <a:r>
              <a:rPr lang="en-US" sz="1800" b="0" dirty="0" err="1">
                <a:effectLst/>
                <a:latin typeface="Times New Roman" panose="02020603050405020304" pitchFamily="18" charset="0"/>
                <a:ea typeface="Batang" panose="02030600000101010101" pitchFamily="18" charset="-127"/>
              </a:rPr>
              <a:t>Thông</a:t>
            </a:r>
            <a:r>
              <a:rPr lang="en-US" sz="1800" b="0" dirty="0">
                <a:effectLst/>
                <a:latin typeface="Times New Roman" panose="02020603050405020304" pitchFamily="18" charset="0"/>
                <a:ea typeface="Batang" panose="02030600000101010101" pitchFamily="18" charset="-127"/>
              </a:rPr>
              <a:t> </a:t>
            </a:r>
            <a:r>
              <a:rPr lang="en-US" sz="1800" b="0" dirty="0" err="1">
                <a:effectLst/>
                <a:latin typeface="Times New Roman" panose="02020603050405020304" pitchFamily="18" charset="0"/>
                <a:ea typeface="Batang" panose="02030600000101010101" pitchFamily="18" charset="-127"/>
              </a:rPr>
              <a:t>số</a:t>
            </a:r>
            <a:r>
              <a:rPr lang="en-US" sz="1800" b="0" dirty="0">
                <a:effectLst/>
                <a:latin typeface="Times New Roman" panose="02020603050405020304" pitchFamily="18" charset="0"/>
                <a:ea typeface="Batang" panose="02030600000101010101" pitchFamily="18" charset="-127"/>
              </a:rPr>
              <a:t> </a:t>
            </a:r>
            <a:r>
              <a:rPr lang="en-US" sz="1800" b="0" dirty="0" err="1">
                <a:effectLst/>
                <a:latin typeface="Times New Roman" panose="02020603050405020304" pitchFamily="18" charset="0"/>
                <a:ea typeface="Batang" panose="02030600000101010101" pitchFamily="18" charset="-127"/>
              </a:rPr>
              <a:t>mô</a:t>
            </a:r>
            <a:r>
              <a:rPr lang="en-US" sz="1800" b="0" dirty="0">
                <a:effectLst/>
                <a:latin typeface="Times New Roman" panose="02020603050405020304" pitchFamily="18" charset="0"/>
                <a:ea typeface="Batang" panose="02030600000101010101" pitchFamily="18" charset="-127"/>
              </a:rPr>
              <a:t> </a:t>
            </a:r>
            <a:r>
              <a:rPr lang="en-US" sz="1800" b="0" dirty="0" err="1">
                <a:effectLst/>
                <a:latin typeface="Times New Roman" panose="02020603050405020304" pitchFamily="18" charset="0"/>
                <a:ea typeface="Batang" panose="02030600000101010101" pitchFamily="18" charset="-127"/>
              </a:rPr>
              <a:t>phỏng</a:t>
            </a:r>
            <a:endParaRPr lang="en-US" sz="1000" b="1" dirty="0">
              <a:effectLst/>
              <a:latin typeface="Times New Roman" panose="02020603050405020304" pitchFamily="18" charset="0"/>
              <a:ea typeface="Batang" panose="02030600000101010101" pitchFamily="18" charset="-127"/>
            </a:endParaRPr>
          </a:p>
        </p:txBody>
      </p:sp>
      <p:graphicFrame>
        <p:nvGraphicFramePr>
          <p:cNvPr id="3" name="Table 2">
            <a:extLst>
              <a:ext uri="{FF2B5EF4-FFF2-40B4-BE49-F238E27FC236}">
                <a16:creationId xmlns:a16="http://schemas.microsoft.com/office/drawing/2014/main" id="{1A2D7089-3DF7-45D5-8BE4-2BC98B5D0494}"/>
              </a:ext>
            </a:extLst>
          </p:cNvPr>
          <p:cNvGraphicFramePr>
            <a:graphicFrameLocks noGrp="1"/>
          </p:cNvGraphicFramePr>
          <p:nvPr>
            <p:extLst>
              <p:ext uri="{D42A27DB-BD31-4B8C-83A1-F6EECF244321}">
                <p14:modId xmlns:p14="http://schemas.microsoft.com/office/powerpoint/2010/main" val="234236362"/>
              </p:ext>
            </p:extLst>
          </p:nvPr>
        </p:nvGraphicFramePr>
        <p:xfrm>
          <a:off x="653878" y="1617785"/>
          <a:ext cx="3428365" cy="2628265"/>
        </p:xfrm>
        <a:graphic>
          <a:graphicData uri="http://schemas.openxmlformats.org/drawingml/2006/table">
            <a:tbl>
              <a:tblPr firstRow="1" firstCol="1" bandRow="1">
                <a:tableStyleId>{5C22544A-7EE6-4342-B048-85BDC9FD1C3A}</a:tableStyleId>
              </a:tblPr>
              <a:tblGrid>
                <a:gridCol w="895985">
                  <a:extLst>
                    <a:ext uri="{9D8B030D-6E8A-4147-A177-3AD203B41FA5}">
                      <a16:colId xmlns:a16="http://schemas.microsoft.com/office/drawing/2014/main" val="3626359864"/>
                    </a:ext>
                  </a:extLst>
                </a:gridCol>
                <a:gridCol w="668655">
                  <a:extLst>
                    <a:ext uri="{9D8B030D-6E8A-4147-A177-3AD203B41FA5}">
                      <a16:colId xmlns:a16="http://schemas.microsoft.com/office/drawing/2014/main" val="4233578197"/>
                    </a:ext>
                  </a:extLst>
                </a:gridCol>
                <a:gridCol w="641985">
                  <a:extLst>
                    <a:ext uri="{9D8B030D-6E8A-4147-A177-3AD203B41FA5}">
                      <a16:colId xmlns:a16="http://schemas.microsoft.com/office/drawing/2014/main" val="667690018"/>
                    </a:ext>
                  </a:extLst>
                </a:gridCol>
                <a:gridCol w="1221740">
                  <a:extLst>
                    <a:ext uri="{9D8B030D-6E8A-4147-A177-3AD203B41FA5}">
                      <a16:colId xmlns:a16="http://schemas.microsoft.com/office/drawing/2014/main" val="3433065821"/>
                    </a:ext>
                  </a:extLst>
                </a:gridCol>
              </a:tblGrid>
              <a:tr h="250825">
                <a:tc>
                  <a:txBody>
                    <a:bodyPr/>
                    <a:lstStyle/>
                    <a:p>
                      <a:pPr marL="0" marR="0" algn="just">
                        <a:spcBef>
                          <a:spcPts val="0"/>
                        </a:spcBef>
                        <a:spcAft>
                          <a:spcPts val="0"/>
                        </a:spcAft>
                        <a:tabLst>
                          <a:tab pos="628650" algn="l"/>
                        </a:tabLst>
                      </a:pPr>
                      <a:r>
                        <a:rPr lang="en-US" sz="1300">
                          <a:effectLst/>
                        </a:rPr>
                        <a:t>Ký hiệu</a:t>
                      </a:r>
                      <a:endParaRPr lang="en-US" sz="1000">
                        <a:effectLst/>
                        <a:latin typeface="Times New Roman" panose="02020603050405020304" pitchFamily="18" charset="0"/>
                        <a:ea typeface="Batang" panose="02030600000101010101" pitchFamily="18" charset="-127"/>
                      </a:endParaRPr>
                    </a:p>
                  </a:txBody>
                  <a:tcPr marL="68580" marR="68580" marT="0" marB="0" anchor="ctr"/>
                </a:tc>
                <a:tc>
                  <a:txBody>
                    <a:bodyPr/>
                    <a:lstStyle/>
                    <a:p>
                      <a:pPr marL="0" marR="0" algn="just">
                        <a:spcBef>
                          <a:spcPts val="0"/>
                        </a:spcBef>
                        <a:spcAft>
                          <a:spcPts val="0"/>
                        </a:spcAft>
                        <a:tabLst>
                          <a:tab pos="628650" algn="l"/>
                        </a:tabLst>
                      </a:pPr>
                      <a:r>
                        <a:rPr lang="en-US" sz="1300">
                          <a:effectLst/>
                        </a:rPr>
                        <a:t>Giá trị</a:t>
                      </a:r>
                      <a:endParaRPr lang="en-US" sz="1000">
                        <a:effectLst/>
                        <a:latin typeface="Times New Roman" panose="02020603050405020304" pitchFamily="18" charset="0"/>
                        <a:ea typeface="Batang" panose="02030600000101010101" pitchFamily="18" charset="-127"/>
                      </a:endParaRPr>
                    </a:p>
                  </a:txBody>
                  <a:tcPr marL="68580" marR="68580" marT="0" marB="0" anchor="ctr"/>
                </a:tc>
                <a:tc>
                  <a:txBody>
                    <a:bodyPr/>
                    <a:lstStyle/>
                    <a:p>
                      <a:pPr marL="0" marR="0" algn="just">
                        <a:spcBef>
                          <a:spcPts val="0"/>
                        </a:spcBef>
                        <a:spcAft>
                          <a:spcPts val="0"/>
                        </a:spcAft>
                        <a:tabLst>
                          <a:tab pos="628650" algn="l"/>
                        </a:tabLst>
                      </a:pPr>
                      <a:r>
                        <a:rPr lang="en-US" sz="1300">
                          <a:effectLst/>
                        </a:rPr>
                        <a:t>Ký hiệu</a:t>
                      </a:r>
                      <a:endParaRPr lang="en-US" sz="1000">
                        <a:effectLst/>
                        <a:latin typeface="Times New Roman" panose="02020603050405020304" pitchFamily="18" charset="0"/>
                        <a:ea typeface="Batang" panose="02030600000101010101" pitchFamily="18" charset="-127"/>
                      </a:endParaRPr>
                    </a:p>
                  </a:txBody>
                  <a:tcPr marL="68580" marR="68580" marT="0" marB="0" anchor="ctr"/>
                </a:tc>
                <a:tc>
                  <a:txBody>
                    <a:bodyPr/>
                    <a:lstStyle/>
                    <a:p>
                      <a:pPr marL="0" marR="0" algn="just">
                        <a:spcBef>
                          <a:spcPts val="0"/>
                        </a:spcBef>
                        <a:spcAft>
                          <a:spcPts val="0"/>
                        </a:spcAft>
                        <a:tabLst>
                          <a:tab pos="628650" algn="l"/>
                        </a:tabLst>
                      </a:pPr>
                      <a:r>
                        <a:rPr lang="en-US" sz="1300">
                          <a:effectLst/>
                        </a:rPr>
                        <a:t>Giá trị</a:t>
                      </a:r>
                      <a:endParaRPr lang="en-US" sz="1000">
                        <a:effectLst/>
                        <a:latin typeface="Times New Roman" panose="02020603050405020304" pitchFamily="18" charset="0"/>
                        <a:ea typeface="Batang" panose="02030600000101010101" pitchFamily="18" charset="-127"/>
                      </a:endParaRPr>
                    </a:p>
                  </a:txBody>
                  <a:tcPr marL="68580" marR="68580" marT="0" marB="0" anchor="ctr"/>
                </a:tc>
                <a:extLst>
                  <a:ext uri="{0D108BD9-81ED-4DB2-BD59-A6C34878D82A}">
                    <a16:rowId xmlns:a16="http://schemas.microsoft.com/office/drawing/2014/main" val="920705092"/>
                  </a:ext>
                </a:extLst>
              </a:tr>
              <a:tr h="107950">
                <a:tc>
                  <a:txBody>
                    <a:bodyPr/>
                    <a:lstStyle/>
                    <a:p>
                      <a:pPr marL="0" marR="0" algn="just">
                        <a:spcBef>
                          <a:spcPts val="0"/>
                        </a:spcBef>
                        <a:spcAft>
                          <a:spcPts val="0"/>
                        </a:spcAft>
                        <a:tabLst>
                          <a:tab pos="628650" algn="l"/>
                        </a:tabLst>
                      </a:pPr>
                      <a:r>
                        <a:rPr lang="en-US" sz="1300">
                          <a:effectLst/>
                        </a:rPr>
                        <a:t>N</a:t>
                      </a:r>
                      <a:endParaRPr lang="en-US" sz="1000">
                        <a:effectLst/>
                        <a:latin typeface="Times New Roman" panose="02020603050405020304" pitchFamily="18" charset="0"/>
                        <a:ea typeface="Batang" panose="02030600000101010101" pitchFamily="18" charset="-127"/>
                      </a:endParaRPr>
                    </a:p>
                  </a:txBody>
                  <a:tcPr marL="68580" marR="68580" marT="0" marB="0" anchor="ctr"/>
                </a:tc>
                <a:tc>
                  <a:txBody>
                    <a:bodyPr/>
                    <a:lstStyle/>
                    <a:p>
                      <a:pPr marL="0" marR="0" algn="just">
                        <a:spcBef>
                          <a:spcPts val="0"/>
                        </a:spcBef>
                        <a:spcAft>
                          <a:spcPts val="0"/>
                        </a:spcAft>
                        <a:tabLst>
                          <a:tab pos="628650" algn="l"/>
                        </a:tabLst>
                      </a:pPr>
                      <a:r>
                        <a:rPr lang="en-US" sz="1300">
                          <a:effectLst/>
                        </a:rPr>
                        <a:t>6</a:t>
                      </a:r>
                      <a:endParaRPr lang="en-US" sz="1000">
                        <a:effectLst/>
                        <a:latin typeface="Times New Roman" panose="02020603050405020304" pitchFamily="18" charset="0"/>
                        <a:ea typeface="Batang" panose="02030600000101010101" pitchFamily="18" charset="-127"/>
                      </a:endParaRPr>
                    </a:p>
                  </a:txBody>
                  <a:tcPr marL="68580" marR="68580" marT="0" marB="0" anchor="ctr"/>
                </a:tc>
                <a:tc>
                  <a:txBody>
                    <a:bodyPr/>
                    <a:lstStyle/>
                    <a:p>
                      <a:pPr marL="0" marR="0" algn="just">
                        <a:spcBef>
                          <a:spcPts val="0"/>
                        </a:spcBef>
                        <a:spcAft>
                          <a:spcPts val="0"/>
                        </a:spcAft>
                        <a:tabLst>
                          <a:tab pos="628650" algn="l"/>
                        </a:tabLst>
                      </a:pPr>
                      <a:r>
                        <a:rPr lang="en-US" sz="1300">
                          <a:effectLst/>
                        </a:rPr>
                        <a:t>L</a:t>
                      </a:r>
                      <a:r>
                        <a:rPr lang="en-US" sz="1300" baseline="-25000">
                          <a:effectLst/>
                        </a:rPr>
                        <a:t>f</a:t>
                      </a:r>
                      <a:r>
                        <a:rPr lang="en-US" sz="1300">
                          <a:effectLst/>
                        </a:rPr>
                        <a:t> (H)</a:t>
                      </a:r>
                      <a:endParaRPr lang="en-US" sz="1000">
                        <a:effectLst/>
                        <a:latin typeface="Times New Roman" panose="02020603050405020304" pitchFamily="18" charset="0"/>
                        <a:ea typeface="Batang" panose="02030600000101010101" pitchFamily="18" charset="-127"/>
                      </a:endParaRPr>
                    </a:p>
                  </a:txBody>
                  <a:tcPr marL="68580" marR="68580" marT="0" marB="0" anchor="ctr"/>
                </a:tc>
                <a:tc>
                  <a:txBody>
                    <a:bodyPr/>
                    <a:lstStyle/>
                    <a:p>
                      <a:pPr marL="0" marR="0" algn="just">
                        <a:spcBef>
                          <a:spcPts val="0"/>
                        </a:spcBef>
                        <a:spcAft>
                          <a:spcPts val="0"/>
                        </a:spcAft>
                        <a:tabLst>
                          <a:tab pos="628650" algn="l"/>
                        </a:tabLst>
                      </a:pPr>
                      <a:r>
                        <a:rPr lang="en-US" sz="1300">
                          <a:effectLst/>
                        </a:rPr>
                        <a:t>0,01</a:t>
                      </a:r>
                      <a:endParaRPr lang="en-US" sz="1000">
                        <a:effectLst/>
                        <a:latin typeface="Times New Roman" panose="02020603050405020304" pitchFamily="18" charset="0"/>
                        <a:ea typeface="Batang" panose="02030600000101010101" pitchFamily="18" charset="-127"/>
                      </a:endParaRPr>
                    </a:p>
                  </a:txBody>
                  <a:tcPr marL="68580" marR="68580" marT="0" marB="0" anchor="ctr"/>
                </a:tc>
                <a:extLst>
                  <a:ext uri="{0D108BD9-81ED-4DB2-BD59-A6C34878D82A}">
                    <a16:rowId xmlns:a16="http://schemas.microsoft.com/office/drawing/2014/main" val="3454555821"/>
                  </a:ext>
                </a:extLst>
              </a:tr>
              <a:tr h="85090">
                <a:tc>
                  <a:txBody>
                    <a:bodyPr/>
                    <a:lstStyle/>
                    <a:p>
                      <a:pPr marL="0" marR="0" algn="just">
                        <a:spcBef>
                          <a:spcPts val="0"/>
                        </a:spcBef>
                        <a:spcAft>
                          <a:spcPts val="0"/>
                        </a:spcAft>
                        <a:tabLst>
                          <a:tab pos="628650" algn="l"/>
                        </a:tabLst>
                      </a:pPr>
                      <a:r>
                        <a:rPr lang="en-US" sz="1300">
                          <a:effectLst/>
                        </a:rPr>
                        <a:t>f</a:t>
                      </a:r>
                      <a:r>
                        <a:rPr lang="en-US" sz="1300" baseline="-25000">
                          <a:effectLst/>
                        </a:rPr>
                        <a:t>o</a:t>
                      </a:r>
                      <a:r>
                        <a:rPr lang="en-US" sz="1300">
                          <a:effectLst/>
                        </a:rPr>
                        <a:t> (Hz)</a:t>
                      </a:r>
                      <a:endParaRPr lang="en-US" sz="1000">
                        <a:effectLst/>
                        <a:latin typeface="Times New Roman" panose="02020603050405020304" pitchFamily="18" charset="0"/>
                        <a:ea typeface="Batang" panose="02030600000101010101" pitchFamily="18" charset="-127"/>
                      </a:endParaRPr>
                    </a:p>
                  </a:txBody>
                  <a:tcPr marL="68580" marR="68580" marT="0" marB="0" anchor="ctr"/>
                </a:tc>
                <a:tc>
                  <a:txBody>
                    <a:bodyPr/>
                    <a:lstStyle/>
                    <a:p>
                      <a:pPr marL="0" marR="0" algn="just">
                        <a:spcBef>
                          <a:spcPts val="0"/>
                        </a:spcBef>
                        <a:spcAft>
                          <a:spcPts val="0"/>
                        </a:spcAft>
                        <a:tabLst>
                          <a:tab pos="628650" algn="l"/>
                        </a:tabLst>
                      </a:pPr>
                      <a:r>
                        <a:rPr lang="en-US" sz="1300">
                          <a:effectLst/>
                        </a:rPr>
                        <a:t>50</a:t>
                      </a:r>
                      <a:endParaRPr lang="en-US" sz="1000">
                        <a:effectLst/>
                        <a:latin typeface="Times New Roman" panose="02020603050405020304" pitchFamily="18" charset="0"/>
                        <a:ea typeface="Batang" panose="02030600000101010101" pitchFamily="18" charset="-127"/>
                      </a:endParaRPr>
                    </a:p>
                  </a:txBody>
                  <a:tcPr marL="68580" marR="68580" marT="0" marB="0" anchor="ctr"/>
                </a:tc>
                <a:tc>
                  <a:txBody>
                    <a:bodyPr/>
                    <a:lstStyle/>
                    <a:p>
                      <a:pPr marL="0" marR="0" algn="just">
                        <a:spcBef>
                          <a:spcPts val="0"/>
                        </a:spcBef>
                        <a:spcAft>
                          <a:spcPts val="0"/>
                        </a:spcAft>
                        <a:tabLst>
                          <a:tab pos="628650" algn="l"/>
                        </a:tabLst>
                      </a:pPr>
                      <a:r>
                        <a:rPr lang="en-US" sz="1300">
                          <a:effectLst/>
                        </a:rPr>
                        <a:t>L</a:t>
                      </a:r>
                      <a:r>
                        <a:rPr lang="en-US" sz="1300" baseline="-25000">
                          <a:effectLst/>
                        </a:rPr>
                        <a:t>g</a:t>
                      </a:r>
                      <a:r>
                        <a:rPr lang="en-US" sz="1300">
                          <a:effectLst/>
                        </a:rPr>
                        <a:t> (H)</a:t>
                      </a:r>
                      <a:endParaRPr lang="en-US" sz="1000">
                        <a:effectLst/>
                        <a:latin typeface="Times New Roman" panose="02020603050405020304" pitchFamily="18" charset="0"/>
                        <a:ea typeface="Batang" panose="02030600000101010101" pitchFamily="18" charset="-127"/>
                      </a:endParaRPr>
                    </a:p>
                  </a:txBody>
                  <a:tcPr marL="68580" marR="68580" marT="0" marB="0" anchor="ctr"/>
                </a:tc>
                <a:tc>
                  <a:txBody>
                    <a:bodyPr/>
                    <a:lstStyle/>
                    <a:p>
                      <a:pPr marL="0" marR="0" algn="just">
                        <a:spcBef>
                          <a:spcPts val="0"/>
                        </a:spcBef>
                        <a:spcAft>
                          <a:spcPts val="0"/>
                        </a:spcAft>
                        <a:tabLst>
                          <a:tab pos="628650" algn="l"/>
                        </a:tabLst>
                      </a:pPr>
                      <a:r>
                        <a:rPr lang="en-US" sz="1300">
                          <a:effectLst/>
                        </a:rPr>
                        <a:t>0,0106; 0,212</a:t>
                      </a:r>
                      <a:endParaRPr lang="en-US" sz="1000">
                        <a:effectLst/>
                        <a:latin typeface="Times New Roman" panose="02020603050405020304" pitchFamily="18" charset="0"/>
                        <a:ea typeface="Batang" panose="02030600000101010101" pitchFamily="18" charset="-127"/>
                      </a:endParaRPr>
                    </a:p>
                  </a:txBody>
                  <a:tcPr marL="68580" marR="68580" marT="0" marB="0" anchor="ctr"/>
                </a:tc>
                <a:extLst>
                  <a:ext uri="{0D108BD9-81ED-4DB2-BD59-A6C34878D82A}">
                    <a16:rowId xmlns:a16="http://schemas.microsoft.com/office/drawing/2014/main" val="1594629260"/>
                  </a:ext>
                </a:extLst>
              </a:tr>
              <a:tr h="119380">
                <a:tc>
                  <a:txBody>
                    <a:bodyPr/>
                    <a:lstStyle/>
                    <a:p>
                      <a:pPr marL="0" marR="0" algn="just">
                        <a:spcBef>
                          <a:spcPts val="0"/>
                        </a:spcBef>
                        <a:spcAft>
                          <a:spcPts val="0"/>
                        </a:spcAft>
                        <a:tabLst>
                          <a:tab pos="628650" algn="l"/>
                        </a:tabLst>
                      </a:pPr>
                      <a:r>
                        <a:rPr lang="en-US" sz="1300">
                          <a:effectLst/>
                        </a:rPr>
                        <a:t>P (kW)</a:t>
                      </a:r>
                      <a:endParaRPr lang="en-US" sz="1000">
                        <a:effectLst/>
                        <a:latin typeface="Times New Roman" panose="02020603050405020304" pitchFamily="18" charset="0"/>
                        <a:ea typeface="Batang" panose="02030600000101010101" pitchFamily="18" charset="-127"/>
                      </a:endParaRPr>
                    </a:p>
                  </a:txBody>
                  <a:tcPr marL="68580" marR="68580" marT="0" marB="0" anchor="ctr"/>
                </a:tc>
                <a:tc>
                  <a:txBody>
                    <a:bodyPr/>
                    <a:lstStyle/>
                    <a:p>
                      <a:pPr marL="0" marR="0" algn="just">
                        <a:spcBef>
                          <a:spcPts val="0"/>
                        </a:spcBef>
                        <a:spcAft>
                          <a:spcPts val="0"/>
                        </a:spcAft>
                        <a:tabLst>
                          <a:tab pos="628650" algn="l"/>
                        </a:tabLst>
                      </a:pPr>
                      <a:r>
                        <a:rPr lang="en-US" sz="1300">
                          <a:effectLst/>
                        </a:rPr>
                        <a:t>500</a:t>
                      </a:r>
                      <a:endParaRPr lang="en-US" sz="1000">
                        <a:effectLst/>
                        <a:latin typeface="Times New Roman" panose="02020603050405020304" pitchFamily="18" charset="0"/>
                        <a:ea typeface="Batang" panose="02030600000101010101" pitchFamily="18" charset="-127"/>
                      </a:endParaRPr>
                    </a:p>
                  </a:txBody>
                  <a:tcPr marL="68580" marR="68580" marT="0" marB="0" anchor="ctr"/>
                </a:tc>
                <a:tc>
                  <a:txBody>
                    <a:bodyPr/>
                    <a:lstStyle/>
                    <a:p>
                      <a:pPr marL="0" marR="0" algn="just">
                        <a:spcBef>
                          <a:spcPts val="0"/>
                        </a:spcBef>
                        <a:spcAft>
                          <a:spcPts val="0"/>
                        </a:spcAft>
                        <a:tabLst>
                          <a:tab pos="628650" algn="l"/>
                        </a:tabLst>
                      </a:pPr>
                      <a:r>
                        <a:rPr lang="en-US" sz="1300">
                          <a:effectLst/>
                        </a:rPr>
                        <a:t>b</a:t>
                      </a:r>
                      <a:r>
                        <a:rPr lang="en-US" sz="1300" baseline="-25000">
                          <a:effectLst/>
                        </a:rPr>
                        <a:t>o,c</a:t>
                      </a:r>
                      <a:endParaRPr lang="en-US" sz="1000">
                        <a:effectLst/>
                        <a:latin typeface="Times New Roman" panose="02020603050405020304" pitchFamily="18" charset="0"/>
                        <a:ea typeface="Batang" panose="02030600000101010101" pitchFamily="18" charset="-127"/>
                      </a:endParaRPr>
                    </a:p>
                  </a:txBody>
                  <a:tcPr marL="68580" marR="68580" marT="0" marB="0" anchor="ctr"/>
                </a:tc>
                <a:tc>
                  <a:txBody>
                    <a:bodyPr/>
                    <a:lstStyle/>
                    <a:p>
                      <a:pPr marL="0" marR="0" algn="just">
                        <a:spcBef>
                          <a:spcPts val="0"/>
                        </a:spcBef>
                        <a:spcAft>
                          <a:spcPts val="0"/>
                        </a:spcAft>
                        <a:tabLst>
                          <a:tab pos="628650" algn="l"/>
                        </a:tabLst>
                      </a:pPr>
                      <a:r>
                        <a:rPr lang="en-US" sz="1300">
                          <a:effectLst/>
                        </a:rPr>
                        <a:t>-1,3.10</a:t>
                      </a:r>
                      <a:r>
                        <a:rPr lang="en-US" sz="1300" baseline="30000">
                          <a:effectLst/>
                        </a:rPr>
                        <a:t>9</a:t>
                      </a:r>
                      <a:endParaRPr lang="en-US" sz="1000">
                        <a:effectLst/>
                        <a:latin typeface="Times New Roman" panose="02020603050405020304" pitchFamily="18" charset="0"/>
                        <a:ea typeface="Batang" panose="02030600000101010101" pitchFamily="18" charset="-127"/>
                      </a:endParaRPr>
                    </a:p>
                  </a:txBody>
                  <a:tcPr marL="68580" marR="68580" marT="0" marB="0" anchor="ctr"/>
                </a:tc>
                <a:extLst>
                  <a:ext uri="{0D108BD9-81ED-4DB2-BD59-A6C34878D82A}">
                    <a16:rowId xmlns:a16="http://schemas.microsoft.com/office/drawing/2014/main" val="691488130"/>
                  </a:ext>
                </a:extLst>
              </a:tr>
              <a:tr h="90805">
                <a:tc>
                  <a:txBody>
                    <a:bodyPr/>
                    <a:lstStyle/>
                    <a:p>
                      <a:pPr marL="0" marR="0" algn="just">
                        <a:spcBef>
                          <a:spcPts val="0"/>
                        </a:spcBef>
                        <a:spcAft>
                          <a:spcPts val="0"/>
                        </a:spcAft>
                        <a:tabLst>
                          <a:tab pos="628650" algn="l"/>
                        </a:tabLst>
                      </a:pPr>
                      <a:r>
                        <a:rPr lang="en-US" sz="1300">
                          <a:effectLst/>
                        </a:rPr>
                        <a:t>V</a:t>
                      </a:r>
                      <a:r>
                        <a:rPr lang="en-US" sz="1300" baseline="-25000">
                          <a:effectLst/>
                        </a:rPr>
                        <a:t>dc</a:t>
                      </a:r>
                      <a:r>
                        <a:rPr lang="en-US" sz="1300">
                          <a:effectLst/>
                        </a:rPr>
                        <a:t> (V)</a:t>
                      </a:r>
                      <a:endParaRPr lang="en-US" sz="1000">
                        <a:effectLst/>
                        <a:latin typeface="Times New Roman" panose="02020603050405020304" pitchFamily="18" charset="0"/>
                        <a:ea typeface="Batang" panose="02030600000101010101" pitchFamily="18" charset="-127"/>
                      </a:endParaRPr>
                    </a:p>
                  </a:txBody>
                  <a:tcPr marL="68580" marR="68580" marT="0" marB="0" anchor="ctr"/>
                </a:tc>
                <a:tc>
                  <a:txBody>
                    <a:bodyPr/>
                    <a:lstStyle/>
                    <a:p>
                      <a:pPr marL="0" marR="0" algn="just">
                        <a:spcBef>
                          <a:spcPts val="0"/>
                        </a:spcBef>
                        <a:spcAft>
                          <a:spcPts val="0"/>
                        </a:spcAft>
                        <a:tabLst>
                          <a:tab pos="628650" algn="l"/>
                        </a:tabLst>
                      </a:pPr>
                      <a:r>
                        <a:rPr lang="en-US" sz="1300">
                          <a:effectLst/>
                        </a:rPr>
                        <a:t>6000</a:t>
                      </a:r>
                      <a:endParaRPr lang="en-US" sz="1000">
                        <a:effectLst/>
                        <a:latin typeface="Times New Roman" panose="02020603050405020304" pitchFamily="18" charset="0"/>
                        <a:ea typeface="Batang" panose="02030600000101010101" pitchFamily="18" charset="-127"/>
                      </a:endParaRPr>
                    </a:p>
                  </a:txBody>
                  <a:tcPr marL="68580" marR="68580" marT="0" marB="0" anchor="ctr"/>
                </a:tc>
                <a:tc>
                  <a:txBody>
                    <a:bodyPr/>
                    <a:lstStyle/>
                    <a:p>
                      <a:pPr marL="0" marR="0" algn="just">
                        <a:spcBef>
                          <a:spcPts val="0"/>
                        </a:spcBef>
                        <a:spcAft>
                          <a:spcPts val="0"/>
                        </a:spcAft>
                        <a:tabLst>
                          <a:tab pos="628650" algn="l"/>
                        </a:tabLst>
                      </a:pPr>
                      <a:r>
                        <a:rPr lang="en-US" sz="1300">
                          <a:effectLst/>
                        </a:rPr>
                        <a:t>b</a:t>
                      </a:r>
                      <a:r>
                        <a:rPr lang="en-US" sz="1300" baseline="-25000">
                          <a:effectLst/>
                        </a:rPr>
                        <a:t>o,i</a:t>
                      </a:r>
                      <a:endParaRPr lang="en-US" sz="1000">
                        <a:effectLst/>
                        <a:latin typeface="Times New Roman" panose="02020603050405020304" pitchFamily="18" charset="0"/>
                        <a:ea typeface="Batang" panose="02030600000101010101" pitchFamily="18" charset="-127"/>
                      </a:endParaRPr>
                    </a:p>
                  </a:txBody>
                  <a:tcPr marL="68580" marR="68580" marT="0" marB="0" anchor="ctr"/>
                </a:tc>
                <a:tc>
                  <a:txBody>
                    <a:bodyPr/>
                    <a:lstStyle/>
                    <a:p>
                      <a:pPr marL="0" marR="0" algn="just">
                        <a:spcBef>
                          <a:spcPts val="0"/>
                        </a:spcBef>
                        <a:spcAft>
                          <a:spcPts val="0"/>
                        </a:spcAft>
                        <a:tabLst>
                          <a:tab pos="628650" algn="l"/>
                        </a:tabLst>
                      </a:pPr>
                      <a:r>
                        <a:rPr lang="en-US" sz="1300">
                          <a:effectLst/>
                        </a:rPr>
                        <a:t>4,56.10</a:t>
                      </a:r>
                      <a:r>
                        <a:rPr lang="en-US" sz="1300" baseline="30000">
                          <a:effectLst/>
                        </a:rPr>
                        <a:t>-6</a:t>
                      </a:r>
                      <a:endParaRPr lang="en-US" sz="1000">
                        <a:effectLst/>
                        <a:latin typeface="Times New Roman" panose="02020603050405020304" pitchFamily="18" charset="0"/>
                        <a:ea typeface="Batang" panose="02030600000101010101" pitchFamily="18" charset="-127"/>
                      </a:endParaRPr>
                    </a:p>
                  </a:txBody>
                  <a:tcPr marL="68580" marR="68580" marT="0" marB="0" anchor="ctr"/>
                </a:tc>
                <a:extLst>
                  <a:ext uri="{0D108BD9-81ED-4DB2-BD59-A6C34878D82A}">
                    <a16:rowId xmlns:a16="http://schemas.microsoft.com/office/drawing/2014/main" val="2041630131"/>
                  </a:ext>
                </a:extLst>
              </a:tr>
              <a:tr h="85090">
                <a:tc>
                  <a:txBody>
                    <a:bodyPr/>
                    <a:lstStyle/>
                    <a:p>
                      <a:pPr marL="0" marR="0" algn="just">
                        <a:spcBef>
                          <a:spcPts val="0"/>
                        </a:spcBef>
                        <a:spcAft>
                          <a:spcPts val="0"/>
                        </a:spcAft>
                        <a:tabLst>
                          <a:tab pos="628650" algn="l"/>
                        </a:tabLst>
                      </a:pPr>
                      <a:r>
                        <a:rPr lang="en-US" sz="1300">
                          <a:effectLst/>
                        </a:rPr>
                        <a:t>I</a:t>
                      </a:r>
                      <a:r>
                        <a:rPr lang="en-US" sz="1300" baseline="-25000">
                          <a:effectLst/>
                        </a:rPr>
                        <a:t>dc</a:t>
                      </a:r>
                      <a:r>
                        <a:rPr lang="en-US" sz="1300">
                          <a:effectLst/>
                        </a:rPr>
                        <a:t> (A)</a:t>
                      </a:r>
                      <a:endParaRPr lang="en-US" sz="1000">
                        <a:effectLst/>
                        <a:latin typeface="Times New Roman" panose="02020603050405020304" pitchFamily="18" charset="0"/>
                        <a:ea typeface="Batang" panose="02030600000101010101" pitchFamily="18" charset="-127"/>
                      </a:endParaRPr>
                    </a:p>
                  </a:txBody>
                  <a:tcPr marL="68580" marR="68580" marT="0" marB="0" anchor="ctr"/>
                </a:tc>
                <a:tc>
                  <a:txBody>
                    <a:bodyPr/>
                    <a:lstStyle/>
                    <a:p>
                      <a:pPr marL="0" marR="0" algn="just">
                        <a:spcBef>
                          <a:spcPts val="0"/>
                        </a:spcBef>
                        <a:spcAft>
                          <a:spcPts val="0"/>
                        </a:spcAft>
                        <a:tabLst>
                          <a:tab pos="628650" algn="l"/>
                        </a:tabLst>
                      </a:pPr>
                      <a:r>
                        <a:rPr lang="en-US" sz="1300">
                          <a:effectLst/>
                        </a:rPr>
                        <a:t>83,3</a:t>
                      </a:r>
                      <a:endParaRPr lang="en-US" sz="1000">
                        <a:effectLst/>
                        <a:latin typeface="Times New Roman" panose="02020603050405020304" pitchFamily="18" charset="0"/>
                        <a:ea typeface="Batang" panose="02030600000101010101" pitchFamily="18" charset="-127"/>
                      </a:endParaRPr>
                    </a:p>
                  </a:txBody>
                  <a:tcPr marL="68580" marR="68580" marT="0" marB="0" anchor="ctr"/>
                </a:tc>
                <a:tc>
                  <a:txBody>
                    <a:bodyPr/>
                    <a:lstStyle/>
                    <a:p>
                      <a:pPr marL="0" marR="0" algn="just">
                        <a:spcBef>
                          <a:spcPts val="0"/>
                        </a:spcBef>
                        <a:spcAft>
                          <a:spcPts val="0"/>
                        </a:spcAft>
                        <a:tabLst>
                          <a:tab pos="628650" algn="l"/>
                        </a:tabLst>
                      </a:pPr>
                      <a:r>
                        <a:rPr lang="en-US" sz="1300">
                          <a:effectLst/>
                        </a:rPr>
                        <a:t>b</a:t>
                      </a:r>
                      <a:r>
                        <a:rPr lang="en-US" sz="1300" baseline="-25000">
                          <a:effectLst/>
                        </a:rPr>
                        <a:t>o,v</a:t>
                      </a:r>
                      <a:endParaRPr lang="en-US" sz="1000">
                        <a:effectLst/>
                        <a:latin typeface="Times New Roman" panose="02020603050405020304" pitchFamily="18" charset="0"/>
                        <a:ea typeface="Batang" panose="02030600000101010101" pitchFamily="18" charset="-127"/>
                      </a:endParaRPr>
                    </a:p>
                  </a:txBody>
                  <a:tcPr marL="68580" marR="68580" marT="0" marB="0" anchor="ctr"/>
                </a:tc>
                <a:tc>
                  <a:txBody>
                    <a:bodyPr/>
                    <a:lstStyle/>
                    <a:p>
                      <a:pPr marL="0" marR="0" algn="just">
                        <a:spcBef>
                          <a:spcPts val="0"/>
                        </a:spcBef>
                        <a:spcAft>
                          <a:spcPts val="0"/>
                        </a:spcAft>
                        <a:tabLst>
                          <a:tab pos="628650" algn="l"/>
                        </a:tabLst>
                      </a:pPr>
                      <a:r>
                        <a:rPr lang="en-US" sz="1300">
                          <a:effectLst/>
                        </a:rPr>
                        <a:t>-1,08</a:t>
                      </a:r>
                      <a:endParaRPr lang="en-US" sz="1000">
                        <a:effectLst/>
                        <a:latin typeface="Times New Roman" panose="02020603050405020304" pitchFamily="18" charset="0"/>
                        <a:ea typeface="Batang" panose="02030600000101010101" pitchFamily="18" charset="-127"/>
                      </a:endParaRPr>
                    </a:p>
                  </a:txBody>
                  <a:tcPr marL="68580" marR="68580" marT="0" marB="0" anchor="ctr"/>
                </a:tc>
                <a:extLst>
                  <a:ext uri="{0D108BD9-81ED-4DB2-BD59-A6C34878D82A}">
                    <a16:rowId xmlns:a16="http://schemas.microsoft.com/office/drawing/2014/main" val="141835119"/>
                  </a:ext>
                </a:extLst>
              </a:tr>
              <a:tr h="56515">
                <a:tc>
                  <a:txBody>
                    <a:bodyPr/>
                    <a:lstStyle/>
                    <a:p>
                      <a:pPr marL="0" marR="0" algn="just">
                        <a:spcBef>
                          <a:spcPts val="0"/>
                        </a:spcBef>
                        <a:spcAft>
                          <a:spcPts val="0"/>
                        </a:spcAft>
                        <a:tabLst>
                          <a:tab pos="628650" algn="l"/>
                        </a:tabLst>
                      </a:pPr>
                      <a:r>
                        <a:rPr lang="en-US" sz="1300">
                          <a:effectLst/>
                        </a:rPr>
                        <a:t>V</a:t>
                      </a:r>
                      <a:r>
                        <a:rPr lang="en-US" sz="1300" baseline="-25000">
                          <a:effectLst/>
                        </a:rPr>
                        <a:t>1</a:t>
                      </a:r>
                      <a:r>
                        <a:rPr lang="en-US" sz="1300">
                          <a:effectLst/>
                        </a:rPr>
                        <a:t> (V)</a:t>
                      </a:r>
                      <a:endParaRPr lang="en-US" sz="1000">
                        <a:effectLst/>
                        <a:latin typeface="Times New Roman" panose="02020603050405020304" pitchFamily="18" charset="0"/>
                        <a:ea typeface="Batang" panose="02030600000101010101" pitchFamily="18" charset="-127"/>
                      </a:endParaRPr>
                    </a:p>
                  </a:txBody>
                  <a:tcPr marL="68580" marR="68580" marT="0" marB="0" anchor="ctr"/>
                </a:tc>
                <a:tc>
                  <a:txBody>
                    <a:bodyPr/>
                    <a:lstStyle/>
                    <a:p>
                      <a:pPr marL="0" marR="0" algn="just">
                        <a:spcBef>
                          <a:spcPts val="0"/>
                        </a:spcBef>
                        <a:spcAft>
                          <a:spcPts val="0"/>
                        </a:spcAft>
                        <a:tabLst>
                          <a:tab pos="628650" algn="l"/>
                        </a:tabLst>
                      </a:pPr>
                      <a:r>
                        <a:rPr lang="en-US" sz="1300">
                          <a:effectLst/>
                        </a:rPr>
                        <a:t>3000</a:t>
                      </a:r>
                      <a:endParaRPr lang="en-US" sz="1000">
                        <a:effectLst/>
                        <a:latin typeface="Times New Roman" panose="02020603050405020304" pitchFamily="18" charset="0"/>
                        <a:ea typeface="Batang" panose="02030600000101010101" pitchFamily="18" charset="-127"/>
                      </a:endParaRPr>
                    </a:p>
                  </a:txBody>
                  <a:tcPr marL="68580" marR="68580" marT="0" marB="0" anchor="ctr"/>
                </a:tc>
                <a:tc>
                  <a:txBody>
                    <a:bodyPr/>
                    <a:lstStyle/>
                    <a:p>
                      <a:pPr marL="0" marR="0" algn="just">
                        <a:spcBef>
                          <a:spcPts val="0"/>
                        </a:spcBef>
                        <a:spcAft>
                          <a:spcPts val="0"/>
                        </a:spcAft>
                        <a:tabLst>
                          <a:tab pos="628650" algn="l"/>
                        </a:tabLst>
                      </a:pPr>
                      <a:r>
                        <a:rPr lang="en-US" sz="1300">
                          <a:effectLst/>
                        </a:rPr>
                        <a:t>b</a:t>
                      </a:r>
                      <a:r>
                        <a:rPr lang="en-US" sz="1300" baseline="-25000">
                          <a:effectLst/>
                        </a:rPr>
                        <a:t>o,pll</a:t>
                      </a:r>
                      <a:endParaRPr lang="en-US" sz="1000">
                        <a:effectLst/>
                        <a:latin typeface="Times New Roman" panose="02020603050405020304" pitchFamily="18" charset="0"/>
                        <a:ea typeface="Batang" panose="02030600000101010101" pitchFamily="18" charset="-127"/>
                      </a:endParaRPr>
                    </a:p>
                  </a:txBody>
                  <a:tcPr marL="68580" marR="68580" marT="0" marB="0" anchor="ctr"/>
                </a:tc>
                <a:tc>
                  <a:txBody>
                    <a:bodyPr/>
                    <a:lstStyle/>
                    <a:p>
                      <a:pPr marL="0" marR="0" algn="just">
                        <a:spcBef>
                          <a:spcPts val="0"/>
                        </a:spcBef>
                        <a:spcAft>
                          <a:spcPts val="0"/>
                        </a:spcAft>
                        <a:tabLst>
                          <a:tab pos="628650" algn="l"/>
                        </a:tabLst>
                      </a:pPr>
                      <a:r>
                        <a:rPr lang="en-US" sz="1300">
                          <a:effectLst/>
                        </a:rPr>
                        <a:t>-3000</a:t>
                      </a:r>
                      <a:endParaRPr lang="en-US" sz="1000">
                        <a:effectLst/>
                        <a:latin typeface="Times New Roman" panose="02020603050405020304" pitchFamily="18" charset="0"/>
                        <a:ea typeface="Batang" panose="02030600000101010101" pitchFamily="18" charset="-127"/>
                      </a:endParaRPr>
                    </a:p>
                  </a:txBody>
                  <a:tcPr marL="68580" marR="68580" marT="0" marB="0" anchor="ctr"/>
                </a:tc>
                <a:extLst>
                  <a:ext uri="{0D108BD9-81ED-4DB2-BD59-A6C34878D82A}">
                    <a16:rowId xmlns:a16="http://schemas.microsoft.com/office/drawing/2014/main" val="2372115510"/>
                  </a:ext>
                </a:extLst>
              </a:tr>
              <a:tr h="96520">
                <a:tc>
                  <a:txBody>
                    <a:bodyPr/>
                    <a:lstStyle/>
                    <a:p>
                      <a:pPr marL="0" marR="0" algn="just">
                        <a:spcBef>
                          <a:spcPts val="0"/>
                        </a:spcBef>
                        <a:spcAft>
                          <a:spcPts val="0"/>
                        </a:spcAft>
                        <a:tabLst>
                          <a:tab pos="628650" algn="l"/>
                        </a:tabLst>
                      </a:pPr>
                      <a:r>
                        <a:rPr lang="en-US" sz="1300">
                          <a:effectLst/>
                        </a:rPr>
                        <a:t>C</a:t>
                      </a:r>
                      <a:r>
                        <a:rPr lang="en-US" sz="1300" baseline="-25000">
                          <a:effectLst/>
                        </a:rPr>
                        <a:t>sm</a:t>
                      </a:r>
                      <a:r>
                        <a:rPr lang="en-US" sz="1300">
                          <a:effectLst/>
                        </a:rPr>
                        <a:t> (F)</a:t>
                      </a:r>
                      <a:endParaRPr lang="en-US" sz="1000">
                        <a:effectLst/>
                        <a:latin typeface="Times New Roman" panose="02020603050405020304" pitchFamily="18" charset="0"/>
                        <a:ea typeface="Batang" panose="02030600000101010101" pitchFamily="18" charset="-127"/>
                      </a:endParaRPr>
                    </a:p>
                  </a:txBody>
                  <a:tcPr marL="68580" marR="68580" marT="0" marB="0" anchor="ctr"/>
                </a:tc>
                <a:tc>
                  <a:txBody>
                    <a:bodyPr/>
                    <a:lstStyle/>
                    <a:p>
                      <a:pPr marL="0" marR="0" algn="just">
                        <a:spcBef>
                          <a:spcPts val="0"/>
                        </a:spcBef>
                        <a:spcAft>
                          <a:spcPts val="0"/>
                        </a:spcAft>
                        <a:tabLst>
                          <a:tab pos="628650" algn="l"/>
                        </a:tabLst>
                      </a:pPr>
                      <a:r>
                        <a:rPr lang="en-US" sz="1300">
                          <a:effectLst/>
                        </a:rPr>
                        <a:t>1,39</a:t>
                      </a:r>
                      <a:endParaRPr lang="en-US" sz="1000">
                        <a:effectLst/>
                        <a:latin typeface="Times New Roman" panose="02020603050405020304" pitchFamily="18" charset="0"/>
                        <a:ea typeface="Batang" panose="02030600000101010101" pitchFamily="18" charset="-127"/>
                      </a:endParaRPr>
                    </a:p>
                  </a:txBody>
                  <a:tcPr marL="68580" marR="68580" marT="0" marB="0" anchor="ctr"/>
                </a:tc>
                <a:tc>
                  <a:txBody>
                    <a:bodyPr/>
                    <a:lstStyle/>
                    <a:p>
                      <a:pPr marL="0" marR="0" algn="just">
                        <a:spcBef>
                          <a:spcPts val="0"/>
                        </a:spcBef>
                        <a:spcAft>
                          <a:spcPts val="0"/>
                        </a:spcAft>
                        <a:tabLst>
                          <a:tab pos="628650" algn="l"/>
                        </a:tabLst>
                      </a:pPr>
                      <a:r>
                        <a:rPr lang="en-US" sz="1300">
                          <a:effectLst/>
                        </a:rPr>
                        <a:t>k</a:t>
                      </a:r>
                      <a:r>
                        <a:rPr lang="en-US" sz="1300" baseline="-25000">
                          <a:effectLst/>
                        </a:rPr>
                        <a:t>p,i</a:t>
                      </a:r>
                      <a:r>
                        <a:rPr lang="en-US" sz="1300">
                          <a:effectLst/>
                        </a:rPr>
                        <a:t>; k</a:t>
                      </a:r>
                      <a:r>
                        <a:rPr lang="en-US" sz="1300" baseline="-25000">
                          <a:effectLst/>
                        </a:rPr>
                        <a:t>i,i</a:t>
                      </a:r>
                      <a:endParaRPr lang="en-US" sz="1000">
                        <a:effectLst/>
                        <a:latin typeface="Times New Roman" panose="02020603050405020304" pitchFamily="18" charset="0"/>
                        <a:ea typeface="Batang" panose="02030600000101010101" pitchFamily="18" charset="-127"/>
                      </a:endParaRPr>
                    </a:p>
                  </a:txBody>
                  <a:tcPr marL="68580" marR="68580" marT="0" marB="0" anchor="ctr"/>
                </a:tc>
                <a:tc>
                  <a:txBody>
                    <a:bodyPr/>
                    <a:lstStyle/>
                    <a:p>
                      <a:pPr marL="0" marR="0" algn="just">
                        <a:spcBef>
                          <a:spcPts val="0"/>
                        </a:spcBef>
                        <a:spcAft>
                          <a:spcPts val="0"/>
                        </a:spcAft>
                        <a:tabLst>
                          <a:tab pos="628650" algn="l"/>
                        </a:tabLst>
                      </a:pPr>
                      <a:r>
                        <a:rPr lang="en-US" sz="1300">
                          <a:effectLst/>
                        </a:rPr>
                        <a:t>3; 45</a:t>
                      </a:r>
                      <a:endParaRPr lang="en-US" sz="1000">
                        <a:effectLst/>
                        <a:latin typeface="Times New Roman" panose="02020603050405020304" pitchFamily="18" charset="0"/>
                        <a:ea typeface="Batang" panose="02030600000101010101" pitchFamily="18" charset="-127"/>
                      </a:endParaRPr>
                    </a:p>
                  </a:txBody>
                  <a:tcPr marL="68580" marR="68580" marT="0" marB="0" anchor="ctr"/>
                </a:tc>
                <a:extLst>
                  <a:ext uri="{0D108BD9-81ED-4DB2-BD59-A6C34878D82A}">
                    <a16:rowId xmlns:a16="http://schemas.microsoft.com/office/drawing/2014/main" val="3908975707"/>
                  </a:ext>
                </a:extLst>
              </a:tr>
              <a:tr h="67945">
                <a:tc>
                  <a:txBody>
                    <a:bodyPr/>
                    <a:lstStyle/>
                    <a:p>
                      <a:pPr marL="0" marR="0" algn="just">
                        <a:spcBef>
                          <a:spcPts val="0"/>
                        </a:spcBef>
                        <a:spcAft>
                          <a:spcPts val="0"/>
                        </a:spcAft>
                        <a:tabLst>
                          <a:tab pos="628650" algn="l"/>
                        </a:tabLst>
                      </a:pPr>
                      <a:r>
                        <a:rPr lang="en-US" sz="1300">
                          <a:effectLst/>
                        </a:rPr>
                        <a:t>R</a:t>
                      </a:r>
                      <a:r>
                        <a:rPr lang="en-US" sz="1300" baseline="-25000">
                          <a:effectLst/>
                        </a:rPr>
                        <a:t>o</a:t>
                      </a:r>
                      <a:r>
                        <a:rPr lang="en-US" sz="1300">
                          <a:effectLst/>
                        </a:rPr>
                        <a:t> (Ω)</a:t>
                      </a:r>
                      <a:endParaRPr lang="en-US" sz="1000">
                        <a:effectLst/>
                        <a:latin typeface="Times New Roman" panose="02020603050405020304" pitchFamily="18" charset="0"/>
                        <a:ea typeface="Batang" panose="02030600000101010101" pitchFamily="18" charset="-127"/>
                      </a:endParaRPr>
                    </a:p>
                  </a:txBody>
                  <a:tcPr marL="68580" marR="68580" marT="0" marB="0" anchor="ctr"/>
                </a:tc>
                <a:tc>
                  <a:txBody>
                    <a:bodyPr/>
                    <a:lstStyle/>
                    <a:p>
                      <a:pPr marL="0" marR="0" algn="just">
                        <a:spcBef>
                          <a:spcPts val="0"/>
                        </a:spcBef>
                        <a:spcAft>
                          <a:spcPts val="0"/>
                        </a:spcAft>
                        <a:tabLst>
                          <a:tab pos="628650" algn="l"/>
                        </a:tabLst>
                      </a:pPr>
                      <a:r>
                        <a:rPr lang="en-US" sz="1300">
                          <a:effectLst/>
                        </a:rPr>
                        <a:t>0,1</a:t>
                      </a:r>
                      <a:endParaRPr lang="en-US" sz="1000">
                        <a:effectLst/>
                        <a:latin typeface="Times New Roman" panose="02020603050405020304" pitchFamily="18" charset="0"/>
                        <a:ea typeface="Batang" panose="02030600000101010101" pitchFamily="18" charset="-127"/>
                      </a:endParaRPr>
                    </a:p>
                  </a:txBody>
                  <a:tcPr marL="68580" marR="68580" marT="0" marB="0" anchor="ctr"/>
                </a:tc>
                <a:tc>
                  <a:txBody>
                    <a:bodyPr/>
                    <a:lstStyle/>
                    <a:p>
                      <a:pPr marL="0" marR="0" algn="just">
                        <a:spcBef>
                          <a:spcPts val="0"/>
                        </a:spcBef>
                        <a:spcAft>
                          <a:spcPts val="0"/>
                        </a:spcAft>
                        <a:tabLst>
                          <a:tab pos="628650" algn="l"/>
                        </a:tabLst>
                      </a:pPr>
                      <a:r>
                        <a:rPr lang="en-US" sz="1300">
                          <a:effectLst/>
                        </a:rPr>
                        <a:t>k</a:t>
                      </a:r>
                      <a:r>
                        <a:rPr lang="en-US" sz="1300" baseline="-25000">
                          <a:effectLst/>
                        </a:rPr>
                        <a:t>p,v</a:t>
                      </a:r>
                      <a:r>
                        <a:rPr lang="en-US" sz="1300">
                          <a:effectLst/>
                        </a:rPr>
                        <a:t>; k</a:t>
                      </a:r>
                      <a:r>
                        <a:rPr lang="en-US" sz="1300" baseline="-25000">
                          <a:effectLst/>
                        </a:rPr>
                        <a:t>i,v</a:t>
                      </a:r>
                      <a:endParaRPr lang="en-US" sz="1000">
                        <a:effectLst/>
                        <a:latin typeface="Times New Roman" panose="02020603050405020304" pitchFamily="18" charset="0"/>
                        <a:ea typeface="Batang" panose="02030600000101010101" pitchFamily="18" charset="-127"/>
                      </a:endParaRPr>
                    </a:p>
                  </a:txBody>
                  <a:tcPr marL="68580" marR="68580" marT="0" marB="0" anchor="ctr"/>
                </a:tc>
                <a:tc>
                  <a:txBody>
                    <a:bodyPr/>
                    <a:lstStyle/>
                    <a:p>
                      <a:pPr marL="0" marR="0" algn="just">
                        <a:spcBef>
                          <a:spcPts val="0"/>
                        </a:spcBef>
                        <a:spcAft>
                          <a:spcPts val="0"/>
                        </a:spcAft>
                        <a:tabLst>
                          <a:tab pos="628650" algn="l"/>
                        </a:tabLst>
                      </a:pPr>
                      <a:r>
                        <a:rPr lang="en-US" sz="1300">
                          <a:effectLst/>
                        </a:rPr>
                        <a:t>83333; 3,125e6</a:t>
                      </a:r>
                      <a:endParaRPr lang="en-US" sz="1000">
                        <a:effectLst/>
                        <a:latin typeface="Times New Roman" panose="02020603050405020304" pitchFamily="18" charset="0"/>
                        <a:ea typeface="Batang" panose="02030600000101010101" pitchFamily="18" charset="-127"/>
                      </a:endParaRPr>
                    </a:p>
                  </a:txBody>
                  <a:tcPr marL="68580" marR="68580" marT="0" marB="0" anchor="ctr"/>
                </a:tc>
                <a:extLst>
                  <a:ext uri="{0D108BD9-81ED-4DB2-BD59-A6C34878D82A}">
                    <a16:rowId xmlns:a16="http://schemas.microsoft.com/office/drawing/2014/main" val="2774632006"/>
                  </a:ext>
                </a:extLst>
              </a:tr>
              <a:tr h="107950">
                <a:tc>
                  <a:txBody>
                    <a:bodyPr/>
                    <a:lstStyle/>
                    <a:p>
                      <a:pPr marL="0" marR="0" algn="just">
                        <a:spcBef>
                          <a:spcPts val="0"/>
                        </a:spcBef>
                        <a:spcAft>
                          <a:spcPts val="0"/>
                        </a:spcAft>
                        <a:tabLst>
                          <a:tab pos="628650" algn="l"/>
                        </a:tabLst>
                      </a:pPr>
                      <a:r>
                        <a:rPr lang="en-US" sz="1300">
                          <a:effectLst/>
                        </a:rPr>
                        <a:t>L</a:t>
                      </a:r>
                      <a:r>
                        <a:rPr lang="en-US" sz="1300" baseline="-25000">
                          <a:effectLst/>
                        </a:rPr>
                        <a:t>o</a:t>
                      </a:r>
                      <a:r>
                        <a:rPr lang="en-US" sz="1300">
                          <a:effectLst/>
                        </a:rPr>
                        <a:t> (H)</a:t>
                      </a:r>
                      <a:endParaRPr lang="en-US" sz="1000">
                        <a:effectLst/>
                        <a:latin typeface="Times New Roman" panose="02020603050405020304" pitchFamily="18" charset="0"/>
                        <a:ea typeface="Batang" panose="02030600000101010101" pitchFamily="18" charset="-127"/>
                      </a:endParaRPr>
                    </a:p>
                  </a:txBody>
                  <a:tcPr marL="68580" marR="68580" marT="0" marB="0" anchor="ctr"/>
                </a:tc>
                <a:tc>
                  <a:txBody>
                    <a:bodyPr/>
                    <a:lstStyle/>
                    <a:p>
                      <a:pPr marL="0" marR="0" algn="just">
                        <a:spcBef>
                          <a:spcPts val="0"/>
                        </a:spcBef>
                        <a:spcAft>
                          <a:spcPts val="0"/>
                        </a:spcAft>
                        <a:tabLst>
                          <a:tab pos="628650" algn="l"/>
                        </a:tabLst>
                      </a:pPr>
                      <a:r>
                        <a:rPr lang="en-US" sz="1300">
                          <a:effectLst/>
                        </a:rPr>
                        <a:t>4,56.10</a:t>
                      </a:r>
                      <a:r>
                        <a:rPr lang="en-US" sz="1300" baseline="30000">
                          <a:effectLst/>
                        </a:rPr>
                        <a:t>-6</a:t>
                      </a:r>
                      <a:endParaRPr lang="en-US" sz="1000">
                        <a:effectLst/>
                        <a:latin typeface="Times New Roman" panose="02020603050405020304" pitchFamily="18" charset="0"/>
                        <a:ea typeface="Batang" panose="02030600000101010101" pitchFamily="18" charset="-127"/>
                      </a:endParaRPr>
                    </a:p>
                  </a:txBody>
                  <a:tcPr marL="68580" marR="68580" marT="0" marB="0" anchor="ctr"/>
                </a:tc>
                <a:tc>
                  <a:txBody>
                    <a:bodyPr/>
                    <a:lstStyle/>
                    <a:p>
                      <a:pPr marL="0" marR="0" algn="just">
                        <a:spcBef>
                          <a:spcPts val="0"/>
                        </a:spcBef>
                        <a:spcAft>
                          <a:spcPts val="0"/>
                        </a:spcAft>
                        <a:tabLst>
                          <a:tab pos="628650" algn="l"/>
                        </a:tabLst>
                      </a:pPr>
                      <a:r>
                        <a:rPr lang="en-US" sz="1300">
                          <a:effectLst/>
                        </a:rPr>
                        <a:t>k</a:t>
                      </a:r>
                      <a:r>
                        <a:rPr lang="en-US" sz="1300" baseline="-25000">
                          <a:effectLst/>
                        </a:rPr>
                        <a:t>p,pq;</a:t>
                      </a:r>
                      <a:r>
                        <a:rPr lang="en-US" sz="1300">
                          <a:effectLst/>
                        </a:rPr>
                        <a:t> k</a:t>
                      </a:r>
                      <a:r>
                        <a:rPr lang="en-US" sz="1300" baseline="-25000">
                          <a:effectLst/>
                        </a:rPr>
                        <a:t>i,pq</a:t>
                      </a:r>
                      <a:endParaRPr lang="en-US" sz="1000">
                        <a:effectLst/>
                        <a:latin typeface="Times New Roman" panose="02020603050405020304" pitchFamily="18" charset="0"/>
                        <a:ea typeface="Batang" panose="02030600000101010101" pitchFamily="18" charset="-127"/>
                      </a:endParaRPr>
                    </a:p>
                  </a:txBody>
                  <a:tcPr marL="68580" marR="68580" marT="0" marB="0" anchor="ctr"/>
                </a:tc>
                <a:tc>
                  <a:txBody>
                    <a:bodyPr/>
                    <a:lstStyle/>
                    <a:p>
                      <a:pPr marL="0" marR="0" algn="just">
                        <a:spcBef>
                          <a:spcPts val="0"/>
                        </a:spcBef>
                        <a:spcAft>
                          <a:spcPts val="0"/>
                        </a:spcAft>
                        <a:tabLst>
                          <a:tab pos="628650" algn="l"/>
                        </a:tabLst>
                      </a:pPr>
                      <a:r>
                        <a:rPr lang="en-US" sz="1300">
                          <a:effectLst/>
                        </a:rPr>
                        <a:t>8,33.10</a:t>
                      </a:r>
                      <a:r>
                        <a:rPr lang="en-US" sz="1300" baseline="30000">
                          <a:effectLst/>
                        </a:rPr>
                        <a:t>-4</a:t>
                      </a:r>
                      <a:r>
                        <a:rPr lang="en-US" sz="1300">
                          <a:effectLst/>
                        </a:rPr>
                        <a:t>; 0,25</a:t>
                      </a:r>
                      <a:endParaRPr lang="en-US" sz="1000">
                        <a:effectLst/>
                        <a:latin typeface="Times New Roman" panose="02020603050405020304" pitchFamily="18" charset="0"/>
                        <a:ea typeface="Batang" panose="02030600000101010101" pitchFamily="18" charset="-127"/>
                      </a:endParaRPr>
                    </a:p>
                  </a:txBody>
                  <a:tcPr marL="68580" marR="68580" marT="0" marB="0" anchor="ctr"/>
                </a:tc>
                <a:extLst>
                  <a:ext uri="{0D108BD9-81ED-4DB2-BD59-A6C34878D82A}">
                    <a16:rowId xmlns:a16="http://schemas.microsoft.com/office/drawing/2014/main" val="1378886332"/>
                  </a:ext>
                </a:extLst>
              </a:tr>
              <a:tr h="79375">
                <a:tc>
                  <a:txBody>
                    <a:bodyPr/>
                    <a:lstStyle/>
                    <a:p>
                      <a:pPr marL="0" marR="0" algn="just">
                        <a:spcBef>
                          <a:spcPts val="0"/>
                        </a:spcBef>
                        <a:spcAft>
                          <a:spcPts val="0"/>
                        </a:spcAft>
                        <a:tabLst>
                          <a:tab pos="628650" algn="l"/>
                        </a:tabLst>
                      </a:pPr>
                      <a:r>
                        <a:rPr lang="en-US" sz="1300">
                          <a:effectLst/>
                        </a:rPr>
                        <a:t>R</a:t>
                      </a:r>
                      <a:r>
                        <a:rPr lang="en-US" sz="1300" baseline="-25000">
                          <a:effectLst/>
                        </a:rPr>
                        <a:t>f </a:t>
                      </a:r>
                      <a:r>
                        <a:rPr lang="en-US" sz="1300">
                          <a:effectLst/>
                        </a:rPr>
                        <a:t>(Ω)</a:t>
                      </a:r>
                      <a:endParaRPr lang="en-US" sz="1000">
                        <a:effectLst/>
                        <a:latin typeface="Times New Roman" panose="02020603050405020304" pitchFamily="18" charset="0"/>
                        <a:ea typeface="Batang" panose="02030600000101010101" pitchFamily="18" charset="-127"/>
                      </a:endParaRPr>
                    </a:p>
                  </a:txBody>
                  <a:tcPr marL="68580" marR="68580" marT="0" marB="0" anchor="ctr"/>
                </a:tc>
                <a:tc>
                  <a:txBody>
                    <a:bodyPr/>
                    <a:lstStyle/>
                    <a:p>
                      <a:pPr marL="0" marR="0" algn="just">
                        <a:spcBef>
                          <a:spcPts val="0"/>
                        </a:spcBef>
                        <a:spcAft>
                          <a:spcPts val="0"/>
                        </a:spcAft>
                        <a:tabLst>
                          <a:tab pos="628650" algn="l"/>
                        </a:tabLst>
                      </a:pPr>
                      <a:r>
                        <a:rPr lang="en-US" sz="1300">
                          <a:effectLst/>
                        </a:rPr>
                        <a:t>0,1</a:t>
                      </a:r>
                      <a:endParaRPr lang="en-US" sz="1000">
                        <a:effectLst/>
                        <a:latin typeface="Times New Roman" panose="02020603050405020304" pitchFamily="18" charset="0"/>
                        <a:ea typeface="Batang" panose="02030600000101010101" pitchFamily="18" charset="-127"/>
                      </a:endParaRPr>
                    </a:p>
                  </a:txBody>
                  <a:tcPr marL="68580" marR="68580" marT="0" marB="0" anchor="ctr"/>
                </a:tc>
                <a:tc>
                  <a:txBody>
                    <a:bodyPr/>
                    <a:lstStyle/>
                    <a:p>
                      <a:pPr marL="0" marR="0" algn="just">
                        <a:spcBef>
                          <a:spcPts val="0"/>
                        </a:spcBef>
                        <a:spcAft>
                          <a:spcPts val="0"/>
                        </a:spcAft>
                        <a:tabLst>
                          <a:tab pos="628650" algn="l"/>
                        </a:tabLst>
                      </a:pPr>
                      <a:r>
                        <a:rPr lang="en-US" sz="1300">
                          <a:effectLst/>
                        </a:rPr>
                        <a:t>k</a:t>
                      </a:r>
                      <a:r>
                        <a:rPr lang="en-US" sz="1300" baseline="-25000">
                          <a:effectLst/>
                        </a:rPr>
                        <a:t>p,pll</a:t>
                      </a:r>
                      <a:r>
                        <a:rPr lang="en-US" sz="1300">
                          <a:effectLst/>
                        </a:rPr>
                        <a:t>; k</a:t>
                      </a:r>
                      <a:r>
                        <a:rPr lang="en-US" sz="1300" baseline="-25000">
                          <a:effectLst/>
                        </a:rPr>
                        <a:t>i,pll</a:t>
                      </a:r>
                      <a:endParaRPr lang="en-US" sz="1000">
                        <a:effectLst/>
                        <a:latin typeface="Times New Roman" panose="02020603050405020304" pitchFamily="18" charset="0"/>
                        <a:ea typeface="Batang" panose="02030600000101010101" pitchFamily="18" charset="-127"/>
                      </a:endParaRPr>
                    </a:p>
                  </a:txBody>
                  <a:tcPr marL="68580" marR="68580" marT="0" marB="0" anchor="ctr"/>
                </a:tc>
                <a:tc>
                  <a:txBody>
                    <a:bodyPr/>
                    <a:lstStyle/>
                    <a:p>
                      <a:pPr marL="0" marR="0" algn="just">
                        <a:spcBef>
                          <a:spcPts val="0"/>
                        </a:spcBef>
                        <a:spcAft>
                          <a:spcPts val="0"/>
                        </a:spcAft>
                        <a:tabLst>
                          <a:tab pos="628650" algn="l"/>
                        </a:tabLst>
                      </a:pPr>
                      <a:r>
                        <a:rPr lang="en-US" sz="1300" dirty="0">
                          <a:effectLst/>
                        </a:rPr>
                        <a:t>0,1; 0,5</a:t>
                      </a:r>
                      <a:endParaRPr lang="en-US" sz="1000" dirty="0">
                        <a:effectLst/>
                        <a:latin typeface="Times New Roman" panose="02020603050405020304" pitchFamily="18" charset="0"/>
                        <a:ea typeface="Batang" panose="02030600000101010101" pitchFamily="18" charset="-127"/>
                      </a:endParaRPr>
                    </a:p>
                  </a:txBody>
                  <a:tcPr marL="68580" marR="68580" marT="0" marB="0" anchor="ctr"/>
                </a:tc>
                <a:extLst>
                  <a:ext uri="{0D108BD9-81ED-4DB2-BD59-A6C34878D82A}">
                    <a16:rowId xmlns:a16="http://schemas.microsoft.com/office/drawing/2014/main" val="2168342143"/>
                  </a:ext>
                </a:extLst>
              </a:tr>
            </a:tbl>
          </a:graphicData>
        </a:graphic>
      </p:graphicFrame>
      <p:sp>
        <p:nvSpPr>
          <p:cNvPr id="8" name="TextBox 7">
            <a:extLst>
              <a:ext uri="{FF2B5EF4-FFF2-40B4-BE49-F238E27FC236}">
                <a16:creationId xmlns:a16="http://schemas.microsoft.com/office/drawing/2014/main" id="{922709A1-19FB-4C6E-AD00-55554B26F68B}"/>
              </a:ext>
            </a:extLst>
          </p:cNvPr>
          <p:cNvSpPr txBox="1"/>
          <p:nvPr/>
        </p:nvSpPr>
        <p:spPr>
          <a:xfrm>
            <a:off x="377481" y="4570801"/>
            <a:ext cx="3981158" cy="1338828"/>
          </a:xfrm>
          <a:prstGeom prst="rect">
            <a:avLst/>
          </a:prstGeom>
          <a:noFill/>
        </p:spPr>
        <p:txBody>
          <a:bodyPr wrap="square">
            <a:spAutoFit/>
          </a:bodyPr>
          <a:lstStyle/>
          <a:p>
            <a:pPr marL="0" marR="0" indent="0" algn="just">
              <a:lnSpc>
                <a:spcPct val="90000"/>
              </a:lnSpc>
              <a:spcBef>
                <a:spcPts val="1200"/>
              </a:spcBef>
              <a:spcAft>
                <a:spcPts val="600"/>
              </a:spcAft>
              <a:tabLst>
                <a:tab pos="685800" algn="l"/>
                <a:tab pos="628650" algn="l"/>
              </a:tabLst>
            </a:pPr>
            <a:r>
              <a:rPr lang="de-DE" sz="1800" cap="small" dirty="0">
                <a:effectLst/>
                <a:latin typeface="Times New Roman" panose="02020603050405020304" pitchFamily="18" charset="0"/>
                <a:ea typeface="SimSun" panose="02010600030101010101" pitchFamily="2" charset="-122"/>
              </a:rPr>
              <a:t>Kịch bản mô phỏng của LADRC là nối lưới với tỷ lệ ngắn mạch SCR (short-circuit ratio) thấp từ lúc bắt đầu SCR=33, sau 3s thay đổi SCR=1,5. </a:t>
            </a:r>
            <a:endParaRPr lang="en-US" sz="1000" cap="small" dirty="0">
              <a:effectLst/>
              <a:latin typeface="Times New Roman" panose="02020603050405020304" pitchFamily="18" charset="0"/>
              <a:ea typeface="SimSun" panose="02010600030101010101" pitchFamily="2" charset="-122"/>
            </a:endParaRPr>
          </a:p>
        </p:txBody>
      </p:sp>
      <p:sp>
        <p:nvSpPr>
          <p:cNvPr id="9" name="Rectangle 8">
            <a:extLst>
              <a:ext uri="{FF2B5EF4-FFF2-40B4-BE49-F238E27FC236}">
                <a16:creationId xmlns:a16="http://schemas.microsoft.com/office/drawing/2014/main" id="{DD124943-DE30-44F4-BBE4-14397A6632BF}"/>
              </a:ext>
            </a:extLst>
          </p:cNvPr>
          <p:cNvSpPr/>
          <p:nvPr/>
        </p:nvSpPr>
        <p:spPr>
          <a:xfrm>
            <a:off x="0" y="245839"/>
            <a:ext cx="12192000" cy="461665"/>
          </a:xfrm>
          <a:prstGeom prst="rect">
            <a:avLst/>
          </a:prstGeom>
          <a:ln>
            <a:solidFill>
              <a:srgbClr val="FF0000"/>
            </a:solidFill>
          </a:ln>
        </p:spPr>
        <p:txBody>
          <a:bodyPr wrap="square">
            <a:spAutoFit/>
          </a:bodyPr>
          <a:lstStyle/>
          <a:p>
            <a:pPr algn="just"/>
            <a:r>
              <a:rPr lang="vi-VN" sz="2400" b="1" dirty="0">
                <a:latin typeface="+mj-lt"/>
              </a:rPr>
              <a:t>4. </a:t>
            </a:r>
            <a:r>
              <a:rPr lang="en-US" sz="2400" b="1" dirty="0" err="1">
                <a:latin typeface="Times New Roman" panose="02020603050405020304" pitchFamily="18" charset="0"/>
              </a:rPr>
              <a:t>Kết</a:t>
            </a:r>
            <a:r>
              <a:rPr lang="en-US" sz="2400" b="1" dirty="0">
                <a:latin typeface="Times New Roman" panose="02020603050405020304" pitchFamily="18" charset="0"/>
              </a:rPr>
              <a:t> </a:t>
            </a:r>
            <a:r>
              <a:rPr lang="en-US" sz="2400" b="1" dirty="0" err="1">
                <a:latin typeface="Times New Roman" panose="02020603050405020304" pitchFamily="18" charset="0"/>
              </a:rPr>
              <a:t>quả</a:t>
            </a:r>
            <a:r>
              <a:rPr lang="en-US" sz="2400" b="1" dirty="0">
                <a:latin typeface="Times New Roman" panose="02020603050405020304" pitchFamily="18" charset="0"/>
              </a:rPr>
              <a:t> </a:t>
            </a:r>
            <a:r>
              <a:rPr lang="en-US" sz="2400" b="1" dirty="0" err="1">
                <a:latin typeface="Times New Roman" panose="02020603050405020304" pitchFamily="18" charset="0"/>
              </a:rPr>
              <a:t>mô</a:t>
            </a:r>
            <a:r>
              <a:rPr lang="en-US" sz="2400" b="1" dirty="0">
                <a:latin typeface="Times New Roman" panose="02020603050405020304" pitchFamily="18" charset="0"/>
              </a:rPr>
              <a:t> </a:t>
            </a:r>
            <a:r>
              <a:rPr lang="en-US" sz="2400" b="1" dirty="0" err="1">
                <a:latin typeface="Times New Roman" panose="02020603050405020304" pitchFamily="18" charset="0"/>
              </a:rPr>
              <a:t>phỏng</a:t>
            </a:r>
            <a:endParaRPr lang="en-US" sz="2400" b="1" dirty="0">
              <a:latin typeface="Times New Roman" panose="02020603050405020304" pitchFamily="18" charset="0"/>
            </a:endParaRPr>
          </a:p>
        </p:txBody>
      </p:sp>
      <p:graphicFrame>
        <p:nvGraphicFramePr>
          <p:cNvPr id="10" name="Object 9">
            <a:extLst>
              <a:ext uri="{FF2B5EF4-FFF2-40B4-BE49-F238E27FC236}">
                <a16:creationId xmlns:a16="http://schemas.microsoft.com/office/drawing/2014/main" id="{BF10C9EC-E4C4-49A3-A881-CFCCEC13F5CC}"/>
              </a:ext>
            </a:extLst>
          </p:cNvPr>
          <p:cNvGraphicFramePr>
            <a:graphicFrameLocks noChangeAspect="1"/>
          </p:cNvGraphicFramePr>
          <p:nvPr>
            <p:extLst>
              <p:ext uri="{D42A27DB-BD31-4B8C-83A1-F6EECF244321}">
                <p14:modId xmlns:p14="http://schemas.microsoft.com/office/powerpoint/2010/main" val="935438375"/>
              </p:ext>
            </p:extLst>
          </p:nvPr>
        </p:nvGraphicFramePr>
        <p:xfrm>
          <a:off x="5345723" y="855901"/>
          <a:ext cx="4741870" cy="2764960"/>
        </p:xfrm>
        <a:graphic>
          <a:graphicData uri="http://schemas.openxmlformats.org/presentationml/2006/ole">
            <mc:AlternateContent xmlns:mc="http://schemas.openxmlformats.org/markup-compatibility/2006">
              <mc:Choice xmlns:v="urn:schemas-microsoft-com:vml" Requires="v">
                <p:oleObj spid="_x0000_s56331" name="Visio" r:id="rId3" imgW="7010520" imgH="5534230" progId="Visio.Drawing.15">
                  <p:embed/>
                </p:oleObj>
              </mc:Choice>
              <mc:Fallback>
                <p:oleObj name="Visio" r:id="rId3" imgW="7010520" imgH="5534230"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5723" y="855901"/>
                        <a:ext cx="4741870" cy="2764960"/>
                      </a:xfrm>
                      <a:prstGeom prst="rect">
                        <a:avLst/>
                      </a:prstGeom>
                      <a:noFill/>
                    </p:spPr>
                  </p:pic>
                </p:oleObj>
              </mc:Fallback>
            </mc:AlternateContent>
          </a:graphicData>
        </a:graphic>
      </p:graphicFrame>
      <p:pic>
        <p:nvPicPr>
          <p:cNvPr id="56323" name="Picture 3">
            <a:extLst>
              <a:ext uri="{FF2B5EF4-FFF2-40B4-BE49-F238E27FC236}">
                <a16:creationId xmlns:a16="http://schemas.microsoft.com/office/drawing/2014/main" id="{95607EA3-1019-49FF-AAFB-CB356EDC2C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4939" r="6337"/>
          <a:stretch>
            <a:fillRect/>
          </a:stretch>
        </p:blipFill>
        <p:spPr bwMode="auto">
          <a:xfrm>
            <a:off x="5793618" y="4010875"/>
            <a:ext cx="4441686" cy="2167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a:extLst>
              <a:ext uri="{FF2B5EF4-FFF2-40B4-BE49-F238E27FC236}">
                <a16:creationId xmlns:a16="http://schemas.microsoft.com/office/drawing/2014/main" id="{663E61EF-79F3-4EE2-B2FC-3E64E3BABBF5}"/>
              </a:ext>
            </a:extLst>
          </p:cNvPr>
          <p:cNvSpPr txBox="1"/>
          <p:nvPr/>
        </p:nvSpPr>
        <p:spPr>
          <a:xfrm>
            <a:off x="5643757" y="3581263"/>
            <a:ext cx="5005486" cy="369332"/>
          </a:xfrm>
          <a:prstGeom prst="rect">
            <a:avLst/>
          </a:prstGeom>
          <a:noFill/>
        </p:spPr>
        <p:txBody>
          <a:bodyPr wrap="square">
            <a:spAutoFit/>
          </a:bodyPr>
          <a:lstStyle/>
          <a:p>
            <a:pPr marL="0" marR="0" indent="0" algn="ctr">
              <a:spcBef>
                <a:spcPts val="400"/>
              </a:spcBef>
              <a:spcAft>
                <a:spcPts val="1000"/>
              </a:spcAft>
              <a:tabLst>
                <a:tab pos="338455" algn="l"/>
                <a:tab pos="338455" algn="l"/>
                <a:tab pos="628650" algn="l"/>
              </a:tabLst>
            </a:pPr>
            <a:r>
              <a:rPr lang="en-US" sz="1800" b="1" i="1" dirty="0" err="1">
                <a:effectLst/>
                <a:latin typeface="Times New Roman" panose="02020603050405020304" pitchFamily="18" charset="0"/>
                <a:ea typeface="SimSun" panose="02010600030101010101" pitchFamily="2" charset="-122"/>
              </a:rPr>
              <a:t>Hình</a:t>
            </a:r>
            <a:r>
              <a:rPr lang="en-US" sz="1800" b="1" i="1" dirty="0">
                <a:effectLst/>
                <a:latin typeface="Times New Roman" panose="02020603050405020304" pitchFamily="18" charset="0"/>
                <a:ea typeface="SimSun" panose="02010600030101010101" pitchFamily="2" charset="-122"/>
              </a:rPr>
              <a:t> 12.</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Hình</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dạng</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điện</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áp</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nối</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lưới</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khi</a:t>
            </a:r>
            <a:r>
              <a:rPr lang="en-US" sz="1800" i="1" dirty="0">
                <a:effectLst/>
                <a:latin typeface="Times New Roman" panose="02020603050405020304" pitchFamily="18" charset="0"/>
                <a:ea typeface="SimSun" panose="02010600030101010101" pitchFamily="2" charset="-122"/>
              </a:rPr>
              <a:t> SCR=33</a:t>
            </a:r>
            <a:endParaRPr lang="en-US" sz="1000" dirty="0">
              <a:effectLst/>
              <a:latin typeface="Times New Roman" panose="02020603050405020304" pitchFamily="18" charset="0"/>
              <a:ea typeface="SimSun" panose="02010600030101010101" pitchFamily="2" charset="-122"/>
            </a:endParaRPr>
          </a:p>
        </p:txBody>
      </p:sp>
      <p:sp>
        <p:nvSpPr>
          <p:cNvPr id="20" name="TextBox 19">
            <a:extLst>
              <a:ext uri="{FF2B5EF4-FFF2-40B4-BE49-F238E27FC236}">
                <a16:creationId xmlns:a16="http://schemas.microsoft.com/office/drawing/2014/main" id="{D7F13317-7F1E-4449-8BBC-9292575E7DE8}"/>
              </a:ext>
            </a:extLst>
          </p:cNvPr>
          <p:cNvSpPr txBox="1"/>
          <p:nvPr/>
        </p:nvSpPr>
        <p:spPr>
          <a:xfrm>
            <a:off x="5151384" y="6242829"/>
            <a:ext cx="5726154" cy="369332"/>
          </a:xfrm>
          <a:prstGeom prst="rect">
            <a:avLst/>
          </a:prstGeom>
          <a:noFill/>
        </p:spPr>
        <p:txBody>
          <a:bodyPr wrap="square">
            <a:spAutoFit/>
          </a:bodyPr>
          <a:lstStyle/>
          <a:p>
            <a:pPr marL="0" marR="0" indent="0" algn="ctr">
              <a:spcBef>
                <a:spcPts val="0"/>
              </a:spcBef>
              <a:spcAft>
                <a:spcPts val="1000"/>
              </a:spcAft>
              <a:tabLst>
                <a:tab pos="338455" algn="l"/>
                <a:tab pos="338455" algn="l"/>
                <a:tab pos="628650" algn="l"/>
              </a:tabLst>
            </a:pPr>
            <a:r>
              <a:rPr lang="en-US" sz="1800" b="1" i="1" dirty="0" err="1">
                <a:effectLst/>
                <a:latin typeface="Times New Roman" panose="02020603050405020304" pitchFamily="18" charset="0"/>
                <a:ea typeface="SimSun" panose="02010600030101010101" pitchFamily="2" charset="-122"/>
              </a:rPr>
              <a:t>Hình</a:t>
            </a:r>
            <a:r>
              <a:rPr lang="en-US" sz="1800" b="1" i="1" dirty="0">
                <a:effectLst/>
                <a:latin typeface="Times New Roman" panose="02020603050405020304" pitchFamily="18" charset="0"/>
                <a:ea typeface="SimSun" panose="02010600030101010101" pitchFamily="2" charset="-122"/>
              </a:rPr>
              <a:t> 13.</a:t>
            </a:r>
            <a:r>
              <a:rPr lang="en-US" sz="1800" i="1" dirty="0">
                <a:effectLst/>
                <a:latin typeface="Times New Roman" panose="02020603050405020304" pitchFamily="18" charset="0"/>
                <a:ea typeface="SimSun" panose="02010600030101010101" pitchFamily="2" charset="-122"/>
              </a:rPr>
              <a:t> THD </a:t>
            </a:r>
            <a:r>
              <a:rPr lang="en-US" sz="1800" i="1" dirty="0" err="1">
                <a:effectLst/>
                <a:latin typeface="Times New Roman" panose="02020603050405020304" pitchFamily="18" charset="0"/>
                <a:ea typeface="SimSun" panose="02010600030101010101" pitchFamily="2" charset="-122"/>
              </a:rPr>
              <a:t>của</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điện</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áp</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nối</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lưới</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khi</a:t>
            </a:r>
            <a:r>
              <a:rPr lang="en-US" sz="1800" i="1" dirty="0">
                <a:effectLst/>
                <a:latin typeface="Times New Roman" panose="02020603050405020304" pitchFamily="18" charset="0"/>
                <a:ea typeface="SimSun" panose="02010600030101010101" pitchFamily="2" charset="-122"/>
              </a:rPr>
              <a:t> SCR=33</a:t>
            </a:r>
            <a:endParaRPr lang="en-US" sz="10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2245714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FE38076-37AE-4537-B09F-FBD418AED9D8}"/>
              </a:ext>
            </a:extLst>
          </p:cNvPr>
          <p:cNvSpPr/>
          <p:nvPr/>
        </p:nvSpPr>
        <p:spPr>
          <a:xfrm>
            <a:off x="0" y="1617785"/>
            <a:ext cx="12192000" cy="1454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Object 2">
            <a:extLst>
              <a:ext uri="{FF2B5EF4-FFF2-40B4-BE49-F238E27FC236}">
                <a16:creationId xmlns:a16="http://schemas.microsoft.com/office/drawing/2014/main" id="{01D2E667-291B-4D44-ADB8-0AD91F866425}"/>
              </a:ext>
            </a:extLst>
          </p:cNvPr>
          <p:cNvGraphicFramePr>
            <a:graphicFrameLocks noChangeAspect="1"/>
          </p:cNvGraphicFramePr>
          <p:nvPr>
            <p:extLst>
              <p:ext uri="{D42A27DB-BD31-4B8C-83A1-F6EECF244321}">
                <p14:modId xmlns:p14="http://schemas.microsoft.com/office/powerpoint/2010/main" val="3281971502"/>
              </p:ext>
            </p:extLst>
          </p:nvPr>
        </p:nvGraphicFramePr>
        <p:xfrm>
          <a:off x="15369" y="633679"/>
          <a:ext cx="6080631" cy="2113670"/>
        </p:xfrm>
        <a:graphic>
          <a:graphicData uri="http://schemas.openxmlformats.org/presentationml/2006/ole">
            <mc:AlternateContent xmlns:mc="http://schemas.openxmlformats.org/markup-compatibility/2006">
              <mc:Choice xmlns:v="urn:schemas-microsoft-com:vml" Requires="v">
                <p:oleObj spid="_x0000_s55318" name="Visio" r:id="rId3" imgW="6839074" imgH="2723974" progId="Visio.Drawing.15">
                  <p:embed/>
                </p:oleObj>
              </mc:Choice>
              <mc:Fallback>
                <p:oleObj name="Visio" r:id="rId3" imgW="6839074" imgH="2723974"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69" y="633679"/>
                        <a:ext cx="6080631" cy="2113670"/>
                      </a:xfrm>
                      <a:prstGeom prst="rect">
                        <a:avLst/>
                      </a:prstGeom>
                      <a:noFill/>
                    </p:spPr>
                  </p:pic>
                </p:oleObj>
              </mc:Fallback>
            </mc:AlternateContent>
          </a:graphicData>
        </a:graphic>
      </p:graphicFrame>
      <p:pic>
        <p:nvPicPr>
          <p:cNvPr id="55299" name="Picture 3">
            <a:extLst>
              <a:ext uri="{FF2B5EF4-FFF2-40B4-BE49-F238E27FC236}">
                <a16:creationId xmlns:a16="http://schemas.microsoft.com/office/drawing/2014/main" id="{B0311748-0B2A-4BA1-AEB6-61EE72166B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99459" y="560950"/>
            <a:ext cx="5224438" cy="2113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Object 7">
            <a:extLst>
              <a:ext uri="{FF2B5EF4-FFF2-40B4-BE49-F238E27FC236}">
                <a16:creationId xmlns:a16="http://schemas.microsoft.com/office/drawing/2014/main" id="{B7FE15D3-0174-411E-83F9-99DD4D47F687}"/>
              </a:ext>
            </a:extLst>
          </p:cNvPr>
          <p:cNvGraphicFramePr>
            <a:graphicFrameLocks noChangeAspect="1"/>
          </p:cNvGraphicFramePr>
          <p:nvPr>
            <p:extLst>
              <p:ext uri="{D42A27DB-BD31-4B8C-83A1-F6EECF244321}">
                <p14:modId xmlns:p14="http://schemas.microsoft.com/office/powerpoint/2010/main" val="3975018400"/>
              </p:ext>
            </p:extLst>
          </p:nvPr>
        </p:nvGraphicFramePr>
        <p:xfrm>
          <a:off x="379828" y="3542182"/>
          <a:ext cx="5716172" cy="2491273"/>
        </p:xfrm>
        <a:graphic>
          <a:graphicData uri="http://schemas.openxmlformats.org/presentationml/2006/ole">
            <mc:AlternateContent xmlns:mc="http://schemas.openxmlformats.org/markup-compatibility/2006">
              <mc:Choice xmlns:v="urn:schemas-microsoft-com:vml" Requires="v">
                <p:oleObj spid="_x0000_s55319" name="Visio" r:id="rId6" imgW="6781768" imgH="3229004" progId="Visio.Drawing.15">
                  <p:embed/>
                </p:oleObj>
              </mc:Choice>
              <mc:Fallback>
                <p:oleObj name="Visio" r:id="rId6" imgW="6781768" imgH="3229004" progId="Visio.Drawing.15">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9828" y="3542182"/>
                        <a:ext cx="5716172" cy="2491273"/>
                      </a:xfrm>
                      <a:prstGeom prst="rect">
                        <a:avLst/>
                      </a:prstGeom>
                      <a:noFill/>
                    </p:spPr>
                  </p:pic>
                </p:oleObj>
              </mc:Fallback>
            </mc:AlternateContent>
          </a:graphicData>
        </a:graphic>
      </p:graphicFrame>
      <p:sp>
        <p:nvSpPr>
          <p:cNvPr id="17" name="TextBox 16">
            <a:extLst>
              <a:ext uri="{FF2B5EF4-FFF2-40B4-BE49-F238E27FC236}">
                <a16:creationId xmlns:a16="http://schemas.microsoft.com/office/drawing/2014/main" id="{69B238A0-D2FB-4A07-B87E-CDC6B125C801}"/>
              </a:ext>
            </a:extLst>
          </p:cNvPr>
          <p:cNvSpPr txBox="1"/>
          <p:nvPr/>
        </p:nvSpPr>
        <p:spPr>
          <a:xfrm>
            <a:off x="6570714" y="3549851"/>
            <a:ext cx="5453183" cy="2554545"/>
          </a:xfrm>
          <a:prstGeom prst="rect">
            <a:avLst/>
          </a:prstGeom>
          <a:noFill/>
        </p:spPr>
        <p:txBody>
          <a:bodyPr wrap="square">
            <a:spAutoFit/>
          </a:bodyPr>
          <a:lstStyle/>
          <a:p>
            <a:pPr marL="0" marR="0" indent="0" algn="just">
              <a:spcBef>
                <a:spcPts val="400"/>
              </a:spcBef>
              <a:spcAft>
                <a:spcPts val="1000"/>
              </a:spcAft>
              <a:tabLst>
                <a:tab pos="338455" algn="l"/>
                <a:tab pos="338455" algn="l"/>
                <a:tab pos="628650" algn="l"/>
              </a:tabLst>
            </a:pPr>
            <a:r>
              <a:rPr lang="en-US" sz="2000" dirty="0">
                <a:effectLst/>
                <a:latin typeface="Times New Roman" panose="02020603050405020304" pitchFamily="18" charset="0"/>
                <a:ea typeface="Batang" panose="02030600000101010101" pitchFamily="18" charset="-127"/>
              </a:rPr>
              <a:t>Khi SCR </a:t>
            </a:r>
            <a:r>
              <a:rPr lang="en-US" sz="2000" dirty="0" err="1">
                <a:effectLst/>
                <a:latin typeface="Times New Roman" panose="02020603050405020304" pitchFamily="18" charset="0"/>
                <a:ea typeface="Batang" panose="02030600000101010101" pitchFamily="18" charset="-127"/>
              </a:rPr>
              <a:t>của</a:t>
            </a:r>
            <a:r>
              <a:rPr lang="en-US" sz="2000" dirty="0">
                <a:effectLst/>
                <a:latin typeface="Times New Roman" panose="02020603050405020304" pitchFamily="18" charset="0"/>
                <a:ea typeface="Batang" panose="02030600000101010101" pitchFamily="18" charset="-127"/>
              </a:rPr>
              <a:t> </a:t>
            </a:r>
            <a:r>
              <a:rPr lang="en-US" sz="2000" dirty="0" err="1">
                <a:effectLst/>
                <a:latin typeface="Times New Roman" panose="02020603050405020304" pitchFamily="18" charset="0"/>
                <a:ea typeface="Batang" panose="02030600000101010101" pitchFamily="18" charset="-127"/>
              </a:rPr>
              <a:t>lưới</a:t>
            </a:r>
            <a:r>
              <a:rPr lang="en-US" sz="2000" dirty="0">
                <a:effectLst/>
                <a:latin typeface="Times New Roman" panose="02020603050405020304" pitchFamily="18" charset="0"/>
                <a:ea typeface="Batang" panose="02030600000101010101" pitchFamily="18" charset="-127"/>
              </a:rPr>
              <a:t> </a:t>
            </a:r>
            <a:r>
              <a:rPr lang="en-US" sz="2000" dirty="0" err="1">
                <a:effectLst/>
                <a:latin typeface="Times New Roman" panose="02020603050405020304" pitchFamily="18" charset="0"/>
                <a:ea typeface="Batang" panose="02030600000101010101" pitchFamily="18" charset="-127"/>
              </a:rPr>
              <a:t>là</a:t>
            </a:r>
            <a:r>
              <a:rPr lang="en-US" sz="2000" dirty="0">
                <a:effectLst/>
                <a:latin typeface="Times New Roman" panose="02020603050405020304" pitchFamily="18" charset="0"/>
                <a:ea typeface="Batang" panose="02030600000101010101" pitchFamily="18" charset="-127"/>
              </a:rPr>
              <a:t> 1,5 (</a:t>
            </a:r>
            <a:r>
              <a:rPr lang="en-US" sz="2000" dirty="0" err="1">
                <a:effectLst/>
                <a:latin typeface="Times New Roman" panose="02020603050405020304" pitchFamily="18" charset="0"/>
                <a:ea typeface="Batang" panose="02030600000101010101" pitchFamily="18" charset="-127"/>
              </a:rPr>
              <a:t>từ</a:t>
            </a:r>
            <a:r>
              <a:rPr lang="en-US" sz="2000" dirty="0">
                <a:effectLst/>
                <a:latin typeface="Times New Roman" panose="02020603050405020304" pitchFamily="18" charset="0"/>
                <a:ea typeface="Batang" panose="02030600000101010101" pitchFamily="18" charset="-127"/>
              </a:rPr>
              <a:t> 3 </a:t>
            </a:r>
            <a:r>
              <a:rPr lang="en-US" sz="2000" dirty="0" err="1">
                <a:effectLst/>
                <a:latin typeface="Times New Roman" panose="02020603050405020304" pitchFamily="18" charset="0"/>
                <a:ea typeface="Batang" panose="02030600000101010101" pitchFamily="18" charset="-127"/>
              </a:rPr>
              <a:t>giây</a:t>
            </a:r>
            <a:r>
              <a:rPr lang="en-US" sz="2000" dirty="0">
                <a:effectLst/>
                <a:latin typeface="Times New Roman" panose="02020603050405020304" pitchFamily="18" charset="0"/>
                <a:ea typeface="Batang" panose="02030600000101010101" pitchFamily="18" charset="-127"/>
              </a:rPr>
              <a:t> </a:t>
            </a:r>
            <a:r>
              <a:rPr lang="en-US" sz="2000" dirty="0" err="1">
                <a:effectLst/>
                <a:latin typeface="Times New Roman" panose="02020603050405020304" pitchFamily="18" charset="0"/>
                <a:ea typeface="Batang" panose="02030600000101010101" pitchFamily="18" charset="-127"/>
              </a:rPr>
              <a:t>trở</a:t>
            </a:r>
            <a:r>
              <a:rPr lang="en-US" sz="2000" dirty="0">
                <a:effectLst/>
                <a:latin typeface="Times New Roman" panose="02020603050405020304" pitchFamily="18" charset="0"/>
                <a:ea typeface="Batang" panose="02030600000101010101" pitchFamily="18" charset="-127"/>
              </a:rPr>
              <a:t> </a:t>
            </a:r>
            <a:r>
              <a:rPr lang="en-US" sz="2000" dirty="0" err="1">
                <a:effectLst/>
                <a:latin typeface="Times New Roman" panose="02020603050405020304" pitchFamily="18" charset="0"/>
                <a:ea typeface="Batang" panose="02030600000101010101" pitchFamily="18" charset="-127"/>
              </a:rPr>
              <a:t>đi</a:t>
            </a:r>
            <a:r>
              <a:rPr lang="en-US" sz="2000" dirty="0">
                <a:effectLst/>
                <a:latin typeface="Times New Roman" panose="02020603050405020304" pitchFamily="18" charset="0"/>
                <a:ea typeface="Batang" panose="02030600000101010101" pitchFamily="18" charset="-127"/>
              </a:rPr>
              <a:t>), </a:t>
            </a:r>
            <a:r>
              <a:rPr lang="en-US" sz="2000" dirty="0" err="1">
                <a:effectLst/>
                <a:latin typeface="Times New Roman" panose="02020603050405020304" pitchFamily="18" charset="0"/>
                <a:ea typeface="Batang" panose="02030600000101010101" pitchFamily="18" charset="-127"/>
              </a:rPr>
              <a:t>cho</a:t>
            </a:r>
            <a:r>
              <a:rPr lang="en-US" sz="2000" dirty="0">
                <a:effectLst/>
                <a:latin typeface="Times New Roman" panose="02020603050405020304" pitchFamily="18" charset="0"/>
                <a:ea typeface="Batang" panose="02030600000101010101" pitchFamily="18" charset="-127"/>
              </a:rPr>
              <a:t> </a:t>
            </a:r>
            <a:r>
              <a:rPr lang="en-US" sz="2000" dirty="0" err="1">
                <a:effectLst/>
                <a:latin typeface="Times New Roman" panose="02020603050405020304" pitchFamily="18" charset="0"/>
                <a:ea typeface="Batang" panose="02030600000101010101" pitchFamily="18" charset="-127"/>
              </a:rPr>
              <a:t>thấy</a:t>
            </a:r>
            <a:r>
              <a:rPr lang="en-US" sz="2000" dirty="0">
                <a:effectLst/>
                <a:latin typeface="Times New Roman" panose="02020603050405020304" pitchFamily="18" charset="0"/>
                <a:ea typeface="Batang" panose="02030600000101010101" pitchFamily="18" charset="-127"/>
              </a:rPr>
              <a:t> </a:t>
            </a:r>
            <a:r>
              <a:rPr lang="en-US" sz="2000" dirty="0" err="1">
                <a:effectLst/>
                <a:latin typeface="Times New Roman" panose="02020603050405020304" pitchFamily="18" charset="0"/>
                <a:ea typeface="Batang" panose="02030600000101010101" pitchFamily="18" charset="-127"/>
              </a:rPr>
              <a:t>điện</a:t>
            </a:r>
            <a:r>
              <a:rPr lang="en-US" sz="2000" dirty="0">
                <a:effectLst/>
                <a:latin typeface="Times New Roman" panose="02020603050405020304" pitchFamily="18" charset="0"/>
                <a:ea typeface="Batang" panose="02030600000101010101" pitchFamily="18" charset="-127"/>
              </a:rPr>
              <a:t> </a:t>
            </a:r>
            <a:r>
              <a:rPr lang="en-US" sz="2000" dirty="0" err="1">
                <a:effectLst/>
                <a:latin typeface="Times New Roman" panose="02020603050405020304" pitchFamily="18" charset="0"/>
                <a:ea typeface="Batang" panose="02030600000101010101" pitchFamily="18" charset="-127"/>
              </a:rPr>
              <a:t>áp</a:t>
            </a:r>
            <a:r>
              <a:rPr lang="en-US" sz="2000" dirty="0">
                <a:effectLst/>
                <a:latin typeface="Times New Roman" panose="02020603050405020304" pitchFamily="18" charset="0"/>
                <a:ea typeface="Batang" panose="02030600000101010101" pitchFamily="18" charset="-127"/>
              </a:rPr>
              <a:t> </a:t>
            </a:r>
            <a:r>
              <a:rPr lang="en-US" sz="2000" dirty="0" err="1">
                <a:effectLst/>
                <a:latin typeface="Times New Roman" panose="02020603050405020304" pitchFamily="18" charset="0"/>
                <a:ea typeface="Batang" panose="02030600000101010101" pitchFamily="18" charset="-127"/>
              </a:rPr>
              <a:t>không</a:t>
            </a:r>
            <a:r>
              <a:rPr lang="en-US" sz="2000" dirty="0">
                <a:effectLst/>
                <a:latin typeface="Times New Roman" panose="02020603050405020304" pitchFamily="18" charset="0"/>
                <a:ea typeface="Batang" panose="02030600000101010101" pitchFamily="18" charset="-127"/>
              </a:rPr>
              <a:t> </a:t>
            </a:r>
            <a:r>
              <a:rPr lang="en-US" sz="2000" dirty="0" err="1">
                <a:effectLst/>
                <a:latin typeface="Times New Roman" panose="02020603050405020304" pitchFamily="18" charset="0"/>
                <a:ea typeface="Batang" panose="02030600000101010101" pitchFamily="18" charset="-127"/>
              </a:rPr>
              <a:t>còn</a:t>
            </a:r>
            <a:r>
              <a:rPr lang="en-US" sz="2000" dirty="0">
                <a:effectLst/>
                <a:latin typeface="Times New Roman" panose="02020603050405020304" pitchFamily="18" charset="0"/>
                <a:ea typeface="Batang" panose="02030600000101010101" pitchFamily="18" charset="-127"/>
              </a:rPr>
              <a:t> </a:t>
            </a:r>
            <a:r>
              <a:rPr lang="en-US" sz="2000" dirty="0" err="1">
                <a:effectLst/>
                <a:latin typeface="Times New Roman" panose="02020603050405020304" pitchFamily="18" charset="0"/>
                <a:ea typeface="Batang" panose="02030600000101010101" pitchFamily="18" charset="-127"/>
              </a:rPr>
              <a:t>hình</a:t>
            </a:r>
            <a:r>
              <a:rPr lang="en-US" sz="2000" dirty="0">
                <a:effectLst/>
                <a:latin typeface="Times New Roman" panose="02020603050405020304" pitchFamily="18" charset="0"/>
                <a:ea typeface="Batang" panose="02030600000101010101" pitchFamily="18" charset="-127"/>
              </a:rPr>
              <a:t> sin </a:t>
            </a:r>
            <a:r>
              <a:rPr lang="en-US" sz="2000" dirty="0" err="1">
                <a:effectLst/>
                <a:latin typeface="Times New Roman" panose="02020603050405020304" pitchFamily="18" charset="0"/>
                <a:ea typeface="Batang" panose="02030600000101010101" pitchFamily="18" charset="-127"/>
              </a:rPr>
              <a:t>như</a:t>
            </a:r>
            <a:r>
              <a:rPr lang="en-US" sz="2000" dirty="0">
                <a:effectLst/>
                <a:latin typeface="Times New Roman" panose="02020603050405020304" pitchFamily="18" charset="0"/>
                <a:ea typeface="Batang" panose="02030600000101010101" pitchFamily="18" charset="-127"/>
              </a:rPr>
              <a:t> </a:t>
            </a:r>
            <a:r>
              <a:rPr lang="en-US" sz="2000" dirty="0" err="1">
                <a:effectLst/>
                <a:latin typeface="Times New Roman" panose="02020603050405020304" pitchFamily="18" charset="0"/>
                <a:ea typeface="Batang" panose="02030600000101010101" pitchFamily="18" charset="-127"/>
              </a:rPr>
              <a:t>hình</a:t>
            </a:r>
            <a:r>
              <a:rPr lang="en-US" sz="2000" dirty="0">
                <a:effectLst/>
                <a:latin typeface="Times New Roman" panose="02020603050405020304" pitchFamily="18" charset="0"/>
                <a:ea typeface="Batang" panose="02030600000101010101" pitchFamily="18" charset="-127"/>
              </a:rPr>
              <a:t> 14 </a:t>
            </a:r>
            <a:r>
              <a:rPr lang="en-US" sz="2000" dirty="0" err="1">
                <a:effectLst/>
                <a:latin typeface="Times New Roman" panose="02020603050405020304" pitchFamily="18" charset="0"/>
                <a:ea typeface="Batang" panose="02030600000101010101" pitchFamily="18" charset="-127"/>
              </a:rPr>
              <a:t>và</a:t>
            </a:r>
            <a:r>
              <a:rPr lang="en-US" sz="2000" dirty="0">
                <a:effectLst/>
                <a:latin typeface="Times New Roman" panose="02020603050405020304" pitchFamily="18" charset="0"/>
                <a:ea typeface="Batang" panose="02030600000101010101" pitchFamily="18" charset="-127"/>
              </a:rPr>
              <a:t> </a:t>
            </a:r>
            <a:r>
              <a:rPr lang="en-US" sz="2000" dirty="0" err="1">
                <a:effectLst/>
                <a:latin typeface="Times New Roman" panose="02020603050405020304" pitchFamily="18" charset="0"/>
                <a:ea typeface="Batang" panose="02030600000101010101" pitchFamily="18" charset="-127"/>
              </a:rPr>
              <a:t>chất</a:t>
            </a:r>
            <a:r>
              <a:rPr lang="en-US" sz="2000" dirty="0">
                <a:effectLst/>
                <a:latin typeface="Times New Roman" panose="02020603050405020304" pitchFamily="18" charset="0"/>
                <a:ea typeface="Batang" panose="02030600000101010101" pitchFamily="18" charset="-127"/>
              </a:rPr>
              <a:t> </a:t>
            </a:r>
            <a:r>
              <a:rPr lang="en-US" sz="2000" dirty="0" err="1">
                <a:effectLst/>
                <a:latin typeface="Times New Roman" panose="02020603050405020304" pitchFamily="18" charset="0"/>
                <a:ea typeface="Batang" panose="02030600000101010101" pitchFamily="18" charset="-127"/>
              </a:rPr>
              <a:t>lượng</a:t>
            </a:r>
            <a:r>
              <a:rPr lang="en-US" sz="2000" dirty="0">
                <a:effectLst/>
                <a:latin typeface="Times New Roman" panose="02020603050405020304" pitchFamily="18" charset="0"/>
                <a:ea typeface="Batang" panose="02030600000101010101" pitchFamily="18" charset="-127"/>
              </a:rPr>
              <a:t> </a:t>
            </a:r>
            <a:r>
              <a:rPr lang="en-US" sz="2000" dirty="0" err="1">
                <a:effectLst/>
                <a:latin typeface="Times New Roman" panose="02020603050405020304" pitchFamily="18" charset="0"/>
                <a:ea typeface="Batang" panose="02030600000101010101" pitchFamily="18" charset="-127"/>
              </a:rPr>
              <a:t>điện</a:t>
            </a:r>
            <a:r>
              <a:rPr lang="en-US" sz="2000" dirty="0">
                <a:effectLst/>
                <a:latin typeface="Times New Roman" panose="02020603050405020304" pitchFamily="18" charset="0"/>
                <a:ea typeface="Batang" panose="02030600000101010101" pitchFamily="18" charset="-127"/>
              </a:rPr>
              <a:t> </a:t>
            </a:r>
            <a:r>
              <a:rPr lang="en-US" sz="2000" dirty="0" err="1">
                <a:effectLst/>
                <a:latin typeface="Times New Roman" panose="02020603050405020304" pitchFamily="18" charset="0"/>
                <a:ea typeface="Batang" panose="02030600000101010101" pitchFamily="18" charset="-127"/>
              </a:rPr>
              <a:t>áp</a:t>
            </a:r>
            <a:r>
              <a:rPr lang="en-US" sz="2000" dirty="0">
                <a:effectLst/>
                <a:latin typeface="Times New Roman" panose="02020603050405020304" pitchFamily="18" charset="0"/>
                <a:ea typeface="Batang" panose="02030600000101010101" pitchFamily="18" charset="-127"/>
              </a:rPr>
              <a:t> </a:t>
            </a:r>
            <a:r>
              <a:rPr lang="en-US" sz="2000" dirty="0" err="1">
                <a:effectLst/>
                <a:latin typeface="Times New Roman" panose="02020603050405020304" pitchFamily="18" charset="0"/>
                <a:ea typeface="Batang" panose="02030600000101010101" pitchFamily="18" charset="-127"/>
              </a:rPr>
              <a:t>đã</a:t>
            </a:r>
            <a:r>
              <a:rPr lang="en-US" sz="2000" dirty="0">
                <a:effectLst/>
                <a:latin typeface="Times New Roman" panose="02020603050405020304" pitchFamily="18" charset="0"/>
                <a:ea typeface="Batang" panose="02030600000101010101" pitchFamily="18" charset="-127"/>
              </a:rPr>
              <a:t> </a:t>
            </a:r>
            <a:r>
              <a:rPr lang="en-US" sz="2000" dirty="0" err="1">
                <a:effectLst/>
                <a:latin typeface="Times New Roman" panose="02020603050405020304" pitchFamily="18" charset="0"/>
                <a:ea typeface="Batang" panose="02030600000101010101" pitchFamily="18" charset="-127"/>
              </a:rPr>
              <a:t>giảm</a:t>
            </a:r>
            <a:r>
              <a:rPr lang="en-US" sz="2000" dirty="0">
                <a:effectLst/>
                <a:latin typeface="Times New Roman" panose="02020603050405020304" pitchFamily="18" charset="0"/>
                <a:ea typeface="Batang" panose="02030600000101010101" pitchFamily="18" charset="-127"/>
              </a:rPr>
              <a:t> </a:t>
            </a:r>
            <a:r>
              <a:rPr lang="en-US" sz="2000" dirty="0" err="1">
                <a:effectLst/>
                <a:latin typeface="Times New Roman" panose="02020603050405020304" pitchFamily="18" charset="0"/>
                <a:ea typeface="Batang" panose="02030600000101010101" pitchFamily="18" charset="-127"/>
              </a:rPr>
              <a:t>với</a:t>
            </a:r>
            <a:r>
              <a:rPr lang="en-US" sz="2000" dirty="0">
                <a:effectLst/>
                <a:latin typeface="Times New Roman" panose="02020603050405020304" pitchFamily="18" charset="0"/>
                <a:ea typeface="Batang" panose="02030600000101010101" pitchFamily="18" charset="-127"/>
              </a:rPr>
              <a:t> THD=5,32% </a:t>
            </a:r>
            <a:r>
              <a:rPr lang="en-US" sz="2000" dirty="0" err="1">
                <a:effectLst/>
                <a:latin typeface="Times New Roman" panose="02020603050405020304" pitchFamily="18" charset="0"/>
                <a:ea typeface="Batang" panose="02030600000101010101" pitchFamily="18" charset="-127"/>
              </a:rPr>
              <a:t>như</a:t>
            </a:r>
            <a:r>
              <a:rPr lang="en-US" sz="2000" dirty="0">
                <a:effectLst/>
                <a:latin typeface="Times New Roman" panose="02020603050405020304" pitchFamily="18" charset="0"/>
                <a:ea typeface="Batang" panose="02030600000101010101" pitchFamily="18" charset="-127"/>
              </a:rPr>
              <a:t> </a:t>
            </a:r>
            <a:r>
              <a:rPr lang="en-US" sz="2000" dirty="0" err="1">
                <a:effectLst/>
                <a:latin typeface="Times New Roman" panose="02020603050405020304" pitchFamily="18" charset="0"/>
                <a:ea typeface="Batang" panose="02030600000101010101" pitchFamily="18" charset="-127"/>
              </a:rPr>
              <a:t>hình</a:t>
            </a:r>
            <a:r>
              <a:rPr lang="en-US" sz="2000" dirty="0">
                <a:effectLst/>
                <a:latin typeface="Times New Roman" panose="02020603050405020304" pitchFamily="18" charset="0"/>
                <a:ea typeface="Batang" panose="02030600000101010101" pitchFamily="18" charset="-127"/>
              </a:rPr>
              <a:t> 15. </a:t>
            </a:r>
            <a:r>
              <a:rPr lang="en-US" sz="2000" dirty="0" err="1">
                <a:effectLst/>
                <a:latin typeface="Times New Roman" panose="02020603050405020304" pitchFamily="18" charset="0"/>
                <a:ea typeface="Batang" panose="02030600000101010101" pitchFamily="18" charset="-127"/>
              </a:rPr>
              <a:t>Từ</a:t>
            </a:r>
            <a:r>
              <a:rPr lang="en-US" sz="2000" dirty="0">
                <a:effectLst/>
                <a:latin typeface="Times New Roman" panose="02020603050405020304" pitchFamily="18" charset="0"/>
                <a:ea typeface="Batang" panose="02030600000101010101" pitchFamily="18" charset="-127"/>
              </a:rPr>
              <a:t> </a:t>
            </a:r>
            <a:r>
              <a:rPr lang="en-US" sz="2000" dirty="0" err="1">
                <a:effectLst/>
                <a:latin typeface="Times New Roman" panose="02020603050405020304" pitchFamily="18" charset="0"/>
                <a:ea typeface="Batang" panose="02030600000101010101" pitchFamily="18" charset="-127"/>
              </a:rPr>
              <a:t>dạng</a:t>
            </a:r>
            <a:r>
              <a:rPr lang="en-US" sz="2000" dirty="0">
                <a:effectLst/>
                <a:latin typeface="Times New Roman" panose="02020603050405020304" pitchFamily="18" charset="0"/>
                <a:ea typeface="Batang" panose="02030600000101010101" pitchFamily="18" charset="-127"/>
              </a:rPr>
              <a:t> </a:t>
            </a:r>
            <a:r>
              <a:rPr lang="en-US" sz="2000" dirty="0" err="1">
                <a:effectLst/>
                <a:latin typeface="Times New Roman" panose="02020603050405020304" pitchFamily="18" charset="0"/>
                <a:ea typeface="Batang" panose="02030600000101010101" pitchFamily="18" charset="-127"/>
              </a:rPr>
              <a:t>điện</a:t>
            </a:r>
            <a:r>
              <a:rPr lang="en-US" sz="2000" dirty="0">
                <a:effectLst/>
                <a:latin typeface="Times New Roman" panose="02020603050405020304" pitchFamily="18" charset="0"/>
                <a:ea typeface="Batang" panose="02030600000101010101" pitchFamily="18" charset="-127"/>
              </a:rPr>
              <a:t> </a:t>
            </a:r>
            <a:r>
              <a:rPr lang="en-US" sz="2000" dirty="0" err="1">
                <a:effectLst/>
                <a:latin typeface="Times New Roman" panose="02020603050405020304" pitchFamily="18" charset="0"/>
                <a:ea typeface="Batang" panose="02030600000101010101" pitchFamily="18" charset="-127"/>
              </a:rPr>
              <a:t>áp</a:t>
            </a:r>
            <a:r>
              <a:rPr lang="en-US" sz="2000" dirty="0">
                <a:effectLst/>
                <a:latin typeface="Times New Roman" panose="02020603050405020304" pitchFamily="18" charset="0"/>
                <a:ea typeface="Batang" panose="02030600000101010101" pitchFamily="18" charset="-127"/>
              </a:rPr>
              <a:t> </a:t>
            </a:r>
            <a:r>
              <a:rPr lang="en-US" sz="2000" dirty="0" err="1">
                <a:effectLst/>
                <a:latin typeface="Times New Roman" panose="02020603050405020304" pitchFamily="18" charset="0"/>
                <a:ea typeface="Batang" panose="02030600000101010101" pitchFamily="18" charset="-127"/>
              </a:rPr>
              <a:t>tụ</a:t>
            </a:r>
            <a:r>
              <a:rPr lang="en-US" sz="2000" dirty="0">
                <a:effectLst/>
                <a:latin typeface="Times New Roman" panose="02020603050405020304" pitchFamily="18" charset="0"/>
                <a:ea typeface="Batang" panose="02030600000101010101" pitchFamily="18" charset="-127"/>
              </a:rPr>
              <a:t> </a:t>
            </a:r>
            <a:r>
              <a:rPr lang="en-US" sz="2000" dirty="0" err="1">
                <a:effectLst/>
                <a:latin typeface="Times New Roman" panose="02020603050405020304" pitchFamily="18" charset="0"/>
                <a:ea typeface="Batang" panose="02030600000101010101" pitchFamily="18" charset="-127"/>
              </a:rPr>
              <a:t>trên</a:t>
            </a:r>
            <a:r>
              <a:rPr lang="en-US" sz="2000" dirty="0">
                <a:effectLst/>
                <a:latin typeface="Times New Roman" panose="02020603050405020304" pitchFamily="18" charset="0"/>
                <a:ea typeface="Batang" panose="02030600000101010101" pitchFamily="18" charset="-127"/>
              </a:rPr>
              <a:t> </a:t>
            </a:r>
            <a:r>
              <a:rPr lang="en-US" sz="2000" dirty="0" err="1">
                <a:effectLst/>
                <a:latin typeface="Times New Roman" panose="02020603050405020304" pitchFamily="18" charset="0"/>
                <a:ea typeface="Batang" panose="02030600000101010101" pitchFamily="18" charset="-127"/>
              </a:rPr>
              <a:t>hình</a:t>
            </a:r>
            <a:r>
              <a:rPr lang="en-US" sz="2000" dirty="0">
                <a:effectLst/>
                <a:latin typeface="Times New Roman" panose="02020603050405020304" pitchFamily="18" charset="0"/>
                <a:ea typeface="Batang" panose="02030600000101010101" pitchFamily="18" charset="-127"/>
              </a:rPr>
              <a:t> 16 </a:t>
            </a:r>
            <a:r>
              <a:rPr lang="en-US" sz="2000" dirty="0" err="1">
                <a:effectLst/>
                <a:latin typeface="Times New Roman" panose="02020603050405020304" pitchFamily="18" charset="0"/>
                <a:ea typeface="Batang" panose="02030600000101010101" pitchFamily="18" charset="-127"/>
              </a:rPr>
              <a:t>đại</a:t>
            </a:r>
            <a:r>
              <a:rPr lang="en-US" sz="2000" dirty="0">
                <a:effectLst/>
                <a:latin typeface="Times New Roman" panose="02020603050405020304" pitchFamily="18" charset="0"/>
                <a:ea typeface="Batang" panose="02030600000101010101" pitchFamily="18" charset="-127"/>
              </a:rPr>
              <a:t> </a:t>
            </a:r>
            <a:r>
              <a:rPr lang="en-US" sz="2000" dirty="0" err="1">
                <a:effectLst/>
                <a:latin typeface="Times New Roman" panose="02020603050405020304" pitchFamily="18" charset="0"/>
                <a:ea typeface="Batang" panose="02030600000101010101" pitchFamily="18" charset="-127"/>
              </a:rPr>
              <a:t>diện</a:t>
            </a:r>
            <a:r>
              <a:rPr lang="en-US" sz="2000" dirty="0">
                <a:effectLst/>
                <a:latin typeface="Times New Roman" panose="02020603050405020304" pitchFamily="18" charset="0"/>
                <a:ea typeface="Batang" panose="02030600000101010101" pitchFamily="18" charset="-127"/>
              </a:rPr>
              <a:t> </a:t>
            </a:r>
            <a:r>
              <a:rPr lang="en-US" sz="2000" dirty="0" err="1">
                <a:effectLst/>
                <a:latin typeface="Times New Roman" panose="02020603050405020304" pitchFamily="18" charset="0"/>
                <a:ea typeface="Batang" panose="02030600000101010101" pitchFamily="18" charset="-127"/>
              </a:rPr>
              <a:t>cho</a:t>
            </a:r>
            <a:r>
              <a:rPr lang="en-US" sz="2000" dirty="0">
                <a:effectLst/>
                <a:latin typeface="Times New Roman" panose="02020603050405020304" pitchFamily="18" charset="0"/>
                <a:ea typeface="Batang" panose="02030600000101010101" pitchFamily="18" charset="-127"/>
              </a:rPr>
              <a:t> </a:t>
            </a:r>
            <a:r>
              <a:rPr lang="en-US" sz="2000" dirty="0" err="1">
                <a:effectLst/>
                <a:latin typeface="Times New Roman" panose="02020603050405020304" pitchFamily="18" charset="0"/>
                <a:ea typeface="Batang" panose="02030600000101010101" pitchFamily="18" charset="-127"/>
              </a:rPr>
              <a:t>các</a:t>
            </a:r>
            <a:r>
              <a:rPr lang="en-US" sz="2000" dirty="0">
                <a:effectLst/>
                <a:latin typeface="Times New Roman" panose="02020603050405020304" pitchFamily="18" charset="0"/>
                <a:ea typeface="Batang" panose="02030600000101010101" pitchFamily="18" charset="-127"/>
              </a:rPr>
              <a:t> SM </a:t>
            </a:r>
            <a:r>
              <a:rPr lang="en-US" sz="2000" dirty="0" err="1">
                <a:effectLst/>
                <a:latin typeface="Times New Roman" panose="02020603050405020304" pitchFamily="18" charset="0"/>
                <a:ea typeface="Batang" panose="02030600000101010101" pitchFamily="18" charset="-127"/>
              </a:rPr>
              <a:t>của</a:t>
            </a:r>
            <a:r>
              <a:rPr lang="en-US" sz="2000" dirty="0">
                <a:effectLst/>
                <a:latin typeface="Times New Roman" panose="02020603050405020304" pitchFamily="18" charset="0"/>
                <a:ea typeface="Batang" panose="02030600000101010101" pitchFamily="18" charset="-127"/>
              </a:rPr>
              <a:t> </a:t>
            </a:r>
            <a:r>
              <a:rPr lang="en-US" sz="2000" dirty="0" err="1">
                <a:effectLst/>
                <a:latin typeface="Times New Roman" panose="02020603050405020304" pitchFamily="18" charset="0"/>
                <a:ea typeface="Batang" panose="02030600000101010101" pitchFamily="18" charset="-127"/>
              </a:rPr>
              <a:t>Pha</a:t>
            </a:r>
            <a:r>
              <a:rPr lang="en-US" sz="2000" dirty="0">
                <a:effectLst/>
                <a:latin typeface="Times New Roman" panose="02020603050405020304" pitchFamily="18" charset="0"/>
                <a:ea typeface="Batang" panose="02030600000101010101" pitchFamily="18" charset="-127"/>
              </a:rPr>
              <a:t> A, </a:t>
            </a:r>
            <a:r>
              <a:rPr lang="en-US" sz="2000" dirty="0" err="1">
                <a:effectLst/>
                <a:latin typeface="Times New Roman" panose="02020603050405020304" pitchFamily="18" charset="0"/>
                <a:ea typeface="Batang" panose="02030600000101010101" pitchFamily="18" charset="-127"/>
              </a:rPr>
              <a:t>cho</a:t>
            </a:r>
            <a:r>
              <a:rPr lang="en-US" sz="2000" dirty="0">
                <a:effectLst/>
                <a:latin typeface="Times New Roman" panose="02020603050405020304" pitchFamily="18" charset="0"/>
                <a:ea typeface="Batang" panose="02030600000101010101" pitchFamily="18" charset="-127"/>
              </a:rPr>
              <a:t> </a:t>
            </a:r>
            <a:r>
              <a:rPr lang="en-US" sz="2000" dirty="0" err="1">
                <a:effectLst/>
                <a:latin typeface="Times New Roman" panose="02020603050405020304" pitchFamily="18" charset="0"/>
                <a:ea typeface="Batang" panose="02030600000101010101" pitchFamily="18" charset="-127"/>
              </a:rPr>
              <a:t>thấy</a:t>
            </a:r>
            <a:r>
              <a:rPr lang="en-US" sz="2000" dirty="0">
                <a:effectLst/>
                <a:latin typeface="Times New Roman" panose="02020603050405020304" pitchFamily="18" charset="0"/>
                <a:ea typeface="Batang" panose="02030600000101010101" pitchFamily="18" charset="-127"/>
              </a:rPr>
              <a:t> </a:t>
            </a:r>
            <a:r>
              <a:rPr lang="en-US" sz="2000" dirty="0" err="1">
                <a:effectLst/>
                <a:latin typeface="Times New Roman" panose="02020603050405020304" pitchFamily="18" charset="0"/>
                <a:ea typeface="Batang" panose="02030600000101010101" pitchFamily="18" charset="-127"/>
              </a:rPr>
              <a:t>sự</a:t>
            </a:r>
            <a:r>
              <a:rPr lang="en-US" sz="2000" dirty="0">
                <a:effectLst/>
                <a:latin typeface="Times New Roman" panose="02020603050405020304" pitchFamily="18" charset="0"/>
                <a:ea typeface="Batang" panose="02030600000101010101" pitchFamily="18" charset="-127"/>
              </a:rPr>
              <a:t> </a:t>
            </a:r>
            <a:r>
              <a:rPr lang="en-US" sz="2000" dirty="0" err="1">
                <a:effectLst/>
                <a:latin typeface="Times New Roman" panose="02020603050405020304" pitchFamily="18" charset="0"/>
                <a:ea typeface="Batang" panose="02030600000101010101" pitchFamily="18" charset="-127"/>
              </a:rPr>
              <a:t>chênh</a:t>
            </a:r>
            <a:r>
              <a:rPr lang="en-US" sz="2000" dirty="0">
                <a:effectLst/>
                <a:latin typeface="Times New Roman" panose="02020603050405020304" pitchFamily="18" charset="0"/>
                <a:ea typeface="Batang" panose="02030600000101010101" pitchFamily="18" charset="-127"/>
              </a:rPr>
              <a:t> </a:t>
            </a:r>
            <a:r>
              <a:rPr lang="en-US" sz="2000" dirty="0" err="1">
                <a:effectLst/>
                <a:latin typeface="Times New Roman" panose="02020603050405020304" pitchFamily="18" charset="0"/>
                <a:ea typeface="Batang" panose="02030600000101010101" pitchFamily="18" charset="-127"/>
              </a:rPr>
              <a:t>lệch</a:t>
            </a:r>
            <a:r>
              <a:rPr lang="en-US" sz="2000" dirty="0">
                <a:effectLst/>
                <a:latin typeface="Times New Roman" panose="02020603050405020304" pitchFamily="18" charset="0"/>
                <a:ea typeface="Batang" panose="02030600000101010101" pitchFamily="18" charset="-127"/>
              </a:rPr>
              <a:t> </a:t>
            </a:r>
            <a:r>
              <a:rPr lang="en-US" sz="2000" dirty="0" err="1">
                <a:effectLst/>
                <a:latin typeface="Times New Roman" panose="02020603050405020304" pitchFamily="18" charset="0"/>
                <a:ea typeface="Batang" panose="02030600000101010101" pitchFamily="18" charset="-127"/>
              </a:rPr>
              <a:t>các</a:t>
            </a:r>
            <a:r>
              <a:rPr lang="en-US" sz="2000" dirty="0">
                <a:effectLst/>
                <a:latin typeface="Times New Roman" panose="02020603050405020304" pitchFamily="18" charset="0"/>
                <a:ea typeface="Batang" panose="02030600000101010101" pitchFamily="18" charset="-127"/>
              </a:rPr>
              <a:t> </a:t>
            </a:r>
            <a:r>
              <a:rPr lang="en-US" sz="2000" dirty="0" err="1">
                <a:effectLst/>
                <a:latin typeface="Times New Roman" panose="02020603050405020304" pitchFamily="18" charset="0"/>
                <a:ea typeface="Batang" panose="02030600000101010101" pitchFamily="18" charset="-127"/>
              </a:rPr>
              <a:t>tụ</a:t>
            </a:r>
            <a:r>
              <a:rPr lang="en-US" sz="2000" dirty="0">
                <a:effectLst/>
                <a:latin typeface="Times New Roman" panose="02020603050405020304" pitchFamily="18" charset="0"/>
                <a:ea typeface="Batang" panose="02030600000101010101" pitchFamily="18" charset="-127"/>
              </a:rPr>
              <a:t> </a:t>
            </a:r>
            <a:r>
              <a:rPr lang="en-US" sz="2000" dirty="0" err="1">
                <a:effectLst/>
                <a:latin typeface="Times New Roman" panose="02020603050405020304" pitchFamily="18" charset="0"/>
                <a:ea typeface="Batang" panose="02030600000101010101" pitchFamily="18" charset="-127"/>
              </a:rPr>
              <a:t>điện</a:t>
            </a:r>
            <a:r>
              <a:rPr lang="en-US" sz="2000" dirty="0">
                <a:effectLst/>
                <a:latin typeface="Times New Roman" panose="02020603050405020304" pitchFamily="18" charset="0"/>
                <a:ea typeface="Batang" panose="02030600000101010101" pitchFamily="18" charset="-127"/>
              </a:rPr>
              <a:t> </a:t>
            </a:r>
            <a:r>
              <a:rPr lang="en-US" sz="2000" dirty="0" err="1">
                <a:effectLst/>
                <a:latin typeface="Times New Roman" panose="02020603050405020304" pitchFamily="18" charset="0"/>
                <a:ea typeface="Batang" panose="02030600000101010101" pitchFamily="18" charset="-127"/>
              </a:rPr>
              <a:t>là</a:t>
            </a:r>
            <a:r>
              <a:rPr lang="en-US" sz="2000" dirty="0">
                <a:effectLst/>
                <a:latin typeface="Times New Roman" panose="02020603050405020304" pitchFamily="18" charset="0"/>
                <a:ea typeface="Batang" panose="02030600000101010101" pitchFamily="18" charset="-127"/>
              </a:rPr>
              <a:t> 7V, </a:t>
            </a:r>
            <a:r>
              <a:rPr lang="en-US" sz="2000" dirty="0" err="1">
                <a:effectLst/>
                <a:latin typeface="Times New Roman" panose="02020603050405020304" pitchFamily="18" charset="0"/>
                <a:ea typeface="Batang" panose="02030600000101010101" pitchFamily="18" charset="-127"/>
              </a:rPr>
              <a:t>giá</a:t>
            </a:r>
            <a:r>
              <a:rPr lang="en-US" sz="2000" dirty="0">
                <a:effectLst/>
                <a:latin typeface="Times New Roman" panose="02020603050405020304" pitchFamily="18" charset="0"/>
                <a:ea typeface="Batang" panose="02030600000101010101" pitchFamily="18" charset="-127"/>
              </a:rPr>
              <a:t> </a:t>
            </a:r>
            <a:r>
              <a:rPr lang="en-US" sz="2000" dirty="0" err="1">
                <a:effectLst/>
                <a:latin typeface="Times New Roman" panose="02020603050405020304" pitchFamily="18" charset="0"/>
                <a:ea typeface="Batang" panose="02030600000101010101" pitchFamily="18" charset="-127"/>
              </a:rPr>
              <a:t>trị</a:t>
            </a:r>
            <a:r>
              <a:rPr lang="en-US" sz="2000" dirty="0">
                <a:effectLst/>
                <a:latin typeface="Times New Roman" panose="02020603050405020304" pitchFamily="18" charset="0"/>
                <a:ea typeface="Batang" panose="02030600000101010101" pitchFamily="18" charset="-127"/>
              </a:rPr>
              <a:t> </a:t>
            </a:r>
            <a:r>
              <a:rPr lang="en-US" sz="2000" dirty="0" err="1">
                <a:effectLst/>
                <a:latin typeface="Times New Roman" panose="02020603050405020304" pitchFamily="18" charset="0"/>
                <a:ea typeface="Batang" panose="02030600000101010101" pitchFamily="18" charset="-127"/>
              </a:rPr>
              <a:t>cao</a:t>
            </a:r>
            <a:r>
              <a:rPr lang="en-US" sz="2000" dirty="0">
                <a:effectLst/>
                <a:latin typeface="Times New Roman" panose="02020603050405020304" pitchFamily="18" charset="0"/>
                <a:ea typeface="Batang" panose="02030600000101010101" pitchFamily="18" charset="-127"/>
              </a:rPr>
              <a:t> </a:t>
            </a:r>
            <a:r>
              <a:rPr lang="en-US" sz="2000" dirty="0" err="1">
                <a:effectLst/>
                <a:latin typeface="Times New Roman" panose="02020603050405020304" pitchFamily="18" charset="0"/>
                <a:ea typeface="Batang" panose="02030600000101010101" pitchFamily="18" charset="-127"/>
              </a:rPr>
              <a:t>nhất</a:t>
            </a:r>
            <a:r>
              <a:rPr lang="en-US" sz="2000" dirty="0">
                <a:effectLst/>
                <a:latin typeface="Times New Roman" panose="02020603050405020304" pitchFamily="18" charset="0"/>
                <a:ea typeface="Batang" panose="02030600000101010101" pitchFamily="18" charset="-127"/>
              </a:rPr>
              <a:t> </a:t>
            </a:r>
            <a:r>
              <a:rPr lang="en-US" sz="2000" dirty="0" err="1">
                <a:effectLst/>
                <a:latin typeface="Times New Roman" panose="02020603050405020304" pitchFamily="18" charset="0"/>
                <a:ea typeface="Batang" panose="02030600000101010101" pitchFamily="18" charset="-127"/>
              </a:rPr>
              <a:t>gần</a:t>
            </a:r>
            <a:r>
              <a:rPr lang="en-US" sz="2000" dirty="0">
                <a:effectLst/>
                <a:latin typeface="Times New Roman" panose="02020603050405020304" pitchFamily="18" charset="0"/>
                <a:ea typeface="Batang" panose="02030600000101010101" pitchFamily="18" charset="-127"/>
              </a:rPr>
              <a:t> 507V, </a:t>
            </a:r>
            <a:r>
              <a:rPr lang="en-US" sz="2000" dirty="0" err="1">
                <a:effectLst/>
                <a:latin typeface="Times New Roman" panose="02020603050405020304" pitchFamily="18" charset="0"/>
                <a:ea typeface="Batang" panose="02030600000101010101" pitchFamily="18" charset="-127"/>
              </a:rPr>
              <a:t>giá</a:t>
            </a:r>
            <a:r>
              <a:rPr lang="en-US" sz="2000" dirty="0">
                <a:effectLst/>
                <a:latin typeface="Times New Roman" panose="02020603050405020304" pitchFamily="18" charset="0"/>
                <a:ea typeface="Batang" panose="02030600000101010101" pitchFamily="18" charset="-127"/>
              </a:rPr>
              <a:t> </a:t>
            </a:r>
            <a:r>
              <a:rPr lang="en-US" sz="2000" dirty="0" err="1">
                <a:effectLst/>
                <a:latin typeface="Times New Roman" panose="02020603050405020304" pitchFamily="18" charset="0"/>
                <a:ea typeface="Batang" panose="02030600000101010101" pitchFamily="18" charset="-127"/>
              </a:rPr>
              <a:t>trị</a:t>
            </a:r>
            <a:r>
              <a:rPr lang="en-US" sz="2000" dirty="0">
                <a:effectLst/>
                <a:latin typeface="Times New Roman" panose="02020603050405020304" pitchFamily="18" charset="0"/>
                <a:ea typeface="Batang" panose="02030600000101010101" pitchFamily="18" charset="-127"/>
              </a:rPr>
              <a:t> </a:t>
            </a:r>
            <a:r>
              <a:rPr lang="en-US" sz="2000" dirty="0" err="1">
                <a:effectLst/>
                <a:latin typeface="Times New Roman" panose="02020603050405020304" pitchFamily="18" charset="0"/>
                <a:ea typeface="Batang" panose="02030600000101010101" pitchFamily="18" charset="-127"/>
              </a:rPr>
              <a:t>thấp</a:t>
            </a:r>
            <a:r>
              <a:rPr lang="en-US" sz="2000" dirty="0">
                <a:effectLst/>
                <a:latin typeface="Times New Roman" panose="02020603050405020304" pitchFamily="18" charset="0"/>
                <a:ea typeface="Batang" panose="02030600000101010101" pitchFamily="18" charset="-127"/>
              </a:rPr>
              <a:t> </a:t>
            </a:r>
            <a:r>
              <a:rPr lang="en-US" sz="2000" dirty="0" err="1">
                <a:effectLst/>
                <a:latin typeface="Times New Roman" panose="02020603050405020304" pitchFamily="18" charset="0"/>
                <a:ea typeface="Batang" panose="02030600000101010101" pitchFamily="18" charset="-127"/>
              </a:rPr>
              <a:t>nhất</a:t>
            </a:r>
            <a:r>
              <a:rPr lang="en-US" sz="2000" dirty="0">
                <a:effectLst/>
                <a:latin typeface="Times New Roman" panose="02020603050405020304" pitchFamily="18" charset="0"/>
                <a:ea typeface="Batang" panose="02030600000101010101" pitchFamily="18" charset="-127"/>
              </a:rPr>
              <a:t> </a:t>
            </a:r>
            <a:r>
              <a:rPr lang="en-US" sz="2000" dirty="0" err="1">
                <a:effectLst/>
                <a:latin typeface="Times New Roman" panose="02020603050405020304" pitchFamily="18" charset="0"/>
                <a:ea typeface="Batang" panose="02030600000101010101" pitchFamily="18" charset="-127"/>
              </a:rPr>
              <a:t>là</a:t>
            </a:r>
            <a:r>
              <a:rPr lang="en-US" sz="2000" dirty="0">
                <a:effectLst/>
                <a:latin typeface="Times New Roman" panose="02020603050405020304" pitchFamily="18" charset="0"/>
                <a:ea typeface="Batang" panose="02030600000101010101" pitchFamily="18" charset="-127"/>
              </a:rPr>
              <a:t> 500V. </a:t>
            </a:r>
            <a:r>
              <a:rPr lang="en-US" sz="2000" dirty="0" err="1">
                <a:effectLst/>
                <a:latin typeface="Times New Roman" panose="02020603050405020304" pitchFamily="18" charset="0"/>
                <a:ea typeface="Batang" panose="02030600000101010101" pitchFamily="18" charset="-127"/>
              </a:rPr>
              <a:t>Đạt</a:t>
            </a:r>
            <a:r>
              <a:rPr lang="en-US" sz="2000" dirty="0">
                <a:effectLst/>
                <a:latin typeface="Times New Roman" panose="02020603050405020304" pitchFamily="18" charset="0"/>
                <a:ea typeface="Batang" panose="02030600000101010101" pitchFamily="18" charset="-127"/>
              </a:rPr>
              <a:t> </a:t>
            </a:r>
            <a:r>
              <a:rPr lang="en-US" sz="2000" dirty="0" err="1">
                <a:effectLst/>
                <a:latin typeface="Times New Roman" panose="02020603050405020304" pitchFamily="18" charset="0"/>
                <a:ea typeface="Batang" panose="02030600000101010101" pitchFamily="18" charset="-127"/>
              </a:rPr>
              <a:t>yêu</a:t>
            </a:r>
            <a:r>
              <a:rPr lang="en-US" sz="2000" dirty="0">
                <a:effectLst/>
                <a:latin typeface="Times New Roman" panose="02020603050405020304" pitchFamily="18" charset="0"/>
                <a:ea typeface="Batang" panose="02030600000101010101" pitchFamily="18" charset="-127"/>
              </a:rPr>
              <a:t> </a:t>
            </a:r>
            <a:r>
              <a:rPr lang="en-US" sz="2000" dirty="0" err="1">
                <a:effectLst/>
                <a:latin typeface="Times New Roman" panose="02020603050405020304" pitchFamily="18" charset="0"/>
                <a:ea typeface="Batang" panose="02030600000101010101" pitchFamily="18" charset="-127"/>
              </a:rPr>
              <a:t>cầu</a:t>
            </a:r>
            <a:r>
              <a:rPr lang="en-US" sz="2000" dirty="0">
                <a:effectLst/>
                <a:latin typeface="Times New Roman" panose="02020603050405020304" pitchFamily="18" charset="0"/>
                <a:ea typeface="Batang" panose="02030600000101010101" pitchFamily="18" charset="-127"/>
              </a:rPr>
              <a:t> </a:t>
            </a:r>
            <a:r>
              <a:rPr lang="en-US" sz="2000" dirty="0" err="1">
                <a:effectLst/>
                <a:latin typeface="Times New Roman" panose="02020603050405020304" pitchFamily="18" charset="0"/>
                <a:ea typeface="Batang" panose="02030600000101010101" pitchFamily="18" charset="-127"/>
              </a:rPr>
              <a:t>của</a:t>
            </a:r>
            <a:r>
              <a:rPr lang="en-US" sz="2000" dirty="0">
                <a:effectLst/>
                <a:latin typeface="Times New Roman" panose="02020603050405020304" pitchFamily="18" charset="0"/>
                <a:ea typeface="Batang" panose="02030600000101010101" pitchFamily="18" charset="-127"/>
              </a:rPr>
              <a:t> </a:t>
            </a:r>
            <a:r>
              <a:rPr lang="en-US" sz="2000" dirty="0" err="1">
                <a:effectLst/>
                <a:latin typeface="Times New Roman" panose="02020603050405020304" pitchFamily="18" charset="0"/>
                <a:ea typeface="Batang" panose="02030600000101010101" pitchFamily="18" charset="-127"/>
              </a:rPr>
              <a:t>sự</a:t>
            </a:r>
            <a:r>
              <a:rPr lang="en-US" sz="2000" dirty="0">
                <a:effectLst/>
                <a:latin typeface="Times New Roman" panose="02020603050405020304" pitchFamily="18" charset="0"/>
                <a:ea typeface="Batang" panose="02030600000101010101" pitchFamily="18" charset="-127"/>
              </a:rPr>
              <a:t> </a:t>
            </a:r>
            <a:r>
              <a:rPr lang="en-US" sz="2000" dirty="0" err="1">
                <a:effectLst/>
                <a:latin typeface="Times New Roman" panose="02020603050405020304" pitchFamily="18" charset="0"/>
                <a:ea typeface="Batang" panose="02030600000101010101" pitchFamily="18" charset="-127"/>
              </a:rPr>
              <a:t>chênh</a:t>
            </a:r>
            <a:r>
              <a:rPr lang="en-US" sz="2000" dirty="0">
                <a:effectLst/>
                <a:latin typeface="Times New Roman" panose="02020603050405020304" pitchFamily="18" charset="0"/>
                <a:ea typeface="Batang" panose="02030600000101010101" pitchFamily="18" charset="-127"/>
              </a:rPr>
              <a:t> </a:t>
            </a:r>
            <a:r>
              <a:rPr lang="en-US" sz="2000" dirty="0" err="1">
                <a:effectLst/>
                <a:latin typeface="Times New Roman" panose="02020603050405020304" pitchFamily="18" charset="0"/>
                <a:ea typeface="Batang" panose="02030600000101010101" pitchFamily="18" charset="-127"/>
              </a:rPr>
              <a:t>lệch</a:t>
            </a:r>
            <a:r>
              <a:rPr lang="en-US" sz="2000" dirty="0">
                <a:effectLst/>
                <a:latin typeface="Times New Roman" panose="02020603050405020304" pitchFamily="18" charset="0"/>
                <a:ea typeface="Batang" panose="02030600000101010101" pitchFamily="18" charset="-127"/>
              </a:rPr>
              <a:t> </a:t>
            </a:r>
            <a:r>
              <a:rPr lang="en-US" sz="2000" dirty="0" err="1">
                <a:effectLst/>
                <a:latin typeface="Times New Roman" panose="02020603050405020304" pitchFamily="18" charset="0"/>
                <a:ea typeface="Batang" panose="02030600000101010101" pitchFamily="18" charset="-127"/>
              </a:rPr>
              <a:t>là</a:t>
            </a:r>
            <a:r>
              <a:rPr lang="en-US" sz="2000" dirty="0">
                <a:effectLst/>
                <a:latin typeface="Times New Roman" panose="02020603050405020304" pitchFamily="18" charset="0"/>
                <a:ea typeface="Batang" panose="02030600000101010101" pitchFamily="18" charset="-127"/>
              </a:rPr>
              <a:t> </a:t>
            </a:r>
            <a:r>
              <a:rPr lang="en-US" sz="2000" dirty="0" err="1">
                <a:effectLst/>
                <a:latin typeface="Times New Roman" panose="02020603050405020304" pitchFamily="18" charset="0"/>
                <a:ea typeface="Batang" panose="02030600000101010101" pitchFamily="18" charset="-127"/>
              </a:rPr>
              <a:t>dưới</a:t>
            </a:r>
            <a:r>
              <a:rPr lang="en-US" sz="2000" dirty="0">
                <a:effectLst/>
                <a:latin typeface="Times New Roman" panose="02020603050405020304" pitchFamily="18" charset="0"/>
                <a:ea typeface="Batang" panose="02030600000101010101" pitchFamily="18" charset="-127"/>
              </a:rPr>
              <a:t> 10%.</a:t>
            </a:r>
            <a:endParaRPr lang="en-US" sz="1050" dirty="0">
              <a:effectLst/>
              <a:latin typeface="Times New Roman" panose="02020603050405020304" pitchFamily="18" charset="0"/>
              <a:ea typeface="SimSun" panose="02010600030101010101" pitchFamily="2" charset="-122"/>
            </a:endParaRPr>
          </a:p>
        </p:txBody>
      </p:sp>
      <p:sp>
        <p:nvSpPr>
          <p:cNvPr id="19" name="TextBox 18">
            <a:extLst>
              <a:ext uri="{FF2B5EF4-FFF2-40B4-BE49-F238E27FC236}">
                <a16:creationId xmlns:a16="http://schemas.microsoft.com/office/drawing/2014/main" id="{5FCFAE88-FDA3-4840-8EC1-D544441A72E0}"/>
              </a:ext>
            </a:extLst>
          </p:cNvPr>
          <p:cNvSpPr txBox="1"/>
          <p:nvPr/>
        </p:nvSpPr>
        <p:spPr>
          <a:xfrm>
            <a:off x="0" y="2733131"/>
            <a:ext cx="6105378" cy="369332"/>
          </a:xfrm>
          <a:prstGeom prst="rect">
            <a:avLst/>
          </a:prstGeom>
          <a:noFill/>
        </p:spPr>
        <p:txBody>
          <a:bodyPr wrap="square">
            <a:spAutoFit/>
          </a:bodyPr>
          <a:lstStyle/>
          <a:p>
            <a:pPr marL="0" marR="0" indent="0" algn="ctr">
              <a:spcBef>
                <a:spcPts val="400"/>
              </a:spcBef>
              <a:spcAft>
                <a:spcPts val="1000"/>
              </a:spcAft>
              <a:tabLst>
                <a:tab pos="338455" algn="l"/>
                <a:tab pos="338455" algn="l"/>
                <a:tab pos="628650" algn="l"/>
              </a:tabLst>
            </a:pPr>
            <a:r>
              <a:rPr lang="en-US" sz="1800" b="1" i="1" dirty="0" err="1">
                <a:effectLst/>
                <a:latin typeface="Times New Roman" panose="02020603050405020304" pitchFamily="18" charset="0"/>
                <a:ea typeface="SimSun" panose="02010600030101010101" pitchFamily="2" charset="-122"/>
              </a:rPr>
              <a:t>Hình</a:t>
            </a:r>
            <a:r>
              <a:rPr lang="en-US" sz="1800" b="1" i="1" dirty="0">
                <a:effectLst/>
                <a:latin typeface="Times New Roman" panose="02020603050405020304" pitchFamily="18" charset="0"/>
                <a:ea typeface="SimSun" panose="02010600030101010101" pitchFamily="2" charset="-122"/>
              </a:rPr>
              <a:t> 14.</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Hình</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dạng</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điện</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áp</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nối</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lưới</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khi</a:t>
            </a:r>
            <a:r>
              <a:rPr lang="en-US" sz="1800" i="1" dirty="0">
                <a:effectLst/>
                <a:latin typeface="Times New Roman" panose="02020603050405020304" pitchFamily="18" charset="0"/>
                <a:ea typeface="SimSun" panose="02010600030101010101" pitchFamily="2" charset="-122"/>
              </a:rPr>
              <a:t> SCR=1,5</a:t>
            </a:r>
            <a:endParaRPr lang="en-US" sz="1000" dirty="0">
              <a:effectLst/>
              <a:latin typeface="Times New Roman" panose="02020603050405020304" pitchFamily="18" charset="0"/>
              <a:ea typeface="SimSun" panose="02010600030101010101" pitchFamily="2" charset="-122"/>
            </a:endParaRPr>
          </a:p>
        </p:txBody>
      </p:sp>
      <p:sp>
        <p:nvSpPr>
          <p:cNvPr id="21" name="TextBox 20">
            <a:extLst>
              <a:ext uri="{FF2B5EF4-FFF2-40B4-BE49-F238E27FC236}">
                <a16:creationId xmlns:a16="http://schemas.microsoft.com/office/drawing/2014/main" id="{8778AC93-B076-4AEF-A58B-E16F2E05AA96}"/>
              </a:ext>
            </a:extLst>
          </p:cNvPr>
          <p:cNvSpPr txBox="1"/>
          <p:nvPr/>
        </p:nvSpPr>
        <p:spPr>
          <a:xfrm>
            <a:off x="379828" y="6017802"/>
            <a:ext cx="4843975" cy="369332"/>
          </a:xfrm>
          <a:prstGeom prst="rect">
            <a:avLst/>
          </a:prstGeom>
          <a:noFill/>
        </p:spPr>
        <p:txBody>
          <a:bodyPr wrap="square">
            <a:spAutoFit/>
          </a:bodyPr>
          <a:lstStyle/>
          <a:p>
            <a:pPr marL="0" marR="0" indent="0" algn="ctr">
              <a:spcBef>
                <a:spcPts val="400"/>
              </a:spcBef>
              <a:spcAft>
                <a:spcPts val="1000"/>
              </a:spcAft>
              <a:tabLst>
                <a:tab pos="338455" algn="l"/>
                <a:tab pos="338455" algn="l"/>
                <a:tab pos="628650" algn="l"/>
              </a:tabLst>
            </a:pPr>
            <a:r>
              <a:rPr lang="en-US" sz="1800" b="1" i="1" dirty="0" err="1">
                <a:effectLst/>
                <a:latin typeface="Times New Roman" panose="02020603050405020304" pitchFamily="18" charset="0"/>
                <a:ea typeface="SimSun" panose="02010600030101010101" pitchFamily="2" charset="-122"/>
              </a:rPr>
              <a:t>Hình</a:t>
            </a:r>
            <a:r>
              <a:rPr lang="en-US" sz="1800" b="1" i="1" dirty="0">
                <a:effectLst/>
                <a:latin typeface="Times New Roman" panose="02020603050405020304" pitchFamily="18" charset="0"/>
                <a:ea typeface="SimSun" panose="02010600030101010101" pitchFamily="2" charset="-122"/>
              </a:rPr>
              <a:t> 16.</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Điện</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áp</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tụ</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của</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pha</a:t>
            </a:r>
            <a:r>
              <a:rPr lang="en-US" sz="1800" i="1" dirty="0">
                <a:effectLst/>
                <a:latin typeface="Times New Roman" panose="02020603050405020304" pitchFamily="18" charset="0"/>
                <a:ea typeface="SimSun" panose="02010600030101010101" pitchFamily="2" charset="-122"/>
              </a:rPr>
              <a:t> A</a:t>
            </a:r>
            <a:endParaRPr lang="en-US" sz="1000" dirty="0">
              <a:effectLst/>
              <a:latin typeface="Times New Roman" panose="02020603050405020304" pitchFamily="18" charset="0"/>
              <a:ea typeface="SimSun" panose="02010600030101010101" pitchFamily="2" charset="-122"/>
            </a:endParaRPr>
          </a:p>
        </p:txBody>
      </p:sp>
      <p:sp>
        <p:nvSpPr>
          <p:cNvPr id="23" name="TextBox 22">
            <a:extLst>
              <a:ext uri="{FF2B5EF4-FFF2-40B4-BE49-F238E27FC236}">
                <a16:creationId xmlns:a16="http://schemas.microsoft.com/office/drawing/2014/main" id="{68E65431-A28C-40F4-8E21-02D5D0333FA9}"/>
              </a:ext>
            </a:extLst>
          </p:cNvPr>
          <p:cNvSpPr txBox="1"/>
          <p:nvPr/>
        </p:nvSpPr>
        <p:spPr>
          <a:xfrm>
            <a:off x="6799459" y="2911499"/>
            <a:ext cx="5224438" cy="369332"/>
          </a:xfrm>
          <a:prstGeom prst="rect">
            <a:avLst/>
          </a:prstGeom>
          <a:noFill/>
        </p:spPr>
        <p:txBody>
          <a:bodyPr wrap="square">
            <a:spAutoFit/>
          </a:bodyPr>
          <a:lstStyle/>
          <a:p>
            <a:r>
              <a:rPr lang="en-US" sz="1800" b="1" i="1" dirty="0" err="1">
                <a:effectLst/>
                <a:latin typeface="Times New Roman" panose="02020603050405020304" pitchFamily="18" charset="0"/>
                <a:ea typeface="Batang" panose="02030600000101010101" pitchFamily="18" charset="-127"/>
              </a:rPr>
              <a:t>Hình</a:t>
            </a:r>
            <a:r>
              <a:rPr lang="en-US" sz="1800" b="1" i="1" dirty="0">
                <a:effectLst/>
                <a:latin typeface="Times New Roman" panose="02020603050405020304" pitchFamily="18" charset="0"/>
                <a:ea typeface="Batang" panose="02030600000101010101" pitchFamily="18" charset="-127"/>
              </a:rPr>
              <a:t> 15.</a:t>
            </a:r>
            <a:r>
              <a:rPr lang="en-US" sz="1800" i="1" dirty="0">
                <a:effectLst/>
                <a:latin typeface="Times New Roman" panose="02020603050405020304" pitchFamily="18" charset="0"/>
                <a:ea typeface="Batang" panose="02030600000101010101" pitchFamily="18" charset="-127"/>
              </a:rPr>
              <a:t> THD </a:t>
            </a:r>
            <a:r>
              <a:rPr lang="en-US" sz="1800" i="1" dirty="0" err="1">
                <a:effectLst/>
                <a:latin typeface="Times New Roman" panose="02020603050405020304" pitchFamily="18" charset="0"/>
                <a:ea typeface="Batang" panose="02030600000101010101" pitchFamily="18" charset="-127"/>
              </a:rPr>
              <a:t>của</a:t>
            </a:r>
            <a:r>
              <a:rPr lang="en-US" sz="1800" i="1" dirty="0">
                <a:effectLst/>
                <a:latin typeface="Times New Roman" panose="02020603050405020304" pitchFamily="18" charset="0"/>
                <a:ea typeface="Batang" panose="02030600000101010101" pitchFamily="18" charset="-127"/>
              </a:rPr>
              <a:t> </a:t>
            </a:r>
            <a:r>
              <a:rPr lang="en-US" sz="1800" i="1" dirty="0" err="1">
                <a:effectLst/>
                <a:latin typeface="Times New Roman" panose="02020603050405020304" pitchFamily="18" charset="0"/>
                <a:ea typeface="Batang" panose="02030600000101010101" pitchFamily="18" charset="-127"/>
              </a:rPr>
              <a:t>điện</a:t>
            </a:r>
            <a:r>
              <a:rPr lang="en-US" sz="1800" i="1" dirty="0">
                <a:effectLst/>
                <a:latin typeface="Times New Roman" panose="02020603050405020304" pitchFamily="18" charset="0"/>
                <a:ea typeface="Batang" panose="02030600000101010101" pitchFamily="18" charset="-127"/>
              </a:rPr>
              <a:t> </a:t>
            </a:r>
            <a:r>
              <a:rPr lang="en-US" sz="1800" i="1" dirty="0" err="1">
                <a:effectLst/>
                <a:latin typeface="Times New Roman" panose="02020603050405020304" pitchFamily="18" charset="0"/>
                <a:ea typeface="Batang" panose="02030600000101010101" pitchFamily="18" charset="-127"/>
              </a:rPr>
              <a:t>áp</a:t>
            </a:r>
            <a:r>
              <a:rPr lang="en-US" sz="1800" i="1" dirty="0">
                <a:effectLst/>
                <a:latin typeface="Times New Roman" panose="02020603050405020304" pitchFamily="18" charset="0"/>
                <a:ea typeface="Batang" panose="02030600000101010101" pitchFamily="18" charset="-127"/>
              </a:rPr>
              <a:t> </a:t>
            </a:r>
            <a:r>
              <a:rPr lang="en-US" sz="1800" i="1" dirty="0" err="1">
                <a:effectLst/>
                <a:latin typeface="Times New Roman" panose="02020603050405020304" pitchFamily="18" charset="0"/>
                <a:ea typeface="Batang" panose="02030600000101010101" pitchFamily="18" charset="-127"/>
              </a:rPr>
              <a:t>nối</a:t>
            </a:r>
            <a:r>
              <a:rPr lang="en-US" sz="1800" i="1" dirty="0">
                <a:effectLst/>
                <a:latin typeface="Times New Roman" panose="02020603050405020304" pitchFamily="18" charset="0"/>
                <a:ea typeface="Batang" panose="02030600000101010101" pitchFamily="18" charset="-127"/>
              </a:rPr>
              <a:t> </a:t>
            </a:r>
            <a:r>
              <a:rPr lang="en-US" sz="1800" i="1" dirty="0" err="1">
                <a:effectLst/>
                <a:latin typeface="Times New Roman" panose="02020603050405020304" pitchFamily="18" charset="0"/>
                <a:ea typeface="Batang" panose="02030600000101010101" pitchFamily="18" charset="-127"/>
              </a:rPr>
              <a:t>lưới</a:t>
            </a:r>
            <a:r>
              <a:rPr lang="en-US" sz="1800" i="1" dirty="0">
                <a:effectLst/>
                <a:latin typeface="Times New Roman" panose="02020603050405020304" pitchFamily="18" charset="0"/>
                <a:ea typeface="Batang" panose="02030600000101010101" pitchFamily="18" charset="-127"/>
              </a:rPr>
              <a:t> </a:t>
            </a:r>
            <a:r>
              <a:rPr lang="en-US" sz="1800" i="1" dirty="0" err="1">
                <a:effectLst/>
                <a:latin typeface="Times New Roman" panose="02020603050405020304" pitchFamily="18" charset="0"/>
                <a:ea typeface="Batang" panose="02030600000101010101" pitchFamily="18" charset="-127"/>
              </a:rPr>
              <a:t>khi</a:t>
            </a:r>
            <a:r>
              <a:rPr lang="en-US" sz="1800" i="1" dirty="0">
                <a:effectLst/>
                <a:latin typeface="Times New Roman" panose="02020603050405020304" pitchFamily="18" charset="0"/>
                <a:ea typeface="Batang" panose="02030600000101010101" pitchFamily="18" charset="-127"/>
              </a:rPr>
              <a:t> SCR=1.5</a:t>
            </a:r>
            <a:endParaRPr lang="en-US" dirty="0"/>
          </a:p>
        </p:txBody>
      </p:sp>
    </p:spTree>
    <p:extLst>
      <p:ext uri="{BB962C8B-B14F-4D97-AF65-F5344CB8AC3E}">
        <p14:creationId xmlns:p14="http://schemas.microsoft.com/office/powerpoint/2010/main" val="35992912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11271</TotalTime>
  <Words>1602</Words>
  <Application>Microsoft Office PowerPoint</Application>
  <PresentationFormat>Widescreen</PresentationFormat>
  <Paragraphs>107</Paragraphs>
  <Slides>13</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4</vt:i4>
      </vt:variant>
      <vt:variant>
        <vt:lpstr>Slide Titles</vt:lpstr>
      </vt:variant>
      <vt:variant>
        <vt:i4>13</vt:i4>
      </vt:variant>
    </vt:vector>
  </HeadingPairs>
  <TitlesOfParts>
    <vt:vector size="23" baseType="lpstr">
      <vt:lpstr>Arial</vt:lpstr>
      <vt:lpstr>Calibri</vt:lpstr>
      <vt:lpstr>Calibri Light</vt:lpstr>
      <vt:lpstr>Times New Roman</vt:lpstr>
      <vt:lpstr>Wingdings</vt:lpstr>
      <vt:lpstr>Office Theme</vt:lpstr>
      <vt:lpstr>Visio</vt:lpstr>
      <vt:lpstr>Equation</vt:lpstr>
      <vt:lpstr>MathType 6.0 Equation</vt:lpstr>
      <vt:lpstr>Microsoft Visio Drawing</vt:lpstr>
      <vt:lpstr>ĐIỀU KHIỂN BỘ BIẾN ĐỔI MMC NỐI LƯỚI SỬ DỤNG BỘ ĐIỀU KHIỂN LADRC TĂNG CƯỜNG KHẢ NĂNG CHỐNG NHIỄU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Báo cáo nghiên cứu  Đề tài: Nghiên cứu thiết kế các bộ quan sát, ước lượng  trạng thái cho điều khiển chuyển động ô tô điện</dc:title>
  <dc:creator>Thanh Vo-Duy</dc:creator>
  <cp:lastModifiedBy>tran hung cuong</cp:lastModifiedBy>
  <cp:revision>392</cp:revision>
  <cp:lastPrinted>2022-04-08T07:31:36Z</cp:lastPrinted>
  <dcterms:created xsi:type="dcterms:W3CDTF">2017-09-21T07:54:09Z</dcterms:created>
  <dcterms:modified xsi:type="dcterms:W3CDTF">2025-01-18T08:05:37Z</dcterms:modified>
</cp:coreProperties>
</file>