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00" autoAdjust="0"/>
  </p:normalViewPr>
  <p:slideViewPr>
    <p:cSldViewPr snapToGrid="0">
      <p:cViewPr varScale="1">
        <p:scale>
          <a:sx n="56" d="100"/>
          <a:sy n="56" d="100"/>
        </p:scale>
        <p:origin x="1194" y="7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14499-F433-468A-BA32-D2582544DE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97AAEF9E-E00B-4931-B5E3-9923A1EE7B11}">
      <dgm:prSet custT="1"/>
      <dgm:spPr/>
      <dgm:t>
        <a:bodyPr/>
        <a:lstStyle/>
        <a:p>
          <a:pPr rtl="0"/>
          <a:r>
            <a:rPr lang="vi-VN" sz="2400" b="0" dirty="0" smtClean="0"/>
            <a:t>Giới thiệu về Giao dịch năng lượng Ngang hàng (P2P)</a:t>
          </a:r>
          <a:endParaRPr lang="en-US" sz="2400" b="0" dirty="0"/>
        </a:p>
      </dgm:t>
    </dgm:pt>
    <dgm:pt modelId="{AE768013-7614-4901-8568-54521E5E5CAB}" type="parTrans" cxnId="{A6FB4402-85B7-44D2-99CE-FF8A54F3F69C}">
      <dgm:prSet/>
      <dgm:spPr/>
      <dgm:t>
        <a:bodyPr/>
        <a:lstStyle/>
        <a:p>
          <a:endParaRPr lang="en-US" sz="1600" b="0"/>
        </a:p>
      </dgm:t>
    </dgm:pt>
    <dgm:pt modelId="{9318166A-0EAE-42A9-9BF3-29B245ED911C}" type="sibTrans" cxnId="{A6FB4402-85B7-44D2-99CE-FF8A54F3F69C}">
      <dgm:prSet/>
      <dgm:spPr/>
      <dgm:t>
        <a:bodyPr/>
        <a:lstStyle/>
        <a:p>
          <a:endParaRPr lang="en-US" sz="1600" b="0"/>
        </a:p>
      </dgm:t>
    </dgm:pt>
    <dgm:pt modelId="{F7B4A158-7205-4B7B-99AA-EFC9AC7E5520}">
      <dgm:prSet custT="1"/>
      <dgm:spPr/>
      <dgm:t>
        <a:bodyPr/>
        <a:lstStyle/>
        <a:p>
          <a:pPr rtl="0"/>
          <a:r>
            <a:rPr lang="vi-VN" sz="2400" b="0" smtClean="0"/>
            <a:t>Các Định nghĩa và Khái niệm Cốt lõi</a:t>
          </a:r>
          <a:endParaRPr lang="en-US" sz="2400" b="0"/>
        </a:p>
      </dgm:t>
    </dgm:pt>
    <dgm:pt modelId="{16AEB776-7931-4DB8-9305-16AD16417549}" type="parTrans" cxnId="{98587492-7554-4CBA-9EDA-31294414966B}">
      <dgm:prSet/>
      <dgm:spPr/>
      <dgm:t>
        <a:bodyPr/>
        <a:lstStyle/>
        <a:p>
          <a:endParaRPr lang="en-US" sz="1600" b="0"/>
        </a:p>
      </dgm:t>
    </dgm:pt>
    <dgm:pt modelId="{9092D4D2-6CD1-479C-9419-FDD2CCB66460}" type="sibTrans" cxnId="{98587492-7554-4CBA-9EDA-31294414966B}">
      <dgm:prSet/>
      <dgm:spPr/>
      <dgm:t>
        <a:bodyPr/>
        <a:lstStyle/>
        <a:p>
          <a:endParaRPr lang="en-US" sz="1600" b="0"/>
        </a:p>
      </dgm:t>
    </dgm:pt>
    <dgm:pt modelId="{F0D4E527-91F4-48B2-A010-8EC08D11E9AA}">
      <dgm:prSet custT="1"/>
      <dgm:spPr/>
      <dgm:t>
        <a:bodyPr/>
        <a:lstStyle/>
        <a:p>
          <a:pPr rtl="0"/>
          <a:r>
            <a:rPr lang="vi-VN" sz="2400" b="0" smtClean="0"/>
            <a:t>Các Mô hình Giao dịch P2P</a:t>
          </a:r>
          <a:endParaRPr lang="en-US" sz="2400" b="0"/>
        </a:p>
      </dgm:t>
    </dgm:pt>
    <dgm:pt modelId="{233212D9-DF78-4728-BBEB-8CA289145DA6}" type="parTrans" cxnId="{E496B784-1936-4265-88F3-6BA5BFFE04A4}">
      <dgm:prSet/>
      <dgm:spPr/>
      <dgm:t>
        <a:bodyPr/>
        <a:lstStyle/>
        <a:p>
          <a:endParaRPr lang="en-US" sz="1600" b="0"/>
        </a:p>
      </dgm:t>
    </dgm:pt>
    <dgm:pt modelId="{44BE61F8-0701-428C-BD49-9558AAC24AAC}" type="sibTrans" cxnId="{E496B784-1936-4265-88F3-6BA5BFFE04A4}">
      <dgm:prSet/>
      <dgm:spPr/>
      <dgm:t>
        <a:bodyPr/>
        <a:lstStyle/>
        <a:p>
          <a:endParaRPr lang="en-US" sz="1600" b="0"/>
        </a:p>
      </dgm:t>
    </dgm:pt>
    <dgm:pt modelId="{CCC8E221-63B0-427A-ABC6-137E90DA5E46}">
      <dgm:prSet custT="1"/>
      <dgm:spPr/>
      <dgm:t>
        <a:bodyPr/>
        <a:lstStyle/>
        <a:p>
          <a:pPr rtl="0"/>
          <a:r>
            <a:rPr lang="vi-VN" sz="2400" b="0" smtClean="0"/>
            <a:t>Các Công nghệ Nền tảng</a:t>
          </a:r>
          <a:endParaRPr lang="en-US" sz="2400" b="0"/>
        </a:p>
      </dgm:t>
    </dgm:pt>
    <dgm:pt modelId="{31FEF374-CC3F-447F-8C00-B3745C56B702}" type="parTrans" cxnId="{6EAF8654-6AE6-4F68-8A29-07A0A8B05C43}">
      <dgm:prSet/>
      <dgm:spPr/>
      <dgm:t>
        <a:bodyPr/>
        <a:lstStyle/>
        <a:p>
          <a:endParaRPr lang="en-US" sz="1600" b="0"/>
        </a:p>
      </dgm:t>
    </dgm:pt>
    <dgm:pt modelId="{8C20FA54-C1B5-49B9-80DE-A057F9E2D1BD}" type="sibTrans" cxnId="{6EAF8654-6AE6-4F68-8A29-07A0A8B05C43}">
      <dgm:prSet/>
      <dgm:spPr/>
      <dgm:t>
        <a:bodyPr/>
        <a:lstStyle/>
        <a:p>
          <a:endParaRPr lang="en-US" sz="1600" b="0"/>
        </a:p>
      </dgm:t>
    </dgm:pt>
    <dgm:pt modelId="{FB8FAC3D-7DD2-4566-B598-6C5888DFD422}">
      <dgm:prSet custT="1"/>
      <dgm:spPr/>
      <dgm:t>
        <a:bodyPr/>
        <a:lstStyle/>
        <a:p>
          <a:pPr rtl="0"/>
          <a:r>
            <a:rPr lang="vi-VN" sz="2400" b="0" smtClean="0"/>
            <a:t>Ứng dụng Thực tiễn: Điện Mặt trời Áp mái</a:t>
          </a:r>
          <a:endParaRPr lang="en-US" sz="2400" b="0"/>
        </a:p>
      </dgm:t>
    </dgm:pt>
    <dgm:pt modelId="{4EF2A514-D9FB-4A61-80CA-DE3493F69D56}" type="parTrans" cxnId="{539CCD81-46AA-4CEF-984A-152CF1709471}">
      <dgm:prSet/>
      <dgm:spPr/>
      <dgm:t>
        <a:bodyPr/>
        <a:lstStyle/>
        <a:p>
          <a:endParaRPr lang="en-US" sz="1600" b="0"/>
        </a:p>
      </dgm:t>
    </dgm:pt>
    <dgm:pt modelId="{B0A54520-9004-43C9-8F70-205314005647}" type="sibTrans" cxnId="{539CCD81-46AA-4CEF-984A-152CF1709471}">
      <dgm:prSet/>
      <dgm:spPr/>
      <dgm:t>
        <a:bodyPr/>
        <a:lstStyle/>
        <a:p>
          <a:endParaRPr lang="en-US" sz="1600" b="0"/>
        </a:p>
      </dgm:t>
    </dgm:pt>
    <dgm:pt modelId="{9242C363-9C81-4564-B2E1-A51F6B3CAC00}">
      <dgm:prSet custT="1"/>
      <dgm:spPr/>
      <dgm:t>
        <a:bodyPr/>
        <a:lstStyle/>
        <a:p>
          <a:pPr rtl="0"/>
          <a:r>
            <a:rPr lang="vi-VN" sz="2400" b="0" dirty="0" smtClean="0"/>
            <a:t>Kết luận và Hướng phát triển</a:t>
          </a:r>
          <a:endParaRPr lang="en-US" sz="2400" b="0" dirty="0"/>
        </a:p>
      </dgm:t>
    </dgm:pt>
    <dgm:pt modelId="{C0E24196-D84A-4A21-B6F2-D7FF854996A0}" type="parTrans" cxnId="{10322F29-1E50-4647-A635-A13FEDC0BE0D}">
      <dgm:prSet/>
      <dgm:spPr/>
      <dgm:t>
        <a:bodyPr/>
        <a:lstStyle/>
        <a:p>
          <a:endParaRPr lang="en-US" sz="1600" b="0"/>
        </a:p>
      </dgm:t>
    </dgm:pt>
    <dgm:pt modelId="{2600DC83-886F-4177-9DEB-4730EC2B4B9E}" type="sibTrans" cxnId="{10322F29-1E50-4647-A635-A13FEDC0BE0D}">
      <dgm:prSet/>
      <dgm:spPr/>
      <dgm:t>
        <a:bodyPr/>
        <a:lstStyle/>
        <a:p>
          <a:endParaRPr lang="en-US" sz="1600" b="0"/>
        </a:p>
      </dgm:t>
    </dgm:pt>
    <dgm:pt modelId="{C44FFD70-DB33-45A3-ADC4-34EF2D5EB610}" type="pres">
      <dgm:prSet presAssocID="{4A314499-F433-468A-BA32-D2582544DE8A}" presName="Name0" presStyleCnt="0">
        <dgm:presLayoutVars>
          <dgm:chMax val="7"/>
          <dgm:chPref val="7"/>
          <dgm:dir/>
        </dgm:presLayoutVars>
      </dgm:prSet>
      <dgm:spPr/>
    </dgm:pt>
    <dgm:pt modelId="{37AAF0A5-39F8-45DC-BDA3-FE61A7374672}" type="pres">
      <dgm:prSet presAssocID="{4A314499-F433-468A-BA32-D2582544DE8A}" presName="Name1" presStyleCnt="0"/>
      <dgm:spPr/>
    </dgm:pt>
    <dgm:pt modelId="{2D55E4E9-4EE7-4FF8-BB62-DB37CC6DF310}" type="pres">
      <dgm:prSet presAssocID="{4A314499-F433-468A-BA32-D2582544DE8A}" presName="cycle" presStyleCnt="0"/>
      <dgm:spPr/>
    </dgm:pt>
    <dgm:pt modelId="{1E17D6F6-3E8E-472B-AA7F-0FFF4AEE117B}" type="pres">
      <dgm:prSet presAssocID="{4A314499-F433-468A-BA32-D2582544DE8A}" presName="srcNode" presStyleLbl="node1" presStyleIdx="0" presStyleCnt="6"/>
      <dgm:spPr/>
    </dgm:pt>
    <dgm:pt modelId="{BA36CEEA-C3DB-4856-8E79-4DBA639531FF}" type="pres">
      <dgm:prSet presAssocID="{4A314499-F433-468A-BA32-D2582544DE8A}" presName="conn" presStyleLbl="parChTrans1D2" presStyleIdx="0" presStyleCnt="1"/>
      <dgm:spPr/>
    </dgm:pt>
    <dgm:pt modelId="{B5B383FC-85F5-4BED-96FE-A1E9DEBF7A4D}" type="pres">
      <dgm:prSet presAssocID="{4A314499-F433-468A-BA32-D2582544DE8A}" presName="extraNode" presStyleLbl="node1" presStyleIdx="0" presStyleCnt="6"/>
      <dgm:spPr/>
    </dgm:pt>
    <dgm:pt modelId="{4A3E5DDC-4696-4E25-BF98-F0F060FCA003}" type="pres">
      <dgm:prSet presAssocID="{4A314499-F433-468A-BA32-D2582544DE8A}" presName="dstNode" presStyleLbl="node1" presStyleIdx="0" presStyleCnt="6"/>
      <dgm:spPr/>
    </dgm:pt>
    <dgm:pt modelId="{B6AD00EC-7BC1-4691-8D0F-FA82E08CA559}" type="pres">
      <dgm:prSet presAssocID="{97AAEF9E-E00B-4931-B5E3-9923A1EE7B11}" presName="text_1" presStyleLbl="node1" presStyleIdx="0" presStyleCnt="6">
        <dgm:presLayoutVars>
          <dgm:bulletEnabled val="1"/>
        </dgm:presLayoutVars>
      </dgm:prSet>
      <dgm:spPr/>
    </dgm:pt>
    <dgm:pt modelId="{27CFB48C-B674-4C48-8C62-41B44AD47C77}" type="pres">
      <dgm:prSet presAssocID="{97AAEF9E-E00B-4931-B5E3-9923A1EE7B11}" presName="accent_1" presStyleCnt="0"/>
      <dgm:spPr/>
    </dgm:pt>
    <dgm:pt modelId="{2978A0AD-6789-4D11-99B4-B80EDE1904ED}" type="pres">
      <dgm:prSet presAssocID="{97AAEF9E-E00B-4931-B5E3-9923A1EE7B11}" presName="accentRepeatNode" presStyleLbl="solidFgAcc1" presStyleIdx="0" presStyleCnt="6"/>
      <dgm:spPr/>
    </dgm:pt>
    <dgm:pt modelId="{FE4C98F7-CB3A-4E2C-AFDE-81ACDFF28CD1}" type="pres">
      <dgm:prSet presAssocID="{F7B4A158-7205-4B7B-99AA-EFC9AC7E5520}" presName="text_2" presStyleLbl="node1" presStyleIdx="1" presStyleCnt="6">
        <dgm:presLayoutVars>
          <dgm:bulletEnabled val="1"/>
        </dgm:presLayoutVars>
      </dgm:prSet>
      <dgm:spPr/>
    </dgm:pt>
    <dgm:pt modelId="{AAEC1E94-8D8E-4444-9979-150F698FF2A9}" type="pres">
      <dgm:prSet presAssocID="{F7B4A158-7205-4B7B-99AA-EFC9AC7E5520}" presName="accent_2" presStyleCnt="0"/>
      <dgm:spPr/>
    </dgm:pt>
    <dgm:pt modelId="{91B49363-1352-4232-BFF4-39DAEBCE34D8}" type="pres">
      <dgm:prSet presAssocID="{F7B4A158-7205-4B7B-99AA-EFC9AC7E5520}" presName="accentRepeatNode" presStyleLbl="solidFgAcc1" presStyleIdx="1" presStyleCnt="6"/>
      <dgm:spPr/>
    </dgm:pt>
    <dgm:pt modelId="{CCF4A026-A31B-4833-BCB8-A3D4F59917E7}" type="pres">
      <dgm:prSet presAssocID="{F0D4E527-91F4-48B2-A010-8EC08D11E9AA}" presName="text_3" presStyleLbl="node1" presStyleIdx="2" presStyleCnt="6">
        <dgm:presLayoutVars>
          <dgm:bulletEnabled val="1"/>
        </dgm:presLayoutVars>
      </dgm:prSet>
      <dgm:spPr/>
    </dgm:pt>
    <dgm:pt modelId="{8E5064E6-00DC-4854-8A26-C8E70ACAB54D}" type="pres">
      <dgm:prSet presAssocID="{F0D4E527-91F4-48B2-A010-8EC08D11E9AA}" presName="accent_3" presStyleCnt="0"/>
      <dgm:spPr/>
    </dgm:pt>
    <dgm:pt modelId="{B3AD4C43-5361-45EA-806D-1748528A7ED4}" type="pres">
      <dgm:prSet presAssocID="{F0D4E527-91F4-48B2-A010-8EC08D11E9AA}" presName="accentRepeatNode" presStyleLbl="solidFgAcc1" presStyleIdx="2" presStyleCnt="6"/>
      <dgm:spPr/>
    </dgm:pt>
    <dgm:pt modelId="{D9AD8D01-E89F-4F08-9769-9FB634F040EC}" type="pres">
      <dgm:prSet presAssocID="{CCC8E221-63B0-427A-ABC6-137E90DA5E46}" presName="text_4" presStyleLbl="node1" presStyleIdx="3" presStyleCnt="6">
        <dgm:presLayoutVars>
          <dgm:bulletEnabled val="1"/>
        </dgm:presLayoutVars>
      </dgm:prSet>
      <dgm:spPr/>
    </dgm:pt>
    <dgm:pt modelId="{E1A43610-DC0F-4D76-8FA5-B7746E17A86A}" type="pres">
      <dgm:prSet presAssocID="{CCC8E221-63B0-427A-ABC6-137E90DA5E46}" presName="accent_4" presStyleCnt="0"/>
      <dgm:spPr/>
    </dgm:pt>
    <dgm:pt modelId="{15666F9A-3C34-4152-BE55-651AF590FA0E}" type="pres">
      <dgm:prSet presAssocID="{CCC8E221-63B0-427A-ABC6-137E90DA5E46}" presName="accentRepeatNode" presStyleLbl="solidFgAcc1" presStyleIdx="3" presStyleCnt="6"/>
      <dgm:spPr/>
    </dgm:pt>
    <dgm:pt modelId="{29E12F58-F999-4900-89AB-31D0D2CC3FA9}" type="pres">
      <dgm:prSet presAssocID="{FB8FAC3D-7DD2-4566-B598-6C5888DFD422}" presName="text_5" presStyleLbl="node1" presStyleIdx="4" presStyleCnt="6">
        <dgm:presLayoutVars>
          <dgm:bulletEnabled val="1"/>
        </dgm:presLayoutVars>
      </dgm:prSet>
      <dgm:spPr/>
    </dgm:pt>
    <dgm:pt modelId="{C63A50A2-9773-4BFE-81CB-555B40110B8D}" type="pres">
      <dgm:prSet presAssocID="{FB8FAC3D-7DD2-4566-B598-6C5888DFD422}" presName="accent_5" presStyleCnt="0"/>
      <dgm:spPr/>
    </dgm:pt>
    <dgm:pt modelId="{9F1E9F77-7112-46C9-8240-6F7BFEC10614}" type="pres">
      <dgm:prSet presAssocID="{FB8FAC3D-7DD2-4566-B598-6C5888DFD422}" presName="accentRepeatNode" presStyleLbl="solidFgAcc1" presStyleIdx="4" presStyleCnt="6"/>
      <dgm:spPr/>
    </dgm:pt>
    <dgm:pt modelId="{1E94343D-C992-4EC8-BA64-6CE16126354D}" type="pres">
      <dgm:prSet presAssocID="{9242C363-9C81-4564-B2E1-A51F6B3CAC00}" presName="text_6" presStyleLbl="node1" presStyleIdx="5" presStyleCnt="6">
        <dgm:presLayoutVars>
          <dgm:bulletEnabled val="1"/>
        </dgm:presLayoutVars>
      </dgm:prSet>
      <dgm:spPr/>
    </dgm:pt>
    <dgm:pt modelId="{4D3764FE-2DF4-4721-A47E-CB3D0F9A8AFE}" type="pres">
      <dgm:prSet presAssocID="{9242C363-9C81-4564-B2E1-A51F6B3CAC00}" presName="accent_6" presStyleCnt="0"/>
      <dgm:spPr/>
    </dgm:pt>
    <dgm:pt modelId="{A596FEC5-20D7-4736-A641-B66A5F208F52}" type="pres">
      <dgm:prSet presAssocID="{9242C363-9C81-4564-B2E1-A51F6B3CAC00}" presName="accentRepeatNode" presStyleLbl="solidFgAcc1" presStyleIdx="5" presStyleCnt="6"/>
      <dgm:spPr/>
    </dgm:pt>
  </dgm:ptLst>
  <dgm:cxnLst>
    <dgm:cxn modelId="{7EAB9221-63B5-4413-B526-29E62A74A32F}" type="presOf" srcId="{F0D4E527-91F4-48B2-A010-8EC08D11E9AA}" destId="{CCF4A026-A31B-4833-BCB8-A3D4F59917E7}" srcOrd="0" destOrd="0" presId="urn:microsoft.com/office/officeart/2008/layout/VerticalCurvedList"/>
    <dgm:cxn modelId="{10322F29-1E50-4647-A635-A13FEDC0BE0D}" srcId="{4A314499-F433-468A-BA32-D2582544DE8A}" destId="{9242C363-9C81-4564-B2E1-A51F6B3CAC00}" srcOrd="5" destOrd="0" parTransId="{C0E24196-D84A-4A21-B6F2-D7FF854996A0}" sibTransId="{2600DC83-886F-4177-9DEB-4730EC2B4B9E}"/>
    <dgm:cxn modelId="{923108CF-F133-4E07-8B37-AB8CC1458B12}" type="presOf" srcId="{CCC8E221-63B0-427A-ABC6-137E90DA5E46}" destId="{D9AD8D01-E89F-4F08-9769-9FB634F040EC}" srcOrd="0" destOrd="0" presId="urn:microsoft.com/office/officeart/2008/layout/VerticalCurvedList"/>
    <dgm:cxn modelId="{6EAF8654-6AE6-4F68-8A29-07A0A8B05C43}" srcId="{4A314499-F433-468A-BA32-D2582544DE8A}" destId="{CCC8E221-63B0-427A-ABC6-137E90DA5E46}" srcOrd="3" destOrd="0" parTransId="{31FEF374-CC3F-447F-8C00-B3745C56B702}" sibTransId="{8C20FA54-C1B5-49B9-80DE-A057F9E2D1BD}"/>
    <dgm:cxn modelId="{539CCD81-46AA-4CEF-984A-152CF1709471}" srcId="{4A314499-F433-468A-BA32-D2582544DE8A}" destId="{FB8FAC3D-7DD2-4566-B598-6C5888DFD422}" srcOrd="4" destOrd="0" parTransId="{4EF2A514-D9FB-4A61-80CA-DE3493F69D56}" sibTransId="{B0A54520-9004-43C9-8F70-205314005647}"/>
    <dgm:cxn modelId="{A54F346F-8AF9-43A7-B428-C4DF9E782429}" type="presOf" srcId="{4A314499-F433-468A-BA32-D2582544DE8A}" destId="{C44FFD70-DB33-45A3-ADC4-34EF2D5EB610}" srcOrd="0" destOrd="0" presId="urn:microsoft.com/office/officeart/2008/layout/VerticalCurvedList"/>
    <dgm:cxn modelId="{F0716C0E-4B0F-4D1C-A687-C31E9EC902C7}" type="presOf" srcId="{9318166A-0EAE-42A9-9BF3-29B245ED911C}" destId="{BA36CEEA-C3DB-4856-8E79-4DBA639531FF}" srcOrd="0" destOrd="0" presId="urn:microsoft.com/office/officeart/2008/layout/VerticalCurvedList"/>
    <dgm:cxn modelId="{7F939E51-0610-4EBD-B842-821001475827}" type="presOf" srcId="{FB8FAC3D-7DD2-4566-B598-6C5888DFD422}" destId="{29E12F58-F999-4900-89AB-31D0D2CC3FA9}" srcOrd="0" destOrd="0" presId="urn:microsoft.com/office/officeart/2008/layout/VerticalCurvedList"/>
    <dgm:cxn modelId="{4191BEE3-6815-4095-85F7-6D9182CFE7D9}" type="presOf" srcId="{F7B4A158-7205-4B7B-99AA-EFC9AC7E5520}" destId="{FE4C98F7-CB3A-4E2C-AFDE-81ACDFF28CD1}" srcOrd="0" destOrd="0" presId="urn:microsoft.com/office/officeart/2008/layout/VerticalCurvedList"/>
    <dgm:cxn modelId="{E496B784-1936-4265-88F3-6BA5BFFE04A4}" srcId="{4A314499-F433-468A-BA32-D2582544DE8A}" destId="{F0D4E527-91F4-48B2-A010-8EC08D11E9AA}" srcOrd="2" destOrd="0" parTransId="{233212D9-DF78-4728-BBEB-8CA289145DA6}" sibTransId="{44BE61F8-0701-428C-BD49-9558AAC24AAC}"/>
    <dgm:cxn modelId="{2642396F-9DAE-47F1-8C2F-DAE9ED0EBC5B}" type="presOf" srcId="{97AAEF9E-E00B-4931-B5E3-9923A1EE7B11}" destId="{B6AD00EC-7BC1-4691-8D0F-FA82E08CA559}" srcOrd="0" destOrd="0" presId="urn:microsoft.com/office/officeart/2008/layout/VerticalCurvedList"/>
    <dgm:cxn modelId="{A6FB4402-85B7-44D2-99CE-FF8A54F3F69C}" srcId="{4A314499-F433-468A-BA32-D2582544DE8A}" destId="{97AAEF9E-E00B-4931-B5E3-9923A1EE7B11}" srcOrd="0" destOrd="0" parTransId="{AE768013-7614-4901-8568-54521E5E5CAB}" sibTransId="{9318166A-0EAE-42A9-9BF3-29B245ED911C}"/>
    <dgm:cxn modelId="{98587492-7554-4CBA-9EDA-31294414966B}" srcId="{4A314499-F433-468A-BA32-D2582544DE8A}" destId="{F7B4A158-7205-4B7B-99AA-EFC9AC7E5520}" srcOrd="1" destOrd="0" parTransId="{16AEB776-7931-4DB8-9305-16AD16417549}" sibTransId="{9092D4D2-6CD1-479C-9419-FDD2CCB66460}"/>
    <dgm:cxn modelId="{E5BA7686-9D63-4343-837A-EBE3F49C1319}" type="presOf" srcId="{9242C363-9C81-4564-B2E1-A51F6B3CAC00}" destId="{1E94343D-C992-4EC8-BA64-6CE16126354D}" srcOrd="0" destOrd="0" presId="urn:microsoft.com/office/officeart/2008/layout/VerticalCurvedList"/>
    <dgm:cxn modelId="{1C497086-DAB5-4CCD-B376-4077D8F83DB3}" type="presParOf" srcId="{C44FFD70-DB33-45A3-ADC4-34EF2D5EB610}" destId="{37AAF0A5-39F8-45DC-BDA3-FE61A7374672}" srcOrd="0" destOrd="0" presId="urn:microsoft.com/office/officeart/2008/layout/VerticalCurvedList"/>
    <dgm:cxn modelId="{0FE390CC-1207-4640-8ABD-7D824FC401A3}" type="presParOf" srcId="{37AAF0A5-39F8-45DC-BDA3-FE61A7374672}" destId="{2D55E4E9-4EE7-4FF8-BB62-DB37CC6DF310}" srcOrd="0" destOrd="0" presId="urn:microsoft.com/office/officeart/2008/layout/VerticalCurvedList"/>
    <dgm:cxn modelId="{9C2BFBBE-7659-42C5-B582-51C11B527C3D}" type="presParOf" srcId="{2D55E4E9-4EE7-4FF8-BB62-DB37CC6DF310}" destId="{1E17D6F6-3E8E-472B-AA7F-0FFF4AEE117B}" srcOrd="0" destOrd="0" presId="urn:microsoft.com/office/officeart/2008/layout/VerticalCurvedList"/>
    <dgm:cxn modelId="{44265C16-05A9-408C-9484-A642BD2DFA02}" type="presParOf" srcId="{2D55E4E9-4EE7-4FF8-BB62-DB37CC6DF310}" destId="{BA36CEEA-C3DB-4856-8E79-4DBA639531FF}" srcOrd="1" destOrd="0" presId="urn:microsoft.com/office/officeart/2008/layout/VerticalCurvedList"/>
    <dgm:cxn modelId="{41684679-08F1-4CEC-8B17-383700A17054}" type="presParOf" srcId="{2D55E4E9-4EE7-4FF8-BB62-DB37CC6DF310}" destId="{B5B383FC-85F5-4BED-96FE-A1E9DEBF7A4D}" srcOrd="2" destOrd="0" presId="urn:microsoft.com/office/officeart/2008/layout/VerticalCurvedList"/>
    <dgm:cxn modelId="{8597DD11-E560-44F0-902D-4CD1E8A3FA5B}" type="presParOf" srcId="{2D55E4E9-4EE7-4FF8-BB62-DB37CC6DF310}" destId="{4A3E5DDC-4696-4E25-BF98-F0F060FCA003}" srcOrd="3" destOrd="0" presId="urn:microsoft.com/office/officeart/2008/layout/VerticalCurvedList"/>
    <dgm:cxn modelId="{48DB1AC7-FF75-4D74-A0E3-2F79523768F9}" type="presParOf" srcId="{37AAF0A5-39F8-45DC-BDA3-FE61A7374672}" destId="{B6AD00EC-7BC1-4691-8D0F-FA82E08CA559}" srcOrd="1" destOrd="0" presId="urn:microsoft.com/office/officeart/2008/layout/VerticalCurvedList"/>
    <dgm:cxn modelId="{8FC63B67-3C06-4106-AA51-595AFDAA9676}" type="presParOf" srcId="{37AAF0A5-39F8-45DC-BDA3-FE61A7374672}" destId="{27CFB48C-B674-4C48-8C62-41B44AD47C77}" srcOrd="2" destOrd="0" presId="urn:microsoft.com/office/officeart/2008/layout/VerticalCurvedList"/>
    <dgm:cxn modelId="{B05056A1-CE3C-4143-A400-F37A6C55D01A}" type="presParOf" srcId="{27CFB48C-B674-4C48-8C62-41B44AD47C77}" destId="{2978A0AD-6789-4D11-99B4-B80EDE1904ED}" srcOrd="0" destOrd="0" presId="urn:microsoft.com/office/officeart/2008/layout/VerticalCurvedList"/>
    <dgm:cxn modelId="{F435357E-B895-4891-A240-53FDE5BC023F}" type="presParOf" srcId="{37AAF0A5-39F8-45DC-BDA3-FE61A7374672}" destId="{FE4C98F7-CB3A-4E2C-AFDE-81ACDFF28CD1}" srcOrd="3" destOrd="0" presId="urn:microsoft.com/office/officeart/2008/layout/VerticalCurvedList"/>
    <dgm:cxn modelId="{FFC9BCCF-820F-4974-99FC-C038AB4BE123}" type="presParOf" srcId="{37AAF0A5-39F8-45DC-BDA3-FE61A7374672}" destId="{AAEC1E94-8D8E-4444-9979-150F698FF2A9}" srcOrd="4" destOrd="0" presId="urn:microsoft.com/office/officeart/2008/layout/VerticalCurvedList"/>
    <dgm:cxn modelId="{933962C0-D75D-4DB3-A821-D68D5F4B70A2}" type="presParOf" srcId="{AAEC1E94-8D8E-4444-9979-150F698FF2A9}" destId="{91B49363-1352-4232-BFF4-39DAEBCE34D8}" srcOrd="0" destOrd="0" presId="urn:microsoft.com/office/officeart/2008/layout/VerticalCurvedList"/>
    <dgm:cxn modelId="{28393D74-64D4-4B06-AF5C-B2572BD3A110}" type="presParOf" srcId="{37AAF0A5-39F8-45DC-BDA3-FE61A7374672}" destId="{CCF4A026-A31B-4833-BCB8-A3D4F59917E7}" srcOrd="5" destOrd="0" presId="urn:microsoft.com/office/officeart/2008/layout/VerticalCurvedList"/>
    <dgm:cxn modelId="{5620AA33-C560-4C67-811F-DFEE0D571E4F}" type="presParOf" srcId="{37AAF0A5-39F8-45DC-BDA3-FE61A7374672}" destId="{8E5064E6-00DC-4854-8A26-C8E70ACAB54D}" srcOrd="6" destOrd="0" presId="urn:microsoft.com/office/officeart/2008/layout/VerticalCurvedList"/>
    <dgm:cxn modelId="{45FDCFBD-3F05-4FAF-88A1-60E40317D11D}" type="presParOf" srcId="{8E5064E6-00DC-4854-8A26-C8E70ACAB54D}" destId="{B3AD4C43-5361-45EA-806D-1748528A7ED4}" srcOrd="0" destOrd="0" presId="urn:microsoft.com/office/officeart/2008/layout/VerticalCurvedList"/>
    <dgm:cxn modelId="{F8C0366A-1B03-4BDA-84FC-5972DA2582ED}" type="presParOf" srcId="{37AAF0A5-39F8-45DC-BDA3-FE61A7374672}" destId="{D9AD8D01-E89F-4F08-9769-9FB634F040EC}" srcOrd="7" destOrd="0" presId="urn:microsoft.com/office/officeart/2008/layout/VerticalCurvedList"/>
    <dgm:cxn modelId="{10576C4C-DC0E-4B18-B311-B4841969B9BE}" type="presParOf" srcId="{37AAF0A5-39F8-45DC-BDA3-FE61A7374672}" destId="{E1A43610-DC0F-4D76-8FA5-B7746E17A86A}" srcOrd="8" destOrd="0" presId="urn:microsoft.com/office/officeart/2008/layout/VerticalCurvedList"/>
    <dgm:cxn modelId="{2C4CB2A9-423F-45EC-AC92-BF54E202206C}" type="presParOf" srcId="{E1A43610-DC0F-4D76-8FA5-B7746E17A86A}" destId="{15666F9A-3C34-4152-BE55-651AF590FA0E}" srcOrd="0" destOrd="0" presId="urn:microsoft.com/office/officeart/2008/layout/VerticalCurvedList"/>
    <dgm:cxn modelId="{F258A86E-E833-4537-969C-19A7DDFC8942}" type="presParOf" srcId="{37AAF0A5-39F8-45DC-BDA3-FE61A7374672}" destId="{29E12F58-F999-4900-89AB-31D0D2CC3FA9}" srcOrd="9" destOrd="0" presId="urn:microsoft.com/office/officeart/2008/layout/VerticalCurvedList"/>
    <dgm:cxn modelId="{EAFE2A97-CE56-4419-B0FE-763E5FF3DE79}" type="presParOf" srcId="{37AAF0A5-39F8-45DC-BDA3-FE61A7374672}" destId="{C63A50A2-9773-4BFE-81CB-555B40110B8D}" srcOrd="10" destOrd="0" presId="urn:microsoft.com/office/officeart/2008/layout/VerticalCurvedList"/>
    <dgm:cxn modelId="{D258663C-322D-489C-978A-96F2F486DB89}" type="presParOf" srcId="{C63A50A2-9773-4BFE-81CB-555B40110B8D}" destId="{9F1E9F77-7112-46C9-8240-6F7BFEC10614}" srcOrd="0" destOrd="0" presId="urn:microsoft.com/office/officeart/2008/layout/VerticalCurvedList"/>
    <dgm:cxn modelId="{4DE27E7B-65BF-494F-90B9-B85639AB0367}" type="presParOf" srcId="{37AAF0A5-39F8-45DC-BDA3-FE61A7374672}" destId="{1E94343D-C992-4EC8-BA64-6CE16126354D}" srcOrd="11" destOrd="0" presId="urn:microsoft.com/office/officeart/2008/layout/VerticalCurvedList"/>
    <dgm:cxn modelId="{42C98BD5-8D18-4269-972B-07489420C96D}" type="presParOf" srcId="{37AAF0A5-39F8-45DC-BDA3-FE61A7374672}" destId="{4D3764FE-2DF4-4721-A47E-CB3D0F9A8AFE}" srcOrd="12" destOrd="0" presId="urn:microsoft.com/office/officeart/2008/layout/VerticalCurvedList"/>
    <dgm:cxn modelId="{3E1A12B8-485F-4597-932A-958A15FCA37C}" type="presParOf" srcId="{4D3764FE-2DF4-4721-A47E-CB3D0F9A8AFE}" destId="{A596FEC5-20D7-4736-A641-B66A5F208F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08BAA5-8820-494C-9AF4-B817BB1853D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25C2D7-F63A-4ED2-A7A5-80AB6FFFF0DF}">
      <dgm:prSet custT="1"/>
      <dgm:spPr/>
      <dgm:t>
        <a:bodyPr/>
        <a:lstStyle/>
        <a:p>
          <a:pPr rtl="0"/>
          <a:r>
            <a:rPr lang="vi-VN" sz="2200" b="1" dirty="0" smtClean="0"/>
            <a:t>Nền tảng giải quyết bài toán </a:t>
          </a:r>
          <a:endParaRPr lang="en-US" sz="2200" dirty="0"/>
        </a:p>
      </dgm:t>
    </dgm:pt>
    <dgm:pt modelId="{AF281F4C-C252-4FFA-86ED-6A8695CD4585}" type="parTrans" cxnId="{C9E4993E-EE93-4DC7-A4E5-BDAE9A8CE968}">
      <dgm:prSet/>
      <dgm:spPr/>
      <dgm:t>
        <a:bodyPr/>
        <a:lstStyle/>
        <a:p>
          <a:endParaRPr lang="en-US" sz="2200"/>
        </a:p>
      </dgm:t>
    </dgm:pt>
    <dgm:pt modelId="{C043F3D4-7049-44B9-99BF-43C1093DBF44}" type="sibTrans" cxnId="{C9E4993E-EE93-4DC7-A4E5-BDAE9A8CE968}">
      <dgm:prSet/>
      <dgm:spPr/>
      <dgm:t>
        <a:bodyPr/>
        <a:lstStyle/>
        <a:p>
          <a:endParaRPr lang="en-US" sz="2200"/>
        </a:p>
      </dgm:t>
    </dgm:pt>
    <dgm:pt modelId="{1CEA05A7-EB13-4482-A051-F70AA6A071C5}">
      <dgm:prSet custT="1"/>
      <dgm:spPr/>
      <dgm:t>
        <a:bodyPr/>
        <a:lstStyle/>
        <a:p>
          <a:pPr rtl="0"/>
          <a:r>
            <a:rPr lang="vi-VN" sz="2200" smtClean="0"/>
            <a:t>Gurobi, CPLEX (thông qua Python, MATLAB).</a:t>
          </a:r>
          <a:endParaRPr lang="en-US" sz="2200"/>
        </a:p>
      </dgm:t>
    </dgm:pt>
    <dgm:pt modelId="{F0C87A63-043B-4BBB-8044-49860D09A045}" type="parTrans" cxnId="{BC09061A-144A-415E-BDFC-C0FBC6A21DC1}">
      <dgm:prSet/>
      <dgm:spPr/>
      <dgm:t>
        <a:bodyPr/>
        <a:lstStyle/>
        <a:p>
          <a:endParaRPr lang="en-US" sz="2200"/>
        </a:p>
      </dgm:t>
    </dgm:pt>
    <dgm:pt modelId="{082A0884-7B54-40F3-A22C-27C495953E98}" type="sibTrans" cxnId="{BC09061A-144A-415E-BDFC-C0FBC6A21DC1}">
      <dgm:prSet/>
      <dgm:spPr/>
      <dgm:t>
        <a:bodyPr/>
        <a:lstStyle/>
        <a:p>
          <a:endParaRPr lang="en-US" sz="2200"/>
        </a:p>
      </dgm:t>
    </dgm:pt>
    <dgm:pt modelId="{2812AB57-D18D-4638-834B-F39E9A72632A}">
      <dgm:prSet custT="1"/>
      <dgm:spPr/>
      <dgm:t>
        <a:bodyPr/>
        <a:lstStyle/>
        <a:p>
          <a:pPr rtl="0"/>
          <a:r>
            <a:rPr lang="vi-VN" sz="2200" b="1" dirty="0" smtClean="0"/>
            <a:t>Thuật toán tối ưu hóa phân tán</a:t>
          </a:r>
          <a:endParaRPr lang="en-US" sz="2200" dirty="0"/>
        </a:p>
      </dgm:t>
    </dgm:pt>
    <dgm:pt modelId="{A2FCD06C-6593-4BB6-85B6-76479EB4397B}" type="parTrans" cxnId="{5BDB97B3-2DC7-464B-B783-5FDA493CE7FC}">
      <dgm:prSet/>
      <dgm:spPr/>
      <dgm:t>
        <a:bodyPr/>
        <a:lstStyle/>
        <a:p>
          <a:endParaRPr lang="en-US" sz="2200"/>
        </a:p>
      </dgm:t>
    </dgm:pt>
    <dgm:pt modelId="{E147F233-CEEB-432C-8A7C-CE5C4FCA1610}" type="sibTrans" cxnId="{5BDB97B3-2DC7-464B-B783-5FDA493CE7FC}">
      <dgm:prSet/>
      <dgm:spPr/>
      <dgm:t>
        <a:bodyPr/>
        <a:lstStyle/>
        <a:p>
          <a:endParaRPr lang="en-US" sz="2200"/>
        </a:p>
      </dgm:t>
    </dgm:pt>
    <dgm:pt modelId="{D7EE491A-452E-4846-A4E1-F0CEEA807F51}">
      <dgm:prSet custT="1"/>
      <dgm:spPr/>
      <dgm:t>
        <a:bodyPr/>
        <a:lstStyle/>
        <a:p>
          <a:pPr rtl="0"/>
          <a:r>
            <a:rPr lang="vi-VN" sz="2200" b="1" dirty="0" smtClean="0"/>
            <a:t>ADMM (Alternating Direction Method of Multipliers): </a:t>
          </a:r>
          <a:r>
            <a:rPr lang="vi-VN" sz="2200" dirty="0" smtClean="0"/>
            <a:t>Giải thuật then chốt để giải bài toán tối ưu hóa tổng thể mà không cần thu thập tất cả dữ liệu về một nơi.</a:t>
          </a:r>
          <a:endParaRPr lang="en-US" sz="2200" dirty="0"/>
        </a:p>
      </dgm:t>
    </dgm:pt>
    <dgm:pt modelId="{21B7C07A-C1C6-4220-BB37-B8B9621D5638}" type="parTrans" cxnId="{DCF8AB8C-B628-4D89-856B-9EFCA175469F}">
      <dgm:prSet/>
      <dgm:spPr/>
      <dgm:t>
        <a:bodyPr/>
        <a:lstStyle/>
        <a:p>
          <a:endParaRPr lang="en-US" sz="2200"/>
        </a:p>
      </dgm:t>
    </dgm:pt>
    <dgm:pt modelId="{2C3EAD0E-4FDE-4A34-AF7E-38DCD520F0A3}" type="sibTrans" cxnId="{DCF8AB8C-B628-4D89-856B-9EFCA175469F}">
      <dgm:prSet/>
      <dgm:spPr/>
      <dgm:t>
        <a:bodyPr/>
        <a:lstStyle/>
        <a:p>
          <a:endParaRPr lang="en-US" sz="2200"/>
        </a:p>
      </dgm:t>
    </dgm:pt>
    <dgm:pt modelId="{88000B7A-986B-4323-9375-0C894F614E3F}">
      <dgm:prSet custT="1"/>
      <dgm:spPr/>
      <dgm:t>
        <a:bodyPr/>
        <a:lstStyle/>
        <a:p>
          <a:pPr rtl="0"/>
          <a:r>
            <a:rPr lang="vi-VN" sz="2200" b="1" dirty="0" smtClean="0"/>
            <a:t>Nguyên lý: </a:t>
          </a:r>
          <a:r>
            <a:rPr lang="vi-VN" sz="2200" dirty="0" smtClean="0"/>
            <a:t>Các tác nhân tự giải bài toán cục bộ và chỉ trao đổi một lượng thông tin giới hạn (giá, sản lượng biên).</a:t>
          </a:r>
          <a:endParaRPr lang="en-US" sz="2200" dirty="0"/>
        </a:p>
      </dgm:t>
    </dgm:pt>
    <dgm:pt modelId="{12E6684D-4571-469B-ADCC-FB148DF022A8}" type="parTrans" cxnId="{8A0C6F35-A6DC-4D6E-BF3F-7D1A8BF2038B}">
      <dgm:prSet/>
      <dgm:spPr/>
      <dgm:t>
        <a:bodyPr/>
        <a:lstStyle/>
        <a:p>
          <a:endParaRPr lang="en-US" sz="2200"/>
        </a:p>
      </dgm:t>
    </dgm:pt>
    <dgm:pt modelId="{04B43717-939D-472F-B2DC-5B6100F66A0E}" type="sibTrans" cxnId="{8A0C6F35-A6DC-4D6E-BF3F-7D1A8BF2038B}">
      <dgm:prSet/>
      <dgm:spPr/>
      <dgm:t>
        <a:bodyPr/>
        <a:lstStyle/>
        <a:p>
          <a:endParaRPr lang="en-US" sz="2200"/>
        </a:p>
      </dgm:t>
    </dgm:pt>
    <dgm:pt modelId="{3A15EC41-C6E1-42D2-A99C-C675CD21302F}">
      <dgm:prSet custT="1"/>
      <dgm:spPr/>
      <dgm:t>
        <a:bodyPr/>
        <a:lstStyle/>
        <a:p>
          <a:pPr rtl="0"/>
          <a:r>
            <a:rPr lang="vi-VN" sz="2200" b="1" dirty="0" smtClean="0"/>
            <a:t>Trí tuệ nhân tạo (AI/ML) </a:t>
          </a:r>
          <a:endParaRPr lang="en-US" sz="2200" dirty="0"/>
        </a:p>
      </dgm:t>
    </dgm:pt>
    <dgm:pt modelId="{BF90E8CF-6B32-4299-9369-1AD6311C8548}" type="parTrans" cxnId="{E07172AF-E78B-4C2A-97C1-3D439EA1FC32}">
      <dgm:prSet/>
      <dgm:spPr/>
      <dgm:t>
        <a:bodyPr/>
        <a:lstStyle/>
        <a:p>
          <a:endParaRPr lang="en-US" sz="2200"/>
        </a:p>
      </dgm:t>
    </dgm:pt>
    <dgm:pt modelId="{860AAEFB-EF2D-428F-AC04-6D50CDA85D8C}" type="sibTrans" cxnId="{E07172AF-E78B-4C2A-97C1-3D439EA1FC32}">
      <dgm:prSet/>
      <dgm:spPr/>
      <dgm:t>
        <a:bodyPr/>
        <a:lstStyle/>
        <a:p>
          <a:endParaRPr lang="en-US" sz="2200"/>
        </a:p>
      </dgm:t>
    </dgm:pt>
    <dgm:pt modelId="{07BEF3A7-63B6-402C-94FA-2681B3230CB0}">
      <dgm:prSet custT="1"/>
      <dgm:spPr/>
      <dgm:t>
        <a:bodyPr/>
        <a:lstStyle/>
        <a:p>
          <a:pPr rtl="0"/>
          <a:r>
            <a:rPr lang="vi-VN" sz="2200" smtClean="0"/>
            <a:t>Hỗ trợ dự báo sản lượng NLTT và phụ tải.</a:t>
          </a:r>
          <a:endParaRPr lang="en-US" sz="2200"/>
        </a:p>
      </dgm:t>
    </dgm:pt>
    <dgm:pt modelId="{D5BE22CF-D2D7-4373-A7D6-BADC189BFCCD}" type="parTrans" cxnId="{43E3CDCB-F134-46FC-A5CF-05AAC7B6D4BE}">
      <dgm:prSet/>
      <dgm:spPr/>
      <dgm:t>
        <a:bodyPr/>
        <a:lstStyle/>
        <a:p>
          <a:endParaRPr lang="en-US" sz="2200"/>
        </a:p>
      </dgm:t>
    </dgm:pt>
    <dgm:pt modelId="{FC42C933-F56F-46B2-8677-B6AE4A56B494}" type="sibTrans" cxnId="{43E3CDCB-F134-46FC-A5CF-05AAC7B6D4BE}">
      <dgm:prSet/>
      <dgm:spPr/>
      <dgm:t>
        <a:bodyPr/>
        <a:lstStyle/>
        <a:p>
          <a:endParaRPr lang="en-US" sz="2200"/>
        </a:p>
      </dgm:t>
    </dgm:pt>
    <dgm:pt modelId="{F21DEEEB-D7AB-4BF8-9F4E-B77760B7C215}" type="pres">
      <dgm:prSet presAssocID="{6E08BAA5-8820-494C-9AF4-B817BB1853DB}" presName="linear" presStyleCnt="0">
        <dgm:presLayoutVars>
          <dgm:animLvl val="lvl"/>
          <dgm:resizeHandles val="exact"/>
        </dgm:presLayoutVars>
      </dgm:prSet>
      <dgm:spPr/>
    </dgm:pt>
    <dgm:pt modelId="{A91E2B1A-DD6B-4903-8CD2-56F073F01A04}" type="pres">
      <dgm:prSet presAssocID="{5025C2D7-F63A-4ED2-A7A5-80AB6FFFF0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653B3-CD69-45DF-B153-0BBEA315F210}" type="pres">
      <dgm:prSet presAssocID="{5025C2D7-F63A-4ED2-A7A5-80AB6FFFF0DF}" presName="childText" presStyleLbl="revTx" presStyleIdx="0" presStyleCnt="3">
        <dgm:presLayoutVars>
          <dgm:bulletEnabled val="1"/>
        </dgm:presLayoutVars>
      </dgm:prSet>
      <dgm:spPr/>
    </dgm:pt>
    <dgm:pt modelId="{B4626535-203C-4234-B609-48A38EA8C506}" type="pres">
      <dgm:prSet presAssocID="{2812AB57-D18D-4638-834B-F39E9A7263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E6C32-2AE9-409D-AF10-DFE8C393B37C}" type="pres">
      <dgm:prSet presAssocID="{2812AB57-D18D-4638-834B-F39E9A72632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98D11-669A-4542-B172-C81819BCF2ED}" type="pres">
      <dgm:prSet presAssocID="{3A15EC41-C6E1-42D2-A99C-C675CD2130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A1DAC-A8F4-4DF2-BD33-609C4A010599}" type="pres">
      <dgm:prSet presAssocID="{3A15EC41-C6E1-42D2-A99C-C675CD21302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C09061A-144A-415E-BDFC-C0FBC6A21DC1}" srcId="{5025C2D7-F63A-4ED2-A7A5-80AB6FFFF0DF}" destId="{1CEA05A7-EB13-4482-A051-F70AA6A071C5}" srcOrd="0" destOrd="0" parTransId="{F0C87A63-043B-4BBB-8044-49860D09A045}" sibTransId="{082A0884-7B54-40F3-A22C-27C495953E98}"/>
    <dgm:cxn modelId="{FDBCE1E0-6999-4F55-BFFE-FD7571D8B0E7}" type="presOf" srcId="{6E08BAA5-8820-494C-9AF4-B817BB1853DB}" destId="{F21DEEEB-D7AB-4BF8-9F4E-B77760B7C215}" srcOrd="0" destOrd="0" presId="urn:microsoft.com/office/officeart/2005/8/layout/vList2"/>
    <dgm:cxn modelId="{A6C02A26-ADB6-41E0-BB89-115B93D362FF}" type="presOf" srcId="{5025C2D7-F63A-4ED2-A7A5-80AB6FFFF0DF}" destId="{A91E2B1A-DD6B-4903-8CD2-56F073F01A04}" srcOrd="0" destOrd="0" presId="urn:microsoft.com/office/officeart/2005/8/layout/vList2"/>
    <dgm:cxn modelId="{DCF8AB8C-B628-4D89-856B-9EFCA175469F}" srcId="{2812AB57-D18D-4638-834B-F39E9A72632A}" destId="{D7EE491A-452E-4846-A4E1-F0CEEA807F51}" srcOrd="0" destOrd="0" parTransId="{21B7C07A-C1C6-4220-BB37-B8B9621D5638}" sibTransId="{2C3EAD0E-4FDE-4A34-AF7E-38DCD520F0A3}"/>
    <dgm:cxn modelId="{43136281-AAFA-488C-A218-289D0225CAB7}" type="presOf" srcId="{07BEF3A7-63B6-402C-94FA-2681B3230CB0}" destId="{15DA1DAC-A8F4-4DF2-BD33-609C4A010599}" srcOrd="0" destOrd="0" presId="urn:microsoft.com/office/officeart/2005/8/layout/vList2"/>
    <dgm:cxn modelId="{21AF9A09-49FE-48F4-923E-8059C6001D43}" type="presOf" srcId="{2812AB57-D18D-4638-834B-F39E9A72632A}" destId="{B4626535-203C-4234-B609-48A38EA8C506}" srcOrd="0" destOrd="0" presId="urn:microsoft.com/office/officeart/2005/8/layout/vList2"/>
    <dgm:cxn modelId="{8A0C6F35-A6DC-4D6E-BF3F-7D1A8BF2038B}" srcId="{2812AB57-D18D-4638-834B-F39E9A72632A}" destId="{88000B7A-986B-4323-9375-0C894F614E3F}" srcOrd="1" destOrd="0" parTransId="{12E6684D-4571-469B-ADCC-FB148DF022A8}" sibTransId="{04B43717-939D-472F-B2DC-5B6100F66A0E}"/>
    <dgm:cxn modelId="{6CB7CE99-DDAB-4FAB-A769-FA6D901927AE}" type="presOf" srcId="{88000B7A-986B-4323-9375-0C894F614E3F}" destId="{799E6C32-2AE9-409D-AF10-DFE8C393B37C}" srcOrd="0" destOrd="1" presId="urn:microsoft.com/office/officeart/2005/8/layout/vList2"/>
    <dgm:cxn modelId="{43E3CDCB-F134-46FC-A5CF-05AAC7B6D4BE}" srcId="{3A15EC41-C6E1-42D2-A99C-C675CD21302F}" destId="{07BEF3A7-63B6-402C-94FA-2681B3230CB0}" srcOrd="0" destOrd="0" parTransId="{D5BE22CF-D2D7-4373-A7D6-BADC189BFCCD}" sibTransId="{FC42C933-F56F-46B2-8677-B6AE4A56B494}"/>
    <dgm:cxn modelId="{4711F670-DA8E-4B38-8E42-E8FCDFFB5B08}" type="presOf" srcId="{1CEA05A7-EB13-4482-A051-F70AA6A071C5}" destId="{FDC653B3-CD69-45DF-B153-0BBEA315F210}" srcOrd="0" destOrd="0" presId="urn:microsoft.com/office/officeart/2005/8/layout/vList2"/>
    <dgm:cxn modelId="{5BDB97B3-2DC7-464B-B783-5FDA493CE7FC}" srcId="{6E08BAA5-8820-494C-9AF4-B817BB1853DB}" destId="{2812AB57-D18D-4638-834B-F39E9A72632A}" srcOrd="1" destOrd="0" parTransId="{A2FCD06C-6593-4BB6-85B6-76479EB4397B}" sibTransId="{E147F233-CEEB-432C-8A7C-CE5C4FCA1610}"/>
    <dgm:cxn modelId="{E7726737-4739-49A2-A32B-C00BDD753C86}" type="presOf" srcId="{3A15EC41-C6E1-42D2-A99C-C675CD21302F}" destId="{FB298D11-669A-4542-B172-C81819BCF2ED}" srcOrd="0" destOrd="0" presId="urn:microsoft.com/office/officeart/2005/8/layout/vList2"/>
    <dgm:cxn modelId="{C3BA4CEE-BE65-4EF9-8A07-4C14FC94A98C}" type="presOf" srcId="{D7EE491A-452E-4846-A4E1-F0CEEA807F51}" destId="{799E6C32-2AE9-409D-AF10-DFE8C393B37C}" srcOrd="0" destOrd="0" presId="urn:microsoft.com/office/officeart/2005/8/layout/vList2"/>
    <dgm:cxn modelId="{C9E4993E-EE93-4DC7-A4E5-BDAE9A8CE968}" srcId="{6E08BAA5-8820-494C-9AF4-B817BB1853DB}" destId="{5025C2D7-F63A-4ED2-A7A5-80AB6FFFF0DF}" srcOrd="0" destOrd="0" parTransId="{AF281F4C-C252-4FFA-86ED-6A8695CD4585}" sibTransId="{C043F3D4-7049-44B9-99BF-43C1093DBF44}"/>
    <dgm:cxn modelId="{E07172AF-E78B-4C2A-97C1-3D439EA1FC32}" srcId="{6E08BAA5-8820-494C-9AF4-B817BB1853DB}" destId="{3A15EC41-C6E1-42D2-A99C-C675CD21302F}" srcOrd="2" destOrd="0" parTransId="{BF90E8CF-6B32-4299-9369-1AD6311C8548}" sibTransId="{860AAEFB-EF2D-428F-AC04-6D50CDA85D8C}"/>
    <dgm:cxn modelId="{AD034B03-A250-42AD-BA7E-EDF6FF93469A}" type="presParOf" srcId="{F21DEEEB-D7AB-4BF8-9F4E-B77760B7C215}" destId="{A91E2B1A-DD6B-4903-8CD2-56F073F01A04}" srcOrd="0" destOrd="0" presId="urn:microsoft.com/office/officeart/2005/8/layout/vList2"/>
    <dgm:cxn modelId="{10A1FC25-DBE8-4C44-B68D-8E3EB724250F}" type="presParOf" srcId="{F21DEEEB-D7AB-4BF8-9F4E-B77760B7C215}" destId="{FDC653B3-CD69-45DF-B153-0BBEA315F210}" srcOrd="1" destOrd="0" presId="urn:microsoft.com/office/officeart/2005/8/layout/vList2"/>
    <dgm:cxn modelId="{CC584CDE-BBF0-4CE0-ACEA-685A2A0118C8}" type="presParOf" srcId="{F21DEEEB-D7AB-4BF8-9F4E-B77760B7C215}" destId="{B4626535-203C-4234-B609-48A38EA8C506}" srcOrd="2" destOrd="0" presId="urn:microsoft.com/office/officeart/2005/8/layout/vList2"/>
    <dgm:cxn modelId="{822054F4-021A-4A02-B9DF-B1369C3FB1B7}" type="presParOf" srcId="{F21DEEEB-D7AB-4BF8-9F4E-B77760B7C215}" destId="{799E6C32-2AE9-409D-AF10-DFE8C393B37C}" srcOrd="3" destOrd="0" presId="urn:microsoft.com/office/officeart/2005/8/layout/vList2"/>
    <dgm:cxn modelId="{A88E607E-425B-416F-9BD0-49B22670B5A4}" type="presParOf" srcId="{F21DEEEB-D7AB-4BF8-9F4E-B77760B7C215}" destId="{FB298D11-669A-4542-B172-C81819BCF2ED}" srcOrd="4" destOrd="0" presId="urn:microsoft.com/office/officeart/2005/8/layout/vList2"/>
    <dgm:cxn modelId="{C1FA41DA-3384-4199-B13B-E1639A8A54CB}" type="presParOf" srcId="{F21DEEEB-D7AB-4BF8-9F4E-B77760B7C215}" destId="{15DA1DAC-A8F4-4DF2-BD33-609C4A0105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F19A4D-24E4-4C71-A989-FD571FB48C5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3C9F21-07F0-4906-9283-3AA6E3822A85}">
      <dgm:prSet custT="1"/>
      <dgm:spPr/>
      <dgm:t>
        <a:bodyPr/>
        <a:lstStyle/>
        <a:p>
          <a:pPr rtl="0"/>
          <a:r>
            <a:rPr lang="vi-VN" sz="2400" b="1" dirty="0" smtClean="0"/>
            <a:t>Mô tả Kịch bản </a:t>
          </a:r>
          <a:endParaRPr lang="en-US" sz="2400" dirty="0"/>
        </a:p>
      </dgm:t>
    </dgm:pt>
    <dgm:pt modelId="{C57F50D7-D2DF-4471-942B-F640300CFB63}" type="parTrans" cxnId="{58F90648-5AEF-4D39-9066-B97D08260FF0}">
      <dgm:prSet/>
      <dgm:spPr/>
      <dgm:t>
        <a:bodyPr/>
        <a:lstStyle/>
        <a:p>
          <a:endParaRPr lang="en-US" sz="1050"/>
        </a:p>
      </dgm:t>
    </dgm:pt>
    <dgm:pt modelId="{9D9CCA9C-E0A6-4237-8852-624942DF2463}" type="sibTrans" cxnId="{58F90648-5AEF-4D39-9066-B97D08260FF0}">
      <dgm:prSet/>
      <dgm:spPr/>
      <dgm:t>
        <a:bodyPr/>
        <a:lstStyle/>
        <a:p>
          <a:endParaRPr lang="en-US" sz="1050"/>
        </a:p>
      </dgm:t>
    </dgm:pt>
    <dgm:pt modelId="{31890F4E-6FF6-4A94-AFA9-8624522249FA}">
      <dgm:prSet custT="1"/>
      <dgm:spPr/>
      <dgm:t>
        <a:bodyPr/>
        <a:lstStyle/>
        <a:p>
          <a:pPr rtl="0"/>
          <a:r>
            <a:rPr lang="vi-VN" sz="1800" dirty="0" smtClean="0"/>
            <a:t>Các hộ gia đình có PV áp mái trở thành prosumer.</a:t>
          </a:r>
          <a:endParaRPr lang="en-US" sz="1800" dirty="0"/>
        </a:p>
      </dgm:t>
    </dgm:pt>
    <dgm:pt modelId="{4736D403-56E8-436E-8037-FCEAE8E636C3}" type="parTrans" cxnId="{8E532AE5-E1A9-4E14-80FE-FCA46C9F49B6}">
      <dgm:prSet/>
      <dgm:spPr/>
      <dgm:t>
        <a:bodyPr/>
        <a:lstStyle/>
        <a:p>
          <a:endParaRPr lang="en-US" sz="1050"/>
        </a:p>
      </dgm:t>
    </dgm:pt>
    <dgm:pt modelId="{78E855DB-FE67-4E18-8B92-B2022B2A7950}" type="sibTrans" cxnId="{8E532AE5-E1A9-4E14-80FE-FCA46C9F49B6}">
      <dgm:prSet/>
      <dgm:spPr/>
      <dgm:t>
        <a:bodyPr/>
        <a:lstStyle/>
        <a:p>
          <a:endParaRPr lang="en-US" sz="1050"/>
        </a:p>
      </dgm:t>
    </dgm:pt>
    <dgm:pt modelId="{4A895FCD-C872-4707-B6DB-57C9A9BA9841}">
      <dgm:prSet custT="1"/>
      <dgm:spPr/>
      <dgm:t>
        <a:bodyPr/>
        <a:lstStyle/>
        <a:p>
          <a:pPr rtl="0"/>
          <a:r>
            <a:rPr lang="vi-VN" sz="2400" b="1" dirty="0" smtClean="0"/>
            <a:t>Thách thức chính trong kịch bản này</a:t>
          </a:r>
          <a:endParaRPr lang="en-US" sz="2400" dirty="0"/>
        </a:p>
      </dgm:t>
    </dgm:pt>
    <dgm:pt modelId="{EA7C5052-9C43-45EA-A223-ACB2BCF8B78B}" type="parTrans" cxnId="{E3140B1A-A089-4FAC-9716-8EC130EF0D96}">
      <dgm:prSet/>
      <dgm:spPr/>
      <dgm:t>
        <a:bodyPr/>
        <a:lstStyle/>
        <a:p>
          <a:endParaRPr lang="en-US" sz="1050"/>
        </a:p>
      </dgm:t>
    </dgm:pt>
    <dgm:pt modelId="{E03E891C-7C5F-4741-96C3-1FFE1F5AF229}" type="sibTrans" cxnId="{E3140B1A-A089-4FAC-9716-8EC130EF0D96}">
      <dgm:prSet/>
      <dgm:spPr/>
      <dgm:t>
        <a:bodyPr/>
        <a:lstStyle/>
        <a:p>
          <a:endParaRPr lang="en-US" sz="1050"/>
        </a:p>
      </dgm:t>
    </dgm:pt>
    <dgm:pt modelId="{FE1047D4-8FD6-4167-9030-4768CE31CCF5}">
      <dgm:prSet custT="1"/>
      <dgm:spPr/>
      <dgm:t>
        <a:bodyPr/>
        <a:lstStyle/>
        <a:p>
          <a:pPr rtl="0"/>
          <a:r>
            <a:rPr lang="vi-VN" sz="1800" dirty="0" smtClean="0"/>
            <a:t>Sự không chắc chắn của nguồn PV và phụ tải.</a:t>
          </a:r>
          <a:endParaRPr lang="en-US" sz="1800" dirty="0"/>
        </a:p>
      </dgm:t>
    </dgm:pt>
    <dgm:pt modelId="{19976E9D-BD30-4A62-99BB-221E921064AA}" type="parTrans" cxnId="{1CE3FF07-CAC9-47B1-B7D6-EC3CAE017DB6}">
      <dgm:prSet/>
      <dgm:spPr/>
      <dgm:t>
        <a:bodyPr/>
        <a:lstStyle/>
        <a:p>
          <a:endParaRPr lang="en-US" sz="1050"/>
        </a:p>
      </dgm:t>
    </dgm:pt>
    <dgm:pt modelId="{825D9AF4-4DCF-4619-98AE-42B9128A047B}" type="sibTrans" cxnId="{1CE3FF07-CAC9-47B1-B7D6-EC3CAE017DB6}">
      <dgm:prSet/>
      <dgm:spPr/>
      <dgm:t>
        <a:bodyPr/>
        <a:lstStyle/>
        <a:p>
          <a:endParaRPr lang="en-US" sz="1050"/>
        </a:p>
      </dgm:t>
    </dgm:pt>
    <dgm:pt modelId="{FAE99461-1820-4422-BEE5-BD6D23DE9787}">
      <dgm:prSet custT="1"/>
      <dgm:spPr/>
      <dgm:t>
        <a:bodyPr/>
        <a:lstStyle/>
        <a:p>
          <a:pPr rtl="0"/>
          <a:r>
            <a:rPr lang="vi-VN" sz="1800" dirty="0" smtClean="0"/>
            <a:t>Ràng buộc của lưới điện hạ thế.</a:t>
          </a:r>
          <a:endParaRPr lang="en-US" sz="1800" dirty="0"/>
        </a:p>
      </dgm:t>
    </dgm:pt>
    <dgm:pt modelId="{9222476D-5C7C-4D74-9D21-B37370B68281}" type="parTrans" cxnId="{DACD4B2E-338A-40FF-8ED1-002267D46759}">
      <dgm:prSet/>
      <dgm:spPr/>
      <dgm:t>
        <a:bodyPr/>
        <a:lstStyle/>
        <a:p>
          <a:endParaRPr lang="en-US" sz="1050"/>
        </a:p>
      </dgm:t>
    </dgm:pt>
    <dgm:pt modelId="{5AFDC1D5-2194-4450-9A73-B8A58DEBB6C0}" type="sibTrans" cxnId="{DACD4B2E-338A-40FF-8ED1-002267D46759}">
      <dgm:prSet/>
      <dgm:spPr/>
      <dgm:t>
        <a:bodyPr/>
        <a:lstStyle/>
        <a:p>
          <a:endParaRPr lang="en-US" sz="1050"/>
        </a:p>
      </dgm:t>
    </dgm:pt>
    <dgm:pt modelId="{325372AA-A01B-4B2E-A3B7-10C961AF964A}">
      <dgm:prSet custT="1"/>
      <dgm:spPr/>
      <dgm:t>
        <a:bodyPr/>
        <a:lstStyle/>
        <a:p>
          <a:pPr rtl="0"/>
          <a:r>
            <a:rPr lang="vi-VN" sz="1800" dirty="0" smtClean="0"/>
            <a:t>Làm sao để khuyến khích các hộ tham gia và chia sẻ lợi ích công bằng.</a:t>
          </a:r>
          <a:endParaRPr lang="en-US" sz="1800" dirty="0"/>
        </a:p>
      </dgm:t>
    </dgm:pt>
    <dgm:pt modelId="{DBA22292-D793-4535-B634-2B91780AAB04}" type="parTrans" cxnId="{9EB5C1C6-B552-4208-A059-870F77876406}">
      <dgm:prSet/>
      <dgm:spPr/>
      <dgm:t>
        <a:bodyPr/>
        <a:lstStyle/>
        <a:p>
          <a:endParaRPr lang="en-US" sz="1050"/>
        </a:p>
      </dgm:t>
    </dgm:pt>
    <dgm:pt modelId="{881EBD80-DD87-4F12-8F70-FBE9F35DA342}" type="sibTrans" cxnId="{9EB5C1C6-B552-4208-A059-870F77876406}">
      <dgm:prSet/>
      <dgm:spPr/>
      <dgm:t>
        <a:bodyPr/>
        <a:lstStyle/>
        <a:p>
          <a:endParaRPr lang="en-US" sz="1050"/>
        </a:p>
      </dgm:t>
    </dgm:pt>
    <dgm:pt modelId="{F86EF78E-FDDC-4476-92D5-3BD972678490}" type="pres">
      <dgm:prSet presAssocID="{02F19A4D-24E4-4C71-A989-FD571FB48C55}" presName="vert0" presStyleCnt="0">
        <dgm:presLayoutVars>
          <dgm:dir/>
          <dgm:animOne val="branch"/>
          <dgm:animLvl val="lvl"/>
        </dgm:presLayoutVars>
      </dgm:prSet>
      <dgm:spPr/>
    </dgm:pt>
    <dgm:pt modelId="{6AF5212A-1A66-4BAA-9A15-7BA733B12E41}" type="pres">
      <dgm:prSet presAssocID="{703C9F21-07F0-4906-9283-3AA6E3822A85}" presName="thickLine" presStyleLbl="alignNode1" presStyleIdx="0" presStyleCnt="2"/>
      <dgm:spPr/>
    </dgm:pt>
    <dgm:pt modelId="{8FA2A528-DEF9-4285-83D9-E9C894CF9AC7}" type="pres">
      <dgm:prSet presAssocID="{703C9F21-07F0-4906-9283-3AA6E3822A85}" presName="horz1" presStyleCnt="0"/>
      <dgm:spPr/>
    </dgm:pt>
    <dgm:pt modelId="{5C28FE74-3B86-4AF9-954A-B0A5922160E4}" type="pres">
      <dgm:prSet presAssocID="{703C9F21-07F0-4906-9283-3AA6E3822A85}" presName="tx1" presStyleLbl="revTx" presStyleIdx="0" presStyleCnt="6" custScaleX="195260"/>
      <dgm:spPr/>
      <dgm:t>
        <a:bodyPr/>
        <a:lstStyle/>
        <a:p>
          <a:endParaRPr lang="en-US"/>
        </a:p>
      </dgm:t>
    </dgm:pt>
    <dgm:pt modelId="{AF20E3E3-2C6E-4EB4-89D6-DE07E250E06D}" type="pres">
      <dgm:prSet presAssocID="{703C9F21-07F0-4906-9283-3AA6E3822A85}" presName="vert1" presStyleCnt="0"/>
      <dgm:spPr/>
    </dgm:pt>
    <dgm:pt modelId="{98DD45A8-A9B3-4C0A-A4F5-C9B1DB3651D5}" type="pres">
      <dgm:prSet presAssocID="{31890F4E-6FF6-4A94-AFA9-8624522249FA}" presName="vertSpace2a" presStyleCnt="0"/>
      <dgm:spPr/>
    </dgm:pt>
    <dgm:pt modelId="{9AC2DE52-3481-4738-BAC7-6D8E62C20875}" type="pres">
      <dgm:prSet presAssocID="{31890F4E-6FF6-4A94-AFA9-8624522249FA}" presName="horz2" presStyleCnt="0"/>
      <dgm:spPr/>
    </dgm:pt>
    <dgm:pt modelId="{AB86F735-785D-468B-A108-E08E4F84A7F4}" type="pres">
      <dgm:prSet presAssocID="{31890F4E-6FF6-4A94-AFA9-8624522249FA}" presName="horzSpace2" presStyleCnt="0"/>
      <dgm:spPr/>
    </dgm:pt>
    <dgm:pt modelId="{F339118A-9F18-421F-A3EB-8A78A1758A1E}" type="pres">
      <dgm:prSet presAssocID="{31890F4E-6FF6-4A94-AFA9-8624522249FA}" presName="tx2" presStyleLbl="revTx" presStyleIdx="1" presStyleCnt="6"/>
      <dgm:spPr/>
    </dgm:pt>
    <dgm:pt modelId="{3399DFFA-AD21-4342-BEFD-1AF7893979D8}" type="pres">
      <dgm:prSet presAssocID="{31890F4E-6FF6-4A94-AFA9-8624522249FA}" presName="vert2" presStyleCnt="0"/>
      <dgm:spPr/>
    </dgm:pt>
    <dgm:pt modelId="{8540BF04-AC2F-4DA1-AE13-6A1B55C56F47}" type="pres">
      <dgm:prSet presAssocID="{31890F4E-6FF6-4A94-AFA9-8624522249FA}" presName="thinLine2b" presStyleLbl="callout" presStyleIdx="0" presStyleCnt="4"/>
      <dgm:spPr/>
    </dgm:pt>
    <dgm:pt modelId="{2328675B-78C2-49A7-8B6B-FB247F84D3E7}" type="pres">
      <dgm:prSet presAssocID="{31890F4E-6FF6-4A94-AFA9-8624522249FA}" presName="vertSpace2b" presStyleCnt="0"/>
      <dgm:spPr/>
    </dgm:pt>
    <dgm:pt modelId="{06E7A7E1-3364-417B-BE0C-4BA826F4FE72}" type="pres">
      <dgm:prSet presAssocID="{4A895FCD-C872-4707-B6DB-57C9A9BA9841}" presName="thickLine" presStyleLbl="alignNode1" presStyleIdx="1" presStyleCnt="2"/>
      <dgm:spPr/>
    </dgm:pt>
    <dgm:pt modelId="{E7AF4C93-FB5A-4298-BFF8-0BD480B16363}" type="pres">
      <dgm:prSet presAssocID="{4A895FCD-C872-4707-B6DB-57C9A9BA9841}" presName="horz1" presStyleCnt="0"/>
      <dgm:spPr/>
    </dgm:pt>
    <dgm:pt modelId="{2EA12ACF-B541-42BF-AE6F-B926BA3FCDAD}" type="pres">
      <dgm:prSet presAssocID="{4A895FCD-C872-4707-B6DB-57C9A9BA9841}" presName="tx1" presStyleLbl="revTx" presStyleIdx="2" presStyleCnt="6" custScaleX="211234"/>
      <dgm:spPr/>
      <dgm:t>
        <a:bodyPr/>
        <a:lstStyle/>
        <a:p>
          <a:endParaRPr lang="en-US"/>
        </a:p>
      </dgm:t>
    </dgm:pt>
    <dgm:pt modelId="{65ACAF21-0879-4561-9E94-263BE8D0FA56}" type="pres">
      <dgm:prSet presAssocID="{4A895FCD-C872-4707-B6DB-57C9A9BA9841}" presName="vert1" presStyleCnt="0"/>
      <dgm:spPr/>
    </dgm:pt>
    <dgm:pt modelId="{593BAFFE-A6F2-4836-A504-58CFE2B1505E}" type="pres">
      <dgm:prSet presAssocID="{FE1047D4-8FD6-4167-9030-4768CE31CCF5}" presName="vertSpace2a" presStyleCnt="0"/>
      <dgm:spPr/>
    </dgm:pt>
    <dgm:pt modelId="{AFEB0A25-DF65-4A15-99FF-EBE3CBC3CB0B}" type="pres">
      <dgm:prSet presAssocID="{FE1047D4-8FD6-4167-9030-4768CE31CCF5}" presName="horz2" presStyleCnt="0"/>
      <dgm:spPr/>
    </dgm:pt>
    <dgm:pt modelId="{19ED2F7E-691C-4220-A36C-7C0BE7A3B6C2}" type="pres">
      <dgm:prSet presAssocID="{FE1047D4-8FD6-4167-9030-4768CE31CCF5}" presName="horzSpace2" presStyleCnt="0"/>
      <dgm:spPr/>
    </dgm:pt>
    <dgm:pt modelId="{ED36B7B4-49C4-4615-B106-61AD063EA4B9}" type="pres">
      <dgm:prSet presAssocID="{FE1047D4-8FD6-4167-9030-4768CE31CCF5}" presName="tx2" presStyleLbl="revTx" presStyleIdx="3" presStyleCnt="6"/>
      <dgm:spPr/>
    </dgm:pt>
    <dgm:pt modelId="{585008B7-3AD3-4ECF-8928-AA3618701B1E}" type="pres">
      <dgm:prSet presAssocID="{FE1047D4-8FD6-4167-9030-4768CE31CCF5}" presName="vert2" presStyleCnt="0"/>
      <dgm:spPr/>
    </dgm:pt>
    <dgm:pt modelId="{527F3221-CDFD-495C-9920-BAF04E2F52A7}" type="pres">
      <dgm:prSet presAssocID="{FE1047D4-8FD6-4167-9030-4768CE31CCF5}" presName="thinLine2b" presStyleLbl="callout" presStyleIdx="1" presStyleCnt="4"/>
      <dgm:spPr/>
    </dgm:pt>
    <dgm:pt modelId="{BA3B635A-84AE-4BDA-BC13-A29E82AE2377}" type="pres">
      <dgm:prSet presAssocID="{FE1047D4-8FD6-4167-9030-4768CE31CCF5}" presName="vertSpace2b" presStyleCnt="0"/>
      <dgm:spPr/>
    </dgm:pt>
    <dgm:pt modelId="{CFA48306-71B2-4560-BA83-1B18DC16EF5B}" type="pres">
      <dgm:prSet presAssocID="{FAE99461-1820-4422-BEE5-BD6D23DE9787}" presName="horz2" presStyleCnt="0"/>
      <dgm:spPr/>
    </dgm:pt>
    <dgm:pt modelId="{0A68D766-59E8-4271-936A-6413AF272FC4}" type="pres">
      <dgm:prSet presAssocID="{FAE99461-1820-4422-BEE5-BD6D23DE9787}" presName="horzSpace2" presStyleCnt="0"/>
      <dgm:spPr/>
    </dgm:pt>
    <dgm:pt modelId="{C9A93038-D0E5-41D6-979D-D22A0682E671}" type="pres">
      <dgm:prSet presAssocID="{FAE99461-1820-4422-BEE5-BD6D23DE9787}" presName="tx2" presStyleLbl="revTx" presStyleIdx="4" presStyleCnt="6"/>
      <dgm:spPr/>
    </dgm:pt>
    <dgm:pt modelId="{A1DE3385-C461-494F-8B84-8DDBFB991AE2}" type="pres">
      <dgm:prSet presAssocID="{FAE99461-1820-4422-BEE5-BD6D23DE9787}" presName="vert2" presStyleCnt="0"/>
      <dgm:spPr/>
    </dgm:pt>
    <dgm:pt modelId="{B26AD347-00F2-46F3-86F6-C4E0EC6D20A6}" type="pres">
      <dgm:prSet presAssocID="{FAE99461-1820-4422-BEE5-BD6D23DE9787}" presName="thinLine2b" presStyleLbl="callout" presStyleIdx="2" presStyleCnt="4"/>
      <dgm:spPr/>
    </dgm:pt>
    <dgm:pt modelId="{FAC5A4D2-824A-427D-8091-07E8251029B6}" type="pres">
      <dgm:prSet presAssocID="{FAE99461-1820-4422-BEE5-BD6D23DE9787}" presName="vertSpace2b" presStyleCnt="0"/>
      <dgm:spPr/>
    </dgm:pt>
    <dgm:pt modelId="{5D2BCCE9-03AD-4F77-B3DF-90E37F29F558}" type="pres">
      <dgm:prSet presAssocID="{325372AA-A01B-4B2E-A3B7-10C961AF964A}" presName="horz2" presStyleCnt="0"/>
      <dgm:spPr/>
    </dgm:pt>
    <dgm:pt modelId="{6E90FA39-8031-41EA-8900-A79258C1A137}" type="pres">
      <dgm:prSet presAssocID="{325372AA-A01B-4B2E-A3B7-10C961AF964A}" presName="horzSpace2" presStyleCnt="0"/>
      <dgm:spPr/>
    </dgm:pt>
    <dgm:pt modelId="{F521ED57-6C16-4D51-8642-430C059BFDCA}" type="pres">
      <dgm:prSet presAssocID="{325372AA-A01B-4B2E-A3B7-10C961AF964A}" presName="tx2" presStyleLbl="revTx" presStyleIdx="5" presStyleCnt="6"/>
      <dgm:spPr/>
    </dgm:pt>
    <dgm:pt modelId="{A2133A3D-C8DF-4D18-8C00-99585B2E6BB9}" type="pres">
      <dgm:prSet presAssocID="{325372AA-A01B-4B2E-A3B7-10C961AF964A}" presName="vert2" presStyleCnt="0"/>
      <dgm:spPr/>
    </dgm:pt>
    <dgm:pt modelId="{54959856-BA07-4548-8D67-B57D05DA2598}" type="pres">
      <dgm:prSet presAssocID="{325372AA-A01B-4B2E-A3B7-10C961AF964A}" presName="thinLine2b" presStyleLbl="callout" presStyleIdx="3" presStyleCnt="4"/>
      <dgm:spPr/>
    </dgm:pt>
    <dgm:pt modelId="{DC674EAB-08EA-4AF1-85DD-496D86A41127}" type="pres">
      <dgm:prSet presAssocID="{325372AA-A01B-4B2E-A3B7-10C961AF964A}" presName="vertSpace2b" presStyleCnt="0"/>
      <dgm:spPr/>
    </dgm:pt>
  </dgm:ptLst>
  <dgm:cxnLst>
    <dgm:cxn modelId="{E3140B1A-A089-4FAC-9716-8EC130EF0D96}" srcId="{02F19A4D-24E4-4C71-A989-FD571FB48C55}" destId="{4A895FCD-C872-4707-B6DB-57C9A9BA9841}" srcOrd="1" destOrd="0" parTransId="{EA7C5052-9C43-45EA-A223-ACB2BCF8B78B}" sibTransId="{E03E891C-7C5F-4741-96C3-1FFE1F5AF229}"/>
    <dgm:cxn modelId="{1BFEB515-5370-4102-BE75-397045193625}" type="presOf" srcId="{FE1047D4-8FD6-4167-9030-4768CE31CCF5}" destId="{ED36B7B4-49C4-4615-B106-61AD063EA4B9}" srcOrd="0" destOrd="0" presId="urn:microsoft.com/office/officeart/2008/layout/LinedList"/>
    <dgm:cxn modelId="{486DF6A5-F429-4B4D-BCF7-415E2ADAC5DB}" type="presOf" srcId="{325372AA-A01B-4B2E-A3B7-10C961AF964A}" destId="{F521ED57-6C16-4D51-8642-430C059BFDCA}" srcOrd="0" destOrd="0" presId="urn:microsoft.com/office/officeart/2008/layout/LinedList"/>
    <dgm:cxn modelId="{DACD4B2E-338A-40FF-8ED1-002267D46759}" srcId="{4A895FCD-C872-4707-B6DB-57C9A9BA9841}" destId="{FAE99461-1820-4422-BEE5-BD6D23DE9787}" srcOrd="1" destOrd="0" parTransId="{9222476D-5C7C-4D74-9D21-B37370B68281}" sibTransId="{5AFDC1D5-2194-4450-9A73-B8A58DEBB6C0}"/>
    <dgm:cxn modelId="{68BF40C8-C1B8-41AE-8556-0F57560B868C}" type="presOf" srcId="{703C9F21-07F0-4906-9283-3AA6E3822A85}" destId="{5C28FE74-3B86-4AF9-954A-B0A5922160E4}" srcOrd="0" destOrd="0" presId="urn:microsoft.com/office/officeart/2008/layout/LinedList"/>
    <dgm:cxn modelId="{9EB5C1C6-B552-4208-A059-870F77876406}" srcId="{4A895FCD-C872-4707-B6DB-57C9A9BA9841}" destId="{325372AA-A01B-4B2E-A3B7-10C961AF964A}" srcOrd="2" destOrd="0" parTransId="{DBA22292-D793-4535-B634-2B91780AAB04}" sibTransId="{881EBD80-DD87-4F12-8F70-FBE9F35DA342}"/>
    <dgm:cxn modelId="{8E532AE5-E1A9-4E14-80FE-FCA46C9F49B6}" srcId="{703C9F21-07F0-4906-9283-3AA6E3822A85}" destId="{31890F4E-6FF6-4A94-AFA9-8624522249FA}" srcOrd="0" destOrd="0" parTransId="{4736D403-56E8-436E-8037-FCEAE8E636C3}" sibTransId="{78E855DB-FE67-4E18-8B92-B2022B2A7950}"/>
    <dgm:cxn modelId="{FDF9CA30-0266-464C-8BEE-1181C937CDB5}" type="presOf" srcId="{02F19A4D-24E4-4C71-A989-FD571FB48C55}" destId="{F86EF78E-FDDC-4476-92D5-3BD972678490}" srcOrd="0" destOrd="0" presId="urn:microsoft.com/office/officeart/2008/layout/LinedList"/>
    <dgm:cxn modelId="{27DE4C81-26B0-4F6C-B7B8-B46C9B8654A2}" type="presOf" srcId="{31890F4E-6FF6-4A94-AFA9-8624522249FA}" destId="{F339118A-9F18-421F-A3EB-8A78A1758A1E}" srcOrd="0" destOrd="0" presId="urn:microsoft.com/office/officeart/2008/layout/LinedList"/>
    <dgm:cxn modelId="{58F90648-5AEF-4D39-9066-B97D08260FF0}" srcId="{02F19A4D-24E4-4C71-A989-FD571FB48C55}" destId="{703C9F21-07F0-4906-9283-3AA6E3822A85}" srcOrd="0" destOrd="0" parTransId="{C57F50D7-D2DF-4471-942B-F640300CFB63}" sibTransId="{9D9CCA9C-E0A6-4237-8852-624942DF2463}"/>
    <dgm:cxn modelId="{A7B32339-ED22-4EB5-B10A-11D4D1F581BA}" type="presOf" srcId="{FAE99461-1820-4422-BEE5-BD6D23DE9787}" destId="{C9A93038-D0E5-41D6-979D-D22A0682E671}" srcOrd="0" destOrd="0" presId="urn:microsoft.com/office/officeart/2008/layout/LinedList"/>
    <dgm:cxn modelId="{1CE3FF07-CAC9-47B1-B7D6-EC3CAE017DB6}" srcId="{4A895FCD-C872-4707-B6DB-57C9A9BA9841}" destId="{FE1047D4-8FD6-4167-9030-4768CE31CCF5}" srcOrd="0" destOrd="0" parTransId="{19976E9D-BD30-4A62-99BB-221E921064AA}" sibTransId="{825D9AF4-4DCF-4619-98AE-42B9128A047B}"/>
    <dgm:cxn modelId="{90EE2A4F-A74D-43E5-BB6D-6CE97CB51EF9}" type="presOf" srcId="{4A895FCD-C872-4707-B6DB-57C9A9BA9841}" destId="{2EA12ACF-B541-42BF-AE6F-B926BA3FCDAD}" srcOrd="0" destOrd="0" presId="urn:microsoft.com/office/officeart/2008/layout/LinedList"/>
    <dgm:cxn modelId="{14C38425-FCD7-4914-94DA-BFD2765AB2E2}" type="presParOf" srcId="{F86EF78E-FDDC-4476-92D5-3BD972678490}" destId="{6AF5212A-1A66-4BAA-9A15-7BA733B12E41}" srcOrd="0" destOrd="0" presId="urn:microsoft.com/office/officeart/2008/layout/LinedList"/>
    <dgm:cxn modelId="{BD3AB8A5-90DC-4352-8FCA-0C94498561AE}" type="presParOf" srcId="{F86EF78E-FDDC-4476-92D5-3BD972678490}" destId="{8FA2A528-DEF9-4285-83D9-E9C894CF9AC7}" srcOrd="1" destOrd="0" presId="urn:microsoft.com/office/officeart/2008/layout/LinedList"/>
    <dgm:cxn modelId="{8903B229-4808-4234-AF16-58444308FDFB}" type="presParOf" srcId="{8FA2A528-DEF9-4285-83D9-E9C894CF9AC7}" destId="{5C28FE74-3B86-4AF9-954A-B0A5922160E4}" srcOrd="0" destOrd="0" presId="urn:microsoft.com/office/officeart/2008/layout/LinedList"/>
    <dgm:cxn modelId="{6CF157C9-2C29-4215-A41F-A3302DF99F9C}" type="presParOf" srcId="{8FA2A528-DEF9-4285-83D9-E9C894CF9AC7}" destId="{AF20E3E3-2C6E-4EB4-89D6-DE07E250E06D}" srcOrd="1" destOrd="0" presId="urn:microsoft.com/office/officeart/2008/layout/LinedList"/>
    <dgm:cxn modelId="{AA8AFB2D-03A1-48FD-A2AE-62461A9B041E}" type="presParOf" srcId="{AF20E3E3-2C6E-4EB4-89D6-DE07E250E06D}" destId="{98DD45A8-A9B3-4C0A-A4F5-C9B1DB3651D5}" srcOrd="0" destOrd="0" presId="urn:microsoft.com/office/officeart/2008/layout/LinedList"/>
    <dgm:cxn modelId="{ECDD4277-FBFB-4CA0-B744-18E56266D61B}" type="presParOf" srcId="{AF20E3E3-2C6E-4EB4-89D6-DE07E250E06D}" destId="{9AC2DE52-3481-4738-BAC7-6D8E62C20875}" srcOrd="1" destOrd="0" presId="urn:microsoft.com/office/officeart/2008/layout/LinedList"/>
    <dgm:cxn modelId="{8C113ADE-669D-4F9A-9AAB-9C06BC92ACE6}" type="presParOf" srcId="{9AC2DE52-3481-4738-BAC7-6D8E62C20875}" destId="{AB86F735-785D-468B-A108-E08E4F84A7F4}" srcOrd="0" destOrd="0" presId="urn:microsoft.com/office/officeart/2008/layout/LinedList"/>
    <dgm:cxn modelId="{5F5AE998-1DA3-4EBF-85E8-A14B9FAC7537}" type="presParOf" srcId="{9AC2DE52-3481-4738-BAC7-6D8E62C20875}" destId="{F339118A-9F18-421F-A3EB-8A78A1758A1E}" srcOrd="1" destOrd="0" presId="urn:microsoft.com/office/officeart/2008/layout/LinedList"/>
    <dgm:cxn modelId="{9EA62CB7-A12D-4D08-894F-C71382C156BA}" type="presParOf" srcId="{9AC2DE52-3481-4738-BAC7-6D8E62C20875}" destId="{3399DFFA-AD21-4342-BEFD-1AF7893979D8}" srcOrd="2" destOrd="0" presId="urn:microsoft.com/office/officeart/2008/layout/LinedList"/>
    <dgm:cxn modelId="{38219B51-DC47-42F4-AFDE-E879268DCC75}" type="presParOf" srcId="{AF20E3E3-2C6E-4EB4-89D6-DE07E250E06D}" destId="{8540BF04-AC2F-4DA1-AE13-6A1B55C56F47}" srcOrd="2" destOrd="0" presId="urn:microsoft.com/office/officeart/2008/layout/LinedList"/>
    <dgm:cxn modelId="{2BD78CA4-2F6E-43A4-AC04-E6A7F16D3DFF}" type="presParOf" srcId="{AF20E3E3-2C6E-4EB4-89D6-DE07E250E06D}" destId="{2328675B-78C2-49A7-8B6B-FB247F84D3E7}" srcOrd="3" destOrd="0" presId="urn:microsoft.com/office/officeart/2008/layout/LinedList"/>
    <dgm:cxn modelId="{E3EB2FE5-E5FE-4C0D-85B5-3ED9C2834BA4}" type="presParOf" srcId="{F86EF78E-FDDC-4476-92D5-3BD972678490}" destId="{06E7A7E1-3364-417B-BE0C-4BA826F4FE72}" srcOrd="2" destOrd="0" presId="urn:microsoft.com/office/officeart/2008/layout/LinedList"/>
    <dgm:cxn modelId="{BFB3EED8-89D6-431A-AD5E-1C8746B3B36C}" type="presParOf" srcId="{F86EF78E-FDDC-4476-92D5-3BD972678490}" destId="{E7AF4C93-FB5A-4298-BFF8-0BD480B16363}" srcOrd="3" destOrd="0" presId="urn:microsoft.com/office/officeart/2008/layout/LinedList"/>
    <dgm:cxn modelId="{56079D83-E78C-4298-985F-D374EFA65CDE}" type="presParOf" srcId="{E7AF4C93-FB5A-4298-BFF8-0BD480B16363}" destId="{2EA12ACF-B541-42BF-AE6F-B926BA3FCDAD}" srcOrd="0" destOrd="0" presId="urn:microsoft.com/office/officeart/2008/layout/LinedList"/>
    <dgm:cxn modelId="{3A5F6C9A-D23E-43A1-8682-ABCC58826745}" type="presParOf" srcId="{E7AF4C93-FB5A-4298-BFF8-0BD480B16363}" destId="{65ACAF21-0879-4561-9E94-263BE8D0FA56}" srcOrd="1" destOrd="0" presId="urn:microsoft.com/office/officeart/2008/layout/LinedList"/>
    <dgm:cxn modelId="{5D3FFF19-9AA5-4C85-8A50-2E7E667E6DDB}" type="presParOf" srcId="{65ACAF21-0879-4561-9E94-263BE8D0FA56}" destId="{593BAFFE-A6F2-4836-A504-58CFE2B1505E}" srcOrd="0" destOrd="0" presId="urn:microsoft.com/office/officeart/2008/layout/LinedList"/>
    <dgm:cxn modelId="{1682948A-9231-4239-A319-51F604DE3316}" type="presParOf" srcId="{65ACAF21-0879-4561-9E94-263BE8D0FA56}" destId="{AFEB0A25-DF65-4A15-99FF-EBE3CBC3CB0B}" srcOrd="1" destOrd="0" presId="urn:microsoft.com/office/officeart/2008/layout/LinedList"/>
    <dgm:cxn modelId="{A5673659-4013-44EF-AC7D-5071EDFC1786}" type="presParOf" srcId="{AFEB0A25-DF65-4A15-99FF-EBE3CBC3CB0B}" destId="{19ED2F7E-691C-4220-A36C-7C0BE7A3B6C2}" srcOrd="0" destOrd="0" presId="urn:microsoft.com/office/officeart/2008/layout/LinedList"/>
    <dgm:cxn modelId="{840FA292-0396-4AD2-997F-CF164C610A47}" type="presParOf" srcId="{AFEB0A25-DF65-4A15-99FF-EBE3CBC3CB0B}" destId="{ED36B7B4-49C4-4615-B106-61AD063EA4B9}" srcOrd="1" destOrd="0" presId="urn:microsoft.com/office/officeart/2008/layout/LinedList"/>
    <dgm:cxn modelId="{1CED54BF-2338-4520-8091-67FFF8FB2C98}" type="presParOf" srcId="{AFEB0A25-DF65-4A15-99FF-EBE3CBC3CB0B}" destId="{585008B7-3AD3-4ECF-8928-AA3618701B1E}" srcOrd="2" destOrd="0" presId="urn:microsoft.com/office/officeart/2008/layout/LinedList"/>
    <dgm:cxn modelId="{9CF11ED8-9B08-4E48-8739-F2B2CACBA7A4}" type="presParOf" srcId="{65ACAF21-0879-4561-9E94-263BE8D0FA56}" destId="{527F3221-CDFD-495C-9920-BAF04E2F52A7}" srcOrd="2" destOrd="0" presId="urn:microsoft.com/office/officeart/2008/layout/LinedList"/>
    <dgm:cxn modelId="{A93EF983-0992-471A-ACF9-B76D8C911B95}" type="presParOf" srcId="{65ACAF21-0879-4561-9E94-263BE8D0FA56}" destId="{BA3B635A-84AE-4BDA-BC13-A29E82AE2377}" srcOrd="3" destOrd="0" presId="urn:microsoft.com/office/officeart/2008/layout/LinedList"/>
    <dgm:cxn modelId="{6470C522-87E7-43F3-9E01-22DA53DADF29}" type="presParOf" srcId="{65ACAF21-0879-4561-9E94-263BE8D0FA56}" destId="{CFA48306-71B2-4560-BA83-1B18DC16EF5B}" srcOrd="4" destOrd="0" presId="urn:microsoft.com/office/officeart/2008/layout/LinedList"/>
    <dgm:cxn modelId="{4417CAC5-15A7-46F5-9C03-31A9A99A5217}" type="presParOf" srcId="{CFA48306-71B2-4560-BA83-1B18DC16EF5B}" destId="{0A68D766-59E8-4271-936A-6413AF272FC4}" srcOrd="0" destOrd="0" presId="urn:microsoft.com/office/officeart/2008/layout/LinedList"/>
    <dgm:cxn modelId="{91191C5A-EFA8-45EA-BA04-19B57488139E}" type="presParOf" srcId="{CFA48306-71B2-4560-BA83-1B18DC16EF5B}" destId="{C9A93038-D0E5-41D6-979D-D22A0682E671}" srcOrd="1" destOrd="0" presId="urn:microsoft.com/office/officeart/2008/layout/LinedList"/>
    <dgm:cxn modelId="{26D67749-AF5A-4905-A206-8C1B51F3202F}" type="presParOf" srcId="{CFA48306-71B2-4560-BA83-1B18DC16EF5B}" destId="{A1DE3385-C461-494F-8B84-8DDBFB991AE2}" srcOrd="2" destOrd="0" presId="urn:microsoft.com/office/officeart/2008/layout/LinedList"/>
    <dgm:cxn modelId="{7F309011-51F7-4FB9-B8D6-F09E51A5326D}" type="presParOf" srcId="{65ACAF21-0879-4561-9E94-263BE8D0FA56}" destId="{B26AD347-00F2-46F3-86F6-C4E0EC6D20A6}" srcOrd="5" destOrd="0" presId="urn:microsoft.com/office/officeart/2008/layout/LinedList"/>
    <dgm:cxn modelId="{1B42195E-F9E5-4051-A233-AACC256E81AF}" type="presParOf" srcId="{65ACAF21-0879-4561-9E94-263BE8D0FA56}" destId="{FAC5A4D2-824A-427D-8091-07E8251029B6}" srcOrd="6" destOrd="0" presId="urn:microsoft.com/office/officeart/2008/layout/LinedList"/>
    <dgm:cxn modelId="{F55119D6-5193-439A-BA93-5B0FDE19FA8F}" type="presParOf" srcId="{65ACAF21-0879-4561-9E94-263BE8D0FA56}" destId="{5D2BCCE9-03AD-4F77-B3DF-90E37F29F558}" srcOrd="7" destOrd="0" presId="urn:microsoft.com/office/officeart/2008/layout/LinedList"/>
    <dgm:cxn modelId="{915563A4-0A66-4F66-B936-50F1336A4FDF}" type="presParOf" srcId="{5D2BCCE9-03AD-4F77-B3DF-90E37F29F558}" destId="{6E90FA39-8031-41EA-8900-A79258C1A137}" srcOrd="0" destOrd="0" presId="urn:microsoft.com/office/officeart/2008/layout/LinedList"/>
    <dgm:cxn modelId="{ABB01809-AE7D-4321-A215-12EB0445DF83}" type="presParOf" srcId="{5D2BCCE9-03AD-4F77-B3DF-90E37F29F558}" destId="{F521ED57-6C16-4D51-8642-430C059BFDCA}" srcOrd="1" destOrd="0" presId="urn:microsoft.com/office/officeart/2008/layout/LinedList"/>
    <dgm:cxn modelId="{80576351-B85A-4B32-BD9E-5CFBE8B916AC}" type="presParOf" srcId="{5D2BCCE9-03AD-4F77-B3DF-90E37F29F558}" destId="{A2133A3D-C8DF-4D18-8C00-99585B2E6BB9}" srcOrd="2" destOrd="0" presId="urn:microsoft.com/office/officeart/2008/layout/LinedList"/>
    <dgm:cxn modelId="{CFE8FC0B-B8AE-4485-A8CC-5055FE96B572}" type="presParOf" srcId="{65ACAF21-0879-4561-9E94-263BE8D0FA56}" destId="{54959856-BA07-4548-8D67-B57D05DA2598}" srcOrd="8" destOrd="0" presId="urn:microsoft.com/office/officeart/2008/layout/LinedList"/>
    <dgm:cxn modelId="{06F14B85-1F3D-40BD-B01C-ADA1A3C11E2B}" type="presParOf" srcId="{65ACAF21-0879-4561-9E94-263BE8D0FA56}" destId="{DC674EAB-08EA-4AF1-85DD-496D86A4112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369E3D-8CCB-47E5-9AE9-F90607D42C9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FD66B8-6A8F-4A41-B3E4-6DD8B5C4C4D1}">
      <dgm:prSet custT="1"/>
      <dgm:spPr/>
      <dgm:t>
        <a:bodyPr/>
        <a:lstStyle/>
        <a:p>
          <a:pPr rtl="0"/>
          <a:r>
            <a:rPr lang="vi-VN" sz="2200" b="1" dirty="0" smtClean="0"/>
            <a:t>Vấn đề: Không chắc chắn </a:t>
          </a:r>
          <a:endParaRPr lang="en-US" sz="2200" dirty="0"/>
        </a:p>
      </dgm:t>
    </dgm:pt>
    <dgm:pt modelId="{DD541B59-AF8C-4B6A-B117-DD803961B6F8}" type="parTrans" cxnId="{E36D3364-4A1D-4AE4-B5DB-014BE707BAD9}">
      <dgm:prSet/>
      <dgm:spPr/>
      <dgm:t>
        <a:bodyPr/>
        <a:lstStyle/>
        <a:p>
          <a:endParaRPr lang="en-US" sz="2200"/>
        </a:p>
      </dgm:t>
    </dgm:pt>
    <dgm:pt modelId="{84AC73A1-DB4E-4828-AA22-29ED7425460C}" type="sibTrans" cxnId="{E36D3364-4A1D-4AE4-B5DB-014BE707BAD9}">
      <dgm:prSet/>
      <dgm:spPr/>
      <dgm:t>
        <a:bodyPr/>
        <a:lstStyle/>
        <a:p>
          <a:endParaRPr lang="en-US" sz="2200"/>
        </a:p>
      </dgm:t>
    </dgm:pt>
    <dgm:pt modelId="{0ABFC819-4945-453C-94FB-6CD0B07155A3}">
      <dgm:prSet custT="1"/>
      <dgm:spPr/>
      <dgm:t>
        <a:bodyPr/>
        <a:lstStyle/>
        <a:p>
          <a:pPr rtl="0"/>
          <a:r>
            <a:rPr lang="vi-VN" sz="2200" smtClean="0"/>
            <a:t>Giải pháp: Mô hình tối ưu hóa (SP/RO) + Hệ thống lưu trữ BESS.</a:t>
          </a:r>
          <a:endParaRPr lang="en-US" sz="2200"/>
        </a:p>
      </dgm:t>
    </dgm:pt>
    <dgm:pt modelId="{8C5416B4-5225-4CFF-8C03-6B38278C9DE2}" type="parTrans" cxnId="{E6107DED-F7D1-4FDF-AFA4-7E13C6EF4370}">
      <dgm:prSet/>
      <dgm:spPr/>
      <dgm:t>
        <a:bodyPr/>
        <a:lstStyle/>
        <a:p>
          <a:endParaRPr lang="en-US" sz="2200"/>
        </a:p>
      </dgm:t>
    </dgm:pt>
    <dgm:pt modelId="{73A9C2CA-85CA-4332-B5D7-A0B0B7335713}" type="sibTrans" cxnId="{E6107DED-F7D1-4FDF-AFA4-7E13C6EF4370}">
      <dgm:prSet/>
      <dgm:spPr/>
      <dgm:t>
        <a:bodyPr/>
        <a:lstStyle/>
        <a:p>
          <a:endParaRPr lang="en-US" sz="2200"/>
        </a:p>
      </dgm:t>
    </dgm:pt>
    <dgm:pt modelId="{F9F5DA7C-1EC7-428A-952E-C6C53CF5AB6B}">
      <dgm:prSet custT="1"/>
      <dgm:spPr/>
      <dgm:t>
        <a:bodyPr/>
        <a:lstStyle/>
        <a:p>
          <a:pPr rtl="0"/>
          <a:r>
            <a:rPr lang="vi-VN" sz="2200" b="1" smtClean="0"/>
            <a:t>Vấn đề: Ràng buộc lưới điện </a:t>
          </a:r>
          <a:endParaRPr lang="en-US" sz="2200"/>
        </a:p>
      </dgm:t>
    </dgm:pt>
    <dgm:pt modelId="{B9CA64ED-23D9-43AF-90EB-78BC391B4308}" type="parTrans" cxnId="{58EE59F3-2418-47E8-B442-6C295EB0572D}">
      <dgm:prSet/>
      <dgm:spPr/>
      <dgm:t>
        <a:bodyPr/>
        <a:lstStyle/>
        <a:p>
          <a:endParaRPr lang="en-US" sz="2200"/>
        </a:p>
      </dgm:t>
    </dgm:pt>
    <dgm:pt modelId="{BD5B6429-ED47-41F6-AB49-3306670B65F7}" type="sibTrans" cxnId="{58EE59F3-2418-47E8-B442-6C295EB0572D}">
      <dgm:prSet/>
      <dgm:spPr/>
      <dgm:t>
        <a:bodyPr/>
        <a:lstStyle/>
        <a:p>
          <a:endParaRPr lang="en-US" sz="2200"/>
        </a:p>
      </dgm:t>
    </dgm:pt>
    <dgm:pt modelId="{710FB2FD-D0F8-44BE-A183-976F5046D350}">
      <dgm:prSet custT="1"/>
      <dgm:spPr/>
      <dgm:t>
        <a:bodyPr/>
        <a:lstStyle/>
        <a:p>
          <a:pPr rtl="0"/>
          <a:r>
            <a:rPr lang="vi-VN" sz="2200" smtClean="0"/>
            <a:t>Giải pháp: Tích hợp bài toán OPF, sử dụng tín hiệu giá từ DSO (DLMP, Risk Price).</a:t>
          </a:r>
          <a:endParaRPr lang="en-US" sz="2200"/>
        </a:p>
      </dgm:t>
    </dgm:pt>
    <dgm:pt modelId="{D1C801B0-A746-4DA7-9BC2-492A1E284816}" type="parTrans" cxnId="{747AEFE9-2340-4289-80A7-458ADC8FC39E}">
      <dgm:prSet/>
      <dgm:spPr/>
      <dgm:t>
        <a:bodyPr/>
        <a:lstStyle/>
        <a:p>
          <a:endParaRPr lang="en-US" sz="2200"/>
        </a:p>
      </dgm:t>
    </dgm:pt>
    <dgm:pt modelId="{D2AAF617-7456-440B-8680-B8EFF66B5228}" type="sibTrans" cxnId="{747AEFE9-2340-4289-80A7-458ADC8FC39E}">
      <dgm:prSet/>
      <dgm:spPr/>
      <dgm:t>
        <a:bodyPr/>
        <a:lstStyle/>
        <a:p>
          <a:endParaRPr lang="en-US" sz="2200"/>
        </a:p>
      </dgm:t>
    </dgm:pt>
    <dgm:pt modelId="{6C9E2E3F-53A7-4334-A64B-B6DEFA5F7A9E}">
      <dgm:prSet custT="1"/>
      <dgm:spPr/>
      <dgm:t>
        <a:bodyPr/>
        <a:lstStyle/>
        <a:p>
          <a:pPr rtl="0"/>
          <a:r>
            <a:rPr lang="vi-VN" sz="2200" b="1" dirty="0" smtClean="0"/>
            <a:t>Vấn đề: Lòng tin và tham gia</a:t>
          </a:r>
          <a:endParaRPr lang="en-US" sz="2200" dirty="0"/>
        </a:p>
      </dgm:t>
    </dgm:pt>
    <dgm:pt modelId="{16B94681-D5C0-4930-B74F-B8F6FB8B8B41}" type="parTrans" cxnId="{43E10C0A-F591-4F5E-AB0C-7C6B81C0AD93}">
      <dgm:prSet/>
      <dgm:spPr/>
      <dgm:t>
        <a:bodyPr/>
        <a:lstStyle/>
        <a:p>
          <a:endParaRPr lang="en-US" sz="2200"/>
        </a:p>
      </dgm:t>
    </dgm:pt>
    <dgm:pt modelId="{C090FD8F-A2B2-4834-9208-86521BA7F3C2}" type="sibTrans" cxnId="{43E10C0A-F591-4F5E-AB0C-7C6B81C0AD93}">
      <dgm:prSet/>
      <dgm:spPr/>
      <dgm:t>
        <a:bodyPr/>
        <a:lstStyle/>
        <a:p>
          <a:endParaRPr lang="en-US" sz="2200"/>
        </a:p>
      </dgm:t>
    </dgm:pt>
    <dgm:pt modelId="{91096338-2F0C-44A1-A3A5-5733448CE36C}">
      <dgm:prSet custT="1"/>
      <dgm:spPr/>
      <dgm:t>
        <a:bodyPr/>
        <a:lstStyle/>
        <a:p>
          <a:pPr rtl="0"/>
          <a:r>
            <a:rPr lang="vi-VN" sz="2200" smtClean="0"/>
            <a:t>Giải pháp: Cơ chế danh tiếng, phân bổ lợi ích công bằng (Giá trị Shapley).</a:t>
          </a:r>
          <a:endParaRPr lang="en-US" sz="2200"/>
        </a:p>
      </dgm:t>
    </dgm:pt>
    <dgm:pt modelId="{E9B4851C-5D1E-494F-8682-E5B543F9D022}" type="parTrans" cxnId="{75092F8D-E210-4928-8C1F-CD165A3E0383}">
      <dgm:prSet/>
      <dgm:spPr/>
      <dgm:t>
        <a:bodyPr/>
        <a:lstStyle/>
        <a:p>
          <a:endParaRPr lang="en-US" sz="2200"/>
        </a:p>
      </dgm:t>
    </dgm:pt>
    <dgm:pt modelId="{ABD0D22F-F13B-4BAB-A314-138A4A1BFF08}" type="sibTrans" cxnId="{75092F8D-E210-4928-8C1F-CD165A3E0383}">
      <dgm:prSet/>
      <dgm:spPr/>
      <dgm:t>
        <a:bodyPr/>
        <a:lstStyle/>
        <a:p>
          <a:endParaRPr lang="en-US" sz="2200"/>
        </a:p>
      </dgm:t>
    </dgm:pt>
    <dgm:pt modelId="{2EA45056-0168-4892-933D-C92598FCD9AC}" type="pres">
      <dgm:prSet presAssocID="{BA369E3D-8CCB-47E5-9AE9-F90607D42C9F}" presName="Name0" presStyleCnt="0">
        <dgm:presLayoutVars>
          <dgm:dir/>
          <dgm:animLvl val="lvl"/>
          <dgm:resizeHandles/>
        </dgm:presLayoutVars>
      </dgm:prSet>
      <dgm:spPr/>
    </dgm:pt>
    <dgm:pt modelId="{741F7084-8BE1-4E29-89D2-E07CA64BEFDA}" type="pres">
      <dgm:prSet presAssocID="{A2FD66B8-6A8F-4A41-B3E4-6DD8B5C4C4D1}" presName="linNode" presStyleCnt="0"/>
      <dgm:spPr/>
    </dgm:pt>
    <dgm:pt modelId="{B2B46EED-9C1E-4C09-A96A-A4F53EAD9725}" type="pres">
      <dgm:prSet presAssocID="{A2FD66B8-6A8F-4A41-B3E4-6DD8B5C4C4D1}" presName="parentShp" presStyleLbl="node1" presStyleIdx="0" presStyleCnt="3">
        <dgm:presLayoutVars>
          <dgm:bulletEnabled val="1"/>
        </dgm:presLayoutVars>
      </dgm:prSet>
      <dgm:spPr/>
    </dgm:pt>
    <dgm:pt modelId="{B26E35F7-B62A-462A-836A-6A12BF69AE81}" type="pres">
      <dgm:prSet presAssocID="{A2FD66B8-6A8F-4A41-B3E4-6DD8B5C4C4D1}" presName="childShp" presStyleLbl="bgAccFollowNode1" presStyleIdx="0" presStyleCnt="3">
        <dgm:presLayoutVars>
          <dgm:bulletEnabled val="1"/>
        </dgm:presLayoutVars>
      </dgm:prSet>
      <dgm:spPr/>
    </dgm:pt>
    <dgm:pt modelId="{75B3707F-8C22-417A-A817-550FDB46A328}" type="pres">
      <dgm:prSet presAssocID="{84AC73A1-DB4E-4828-AA22-29ED7425460C}" presName="spacing" presStyleCnt="0"/>
      <dgm:spPr/>
    </dgm:pt>
    <dgm:pt modelId="{13DC92A4-391B-4DD0-927E-87049707C6F7}" type="pres">
      <dgm:prSet presAssocID="{F9F5DA7C-1EC7-428A-952E-C6C53CF5AB6B}" presName="linNode" presStyleCnt="0"/>
      <dgm:spPr/>
    </dgm:pt>
    <dgm:pt modelId="{0DC15598-7F47-4C12-8677-801D61D2731D}" type="pres">
      <dgm:prSet presAssocID="{F9F5DA7C-1EC7-428A-952E-C6C53CF5AB6B}" presName="parentShp" presStyleLbl="node1" presStyleIdx="1" presStyleCnt="3">
        <dgm:presLayoutVars>
          <dgm:bulletEnabled val="1"/>
        </dgm:presLayoutVars>
      </dgm:prSet>
      <dgm:spPr/>
    </dgm:pt>
    <dgm:pt modelId="{76751FC4-EB9C-4811-8830-EB757648B548}" type="pres">
      <dgm:prSet presAssocID="{F9F5DA7C-1EC7-428A-952E-C6C53CF5AB6B}" presName="childShp" presStyleLbl="bgAccFollowNode1" presStyleIdx="1" presStyleCnt="3">
        <dgm:presLayoutVars>
          <dgm:bulletEnabled val="1"/>
        </dgm:presLayoutVars>
      </dgm:prSet>
      <dgm:spPr/>
    </dgm:pt>
    <dgm:pt modelId="{A72C0506-728A-473D-BB5E-36A6E64A7628}" type="pres">
      <dgm:prSet presAssocID="{BD5B6429-ED47-41F6-AB49-3306670B65F7}" presName="spacing" presStyleCnt="0"/>
      <dgm:spPr/>
    </dgm:pt>
    <dgm:pt modelId="{5D6ECF69-AB33-4B40-B53A-E3B9B7EB0360}" type="pres">
      <dgm:prSet presAssocID="{6C9E2E3F-53A7-4334-A64B-B6DEFA5F7A9E}" presName="linNode" presStyleCnt="0"/>
      <dgm:spPr/>
    </dgm:pt>
    <dgm:pt modelId="{0475F49A-AEF5-4AA4-BA1A-AE992059C21A}" type="pres">
      <dgm:prSet presAssocID="{6C9E2E3F-53A7-4334-A64B-B6DEFA5F7A9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4DA0-8A6E-44C9-9CD1-A397E3E83646}" type="pres">
      <dgm:prSet presAssocID="{6C9E2E3F-53A7-4334-A64B-B6DEFA5F7A9E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3794E0D-07C1-43CA-B1AC-4F106C3AA22F}" type="presOf" srcId="{F9F5DA7C-1EC7-428A-952E-C6C53CF5AB6B}" destId="{0DC15598-7F47-4C12-8677-801D61D2731D}" srcOrd="0" destOrd="0" presId="urn:microsoft.com/office/officeart/2005/8/layout/vList6"/>
    <dgm:cxn modelId="{FC8AE335-7453-452E-A201-5D964F284E01}" type="presOf" srcId="{A2FD66B8-6A8F-4A41-B3E4-6DD8B5C4C4D1}" destId="{B2B46EED-9C1E-4C09-A96A-A4F53EAD9725}" srcOrd="0" destOrd="0" presId="urn:microsoft.com/office/officeart/2005/8/layout/vList6"/>
    <dgm:cxn modelId="{17DC99DB-89EC-4678-B7B6-B65C38DA35B6}" type="presOf" srcId="{0ABFC819-4945-453C-94FB-6CD0B07155A3}" destId="{B26E35F7-B62A-462A-836A-6A12BF69AE81}" srcOrd="0" destOrd="0" presId="urn:microsoft.com/office/officeart/2005/8/layout/vList6"/>
    <dgm:cxn modelId="{E36D3364-4A1D-4AE4-B5DB-014BE707BAD9}" srcId="{BA369E3D-8CCB-47E5-9AE9-F90607D42C9F}" destId="{A2FD66B8-6A8F-4A41-B3E4-6DD8B5C4C4D1}" srcOrd="0" destOrd="0" parTransId="{DD541B59-AF8C-4B6A-B117-DD803961B6F8}" sibTransId="{84AC73A1-DB4E-4828-AA22-29ED7425460C}"/>
    <dgm:cxn modelId="{C208C84D-8CCF-4433-8A12-79F95069FC63}" type="presOf" srcId="{710FB2FD-D0F8-44BE-A183-976F5046D350}" destId="{76751FC4-EB9C-4811-8830-EB757648B548}" srcOrd="0" destOrd="0" presId="urn:microsoft.com/office/officeart/2005/8/layout/vList6"/>
    <dgm:cxn modelId="{747AEFE9-2340-4289-80A7-458ADC8FC39E}" srcId="{F9F5DA7C-1EC7-428A-952E-C6C53CF5AB6B}" destId="{710FB2FD-D0F8-44BE-A183-976F5046D350}" srcOrd="0" destOrd="0" parTransId="{D1C801B0-A746-4DA7-9BC2-492A1E284816}" sibTransId="{D2AAF617-7456-440B-8680-B8EFF66B5228}"/>
    <dgm:cxn modelId="{75092F8D-E210-4928-8C1F-CD165A3E0383}" srcId="{6C9E2E3F-53A7-4334-A64B-B6DEFA5F7A9E}" destId="{91096338-2F0C-44A1-A3A5-5733448CE36C}" srcOrd="0" destOrd="0" parTransId="{E9B4851C-5D1E-494F-8682-E5B543F9D022}" sibTransId="{ABD0D22F-F13B-4BAB-A314-138A4A1BFF08}"/>
    <dgm:cxn modelId="{5F09A420-4B22-426B-A3C5-CD88FCF38129}" type="presOf" srcId="{6C9E2E3F-53A7-4334-A64B-B6DEFA5F7A9E}" destId="{0475F49A-AEF5-4AA4-BA1A-AE992059C21A}" srcOrd="0" destOrd="0" presId="urn:microsoft.com/office/officeart/2005/8/layout/vList6"/>
    <dgm:cxn modelId="{024F084A-767F-4C66-8FF4-FE1DB1FB2F4E}" type="presOf" srcId="{BA369E3D-8CCB-47E5-9AE9-F90607D42C9F}" destId="{2EA45056-0168-4892-933D-C92598FCD9AC}" srcOrd="0" destOrd="0" presId="urn:microsoft.com/office/officeart/2005/8/layout/vList6"/>
    <dgm:cxn modelId="{43E10C0A-F591-4F5E-AB0C-7C6B81C0AD93}" srcId="{BA369E3D-8CCB-47E5-9AE9-F90607D42C9F}" destId="{6C9E2E3F-53A7-4334-A64B-B6DEFA5F7A9E}" srcOrd="2" destOrd="0" parTransId="{16B94681-D5C0-4930-B74F-B8F6FB8B8B41}" sibTransId="{C090FD8F-A2B2-4834-9208-86521BA7F3C2}"/>
    <dgm:cxn modelId="{E6107DED-F7D1-4FDF-AFA4-7E13C6EF4370}" srcId="{A2FD66B8-6A8F-4A41-B3E4-6DD8B5C4C4D1}" destId="{0ABFC819-4945-453C-94FB-6CD0B07155A3}" srcOrd="0" destOrd="0" parTransId="{8C5416B4-5225-4CFF-8C03-6B38278C9DE2}" sibTransId="{73A9C2CA-85CA-4332-B5D7-A0B0B7335713}"/>
    <dgm:cxn modelId="{58EE59F3-2418-47E8-B442-6C295EB0572D}" srcId="{BA369E3D-8CCB-47E5-9AE9-F90607D42C9F}" destId="{F9F5DA7C-1EC7-428A-952E-C6C53CF5AB6B}" srcOrd="1" destOrd="0" parTransId="{B9CA64ED-23D9-43AF-90EB-78BC391B4308}" sibTransId="{BD5B6429-ED47-41F6-AB49-3306670B65F7}"/>
    <dgm:cxn modelId="{70B8F450-BDD1-4790-A885-6A5852602D80}" type="presOf" srcId="{91096338-2F0C-44A1-A3A5-5733448CE36C}" destId="{BEE34DA0-8A6E-44C9-9CD1-A397E3E83646}" srcOrd="0" destOrd="0" presId="urn:microsoft.com/office/officeart/2005/8/layout/vList6"/>
    <dgm:cxn modelId="{CBD5FF85-CF2F-4B0A-A328-E38EB3DA7119}" type="presParOf" srcId="{2EA45056-0168-4892-933D-C92598FCD9AC}" destId="{741F7084-8BE1-4E29-89D2-E07CA64BEFDA}" srcOrd="0" destOrd="0" presId="urn:microsoft.com/office/officeart/2005/8/layout/vList6"/>
    <dgm:cxn modelId="{5707115C-4D11-4CDF-9C69-75FC410FA0B9}" type="presParOf" srcId="{741F7084-8BE1-4E29-89D2-E07CA64BEFDA}" destId="{B2B46EED-9C1E-4C09-A96A-A4F53EAD9725}" srcOrd="0" destOrd="0" presId="urn:microsoft.com/office/officeart/2005/8/layout/vList6"/>
    <dgm:cxn modelId="{DD9951C8-97BE-441B-9575-D78538D1AE8F}" type="presParOf" srcId="{741F7084-8BE1-4E29-89D2-E07CA64BEFDA}" destId="{B26E35F7-B62A-462A-836A-6A12BF69AE81}" srcOrd="1" destOrd="0" presId="urn:microsoft.com/office/officeart/2005/8/layout/vList6"/>
    <dgm:cxn modelId="{139D24DE-689D-4627-83B2-0A852A3C64F0}" type="presParOf" srcId="{2EA45056-0168-4892-933D-C92598FCD9AC}" destId="{75B3707F-8C22-417A-A817-550FDB46A328}" srcOrd="1" destOrd="0" presId="urn:microsoft.com/office/officeart/2005/8/layout/vList6"/>
    <dgm:cxn modelId="{3B278CA3-6184-4293-889A-A778F1680506}" type="presParOf" srcId="{2EA45056-0168-4892-933D-C92598FCD9AC}" destId="{13DC92A4-391B-4DD0-927E-87049707C6F7}" srcOrd="2" destOrd="0" presId="urn:microsoft.com/office/officeart/2005/8/layout/vList6"/>
    <dgm:cxn modelId="{515693C0-7074-4A20-926C-8796B671C256}" type="presParOf" srcId="{13DC92A4-391B-4DD0-927E-87049707C6F7}" destId="{0DC15598-7F47-4C12-8677-801D61D2731D}" srcOrd="0" destOrd="0" presId="urn:microsoft.com/office/officeart/2005/8/layout/vList6"/>
    <dgm:cxn modelId="{5D25B10F-074F-47F2-82DB-E113E4D18B87}" type="presParOf" srcId="{13DC92A4-391B-4DD0-927E-87049707C6F7}" destId="{76751FC4-EB9C-4811-8830-EB757648B548}" srcOrd="1" destOrd="0" presId="urn:microsoft.com/office/officeart/2005/8/layout/vList6"/>
    <dgm:cxn modelId="{6B5A18ED-481A-4537-9B37-C5097433AA08}" type="presParOf" srcId="{2EA45056-0168-4892-933D-C92598FCD9AC}" destId="{A72C0506-728A-473D-BB5E-36A6E64A7628}" srcOrd="3" destOrd="0" presId="urn:microsoft.com/office/officeart/2005/8/layout/vList6"/>
    <dgm:cxn modelId="{83757B06-95F4-460F-9F03-82610C4C3F4D}" type="presParOf" srcId="{2EA45056-0168-4892-933D-C92598FCD9AC}" destId="{5D6ECF69-AB33-4B40-B53A-E3B9B7EB0360}" srcOrd="4" destOrd="0" presId="urn:microsoft.com/office/officeart/2005/8/layout/vList6"/>
    <dgm:cxn modelId="{E112C320-B7C2-409B-BFE8-71345A84CC05}" type="presParOf" srcId="{5D6ECF69-AB33-4B40-B53A-E3B9B7EB0360}" destId="{0475F49A-AEF5-4AA4-BA1A-AE992059C21A}" srcOrd="0" destOrd="0" presId="urn:microsoft.com/office/officeart/2005/8/layout/vList6"/>
    <dgm:cxn modelId="{0C735054-D4C4-4DE6-8C2D-20A6E7E26333}" type="presParOf" srcId="{5D6ECF69-AB33-4B40-B53A-E3B9B7EB0360}" destId="{BEE34DA0-8A6E-44C9-9CD1-A397E3E836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E8CE5E-B030-4FE8-9BE8-111199FEDD0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0F7F05-E64F-48A8-AD98-CF6DAB262446}">
      <dgm:prSet custT="1"/>
      <dgm:spPr/>
      <dgm:t>
        <a:bodyPr/>
        <a:lstStyle/>
        <a:p>
          <a:pPr rtl="0"/>
          <a:r>
            <a:rPr lang="vi-VN" sz="2200" b="1" dirty="0" smtClean="0"/>
            <a:t>Tính khả thi và lợi ích</a:t>
          </a:r>
          <a:endParaRPr lang="en-US" sz="2200" dirty="0"/>
        </a:p>
      </dgm:t>
    </dgm:pt>
    <dgm:pt modelId="{4269BAA7-5835-47E5-8962-F4A15DF8AF32}" type="parTrans" cxnId="{90ED3040-BFDE-499D-BDF1-3403D3EB5DB1}">
      <dgm:prSet/>
      <dgm:spPr/>
      <dgm:t>
        <a:bodyPr/>
        <a:lstStyle/>
        <a:p>
          <a:endParaRPr lang="en-US" sz="2200"/>
        </a:p>
      </dgm:t>
    </dgm:pt>
    <dgm:pt modelId="{B11BF816-BCF9-46BA-ADD3-4ED0E295D46F}" type="sibTrans" cxnId="{90ED3040-BFDE-499D-BDF1-3403D3EB5DB1}">
      <dgm:prSet/>
      <dgm:spPr/>
      <dgm:t>
        <a:bodyPr/>
        <a:lstStyle/>
        <a:p>
          <a:endParaRPr lang="en-US" sz="2200"/>
        </a:p>
      </dgm:t>
    </dgm:pt>
    <dgm:pt modelId="{1BD4F347-784A-4F04-9ADE-5A6666920C5C}">
      <dgm:prSet custT="1"/>
      <dgm:spPr/>
      <dgm:t>
        <a:bodyPr/>
        <a:lstStyle/>
        <a:p>
          <a:pPr rtl="0"/>
          <a:r>
            <a:rPr lang="vi-VN" sz="2200" smtClean="0"/>
            <a:t>P2P đã được chứng minh là khả thi và mang lại lợi ích kinh tế - kỹ thuật rõ rệt.</a:t>
          </a:r>
          <a:endParaRPr lang="en-US" sz="2200"/>
        </a:p>
      </dgm:t>
    </dgm:pt>
    <dgm:pt modelId="{DC1CE81C-E601-473D-953E-B882C0D5E9F7}" type="parTrans" cxnId="{BEBA6850-F782-4BBF-8767-B4E8EB449D4A}">
      <dgm:prSet/>
      <dgm:spPr/>
      <dgm:t>
        <a:bodyPr/>
        <a:lstStyle/>
        <a:p>
          <a:endParaRPr lang="en-US" sz="2200"/>
        </a:p>
      </dgm:t>
    </dgm:pt>
    <dgm:pt modelId="{0AC50432-BA3E-481A-A23F-9F1460A19DFB}" type="sibTrans" cxnId="{BEBA6850-F782-4BBF-8767-B4E8EB449D4A}">
      <dgm:prSet/>
      <dgm:spPr/>
      <dgm:t>
        <a:bodyPr/>
        <a:lstStyle/>
        <a:p>
          <a:endParaRPr lang="en-US" sz="2200"/>
        </a:p>
      </dgm:t>
    </dgm:pt>
    <dgm:pt modelId="{87FA99F7-93DE-4136-B802-F0662D53AB0C}">
      <dgm:prSet custT="1"/>
      <dgm:spPr/>
      <dgm:t>
        <a:bodyPr/>
        <a:lstStyle/>
        <a:p>
          <a:pPr rtl="0"/>
          <a:r>
            <a:rPr lang="vi-VN" sz="2200" b="1" dirty="0" smtClean="0"/>
            <a:t>Công cụ thiết yếu</a:t>
          </a:r>
          <a:endParaRPr lang="en-US" sz="2200" dirty="0"/>
        </a:p>
      </dgm:t>
    </dgm:pt>
    <dgm:pt modelId="{439D8ABC-2C94-474D-8EC1-383F17AD0E8F}" type="parTrans" cxnId="{83F05BB3-A205-449A-8A29-C57891CBCEF9}">
      <dgm:prSet/>
      <dgm:spPr/>
      <dgm:t>
        <a:bodyPr/>
        <a:lstStyle/>
        <a:p>
          <a:endParaRPr lang="en-US" sz="2200"/>
        </a:p>
      </dgm:t>
    </dgm:pt>
    <dgm:pt modelId="{3A4CCC75-151B-4ECB-BB5C-20A22B27D5FB}" type="sibTrans" cxnId="{83F05BB3-A205-449A-8A29-C57891CBCEF9}">
      <dgm:prSet/>
      <dgm:spPr/>
      <dgm:t>
        <a:bodyPr/>
        <a:lstStyle/>
        <a:p>
          <a:endParaRPr lang="en-US" sz="2200"/>
        </a:p>
      </dgm:t>
    </dgm:pt>
    <dgm:pt modelId="{8C1612D7-0A12-46D9-BCC3-C84B9F8F56C6}">
      <dgm:prSet custT="1"/>
      <dgm:spPr/>
      <dgm:t>
        <a:bodyPr/>
        <a:lstStyle/>
        <a:p>
          <a:pPr rtl="0"/>
          <a:r>
            <a:rPr lang="vi-VN" sz="2200" dirty="0" smtClean="0"/>
            <a:t>Lý thuyết trò chơi và các thuật toán tối ưu hóa phân tán là chìa khóa.</a:t>
          </a:r>
          <a:endParaRPr lang="en-US" sz="2200" dirty="0"/>
        </a:p>
      </dgm:t>
    </dgm:pt>
    <dgm:pt modelId="{9EB8AE56-24EE-4AD0-A9CE-5AF232C546ED}" type="parTrans" cxnId="{A7581CB6-EE21-4B6A-811F-BCC6942D780A}">
      <dgm:prSet/>
      <dgm:spPr/>
      <dgm:t>
        <a:bodyPr/>
        <a:lstStyle/>
        <a:p>
          <a:endParaRPr lang="en-US" sz="2200"/>
        </a:p>
      </dgm:t>
    </dgm:pt>
    <dgm:pt modelId="{0F403682-1064-46E3-9F39-9A4631F4DE65}" type="sibTrans" cxnId="{A7581CB6-EE21-4B6A-811F-BCC6942D780A}">
      <dgm:prSet/>
      <dgm:spPr/>
      <dgm:t>
        <a:bodyPr/>
        <a:lstStyle/>
        <a:p>
          <a:endParaRPr lang="en-US" sz="2200"/>
        </a:p>
      </dgm:t>
    </dgm:pt>
    <dgm:pt modelId="{B0CD5FB3-129B-4C28-B97A-F87C00AC22F9}">
      <dgm:prSet custT="1"/>
      <dgm:spPr/>
      <dgm:t>
        <a:bodyPr/>
        <a:lstStyle/>
        <a:p>
          <a:pPr rtl="0"/>
          <a:r>
            <a:rPr lang="vi-VN" sz="2200" b="1" dirty="0" smtClean="0"/>
            <a:t>Nền tảng tin cậy</a:t>
          </a:r>
          <a:endParaRPr lang="en-US" sz="2200" dirty="0"/>
        </a:p>
      </dgm:t>
    </dgm:pt>
    <dgm:pt modelId="{983853EC-3C89-4178-86CF-45CDD95B4D8E}" type="parTrans" cxnId="{30A7BC85-761C-4CD5-ACC3-D623A5B49ECB}">
      <dgm:prSet/>
      <dgm:spPr/>
      <dgm:t>
        <a:bodyPr/>
        <a:lstStyle/>
        <a:p>
          <a:endParaRPr lang="en-US" sz="2200"/>
        </a:p>
      </dgm:t>
    </dgm:pt>
    <dgm:pt modelId="{6C5E8E2A-6481-48F6-915C-451AC328BCE0}" type="sibTrans" cxnId="{30A7BC85-761C-4CD5-ACC3-D623A5B49ECB}">
      <dgm:prSet/>
      <dgm:spPr/>
      <dgm:t>
        <a:bodyPr/>
        <a:lstStyle/>
        <a:p>
          <a:endParaRPr lang="en-US" sz="2200"/>
        </a:p>
      </dgm:t>
    </dgm:pt>
    <dgm:pt modelId="{01742CB8-BD8F-4A81-9043-F12D3C7E7ECF}">
      <dgm:prSet custT="1"/>
      <dgm:spPr/>
      <dgm:t>
        <a:bodyPr/>
        <a:lstStyle/>
        <a:p>
          <a:pPr rtl="0"/>
          <a:r>
            <a:rPr lang="vi-VN" sz="2200" smtClean="0"/>
            <a:t>Blockchain là công nghệ nền tảng để xây dựng lòng tin và tự động hóa.</a:t>
          </a:r>
          <a:endParaRPr lang="en-US" sz="2200"/>
        </a:p>
      </dgm:t>
    </dgm:pt>
    <dgm:pt modelId="{256BF4DF-53D3-4EC1-8FB3-929AAED28B22}" type="parTrans" cxnId="{2038880F-039A-4A0E-A492-3C41503F57FC}">
      <dgm:prSet/>
      <dgm:spPr/>
      <dgm:t>
        <a:bodyPr/>
        <a:lstStyle/>
        <a:p>
          <a:endParaRPr lang="en-US" sz="2200"/>
        </a:p>
      </dgm:t>
    </dgm:pt>
    <dgm:pt modelId="{C2CCCFEC-C840-4D0F-9AF1-588B0081F8EE}" type="sibTrans" cxnId="{2038880F-039A-4A0E-A492-3C41503F57FC}">
      <dgm:prSet/>
      <dgm:spPr/>
      <dgm:t>
        <a:bodyPr/>
        <a:lstStyle/>
        <a:p>
          <a:endParaRPr lang="en-US" sz="2200"/>
        </a:p>
      </dgm:t>
    </dgm:pt>
    <dgm:pt modelId="{4B8E70A3-3000-4DB5-B5CA-3DBA16C28C68}">
      <dgm:prSet custT="1"/>
      <dgm:spPr/>
      <dgm:t>
        <a:bodyPr/>
        <a:lstStyle/>
        <a:p>
          <a:pPr rtl="0"/>
          <a:r>
            <a:rPr lang="vi-VN" sz="2200" b="1" dirty="0" smtClean="0"/>
            <a:t>Điều kiện tiên quyết</a:t>
          </a:r>
          <a:endParaRPr lang="en-US" sz="2200" dirty="0"/>
        </a:p>
      </dgm:t>
    </dgm:pt>
    <dgm:pt modelId="{B89CD2F8-917E-4186-9E2C-0776E8A0788B}" type="parTrans" cxnId="{58C5DEDE-5FC0-44CF-8756-0B6725EBEB0D}">
      <dgm:prSet/>
      <dgm:spPr/>
      <dgm:t>
        <a:bodyPr/>
        <a:lstStyle/>
        <a:p>
          <a:endParaRPr lang="en-US" sz="2200"/>
        </a:p>
      </dgm:t>
    </dgm:pt>
    <dgm:pt modelId="{20C0E174-2B9B-4325-A99C-1AA8CCBDBAE7}" type="sibTrans" cxnId="{58C5DEDE-5FC0-44CF-8756-0B6725EBEB0D}">
      <dgm:prSet/>
      <dgm:spPr/>
      <dgm:t>
        <a:bodyPr/>
        <a:lstStyle/>
        <a:p>
          <a:endParaRPr lang="en-US" sz="2200"/>
        </a:p>
      </dgm:t>
    </dgm:pt>
    <dgm:pt modelId="{AC8C3DA2-E2BF-4701-BFB2-28E3BF1E977A}">
      <dgm:prSet custT="1"/>
      <dgm:spPr/>
      <dgm:t>
        <a:bodyPr/>
        <a:lstStyle/>
        <a:p>
          <a:pPr rtl="0"/>
          <a:r>
            <a:rPr lang="vi-VN" sz="2200" smtClean="0"/>
            <a:t>Việc tích hợp và tuân thủ các ràng buộc của lưới điện vật lý là bắt buộc để đảm bảo an toàn hệ thống.</a:t>
          </a:r>
          <a:endParaRPr lang="en-US" sz="2200"/>
        </a:p>
      </dgm:t>
    </dgm:pt>
    <dgm:pt modelId="{6BCCB571-04F8-4B01-8FA8-D9D49D8EC8C9}" type="parTrans" cxnId="{1CF9DC9B-4CEA-42F2-A37B-F0B0AFF60CB6}">
      <dgm:prSet/>
      <dgm:spPr/>
      <dgm:t>
        <a:bodyPr/>
        <a:lstStyle/>
        <a:p>
          <a:endParaRPr lang="en-US" sz="2200"/>
        </a:p>
      </dgm:t>
    </dgm:pt>
    <dgm:pt modelId="{0FBD18DF-E5BE-4F72-B858-4056DC313D1A}" type="sibTrans" cxnId="{1CF9DC9B-4CEA-42F2-A37B-F0B0AFF60CB6}">
      <dgm:prSet/>
      <dgm:spPr/>
      <dgm:t>
        <a:bodyPr/>
        <a:lstStyle/>
        <a:p>
          <a:endParaRPr lang="en-US" sz="2200"/>
        </a:p>
      </dgm:t>
    </dgm:pt>
    <dgm:pt modelId="{41F73DD8-9909-4696-8536-7BD7903F2B7C}" type="pres">
      <dgm:prSet presAssocID="{22E8CE5E-B030-4FE8-9BE8-111199FEDD04}" presName="vert0" presStyleCnt="0">
        <dgm:presLayoutVars>
          <dgm:dir/>
          <dgm:animOne val="branch"/>
          <dgm:animLvl val="lvl"/>
        </dgm:presLayoutVars>
      </dgm:prSet>
      <dgm:spPr/>
    </dgm:pt>
    <dgm:pt modelId="{5DA79F27-73AF-4B84-AE83-E5A2732ED8C3}" type="pres">
      <dgm:prSet presAssocID="{0D0F7F05-E64F-48A8-AD98-CF6DAB262446}" presName="thickLine" presStyleLbl="alignNode1" presStyleIdx="0" presStyleCnt="4"/>
      <dgm:spPr/>
    </dgm:pt>
    <dgm:pt modelId="{B0AD6BEF-9D36-4607-8845-9D665490C0C0}" type="pres">
      <dgm:prSet presAssocID="{0D0F7F05-E64F-48A8-AD98-CF6DAB262446}" presName="horz1" presStyleCnt="0"/>
      <dgm:spPr/>
    </dgm:pt>
    <dgm:pt modelId="{79BFA9B7-1E37-4A27-A13A-A5F66222692B}" type="pres">
      <dgm:prSet presAssocID="{0D0F7F05-E64F-48A8-AD98-CF6DAB262446}" presName="tx1" presStyleLbl="revTx" presStyleIdx="0" presStyleCnt="8"/>
      <dgm:spPr/>
      <dgm:t>
        <a:bodyPr/>
        <a:lstStyle/>
        <a:p>
          <a:endParaRPr lang="en-US"/>
        </a:p>
      </dgm:t>
    </dgm:pt>
    <dgm:pt modelId="{47B34A48-C750-444E-B9D2-EC22E61B3058}" type="pres">
      <dgm:prSet presAssocID="{0D0F7F05-E64F-48A8-AD98-CF6DAB262446}" presName="vert1" presStyleCnt="0"/>
      <dgm:spPr/>
    </dgm:pt>
    <dgm:pt modelId="{D7CCC84E-6761-4CE3-BBEB-F03BEBA1B106}" type="pres">
      <dgm:prSet presAssocID="{1BD4F347-784A-4F04-9ADE-5A6666920C5C}" presName="vertSpace2a" presStyleCnt="0"/>
      <dgm:spPr/>
    </dgm:pt>
    <dgm:pt modelId="{396E9852-8010-4924-8665-27556FB64C05}" type="pres">
      <dgm:prSet presAssocID="{1BD4F347-784A-4F04-9ADE-5A6666920C5C}" presName="horz2" presStyleCnt="0"/>
      <dgm:spPr/>
    </dgm:pt>
    <dgm:pt modelId="{DA4D47B1-7556-487B-ADDC-D4C0FDE6EDB6}" type="pres">
      <dgm:prSet presAssocID="{1BD4F347-784A-4F04-9ADE-5A6666920C5C}" presName="horzSpace2" presStyleCnt="0"/>
      <dgm:spPr/>
    </dgm:pt>
    <dgm:pt modelId="{A26A1956-CF27-4291-91C8-7ACD275510CD}" type="pres">
      <dgm:prSet presAssocID="{1BD4F347-784A-4F04-9ADE-5A6666920C5C}" presName="tx2" presStyleLbl="revTx" presStyleIdx="1" presStyleCnt="8"/>
      <dgm:spPr/>
    </dgm:pt>
    <dgm:pt modelId="{01E5D118-8306-431F-862D-E07AB267948B}" type="pres">
      <dgm:prSet presAssocID="{1BD4F347-784A-4F04-9ADE-5A6666920C5C}" presName="vert2" presStyleCnt="0"/>
      <dgm:spPr/>
    </dgm:pt>
    <dgm:pt modelId="{1352D770-CA68-4A29-B8FA-FD6A24CBBB7A}" type="pres">
      <dgm:prSet presAssocID="{1BD4F347-784A-4F04-9ADE-5A6666920C5C}" presName="thinLine2b" presStyleLbl="callout" presStyleIdx="0" presStyleCnt="4"/>
      <dgm:spPr/>
    </dgm:pt>
    <dgm:pt modelId="{2D63C34B-0BC8-4099-B073-DF3D6BFAFE8C}" type="pres">
      <dgm:prSet presAssocID="{1BD4F347-784A-4F04-9ADE-5A6666920C5C}" presName="vertSpace2b" presStyleCnt="0"/>
      <dgm:spPr/>
    </dgm:pt>
    <dgm:pt modelId="{571744ED-4EF6-495E-8B86-C94CDDB48D10}" type="pres">
      <dgm:prSet presAssocID="{87FA99F7-93DE-4136-B802-F0662D53AB0C}" presName="thickLine" presStyleLbl="alignNode1" presStyleIdx="1" presStyleCnt="4"/>
      <dgm:spPr/>
    </dgm:pt>
    <dgm:pt modelId="{37162471-D5C1-4D6E-B435-1FD28EF34E46}" type="pres">
      <dgm:prSet presAssocID="{87FA99F7-93DE-4136-B802-F0662D53AB0C}" presName="horz1" presStyleCnt="0"/>
      <dgm:spPr/>
    </dgm:pt>
    <dgm:pt modelId="{E60D8FC6-A473-4CEB-A526-A4ED948191BA}" type="pres">
      <dgm:prSet presAssocID="{87FA99F7-93DE-4136-B802-F0662D53AB0C}" presName="tx1" presStyleLbl="revTx" presStyleIdx="2" presStyleCnt="8"/>
      <dgm:spPr/>
      <dgm:t>
        <a:bodyPr/>
        <a:lstStyle/>
        <a:p>
          <a:endParaRPr lang="en-US"/>
        </a:p>
      </dgm:t>
    </dgm:pt>
    <dgm:pt modelId="{2AC10432-1275-420D-9C2D-9986B4BF81F1}" type="pres">
      <dgm:prSet presAssocID="{87FA99F7-93DE-4136-B802-F0662D53AB0C}" presName="vert1" presStyleCnt="0"/>
      <dgm:spPr/>
    </dgm:pt>
    <dgm:pt modelId="{21D9AAFC-9B60-496E-A7D8-90CCECF82375}" type="pres">
      <dgm:prSet presAssocID="{8C1612D7-0A12-46D9-BCC3-C84B9F8F56C6}" presName="vertSpace2a" presStyleCnt="0"/>
      <dgm:spPr/>
    </dgm:pt>
    <dgm:pt modelId="{6BAF5744-DB76-48F5-90D8-1B07739D9032}" type="pres">
      <dgm:prSet presAssocID="{8C1612D7-0A12-46D9-BCC3-C84B9F8F56C6}" presName="horz2" presStyleCnt="0"/>
      <dgm:spPr/>
    </dgm:pt>
    <dgm:pt modelId="{24F44FFF-409A-4F85-BA56-DE1D31A97984}" type="pres">
      <dgm:prSet presAssocID="{8C1612D7-0A12-46D9-BCC3-C84B9F8F56C6}" presName="horzSpace2" presStyleCnt="0"/>
      <dgm:spPr/>
    </dgm:pt>
    <dgm:pt modelId="{65AE74E0-ECB9-4EF7-A9B7-04F455812BC9}" type="pres">
      <dgm:prSet presAssocID="{8C1612D7-0A12-46D9-BCC3-C84B9F8F56C6}" presName="tx2" presStyleLbl="revTx" presStyleIdx="3" presStyleCnt="8"/>
      <dgm:spPr/>
    </dgm:pt>
    <dgm:pt modelId="{A162C66C-42B8-4A6A-8A92-FC896A84BACE}" type="pres">
      <dgm:prSet presAssocID="{8C1612D7-0A12-46D9-BCC3-C84B9F8F56C6}" presName="vert2" presStyleCnt="0"/>
      <dgm:spPr/>
    </dgm:pt>
    <dgm:pt modelId="{50801A7E-7581-4A43-94A6-1C92C9C12C2C}" type="pres">
      <dgm:prSet presAssocID="{8C1612D7-0A12-46D9-BCC3-C84B9F8F56C6}" presName="thinLine2b" presStyleLbl="callout" presStyleIdx="1" presStyleCnt="4"/>
      <dgm:spPr/>
    </dgm:pt>
    <dgm:pt modelId="{FF3166C9-3FCB-48EF-861A-14E784F817D9}" type="pres">
      <dgm:prSet presAssocID="{8C1612D7-0A12-46D9-BCC3-C84B9F8F56C6}" presName="vertSpace2b" presStyleCnt="0"/>
      <dgm:spPr/>
    </dgm:pt>
    <dgm:pt modelId="{B07B969C-BDD5-44B9-BD61-6C8C47690B63}" type="pres">
      <dgm:prSet presAssocID="{B0CD5FB3-129B-4C28-B97A-F87C00AC22F9}" presName="thickLine" presStyleLbl="alignNode1" presStyleIdx="2" presStyleCnt="4"/>
      <dgm:spPr/>
    </dgm:pt>
    <dgm:pt modelId="{ACB8C79F-90BF-48AA-857B-854B43195FAC}" type="pres">
      <dgm:prSet presAssocID="{B0CD5FB3-129B-4C28-B97A-F87C00AC22F9}" presName="horz1" presStyleCnt="0"/>
      <dgm:spPr/>
    </dgm:pt>
    <dgm:pt modelId="{C1C7D895-64D4-4F47-8498-6DA3E023DA16}" type="pres">
      <dgm:prSet presAssocID="{B0CD5FB3-129B-4C28-B97A-F87C00AC22F9}" presName="tx1" presStyleLbl="revTx" presStyleIdx="4" presStyleCnt="8"/>
      <dgm:spPr/>
      <dgm:t>
        <a:bodyPr/>
        <a:lstStyle/>
        <a:p>
          <a:endParaRPr lang="en-US"/>
        </a:p>
      </dgm:t>
    </dgm:pt>
    <dgm:pt modelId="{DE6E017C-4495-4F56-AB99-D0DA0A9E319D}" type="pres">
      <dgm:prSet presAssocID="{B0CD5FB3-129B-4C28-B97A-F87C00AC22F9}" presName="vert1" presStyleCnt="0"/>
      <dgm:spPr/>
    </dgm:pt>
    <dgm:pt modelId="{25ED7C0A-F47C-4C0A-91EF-8C36530DCA14}" type="pres">
      <dgm:prSet presAssocID="{01742CB8-BD8F-4A81-9043-F12D3C7E7ECF}" presName="vertSpace2a" presStyleCnt="0"/>
      <dgm:spPr/>
    </dgm:pt>
    <dgm:pt modelId="{ADF91F6E-F093-4DD9-86C3-7E3AFCD65484}" type="pres">
      <dgm:prSet presAssocID="{01742CB8-BD8F-4A81-9043-F12D3C7E7ECF}" presName="horz2" presStyleCnt="0"/>
      <dgm:spPr/>
    </dgm:pt>
    <dgm:pt modelId="{91322EAE-9A69-449B-80FE-F305950E5B07}" type="pres">
      <dgm:prSet presAssocID="{01742CB8-BD8F-4A81-9043-F12D3C7E7ECF}" presName="horzSpace2" presStyleCnt="0"/>
      <dgm:spPr/>
    </dgm:pt>
    <dgm:pt modelId="{D26382FD-5B41-44E1-8DE5-5778DDB3B852}" type="pres">
      <dgm:prSet presAssocID="{01742CB8-BD8F-4A81-9043-F12D3C7E7ECF}" presName="tx2" presStyleLbl="revTx" presStyleIdx="5" presStyleCnt="8"/>
      <dgm:spPr/>
    </dgm:pt>
    <dgm:pt modelId="{3C123EB2-3A3A-4E65-B809-873220E69BAB}" type="pres">
      <dgm:prSet presAssocID="{01742CB8-BD8F-4A81-9043-F12D3C7E7ECF}" presName="vert2" presStyleCnt="0"/>
      <dgm:spPr/>
    </dgm:pt>
    <dgm:pt modelId="{A99166E3-C227-4693-B601-097CC3B64FAB}" type="pres">
      <dgm:prSet presAssocID="{01742CB8-BD8F-4A81-9043-F12D3C7E7ECF}" presName="thinLine2b" presStyleLbl="callout" presStyleIdx="2" presStyleCnt="4"/>
      <dgm:spPr/>
    </dgm:pt>
    <dgm:pt modelId="{00A94F73-2161-4C48-B6A2-A4B9D0DA5826}" type="pres">
      <dgm:prSet presAssocID="{01742CB8-BD8F-4A81-9043-F12D3C7E7ECF}" presName="vertSpace2b" presStyleCnt="0"/>
      <dgm:spPr/>
    </dgm:pt>
    <dgm:pt modelId="{5D7A96C5-6816-490B-8B11-B21F4867EC07}" type="pres">
      <dgm:prSet presAssocID="{4B8E70A3-3000-4DB5-B5CA-3DBA16C28C68}" presName="thickLine" presStyleLbl="alignNode1" presStyleIdx="3" presStyleCnt="4"/>
      <dgm:spPr/>
    </dgm:pt>
    <dgm:pt modelId="{7794BB4D-34DC-48F0-96F8-B5CB01C2C8EA}" type="pres">
      <dgm:prSet presAssocID="{4B8E70A3-3000-4DB5-B5CA-3DBA16C28C68}" presName="horz1" presStyleCnt="0"/>
      <dgm:spPr/>
    </dgm:pt>
    <dgm:pt modelId="{29E32947-94D9-42BE-BE74-D637BC4720C7}" type="pres">
      <dgm:prSet presAssocID="{4B8E70A3-3000-4DB5-B5CA-3DBA16C28C68}" presName="tx1" presStyleLbl="revTx" presStyleIdx="6" presStyleCnt="8"/>
      <dgm:spPr/>
      <dgm:t>
        <a:bodyPr/>
        <a:lstStyle/>
        <a:p>
          <a:endParaRPr lang="en-US"/>
        </a:p>
      </dgm:t>
    </dgm:pt>
    <dgm:pt modelId="{7165D273-8608-4A8E-8E2D-106BA8B80B0E}" type="pres">
      <dgm:prSet presAssocID="{4B8E70A3-3000-4DB5-B5CA-3DBA16C28C68}" presName="vert1" presStyleCnt="0"/>
      <dgm:spPr/>
    </dgm:pt>
    <dgm:pt modelId="{2F026422-DFEF-458D-B9D0-15902BD4223E}" type="pres">
      <dgm:prSet presAssocID="{AC8C3DA2-E2BF-4701-BFB2-28E3BF1E977A}" presName="vertSpace2a" presStyleCnt="0"/>
      <dgm:spPr/>
    </dgm:pt>
    <dgm:pt modelId="{C7E55A57-9D46-4490-A4FD-DC1AD6640137}" type="pres">
      <dgm:prSet presAssocID="{AC8C3DA2-E2BF-4701-BFB2-28E3BF1E977A}" presName="horz2" presStyleCnt="0"/>
      <dgm:spPr/>
    </dgm:pt>
    <dgm:pt modelId="{64EE7563-E254-459F-9620-D76D174BF475}" type="pres">
      <dgm:prSet presAssocID="{AC8C3DA2-E2BF-4701-BFB2-28E3BF1E977A}" presName="horzSpace2" presStyleCnt="0"/>
      <dgm:spPr/>
    </dgm:pt>
    <dgm:pt modelId="{2EDC1F9F-8418-4719-B394-4605F17173DC}" type="pres">
      <dgm:prSet presAssocID="{AC8C3DA2-E2BF-4701-BFB2-28E3BF1E977A}" presName="tx2" presStyleLbl="revTx" presStyleIdx="7" presStyleCnt="8"/>
      <dgm:spPr/>
    </dgm:pt>
    <dgm:pt modelId="{B82A0EA8-1244-4BEF-8884-179CF6FBBCBF}" type="pres">
      <dgm:prSet presAssocID="{AC8C3DA2-E2BF-4701-BFB2-28E3BF1E977A}" presName="vert2" presStyleCnt="0"/>
      <dgm:spPr/>
    </dgm:pt>
    <dgm:pt modelId="{31107D65-B77C-41CE-8B5E-FCC1C1B25A3D}" type="pres">
      <dgm:prSet presAssocID="{AC8C3DA2-E2BF-4701-BFB2-28E3BF1E977A}" presName="thinLine2b" presStyleLbl="callout" presStyleIdx="3" presStyleCnt="4"/>
      <dgm:spPr/>
    </dgm:pt>
    <dgm:pt modelId="{43A919F1-CD73-456E-8B01-B525D7A5C493}" type="pres">
      <dgm:prSet presAssocID="{AC8C3DA2-E2BF-4701-BFB2-28E3BF1E977A}" presName="vertSpace2b" presStyleCnt="0"/>
      <dgm:spPr/>
    </dgm:pt>
  </dgm:ptLst>
  <dgm:cxnLst>
    <dgm:cxn modelId="{1DDB9D21-CA1D-4C25-95AF-C6E1E3ECC29B}" type="presOf" srcId="{01742CB8-BD8F-4A81-9043-F12D3C7E7ECF}" destId="{D26382FD-5B41-44E1-8DE5-5778DDB3B852}" srcOrd="0" destOrd="0" presId="urn:microsoft.com/office/officeart/2008/layout/LinedList"/>
    <dgm:cxn modelId="{F8525924-039E-446B-A896-B9D30DB8C912}" type="presOf" srcId="{22E8CE5E-B030-4FE8-9BE8-111199FEDD04}" destId="{41F73DD8-9909-4696-8536-7BD7903F2B7C}" srcOrd="0" destOrd="0" presId="urn:microsoft.com/office/officeart/2008/layout/LinedList"/>
    <dgm:cxn modelId="{8B2F47EF-2E76-4973-9FEA-706D54906901}" type="presOf" srcId="{8C1612D7-0A12-46D9-BCC3-C84B9F8F56C6}" destId="{65AE74E0-ECB9-4EF7-A9B7-04F455812BC9}" srcOrd="0" destOrd="0" presId="urn:microsoft.com/office/officeart/2008/layout/LinedList"/>
    <dgm:cxn modelId="{1CF9DC9B-4CEA-42F2-A37B-F0B0AFF60CB6}" srcId="{4B8E70A3-3000-4DB5-B5CA-3DBA16C28C68}" destId="{AC8C3DA2-E2BF-4701-BFB2-28E3BF1E977A}" srcOrd="0" destOrd="0" parTransId="{6BCCB571-04F8-4B01-8FA8-D9D49D8EC8C9}" sibTransId="{0FBD18DF-E5BE-4F72-B858-4056DC313D1A}"/>
    <dgm:cxn modelId="{70082931-E23D-46BC-A0CB-71F13D27933A}" type="presOf" srcId="{87FA99F7-93DE-4136-B802-F0662D53AB0C}" destId="{E60D8FC6-A473-4CEB-A526-A4ED948191BA}" srcOrd="0" destOrd="0" presId="urn:microsoft.com/office/officeart/2008/layout/LinedList"/>
    <dgm:cxn modelId="{7AEC91B2-1C69-4364-8280-059FA14BFF17}" type="presOf" srcId="{AC8C3DA2-E2BF-4701-BFB2-28E3BF1E977A}" destId="{2EDC1F9F-8418-4719-B394-4605F17173DC}" srcOrd="0" destOrd="0" presId="urn:microsoft.com/office/officeart/2008/layout/LinedList"/>
    <dgm:cxn modelId="{1C65FC5B-4BA3-420B-9A28-E06B2A30EFE2}" type="presOf" srcId="{B0CD5FB3-129B-4C28-B97A-F87C00AC22F9}" destId="{C1C7D895-64D4-4F47-8498-6DA3E023DA16}" srcOrd="0" destOrd="0" presId="urn:microsoft.com/office/officeart/2008/layout/LinedList"/>
    <dgm:cxn modelId="{27033E1A-A047-4E81-A0AE-0ABB087101F4}" type="presOf" srcId="{4B8E70A3-3000-4DB5-B5CA-3DBA16C28C68}" destId="{29E32947-94D9-42BE-BE74-D637BC4720C7}" srcOrd="0" destOrd="0" presId="urn:microsoft.com/office/officeart/2008/layout/LinedList"/>
    <dgm:cxn modelId="{30A7BC85-761C-4CD5-ACC3-D623A5B49ECB}" srcId="{22E8CE5E-B030-4FE8-9BE8-111199FEDD04}" destId="{B0CD5FB3-129B-4C28-B97A-F87C00AC22F9}" srcOrd="2" destOrd="0" parTransId="{983853EC-3C89-4178-86CF-45CDD95B4D8E}" sibTransId="{6C5E8E2A-6481-48F6-915C-451AC328BCE0}"/>
    <dgm:cxn modelId="{BEBA6850-F782-4BBF-8767-B4E8EB449D4A}" srcId="{0D0F7F05-E64F-48A8-AD98-CF6DAB262446}" destId="{1BD4F347-784A-4F04-9ADE-5A6666920C5C}" srcOrd="0" destOrd="0" parTransId="{DC1CE81C-E601-473D-953E-B882C0D5E9F7}" sibTransId="{0AC50432-BA3E-481A-A23F-9F1460A19DFB}"/>
    <dgm:cxn modelId="{90ED3040-BFDE-499D-BDF1-3403D3EB5DB1}" srcId="{22E8CE5E-B030-4FE8-9BE8-111199FEDD04}" destId="{0D0F7F05-E64F-48A8-AD98-CF6DAB262446}" srcOrd="0" destOrd="0" parTransId="{4269BAA7-5835-47E5-8962-F4A15DF8AF32}" sibTransId="{B11BF816-BCF9-46BA-ADD3-4ED0E295D46F}"/>
    <dgm:cxn modelId="{AA011C00-A199-45DE-9176-4B6E602259C9}" type="presOf" srcId="{0D0F7F05-E64F-48A8-AD98-CF6DAB262446}" destId="{79BFA9B7-1E37-4A27-A13A-A5F66222692B}" srcOrd="0" destOrd="0" presId="urn:microsoft.com/office/officeart/2008/layout/LinedList"/>
    <dgm:cxn modelId="{A7581CB6-EE21-4B6A-811F-BCC6942D780A}" srcId="{87FA99F7-93DE-4136-B802-F0662D53AB0C}" destId="{8C1612D7-0A12-46D9-BCC3-C84B9F8F56C6}" srcOrd="0" destOrd="0" parTransId="{9EB8AE56-24EE-4AD0-A9CE-5AF232C546ED}" sibTransId="{0F403682-1064-46E3-9F39-9A4631F4DE65}"/>
    <dgm:cxn modelId="{58C5DEDE-5FC0-44CF-8756-0B6725EBEB0D}" srcId="{22E8CE5E-B030-4FE8-9BE8-111199FEDD04}" destId="{4B8E70A3-3000-4DB5-B5CA-3DBA16C28C68}" srcOrd="3" destOrd="0" parTransId="{B89CD2F8-917E-4186-9E2C-0776E8A0788B}" sibTransId="{20C0E174-2B9B-4325-A99C-1AA8CCBDBAE7}"/>
    <dgm:cxn modelId="{2038880F-039A-4A0E-A492-3C41503F57FC}" srcId="{B0CD5FB3-129B-4C28-B97A-F87C00AC22F9}" destId="{01742CB8-BD8F-4A81-9043-F12D3C7E7ECF}" srcOrd="0" destOrd="0" parTransId="{256BF4DF-53D3-4EC1-8FB3-929AAED28B22}" sibTransId="{C2CCCFEC-C840-4D0F-9AF1-588B0081F8EE}"/>
    <dgm:cxn modelId="{83F05BB3-A205-449A-8A29-C57891CBCEF9}" srcId="{22E8CE5E-B030-4FE8-9BE8-111199FEDD04}" destId="{87FA99F7-93DE-4136-B802-F0662D53AB0C}" srcOrd="1" destOrd="0" parTransId="{439D8ABC-2C94-474D-8EC1-383F17AD0E8F}" sibTransId="{3A4CCC75-151B-4ECB-BB5C-20A22B27D5FB}"/>
    <dgm:cxn modelId="{26CCA1A1-0266-4F24-B186-5DCCC839538B}" type="presOf" srcId="{1BD4F347-784A-4F04-9ADE-5A6666920C5C}" destId="{A26A1956-CF27-4291-91C8-7ACD275510CD}" srcOrd="0" destOrd="0" presId="urn:microsoft.com/office/officeart/2008/layout/LinedList"/>
    <dgm:cxn modelId="{F212B3DA-E081-46D7-A1EF-84B1357A8E5F}" type="presParOf" srcId="{41F73DD8-9909-4696-8536-7BD7903F2B7C}" destId="{5DA79F27-73AF-4B84-AE83-E5A2732ED8C3}" srcOrd="0" destOrd="0" presId="urn:microsoft.com/office/officeart/2008/layout/LinedList"/>
    <dgm:cxn modelId="{3060A5CA-EE41-4253-B59C-8CBA911F272E}" type="presParOf" srcId="{41F73DD8-9909-4696-8536-7BD7903F2B7C}" destId="{B0AD6BEF-9D36-4607-8845-9D665490C0C0}" srcOrd="1" destOrd="0" presId="urn:microsoft.com/office/officeart/2008/layout/LinedList"/>
    <dgm:cxn modelId="{C88D136C-AE16-4C61-9ED3-5B6EF2741C37}" type="presParOf" srcId="{B0AD6BEF-9D36-4607-8845-9D665490C0C0}" destId="{79BFA9B7-1E37-4A27-A13A-A5F66222692B}" srcOrd="0" destOrd="0" presId="urn:microsoft.com/office/officeart/2008/layout/LinedList"/>
    <dgm:cxn modelId="{20209B3C-8E12-418F-87E7-6A8BA18B3F45}" type="presParOf" srcId="{B0AD6BEF-9D36-4607-8845-9D665490C0C0}" destId="{47B34A48-C750-444E-B9D2-EC22E61B3058}" srcOrd="1" destOrd="0" presId="urn:microsoft.com/office/officeart/2008/layout/LinedList"/>
    <dgm:cxn modelId="{C2854315-47F5-47CD-8B46-582F74C1CF11}" type="presParOf" srcId="{47B34A48-C750-444E-B9D2-EC22E61B3058}" destId="{D7CCC84E-6761-4CE3-BBEB-F03BEBA1B106}" srcOrd="0" destOrd="0" presId="urn:microsoft.com/office/officeart/2008/layout/LinedList"/>
    <dgm:cxn modelId="{F8F12BB6-D8E6-4A8B-9860-E7110051E421}" type="presParOf" srcId="{47B34A48-C750-444E-B9D2-EC22E61B3058}" destId="{396E9852-8010-4924-8665-27556FB64C05}" srcOrd="1" destOrd="0" presId="urn:microsoft.com/office/officeart/2008/layout/LinedList"/>
    <dgm:cxn modelId="{FD5AE4C5-FFD1-487C-8A55-1873579DD2A4}" type="presParOf" srcId="{396E9852-8010-4924-8665-27556FB64C05}" destId="{DA4D47B1-7556-487B-ADDC-D4C0FDE6EDB6}" srcOrd="0" destOrd="0" presId="urn:microsoft.com/office/officeart/2008/layout/LinedList"/>
    <dgm:cxn modelId="{244C8BDF-1583-475D-A662-48D7A847D1A0}" type="presParOf" srcId="{396E9852-8010-4924-8665-27556FB64C05}" destId="{A26A1956-CF27-4291-91C8-7ACD275510CD}" srcOrd="1" destOrd="0" presId="urn:microsoft.com/office/officeart/2008/layout/LinedList"/>
    <dgm:cxn modelId="{5D05FEB2-2CCB-4A26-B126-EA14F76A5495}" type="presParOf" srcId="{396E9852-8010-4924-8665-27556FB64C05}" destId="{01E5D118-8306-431F-862D-E07AB267948B}" srcOrd="2" destOrd="0" presId="urn:microsoft.com/office/officeart/2008/layout/LinedList"/>
    <dgm:cxn modelId="{C877B093-FFC3-445C-8A98-C509967532E7}" type="presParOf" srcId="{47B34A48-C750-444E-B9D2-EC22E61B3058}" destId="{1352D770-CA68-4A29-B8FA-FD6A24CBBB7A}" srcOrd="2" destOrd="0" presId="urn:microsoft.com/office/officeart/2008/layout/LinedList"/>
    <dgm:cxn modelId="{9BC76B65-1BC8-43BC-BB1D-FD3484459D11}" type="presParOf" srcId="{47B34A48-C750-444E-B9D2-EC22E61B3058}" destId="{2D63C34B-0BC8-4099-B073-DF3D6BFAFE8C}" srcOrd="3" destOrd="0" presId="urn:microsoft.com/office/officeart/2008/layout/LinedList"/>
    <dgm:cxn modelId="{800D71BA-7C21-48F6-8C0E-4212EF637A11}" type="presParOf" srcId="{41F73DD8-9909-4696-8536-7BD7903F2B7C}" destId="{571744ED-4EF6-495E-8B86-C94CDDB48D10}" srcOrd="2" destOrd="0" presId="urn:microsoft.com/office/officeart/2008/layout/LinedList"/>
    <dgm:cxn modelId="{50F7F30D-5A1C-4847-9D27-B6350C71E107}" type="presParOf" srcId="{41F73DD8-9909-4696-8536-7BD7903F2B7C}" destId="{37162471-D5C1-4D6E-B435-1FD28EF34E46}" srcOrd="3" destOrd="0" presId="urn:microsoft.com/office/officeart/2008/layout/LinedList"/>
    <dgm:cxn modelId="{5F2FD1AA-0082-44FA-98EB-D939E6C40DB6}" type="presParOf" srcId="{37162471-D5C1-4D6E-B435-1FD28EF34E46}" destId="{E60D8FC6-A473-4CEB-A526-A4ED948191BA}" srcOrd="0" destOrd="0" presId="urn:microsoft.com/office/officeart/2008/layout/LinedList"/>
    <dgm:cxn modelId="{C1B5F051-B4DE-4235-BD8F-C4DF949AED8B}" type="presParOf" srcId="{37162471-D5C1-4D6E-B435-1FD28EF34E46}" destId="{2AC10432-1275-420D-9C2D-9986B4BF81F1}" srcOrd="1" destOrd="0" presId="urn:microsoft.com/office/officeart/2008/layout/LinedList"/>
    <dgm:cxn modelId="{0E67B197-CB20-45CC-AB75-77929624F9BF}" type="presParOf" srcId="{2AC10432-1275-420D-9C2D-9986B4BF81F1}" destId="{21D9AAFC-9B60-496E-A7D8-90CCECF82375}" srcOrd="0" destOrd="0" presId="urn:microsoft.com/office/officeart/2008/layout/LinedList"/>
    <dgm:cxn modelId="{374FB1F3-1AE6-413D-98C8-7FF4A09225E8}" type="presParOf" srcId="{2AC10432-1275-420D-9C2D-9986B4BF81F1}" destId="{6BAF5744-DB76-48F5-90D8-1B07739D9032}" srcOrd="1" destOrd="0" presId="urn:microsoft.com/office/officeart/2008/layout/LinedList"/>
    <dgm:cxn modelId="{EF3453AB-7029-4576-B310-CFF93AFD63E8}" type="presParOf" srcId="{6BAF5744-DB76-48F5-90D8-1B07739D9032}" destId="{24F44FFF-409A-4F85-BA56-DE1D31A97984}" srcOrd="0" destOrd="0" presId="urn:microsoft.com/office/officeart/2008/layout/LinedList"/>
    <dgm:cxn modelId="{45C61AB0-6F79-4CBA-9363-7698624966EC}" type="presParOf" srcId="{6BAF5744-DB76-48F5-90D8-1B07739D9032}" destId="{65AE74E0-ECB9-4EF7-A9B7-04F455812BC9}" srcOrd="1" destOrd="0" presId="urn:microsoft.com/office/officeart/2008/layout/LinedList"/>
    <dgm:cxn modelId="{DE97A3DC-8BEA-4DA6-AD83-AB80861335C1}" type="presParOf" srcId="{6BAF5744-DB76-48F5-90D8-1B07739D9032}" destId="{A162C66C-42B8-4A6A-8A92-FC896A84BACE}" srcOrd="2" destOrd="0" presId="urn:microsoft.com/office/officeart/2008/layout/LinedList"/>
    <dgm:cxn modelId="{ABA71F42-FEB7-4012-9D8D-AA85381F75F0}" type="presParOf" srcId="{2AC10432-1275-420D-9C2D-9986B4BF81F1}" destId="{50801A7E-7581-4A43-94A6-1C92C9C12C2C}" srcOrd="2" destOrd="0" presId="urn:microsoft.com/office/officeart/2008/layout/LinedList"/>
    <dgm:cxn modelId="{5A753E18-D7EA-4753-8374-524509C7C32B}" type="presParOf" srcId="{2AC10432-1275-420D-9C2D-9986B4BF81F1}" destId="{FF3166C9-3FCB-48EF-861A-14E784F817D9}" srcOrd="3" destOrd="0" presId="urn:microsoft.com/office/officeart/2008/layout/LinedList"/>
    <dgm:cxn modelId="{6A85A7F7-ADB9-4333-8927-95144ABA6143}" type="presParOf" srcId="{41F73DD8-9909-4696-8536-7BD7903F2B7C}" destId="{B07B969C-BDD5-44B9-BD61-6C8C47690B63}" srcOrd="4" destOrd="0" presId="urn:microsoft.com/office/officeart/2008/layout/LinedList"/>
    <dgm:cxn modelId="{73696891-B2FF-4FD6-BFC8-98EC08296E8E}" type="presParOf" srcId="{41F73DD8-9909-4696-8536-7BD7903F2B7C}" destId="{ACB8C79F-90BF-48AA-857B-854B43195FAC}" srcOrd="5" destOrd="0" presId="urn:microsoft.com/office/officeart/2008/layout/LinedList"/>
    <dgm:cxn modelId="{559C677A-53FD-4C42-8706-90DCD53FBBCE}" type="presParOf" srcId="{ACB8C79F-90BF-48AA-857B-854B43195FAC}" destId="{C1C7D895-64D4-4F47-8498-6DA3E023DA16}" srcOrd="0" destOrd="0" presId="urn:microsoft.com/office/officeart/2008/layout/LinedList"/>
    <dgm:cxn modelId="{20802310-4BC9-46EF-85CA-3F802661CE5E}" type="presParOf" srcId="{ACB8C79F-90BF-48AA-857B-854B43195FAC}" destId="{DE6E017C-4495-4F56-AB99-D0DA0A9E319D}" srcOrd="1" destOrd="0" presId="urn:microsoft.com/office/officeart/2008/layout/LinedList"/>
    <dgm:cxn modelId="{E6E95DD7-F93F-48E0-A5ED-26E4D517879D}" type="presParOf" srcId="{DE6E017C-4495-4F56-AB99-D0DA0A9E319D}" destId="{25ED7C0A-F47C-4C0A-91EF-8C36530DCA14}" srcOrd="0" destOrd="0" presId="urn:microsoft.com/office/officeart/2008/layout/LinedList"/>
    <dgm:cxn modelId="{CA03C500-5EA8-4023-A028-6E9B1DE830CD}" type="presParOf" srcId="{DE6E017C-4495-4F56-AB99-D0DA0A9E319D}" destId="{ADF91F6E-F093-4DD9-86C3-7E3AFCD65484}" srcOrd="1" destOrd="0" presId="urn:microsoft.com/office/officeart/2008/layout/LinedList"/>
    <dgm:cxn modelId="{CFD0DE3C-1DC6-4F78-AC4E-81F7A9B2295C}" type="presParOf" srcId="{ADF91F6E-F093-4DD9-86C3-7E3AFCD65484}" destId="{91322EAE-9A69-449B-80FE-F305950E5B07}" srcOrd="0" destOrd="0" presId="urn:microsoft.com/office/officeart/2008/layout/LinedList"/>
    <dgm:cxn modelId="{8060EF07-79AB-4EA7-BCC1-0756EFEB1330}" type="presParOf" srcId="{ADF91F6E-F093-4DD9-86C3-7E3AFCD65484}" destId="{D26382FD-5B41-44E1-8DE5-5778DDB3B852}" srcOrd="1" destOrd="0" presId="urn:microsoft.com/office/officeart/2008/layout/LinedList"/>
    <dgm:cxn modelId="{A9B8B2F1-0DA8-4FDE-9D4A-A4D84BA2C1A3}" type="presParOf" srcId="{ADF91F6E-F093-4DD9-86C3-7E3AFCD65484}" destId="{3C123EB2-3A3A-4E65-B809-873220E69BAB}" srcOrd="2" destOrd="0" presId="urn:microsoft.com/office/officeart/2008/layout/LinedList"/>
    <dgm:cxn modelId="{71688C6E-5776-414C-85E4-EC934DCA6B76}" type="presParOf" srcId="{DE6E017C-4495-4F56-AB99-D0DA0A9E319D}" destId="{A99166E3-C227-4693-B601-097CC3B64FAB}" srcOrd="2" destOrd="0" presId="urn:microsoft.com/office/officeart/2008/layout/LinedList"/>
    <dgm:cxn modelId="{E51CAE74-15C2-4E62-9453-44C20CAE714F}" type="presParOf" srcId="{DE6E017C-4495-4F56-AB99-D0DA0A9E319D}" destId="{00A94F73-2161-4C48-B6A2-A4B9D0DA5826}" srcOrd="3" destOrd="0" presId="urn:microsoft.com/office/officeart/2008/layout/LinedList"/>
    <dgm:cxn modelId="{204FADCD-61CF-4B50-9F47-497CE4FA23D3}" type="presParOf" srcId="{41F73DD8-9909-4696-8536-7BD7903F2B7C}" destId="{5D7A96C5-6816-490B-8B11-B21F4867EC07}" srcOrd="6" destOrd="0" presId="urn:microsoft.com/office/officeart/2008/layout/LinedList"/>
    <dgm:cxn modelId="{C7F747DB-58F7-4CB0-9688-221F920CF031}" type="presParOf" srcId="{41F73DD8-9909-4696-8536-7BD7903F2B7C}" destId="{7794BB4D-34DC-48F0-96F8-B5CB01C2C8EA}" srcOrd="7" destOrd="0" presId="urn:microsoft.com/office/officeart/2008/layout/LinedList"/>
    <dgm:cxn modelId="{C5DAB28F-EECF-4701-94EC-C20A8EC24738}" type="presParOf" srcId="{7794BB4D-34DC-48F0-96F8-B5CB01C2C8EA}" destId="{29E32947-94D9-42BE-BE74-D637BC4720C7}" srcOrd="0" destOrd="0" presId="urn:microsoft.com/office/officeart/2008/layout/LinedList"/>
    <dgm:cxn modelId="{05677E6D-3254-4952-8DDA-18CA3944BF4B}" type="presParOf" srcId="{7794BB4D-34DC-48F0-96F8-B5CB01C2C8EA}" destId="{7165D273-8608-4A8E-8E2D-106BA8B80B0E}" srcOrd="1" destOrd="0" presId="urn:microsoft.com/office/officeart/2008/layout/LinedList"/>
    <dgm:cxn modelId="{FBBFC605-D427-47B7-A4DB-344004EADA53}" type="presParOf" srcId="{7165D273-8608-4A8E-8E2D-106BA8B80B0E}" destId="{2F026422-DFEF-458D-B9D0-15902BD4223E}" srcOrd="0" destOrd="0" presId="urn:microsoft.com/office/officeart/2008/layout/LinedList"/>
    <dgm:cxn modelId="{5B782A7B-0A5A-491F-9F1B-6C2AC22447F5}" type="presParOf" srcId="{7165D273-8608-4A8E-8E2D-106BA8B80B0E}" destId="{C7E55A57-9D46-4490-A4FD-DC1AD6640137}" srcOrd="1" destOrd="0" presId="urn:microsoft.com/office/officeart/2008/layout/LinedList"/>
    <dgm:cxn modelId="{3BFB78C6-0ECB-4975-B4FE-819FD56EC7D0}" type="presParOf" srcId="{C7E55A57-9D46-4490-A4FD-DC1AD6640137}" destId="{64EE7563-E254-459F-9620-D76D174BF475}" srcOrd="0" destOrd="0" presId="urn:microsoft.com/office/officeart/2008/layout/LinedList"/>
    <dgm:cxn modelId="{27F0DF41-250D-4A68-91D2-F032ADA20EC0}" type="presParOf" srcId="{C7E55A57-9D46-4490-A4FD-DC1AD6640137}" destId="{2EDC1F9F-8418-4719-B394-4605F17173DC}" srcOrd="1" destOrd="0" presId="urn:microsoft.com/office/officeart/2008/layout/LinedList"/>
    <dgm:cxn modelId="{5698B123-4282-40B2-8A9A-4CBD463FDECE}" type="presParOf" srcId="{C7E55A57-9D46-4490-A4FD-DC1AD6640137}" destId="{B82A0EA8-1244-4BEF-8884-179CF6FBBCBF}" srcOrd="2" destOrd="0" presId="urn:microsoft.com/office/officeart/2008/layout/LinedList"/>
    <dgm:cxn modelId="{7C334CD7-ABAC-4339-B6B7-067A893BA9B9}" type="presParOf" srcId="{7165D273-8608-4A8E-8E2D-106BA8B80B0E}" destId="{31107D65-B77C-41CE-8B5E-FCC1C1B25A3D}" srcOrd="2" destOrd="0" presId="urn:microsoft.com/office/officeart/2008/layout/LinedList"/>
    <dgm:cxn modelId="{6E018659-34A5-48EA-A35E-9DC4E1E4C707}" type="presParOf" srcId="{7165D273-8608-4A8E-8E2D-106BA8B80B0E}" destId="{43A919F1-CD73-456E-8B01-B525D7A5C49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37CEB0-2852-4D0E-A097-6DF66BDDA86B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0B0C03-E911-4D1B-9A12-E95C5748531D}">
      <dgm:prSet custT="1"/>
      <dgm:spPr/>
      <dgm:t>
        <a:bodyPr/>
        <a:lstStyle/>
        <a:p>
          <a:pPr rtl="0"/>
          <a:r>
            <a:rPr lang="vi-VN" sz="1800" b="1" dirty="0" smtClean="0"/>
            <a:t>Hoàn thiện khung pháp lý và quy định cho thị trường P2P.</a:t>
          </a:r>
          <a:endParaRPr lang="en-US" sz="1800" dirty="0"/>
        </a:p>
      </dgm:t>
    </dgm:pt>
    <dgm:pt modelId="{41527852-886B-416F-AC18-AB1964810F0F}" type="parTrans" cxnId="{CA3C8B5D-FEB9-4FC8-A0EB-2A67E0946AAF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02D914C2-90D2-4B21-8E37-3E1BDC9C4BE2}" type="sibTrans" cxnId="{CA3C8B5D-FEB9-4FC8-A0EB-2A67E0946AAF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7248F49F-1342-4D67-BD46-F36CB659333C}">
      <dgm:prSet custT="1"/>
      <dgm:spPr/>
      <dgm:t>
        <a:bodyPr/>
        <a:lstStyle/>
        <a:p>
          <a:pPr rtl="0"/>
          <a:r>
            <a:rPr lang="vi-VN" sz="1800" b="1" smtClean="0"/>
            <a:t>Nghiên cứu mở rộng quy mô và khả năng tương tác giữa các cộng đồng.</a:t>
          </a:r>
          <a:endParaRPr lang="en-US" sz="1800"/>
        </a:p>
      </dgm:t>
    </dgm:pt>
    <dgm:pt modelId="{8AE0220A-7899-4B49-A43F-C07757EEEAD0}" type="parTrans" cxnId="{45712F50-F142-4BC6-B78A-B9752FDFEBFC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6CB2C0C6-1B90-45A5-BA62-A28424C70C8D}" type="sibTrans" cxnId="{45712F50-F142-4BC6-B78A-B9752FDFEBFC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C8060BA3-8E56-47EF-8520-1CA4A01D229E}">
      <dgm:prSet custT="1"/>
      <dgm:spPr/>
      <dgm:t>
        <a:bodyPr/>
        <a:lstStyle/>
        <a:p>
          <a:pPr rtl="0"/>
          <a:r>
            <a:rPr lang="vi-VN" sz="1800" b="1" smtClean="0"/>
            <a:t>Tích hợp sâu hơn các dịch vụ phụ trợ vào mô hình giao dịch.</a:t>
          </a:r>
          <a:endParaRPr lang="en-US" sz="1800" dirty="0"/>
        </a:p>
      </dgm:t>
    </dgm:pt>
    <dgm:pt modelId="{FAB1429F-97FC-4884-AF5B-B3C4766150D2}" type="parTrans" cxnId="{EF271BCE-24DF-4EC9-9D63-84EC5B650114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8333D735-C44A-4381-B026-A1E956485FC8}" type="sibTrans" cxnId="{EF271BCE-24DF-4EC9-9D63-84EC5B650114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B18B62AC-A4BF-4300-8698-642C4D1FBBB2}">
      <dgm:prSet custT="1"/>
      <dgm:spPr/>
      <dgm:t>
        <a:bodyPr/>
        <a:lstStyle/>
        <a:p>
          <a:pPr rtl="0"/>
          <a:r>
            <a:rPr lang="vi-VN" sz="1800" b="1" dirty="0" smtClean="0"/>
            <a:t>Mô hình hóa hành vi người dùng phức tạp hơn (yếu tố tâm lý, xã hội).</a:t>
          </a:r>
          <a:endParaRPr lang="en-US" sz="1800" dirty="0"/>
        </a:p>
      </dgm:t>
    </dgm:pt>
    <dgm:pt modelId="{E307C6DD-3E5A-4874-AC24-439588A29599}" type="parTrans" cxnId="{F9E589C2-3DDD-414A-B79B-48C059D443D4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43DD2F08-892E-4ED9-A1B5-A3DA79A23A8E}" type="sibTrans" cxnId="{F9E589C2-3DDD-414A-B79B-48C059D443D4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5347D4B1-364E-45AF-97DD-1C7EB6170C79}">
      <dgm:prSet custT="1"/>
      <dgm:spPr/>
      <dgm:t>
        <a:bodyPr/>
        <a:lstStyle/>
        <a:p>
          <a:pPr rtl="0"/>
          <a:r>
            <a:rPr lang="vi-VN" sz="1800" b="1" smtClean="0"/>
            <a:t>Tăng cường các giải pháp an ninh mạng cho nền tảng giao dịch.</a:t>
          </a:r>
          <a:endParaRPr lang="en-US" sz="1800"/>
        </a:p>
      </dgm:t>
    </dgm:pt>
    <dgm:pt modelId="{3670237E-2A2C-4502-9D5B-8E2552087470}" type="parTrans" cxnId="{0E241143-53EA-41FF-91C5-D05C4A78EA59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75FA2487-205B-4FBD-908F-50D7E8ECE6A3}" type="sibTrans" cxnId="{0E241143-53EA-41FF-91C5-D05C4A78EA59}">
      <dgm:prSet/>
      <dgm:spPr/>
      <dgm:t>
        <a:bodyPr/>
        <a:lstStyle/>
        <a:p>
          <a:endParaRPr lang="en-US" sz="1800">
            <a:solidFill>
              <a:schemeClr val="tx2"/>
            </a:solidFill>
          </a:endParaRPr>
        </a:p>
      </dgm:t>
    </dgm:pt>
    <dgm:pt modelId="{BE93DAAD-1FC8-4FF0-A5B4-C80F93A073A8}" type="pres">
      <dgm:prSet presAssocID="{AB37CEB0-2852-4D0E-A097-6DF66BDDA86B}" presName="CompostProcess" presStyleCnt="0">
        <dgm:presLayoutVars>
          <dgm:dir/>
          <dgm:resizeHandles val="exact"/>
        </dgm:presLayoutVars>
      </dgm:prSet>
      <dgm:spPr/>
    </dgm:pt>
    <dgm:pt modelId="{8557645A-3B2B-43AA-B218-A8D62624F6B1}" type="pres">
      <dgm:prSet presAssocID="{AB37CEB0-2852-4D0E-A097-6DF66BDDA86B}" presName="arrow" presStyleLbl="bgShp" presStyleIdx="0" presStyleCnt="1"/>
      <dgm:spPr/>
    </dgm:pt>
    <dgm:pt modelId="{2EDE129E-2D0B-4848-B547-F06D30B6B2CA}" type="pres">
      <dgm:prSet presAssocID="{AB37CEB0-2852-4D0E-A097-6DF66BDDA86B}" presName="linearProcess" presStyleCnt="0"/>
      <dgm:spPr/>
    </dgm:pt>
    <dgm:pt modelId="{6506B49A-252F-44D6-8AA4-C9A543DF53C5}" type="pres">
      <dgm:prSet presAssocID="{B50B0C03-E911-4D1B-9A12-E95C5748531D}" presName="textNode" presStyleLbl="node1" presStyleIdx="0" presStyleCnt="5" custScaleY="137092">
        <dgm:presLayoutVars>
          <dgm:bulletEnabled val="1"/>
        </dgm:presLayoutVars>
      </dgm:prSet>
      <dgm:spPr/>
    </dgm:pt>
    <dgm:pt modelId="{D2B55B27-2B4D-4A76-8CCB-3C8870409FEA}" type="pres">
      <dgm:prSet presAssocID="{02D914C2-90D2-4B21-8E37-3E1BDC9C4BE2}" presName="sibTrans" presStyleCnt="0"/>
      <dgm:spPr/>
    </dgm:pt>
    <dgm:pt modelId="{98213575-7DEC-4CE1-8EBB-6CBB29DE399A}" type="pres">
      <dgm:prSet presAssocID="{7248F49F-1342-4D67-BD46-F36CB659333C}" presName="textNode" presStyleLbl="node1" presStyleIdx="1" presStyleCnt="5" custScaleY="137092">
        <dgm:presLayoutVars>
          <dgm:bulletEnabled val="1"/>
        </dgm:presLayoutVars>
      </dgm:prSet>
      <dgm:spPr/>
    </dgm:pt>
    <dgm:pt modelId="{265857FB-2B5C-428A-8B38-81C5048EF40B}" type="pres">
      <dgm:prSet presAssocID="{6CB2C0C6-1B90-45A5-BA62-A28424C70C8D}" presName="sibTrans" presStyleCnt="0"/>
      <dgm:spPr/>
    </dgm:pt>
    <dgm:pt modelId="{8FA0F32A-320D-46D6-9550-73E0F1F3A338}" type="pres">
      <dgm:prSet presAssocID="{C8060BA3-8E56-47EF-8520-1CA4A01D229E}" presName="textNode" presStyleLbl="node1" presStyleIdx="2" presStyleCnt="5" custScaleY="137092">
        <dgm:presLayoutVars>
          <dgm:bulletEnabled val="1"/>
        </dgm:presLayoutVars>
      </dgm:prSet>
      <dgm:spPr/>
    </dgm:pt>
    <dgm:pt modelId="{AA41F8F6-9BB6-43A7-AB13-009E6D8235F2}" type="pres">
      <dgm:prSet presAssocID="{8333D735-C44A-4381-B026-A1E956485FC8}" presName="sibTrans" presStyleCnt="0"/>
      <dgm:spPr/>
    </dgm:pt>
    <dgm:pt modelId="{CBBC00AB-C9AF-41C5-BC7C-47EE5A4731D8}" type="pres">
      <dgm:prSet presAssocID="{B18B62AC-A4BF-4300-8698-642C4D1FBBB2}" presName="textNode" presStyleLbl="node1" presStyleIdx="3" presStyleCnt="5" custScaleY="137092">
        <dgm:presLayoutVars>
          <dgm:bulletEnabled val="1"/>
        </dgm:presLayoutVars>
      </dgm:prSet>
      <dgm:spPr/>
    </dgm:pt>
    <dgm:pt modelId="{CDD8AD16-D756-418B-9090-C987BDBEBC99}" type="pres">
      <dgm:prSet presAssocID="{43DD2F08-892E-4ED9-A1B5-A3DA79A23A8E}" presName="sibTrans" presStyleCnt="0"/>
      <dgm:spPr/>
    </dgm:pt>
    <dgm:pt modelId="{61E1B3BE-1230-4974-BFD0-A4397386D0C3}" type="pres">
      <dgm:prSet presAssocID="{5347D4B1-364E-45AF-97DD-1C7EB6170C79}" presName="textNode" presStyleLbl="node1" presStyleIdx="4" presStyleCnt="5" custScaleY="137092">
        <dgm:presLayoutVars>
          <dgm:bulletEnabled val="1"/>
        </dgm:presLayoutVars>
      </dgm:prSet>
      <dgm:spPr/>
    </dgm:pt>
  </dgm:ptLst>
  <dgm:cxnLst>
    <dgm:cxn modelId="{CA3C8B5D-FEB9-4FC8-A0EB-2A67E0946AAF}" srcId="{AB37CEB0-2852-4D0E-A097-6DF66BDDA86B}" destId="{B50B0C03-E911-4D1B-9A12-E95C5748531D}" srcOrd="0" destOrd="0" parTransId="{41527852-886B-416F-AC18-AB1964810F0F}" sibTransId="{02D914C2-90D2-4B21-8E37-3E1BDC9C4BE2}"/>
    <dgm:cxn modelId="{0E467B31-3CB7-4405-A31B-5BF99C42E5EF}" type="presOf" srcId="{7248F49F-1342-4D67-BD46-F36CB659333C}" destId="{98213575-7DEC-4CE1-8EBB-6CBB29DE399A}" srcOrd="0" destOrd="0" presId="urn:microsoft.com/office/officeart/2005/8/layout/hProcess9"/>
    <dgm:cxn modelId="{0E241143-53EA-41FF-91C5-D05C4A78EA59}" srcId="{AB37CEB0-2852-4D0E-A097-6DF66BDDA86B}" destId="{5347D4B1-364E-45AF-97DD-1C7EB6170C79}" srcOrd="4" destOrd="0" parTransId="{3670237E-2A2C-4502-9D5B-8E2552087470}" sibTransId="{75FA2487-205B-4FBD-908F-50D7E8ECE6A3}"/>
    <dgm:cxn modelId="{03996955-A3D5-4028-A965-02E4CF93669E}" type="presOf" srcId="{B18B62AC-A4BF-4300-8698-642C4D1FBBB2}" destId="{CBBC00AB-C9AF-41C5-BC7C-47EE5A4731D8}" srcOrd="0" destOrd="0" presId="urn:microsoft.com/office/officeart/2005/8/layout/hProcess9"/>
    <dgm:cxn modelId="{EF271BCE-24DF-4EC9-9D63-84EC5B650114}" srcId="{AB37CEB0-2852-4D0E-A097-6DF66BDDA86B}" destId="{C8060BA3-8E56-47EF-8520-1CA4A01D229E}" srcOrd="2" destOrd="0" parTransId="{FAB1429F-97FC-4884-AF5B-B3C4766150D2}" sibTransId="{8333D735-C44A-4381-B026-A1E956485FC8}"/>
    <dgm:cxn modelId="{45712F50-F142-4BC6-B78A-B9752FDFEBFC}" srcId="{AB37CEB0-2852-4D0E-A097-6DF66BDDA86B}" destId="{7248F49F-1342-4D67-BD46-F36CB659333C}" srcOrd="1" destOrd="0" parTransId="{8AE0220A-7899-4B49-A43F-C07757EEEAD0}" sibTransId="{6CB2C0C6-1B90-45A5-BA62-A28424C70C8D}"/>
    <dgm:cxn modelId="{535FD156-DA8C-4BF8-AF8B-4A410132BD42}" type="presOf" srcId="{C8060BA3-8E56-47EF-8520-1CA4A01D229E}" destId="{8FA0F32A-320D-46D6-9550-73E0F1F3A338}" srcOrd="0" destOrd="0" presId="urn:microsoft.com/office/officeart/2005/8/layout/hProcess9"/>
    <dgm:cxn modelId="{F3D8A45E-A09A-4AC9-AB82-46DE8C807F4C}" type="presOf" srcId="{AB37CEB0-2852-4D0E-A097-6DF66BDDA86B}" destId="{BE93DAAD-1FC8-4FF0-A5B4-C80F93A073A8}" srcOrd="0" destOrd="0" presId="urn:microsoft.com/office/officeart/2005/8/layout/hProcess9"/>
    <dgm:cxn modelId="{3C37512C-0626-4A2F-8E09-2B78209DEABC}" type="presOf" srcId="{5347D4B1-364E-45AF-97DD-1C7EB6170C79}" destId="{61E1B3BE-1230-4974-BFD0-A4397386D0C3}" srcOrd="0" destOrd="0" presId="urn:microsoft.com/office/officeart/2005/8/layout/hProcess9"/>
    <dgm:cxn modelId="{C015ABE3-D7B0-442E-8F1B-41988EEF4180}" type="presOf" srcId="{B50B0C03-E911-4D1B-9A12-E95C5748531D}" destId="{6506B49A-252F-44D6-8AA4-C9A543DF53C5}" srcOrd="0" destOrd="0" presId="urn:microsoft.com/office/officeart/2005/8/layout/hProcess9"/>
    <dgm:cxn modelId="{F9E589C2-3DDD-414A-B79B-48C059D443D4}" srcId="{AB37CEB0-2852-4D0E-A097-6DF66BDDA86B}" destId="{B18B62AC-A4BF-4300-8698-642C4D1FBBB2}" srcOrd="3" destOrd="0" parTransId="{E307C6DD-3E5A-4874-AC24-439588A29599}" sibTransId="{43DD2F08-892E-4ED9-A1B5-A3DA79A23A8E}"/>
    <dgm:cxn modelId="{C94DB687-E960-457D-973B-E67F8647563E}" type="presParOf" srcId="{BE93DAAD-1FC8-4FF0-A5B4-C80F93A073A8}" destId="{8557645A-3B2B-43AA-B218-A8D62624F6B1}" srcOrd="0" destOrd="0" presId="urn:microsoft.com/office/officeart/2005/8/layout/hProcess9"/>
    <dgm:cxn modelId="{C253239E-B5A2-475A-8F2B-2CC0CD03344B}" type="presParOf" srcId="{BE93DAAD-1FC8-4FF0-A5B4-C80F93A073A8}" destId="{2EDE129E-2D0B-4848-B547-F06D30B6B2CA}" srcOrd="1" destOrd="0" presId="urn:microsoft.com/office/officeart/2005/8/layout/hProcess9"/>
    <dgm:cxn modelId="{2035DFA1-198B-4C6F-99C4-892831A4B1E0}" type="presParOf" srcId="{2EDE129E-2D0B-4848-B547-F06D30B6B2CA}" destId="{6506B49A-252F-44D6-8AA4-C9A543DF53C5}" srcOrd="0" destOrd="0" presId="urn:microsoft.com/office/officeart/2005/8/layout/hProcess9"/>
    <dgm:cxn modelId="{71F10796-5F31-42B8-BF57-A6F1D25808A3}" type="presParOf" srcId="{2EDE129E-2D0B-4848-B547-F06D30B6B2CA}" destId="{D2B55B27-2B4D-4A76-8CCB-3C8870409FEA}" srcOrd="1" destOrd="0" presId="urn:microsoft.com/office/officeart/2005/8/layout/hProcess9"/>
    <dgm:cxn modelId="{7271CF92-548C-41E0-BDEB-2161929248C7}" type="presParOf" srcId="{2EDE129E-2D0B-4848-B547-F06D30B6B2CA}" destId="{98213575-7DEC-4CE1-8EBB-6CBB29DE399A}" srcOrd="2" destOrd="0" presId="urn:microsoft.com/office/officeart/2005/8/layout/hProcess9"/>
    <dgm:cxn modelId="{FECA0574-B916-4F8A-A96F-AC53C9C79F63}" type="presParOf" srcId="{2EDE129E-2D0B-4848-B547-F06D30B6B2CA}" destId="{265857FB-2B5C-428A-8B38-81C5048EF40B}" srcOrd="3" destOrd="0" presId="urn:microsoft.com/office/officeart/2005/8/layout/hProcess9"/>
    <dgm:cxn modelId="{025CAF61-8E47-4791-BD28-F130B57A4CD2}" type="presParOf" srcId="{2EDE129E-2D0B-4848-B547-F06D30B6B2CA}" destId="{8FA0F32A-320D-46D6-9550-73E0F1F3A338}" srcOrd="4" destOrd="0" presId="urn:microsoft.com/office/officeart/2005/8/layout/hProcess9"/>
    <dgm:cxn modelId="{FC227327-DF14-4AD2-A92C-6AFCD3F16CFE}" type="presParOf" srcId="{2EDE129E-2D0B-4848-B547-F06D30B6B2CA}" destId="{AA41F8F6-9BB6-43A7-AB13-009E6D8235F2}" srcOrd="5" destOrd="0" presId="urn:microsoft.com/office/officeart/2005/8/layout/hProcess9"/>
    <dgm:cxn modelId="{88AEAE7A-FBCA-4877-AEEA-7AD88AFAB172}" type="presParOf" srcId="{2EDE129E-2D0B-4848-B547-F06D30B6B2CA}" destId="{CBBC00AB-C9AF-41C5-BC7C-47EE5A4731D8}" srcOrd="6" destOrd="0" presId="urn:microsoft.com/office/officeart/2005/8/layout/hProcess9"/>
    <dgm:cxn modelId="{E9E01058-E730-4C35-9125-5BEE880E652B}" type="presParOf" srcId="{2EDE129E-2D0B-4848-B547-F06D30B6B2CA}" destId="{CDD8AD16-D756-418B-9090-C987BDBEBC99}" srcOrd="7" destOrd="0" presId="urn:microsoft.com/office/officeart/2005/8/layout/hProcess9"/>
    <dgm:cxn modelId="{E5B3221E-EDA0-48A1-A8A9-AFB21049A4D9}" type="presParOf" srcId="{2EDE129E-2D0B-4848-B547-F06D30B6B2CA}" destId="{61E1B3BE-1230-4974-BFD0-A4397386D0C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3A559-52B8-4785-A75B-277A83661D0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3046D15-4027-4B24-9FF7-295EC64A26E1}">
      <dgm:prSet custT="1"/>
      <dgm:spPr/>
      <dgm:t>
        <a:bodyPr/>
        <a:lstStyle/>
        <a:p>
          <a:pPr rtl="0"/>
          <a:r>
            <a:rPr lang="vi-VN" sz="2400" b="1" dirty="0" smtClean="0"/>
            <a:t>Chuyển dịch năng lượng: </a:t>
          </a:r>
          <a:endParaRPr lang="en-US" sz="2400" dirty="0"/>
        </a:p>
      </dgm:t>
    </dgm:pt>
    <dgm:pt modelId="{C2E0B61B-4F51-46D4-8FF7-345BF8F18579}" type="parTrans" cxnId="{D0F23388-77DB-444A-AD96-10A2A8CBB2DB}">
      <dgm:prSet/>
      <dgm:spPr/>
      <dgm:t>
        <a:bodyPr/>
        <a:lstStyle/>
        <a:p>
          <a:endParaRPr lang="en-US" sz="2400"/>
        </a:p>
      </dgm:t>
    </dgm:pt>
    <dgm:pt modelId="{276CFE45-9AB7-49BA-9105-691AA06BEB61}" type="sibTrans" cxnId="{D0F23388-77DB-444A-AD96-10A2A8CBB2DB}">
      <dgm:prSet custT="1"/>
      <dgm:spPr/>
      <dgm:t>
        <a:bodyPr/>
        <a:lstStyle/>
        <a:p>
          <a:endParaRPr lang="en-US" sz="4000"/>
        </a:p>
      </dgm:t>
    </dgm:pt>
    <dgm:pt modelId="{02BA3F9E-431B-4521-9B7E-30F3264AC3E3}">
      <dgm:prSet custT="1"/>
      <dgm:spPr/>
      <dgm:t>
        <a:bodyPr/>
        <a:lstStyle/>
        <a:p>
          <a:pPr rtl="0"/>
          <a:r>
            <a:rPr lang="vi-VN" sz="2000" dirty="0" smtClean="0"/>
            <a:t>Từ mô hình tập trung sang phi tập trung với sự gia tăng của các </a:t>
          </a:r>
          <a:r>
            <a:rPr lang="en-US" sz="2000" dirty="0" smtClean="0"/>
            <a:t>Nguồn n</a:t>
          </a:r>
          <a:r>
            <a:rPr lang="vi-VN" sz="2000" dirty="0" smtClean="0"/>
            <a:t>ăng lượng </a:t>
          </a:r>
          <a:r>
            <a:rPr lang="en-US" sz="2000" dirty="0" smtClean="0"/>
            <a:t>p</a:t>
          </a:r>
          <a:r>
            <a:rPr lang="vi-VN" sz="2000" dirty="0" smtClean="0"/>
            <a:t>hân tán (</a:t>
          </a:r>
          <a:r>
            <a:rPr lang="en-US" sz="2000" dirty="0" smtClean="0"/>
            <a:t>Distributed Energy Resources - </a:t>
          </a:r>
          <a:r>
            <a:rPr lang="vi-VN" sz="2000" dirty="0" smtClean="0"/>
            <a:t>DERs).</a:t>
          </a:r>
          <a:endParaRPr lang="en-US" sz="2000" dirty="0"/>
        </a:p>
      </dgm:t>
    </dgm:pt>
    <dgm:pt modelId="{49421419-8031-4416-84D8-1D17D0B86196}" type="parTrans" cxnId="{8822F690-4D79-4FD6-8916-A10AE1F0DD4E}">
      <dgm:prSet/>
      <dgm:spPr/>
      <dgm:t>
        <a:bodyPr/>
        <a:lstStyle/>
        <a:p>
          <a:endParaRPr lang="en-US" sz="2400"/>
        </a:p>
      </dgm:t>
    </dgm:pt>
    <dgm:pt modelId="{67306FCE-2A8F-4AD0-8AEE-12D5CDFA5BDA}" type="sibTrans" cxnId="{8822F690-4D79-4FD6-8916-A10AE1F0DD4E}">
      <dgm:prSet/>
      <dgm:spPr/>
      <dgm:t>
        <a:bodyPr/>
        <a:lstStyle/>
        <a:p>
          <a:endParaRPr lang="en-US" sz="2400"/>
        </a:p>
      </dgm:t>
    </dgm:pt>
    <dgm:pt modelId="{DD9492F6-2B82-48B2-BD1A-25F568AF49B3}">
      <dgm:prSet custT="1"/>
      <dgm:spPr/>
      <dgm:t>
        <a:bodyPr/>
        <a:lstStyle/>
        <a:p>
          <a:pPr rtl="0"/>
          <a:r>
            <a:rPr lang="vi-VN" sz="2400" b="1" dirty="0" smtClean="0"/>
            <a:t>Sự </a:t>
          </a:r>
          <a:r>
            <a:rPr lang="en-US" sz="2400" b="1" dirty="0" smtClean="0"/>
            <a:t>xuất hiện </a:t>
          </a:r>
          <a:r>
            <a:rPr lang="vi-VN" sz="2400" b="1" dirty="0" smtClean="0"/>
            <a:t>của "Prosumer": </a:t>
          </a:r>
          <a:endParaRPr lang="en-US" sz="2400" dirty="0"/>
        </a:p>
      </dgm:t>
    </dgm:pt>
    <dgm:pt modelId="{71FF72AA-5FB2-4DEA-B5BF-3CAEDBB2FE8D}" type="parTrans" cxnId="{2DB73465-46E7-4E68-9D8D-A7C0D76B2DE4}">
      <dgm:prSet/>
      <dgm:spPr/>
      <dgm:t>
        <a:bodyPr/>
        <a:lstStyle/>
        <a:p>
          <a:endParaRPr lang="en-US" sz="2400"/>
        </a:p>
      </dgm:t>
    </dgm:pt>
    <dgm:pt modelId="{C5895622-5611-4DC6-B93B-6B09B58480DC}" type="sibTrans" cxnId="{2DB73465-46E7-4E68-9D8D-A7C0D76B2DE4}">
      <dgm:prSet custT="1"/>
      <dgm:spPr/>
      <dgm:t>
        <a:bodyPr/>
        <a:lstStyle/>
        <a:p>
          <a:endParaRPr lang="en-US" sz="4000"/>
        </a:p>
      </dgm:t>
    </dgm:pt>
    <dgm:pt modelId="{C094D246-C9E1-4CCC-B5B8-B7A862D073F3}">
      <dgm:prSet custT="1"/>
      <dgm:spPr/>
      <dgm:t>
        <a:bodyPr/>
        <a:lstStyle/>
        <a:p>
          <a:pPr rtl="0"/>
          <a:r>
            <a:rPr lang="vi-VN" sz="2000" dirty="0" smtClean="0"/>
            <a:t>Người tiêu dùng không còn thụ động mà chủ động sản xuất, tiêu thụ và lưu trữ năng lượng.</a:t>
          </a:r>
          <a:endParaRPr lang="en-US" sz="2000" dirty="0"/>
        </a:p>
      </dgm:t>
    </dgm:pt>
    <dgm:pt modelId="{63D25BCD-8C0F-4517-83E6-125EECDFFC30}" type="parTrans" cxnId="{D4F22162-6190-4926-948B-423C3BA36E93}">
      <dgm:prSet/>
      <dgm:spPr/>
      <dgm:t>
        <a:bodyPr/>
        <a:lstStyle/>
        <a:p>
          <a:endParaRPr lang="en-US" sz="2400"/>
        </a:p>
      </dgm:t>
    </dgm:pt>
    <dgm:pt modelId="{294DE28B-1A15-4A21-98B7-EE7468970D84}" type="sibTrans" cxnId="{D4F22162-6190-4926-948B-423C3BA36E93}">
      <dgm:prSet/>
      <dgm:spPr/>
      <dgm:t>
        <a:bodyPr/>
        <a:lstStyle/>
        <a:p>
          <a:endParaRPr lang="en-US" sz="2400"/>
        </a:p>
      </dgm:t>
    </dgm:pt>
    <dgm:pt modelId="{06961662-CAF3-4BFD-BB1D-EB42A5B73DDF}">
      <dgm:prSet custT="1"/>
      <dgm:spPr/>
      <dgm:t>
        <a:bodyPr/>
        <a:lstStyle/>
        <a:p>
          <a:pPr rtl="0"/>
          <a:r>
            <a:rPr lang="vi-VN" sz="2400" b="1" dirty="0" smtClean="0"/>
            <a:t>Hạn chế của mô hình truyền thống: </a:t>
          </a:r>
          <a:endParaRPr lang="en-US" sz="2400" dirty="0"/>
        </a:p>
      </dgm:t>
    </dgm:pt>
    <dgm:pt modelId="{A89FDEFD-B437-4FB6-A1EF-49FB31B5CA69}" type="parTrans" cxnId="{868D940F-8300-4576-9753-EDA1751F2E9A}">
      <dgm:prSet/>
      <dgm:spPr/>
      <dgm:t>
        <a:bodyPr/>
        <a:lstStyle/>
        <a:p>
          <a:endParaRPr lang="en-US" sz="2400"/>
        </a:p>
      </dgm:t>
    </dgm:pt>
    <dgm:pt modelId="{500FC1BB-AD94-4016-B610-42204DE0FA3B}" type="sibTrans" cxnId="{868D940F-8300-4576-9753-EDA1751F2E9A}">
      <dgm:prSet custT="1"/>
      <dgm:spPr/>
      <dgm:t>
        <a:bodyPr/>
        <a:lstStyle/>
        <a:p>
          <a:endParaRPr lang="en-US" sz="4000"/>
        </a:p>
      </dgm:t>
    </dgm:pt>
    <dgm:pt modelId="{C85A7654-7F10-4226-A73C-57219942E972}">
      <dgm:prSet custT="1"/>
      <dgm:spPr/>
      <dgm:t>
        <a:bodyPr/>
        <a:lstStyle/>
        <a:p>
          <a:pPr rtl="0"/>
          <a:r>
            <a:rPr lang="vi-VN" sz="2000" smtClean="0"/>
            <a:t>Chênh lệch lớn giữa giá mua và bán điện của lưới điện, làm giảm lợi ích kinh tế của prosumer.</a:t>
          </a:r>
          <a:endParaRPr lang="en-US" sz="2000"/>
        </a:p>
      </dgm:t>
    </dgm:pt>
    <dgm:pt modelId="{C7605CB5-F8E3-431A-9D0A-C2C047D8EE8D}" type="parTrans" cxnId="{69F00533-3BF7-4F0D-8332-D7C958CE6E06}">
      <dgm:prSet/>
      <dgm:spPr/>
      <dgm:t>
        <a:bodyPr/>
        <a:lstStyle/>
        <a:p>
          <a:endParaRPr lang="en-US" sz="2400"/>
        </a:p>
      </dgm:t>
    </dgm:pt>
    <dgm:pt modelId="{051B69D1-4C47-45C7-8916-BBD4BD867286}" type="sibTrans" cxnId="{69F00533-3BF7-4F0D-8332-D7C958CE6E06}">
      <dgm:prSet/>
      <dgm:spPr/>
      <dgm:t>
        <a:bodyPr/>
        <a:lstStyle/>
        <a:p>
          <a:endParaRPr lang="en-US" sz="2400"/>
        </a:p>
      </dgm:t>
    </dgm:pt>
    <dgm:pt modelId="{9367B6FC-D93B-4A4F-9F50-2CF27134C804}">
      <dgm:prSet custT="1"/>
      <dgm:spPr/>
      <dgm:t>
        <a:bodyPr/>
        <a:lstStyle/>
        <a:p>
          <a:pPr rtl="0"/>
          <a:r>
            <a:rPr lang="vi-VN" sz="2400" b="1" dirty="0" smtClean="0"/>
            <a:t>Giao dịch P2P là giải pháp: </a:t>
          </a:r>
          <a:endParaRPr lang="en-US" sz="2400" dirty="0"/>
        </a:p>
      </dgm:t>
    </dgm:pt>
    <dgm:pt modelId="{5EB015CB-E702-43BF-B453-AFEC4AE24617}" type="parTrans" cxnId="{FD5A1263-0D9E-49A2-A92C-474161716B6E}">
      <dgm:prSet/>
      <dgm:spPr/>
      <dgm:t>
        <a:bodyPr/>
        <a:lstStyle/>
        <a:p>
          <a:endParaRPr lang="en-US" sz="2400"/>
        </a:p>
      </dgm:t>
    </dgm:pt>
    <dgm:pt modelId="{9AC60160-6ACA-4F8B-B75F-A897061758EE}" type="sibTrans" cxnId="{FD5A1263-0D9E-49A2-A92C-474161716B6E}">
      <dgm:prSet/>
      <dgm:spPr/>
      <dgm:t>
        <a:bodyPr/>
        <a:lstStyle/>
        <a:p>
          <a:endParaRPr lang="en-US" sz="2400"/>
        </a:p>
      </dgm:t>
    </dgm:pt>
    <dgm:pt modelId="{D6E379F1-0192-473A-9A37-E6A524C5059D}">
      <dgm:prSet custT="1"/>
      <dgm:spPr/>
      <dgm:t>
        <a:bodyPr/>
        <a:lstStyle/>
        <a:p>
          <a:pPr rtl="0"/>
          <a:r>
            <a:rPr lang="vi-VN" sz="2000" smtClean="0"/>
            <a:t>Cho phép mua bán điện trực tiếp, tạo ra một thị trường năng lượng cục bộ hiệu quả và linh hoạt.</a:t>
          </a:r>
          <a:endParaRPr lang="en-US" sz="2000"/>
        </a:p>
      </dgm:t>
    </dgm:pt>
    <dgm:pt modelId="{A5DA5E11-FB52-4CCE-A5B5-2A90737D23DA}" type="parTrans" cxnId="{FC2D6CC3-B0D8-4EC6-B245-877B91F5BE0F}">
      <dgm:prSet/>
      <dgm:spPr/>
      <dgm:t>
        <a:bodyPr/>
        <a:lstStyle/>
        <a:p>
          <a:endParaRPr lang="en-US" sz="2400"/>
        </a:p>
      </dgm:t>
    </dgm:pt>
    <dgm:pt modelId="{B6C66A93-9FFC-4DFC-87DD-08349F870F08}" type="sibTrans" cxnId="{FC2D6CC3-B0D8-4EC6-B245-877B91F5BE0F}">
      <dgm:prSet/>
      <dgm:spPr/>
      <dgm:t>
        <a:bodyPr/>
        <a:lstStyle/>
        <a:p>
          <a:endParaRPr lang="en-US" sz="2400"/>
        </a:p>
      </dgm:t>
    </dgm:pt>
    <dgm:pt modelId="{A6C7E55E-D3AC-4A43-A35E-D690706A82A8}" type="pres">
      <dgm:prSet presAssocID="{A523A559-52B8-4785-A75B-277A83661D0C}" presName="linear" presStyleCnt="0">
        <dgm:presLayoutVars>
          <dgm:animLvl val="lvl"/>
          <dgm:resizeHandles val="exact"/>
        </dgm:presLayoutVars>
      </dgm:prSet>
      <dgm:spPr/>
    </dgm:pt>
    <dgm:pt modelId="{40702DDB-B457-47B3-B440-0E4324D7AB32}" type="pres">
      <dgm:prSet presAssocID="{73046D15-4027-4B24-9FF7-295EC64A26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AA4AB2-3969-4AF7-BAE3-63BD1C23AB09}" type="pres">
      <dgm:prSet presAssocID="{73046D15-4027-4B24-9FF7-295EC64A26E1}" presName="childText" presStyleLbl="revTx" presStyleIdx="0" presStyleCnt="4">
        <dgm:presLayoutVars>
          <dgm:bulletEnabled val="1"/>
        </dgm:presLayoutVars>
      </dgm:prSet>
      <dgm:spPr/>
    </dgm:pt>
    <dgm:pt modelId="{8B07D7D9-2E23-4CA4-A049-9C5A03E7646D}" type="pres">
      <dgm:prSet presAssocID="{DD9492F6-2B82-48B2-BD1A-25F568AF49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BA31D5-F13C-4EFE-A6EB-046694582299}" type="pres">
      <dgm:prSet presAssocID="{DD9492F6-2B82-48B2-BD1A-25F568AF49B3}" presName="childText" presStyleLbl="revTx" presStyleIdx="1" presStyleCnt="4">
        <dgm:presLayoutVars>
          <dgm:bulletEnabled val="1"/>
        </dgm:presLayoutVars>
      </dgm:prSet>
      <dgm:spPr/>
    </dgm:pt>
    <dgm:pt modelId="{3848C5B3-42C8-4306-9ABF-4D714309F19E}" type="pres">
      <dgm:prSet presAssocID="{06961662-CAF3-4BFD-BB1D-EB42A5B73D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C3EB55-D67D-4C86-B2CB-563AF7409336}" type="pres">
      <dgm:prSet presAssocID="{06961662-CAF3-4BFD-BB1D-EB42A5B73DDF}" presName="childText" presStyleLbl="revTx" presStyleIdx="2" presStyleCnt="4">
        <dgm:presLayoutVars>
          <dgm:bulletEnabled val="1"/>
        </dgm:presLayoutVars>
      </dgm:prSet>
      <dgm:spPr/>
    </dgm:pt>
    <dgm:pt modelId="{449FEDCB-B146-48BC-BEB9-7ED776DD8A96}" type="pres">
      <dgm:prSet presAssocID="{9367B6FC-D93B-4A4F-9F50-2CF27134C80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C7884D0-B732-4C6D-ADE7-13695D3DA069}" type="pres">
      <dgm:prSet presAssocID="{9367B6FC-D93B-4A4F-9F50-2CF27134C80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1DE63CA-4A57-4BEF-B269-727D0320C57D}" type="presOf" srcId="{9367B6FC-D93B-4A4F-9F50-2CF27134C804}" destId="{449FEDCB-B146-48BC-BEB9-7ED776DD8A96}" srcOrd="0" destOrd="0" presId="urn:microsoft.com/office/officeart/2005/8/layout/vList2"/>
    <dgm:cxn modelId="{69F00533-3BF7-4F0D-8332-D7C958CE6E06}" srcId="{06961662-CAF3-4BFD-BB1D-EB42A5B73DDF}" destId="{C85A7654-7F10-4226-A73C-57219942E972}" srcOrd="0" destOrd="0" parTransId="{C7605CB5-F8E3-431A-9D0A-C2C047D8EE8D}" sibTransId="{051B69D1-4C47-45C7-8916-BBD4BD867286}"/>
    <dgm:cxn modelId="{9804F231-827B-4960-8A99-2179E5FF1505}" type="presOf" srcId="{06961662-CAF3-4BFD-BB1D-EB42A5B73DDF}" destId="{3848C5B3-42C8-4306-9ABF-4D714309F19E}" srcOrd="0" destOrd="0" presId="urn:microsoft.com/office/officeart/2005/8/layout/vList2"/>
    <dgm:cxn modelId="{2DB73465-46E7-4E68-9D8D-A7C0D76B2DE4}" srcId="{A523A559-52B8-4785-A75B-277A83661D0C}" destId="{DD9492F6-2B82-48B2-BD1A-25F568AF49B3}" srcOrd="1" destOrd="0" parTransId="{71FF72AA-5FB2-4DEA-B5BF-3CAEDBB2FE8D}" sibTransId="{C5895622-5611-4DC6-B93B-6B09B58480DC}"/>
    <dgm:cxn modelId="{FD5A1263-0D9E-49A2-A92C-474161716B6E}" srcId="{A523A559-52B8-4785-A75B-277A83661D0C}" destId="{9367B6FC-D93B-4A4F-9F50-2CF27134C804}" srcOrd="3" destOrd="0" parTransId="{5EB015CB-E702-43BF-B453-AFEC4AE24617}" sibTransId="{9AC60160-6ACA-4F8B-B75F-A897061758EE}"/>
    <dgm:cxn modelId="{D4F22162-6190-4926-948B-423C3BA36E93}" srcId="{DD9492F6-2B82-48B2-BD1A-25F568AF49B3}" destId="{C094D246-C9E1-4CCC-B5B8-B7A862D073F3}" srcOrd="0" destOrd="0" parTransId="{63D25BCD-8C0F-4517-83E6-125EECDFFC30}" sibTransId="{294DE28B-1A15-4A21-98B7-EE7468970D84}"/>
    <dgm:cxn modelId="{6448C3EB-F0BE-4199-A8D7-C9BB448B572E}" type="presOf" srcId="{DD9492F6-2B82-48B2-BD1A-25F568AF49B3}" destId="{8B07D7D9-2E23-4CA4-A049-9C5A03E7646D}" srcOrd="0" destOrd="0" presId="urn:microsoft.com/office/officeart/2005/8/layout/vList2"/>
    <dgm:cxn modelId="{ED045A5C-B942-4F44-AEA6-A287D74670EA}" type="presOf" srcId="{02BA3F9E-431B-4521-9B7E-30F3264AC3E3}" destId="{43AA4AB2-3969-4AF7-BAE3-63BD1C23AB09}" srcOrd="0" destOrd="0" presId="urn:microsoft.com/office/officeart/2005/8/layout/vList2"/>
    <dgm:cxn modelId="{F65131A0-184B-4121-B4B9-C9FC8A38E763}" type="presOf" srcId="{C094D246-C9E1-4CCC-B5B8-B7A862D073F3}" destId="{03BA31D5-F13C-4EFE-A6EB-046694582299}" srcOrd="0" destOrd="0" presId="urn:microsoft.com/office/officeart/2005/8/layout/vList2"/>
    <dgm:cxn modelId="{690E9795-C515-4710-9ED7-E0FBB069D8FF}" type="presOf" srcId="{C85A7654-7F10-4226-A73C-57219942E972}" destId="{56C3EB55-D67D-4C86-B2CB-563AF7409336}" srcOrd="0" destOrd="0" presId="urn:microsoft.com/office/officeart/2005/8/layout/vList2"/>
    <dgm:cxn modelId="{8822F690-4D79-4FD6-8916-A10AE1F0DD4E}" srcId="{73046D15-4027-4B24-9FF7-295EC64A26E1}" destId="{02BA3F9E-431B-4521-9B7E-30F3264AC3E3}" srcOrd="0" destOrd="0" parTransId="{49421419-8031-4416-84D8-1D17D0B86196}" sibTransId="{67306FCE-2A8F-4AD0-8AEE-12D5CDFA5BDA}"/>
    <dgm:cxn modelId="{FC2D6CC3-B0D8-4EC6-B245-877B91F5BE0F}" srcId="{9367B6FC-D93B-4A4F-9F50-2CF27134C804}" destId="{D6E379F1-0192-473A-9A37-E6A524C5059D}" srcOrd="0" destOrd="0" parTransId="{A5DA5E11-FB52-4CCE-A5B5-2A90737D23DA}" sibTransId="{B6C66A93-9FFC-4DFC-87DD-08349F870F08}"/>
    <dgm:cxn modelId="{870BD880-90EC-44F2-A885-DE3C6F6E5FC3}" type="presOf" srcId="{D6E379F1-0192-473A-9A37-E6A524C5059D}" destId="{2C7884D0-B732-4C6D-ADE7-13695D3DA069}" srcOrd="0" destOrd="0" presId="urn:microsoft.com/office/officeart/2005/8/layout/vList2"/>
    <dgm:cxn modelId="{06889350-5506-4ACF-B5BE-C1EB4E09F7CA}" type="presOf" srcId="{A523A559-52B8-4785-A75B-277A83661D0C}" destId="{A6C7E55E-D3AC-4A43-A35E-D690706A82A8}" srcOrd="0" destOrd="0" presId="urn:microsoft.com/office/officeart/2005/8/layout/vList2"/>
    <dgm:cxn modelId="{AFBD2D92-29FC-430C-B259-FE5E49C0864A}" type="presOf" srcId="{73046D15-4027-4B24-9FF7-295EC64A26E1}" destId="{40702DDB-B457-47B3-B440-0E4324D7AB32}" srcOrd="0" destOrd="0" presId="urn:microsoft.com/office/officeart/2005/8/layout/vList2"/>
    <dgm:cxn modelId="{868D940F-8300-4576-9753-EDA1751F2E9A}" srcId="{A523A559-52B8-4785-A75B-277A83661D0C}" destId="{06961662-CAF3-4BFD-BB1D-EB42A5B73DDF}" srcOrd="2" destOrd="0" parTransId="{A89FDEFD-B437-4FB6-A1EF-49FB31B5CA69}" sibTransId="{500FC1BB-AD94-4016-B610-42204DE0FA3B}"/>
    <dgm:cxn modelId="{D0F23388-77DB-444A-AD96-10A2A8CBB2DB}" srcId="{A523A559-52B8-4785-A75B-277A83661D0C}" destId="{73046D15-4027-4B24-9FF7-295EC64A26E1}" srcOrd="0" destOrd="0" parTransId="{C2E0B61B-4F51-46D4-8FF7-345BF8F18579}" sibTransId="{276CFE45-9AB7-49BA-9105-691AA06BEB61}"/>
    <dgm:cxn modelId="{B003536E-F989-47E0-BE6A-BD047D4F4993}" type="presParOf" srcId="{A6C7E55E-D3AC-4A43-A35E-D690706A82A8}" destId="{40702DDB-B457-47B3-B440-0E4324D7AB32}" srcOrd="0" destOrd="0" presId="urn:microsoft.com/office/officeart/2005/8/layout/vList2"/>
    <dgm:cxn modelId="{116BB4E0-D88E-4F0A-B411-1111AD5A03E5}" type="presParOf" srcId="{A6C7E55E-D3AC-4A43-A35E-D690706A82A8}" destId="{43AA4AB2-3969-4AF7-BAE3-63BD1C23AB09}" srcOrd="1" destOrd="0" presId="urn:microsoft.com/office/officeart/2005/8/layout/vList2"/>
    <dgm:cxn modelId="{B6CE01F7-C5B9-4CB4-B9E6-514A718308B2}" type="presParOf" srcId="{A6C7E55E-D3AC-4A43-A35E-D690706A82A8}" destId="{8B07D7D9-2E23-4CA4-A049-9C5A03E7646D}" srcOrd="2" destOrd="0" presId="urn:microsoft.com/office/officeart/2005/8/layout/vList2"/>
    <dgm:cxn modelId="{1FDAF65B-A7E4-46DF-A8EE-6CB6D423290A}" type="presParOf" srcId="{A6C7E55E-D3AC-4A43-A35E-D690706A82A8}" destId="{03BA31D5-F13C-4EFE-A6EB-046694582299}" srcOrd="3" destOrd="0" presId="urn:microsoft.com/office/officeart/2005/8/layout/vList2"/>
    <dgm:cxn modelId="{D69E90EC-7B5E-45B4-8E33-A96150E90A00}" type="presParOf" srcId="{A6C7E55E-D3AC-4A43-A35E-D690706A82A8}" destId="{3848C5B3-42C8-4306-9ABF-4D714309F19E}" srcOrd="4" destOrd="0" presId="urn:microsoft.com/office/officeart/2005/8/layout/vList2"/>
    <dgm:cxn modelId="{D0BC02E0-3BEC-4F3C-B8F5-0A82E2B8A554}" type="presParOf" srcId="{A6C7E55E-D3AC-4A43-A35E-D690706A82A8}" destId="{56C3EB55-D67D-4C86-B2CB-563AF7409336}" srcOrd="5" destOrd="0" presId="urn:microsoft.com/office/officeart/2005/8/layout/vList2"/>
    <dgm:cxn modelId="{346A7500-8850-42A7-890D-4FC75308AE0C}" type="presParOf" srcId="{A6C7E55E-D3AC-4A43-A35E-D690706A82A8}" destId="{449FEDCB-B146-48BC-BEB9-7ED776DD8A96}" srcOrd="6" destOrd="0" presId="urn:microsoft.com/office/officeart/2005/8/layout/vList2"/>
    <dgm:cxn modelId="{BE8440B0-90D7-46F5-A5A5-165FF068EC4F}" type="presParOf" srcId="{A6C7E55E-D3AC-4A43-A35E-D690706A82A8}" destId="{2C7884D0-B732-4C6D-ADE7-13695D3DA06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196DA-B54B-497E-9E68-71E9E1D743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E72108-379A-4BB5-8963-5A9475D9ADB1}">
      <dgm:prSet custT="1"/>
      <dgm:spPr/>
      <dgm:t>
        <a:bodyPr/>
        <a:lstStyle/>
        <a:p>
          <a:pPr rtl="0"/>
          <a:r>
            <a:rPr lang="vi-VN" sz="2400" b="1" dirty="0" smtClean="0"/>
            <a:t>Kinh tế </a:t>
          </a:r>
          <a:endParaRPr lang="en-US" sz="2400" dirty="0"/>
        </a:p>
      </dgm:t>
    </dgm:pt>
    <dgm:pt modelId="{C4159EBF-B222-4FF6-9CEE-BBD3A31BF7AA}" type="parTrans" cxnId="{B34506FE-BD73-49D6-BC54-69D30498B697}">
      <dgm:prSet/>
      <dgm:spPr/>
      <dgm:t>
        <a:bodyPr/>
        <a:lstStyle/>
        <a:p>
          <a:endParaRPr lang="en-US" sz="1600"/>
        </a:p>
      </dgm:t>
    </dgm:pt>
    <dgm:pt modelId="{A47557BD-715E-425D-A8ED-FD8540D75323}" type="sibTrans" cxnId="{B34506FE-BD73-49D6-BC54-69D30498B697}">
      <dgm:prSet/>
      <dgm:spPr/>
      <dgm:t>
        <a:bodyPr/>
        <a:lstStyle/>
        <a:p>
          <a:endParaRPr lang="en-US" sz="1600"/>
        </a:p>
      </dgm:t>
    </dgm:pt>
    <dgm:pt modelId="{125A67CF-7908-421B-A404-4BA78116EBF8}">
      <dgm:prSet custT="1"/>
      <dgm:spPr/>
      <dgm:t>
        <a:bodyPr/>
        <a:lstStyle/>
        <a:p>
          <a:pPr rtl="0"/>
          <a:r>
            <a:rPr lang="vi-VN" sz="2400" dirty="0" smtClean="0"/>
            <a:t>Tối đa hóa lợi ích cho người tham gia (bán giá cao hơn, mua giá rẻ hơn).</a:t>
          </a:r>
          <a:endParaRPr lang="en-US" sz="2400" dirty="0"/>
        </a:p>
      </dgm:t>
    </dgm:pt>
    <dgm:pt modelId="{AC7409A8-E068-4E63-8654-238D8F6678C1}" type="parTrans" cxnId="{D062F6F0-967B-4A65-BB40-7BA3820C8B26}">
      <dgm:prSet/>
      <dgm:spPr/>
      <dgm:t>
        <a:bodyPr/>
        <a:lstStyle/>
        <a:p>
          <a:endParaRPr lang="en-US" sz="1600"/>
        </a:p>
      </dgm:t>
    </dgm:pt>
    <dgm:pt modelId="{49869D99-0D17-49AC-8F2D-778D2C07E2E9}" type="sibTrans" cxnId="{D062F6F0-967B-4A65-BB40-7BA3820C8B26}">
      <dgm:prSet/>
      <dgm:spPr/>
      <dgm:t>
        <a:bodyPr/>
        <a:lstStyle/>
        <a:p>
          <a:endParaRPr lang="en-US" sz="1600"/>
        </a:p>
      </dgm:t>
    </dgm:pt>
    <dgm:pt modelId="{B4AC5BD9-0DF8-45AE-B8DD-ACFD30D5B1C8}">
      <dgm:prSet custT="1"/>
      <dgm:spPr/>
      <dgm:t>
        <a:bodyPr/>
        <a:lstStyle/>
        <a:p>
          <a:pPr rtl="0"/>
          <a:r>
            <a:rPr lang="vi-VN" sz="2400" b="1" dirty="0" smtClean="0"/>
            <a:t>Kỹ thuật </a:t>
          </a:r>
          <a:endParaRPr lang="en-US" sz="2400" dirty="0"/>
        </a:p>
      </dgm:t>
    </dgm:pt>
    <dgm:pt modelId="{73465564-238D-48AB-803B-75F2ADEDC139}" type="parTrans" cxnId="{7A629473-B038-444E-A44B-E6890816107D}">
      <dgm:prSet/>
      <dgm:spPr/>
      <dgm:t>
        <a:bodyPr/>
        <a:lstStyle/>
        <a:p>
          <a:endParaRPr lang="en-US" sz="1600"/>
        </a:p>
      </dgm:t>
    </dgm:pt>
    <dgm:pt modelId="{29873C20-1A06-4C23-B7C6-6E85F25603C8}" type="sibTrans" cxnId="{7A629473-B038-444E-A44B-E6890816107D}">
      <dgm:prSet/>
      <dgm:spPr/>
      <dgm:t>
        <a:bodyPr/>
        <a:lstStyle/>
        <a:p>
          <a:endParaRPr lang="en-US" sz="1600"/>
        </a:p>
      </dgm:t>
    </dgm:pt>
    <dgm:pt modelId="{F268CEB8-9BA6-4C19-8F19-DDA2E8A62D3A}">
      <dgm:prSet custT="1"/>
      <dgm:spPr/>
      <dgm:t>
        <a:bodyPr/>
        <a:lstStyle/>
        <a:p>
          <a:pPr rtl="0"/>
          <a:r>
            <a:rPr lang="vi-VN" sz="2400" dirty="0" smtClean="0"/>
            <a:t>Tăng cường</a:t>
          </a:r>
          <a:r>
            <a:rPr lang="en-US" sz="2400" dirty="0" smtClean="0"/>
            <a:t> khả năng</a:t>
          </a:r>
          <a:r>
            <a:rPr lang="vi-VN" sz="2400" dirty="0" smtClean="0"/>
            <a:t> tích hợp NLTT</a:t>
          </a:r>
          <a:endParaRPr lang="en-US" sz="2400" dirty="0"/>
        </a:p>
      </dgm:t>
    </dgm:pt>
    <dgm:pt modelId="{FC09CC17-E271-4AEF-B10B-4E50FB46E249}" type="parTrans" cxnId="{96CF9D03-1119-45BC-9440-82B7D5ABDCC1}">
      <dgm:prSet/>
      <dgm:spPr/>
      <dgm:t>
        <a:bodyPr/>
        <a:lstStyle/>
        <a:p>
          <a:endParaRPr lang="en-US" sz="1600"/>
        </a:p>
      </dgm:t>
    </dgm:pt>
    <dgm:pt modelId="{359DDF7A-0671-4D96-B941-3F46984B32C8}" type="sibTrans" cxnId="{96CF9D03-1119-45BC-9440-82B7D5ABDCC1}">
      <dgm:prSet/>
      <dgm:spPr/>
      <dgm:t>
        <a:bodyPr/>
        <a:lstStyle/>
        <a:p>
          <a:endParaRPr lang="en-US" sz="1600"/>
        </a:p>
      </dgm:t>
    </dgm:pt>
    <dgm:pt modelId="{1AF152E3-A7D2-40C2-B6D5-465DA330B149}">
      <dgm:prSet custT="1"/>
      <dgm:spPr/>
      <dgm:t>
        <a:bodyPr/>
        <a:lstStyle/>
        <a:p>
          <a:pPr rtl="0"/>
          <a:r>
            <a:rPr lang="en-US" sz="2400" dirty="0" smtClean="0"/>
            <a:t>G</a:t>
          </a:r>
          <a:r>
            <a:rPr lang="vi-VN" sz="2400" dirty="0" smtClean="0"/>
            <a:t>iảm tổn thất</a:t>
          </a:r>
          <a:r>
            <a:rPr lang="en-US" sz="2400" dirty="0" smtClean="0"/>
            <a:t> lưới điện</a:t>
          </a:r>
          <a:endParaRPr lang="en-US" sz="2400" dirty="0"/>
        </a:p>
      </dgm:t>
    </dgm:pt>
    <dgm:pt modelId="{A7867184-20AE-4269-A9EE-F711F5238947}" type="parTrans" cxnId="{A9AD954E-6BA6-433E-BCEA-14F40A1F3CC8}">
      <dgm:prSet/>
      <dgm:spPr/>
      <dgm:t>
        <a:bodyPr/>
        <a:lstStyle/>
        <a:p>
          <a:endParaRPr lang="en-US" sz="1600"/>
        </a:p>
      </dgm:t>
    </dgm:pt>
    <dgm:pt modelId="{6E42769E-1E7D-41EE-A9F6-DDB1D3CECB9A}" type="sibTrans" cxnId="{A9AD954E-6BA6-433E-BCEA-14F40A1F3CC8}">
      <dgm:prSet/>
      <dgm:spPr/>
      <dgm:t>
        <a:bodyPr/>
        <a:lstStyle/>
        <a:p>
          <a:endParaRPr lang="en-US" sz="1600"/>
        </a:p>
      </dgm:t>
    </dgm:pt>
    <dgm:pt modelId="{6135EEB7-5C30-4975-B4AC-697309D1246B}">
      <dgm:prSet custT="1"/>
      <dgm:spPr/>
      <dgm:t>
        <a:bodyPr/>
        <a:lstStyle/>
        <a:p>
          <a:pPr rtl="0"/>
          <a:r>
            <a:rPr lang="en-US" sz="2400" smtClean="0"/>
            <a:t>C</a:t>
          </a:r>
          <a:r>
            <a:rPr lang="vi-VN" sz="2400" smtClean="0"/>
            <a:t>ải thiện ổn định lưới điện cục bộ.</a:t>
          </a:r>
          <a:endParaRPr lang="en-US" sz="2400"/>
        </a:p>
      </dgm:t>
    </dgm:pt>
    <dgm:pt modelId="{36811FAE-4DA1-4525-A6B8-85F66666B1F2}" type="parTrans" cxnId="{09953BAE-28CB-4955-BA8D-D5161D1D71E1}">
      <dgm:prSet/>
      <dgm:spPr/>
      <dgm:t>
        <a:bodyPr/>
        <a:lstStyle/>
        <a:p>
          <a:endParaRPr lang="en-US" sz="1600"/>
        </a:p>
      </dgm:t>
    </dgm:pt>
    <dgm:pt modelId="{DCF560FD-3057-4679-8AE0-1FA091718E5B}" type="sibTrans" cxnId="{09953BAE-28CB-4955-BA8D-D5161D1D71E1}">
      <dgm:prSet/>
      <dgm:spPr/>
      <dgm:t>
        <a:bodyPr/>
        <a:lstStyle/>
        <a:p>
          <a:endParaRPr lang="en-US" sz="1600"/>
        </a:p>
      </dgm:t>
    </dgm:pt>
    <dgm:pt modelId="{964497F2-76B7-40C5-81DC-7120ECD2AFB0}">
      <dgm:prSet custT="1"/>
      <dgm:spPr/>
      <dgm:t>
        <a:bodyPr/>
        <a:lstStyle/>
        <a:p>
          <a:pPr rtl="0"/>
          <a:r>
            <a:rPr lang="vi-VN" sz="2400" b="1" dirty="0" smtClean="0"/>
            <a:t>Xã hội </a:t>
          </a:r>
          <a:endParaRPr lang="en-US" sz="2400" dirty="0"/>
        </a:p>
      </dgm:t>
    </dgm:pt>
    <dgm:pt modelId="{96A1CD31-EE90-4879-9385-601D90B91FD8}" type="parTrans" cxnId="{6D2951F5-AAEC-45A1-AA3B-74E42B2C6512}">
      <dgm:prSet/>
      <dgm:spPr/>
      <dgm:t>
        <a:bodyPr/>
        <a:lstStyle/>
        <a:p>
          <a:endParaRPr lang="en-US" sz="1600"/>
        </a:p>
      </dgm:t>
    </dgm:pt>
    <dgm:pt modelId="{EE4F2A01-F25C-4341-9D46-ECEBA24A721B}" type="sibTrans" cxnId="{6D2951F5-AAEC-45A1-AA3B-74E42B2C6512}">
      <dgm:prSet/>
      <dgm:spPr/>
      <dgm:t>
        <a:bodyPr/>
        <a:lstStyle/>
        <a:p>
          <a:endParaRPr lang="en-US" sz="1600"/>
        </a:p>
      </dgm:t>
    </dgm:pt>
    <dgm:pt modelId="{6A50B42A-4D93-4BC4-886C-E29BD8095D04}">
      <dgm:prSet custT="1"/>
      <dgm:spPr/>
      <dgm:t>
        <a:bodyPr/>
        <a:lstStyle/>
        <a:p>
          <a:pPr rtl="0"/>
          <a:r>
            <a:rPr lang="vi-VN" sz="2400" dirty="0" smtClean="0"/>
            <a:t>Trao quyền cho người tiêu dùng </a:t>
          </a:r>
          <a:endParaRPr lang="en-US" sz="2400" dirty="0"/>
        </a:p>
      </dgm:t>
    </dgm:pt>
    <dgm:pt modelId="{60DC8E65-FA3F-461B-A77E-6F421E94AE0F}" type="parTrans" cxnId="{4C33AF3D-F014-47B7-B939-A55DE9F00783}">
      <dgm:prSet/>
      <dgm:spPr/>
      <dgm:t>
        <a:bodyPr/>
        <a:lstStyle/>
        <a:p>
          <a:endParaRPr lang="en-US" sz="1600"/>
        </a:p>
      </dgm:t>
    </dgm:pt>
    <dgm:pt modelId="{039F3787-EECB-4B4C-9706-21BD1DD6F3D7}" type="sibTrans" cxnId="{4C33AF3D-F014-47B7-B939-A55DE9F00783}">
      <dgm:prSet/>
      <dgm:spPr/>
      <dgm:t>
        <a:bodyPr/>
        <a:lstStyle/>
        <a:p>
          <a:endParaRPr lang="en-US" sz="1600"/>
        </a:p>
      </dgm:t>
    </dgm:pt>
    <dgm:pt modelId="{A2679A66-BB15-4540-A437-095A58AC697B}">
      <dgm:prSet custT="1"/>
      <dgm:spPr/>
      <dgm:t>
        <a:bodyPr/>
        <a:lstStyle/>
        <a:p>
          <a:pPr rtl="0"/>
          <a:r>
            <a:rPr lang="en-US" sz="2400" smtClean="0"/>
            <a:t>T</a:t>
          </a:r>
          <a:r>
            <a:rPr lang="vi-VN" sz="2400" smtClean="0"/>
            <a:t>ạo cộng đồng năng lượng tự chủ.</a:t>
          </a:r>
          <a:endParaRPr lang="en-US" sz="2400"/>
        </a:p>
      </dgm:t>
    </dgm:pt>
    <dgm:pt modelId="{CFF68FB6-41C3-4959-A67C-9AD367B6B99B}" type="parTrans" cxnId="{F0C2FB02-8082-440C-9A43-742140D88161}">
      <dgm:prSet/>
      <dgm:spPr/>
      <dgm:t>
        <a:bodyPr/>
        <a:lstStyle/>
        <a:p>
          <a:endParaRPr lang="en-US" sz="1600"/>
        </a:p>
      </dgm:t>
    </dgm:pt>
    <dgm:pt modelId="{A454CCD1-FC85-4FC0-A71F-7345A6A18DDC}" type="sibTrans" cxnId="{F0C2FB02-8082-440C-9A43-742140D88161}">
      <dgm:prSet/>
      <dgm:spPr/>
      <dgm:t>
        <a:bodyPr/>
        <a:lstStyle/>
        <a:p>
          <a:endParaRPr lang="en-US" sz="1600"/>
        </a:p>
      </dgm:t>
    </dgm:pt>
    <dgm:pt modelId="{2275F540-A218-45C7-AAC1-A1C18F4350D0}">
      <dgm:prSet custT="1"/>
      <dgm:spPr/>
      <dgm:t>
        <a:bodyPr/>
        <a:lstStyle/>
        <a:p>
          <a:pPr rtl="0"/>
          <a:r>
            <a:rPr lang="vi-VN" sz="2400" b="1" dirty="0" smtClean="0"/>
            <a:t>Đổi mới</a:t>
          </a:r>
          <a:endParaRPr lang="en-US" sz="2400" dirty="0"/>
        </a:p>
      </dgm:t>
    </dgm:pt>
    <dgm:pt modelId="{52E19E5C-3954-4424-B89A-AA8E911C3D34}" type="parTrans" cxnId="{0905C0BD-7E37-426F-8FFD-30FFE3D51D3B}">
      <dgm:prSet/>
      <dgm:spPr/>
      <dgm:t>
        <a:bodyPr/>
        <a:lstStyle/>
        <a:p>
          <a:endParaRPr lang="en-US" sz="1600"/>
        </a:p>
      </dgm:t>
    </dgm:pt>
    <dgm:pt modelId="{35F63BE0-5C00-4C4C-A7D7-4799CF45B3C0}" type="sibTrans" cxnId="{0905C0BD-7E37-426F-8FFD-30FFE3D51D3B}">
      <dgm:prSet/>
      <dgm:spPr/>
      <dgm:t>
        <a:bodyPr/>
        <a:lstStyle/>
        <a:p>
          <a:endParaRPr lang="en-US" sz="1600"/>
        </a:p>
      </dgm:t>
    </dgm:pt>
    <dgm:pt modelId="{3CB2BA42-9F0B-4392-ABA5-CCD2C1DEDF95}">
      <dgm:prSet custT="1"/>
      <dgm:spPr/>
      <dgm:t>
        <a:bodyPr/>
        <a:lstStyle/>
        <a:p>
          <a:pPr rtl="0"/>
          <a:r>
            <a:rPr lang="vi-VN" sz="2400" smtClean="0"/>
            <a:t>Thúc đẩy các mô hình kinh doanh và công nghệ mới.</a:t>
          </a:r>
          <a:endParaRPr lang="en-US" sz="2400"/>
        </a:p>
      </dgm:t>
    </dgm:pt>
    <dgm:pt modelId="{A75F93CC-80CF-458A-A7E9-F5BBBE36C544}" type="parTrans" cxnId="{C7CDA9C5-4AE4-41E7-BC25-99DE518F3B8C}">
      <dgm:prSet/>
      <dgm:spPr/>
      <dgm:t>
        <a:bodyPr/>
        <a:lstStyle/>
        <a:p>
          <a:endParaRPr lang="en-US" sz="1600"/>
        </a:p>
      </dgm:t>
    </dgm:pt>
    <dgm:pt modelId="{4D1962E5-5021-42A8-809F-338C2711DB86}" type="sibTrans" cxnId="{C7CDA9C5-4AE4-41E7-BC25-99DE518F3B8C}">
      <dgm:prSet/>
      <dgm:spPr/>
      <dgm:t>
        <a:bodyPr/>
        <a:lstStyle/>
        <a:p>
          <a:endParaRPr lang="en-US" sz="1600"/>
        </a:p>
      </dgm:t>
    </dgm:pt>
    <dgm:pt modelId="{6386028D-1E18-4929-BBBC-DB5C2A174E83}" type="pres">
      <dgm:prSet presAssocID="{786196DA-B54B-497E-9E68-71E9E1D743CF}" presName="Name0" presStyleCnt="0">
        <dgm:presLayoutVars>
          <dgm:dir/>
          <dgm:animLvl val="lvl"/>
          <dgm:resizeHandles val="exact"/>
        </dgm:presLayoutVars>
      </dgm:prSet>
      <dgm:spPr/>
    </dgm:pt>
    <dgm:pt modelId="{A3C147BF-6687-4FFB-A2C1-D2B2144B4993}" type="pres">
      <dgm:prSet presAssocID="{1EE72108-379A-4BB5-8963-5A9475D9ADB1}" presName="composite" presStyleCnt="0"/>
      <dgm:spPr/>
    </dgm:pt>
    <dgm:pt modelId="{5E3658A3-946A-47C8-896C-3119845FE970}" type="pres">
      <dgm:prSet presAssocID="{1EE72108-379A-4BB5-8963-5A9475D9ADB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D0C7C-83B6-4D47-B904-0DF20907FDB8}" type="pres">
      <dgm:prSet presAssocID="{1EE72108-379A-4BB5-8963-5A9475D9ADB1}" presName="desTx" presStyleLbl="alignAccFollowNode1" presStyleIdx="0" presStyleCnt="4">
        <dgm:presLayoutVars>
          <dgm:bulletEnabled val="1"/>
        </dgm:presLayoutVars>
      </dgm:prSet>
      <dgm:spPr/>
    </dgm:pt>
    <dgm:pt modelId="{A8E49B4A-F7AB-4C35-A368-B6E79D203AA9}" type="pres">
      <dgm:prSet presAssocID="{A47557BD-715E-425D-A8ED-FD8540D75323}" presName="space" presStyleCnt="0"/>
      <dgm:spPr/>
    </dgm:pt>
    <dgm:pt modelId="{EF887586-F312-48F3-A053-1741F3102661}" type="pres">
      <dgm:prSet presAssocID="{B4AC5BD9-0DF8-45AE-B8DD-ACFD30D5B1C8}" presName="composite" presStyleCnt="0"/>
      <dgm:spPr/>
    </dgm:pt>
    <dgm:pt modelId="{B60854D3-66EB-4987-A08F-B83F8A78DF9C}" type="pres">
      <dgm:prSet presAssocID="{B4AC5BD9-0DF8-45AE-B8DD-ACFD30D5B1C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FA87B-F368-427C-B77E-39963F206016}" type="pres">
      <dgm:prSet presAssocID="{B4AC5BD9-0DF8-45AE-B8DD-ACFD30D5B1C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95CCD-89ED-4CCB-B427-A2BA5BCBB9C1}" type="pres">
      <dgm:prSet presAssocID="{29873C20-1A06-4C23-B7C6-6E85F25603C8}" presName="space" presStyleCnt="0"/>
      <dgm:spPr/>
    </dgm:pt>
    <dgm:pt modelId="{FA888C23-9A07-435A-9212-C7B47546F45B}" type="pres">
      <dgm:prSet presAssocID="{964497F2-76B7-40C5-81DC-7120ECD2AFB0}" presName="composite" presStyleCnt="0"/>
      <dgm:spPr/>
    </dgm:pt>
    <dgm:pt modelId="{16DC743D-1F2B-4250-A277-8DCF28CDDD20}" type="pres">
      <dgm:prSet presAssocID="{964497F2-76B7-40C5-81DC-7120ECD2AFB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DDBCE-BF5B-4DF3-A5A9-21A12B7BA29C}" type="pres">
      <dgm:prSet presAssocID="{964497F2-76B7-40C5-81DC-7120ECD2AFB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D696B-33A6-4510-90CA-334E4CAFB827}" type="pres">
      <dgm:prSet presAssocID="{EE4F2A01-F25C-4341-9D46-ECEBA24A721B}" presName="space" presStyleCnt="0"/>
      <dgm:spPr/>
    </dgm:pt>
    <dgm:pt modelId="{9E7CA762-2B5D-4848-877D-745EBC9B7131}" type="pres">
      <dgm:prSet presAssocID="{2275F540-A218-45C7-AAC1-A1C18F4350D0}" presName="composite" presStyleCnt="0"/>
      <dgm:spPr/>
    </dgm:pt>
    <dgm:pt modelId="{4E45183D-FBC0-49FD-B0A1-DE304BE54720}" type="pres">
      <dgm:prSet presAssocID="{2275F540-A218-45C7-AAC1-A1C18F4350D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0711C-7946-422A-B8AC-3E32BF1A474B}" type="pres">
      <dgm:prSet presAssocID="{2275F540-A218-45C7-AAC1-A1C18F4350D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DF49A72-A918-46D7-9CF6-A58D83B23A03}" type="presOf" srcId="{1AF152E3-A7D2-40C2-B6D5-465DA330B149}" destId="{7B4FA87B-F368-427C-B77E-39963F206016}" srcOrd="0" destOrd="1" presId="urn:microsoft.com/office/officeart/2005/8/layout/hList1"/>
    <dgm:cxn modelId="{400E808D-4AF0-4B0C-8444-EAF6AEE226DD}" type="presOf" srcId="{786196DA-B54B-497E-9E68-71E9E1D743CF}" destId="{6386028D-1E18-4929-BBBC-DB5C2A174E83}" srcOrd="0" destOrd="0" presId="urn:microsoft.com/office/officeart/2005/8/layout/hList1"/>
    <dgm:cxn modelId="{4C33AF3D-F014-47B7-B939-A55DE9F00783}" srcId="{964497F2-76B7-40C5-81DC-7120ECD2AFB0}" destId="{6A50B42A-4D93-4BC4-886C-E29BD8095D04}" srcOrd="0" destOrd="0" parTransId="{60DC8E65-FA3F-461B-A77E-6F421E94AE0F}" sibTransId="{039F3787-EECB-4B4C-9706-21BD1DD6F3D7}"/>
    <dgm:cxn modelId="{A9AD954E-6BA6-433E-BCEA-14F40A1F3CC8}" srcId="{B4AC5BD9-0DF8-45AE-B8DD-ACFD30D5B1C8}" destId="{1AF152E3-A7D2-40C2-B6D5-465DA330B149}" srcOrd="1" destOrd="0" parTransId="{A7867184-20AE-4269-A9EE-F711F5238947}" sibTransId="{6E42769E-1E7D-41EE-A9F6-DDB1D3CECB9A}"/>
    <dgm:cxn modelId="{EE512BDE-3B03-46B8-9394-A892598072DC}" type="presOf" srcId="{2275F540-A218-45C7-AAC1-A1C18F4350D0}" destId="{4E45183D-FBC0-49FD-B0A1-DE304BE54720}" srcOrd="0" destOrd="0" presId="urn:microsoft.com/office/officeart/2005/8/layout/hList1"/>
    <dgm:cxn modelId="{3EA2E0B0-FFBD-48F0-924C-4B55200796C5}" type="presOf" srcId="{6A50B42A-4D93-4BC4-886C-E29BD8095D04}" destId="{E00DDBCE-BF5B-4DF3-A5A9-21A12B7BA29C}" srcOrd="0" destOrd="0" presId="urn:microsoft.com/office/officeart/2005/8/layout/hList1"/>
    <dgm:cxn modelId="{047D76DA-B4F3-4B6C-A525-4D0987D43E34}" type="presOf" srcId="{A2679A66-BB15-4540-A437-095A58AC697B}" destId="{E00DDBCE-BF5B-4DF3-A5A9-21A12B7BA29C}" srcOrd="0" destOrd="1" presId="urn:microsoft.com/office/officeart/2005/8/layout/hList1"/>
    <dgm:cxn modelId="{B34506FE-BD73-49D6-BC54-69D30498B697}" srcId="{786196DA-B54B-497E-9E68-71E9E1D743CF}" destId="{1EE72108-379A-4BB5-8963-5A9475D9ADB1}" srcOrd="0" destOrd="0" parTransId="{C4159EBF-B222-4FF6-9CEE-BBD3A31BF7AA}" sibTransId="{A47557BD-715E-425D-A8ED-FD8540D75323}"/>
    <dgm:cxn modelId="{C7CDA9C5-4AE4-41E7-BC25-99DE518F3B8C}" srcId="{2275F540-A218-45C7-AAC1-A1C18F4350D0}" destId="{3CB2BA42-9F0B-4392-ABA5-CCD2C1DEDF95}" srcOrd="0" destOrd="0" parTransId="{A75F93CC-80CF-458A-A7E9-F5BBBE36C544}" sibTransId="{4D1962E5-5021-42A8-809F-338C2711DB86}"/>
    <dgm:cxn modelId="{09953BAE-28CB-4955-BA8D-D5161D1D71E1}" srcId="{B4AC5BD9-0DF8-45AE-B8DD-ACFD30D5B1C8}" destId="{6135EEB7-5C30-4975-B4AC-697309D1246B}" srcOrd="2" destOrd="0" parTransId="{36811FAE-4DA1-4525-A6B8-85F66666B1F2}" sibTransId="{DCF560FD-3057-4679-8AE0-1FA091718E5B}"/>
    <dgm:cxn modelId="{C07A673C-1EB3-46EF-9ABE-329DE82C6E0E}" type="presOf" srcId="{125A67CF-7908-421B-A404-4BA78116EBF8}" destId="{3ADD0C7C-83B6-4D47-B904-0DF20907FDB8}" srcOrd="0" destOrd="0" presId="urn:microsoft.com/office/officeart/2005/8/layout/hList1"/>
    <dgm:cxn modelId="{B7F1F65E-BB98-4ACF-B67A-EF7393846946}" type="presOf" srcId="{3CB2BA42-9F0B-4392-ABA5-CCD2C1DEDF95}" destId="{BEC0711C-7946-422A-B8AC-3E32BF1A474B}" srcOrd="0" destOrd="0" presId="urn:microsoft.com/office/officeart/2005/8/layout/hList1"/>
    <dgm:cxn modelId="{C02744A4-E3B5-49B6-BBA7-D9B98C7636A3}" type="presOf" srcId="{6135EEB7-5C30-4975-B4AC-697309D1246B}" destId="{7B4FA87B-F368-427C-B77E-39963F206016}" srcOrd="0" destOrd="2" presId="urn:microsoft.com/office/officeart/2005/8/layout/hList1"/>
    <dgm:cxn modelId="{6D2951F5-AAEC-45A1-AA3B-74E42B2C6512}" srcId="{786196DA-B54B-497E-9E68-71E9E1D743CF}" destId="{964497F2-76B7-40C5-81DC-7120ECD2AFB0}" srcOrd="2" destOrd="0" parTransId="{96A1CD31-EE90-4879-9385-601D90B91FD8}" sibTransId="{EE4F2A01-F25C-4341-9D46-ECEBA24A721B}"/>
    <dgm:cxn modelId="{5891BF21-463F-448E-B1AE-7B69368479FF}" type="presOf" srcId="{F268CEB8-9BA6-4C19-8F19-DDA2E8A62D3A}" destId="{7B4FA87B-F368-427C-B77E-39963F206016}" srcOrd="0" destOrd="0" presId="urn:microsoft.com/office/officeart/2005/8/layout/hList1"/>
    <dgm:cxn modelId="{3A61087A-2580-4C06-8E6D-9A638BE66CD9}" type="presOf" srcId="{964497F2-76B7-40C5-81DC-7120ECD2AFB0}" destId="{16DC743D-1F2B-4250-A277-8DCF28CDDD20}" srcOrd="0" destOrd="0" presId="urn:microsoft.com/office/officeart/2005/8/layout/hList1"/>
    <dgm:cxn modelId="{96CF9D03-1119-45BC-9440-82B7D5ABDCC1}" srcId="{B4AC5BD9-0DF8-45AE-B8DD-ACFD30D5B1C8}" destId="{F268CEB8-9BA6-4C19-8F19-DDA2E8A62D3A}" srcOrd="0" destOrd="0" parTransId="{FC09CC17-E271-4AEF-B10B-4E50FB46E249}" sibTransId="{359DDF7A-0671-4D96-B941-3F46984B32C8}"/>
    <dgm:cxn modelId="{D062F6F0-967B-4A65-BB40-7BA3820C8B26}" srcId="{1EE72108-379A-4BB5-8963-5A9475D9ADB1}" destId="{125A67CF-7908-421B-A404-4BA78116EBF8}" srcOrd="0" destOrd="0" parTransId="{AC7409A8-E068-4E63-8654-238D8F6678C1}" sibTransId="{49869D99-0D17-49AC-8F2D-778D2C07E2E9}"/>
    <dgm:cxn modelId="{7A629473-B038-444E-A44B-E6890816107D}" srcId="{786196DA-B54B-497E-9E68-71E9E1D743CF}" destId="{B4AC5BD9-0DF8-45AE-B8DD-ACFD30D5B1C8}" srcOrd="1" destOrd="0" parTransId="{73465564-238D-48AB-803B-75F2ADEDC139}" sibTransId="{29873C20-1A06-4C23-B7C6-6E85F25603C8}"/>
    <dgm:cxn modelId="{F0C2FB02-8082-440C-9A43-742140D88161}" srcId="{964497F2-76B7-40C5-81DC-7120ECD2AFB0}" destId="{A2679A66-BB15-4540-A437-095A58AC697B}" srcOrd="1" destOrd="0" parTransId="{CFF68FB6-41C3-4959-A67C-9AD367B6B99B}" sibTransId="{A454CCD1-FC85-4FC0-A71F-7345A6A18DDC}"/>
    <dgm:cxn modelId="{0905C0BD-7E37-426F-8FFD-30FFE3D51D3B}" srcId="{786196DA-B54B-497E-9E68-71E9E1D743CF}" destId="{2275F540-A218-45C7-AAC1-A1C18F4350D0}" srcOrd="3" destOrd="0" parTransId="{52E19E5C-3954-4424-B89A-AA8E911C3D34}" sibTransId="{35F63BE0-5C00-4C4C-A7D7-4799CF45B3C0}"/>
    <dgm:cxn modelId="{E893F389-7E88-4707-BCD6-074B43563F16}" type="presOf" srcId="{1EE72108-379A-4BB5-8963-5A9475D9ADB1}" destId="{5E3658A3-946A-47C8-896C-3119845FE970}" srcOrd="0" destOrd="0" presId="urn:microsoft.com/office/officeart/2005/8/layout/hList1"/>
    <dgm:cxn modelId="{D51E348C-37BD-46D4-A0EA-D5F30CD37BAF}" type="presOf" srcId="{B4AC5BD9-0DF8-45AE-B8DD-ACFD30D5B1C8}" destId="{B60854D3-66EB-4987-A08F-B83F8A78DF9C}" srcOrd="0" destOrd="0" presId="urn:microsoft.com/office/officeart/2005/8/layout/hList1"/>
    <dgm:cxn modelId="{DCCE24BA-D93D-438C-9C0E-DDB117C903F3}" type="presParOf" srcId="{6386028D-1E18-4929-BBBC-DB5C2A174E83}" destId="{A3C147BF-6687-4FFB-A2C1-D2B2144B4993}" srcOrd="0" destOrd="0" presId="urn:microsoft.com/office/officeart/2005/8/layout/hList1"/>
    <dgm:cxn modelId="{94315F46-52C9-4B1F-81F0-62D96CFFD611}" type="presParOf" srcId="{A3C147BF-6687-4FFB-A2C1-D2B2144B4993}" destId="{5E3658A3-946A-47C8-896C-3119845FE970}" srcOrd="0" destOrd="0" presId="urn:microsoft.com/office/officeart/2005/8/layout/hList1"/>
    <dgm:cxn modelId="{CE04CB0A-8120-48D9-AF3B-78C035F5F7E7}" type="presParOf" srcId="{A3C147BF-6687-4FFB-A2C1-D2B2144B4993}" destId="{3ADD0C7C-83B6-4D47-B904-0DF20907FDB8}" srcOrd="1" destOrd="0" presId="urn:microsoft.com/office/officeart/2005/8/layout/hList1"/>
    <dgm:cxn modelId="{CDC39700-C76D-4177-9461-DE73816E0AFD}" type="presParOf" srcId="{6386028D-1E18-4929-BBBC-DB5C2A174E83}" destId="{A8E49B4A-F7AB-4C35-A368-B6E79D203AA9}" srcOrd="1" destOrd="0" presId="urn:microsoft.com/office/officeart/2005/8/layout/hList1"/>
    <dgm:cxn modelId="{F808229A-019D-4979-9549-3E2BD7C663E8}" type="presParOf" srcId="{6386028D-1E18-4929-BBBC-DB5C2A174E83}" destId="{EF887586-F312-48F3-A053-1741F3102661}" srcOrd="2" destOrd="0" presId="urn:microsoft.com/office/officeart/2005/8/layout/hList1"/>
    <dgm:cxn modelId="{8F9D9A3A-CCC5-4671-BA10-96EA2D604689}" type="presParOf" srcId="{EF887586-F312-48F3-A053-1741F3102661}" destId="{B60854D3-66EB-4987-A08F-B83F8A78DF9C}" srcOrd="0" destOrd="0" presId="urn:microsoft.com/office/officeart/2005/8/layout/hList1"/>
    <dgm:cxn modelId="{9F973578-70EE-4B28-BED8-C5F993DC222F}" type="presParOf" srcId="{EF887586-F312-48F3-A053-1741F3102661}" destId="{7B4FA87B-F368-427C-B77E-39963F206016}" srcOrd="1" destOrd="0" presId="urn:microsoft.com/office/officeart/2005/8/layout/hList1"/>
    <dgm:cxn modelId="{12CE37FA-1F01-4E23-87EE-339912BE51B4}" type="presParOf" srcId="{6386028D-1E18-4929-BBBC-DB5C2A174E83}" destId="{A2F95CCD-89ED-4CCB-B427-A2BA5BCBB9C1}" srcOrd="3" destOrd="0" presId="urn:microsoft.com/office/officeart/2005/8/layout/hList1"/>
    <dgm:cxn modelId="{D2605A41-EAA4-4A25-A29F-00D7418AAB34}" type="presParOf" srcId="{6386028D-1E18-4929-BBBC-DB5C2A174E83}" destId="{FA888C23-9A07-435A-9212-C7B47546F45B}" srcOrd="4" destOrd="0" presId="urn:microsoft.com/office/officeart/2005/8/layout/hList1"/>
    <dgm:cxn modelId="{5B619A8B-0215-49BD-B830-6F721E024345}" type="presParOf" srcId="{FA888C23-9A07-435A-9212-C7B47546F45B}" destId="{16DC743D-1F2B-4250-A277-8DCF28CDDD20}" srcOrd="0" destOrd="0" presId="urn:microsoft.com/office/officeart/2005/8/layout/hList1"/>
    <dgm:cxn modelId="{DE300580-053D-47F6-9315-5265D4E59B8D}" type="presParOf" srcId="{FA888C23-9A07-435A-9212-C7B47546F45B}" destId="{E00DDBCE-BF5B-4DF3-A5A9-21A12B7BA29C}" srcOrd="1" destOrd="0" presId="urn:microsoft.com/office/officeart/2005/8/layout/hList1"/>
    <dgm:cxn modelId="{3184C95D-DE41-4E9C-BA13-8A1750D53A46}" type="presParOf" srcId="{6386028D-1E18-4929-BBBC-DB5C2A174E83}" destId="{F22D696B-33A6-4510-90CA-334E4CAFB827}" srcOrd="5" destOrd="0" presId="urn:microsoft.com/office/officeart/2005/8/layout/hList1"/>
    <dgm:cxn modelId="{C69EF574-EFF4-45A2-B9BE-3B763D75384B}" type="presParOf" srcId="{6386028D-1E18-4929-BBBC-DB5C2A174E83}" destId="{9E7CA762-2B5D-4848-877D-745EBC9B7131}" srcOrd="6" destOrd="0" presId="urn:microsoft.com/office/officeart/2005/8/layout/hList1"/>
    <dgm:cxn modelId="{2593FD60-D9C6-4E2F-AB10-C06BB3F713DA}" type="presParOf" srcId="{9E7CA762-2B5D-4848-877D-745EBC9B7131}" destId="{4E45183D-FBC0-49FD-B0A1-DE304BE54720}" srcOrd="0" destOrd="0" presId="urn:microsoft.com/office/officeart/2005/8/layout/hList1"/>
    <dgm:cxn modelId="{DC919BAC-EEE3-4FDE-BBF0-CD82706995ED}" type="presParOf" srcId="{9E7CA762-2B5D-4848-877D-745EBC9B7131}" destId="{BEC0711C-7946-422A-B8AC-3E32BF1A47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DDC51-7B5B-43D2-8F37-B55D4CC49CA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FAE268-6B20-494E-ADB8-8D6BDDA4D79B}">
      <dgm:prSet custT="1"/>
      <dgm:spPr/>
      <dgm:t>
        <a:bodyPr/>
        <a:lstStyle/>
        <a:p>
          <a:pPr rtl="0"/>
          <a:r>
            <a:rPr lang="vi-VN" sz="2000" b="1" smtClean="0"/>
            <a:t>Tính không chắc chắn (Uncertainty): </a:t>
          </a:r>
          <a:endParaRPr lang="en-US" sz="2000"/>
        </a:p>
      </dgm:t>
    </dgm:pt>
    <dgm:pt modelId="{FE3040BF-FEDB-44DC-8695-196D4A8AEE04}" type="parTrans" cxnId="{B3F8F192-BC8F-42BA-8D1D-D380959947E5}">
      <dgm:prSet/>
      <dgm:spPr/>
      <dgm:t>
        <a:bodyPr/>
        <a:lstStyle/>
        <a:p>
          <a:endParaRPr lang="en-US"/>
        </a:p>
      </dgm:t>
    </dgm:pt>
    <dgm:pt modelId="{475F38B2-DC56-42D4-9E2B-D849B15A0AF1}" type="sibTrans" cxnId="{B3F8F192-BC8F-42BA-8D1D-D380959947E5}">
      <dgm:prSet/>
      <dgm:spPr/>
      <dgm:t>
        <a:bodyPr/>
        <a:lstStyle/>
        <a:p>
          <a:endParaRPr lang="en-US"/>
        </a:p>
      </dgm:t>
    </dgm:pt>
    <dgm:pt modelId="{B550FEF2-F23B-4ABB-8212-9537995CBB5C}">
      <dgm:prSet custT="1"/>
      <dgm:spPr/>
      <dgm:t>
        <a:bodyPr/>
        <a:lstStyle/>
        <a:p>
          <a:pPr rtl="0"/>
          <a:r>
            <a:rPr lang="vi-VN" sz="2000" dirty="0" smtClean="0"/>
            <a:t>Từ nguồn NLTT và phụ tải.</a:t>
          </a:r>
          <a:endParaRPr lang="en-US" sz="2000" dirty="0"/>
        </a:p>
      </dgm:t>
    </dgm:pt>
    <dgm:pt modelId="{07159D05-8FCA-47E6-9CC8-8CCC1DE01519}" type="parTrans" cxnId="{688D66A6-B49D-4315-A319-8271BD1EC58A}">
      <dgm:prSet/>
      <dgm:spPr/>
      <dgm:t>
        <a:bodyPr/>
        <a:lstStyle/>
        <a:p>
          <a:endParaRPr lang="en-US"/>
        </a:p>
      </dgm:t>
    </dgm:pt>
    <dgm:pt modelId="{387BFF8A-A490-4506-86F3-98A21E2A4EB2}" type="sibTrans" cxnId="{688D66A6-B49D-4315-A319-8271BD1EC58A}">
      <dgm:prSet/>
      <dgm:spPr/>
      <dgm:t>
        <a:bodyPr/>
        <a:lstStyle/>
        <a:p>
          <a:endParaRPr lang="en-US"/>
        </a:p>
      </dgm:t>
    </dgm:pt>
    <dgm:pt modelId="{8E930966-44C9-4897-8198-0CD468D5D488}">
      <dgm:prSet custT="1"/>
      <dgm:spPr/>
      <dgm:t>
        <a:bodyPr/>
        <a:lstStyle/>
        <a:p>
          <a:pPr rtl="0"/>
          <a:r>
            <a:rPr lang="vi-VN" sz="2000" b="1" dirty="0" smtClean="0"/>
            <a:t>Ràng buộc vật lý của lưới điện: </a:t>
          </a:r>
          <a:endParaRPr lang="en-US" sz="2000" dirty="0"/>
        </a:p>
      </dgm:t>
    </dgm:pt>
    <dgm:pt modelId="{C337C6A8-ADC1-477D-98D0-B4718FA4054B}" type="parTrans" cxnId="{52134C50-61A2-40C6-9913-B520A4FFC212}">
      <dgm:prSet/>
      <dgm:spPr/>
      <dgm:t>
        <a:bodyPr/>
        <a:lstStyle/>
        <a:p>
          <a:endParaRPr lang="en-US"/>
        </a:p>
      </dgm:t>
    </dgm:pt>
    <dgm:pt modelId="{65FD114B-8FFE-4D6F-8BC1-7209B67B9487}" type="sibTrans" cxnId="{52134C50-61A2-40C6-9913-B520A4FFC212}">
      <dgm:prSet/>
      <dgm:spPr/>
      <dgm:t>
        <a:bodyPr/>
        <a:lstStyle/>
        <a:p>
          <a:endParaRPr lang="en-US"/>
        </a:p>
      </dgm:t>
    </dgm:pt>
    <dgm:pt modelId="{C4B66BE6-B5F2-47F8-B9D9-5D6F870CD9FD}">
      <dgm:prSet custT="1"/>
      <dgm:spPr/>
      <dgm:t>
        <a:bodyPr/>
        <a:lstStyle/>
        <a:p>
          <a:pPr rtl="0"/>
          <a:r>
            <a:rPr lang="vi-VN" sz="2000" dirty="0" smtClean="0"/>
            <a:t>Nghẽn mạch, chất lượng điện năng.</a:t>
          </a:r>
          <a:endParaRPr lang="en-US" sz="2000" dirty="0"/>
        </a:p>
      </dgm:t>
    </dgm:pt>
    <dgm:pt modelId="{4D09D89C-8C21-485C-841D-251BB03A2969}" type="parTrans" cxnId="{691FF6E3-D291-4266-9604-164B7312249E}">
      <dgm:prSet/>
      <dgm:spPr/>
      <dgm:t>
        <a:bodyPr/>
        <a:lstStyle/>
        <a:p>
          <a:endParaRPr lang="en-US"/>
        </a:p>
      </dgm:t>
    </dgm:pt>
    <dgm:pt modelId="{CF3FC325-8FC4-435F-A7B4-1FC9C8013FAB}" type="sibTrans" cxnId="{691FF6E3-D291-4266-9604-164B7312249E}">
      <dgm:prSet/>
      <dgm:spPr/>
      <dgm:t>
        <a:bodyPr/>
        <a:lstStyle/>
        <a:p>
          <a:endParaRPr lang="en-US"/>
        </a:p>
      </dgm:t>
    </dgm:pt>
    <dgm:pt modelId="{9C97FAC8-F08A-4366-88C4-EB0E11F9FDB7}">
      <dgm:prSet custT="1"/>
      <dgm:spPr/>
      <dgm:t>
        <a:bodyPr/>
        <a:lstStyle/>
        <a:p>
          <a:pPr rtl="0"/>
          <a:r>
            <a:rPr lang="vi-VN" sz="2000" b="1" smtClean="0"/>
            <a:t>Thiết kế thị trường: </a:t>
          </a:r>
          <a:endParaRPr lang="en-US" sz="2000"/>
        </a:p>
      </dgm:t>
    </dgm:pt>
    <dgm:pt modelId="{A8B904B8-2D08-445B-99FB-3FC41C4C04D1}" type="parTrans" cxnId="{F6C1BACC-58A4-49C5-825A-7F4AF3D94E96}">
      <dgm:prSet/>
      <dgm:spPr/>
      <dgm:t>
        <a:bodyPr/>
        <a:lstStyle/>
        <a:p>
          <a:endParaRPr lang="en-US"/>
        </a:p>
      </dgm:t>
    </dgm:pt>
    <dgm:pt modelId="{388EE254-E4EF-4A70-8D8D-991E066200F4}" type="sibTrans" cxnId="{F6C1BACC-58A4-49C5-825A-7F4AF3D94E96}">
      <dgm:prSet/>
      <dgm:spPr/>
      <dgm:t>
        <a:bodyPr/>
        <a:lstStyle/>
        <a:p>
          <a:endParaRPr lang="en-US"/>
        </a:p>
      </dgm:t>
    </dgm:pt>
    <dgm:pt modelId="{4FD04982-ED86-4D3C-9B74-F0A76460D729}">
      <dgm:prSet custT="1"/>
      <dgm:spPr/>
      <dgm:t>
        <a:bodyPr/>
        <a:lstStyle/>
        <a:p>
          <a:pPr rtl="0"/>
          <a:r>
            <a:rPr lang="vi-VN" sz="2000" smtClean="0"/>
            <a:t>Cơ chế định giá và phân bổ lợi ích công bằng.</a:t>
          </a:r>
          <a:endParaRPr lang="en-US" sz="2000"/>
        </a:p>
      </dgm:t>
    </dgm:pt>
    <dgm:pt modelId="{56585A3E-99F4-42C7-83FA-389C797B9E86}" type="parTrans" cxnId="{BB2E22A4-A9A9-49E0-92CA-37C557F4031D}">
      <dgm:prSet/>
      <dgm:spPr/>
      <dgm:t>
        <a:bodyPr/>
        <a:lstStyle/>
        <a:p>
          <a:endParaRPr lang="en-US"/>
        </a:p>
      </dgm:t>
    </dgm:pt>
    <dgm:pt modelId="{FA2B2471-86EB-4DD0-A4DA-85B107A573C7}" type="sibTrans" cxnId="{BB2E22A4-A9A9-49E0-92CA-37C557F4031D}">
      <dgm:prSet/>
      <dgm:spPr/>
      <dgm:t>
        <a:bodyPr/>
        <a:lstStyle/>
        <a:p>
          <a:endParaRPr lang="en-US"/>
        </a:p>
      </dgm:t>
    </dgm:pt>
    <dgm:pt modelId="{67F9AF95-AF51-4A76-9EE3-A6FA1280AADA}">
      <dgm:prSet custT="1"/>
      <dgm:spPr/>
      <dgm:t>
        <a:bodyPr/>
        <a:lstStyle/>
        <a:p>
          <a:pPr rtl="0"/>
          <a:r>
            <a:rPr lang="vi-VN" sz="2000" b="1" smtClean="0"/>
            <a:t>An ninh và Quyền riêng tư: </a:t>
          </a:r>
          <a:endParaRPr lang="en-US" sz="2000"/>
        </a:p>
      </dgm:t>
    </dgm:pt>
    <dgm:pt modelId="{0D104809-86AE-4B27-9B25-B76ACE6A375C}" type="parTrans" cxnId="{9684C138-2039-4B22-89B2-4BE326EF4678}">
      <dgm:prSet/>
      <dgm:spPr/>
      <dgm:t>
        <a:bodyPr/>
        <a:lstStyle/>
        <a:p>
          <a:endParaRPr lang="en-US"/>
        </a:p>
      </dgm:t>
    </dgm:pt>
    <dgm:pt modelId="{28AE8FE2-5F73-46CF-B659-AAECC021F854}" type="sibTrans" cxnId="{9684C138-2039-4B22-89B2-4BE326EF4678}">
      <dgm:prSet/>
      <dgm:spPr/>
      <dgm:t>
        <a:bodyPr/>
        <a:lstStyle/>
        <a:p>
          <a:endParaRPr lang="en-US"/>
        </a:p>
      </dgm:t>
    </dgm:pt>
    <dgm:pt modelId="{1DA456BE-0823-4BB0-AA7B-AB0DAD52FFF4}">
      <dgm:prSet custT="1"/>
      <dgm:spPr/>
      <dgm:t>
        <a:bodyPr/>
        <a:lstStyle/>
        <a:p>
          <a:pPr rtl="0"/>
          <a:r>
            <a:rPr lang="vi-VN" sz="2000" smtClean="0"/>
            <a:t>Bảo mật dữ liệu giao dịch và thông tin cá nhân.</a:t>
          </a:r>
          <a:endParaRPr lang="en-US" sz="2000"/>
        </a:p>
      </dgm:t>
    </dgm:pt>
    <dgm:pt modelId="{B667E77B-EAB5-4B9A-B752-70128C3BA883}" type="parTrans" cxnId="{D651E247-B09A-4F60-A2F9-A89B05B7CA5B}">
      <dgm:prSet/>
      <dgm:spPr/>
      <dgm:t>
        <a:bodyPr/>
        <a:lstStyle/>
        <a:p>
          <a:endParaRPr lang="en-US"/>
        </a:p>
      </dgm:t>
    </dgm:pt>
    <dgm:pt modelId="{29AB5D0F-205E-448F-9A6A-1DED56C16FA2}" type="sibTrans" cxnId="{D651E247-B09A-4F60-A2F9-A89B05B7CA5B}">
      <dgm:prSet/>
      <dgm:spPr/>
      <dgm:t>
        <a:bodyPr/>
        <a:lstStyle/>
        <a:p>
          <a:endParaRPr lang="en-US"/>
        </a:p>
      </dgm:t>
    </dgm:pt>
    <dgm:pt modelId="{9DA39271-646A-4A60-900F-9594807306E4}" type="pres">
      <dgm:prSet presAssocID="{E5DDDC51-7B5B-43D2-8F37-B55D4CC49CA7}" presName="Name0" presStyleCnt="0">
        <dgm:presLayoutVars>
          <dgm:dir/>
          <dgm:resizeHandles val="exact"/>
        </dgm:presLayoutVars>
      </dgm:prSet>
      <dgm:spPr/>
    </dgm:pt>
    <dgm:pt modelId="{6927371D-A237-468A-A878-2FAE0130A6C2}" type="pres">
      <dgm:prSet presAssocID="{E5DDDC51-7B5B-43D2-8F37-B55D4CC49CA7}" presName="fgShape" presStyleLbl="fgShp" presStyleIdx="0" presStyleCnt="1"/>
      <dgm:spPr/>
    </dgm:pt>
    <dgm:pt modelId="{E261652F-265A-46AE-A269-BF2C63DA1C6B}" type="pres">
      <dgm:prSet presAssocID="{E5DDDC51-7B5B-43D2-8F37-B55D4CC49CA7}" presName="linComp" presStyleCnt="0"/>
      <dgm:spPr/>
    </dgm:pt>
    <dgm:pt modelId="{FFC28FED-6724-4FC0-A00C-79B5B56CE17F}" type="pres">
      <dgm:prSet presAssocID="{D4FAE268-6B20-494E-ADB8-8D6BDDA4D79B}" presName="compNode" presStyleCnt="0"/>
      <dgm:spPr/>
    </dgm:pt>
    <dgm:pt modelId="{D56F8815-84F1-40EF-8B22-ACF17811D83D}" type="pres">
      <dgm:prSet presAssocID="{D4FAE268-6B20-494E-ADB8-8D6BDDA4D79B}" presName="bkgdShape" presStyleLbl="node1" presStyleIdx="0" presStyleCnt="4"/>
      <dgm:spPr/>
    </dgm:pt>
    <dgm:pt modelId="{3004B536-CAA4-404B-BBD6-5F043C812627}" type="pres">
      <dgm:prSet presAssocID="{D4FAE268-6B20-494E-ADB8-8D6BDDA4D79B}" presName="nodeTx" presStyleLbl="node1" presStyleIdx="0" presStyleCnt="4">
        <dgm:presLayoutVars>
          <dgm:bulletEnabled val="1"/>
        </dgm:presLayoutVars>
      </dgm:prSet>
      <dgm:spPr/>
    </dgm:pt>
    <dgm:pt modelId="{97B6AAE5-0309-4226-B439-0794364A373A}" type="pres">
      <dgm:prSet presAssocID="{D4FAE268-6B20-494E-ADB8-8D6BDDA4D79B}" presName="invisiNode" presStyleLbl="node1" presStyleIdx="0" presStyleCnt="4"/>
      <dgm:spPr/>
    </dgm:pt>
    <dgm:pt modelId="{3D46A86E-0830-45F5-995F-D58BEE2CA828}" type="pres">
      <dgm:prSet presAssocID="{D4FAE268-6B20-494E-ADB8-8D6BDDA4D79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3DF7DB5-ED2C-437E-96CF-27AFBE07FF7A}" type="pres">
      <dgm:prSet presAssocID="{475F38B2-DC56-42D4-9E2B-D849B15A0AF1}" presName="sibTrans" presStyleLbl="sibTrans2D1" presStyleIdx="0" presStyleCnt="0"/>
      <dgm:spPr/>
    </dgm:pt>
    <dgm:pt modelId="{42DF883B-149F-4A65-AB1A-6C9245B85068}" type="pres">
      <dgm:prSet presAssocID="{8E930966-44C9-4897-8198-0CD468D5D488}" presName="compNode" presStyleCnt="0"/>
      <dgm:spPr/>
    </dgm:pt>
    <dgm:pt modelId="{B475AD3B-D3AA-44BF-9D91-37C5EA10C3D3}" type="pres">
      <dgm:prSet presAssocID="{8E930966-44C9-4897-8198-0CD468D5D488}" presName="bkgdShape" presStyleLbl="node1" presStyleIdx="1" presStyleCnt="4"/>
      <dgm:spPr/>
    </dgm:pt>
    <dgm:pt modelId="{FFBBF671-3326-41E1-9AAB-80C7E637B83C}" type="pres">
      <dgm:prSet presAssocID="{8E930966-44C9-4897-8198-0CD468D5D488}" presName="nodeTx" presStyleLbl="node1" presStyleIdx="1" presStyleCnt="4">
        <dgm:presLayoutVars>
          <dgm:bulletEnabled val="1"/>
        </dgm:presLayoutVars>
      </dgm:prSet>
      <dgm:spPr/>
    </dgm:pt>
    <dgm:pt modelId="{8804F513-2042-471A-B3FE-1A359188B7F2}" type="pres">
      <dgm:prSet presAssocID="{8E930966-44C9-4897-8198-0CD468D5D488}" presName="invisiNode" presStyleLbl="node1" presStyleIdx="1" presStyleCnt="4"/>
      <dgm:spPr/>
    </dgm:pt>
    <dgm:pt modelId="{92B28D3B-08B8-4A82-AF85-C51282114B91}" type="pres">
      <dgm:prSet presAssocID="{8E930966-44C9-4897-8198-0CD468D5D488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2768CA-8EBB-43E7-A7FA-AB9F3EDB8075}" type="pres">
      <dgm:prSet presAssocID="{65FD114B-8FFE-4D6F-8BC1-7209B67B9487}" presName="sibTrans" presStyleLbl="sibTrans2D1" presStyleIdx="0" presStyleCnt="0"/>
      <dgm:spPr/>
    </dgm:pt>
    <dgm:pt modelId="{FE4170E3-26DE-4AB8-98C1-B3CDB1A6F28F}" type="pres">
      <dgm:prSet presAssocID="{9C97FAC8-F08A-4366-88C4-EB0E11F9FDB7}" presName="compNode" presStyleCnt="0"/>
      <dgm:spPr/>
    </dgm:pt>
    <dgm:pt modelId="{C74ADCAA-2308-4242-8D54-DD928AB7D43D}" type="pres">
      <dgm:prSet presAssocID="{9C97FAC8-F08A-4366-88C4-EB0E11F9FDB7}" presName="bkgdShape" presStyleLbl="node1" presStyleIdx="2" presStyleCnt="4"/>
      <dgm:spPr/>
    </dgm:pt>
    <dgm:pt modelId="{A2FB3BC1-9D24-4E02-9947-D693693F7B36}" type="pres">
      <dgm:prSet presAssocID="{9C97FAC8-F08A-4366-88C4-EB0E11F9FDB7}" presName="nodeTx" presStyleLbl="node1" presStyleIdx="2" presStyleCnt="4">
        <dgm:presLayoutVars>
          <dgm:bulletEnabled val="1"/>
        </dgm:presLayoutVars>
      </dgm:prSet>
      <dgm:spPr/>
    </dgm:pt>
    <dgm:pt modelId="{39DB656D-6D16-487D-9DAC-9DA6B56121C6}" type="pres">
      <dgm:prSet presAssocID="{9C97FAC8-F08A-4366-88C4-EB0E11F9FDB7}" presName="invisiNode" presStyleLbl="node1" presStyleIdx="2" presStyleCnt="4"/>
      <dgm:spPr/>
    </dgm:pt>
    <dgm:pt modelId="{B97E2576-B684-46CC-84D7-AA6BE852DD4F}" type="pres">
      <dgm:prSet presAssocID="{9C97FAC8-F08A-4366-88C4-EB0E11F9FDB7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E8770F-94B4-4D41-9636-78C2698FC9A7}" type="pres">
      <dgm:prSet presAssocID="{388EE254-E4EF-4A70-8D8D-991E066200F4}" presName="sibTrans" presStyleLbl="sibTrans2D1" presStyleIdx="0" presStyleCnt="0"/>
      <dgm:spPr/>
    </dgm:pt>
    <dgm:pt modelId="{79276277-231C-40D6-9ACE-2CC5C347ED3D}" type="pres">
      <dgm:prSet presAssocID="{67F9AF95-AF51-4A76-9EE3-A6FA1280AADA}" presName="compNode" presStyleCnt="0"/>
      <dgm:spPr/>
    </dgm:pt>
    <dgm:pt modelId="{FABB4FBF-D268-430C-A211-E6B5BED6AED9}" type="pres">
      <dgm:prSet presAssocID="{67F9AF95-AF51-4A76-9EE3-A6FA1280AADA}" presName="bkgdShape" presStyleLbl="node1" presStyleIdx="3" presStyleCnt="4"/>
      <dgm:spPr/>
    </dgm:pt>
    <dgm:pt modelId="{C5D04390-293F-4A9A-B0AE-562A9550E3C6}" type="pres">
      <dgm:prSet presAssocID="{67F9AF95-AF51-4A76-9EE3-A6FA1280AADA}" presName="nodeTx" presStyleLbl="node1" presStyleIdx="3" presStyleCnt="4">
        <dgm:presLayoutVars>
          <dgm:bulletEnabled val="1"/>
        </dgm:presLayoutVars>
      </dgm:prSet>
      <dgm:spPr/>
    </dgm:pt>
    <dgm:pt modelId="{79B8DB2A-0F4A-44EA-98D6-851B7052274F}" type="pres">
      <dgm:prSet presAssocID="{67F9AF95-AF51-4A76-9EE3-A6FA1280AADA}" presName="invisiNode" presStyleLbl="node1" presStyleIdx="3" presStyleCnt="4"/>
      <dgm:spPr/>
    </dgm:pt>
    <dgm:pt modelId="{226EA527-C51E-49DB-8616-8C8823DC4357}" type="pres">
      <dgm:prSet presAssocID="{67F9AF95-AF51-4A76-9EE3-A6FA1280AAD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9A878B9-3823-436E-A68E-7F611BD74FC4}" type="presOf" srcId="{4FD04982-ED86-4D3C-9B74-F0A76460D729}" destId="{A2FB3BC1-9D24-4E02-9947-D693693F7B36}" srcOrd="1" destOrd="1" presId="urn:microsoft.com/office/officeart/2005/8/layout/hList7"/>
    <dgm:cxn modelId="{BB2E22A4-A9A9-49E0-92CA-37C557F4031D}" srcId="{9C97FAC8-F08A-4366-88C4-EB0E11F9FDB7}" destId="{4FD04982-ED86-4D3C-9B74-F0A76460D729}" srcOrd="0" destOrd="0" parTransId="{56585A3E-99F4-42C7-83FA-389C797B9E86}" sibTransId="{FA2B2471-86EB-4DD0-A4DA-85B107A573C7}"/>
    <dgm:cxn modelId="{F6C1BACC-58A4-49C5-825A-7F4AF3D94E96}" srcId="{E5DDDC51-7B5B-43D2-8F37-B55D4CC49CA7}" destId="{9C97FAC8-F08A-4366-88C4-EB0E11F9FDB7}" srcOrd="2" destOrd="0" parTransId="{A8B904B8-2D08-445B-99FB-3FC41C4C04D1}" sibTransId="{388EE254-E4EF-4A70-8D8D-991E066200F4}"/>
    <dgm:cxn modelId="{D651E247-B09A-4F60-A2F9-A89B05B7CA5B}" srcId="{67F9AF95-AF51-4A76-9EE3-A6FA1280AADA}" destId="{1DA456BE-0823-4BB0-AA7B-AB0DAD52FFF4}" srcOrd="0" destOrd="0" parTransId="{B667E77B-EAB5-4B9A-B752-70128C3BA883}" sibTransId="{29AB5D0F-205E-448F-9A6A-1DED56C16FA2}"/>
    <dgm:cxn modelId="{691FF6E3-D291-4266-9604-164B7312249E}" srcId="{8E930966-44C9-4897-8198-0CD468D5D488}" destId="{C4B66BE6-B5F2-47F8-B9D9-5D6F870CD9FD}" srcOrd="0" destOrd="0" parTransId="{4D09D89C-8C21-485C-841D-251BB03A2969}" sibTransId="{CF3FC325-8FC4-435F-A7B4-1FC9C8013FAB}"/>
    <dgm:cxn modelId="{52BD749B-0AF8-476E-B42B-84228B899DC3}" type="presOf" srcId="{67F9AF95-AF51-4A76-9EE3-A6FA1280AADA}" destId="{FABB4FBF-D268-430C-A211-E6B5BED6AED9}" srcOrd="0" destOrd="0" presId="urn:microsoft.com/office/officeart/2005/8/layout/hList7"/>
    <dgm:cxn modelId="{7770C731-CA7F-49EE-8DE4-70F8B4E9A3A2}" type="presOf" srcId="{388EE254-E4EF-4A70-8D8D-991E066200F4}" destId="{1BE8770F-94B4-4D41-9636-78C2698FC9A7}" srcOrd="0" destOrd="0" presId="urn:microsoft.com/office/officeart/2005/8/layout/hList7"/>
    <dgm:cxn modelId="{63849448-23B8-45BD-8E9D-D20427613059}" type="presOf" srcId="{67F9AF95-AF51-4A76-9EE3-A6FA1280AADA}" destId="{C5D04390-293F-4A9A-B0AE-562A9550E3C6}" srcOrd="1" destOrd="0" presId="urn:microsoft.com/office/officeart/2005/8/layout/hList7"/>
    <dgm:cxn modelId="{E4FDC742-E538-4E85-8E32-394842167E7B}" type="presOf" srcId="{B550FEF2-F23B-4ABB-8212-9537995CBB5C}" destId="{D56F8815-84F1-40EF-8B22-ACF17811D83D}" srcOrd="0" destOrd="1" presId="urn:microsoft.com/office/officeart/2005/8/layout/hList7"/>
    <dgm:cxn modelId="{0C891D87-BCDB-44AF-BB31-E5FF41D19BBE}" type="presOf" srcId="{E5DDDC51-7B5B-43D2-8F37-B55D4CC49CA7}" destId="{9DA39271-646A-4A60-900F-9594807306E4}" srcOrd="0" destOrd="0" presId="urn:microsoft.com/office/officeart/2005/8/layout/hList7"/>
    <dgm:cxn modelId="{0CE95A76-8748-4CC9-B1EA-49776DD68576}" type="presOf" srcId="{475F38B2-DC56-42D4-9E2B-D849B15A0AF1}" destId="{F3DF7DB5-ED2C-437E-96CF-27AFBE07FF7A}" srcOrd="0" destOrd="0" presId="urn:microsoft.com/office/officeart/2005/8/layout/hList7"/>
    <dgm:cxn modelId="{F7A411C2-DFCC-40B9-93B1-9D6017C8ADCE}" type="presOf" srcId="{4FD04982-ED86-4D3C-9B74-F0A76460D729}" destId="{C74ADCAA-2308-4242-8D54-DD928AB7D43D}" srcOrd="0" destOrd="1" presId="urn:microsoft.com/office/officeart/2005/8/layout/hList7"/>
    <dgm:cxn modelId="{688D66A6-B49D-4315-A319-8271BD1EC58A}" srcId="{D4FAE268-6B20-494E-ADB8-8D6BDDA4D79B}" destId="{B550FEF2-F23B-4ABB-8212-9537995CBB5C}" srcOrd="0" destOrd="0" parTransId="{07159D05-8FCA-47E6-9CC8-8CCC1DE01519}" sibTransId="{387BFF8A-A490-4506-86F3-98A21E2A4EB2}"/>
    <dgm:cxn modelId="{80F0D969-4C6A-4CB4-B829-C8AE355B0F3E}" type="presOf" srcId="{C4B66BE6-B5F2-47F8-B9D9-5D6F870CD9FD}" destId="{FFBBF671-3326-41E1-9AAB-80C7E637B83C}" srcOrd="1" destOrd="1" presId="urn:microsoft.com/office/officeart/2005/8/layout/hList7"/>
    <dgm:cxn modelId="{A037CCF7-2F97-4E90-8350-93D347233A20}" type="presOf" srcId="{B550FEF2-F23B-4ABB-8212-9537995CBB5C}" destId="{3004B536-CAA4-404B-BBD6-5F043C812627}" srcOrd="1" destOrd="1" presId="urn:microsoft.com/office/officeart/2005/8/layout/hList7"/>
    <dgm:cxn modelId="{8B5EE1CC-61BB-4113-8862-CE89182CCAA8}" type="presOf" srcId="{8E930966-44C9-4897-8198-0CD468D5D488}" destId="{FFBBF671-3326-41E1-9AAB-80C7E637B83C}" srcOrd="1" destOrd="0" presId="urn:microsoft.com/office/officeart/2005/8/layout/hList7"/>
    <dgm:cxn modelId="{8FD63B4B-DFEC-45D1-A658-BF79BA753071}" type="presOf" srcId="{9C97FAC8-F08A-4366-88C4-EB0E11F9FDB7}" destId="{C74ADCAA-2308-4242-8D54-DD928AB7D43D}" srcOrd="0" destOrd="0" presId="urn:microsoft.com/office/officeart/2005/8/layout/hList7"/>
    <dgm:cxn modelId="{9684C138-2039-4B22-89B2-4BE326EF4678}" srcId="{E5DDDC51-7B5B-43D2-8F37-B55D4CC49CA7}" destId="{67F9AF95-AF51-4A76-9EE3-A6FA1280AADA}" srcOrd="3" destOrd="0" parTransId="{0D104809-86AE-4B27-9B25-B76ACE6A375C}" sibTransId="{28AE8FE2-5F73-46CF-B659-AAECC021F854}"/>
    <dgm:cxn modelId="{44499D64-6A44-410A-BD26-199D1F1408BE}" type="presOf" srcId="{D4FAE268-6B20-494E-ADB8-8D6BDDA4D79B}" destId="{3004B536-CAA4-404B-BBD6-5F043C812627}" srcOrd="1" destOrd="0" presId="urn:microsoft.com/office/officeart/2005/8/layout/hList7"/>
    <dgm:cxn modelId="{69860106-8FC4-463C-AA7E-AD436120AA22}" type="presOf" srcId="{C4B66BE6-B5F2-47F8-B9D9-5D6F870CD9FD}" destId="{B475AD3B-D3AA-44BF-9D91-37C5EA10C3D3}" srcOrd="0" destOrd="1" presId="urn:microsoft.com/office/officeart/2005/8/layout/hList7"/>
    <dgm:cxn modelId="{6F3B8FB0-939B-47E9-9D42-32C798249C1D}" type="presOf" srcId="{9C97FAC8-F08A-4366-88C4-EB0E11F9FDB7}" destId="{A2FB3BC1-9D24-4E02-9947-D693693F7B36}" srcOrd="1" destOrd="0" presId="urn:microsoft.com/office/officeart/2005/8/layout/hList7"/>
    <dgm:cxn modelId="{66C2CE35-84D0-46EF-A930-BBC34C6D20E7}" type="presOf" srcId="{65FD114B-8FFE-4D6F-8BC1-7209B67B9487}" destId="{482768CA-8EBB-43E7-A7FA-AB9F3EDB8075}" srcOrd="0" destOrd="0" presId="urn:microsoft.com/office/officeart/2005/8/layout/hList7"/>
    <dgm:cxn modelId="{65C7A210-64B5-4277-9CEB-6856825E6FCA}" type="presOf" srcId="{8E930966-44C9-4897-8198-0CD468D5D488}" destId="{B475AD3B-D3AA-44BF-9D91-37C5EA10C3D3}" srcOrd="0" destOrd="0" presId="urn:microsoft.com/office/officeart/2005/8/layout/hList7"/>
    <dgm:cxn modelId="{52134C50-61A2-40C6-9913-B520A4FFC212}" srcId="{E5DDDC51-7B5B-43D2-8F37-B55D4CC49CA7}" destId="{8E930966-44C9-4897-8198-0CD468D5D488}" srcOrd="1" destOrd="0" parTransId="{C337C6A8-ADC1-477D-98D0-B4718FA4054B}" sibTransId="{65FD114B-8FFE-4D6F-8BC1-7209B67B9487}"/>
    <dgm:cxn modelId="{10127221-5D6D-48B4-A2F4-6919624B6EF4}" type="presOf" srcId="{1DA456BE-0823-4BB0-AA7B-AB0DAD52FFF4}" destId="{FABB4FBF-D268-430C-A211-E6B5BED6AED9}" srcOrd="0" destOrd="1" presId="urn:microsoft.com/office/officeart/2005/8/layout/hList7"/>
    <dgm:cxn modelId="{11638B8B-95BC-48CF-906B-2BEB0BD9B615}" type="presOf" srcId="{D4FAE268-6B20-494E-ADB8-8D6BDDA4D79B}" destId="{D56F8815-84F1-40EF-8B22-ACF17811D83D}" srcOrd="0" destOrd="0" presId="urn:microsoft.com/office/officeart/2005/8/layout/hList7"/>
    <dgm:cxn modelId="{B3F8F192-BC8F-42BA-8D1D-D380959947E5}" srcId="{E5DDDC51-7B5B-43D2-8F37-B55D4CC49CA7}" destId="{D4FAE268-6B20-494E-ADB8-8D6BDDA4D79B}" srcOrd="0" destOrd="0" parTransId="{FE3040BF-FEDB-44DC-8695-196D4A8AEE04}" sibTransId="{475F38B2-DC56-42D4-9E2B-D849B15A0AF1}"/>
    <dgm:cxn modelId="{57A8CA37-4B66-4E36-A01F-8A561DC6A7D9}" type="presOf" srcId="{1DA456BE-0823-4BB0-AA7B-AB0DAD52FFF4}" destId="{C5D04390-293F-4A9A-B0AE-562A9550E3C6}" srcOrd="1" destOrd="1" presId="urn:microsoft.com/office/officeart/2005/8/layout/hList7"/>
    <dgm:cxn modelId="{B1500A50-F469-4426-9892-2427E0B46C04}" type="presParOf" srcId="{9DA39271-646A-4A60-900F-9594807306E4}" destId="{6927371D-A237-468A-A878-2FAE0130A6C2}" srcOrd="0" destOrd="0" presId="urn:microsoft.com/office/officeart/2005/8/layout/hList7"/>
    <dgm:cxn modelId="{F9AF819A-AA86-4603-A3E4-68DBC36D0D3C}" type="presParOf" srcId="{9DA39271-646A-4A60-900F-9594807306E4}" destId="{E261652F-265A-46AE-A269-BF2C63DA1C6B}" srcOrd="1" destOrd="0" presId="urn:microsoft.com/office/officeart/2005/8/layout/hList7"/>
    <dgm:cxn modelId="{F056BEED-A0E9-4E15-9B93-9FD87A5C833A}" type="presParOf" srcId="{E261652F-265A-46AE-A269-BF2C63DA1C6B}" destId="{FFC28FED-6724-4FC0-A00C-79B5B56CE17F}" srcOrd="0" destOrd="0" presId="urn:microsoft.com/office/officeart/2005/8/layout/hList7"/>
    <dgm:cxn modelId="{4FF8A85E-B8DF-47E1-ADB8-5D94F9E4D600}" type="presParOf" srcId="{FFC28FED-6724-4FC0-A00C-79B5B56CE17F}" destId="{D56F8815-84F1-40EF-8B22-ACF17811D83D}" srcOrd="0" destOrd="0" presId="urn:microsoft.com/office/officeart/2005/8/layout/hList7"/>
    <dgm:cxn modelId="{4109E35D-6A6F-4B27-BB1D-253399082917}" type="presParOf" srcId="{FFC28FED-6724-4FC0-A00C-79B5B56CE17F}" destId="{3004B536-CAA4-404B-BBD6-5F043C812627}" srcOrd="1" destOrd="0" presId="urn:microsoft.com/office/officeart/2005/8/layout/hList7"/>
    <dgm:cxn modelId="{D843BF08-AB08-4093-A4C9-64DB20FB583B}" type="presParOf" srcId="{FFC28FED-6724-4FC0-A00C-79B5B56CE17F}" destId="{97B6AAE5-0309-4226-B439-0794364A373A}" srcOrd="2" destOrd="0" presId="urn:microsoft.com/office/officeart/2005/8/layout/hList7"/>
    <dgm:cxn modelId="{753FFC12-8968-495A-964E-F6DD552464B7}" type="presParOf" srcId="{FFC28FED-6724-4FC0-A00C-79B5B56CE17F}" destId="{3D46A86E-0830-45F5-995F-D58BEE2CA828}" srcOrd="3" destOrd="0" presId="urn:microsoft.com/office/officeart/2005/8/layout/hList7"/>
    <dgm:cxn modelId="{177A553C-0080-47C6-978C-4AF4668120BF}" type="presParOf" srcId="{E261652F-265A-46AE-A269-BF2C63DA1C6B}" destId="{F3DF7DB5-ED2C-437E-96CF-27AFBE07FF7A}" srcOrd="1" destOrd="0" presId="urn:microsoft.com/office/officeart/2005/8/layout/hList7"/>
    <dgm:cxn modelId="{4D5AD8DD-959B-47B1-BFAE-F8EE9468991C}" type="presParOf" srcId="{E261652F-265A-46AE-A269-BF2C63DA1C6B}" destId="{42DF883B-149F-4A65-AB1A-6C9245B85068}" srcOrd="2" destOrd="0" presId="urn:microsoft.com/office/officeart/2005/8/layout/hList7"/>
    <dgm:cxn modelId="{BD35AD9C-A3D1-414A-A6CA-37030C294C41}" type="presParOf" srcId="{42DF883B-149F-4A65-AB1A-6C9245B85068}" destId="{B475AD3B-D3AA-44BF-9D91-37C5EA10C3D3}" srcOrd="0" destOrd="0" presId="urn:microsoft.com/office/officeart/2005/8/layout/hList7"/>
    <dgm:cxn modelId="{5DCD4F4F-9BF6-4C07-A076-9FD1576CE84A}" type="presParOf" srcId="{42DF883B-149F-4A65-AB1A-6C9245B85068}" destId="{FFBBF671-3326-41E1-9AAB-80C7E637B83C}" srcOrd="1" destOrd="0" presId="urn:microsoft.com/office/officeart/2005/8/layout/hList7"/>
    <dgm:cxn modelId="{C1FC3F68-A23B-4D0D-8C5F-5E6EADE3C499}" type="presParOf" srcId="{42DF883B-149F-4A65-AB1A-6C9245B85068}" destId="{8804F513-2042-471A-B3FE-1A359188B7F2}" srcOrd="2" destOrd="0" presId="urn:microsoft.com/office/officeart/2005/8/layout/hList7"/>
    <dgm:cxn modelId="{6E94786D-77D4-461B-AD2E-EDEE1308408F}" type="presParOf" srcId="{42DF883B-149F-4A65-AB1A-6C9245B85068}" destId="{92B28D3B-08B8-4A82-AF85-C51282114B91}" srcOrd="3" destOrd="0" presId="urn:microsoft.com/office/officeart/2005/8/layout/hList7"/>
    <dgm:cxn modelId="{7F02CDFE-D7CB-410A-A7A9-37BDE6BB0419}" type="presParOf" srcId="{E261652F-265A-46AE-A269-BF2C63DA1C6B}" destId="{482768CA-8EBB-43E7-A7FA-AB9F3EDB8075}" srcOrd="3" destOrd="0" presId="urn:microsoft.com/office/officeart/2005/8/layout/hList7"/>
    <dgm:cxn modelId="{E1A5CBEF-9DA9-4872-9446-39E922DD706B}" type="presParOf" srcId="{E261652F-265A-46AE-A269-BF2C63DA1C6B}" destId="{FE4170E3-26DE-4AB8-98C1-B3CDB1A6F28F}" srcOrd="4" destOrd="0" presId="urn:microsoft.com/office/officeart/2005/8/layout/hList7"/>
    <dgm:cxn modelId="{BFBB6756-1978-43B0-AC3A-F2E99554D227}" type="presParOf" srcId="{FE4170E3-26DE-4AB8-98C1-B3CDB1A6F28F}" destId="{C74ADCAA-2308-4242-8D54-DD928AB7D43D}" srcOrd="0" destOrd="0" presId="urn:microsoft.com/office/officeart/2005/8/layout/hList7"/>
    <dgm:cxn modelId="{F4343CF9-BB6F-420D-B20A-5F3132112814}" type="presParOf" srcId="{FE4170E3-26DE-4AB8-98C1-B3CDB1A6F28F}" destId="{A2FB3BC1-9D24-4E02-9947-D693693F7B36}" srcOrd="1" destOrd="0" presId="urn:microsoft.com/office/officeart/2005/8/layout/hList7"/>
    <dgm:cxn modelId="{4152E14D-A4AD-4E78-9D9C-BA118FEE5CA9}" type="presParOf" srcId="{FE4170E3-26DE-4AB8-98C1-B3CDB1A6F28F}" destId="{39DB656D-6D16-487D-9DAC-9DA6B56121C6}" srcOrd="2" destOrd="0" presId="urn:microsoft.com/office/officeart/2005/8/layout/hList7"/>
    <dgm:cxn modelId="{C737D265-A7CE-48FF-AE92-67475656F8DE}" type="presParOf" srcId="{FE4170E3-26DE-4AB8-98C1-B3CDB1A6F28F}" destId="{B97E2576-B684-46CC-84D7-AA6BE852DD4F}" srcOrd="3" destOrd="0" presId="urn:microsoft.com/office/officeart/2005/8/layout/hList7"/>
    <dgm:cxn modelId="{63B4461D-420B-4A6C-A14A-5FDA8F66930E}" type="presParOf" srcId="{E261652F-265A-46AE-A269-BF2C63DA1C6B}" destId="{1BE8770F-94B4-4D41-9636-78C2698FC9A7}" srcOrd="5" destOrd="0" presId="urn:microsoft.com/office/officeart/2005/8/layout/hList7"/>
    <dgm:cxn modelId="{8FF5B0B8-DC5E-4979-A2A8-0DCA1D11F481}" type="presParOf" srcId="{E261652F-265A-46AE-A269-BF2C63DA1C6B}" destId="{79276277-231C-40D6-9ACE-2CC5C347ED3D}" srcOrd="6" destOrd="0" presId="urn:microsoft.com/office/officeart/2005/8/layout/hList7"/>
    <dgm:cxn modelId="{59754B21-A2E1-4CA4-A4AB-FB0FBD24DDE8}" type="presParOf" srcId="{79276277-231C-40D6-9ACE-2CC5C347ED3D}" destId="{FABB4FBF-D268-430C-A211-E6B5BED6AED9}" srcOrd="0" destOrd="0" presId="urn:microsoft.com/office/officeart/2005/8/layout/hList7"/>
    <dgm:cxn modelId="{290F885C-EDF5-401A-A50A-BC325DB49B15}" type="presParOf" srcId="{79276277-231C-40D6-9ACE-2CC5C347ED3D}" destId="{C5D04390-293F-4A9A-B0AE-562A9550E3C6}" srcOrd="1" destOrd="0" presId="urn:microsoft.com/office/officeart/2005/8/layout/hList7"/>
    <dgm:cxn modelId="{7629210A-8F73-4709-8C58-A9E63C1114E9}" type="presParOf" srcId="{79276277-231C-40D6-9ACE-2CC5C347ED3D}" destId="{79B8DB2A-0F4A-44EA-98D6-851B7052274F}" srcOrd="2" destOrd="0" presId="urn:microsoft.com/office/officeart/2005/8/layout/hList7"/>
    <dgm:cxn modelId="{DEF07C7F-ACAA-4B21-9C5A-78293B91CF38}" type="presParOf" srcId="{79276277-231C-40D6-9ACE-2CC5C347ED3D}" destId="{226EA527-C51E-49DB-8616-8C8823DC435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915D2-234A-4B06-A7F4-4A35F7CF749F}" type="doc">
      <dgm:prSet loTypeId="urn:microsoft.com/office/officeart/2005/8/layout/pList1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A2814F-400A-41E1-9750-ED2EF1D7BAAD}">
      <dgm:prSet custT="1"/>
      <dgm:spPr/>
      <dgm:t>
        <a:bodyPr/>
        <a:lstStyle/>
        <a:p>
          <a:pPr rtl="0"/>
          <a:r>
            <a:rPr lang="vi-VN" sz="2400" b="1" dirty="0" smtClean="0">
              <a:latin typeface="+mn-lt"/>
            </a:rPr>
            <a:t>Prosumer: </a:t>
          </a:r>
          <a:endParaRPr lang="en-US" sz="2400" dirty="0">
            <a:latin typeface="+mn-lt"/>
          </a:endParaRPr>
        </a:p>
      </dgm:t>
    </dgm:pt>
    <dgm:pt modelId="{C4750EF6-B2BD-4846-9DAB-E0984E740F9E}" type="parTrans" cxnId="{66236A05-49C2-43BB-88E1-74D14893065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55109B4-9EFA-44FE-8BB3-336096C9C492}" type="sibTrans" cxnId="{66236A05-49C2-43BB-88E1-74D14893065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28D0180-EBE9-415F-81EE-DA13E31AE3A7}">
      <dgm:prSet custT="1"/>
      <dgm:spPr/>
      <dgm:t>
        <a:bodyPr/>
        <a:lstStyle/>
        <a:p>
          <a:pPr rtl="0"/>
          <a:r>
            <a:rPr lang="vi-VN" sz="1800" b="0" dirty="0" smtClean="0">
              <a:latin typeface="+mn-lt"/>
            </a:rPr>
            <a:t>Người vừa sản xuất, vừa tiêu thụ năng lượng.</a:t>
          </a:r>
          <a:endParaRPr lang="en-US" sz="1800" b="0" dirty="0">
            <a:latin typeface="+mn-lt"/>
          </a:endParaRPr>
        </a:p>
      </dgm:t>
    </dgm:pt>
    <dgm:pt modelId="{220E94FE-8E3B-4812-B8F7-4709D0985AF7}" type="parTrans" cxnId="{08F583E2-0F3A-4821-8C25-350CBAFC181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55C2BDA-BAD4-4F13-87B2-F43D99337784}" type="sibTrans" cxnId="{08F583E2-0F3A-4821-8C25-350CBAFC181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EBA4235-628F-4A99-859A-BCB2A65ABFB7}">
      <dgm:prSet custT="1"/>
      <dgm:spPr/>
      <dgm:t>
        <a:bodyPr/>
        <a:lstStyle/>
        <a:p>
          <a:pPr rtl="0"/>
          <a:r>
            <a:rPr lang="vi-VN" sz="2400" b="1" dirty="0" smtClean="0">
              <a:latin typeface="+mn-lt"/>
            </a:rPr>
            <a:t>Thị trường P2P: </a:t>
          </a:r>
          <a:endParaRPr lang="en-US" sz="2400" dirty="0">
            <a:latin typeface="+mn-lt"/>
          </a:endParaRPr>
        </a:p>
      </dgm:t>
    </dgm:pt>
    <dgm:pt modelId="{8F260548-4462-48D8-B683-67932FD7FBD6}" type="parTrans" cxnId="{6B4C5C5F-C72C-4183-84A0-282606799B2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E23FD4A-D356-4F92-92DC-EA6CA89A66CD}" type="sibTrans" cxnId="{6B4C5C5F-C72C-4183-84A0-282606799B2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28D1F44-44EF-4F46-9478-5CFCABDD46F5}">
      <dgm:prSet custT="1"/>
      <dgm:spPr/>
      <dgm:t>
        <a:bodyPr/>
        <a:lstStyle/>
        <a:p>
          <a:pPr rtl="0"/>
          <a:r>
            <a:rPr lang="vi-VN" sz="1800" dirty="0" smtClean="0">
              <a:latin typeface="+mn-lt"/>
            </a:rPr>
            <a:t>Nền tảng giao dịch trực tiếp (Cộng đồng năng lượng, Lưới điện vi mô, Nhà máy điện ảo).</a:t>
          </a:r>
          <a:endParaRPr lang="en-US" sz="1800" dirty="0">
            <a:latin typeface="+mn-lt"/>
          </a:endParaRPr>
        </a:p>
      </dgm:t>
    </dgm:pt>
    <dgm:pt modelId="{B7F761AB-6642-40EF-8860-4EA8B32AFC0D}" type="parTrans" cxnId="{5A0CB481-D4F4-4C97-8A35-E0F6B0F86ED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21D7BE0-64DF-469C-A14D-4A06C502A0F5}" type="sibTrans" cxnId="{5A0CB481-D4F4-4C97-8A35-E0F6B0F86ED5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DE02DEE-312F-4C4C-BD15-858300F6C187}">
      <dgm:prSet custT="1"/>
      <dgm:spPr/>
      <dgm:t>
        <a:bodyPr/>
        <a:lstStyle/>
        <a:p>
          <a:pPr rtl="0"/>
          <a:r>
            <a:rPr lang="vi-VN" sz="2400" b="1" smtClean="0">
              <a:latin typeface="+mn-lt"/>
            </a:rPr>
            <a:t>Giá trị Danh tiếng (Reputation Value): </a:t>
          </a:r>
          <a:endParaRPr lang="en-US" sz="2400">
            <a:latin typeface="+mn-lt"/>
          </a:endParaRPr>
        </a:p>
      </dgm:t>
    </dgm:pt>
    <dgm:pt modelId="{8CB95BC0-0575-44EF-A366-A2B3219C9B03}" type="parTrans" cxnId="{534EA60F-8C34-4ED4-9DD9-5180A5CCB94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7A86A2A-CCEB-4C43-88D3-8F9DBB8B57F2}" type="sibTrans" cxnId="{534EA60F-8C34-4ED4-9DD9-5180A5CCB94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E8B8242-AD8D-4F53-99DC-29180AA68640}">
      <dgm:prSet custT="1"/>
      <dgm:spPr/>
      <dgm:t>
        <a:bodyPr/>
        <a:lstStyle/>
        <a:p>
          <a:pPr rtl="0"/>
          <a:r>
            <a:rPr lang="vi-VN" sz="1800" dirty="0" smtClean="0">
              <a:latin typeface="+mn-lt"/>
            </a:rPr>
            <a:t>Cơ chế xây dựng lòng tin dựa trên lịch sử giao dịch.</a:t>
          </a:r>
          <a:endParaRPr lang="en-US" sz="1800" dirty="0">
            <a:latin typeface="+mn-lt"/>
          </a:endParaRPr>
        </a:p>
      </dgm:t>
    </dgm:pt>
    <dgm:pt modelId="{855DFBC9-C80C-4E7B-8DA8-A9CC59D6428D}" type="parTrans" cxnId="{6C8E1F73-1FE5-4707-A521-3BC2984B13D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26F3B32-8CE0-45B5-959C-B571B6E951EB}" type="sibTrans" cxnId="{6C8E1F73-1FE5-4707-A521-3BC2984B13D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DF9F070-7FB0-4ED7-A8D2-686440FA6267}" type="pres">
      <dgm:prSet presAssocID="{E0B915D2-234A-4B06-A7F4-4A35F7CF749F}" presName="Name0" presStyleCnt="0">
        <dgm:presLayoutVars>
          <dgm:dir/>
          <dgm:resizeHandles val="exact"/>
        </dgm:presLayoutVars>
      </dgm:prSet>
      <dgm:spPr/>
    </dgm:pt>
    <dgm:pt modelId="{1004CACD-556E-41F3-96DE-526C0361D95A}" type="pres">
      <dgm:prSet presAssocID="{FAA2814F-400A-41E1-9750-ED2EF1D7BAAD}" presName="compNode" presStyleCnt="0"/>
      <dgm:spPr/>
    </dgm:pt>
    <dgm:pt modelId="{77C9EFF9-4D7B-44CD-80F4-F79CA5188609}" type="pres">
      <dgm:prSet presAssocID="{FAA2814F-400A-41E1-9750-ED2EF1D7BAAD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64222A-6DE0-4D55-B648-40E2D5B0B4C9}" type="pres">
      <dgm:prSet presAssocID="{FAA2814F-400A-41E1-9750-ED2EF1D7BAAD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C7B3-F05E-4127-816B-FF66863D55CB}" type="pres">
      <dgm:prSet presAssocID="{F55109B4-9EFA-44FE-8BB3-336096C9C492}" presName="sibTrans" presStyleLbl="sibTrans2D1" presStyleIdx="0" presStyleCnt="0"/>
      <dgm:spPr/>
    </dgm:pt>
    <dgm:pt modelId="{A9015127-AD34-407F-9B2B-CE9A56DD8BC5}" type="pres">
      <dgm:prSet presAssocID="{1EBA4235-628F-4A99-859A-BCB2A65ABFB7}" presName="compNode" presStyleCnt="0"/>
      <dgm:spPr/>
    </dgm:pt>
    <dgm:pt modelId="{1F938627-E3F4-46E4-B0C8-830FFCEC5001}" type="pres">
      <dgm:prSet presAssocID="{1EBA4235-628F-4A99-859A-BCB2A65ABFB7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D842648-ECB2-4472-97EE-CD46E45FD2AD}" type="pres">
      <dgm:prSet presAssocID="{1EBA4235-628F-4A99-859A-BCB2A65ABFB7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43D3A-19E3-422B-8445-5B2024AF65B6}" type="pres">
      <dgm:prSet presAssocID="{CE23FD4A-D356-4F92-92DC-EA6CA89A66CD}" presName="sibTrans" presStyleLbl="sibTrans2D1" presStyleIdx="0" presStyleCnt="0"/>
      <dgm:spPr/>
    </dgm:pt>
    <dgm:pt modelId="{E6FA203E-E6EA-4538-BDF2-904BC9B25A30}" type="pres">
      <dgm:prSet presAssocID="{5DE02DEE-312F-4C4C-BD15-858300F6C187}" presName="compNode" presStyleCnt="0"/>
      <dgm:spPr/>
    </dgm:pt>
    <dgm:pt modelId="{31A91F44-0462-40CE-A28B-AD6349AF8433}" type="pres">
      <dgm:prSet presAssocID="{5DE02DEE-312F-4C4C-BD15-858300F6C187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AE125E2-CD29-431D-837C-F99411B556CA}" type="pres">
      <dgm:prSet presAssocID="{5DE02DEE-312F-4C4C-BD15-858300F6C187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EE5D23B5-EFD8-4827-9D57-4DB365BED0C1}" type="presOf" srcId="{5DE02DEE-312F-4C4C-BD15-858300F6C187}" destId="{DAE125E2-CD29-431D-837C-F99411B556CA}" srcOrd="0" destOrd="0" presId="urn:microsoft.com/office/officeart/2005/8/layout/pList1"/>
    <dgm:cxn modelId="{8876D727-2ABA-49BA-AC9F-D40EB8A95177}" type="presOf" srcId="{CE23FD4A-D356-4F92-92DC-EA6CA89A66CD}" destId="{A1B43D3A-19E3-422B-8445-5B2024AF65B6}" srcOrd="0" destOrd="0" presId="urn:microsoft.com/office/officeart/2005/8/layout/pList1"/>
    <dgm:cxn modelId="{5A0CB481-D4F4-4C97-8A35-E0F6B0F86ED5}" srcId="{1EBA4235-628F-4A99-859A-BCB2A65ABFB7}" destId="{828D1F44-44EF-4F46-9478-5CFCABDD46F5}" srcOrd="0" destOrd="0" parTransId="{B7F761AB-6642-40EF-8860-4EA8B32AFC0D}" sibTransId="{021D7BE0-64DF-469C-A14D-4A06C502A0F5}"/>
    <dgm:cxn modelId="{2773E552-D112-4243-9FC4-9C73B365660F}" type="presOf" srcId="{1EBA4235-628F-4A99-859A-BCB2A65ABFB7}" destId="{CD842648-ECB2-4472-97EE-CD46E45FD2AD}" srcOrd="0" destOrd="0" presId="urn:microsoft.com/office/officeart/2005/8/layout/pList1"/>
    <dgm:cxn modelId="{5DEC90C4-0E99-4D80-BA29-8507F0D52FE1}" type="presOf" srcId="{FAA2814F-400A-41E1-9750-ED2EF1D7BAAD}" destId="{6E64222A-6DE0-4D55-B648-40E2D5B0B4C9}" srcOrd="0" destOrd="0" presId="urn:microsoft.com/office/officeart/2005/8/layout/pList1"/>
    <dgm:cxn modelId="{A72167C8-A20D-487E-9791-DF4236742A1D}" type="presOf" srcId="{0E8B8242-AD8D-4F53-99DC-29180AA68640}" destId="{DAE125E2-CD29-431D-837C-F99411B556CA}" srcOrd="0" destOrd="1" presId="urn:microsoft.com/office/officeart/2005/8/layout/pList1"/>
    <dgm:cxn modelId="{08F583E2-0F3A-4821-8C25-350CBAFC181B}" srcId="{FAA2814F-400A-41E1-9750-ED2EF1D7BAAD}" destId="{628D0180-EBE9-415F-81EE-DA13E31AE3A7}" srcOrd="0" destOrd="0" parTransId="{220E94FE-8E3B-4812-B8F7-4709D0985AF7}" sibTransId="{955C2BDA-BAD4-4F13-87B2-F43D99337784}"/>
    <dgm:cxn modelId="{6C8E1F73-1FE5-4707-A521-3BC2984B13D7}" srcId="{5DE02DEE-312F-4C4C-BD15-858300F6C187}" destId="{0E8B8242-AD8D-4F53-99DC-29180AA68640}" srcOrd="0" destOrd="0" parTransId="{855DFBC9-C80C-4E7B-8DA8-A9CC59D6428D}" sibTransId="{326F3B32-8CE0-45B5-959C-B571B6E951EB}"/>
    <dgm:cxn modelId="{534EA60F-8C34-4ED4-9DD9-5180A5CCB946}" srcId="{E0B915D2-234A-4B06-A7F4-4A35F7CF749F}" destId="{5DE02DEE-312F-4C4C-BD15-858300F6C187}" srcOrd="2" destOrd="0" parTransId="{8CB95BC0-0575-44EF-A366-A2B3219C9B03}" sibTransId="{F7A86A2A-CCEB-4C43-88D3-8F9DBB8B57F2}"/>
    <dgm:cxn modelId="{13CADCDC-3BD5-4AC3-9C64-55D4F861CE35}" type="presOf" srcId="{628D0180-EBE9-415F-81EE-DA13E31AE3A7}" destId="{6E64222A-6DE0-4D55-B648-40E2D5B0B4C9}" srcOrd="0" destOrd="1" presId="urn:microsoft.com/office/officeart/2005/8/layout/pList1"/>
    <dgm:cxn modelId="{6B4C5C5F-C72C-4183-84A0-282606799B2A}" srcId="{E0B915D2-234A-4B06-A7F4-4A35F7CF749F}" destId="{1EBA4235-628F-4A99-859A-BCB2A65ABFB7}" srcOrd="1" destOrd="0" parTransId="{8F260548-4462-48D8-B683-67932FD7FBD6}" sibTransId="{CE23FD4A-D356-4F92-92DC-EA6CA89A66CD}"/>
    <dgm:cxn modelId="{83A5FE86-1A75-47E6-B981-BD66B1C0F21B}" type="presOf" srcId="{828D1F44-44EF-4F46-9478-5CFCABDD46F5}" destId="{CD842648-ECB2-4472-97EE-CD46E45FD2AD}" srcOrd="0" destOrd="1" presId="urn:microsoft.com/office/officeart/2005/8/layout/pList1"/>
    <dgm:cxn modelId="{66236A05-49C2-43BB-88E1-74D14893065B}" srcId="{E0B915D2-234A-4B06-A7F4-4A35F7CF749F}" destId="{FAA2814F-400A-41E1-9750-ED2EF1D7BAAD}" srcOrd="0" destOrd="0" parTransId="{C4750EF6-B2BD-4846-9DAB-E0984E740F9E}" sibTransId="{F55109B4-9EFA-44FE-8BB3-336096C9C492}"/>
    <dgm:cxn modelId="{744ABCCC-7495-4A23-8B71-7A309A651B94}" type="presOf" srcId="{F55109B4-9EFA-44FE-8BB3-336096C9C492}" destId="{E1E9C7B3-F05E-4127-816B-FF66863D55CB}" srcOrd="0" destOrd="0" presId="urn:microsoft.com/office/officeart/2005/8/layout/pList1"/>
    <dgm:cxn modelId="{E0426554-7F2C-4FC4-8A0A-42A932080AF3}" type="presOf" srcId="{E0B915D2-234A-4B06-A7F4-4A35F7CF749F}" destId="{3DF9F070-7FB0-4ED7-A8D2-686440FA6267}" srcOrd="0" destOrd="0" presId="urn:microsoft.com/office/officeart/2005/8/layout/pList1"/>
    <dgm:cxn modelId="{2F18BC9D-BC1F-4337-B074-CD0D98DFC653}" type="presParOf" srcId="{3DF9F070-7FB0-4ED7-A8D2-686440FA6267}" destId="{1004CACD-556E-41F3-96DE-526C0361D95A}" srcOrd="0" destOrd="0" presId="urn:microsoft.com/office/officeart/2005/8/layout/pList1"/>
    <dgm:cxn modelId="{10EBCF7D-563A-45C5-A241-3C91090A4687}" type="presParOf" srcId="{1004CACD-556E-41F3-96DE-526C0361D95A}" destId="{77C9EFF9-4D7B-44CD-80F4-F79CA5188609}" srcOrd="0" destOrd="0" presId="urn:microsoft.com/office/officeart/2005/8/layout/pList1"/>
    <dgm:cxn modelId="{BA03BABA-4789-4B4D-BD47-F9B375A9C9B2}" type="presParOf" srcId="{1004CACD-556E-41F3-96DE-526C0361D95A}" destId="{6E64222A-6DE0-4D55-B648-40E2D5B0B4C9}" srcOrd="1" destOrd="0" presId="urn:microsoft.com/office/officeart/2005/8/layout/pList1"/>
    <dgm:cxn modelId="{E207FF67-B826-47BB-B424-28FFA9C29AEF}" type="presParOf" srcId="{3DF9F070-7FB0-4ED7-A8D2-686440FA6267}" destId="{E1E9C7B3-F05E-4127-816B-FF66863D55CB}" srcOrd="1" destOrd="0" presId="urn:microsoft.com/office/officeart/2005/8/layout/pList1"/>
    <dgm:cxn modelId="{F350F2CD-E881-4B7B-A6EC-758D944DF546}" type="presParOf" srcId="{3DF9F070-7FB0-4ED7-A8D2-686440FA6267}" destId="{A9015127-AD34-407F-9B2B-CE9A56DD8BC5}" srcOrd="2" destOrd="0" presId="urn:microsoft.com/office/officeart/2005/8/layout/pList1"/>
    <dgm:cxn modelId="{A965657A-097B-4336-8430-E22F3542481F}" type="presParOf" srcId="{A9015127-AD34-407F-9B2B-CE9A56DD8BC5}" destId="{1F938627-E3F4-46E4-B0C8-830FFCEC5001}" srcOrd="0" destOrd="0" presId="urn:microsoft.com/office/officeart/2005/8/layout/pList1"/>
    <dgm:cxn modelId="{8AD40634-DF22-4FDE-9813-D5CE7AED8912}" type="presParOf" srcId="{A9015127-AD34-407F-9B2B-CE9A56DD8BC5}" destId="{CD842648-ECB2-4472-97EE-CD46E45FD2AD}" srcOrd="1" destOrd="0" presId="urn:microsoft.com/office/officeart/2005/8/layout/pList1"/>
    <dgm:cxn modelId="{612C4F6E-8FA5-4282-B2AD-B6E964C2645A}" type="presParOf" srcId="{3DF9F070-7FB0-4ED7-A8D2-686440FA6267}" destId="{A1B43D3A-19E3-422B-8445-5B2024AF65B6}" srcOrd="3" destOrd="0" presId="urn:microsoft.com/office/officeart/2005/8/layout/pList1"/>
    <dgm:cxn modelId="{DD6DD432-E796-4857-BD29-E407349FD6EA}" type="presParOf" srcId="{3DF9F070-7FB0-4ED7-A8D2-686440FA6267}" destId="{E6FA203E-E6EA-4538-BDF2-904BC9B25A30}" srcOrd="4" destOrd="0" presId="urn:microsoft.com/office/officeart/2005/8/layout/pList1"/>
    <dgm:cxn modelId="{46F6DBD5-BCE4-4B11-AA56-0DDA3E3FC2F4}" type="presParOf" srcId="{E6FA203E-E6EA-4538-BDF2-904BC9B25A30}" destId="{31A91F44-0462-40CE-A28B-AD6349AF8433}" srcOrd="0" destOrd="0" presId="urn:microsoft.com/office/officeart/2005/8/layout/pList1"/>
    <dgm:cxn modelId="{E435D63A-5662-4074-87DC-A1738C5E3DD1}" type="presParOf" srcId="{E6FA203E-E6EA-4538-BDF2-904BC9B25A30}" destId="{DAE125E2-CD29-431D-837C-F99411B556C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4F5A25-4E34-4A45-A819-D92E1C41320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8068D12-C6FA-452C-98BA-8A01B0D512CB}">
      <dgm:prSet custT="1"/>
      <dgm:spPr/>
      <dgm:t>
        <a:bodyPr/>
        <a:lstStyle/>
        <a:p>
          <a:pPr rtl="0"/>
          <a:r>
            <a:rPr lang="en-US" sz="2400" b="1" dirty="0" smtClean="0"/>
            <a:t>Mô hình </a:t>
          </a:r>
          <a:r>
            <a:rPr lang="vi-VN" sz="2400" b="1" dirty="0" smtClean="0"/>
            <a:t>Lý thuyết trò chơi</a:t>
          </a:r>
          <a:r>
            <a:rPr lang="en-US" sz="2400" b="1" dirty="0" smtClean="0"/>
            <a:t> được áp dụng</a:t>
          </a:r>
          <a:endParaRPr lang="en-US" sz="2400" dirty="0"/>
        </a:p>
      </dgm:t>
    </dgm:pt>
    <dgm:pt modelId="{FF0008FD-ADAD-4094-8197-A2B0DFDD2E6D}" type="parTrans" cxnId="{D1FCDA6E-AE68-41B7-977C-DE4494AC8F1E}">
      <dgm:prSet/>
      <dgm:spPr/>
      <dgm:t>
        <a:bodyPr/>
        <a:lstStyle/>
        <a:p>
          <a:endParaRPr lang="en-US"/>
        </a:p>
      </dgm:t>
    </dgm:pt>
    <dgm:pt modelId="{901C181D-E4EC-4245-9EC7-AA196F9C13CE}" type="sibTrans" cxnId="{D1FCDA6E-AE68-41B7-977C-DE4494AC8F1E}">
      <dgm:prSet/>
      <dgm:spPr/>
      <dgm:t>
        <a:bodyPr/>
        <a:lstStyle/>
        <a:p>
          <a:endParaRPr lang="en-US"/>
        </a:p>
      </dgm:t>
    </dgm:pt>
    <dgm:pt modelId="{845F9F36-881E-4C9F-BBAA-41750359A909}">
      <dgm:prSet/>
      <dgm:spPr/>
      <dgm:t>
        <a:bodyPr/>
        <a:lstStyle/>
        <a:p>
          <a:pPr rtl="0"/>
          <a:r>
            <a:rPr lang="vi-VN" dirty="0" smtClean="0"/>
            <a:t>Để phân tích hành vi và tìm ra điểm cân bằng lợi ích giữa các bên độc lập.</a:t>
          </a:r>
          <a:endParaRPr lang="en-US" dirty="0"/>
        </a:p>
      </dgm:t>
    </dgm:pt>
    <dgm:pt modelId="{662CEE08-23D2-4B92-8604-9E26FCBB44F4}" type="parTrans" cxnId="{12910813-B5EE-4D30-8DE9-4E022B1F769F}">
      <dgm:prSet/>
      <dgm:spPr/>
      <dgm:t>
        <a:bodyPr/>
        <a:lstStyle/>
        <a:p>
          <a:endParaRPr lang="en-US"/>
        </a:p>
      </dgm:t>
    </dgm:pt>
    <dgm:pt modelId="{6F4CE85D-16BC-40EB-A10D-AB3CE55B7A6D}" type="sibTrans" cxnId="{12910813-B5EE-4D30-8DE9-4E022B1F769F}">
      <dgm:prSet/>
      <dgm:spPr/>
      <dgm:t>
        <a:bodyPr/>
        <a:lstStyle/>
        <a:p>
          <a:endParaRPr lang="en-US"/>
        </a:p>
      </dgm:t>
    </dgm:pt>
    <dgm:pt modelId="{FE0C4BD1-9B3B-40C1-B3D7-F7DBAA5BA0FD}">
      <dgm:prSet custT="1"/>
      <dgm:spPr/>
      <dgm:t>
        <a:bodyPr/>
        <a:lstStyle/>
        <a:p>
          <a:pPr rtl="0"/>
          <a:r>
            <a:rPr lang="vi-VN" sz="2400" b="1" dirty="0" smtClean="0"/>
            <a:t>Trò chơi Không hợp tác</a:t>
          </a:r>
          <a:endParaRPr lang="en-US" sz="2400" dirty="0"/>
        </a:p>
      </dgm:t>
    </dgm:pt>
    <dgm:pt modelId="{39A42451-9D40-4D5C-9773-6EAB0F91AFC4}" type="parTrans" cxnId="{42DD3924-9ED0-47EB-B373-04F9BE7054DB}">
      <dgm:prSet/>
      <dgm:spPr/>
      <dgm:t>
        <a:bodyPr/>
        <a:lstStyle/>
        <a:p>
          <a:endParaRPr lang="en-US"/>
        </a:p>
      </dgm:t>
    </dgm:pt>
    <dgm:pt modelId="{8BE77C49-00BC-4ACE-9151-2F8C98D29A05}" type="sibTrans" cxnId="{42DD3924-9ED0-47EB-B373-04F9BE7054DB}">
      <dgm:prSet/>
      <dgm:spPr/>
      <dgm:t>
        <a:bodyPr/>
        <a:lstStyle/>
        <a:p>
          <a:endParaRPr lang="en-US"/>
        </a:p>
      </dgm:t>
    </dgm:pt>
    <dgm:pt modelId="{EAC4C9E8-C271-4D28-8F45-CB54FF84CA75}">
      <dgm:prSet/>
      <dgm:spPr/>
      <dgm:t>
        <a:bodyPr/>
        <a:lstStyle/>
        <a:p>
          <a:pPr rtl="0"/>
          <a:r>
            <a:rPr lang="vi-VN" dirty="0" smtClean="0"/>
            <a:t>Trò chơi Stackelberg: Mô hình Lãnh đạo - Theo sau (ví dụ: DSO và Prosumer).</a:t>
          </a:r>
          <a:endParaRPr lang="en-US" dirty="0"/>
        </a:p>
      </dgm:t>
    </dgm:pt>
    <dgm:pt modelId="{DDDF09F9-2087-44B0-8D0D-D1A5FF2A8FB1}" type="parTrans" cxnId="{971E1606-7302-47C4-8EF9-409C29C3EAEB}">
      <dgm:prSet/>
      <dgm:spPr/>
      <dgm:t>
        <a:bodyPr/>
        <a:lstStyle/>
        <a:p>
          <a:endParaRPr lang="en-US"/>
        </a:p>
      </dgm:t>
    </dgm:pt>
    <dgm:pt modelId="{F1BADE95-B8CB-42BC-9C6C-453BC42C34D1}" type="sibTrans" cxnId="{971E1606-7302-47C4-8EF9-409C29C3EAEB}">
      <dgm:prSet/>
      <dgm:spPr/>
      <dgm:t>
        <a:bodyPr/>
        <a:lstStyle/>
        <a:p>
          <a:endParaRPr lang="en-US"/>
        </a:p>
      </dgm:t>
    </dgm:pt>
    <dgm:pt modelId="{F2948089-3E8E-43F6-B495-593178FEEA52}">
      <dgm:prSet/>
      <dgm:spPr/>
      <dgm:t>
        <a:bodyPr/>
        <a:lstStyle/>
        <a:p>
          <a:pPr rtl="0"/>
          <a:r>
            <a:rPr lang="vi-VN" dirty="0" smtClean="0"/>
            <a:t>Thương lượng Nash: Mô hình đàm phán để xác định giá công bằng.</a:t>
          </a:r>
          <a:endParaRPr lang="en-US" dirty="0"/>
        </a:p>
      </dgm:t>
    </dgm:pt>
    <dgm:pt modelId="{2E25C393-1A0B-413B-8C68-77323859DC7E}" type="parTrans" cxnId="{2E65BED2-3BFF-4D99-9B98-872A1318B0F3}">
      <dgm:prSet/>
      <dgm:spPr/>
      <dgm:t>
        <a:bodyPr/>
        <a:lstStyle/>
        <a:p>
          <a:endParaRPr lang="en-US"/>
        </a:p>
      </dgm:t>
    </dgm:pt>
    <dgm:pt modelId="{F5ADDB7E-96FB-44C8-96DF-39CA850286BF}" type="sibTrans" cxnId="{2E65BED2-3BFF-4D99-9B98-872A1318B0F3}">
      <dgm:prSet/>
      <dgm:spPr/>
      <dgm:t>
        <a:bodyPr/>
        <a:lstStyle/>
        <a:p>
          <a:endParaRPr lang="en-US"/>
        </a:p>
      </dgm:t>
    </dgm:pt>
    <dgm:pt modelId="{B2D006EA-74C5-449F-88E3-06396C684651}">
      <dgm:prSet custT="1"/>
      <dgm:spPr/>
      <dgm:t>
        <a:bodyPr/>
        <a:lstStyle/>
        <a:p>
          <a:pPr rtl="0"/>
          <a:r>
            <a:rPr lang="vi-VN" sz="2400" b="1" dirty="0" smtClean="0"/>
            <a:t>Trò chơi Hợp tác</a:t>
          </a:r>
          <a:endParaRPr lang="en-US" sz="2400" dirty="0"/>
        </a:p>
      </dgm:t>
    </dgm:pt>
    <dgm:pt modelId="{074A10A9-7956-4FDB-8290-E370B502C2B7}" type="parTrans" cxnId="{8E2F9C50-C85E-44FE-9644-5AAE694357E4}">
      <dgm:prSet/>
      <dgm:spPr/>
      <dgm:t>
        <a:bodyPr/>
        <a:lstStyle/>
        <a:p>
          <a:endParaRPr lang="en-US"/>
        </a:p>
      </dgm:t>
    </dgm:pt>
    <dgm:pt modelId="{AE07DB82-148E-444A-B0E0-4670CCFC4109}" type="sibTrans" cxnId="{8E2F9C50-C85E-44FE-9644-5AAE694357E4}">
      <dgm:prSet/>
      <dgm:spPr/>
      <dgm:t>
        <a:bodyPr/>
        <a:lstStyle/>
        <a:p>
          <a:endParaRPr lang="en-US"/>
        </a:p>
      </dgm:t>
    </dgm:pt>
    <dgm:pt modelId="{AFA7DA2B-98FB-4911-A926-CECC2A8EB656}">
      <dgm:prSet/>
      <dgm:spPr/>
      <dgm:t>
        <a:bodyPr/>
        <a:lstStyle/>
        <a:p>
          <a:pPr rtl="0"/>
          <a:r>
            <a:rPr lang="vi-VN" dirty="0" smtClean="0"/>
            <a:t>Trò chơi Liên minh: Các prosumer hợp tác để tối đa hóa lợi ích chung.</a:t>
          </a:r>
          <a:endParaRPr lang="en-US" dirty="0"/>
        </a:p>
      </dgm:t>
    </dgm:pt>
    <dgm:pt modelId="{DA8DE696-75D6-4963-863B-EDC05254A4B4}" type="parTrans" cxnId="{7DD1ECF7-4603-4FEC-A894-E57B1324FDD4}">
      <dgm:prSet/>
      <dgm:spPr/>
      <dgm:t>
        <a:bodyPr/>
        <a:lstStyle/>
        <a:p>
          <a:endParaRPr lang="en-US"/>
        </a:p>
      </dgm:t>
    </dgm:pt>
    <dgm:pt modelId="{3D3F543C-15B0-422F-AFD3-BB5267342D5B}" type="sibTrans" cxnId="{7DD1ECF7-4603-4FEC-A894-E57B1324FDD4}">
      <dgm:prSet/>
      <dgm:spPr/>
      <dgm:t>
        <a:bodyPr/>
        <a:lstStyle/>
        <a:p>
          <a:endParaRPr lang="en-US"/>
        </a:p>
      </dgm:t>
    </dgm:pt>
    <dgm:pt modelId="{35DE0DE4-1A52-4571-87A3-A37FF24C433A}">
      <dgm:prSet/>
      <dgm:spPr/>
      <dgm:t>
        <a:bodyPr/>
        <a:lstStyle/>
        <a:p>
          <a:pPr rtl="0"/>
          <a:r>
            <a:rPr lang="vi-VN" smtClean="0"/>
            <a:t>Giá trị Shapley: Phương pháp phân bổ lợi ích công bằng.</a:t>
          </a:r>
          <a:endParaRPr lang="en-US"/>
        </a:p>
      </dgm:t>
    </dgm:pt>
    <dgm:pt modelId="{75D0D051-6F4C-45A9-8874-ABC8B9E85DDD}" type="parTrans" cxnId="{5F475C37-C8CB-45AB-BB18-F1265DE3618F}">
      <dgm:prSet/>
      <dgm:spPr/>
      <dgm:t>
        <a:bodyPr/>
        <a:lstStyle/>
        <a:p>
          <a:endParaRPr lang="en-US"/>
        </a:p>
      </dgm:t>
    </dgm:pt>
    <dgm:pt modelId="{BD65E710-0F68-490D-B487-37019C652A2A}" type="sibTrans" cxnId="{5F475C37-C8CB-45AB-BB18-F1265DE3618F}">
      <dgm:prSet/>
      <dgm:spPr/>
      <dgm:t>
        <a:bodyPr/>
        <a:lstStyle/>
        <a:p>
          <a:endParaRPr lang="en-US"/>
        </a:p>
      </dgm:t>
    </dgm:pt>
    <dgm:pt modelId="{0B839294-8E89-4A5A-A52C-D0984867DDB8}" type="pres">
      <dgm:prSet presAssocID="{3A4F5A25-4E34-4A45-A819-D92E1C4132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9A4D45-751C-44BA-92E6-B23313E7D792}" type="pres">
      <dgm:prSet presAssocID="{A8068D12-C6FA-452C-98BA-8A01B0D512CB}" presName="root" presStyleCnt="0"/>
      <dgm:spPr/>
    </dgm:pt>
    <dgm:pt modelId="{5B298BAF-16EE-453D-AFF3-3335D28BD11D}" type="pres">
      <dgm:prSet presAssocID="{A8068D12-C6FA-452C-98BA-8A01B0D512CB}" presName="rootComposite" presStyleCnt="0"/>
      <dgm:spPr/>
    </dgm:pt>
    <dgm:pt modelId="{340FE48A-9759-4B75-8E67-0EB700C0D5CE}" type="pres">
      <dgm:prSet presAssocID="{A8068D12-C6FA-452C-98BA-8A01B0D512CB}" presName="rootText" presStyleLbl="node1" presStyleIdx="0" presStyleCnt="3"/>
      <dgm:spPr/>
    </dgm:pt>
    <dgm:pt modelId="{89CC0E0D-C712-445E-9721-4E6E9C9E97AC}" type="pres">
      <dgm:prSet presAssocID="{A8068D12-C6FA-452C-98BA-8A01B0D512CB}" presName="rootConnector" presStyleLbl="node1" presStyleIdx="0" presStyleCnt="3"/>
      <dgm:spPr/>
    </dgm:pt>
    <dgm:pt modelId="{A3F21CFD-95FF-4BB3-B142-7B6A9B5C3773}" type="pres">
      <dgm:prSet presAssocID="{A8068D12-C6FA-452C-98BA-8A01B0D512CB}" presName="childShape" presStyleCnt="0"/>
      <dgm:spPr/>
    </dgm:pt>
    <dgm:pt modelId="{EA86FA2A-657B-4864-A9E9-B684D0211F3F}" type="pres">
      <dgm:prSet presAssocID="{662CEE08-23D2-4B92-8604-9E26FCBB44F4}" presName="Name13" presStyleLbl="parChTrans1D2" presStyleIdx="0" presStyleCnt="5"/>
      <dgm:spPr/>
    </dgm:pt>
    <dgm:pt modelId="{4F7749E3-3467-4C3A-BB77-C52CF68900FD}" type="pres">
      <dgm:prSet presAssocID="{845F9F36-881E-4C9F-BBAA-41750359A909}" presName="childText" presStyleLbl="bgAcc1" presStyleIdx="0" presStyleCnt="5">
        <dgm:presLayoutVars>
          <dgm:bulletEnabled val="1"/>
        </dgm:presLayoutVars>
      </dgm:prSet>
      <dgm:spPr/>
    </dgm:pt>
    <dgm:pt modelId="{239C9BD6-DFC1-4EEF-8FCA-775F73667700}" type="pres">
      <dgm:prSet presAssocID="{FE0C4BD1-9B3B-40C1-B3D7-F7DBAA5BA0FD}" presName="root" presStyleCnt="0"/>
      <dgm:spPr/>
    </dgm:pt>
    <dgm:pt modelId="{552800A6-C335-49B5-8538-3342327C23A7}" type="pres">
      <dgm:prSet presAssocID="{FE0C4BD1-9B3B-40C1-B3D7-F7DBAA5BA0FD}" presName="rootComposite" presStyleCnt="0"/>
      <dgm:spPr/>
    </dgm:pt>
    <dgm:pt modelId="{CD7C1462-9859-4BB5-935E-BDE42574B2F1}" type="pres">
      <dgm:prSet presAssocID="{FE0C4BD1-9B3B-40C1-B3D7-F7DBAA5BA0FD}" presName="rootText" presStyleLbl="node1" presStyleIdx="1" presStyleCnt="3"/>
      <dgm:spPr/>
      <dgm:t>
        <a:bodyPr/>
        <a:lstStyle/>
        <a:p>
          <a:endParaRPr lang="en-US"/>
        </a:p>
      </dgm:t>
    </dgm:pt>
    <dgm:pt modelId="{CCB187E8-0DEF-432A-9B0C-B18B32451ABB}" type="pres">
      <dgm:prSet presAssocID="{FE0C4BD1-9B3B-40C1-B3D7-F7DBAA5BA0FD}" presName="rootConnector" presStyleLbl="node1" presStyleIdx="1" presStyleCnt="3"/>
      <dgm:spPr/>
    </dgm:pt>
    <dgm:pt modelId="{6879DFCB-56E5-447F-8E2C-EB5CE0910C7F}" type="pres">
      <dgm:prSet presAssocID="{FE0C4BD1-9B3B-40C1-B3D7-F7DBAA5BA0FD}" presName="childShape" presStyleCnt="0"/>
      <dgm:spPr/>
    </dgm:pt>
    <dgm:pt modelId="{0D7277FC-A6B1-4EB3-A3F7-18B88DA6487F}" type="pres">
      <dgm:prSet presAssocID="{DDDF09F9-2087-44B0-8D0D-D1A5FF2A8FB1}" presName="Name13" presStyleLbl="parChTrans1D2" presStyleIdx="1" presStyleCnt="5"/>
      <dgm:spPr/>
    </dgm:pt>
    <dgm:pt modelId="{C552175D-AE06-4DA1-81D9-2F0D41E65DC4}" type="pres">
      <dgm:prSet presAssocID="{EAC4C9E8-C271-4D28-8F45-CB54FF84CA75}" presName="childText" presStyleLbl="bgAcc1" presStyleIdx="1" presStyleCnt="5">
        <dgm:presLayoutVars>
          <dgm:bulletEnabled val="1"/>
        </dgm:presLayoutVars>
      </dgm:prSet>
      <dgm:spPr/>
    </dgm:pt>
    <dgm:pt modelId="{A40D0AAE-0901-406B-BE07-18B2286F756F}" type="pres">
      <dgm:prSet presAssocID="{2E25C393-1A0B-413B-8C68-77323859DC7E}" presName="Name13" presStyleLbl="parChTrans1D2" presStyleIdx="2" presStyleCnt="5"/>
      <dgm:spPr/>
    </dgm:pt>
    <dgm:pt modelId="{15DA694A-C08C-4325-A4B2-352C8042337B}" type="pres">
      <dgm:prSet presAssocID="{F2948089-3E8E-43F6-B495-593178FEEA52}" presName="childText" presStyleLbl="bgAcc1" presStyleIdx="2" presStyleCnt="5">
        <dgm:presLayoutVars>
          <dgm:bulletEnabled val="1"/>
        </dgm:presLayoutVars>
      </dgm:prSet>
      <dgm:spPr/>
    </dgm:pt>
    <dgm:pt modelId="{3B168EB2-4928-4FD8-B08C-DB95C1F45132}" type="pres">
      <dgm:prSet presAssocID="{B2D006EA-74C5-449F-88E3-06396C684651}" presName="root" presStyleCnt="0"/>
      <dgm:spPr/>
    </dgm:pt>
    <dgm:pt modelId="{8F261537-EF9C-4329-8C39-C7E36AF2CF1F}" type="pres">
      <dgm:prSet presAssocID="{B2D006EA-74C5-449F-88E3-06396C684651}" presName="rootComposite" presStyleCnt="0"/>
      <dgm:spPr/>
    </dgm:pt>
    <dgm:pt modelId="{05BF5370-8E7B-4FC5-8EBD-13D1A4670DBF}" type="pres">
      <dgm:prSet presAssocID="{B2D006EA-74C5-449F-88E3-06396C684651}" presName="rootText" presStyleLbl="node1" presStyleIdx="2" presStyleCnt="3"/>
      <dgm:spPr/>
      <dgm:t>
        <a:bodyPr/>
        <a:lstStyle/>
        <a:p>
          <a:endParaRPr lang="en-US"/>
        </a:p>
      </dgm:t>
    </dgm:pt>
    <dgm:pt modelId="{6747A1A7-311B-42B4-AE1F-947C8C7BDCDC}" type="pres">
      <dgm:prSet presAssocID="{B2D006EA-74C5-449F-88E3-06396C684651}" presName="rootConnector" presStyleLbl="node1" presStyleIdx="2" presStyleCnt="3"/>
      <dgm:spPr/>
    </dgm:pt>
    <dgm:pt modelId="{1CCECFB7-ABCC-4758-8556-31AC1A0F906A}" type="pres">
      <dgm:prSet presAssocID="{B2D006EA-74C5-449F-88E3-06396C684651}" presName="childShape" presStyleCnt="0"/>
      <dgm:spPr/>
    </dgm:pt>
    <dgm:pt modelId="{21A5CF43-E9DD-4DDA-B35D-148C4D953DEE}" type="pres">
      <dgm:prSet presAssocID="{DA8DE696-75D6-4963-863B-EDC05254A4B4}" presName="Name13" presStyleLbl="parChTrans1D2" presStyleIdx="3" presStyleCnt="5"/>
      <dgm:spPr/>
    </dgm:pt>
    <dgm:pt modelId="{AC5F8268-1025-4ACD-80AF-02251FB22956}" type="pres">
      <dgm:prSet presAssocID="{AFA7DA2B-98FB-4911-A926-CECC2A8EB656}" presName="childText" presStyleLbl="bgAcc1" presStyleIdx="3" presStyleCnt="5">
        <dgm:presLayoutVars>
          <dgm:bulletEnabled val="1"/>
        </dgm:presLayoutVars>
      </dgm:prSet>
      <dgm:spPr/>
    </dgm:pt>
    <dgm:pt modelId="{87C96037-15A7-43DD-A11D-5910D3F31C08}" type="pres">
      <dgm:prSet presAssocID="{75D0D051-6F4C-45A9-8874-ABC8B9E85DDD}" presName="Name13" presStyleLbl="parChTrans1D2" presStyleIdx="4" presStyleCnt="5"/>
      <dgm:spPr/>
    </dgm:pt>
    <dgm:pt modelId="{AB41A7DD-A33F-427C-8F3C-C5779D254680}" type="pres">
      <dgm:prSet presAssocID="{35DE0DE4-1A52-4571-87A3-A37FF24C433A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0D56856C-A106-4A18-BAAC-79B1C9AD519B}" type="presOf" srcId="{EAC4C9E8-C271-4D28-8F45-CB54FF84CA75}" destId="{C552175D-AE06-4DA1-81D9-2F0D41E65DC4}" srcOrd="0" destOrd="0" presId="urn:microsoft.com/office/officeart/2005/8/layout/hierarchy3"/>
    <dgm:cxn modelId="{458919B1-E09D-460F-B8C0-9B88AE58F4AB}" type="presOf" srcId="{B2D006EA-74C5-449F-88E3-06396C684651}" destId="{6747A1A7-311B-42B4-AE1F-947C8C7BDCDC}" srcOrd="1" destOrd="0" presId="urn:microsoft.com/office/officeart/2005/8/layout/hierarchy3"/>
    <dgm:cxn modelId="{4A0A6473-0506-4BF2-994D-39D06442262A}" type="presOf" srcId="{DDDF09F9-2087-44B0-8D0D-D1A5FF2A8FB1}" destId="{0D7277FC-A6B1-4EB3-A3F7-18B88DA6487F}" srcOrd="0" destOrd="0" presId="urn:microsoft.com/office/officeart/2005/8/layout/hierarchy3"/>
    <dgm:cxn modelId="{8E2F9C50-C85E-44FE-9644-5AAE694357E4}" srcId="{3A4F5A25-4E34-4A45-A819-D92E1C413200}" destId="{B2D006EA-74C5-449F-88E3-06396C684651}" srcOrd="2" destOrd="0" parTransId="{074A10A9-7956-4FDB-8290-E370B502C2B7}" sibTransId="{AE07DB82-148E-444A-B0E0-4670CCFC4109}"/>
    <dgm:cxn modelId="{6C229643-C152-4C23-A876-D6D41C40B089}" type="presOf" srcId="{A8068D12-C6FA-452C-98BA-8A01B0D512CB}" destId="{89CC0E0D-C712-445E-9721-4E6E9C9E97AC}" srcOrd="1" destOrd="0" presId="urn:microsoft.com/office/officeart/2005/8/layout/hierarchy3"/>
    <dgm:cxn modelId="{06B02561-64ED-48BA-B72B-6A0FD09DA417}" type="presOf" srcId="{3A4F5A25-4E34-4A45-A819-D92E1C413200}" destId="{0B839294-8E89-4A5A-A52C-D0984867DDB8}" srcOrd="0" destOrd="0" presId="urn:microsoft.com/office/officeart/2005/8/layout/hierarchy3"/>
    <dgm:cxn modelId="{D1FCDA6E-AE68-41B7-977C-DE4494AC8F1E}" srcId="{3A4F5A25-4E34-4A45-A819-D92E1C413200}" destId="{A8068D12-C6FA-452C-98BA-8A01B0D512CB}" srcOrd="0" destOrd="0" parTransId="{FF0008FD-ADAD-4094-8197-A2B0DFDD2E6D}" sibTransId="{901C181D-E4EC-4245-9EC7-AA196F9C13CE}"/>
    <dgm:cxn modelId="{ED59C4C5-2B48-47C5-917F-2F185094E632}" type="presOf" srcId="{662CEE08-23D2-4B92-8604-9E26FCBB44F4}" destId="{EA86FA2A-657B-4864-A9E9-B684D0211F3F}" srcOrd="0" destOrd="0" presId="urn:microsoft.com/office/officeart/2005/8/layout/hierarchy3"/>
    <dgm:cxn modelId="{42DD3924-9ED0-47EB-B373-04F9BE7054DB}" srcId="{3A4F5A25-4E34-4A45-A819-D92E1C413200}" destId="{FE0C4BD1-9B3B-40C1-B3D7-F7DBAA5BA0FD}" srcOrd="1" destOrd="0" parTransId="{39A42451-9D40-4D5C-9773-6EAB0F91AFC4}" sibTransId="{8BE77C49-00BC-4ACE-9151-2F8C98D29A05}"/>
    <dgm:cxn modelId="{24F9AC7E-5DD0-4AF8-9C0D-28F0365DD775}" type="presOf" srcId="{AFA7DA2B-98FB-4911-A926-CECC2A8EB656}" destId="{AC5F8268-1025-4ACD-80AF-02251FB22956}" srcOrd="0" destOrd="0" presId="urn:microsoft.com/office/officeart/2005/8/layout/hierarchy3"/>
    <dgm:cxn modelId="{5F475C37-C8CB-45AB-BB18-F1265DE3618F}" srcId="{B2D006EA-74C5-449F-88E3-06396C684651}" destId="{35DE0DE4-1A52-4571-87A3-A37FF24C433A}" srcOrd="1" destOrd="0" parTransId="{75D0D051-6F4C-45A9-8874-ABC8B9E85DDD}" sibTransId="{BD65E710-0F68-490D-B487-37019C652A2A}"/>
    <dgm:cxn modelId="{12910813-B5EE-4D30-8DE9-4E022B1F769F}" srcId="{A8068D12-C6FA-452C-98BA-8A01B0D512CB}" destId="{845F9F36-881E-4C9F-BBAA-41750359A909}" srcOrd="0" destOrd="0" parTransId="{662CEE08-23D2-4B92-8604-9E26FCBB44F4}" sibTransId="{6F4CE85D-16BC-40EB-A10D-AB3CE55B7A6D}"/>
    <dgm:cxn modelId="{BE83638F-1B02-4392-ABC5-508A0C9E63CE}" type="presOf" srcId="{F2948089-3E8E-43F6-B495-593178FEEA52}" destId="{15DA694A-C08C-4325-A4B2-352C8042337B}" srcOrd="0" destOrd="0" presId="urn:microsoft.com/office/officeart/2005/8/layout/hierarchy3"/>
    <dgm:cxn modelId="{D9D05E4F-6F77-4F59-BAE2-3A03639B8478}" type="presOf" srcId="{75D0D051-6F4C-45A9-8874-ABC8B9E85DDD}" destId="{87C96037-15A7-43DD-A11D-5910D3F31C08}" srcOrd="0" destOrd="0" presId="urn:microsoft.com/office/officeart/2005/8/layout/hierarchy3"/>
    <dgm:cxn modelId="{9995F45F-8F97-4D10-A7EC-54AA9CD30DD0}" type="presOf" srcId="{FE0C4BD1-9B3B-40C1-B3D7-F7DBAA5BA0FD}" destId="{CD7C1462-9859-4BB5-935E-BDE42574B2F1}" srcOrd="0" destOrd="0" presId="urn:microsoft.com/office/officeart/2005/8/layout/hierarchy3"/>
    <dgm:cxn modelId="{B859D6F5-132F-4A50-83CA-C988F7C6B020}" type="presOf" srcId="{845F9F36-881E-4C9F-BBAA-41750359A909}" destId="{4F7749E3-3467-4C3A-BB77-C52CF68900FD}" srcOrd="0" destOrd="0" presId="urn:microsoft.com/office/officeart/2005/8/layout/hierarchy3"/>
    <dgm:cxn modelId="{971E1606-7302-47C4-8EF9-409C29C3EAEB}" srcId="{FE0C4BD1-9B3B-40C1-B3D7-F7DBAA5BA0FD}" destId="{EAC4C9E8-C271-4D28-8F45-CB54FF84CA75}" srcOrd="0" destOrd="0" parTransId="{DDDF09F9-2087-44B0-8D0D-D1A5FF2A8FB1}" sibTransId="{F1BADE95-B8CB-42BC-9C6C-453BC42C34D1}"/>
    <dgm:cxn modelId="{C57535FF-CA5B-4512-92CD-46AC623B4E3C}" type="presOf" srcId="{B2D006EA-74C5-449F-88E3-06396C684651}" destId="{05BF5370-8E7B-4FC5-8EBD-13D1A4670DBF}" srcOrd="0" destOrd="0" presId="urn:microsoft.com/office/officeart/2005/8/layout/hierarchy3"/>
    <dgm:cxn modelId="{2E65BED2-3BFF-4D99-9B98-872A1318B0F3}" srcId="{FE0C4BD1-9B3B-40C1-B3D7-F7DBAA5BA0FD}" destId="{F2948089-3E8E-43F6-B495-593178FEEA52}" srcOrd="1" destOrd="0" parTransId="{2E25C393-1A0B-413B-8C68-77323859DC7E}" sibTransId="{F5ADDB7E-96FB-44C8-96DF-39CA850286BF}"/>
    <dgm:cxn modelId="{984976D8-50D9-44F5-85BC-7C4858046C66}" type="presOf" srcId="{2E25C393-1A0B-413B-8C68-77323859DC7E}" destId="{A40D0AAE-0901-406B-BE07-18B2286F756F}" srcOrd="0" destOrd="0" presId="urn:microsoft.com/office/officeart/2005/8/layout/hierarchy3"/>
    <dgm:cxn modelId="{7DD1ECF7-4603-4FEC-A894-E57B1324FDD4}" srcId="{B2D006EA-74C5-449F-88E3-06396C684651}" destId="{AFA7DA2B-98FB-4911-A926-CECC2A8EB656}" srcOrd="0" destOrd="0" parTransId="{DA8DE696-75D6-4963-863B-EDC05254A4B4}" sibTransId="{3D3F543C-15B0-422F-AFD3-BB5267342D5B}"/>
    <dgm:cxn modelId="{B3E6FF60-1FC1-456D-88BC-FA51A64CB48B}" type="presOf" srcId="{A8068D12-C6FA-452C-98BA-8A01B0D512CB}" destId="{340FE48A-9759-4B75-8E67-0EB700C0D5CE}" srcOrd="0" destOrd="0" presId="urn:microsoft.com/office/officeart/2005/8/layout/hierarchy3"/>
    <dgm:cxn modelId="{75471A94-C833-4C44-9485-0C5970E33FE0}" type="presOf" srcId="{FE0C4BD1-9B3B-40C1-B3D7-F7DBAA5BA0FD}" destId="{CCB187E8-0DEF-432A-9B0C-B18B32451ABB}" srcOrd="1" destOrd="0" presId="urn:microsoft.com/office/officeart/2005/8/layout/hierarchy3"/>
    <dgm:cxn modelId="{89731FAC-DE55-4883-B180-B2804E746FA1}" type="presOf" srcId="{DA8DE696-75D6-4963-863B-EDC05254A4B4}" destId="{21A5CF43-E9DD-4DDA-B35D-148C4D953DEE}" srcOrd="0" destOrd="0" presId="urn:microsoft.com/office/officeart/2005/8/layout/hierarchy3"/>
    <dgm:cxn modelId="{20201200-A1B3-4C60-811B-B53920911BC6}" type="presOf" srcId="{35DE0DE4-1A52-4571-87A3-A37FF24C433A}" destId="{AB41A7DD-A33F-427C-8F3C-C5779D254680}" srcOrd="0" destOrd="0" presId="urn:microsoft.com/office/officeart/2005/8/layout/hierarchy3"/>
    <dgm:cxn modelId="{12D4C3DD-0560-4D73-AB42-2EA6F263215A}" type="presParOf" srcId="{0B839294-8E89-4A5A-A52C-D0984867DDB8}" destId="{B69A4D45-751C-44BA-92E6-B23313E7D792}" srcOrd="0" destOrd="0" presId="urn:microsoft.com/office/officeart/2005/8/layout/hierarchy3"/>
    <dgm:cxn modelId="{7A14B91B-02C7-4E01-9B67-B244479BBAAE}" type="presParOf" srcId="{B69A4D45-751C-44BA-92E6-B23313E7D792}" destId="{5B298BAF-16EE-453D-AFF3-3335D28BD11D}" srcOrd="0" destOrd="0" presId="urn:microsoft.com/office/officeart/2005/8/layout/hierarchy3"/>
    <dgm:cxn modelId="{96A821CB-D911-4798-AA4F-3C40EB743F62}" type="presParOf" srcId="{5B298BAF-16EE-453D-AFF3-3335D28BD11D}" destId="{340FE48A-9759-4B75-8E67-0EB700C0D5CE}" srcOrd="0" destOrd="0" presId="urn:microsoft.com/office/officeart/2005/8/layout/hierarchy3"/>
    <dgm:cxn modelId="{760228B2-DB56-4CA7-8185-E72F6F0D2156}" type="presParOf" srcId="{5B298BAF-16EE-453D-AFF3-3335D28BD11D}" destId="{89CC0E0D-C712-445E-9721-4E6E9C9E97AC}" srcOrd="1" destOrd="0" presId="urn:microsoft.com/office/officeart/2005/8/layout/hierarchy3"/>
    <dgm:cxn modelId="{38F773F5-298D-4615-B3BE-F5EB7892B929}" type="presParOf" srcId="{B69A4D45-751C-44BA-92E6-B23313E7D792}" destId="{A3F21CFD-95FF-4BB3-B142-7B6A9B5C3773}" srcOrd="1" destOrd="0" presId="urn:microsoft.com/office/officeart/2005/8/layout/hierarchy3"/>
    <dgm:cxn modelId="{A2A0051C-8DCC-4C8E-86D2-A584BCBD2CB4}" type="presParOf" srcId="{A3F21CFD-95FF-4BB3-B142-7B6A9B5C3773}" destId="{EA86FA2A-657B-4864-A9E9-B684D0211F3F}" srcOrd="0" destOrd="0" presId="urn:microsoft.com/office/officeart/2005/8/layout/hierarchy3"/>
    <dgm:cxn modelId="{01F339CE-DE63-48E9-8638-5DC068C9060A}" type="presParOf" srcId="{A3F21CFD-95FF-4BB3-B142-7B6A9B5C3773}" destId="{4F7749E3-3467-4C3A-BB77-C52CF68900FD}" srcOrd="1" destOrd="0" presId="urn:microsoft.com/office/officeart/2005/8/layout/hierarchy3"/>
    <dgm:cxn modelId="{25F5B700-4530-40B5-8EBF-FC9593C6FF81}" type="presParOf" srcId="{0B839294-8E89-4A5A-A52C-D0984867DDB8}" destId="{239C9BD6-DFC1-4EEF-8FCA-775F73667700}" srcOrd="1" destOrd="0" presId="urn:microsoft.com/office/officeart/2005/8/layout/hierarchy3"/>
    <dgm:cxn modelId="{A263CA2D-579D-4F1B-9EE0-A7552D5ADEC8}" type="presParOf" srcId="{239C9BD6-DFC1-4EEF-8FCA-775F73667700}" destId="{552800A6-C335-49B5-8538-3342327C23A7}" srcOrd="0" destOrd="0" presId="urn:microsoft.com/office/officeart/2005/8/layout/hierarchy3"/>
    <dgm:cxn modelId="{5343B294-70FC-4988-961F-05FE73EB1FC8}" type="presParOf" srcId="{552800A6-C335-49B5-8538-3342327C23A7}" destId="{CD7C1462-9859-4BB5-935E-BDE42574B2F1}" srcOrd="0" destOrd="0" presId="urn:microsoft.com/office/officeart/2005/8/layout/hierarchy3"/>
    <dgm:cxn modelId="{E05420F3-AB47-4C4D-94A5-8C68D67E014F}" type="presParOf" srcId="{552800A6-C335-49B5-8538-3342327C23A7}" destId="{CCB187E8-0DEF-432A-9B0C-B18B32451ABB}" srcOrd="1" destOrd="0" presId="urn:microsoft.com/office/officeart/2005/8/layout/hierarchy3"/>
    <dgm:cxn modelId="{CB5CB8F2-3CDD-4822-8B9C-900A3F4952C2}" type="presParOf" srcId="{239C9BD6-DFC1-4EEF-8FCA-775F73667700}" destId="{6879DFCB-56E5-447F-8E2C-EB5CE0910C7F}" srcOrd="1" destOrd="0" presId="urn:microsoft.com/office/officeart/2005/8/layout/hierarchy3"/>
    <dgm:cxn modelId="{476CCF84-F896-4816-B18B-C3E0794147C7}" type="presParOf" srcId="{6879DFCB-56E5-447F-8E2C-EB5CE0910C7F}" destId="{0D7277FC-A6B1-4EB3-A3F7-18B88DA6487F}" srcOrd="0" destOrd="0" presId="urn:microsoft.com/office/officeart/2005/8/layout/hierarchy3"/>
    <dgm:cxn modelId="{344FC70E-9BD3-4889-81EE-E0ACF2D8D493}" type="presParOf" srcId="{6879DFCB-56E5-447F-8E2C-EB5CE0910C7F}" destId="{C552175D-AE06-4DA1-81D9-2F0D41E65DC4}" srcOrd="1" destOrd="0" presId="urn:microsoft.com/office/officeart/2005/8/layout/hierarchy3"/>
    <dgm:cxn modelId="{D85085FB-1A3A-4491-A2D4-25E88AB65983}" type="presParOf" srcId="{6879DFCB-56E5-447F-8E2C-EB5CE0910C7F}" destId="{A40D0AAE-0901-406B-BE07-18B2286F756F}" srcOrd="2" destOrd="0" presId="urn:microsoft.com/office/officeart/2005/8/layout/hierarchy3"/>
    <dgm:cxn modelId="{CF91B3BA-00E8-4F8E-8C9E-EBDDD6263200}" type="presParOf" srcId="{6879DFCB-56E5-447F-8E2C-EB5CE0910C7F}" destId="{15DA694A-C08C-4325-A4B2-352C8042337B}" srcOrd="3" destOrd="0" presId="urn:microsoft.com/office/officeart/2005/8/layout/hierarchy3"/>
    <dgm:cxn modelId="{7A0D0A10-6047-4201-9E6E-556D2BB3A350}" type="presParOf" srcId="{0B839294-8E89-4A5A-A52C-D0984867DDB8}" destId="{3B168EB2-4928-4FD8-B08C-DB95C1F45132}" srcOrd="2" destOrd="0" presId="urn:microsoft.com/office/officeart/2005/8/layout/hierarchy3"/>
    <dgm:cxn modelId="{A5A1BEFC-11E8-4B93-9089-69D5B9BF1CDA}" type="presParOf" srcId="{3B168EB2-4928-4FD8-B08C-DB95C1F45132}" destId="{8F261537-EF9C-4329-8C39-C7E36AF2CF1F}" srcOrd="0" destOrd="0" presId="urn:microsoft.com/office/officeart/2005/8/layout/hierarchy3"/>
    <dgm:cxn modelId="{6F9127CC-36F4-4A78-9358-EA7C2AC648C6}" type="presParOf" srcId="{8F261537-EF9C-4329-8C39-C7E36AF2CF1F}" destId="{05BF5370-8E7B-4FC5-8EBD-13D1A4670DBF}" srcOrd="0" destOrd="0" presId="urn:microsoft.com/office/officeart/2005/8/layout/hierarchy3"/>
    <dgm:cxn modelId="{8DC3078D-D652-45EB-8572-2597B1F7F078}" type="presParOf" srcId="{8F261537-EF9C-4329-8C39-C7E36AF2CF1F}" destId="{6747A1A7-311B-42B4-AE1F-947C8C7BDCDC}" srcOrd="1" destOrd="0" presId="urn:microsoft.com/office/officeart/2005/8/layout/hierarchy3"/>
    <dgm:cxn modelId="{1F13BF28-F594-48BF-B2BC-58E4ED8FFD9D}" type="presParOf" srcId="{3B168EB2-4928-4FD8-B08C-DB95C1F45132}" destId="{1CCECFB7-ABCC-4758-8556-31AC1A0F906A}" srcOrd="1" destOrd="0" presId="urn:microsoft.com/office/officeart/2005/8/layout/hierarchy3"/>
    <dgm:cxn modelId="{B8043B36-5ED9-4BA5-919E-0FE142293F7E}" type="presParOf" srcId="{1CCECFB7-ABCC-4758-8556-31AC1A0F906A}" destId="{21A5CF43-E9DD-4DDA-B35D-148C4D953DEE}" srcOrd="0" destOrd="0" presId="urn:microsoft.com/office/officeart/2005/8/layout/hierarchy3"/>
    <dgm:cxn modelId="{6790AD2B-1113-4B45-BA02-3183723BE04F}" type="presParOf" srcId="{1CCECFB7-ABCC-4758-8556-31AC1A0F906A}" destId="{AC5F8268-1025-4ACD-80AF-02251FB22956}" srcOrd="1" destOrd="0" presId="urn:microsoft.com/office/officeart/2005/8/layout/hierarchy3"/>
    <dgm:cxn modelId="{824D3C60-ECEB-457A-9C81-08995B891457}" type="presParOf" srcId="{1CCECFB7-ABCC-4758-8556-31AC1A0F906A}" destId="{87C96037-15A7-43DD-A11D-5910D3F31C08}" srcOrd="2" destOrd="0" presId="urn:microsoft.com/office/officeart/2005/8/layout/hierarchy3"/>
    <dgm:cxn modelId="{9E4D7721-300C-41B2-9F8C-C606037E1ED9}" type="presParOf" srcId="{1CCECFB7-ABCC-4758-8556-31AC1A0F906A}" destId="{AB41A7DD-A33F-427C-8F3C-C5779D25468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DE1DD-CDEF-492F-AE5F-F6E1E93382A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3BA897-7C72-41A7-9C43-64C65A59E277}">
      <dgm:prSet custT="1"/>
      <dgm:spPr/>
      <dgm:t>
        <a:bodyPr/>
        <a:lstStyle/>
        <a:p>
          <a:pPr rtl="0"/>
          <a:r>
            <a:rPr lang="vi-VN" sz="2000" b="1" dirty="0" smtClean="0"/>
            <a:t>Tối ưu hóa ngẫu nhiên (S</a:t>
          </a:r>
          <a:r>
            <a:rPr lang="en-US" sz="2000" b="1" dirty="0" err="1" smtClean="0"/>
            <a:t>tochastic</a:t>
          </a:r>
          <a:r>
            <a:rPr lang="en-US" sz="2000" b="1" dirty="0" smtClean="0"/>
            <a:t> process</a:t>
          </a:r>
          <a:r>
            <a:rPr lang="vi-VN" sz="2000" b="1" dirty="0" smtClean="0"/>
            <a:t>)</a:t>
          </a:r>
          <a:endParaRPr lang="en-US" sz="2000" dirty="0"/>
        </a:p>
      </dgm:t>
    </dgm:pt>
    <dgm:pt modelId="{27577997-2B98-4A99-9FA3-D84EE8062071}" type="parTrans" cxnId="{ACEF81EB-18AF-482C-BA18-4DE21614A072}">
      <dgm:prSet/>
      <dgm:spPr/>
      <dgm:t>
        <a:bodyPr/>
        <a:lstStyle/>
        <a:p>
          <a:endParaRPr lang="en-US" sz="1400"/>
        </a:p>
      </dgm:t>
    </dgm:pt>
    <dgm:pt modelId="{879DA27C-33BA-4E5B-8B5B-6A9D3CC6AD55}" type="sibTrans" cxnId="{ACEF81EB-18AF-482C-BA18-4DE21614A072}">
      <dgm:prSet/>
      <dgm:spPr/>
      <dgm:t>
        <a:bodyPr/>
        <a:lstStyle/>
        <a:p>
          <a:endParaRPr lang="en-US" sz="1400"/>
        </a:p>
      </dgm:t>
    </dgm:pt>
    <dgm:pt modelId="{9EAC0603-1DAB-48CA-A548-AA7C99C93E1E}">
      <dgm:prSet custT="1"/>
      <dgm:spPr/>
      <dgm:t>
        <a:bodyPr/>
        <a:lstStyle/>
        <a:p>
          <a:pPr rtl="0"/>
          <a:r>
            <a:rPr lang="vi-VN" sz="2000" dirty="0" smtClean="0"/>
            <a:t>Dựa trên kịch bản xác suất, tối ưu hóa giá trị kỳ vọng.</a:t>
          </a:r>
          <a:endParaRPr lang="en-US" sz="2000" dirty="0"/>
        </a:p>
      </dgm:t>
    </dgm:pt>
    <dgm:pt modelId="{281C599F-3D24-4FF2-A70B-F6B0A89615EC}" type="parTrans" cxnId="{560D3138-4C38-48E1-9776-55BEC3400263}">
      <dgm:prSet/>
      <dgm:spPr/>
      <dgm:t>
        <a:bodyPr/>
        <a:lstStyle/>
        <a:p>
          <a:endParaRPr lang="en-US" sz="1400"/>
        </a:p>
      </dgm:t>
    </dgm:pt>
    <dgm:pt modelId="{1F3DEC37-447E-4FFA-AA1F-5BB538BE094E}" type="sibTrans" cxnId="{560D3138-4C38-48E1-9776-55BEC3400263}">
      <dgm:prSet/>
      <dgm:spPr/>
      <dgm:t>
        <a:bodyPr/>
        <a:lstStyle/>
        <a:p>
          <a:endParaRPr lang="en-US" sz="1400"/>
        </a:p>
      </dgm:t>
    </dgm:pt>
    <dgm:pt modelId="{16D3177F-B894-42D8-83A6-0172D88BDB8B}">
      <dgm:prSet custT="1"/>
      <dgm:spPr/>
      <dgm:t>
        <a:bodyPr/>
        <a:lstStyle/>
        <a:p>
          <a:pPr rtl="0"/>
          <a:r>
            <a:rPr lang="vi-VN" sz="2000" b="1" dirty="0" smtClean="0"/>
            <a:t>Tối ưu hóa bền vững (R</a:t>
          </a:r>
          <a:r>
            <a:rPr lang="en-US" sz="2000" b="1" dirty="0" err="1" smtClean="0"/>
            <a:t>obust</a:t>
          </a:r>
          <a:r>
            <a:rPr lang="en-US" sz="2000" b="1" dirty="0" smtClean="0"/>
            <a:t> optimization</a:t>
          </a:r>
          <a:r>
            <a:rPr lang="vi-VN" sz="2000" b="1" dirty="0" smtClean="0"/>
            <a:t>) </a:t>
          </a:r>
          <a:endParaRPr lang="en-US" sz="2000" dirty="0"/>
        </a:p>
      </dgm:t>
    </dgm:pt>
    <dgm:pt modelId="{C82A1515-A48E-4557-B260-681F6C1437C9}" type="parTrans" cxnId="{81F8A1EC-5D55-44D7-82B6-CD98212485ED}">
      <dgm:prSet/>
      <dgm:spPr/>
      <dgm:t>
        <a:bodyPr/>
        <a:lstStyle/>
        <a:p>
          <a:endParaRPr lang="en-US" sz="1400"/>
        </a:p>
      </dgm:t>
    </dgm:pt>
    <dgm:pt modelId="{D79EF859-0D2F-4940-B53A-027B63865C75}" type="sibTrans" cxnId="{81F8A1EC-5D55-44D7-82B6-CD98212485ED}">
      <dgm:prSet/>
      <dgm:spPr/>
      <dgm:t>
        <a:bodyPr/>
        <a:lstStyle/>
        <a:p>
          <a:endParaRPr lang="en-US" sz="1400"/>
        </a:p>
      </dgm:t>
    </dgm:pt>
    <dgm:pt modelId="{4E4EB4B6-1178-4261-B50C-BD070C73E9BE}">
      <dgm:prSet custT="1"/>
      <dgm:spPr/>
      <dgm:t>
        <a:bodyPr/>
        <a:lstStyle/>
        <a:p>
          <a:pPr rtl="0"/>
          <a:r>
            <a:rPr lang="vi-VN" sz="2000" dirty="0" smtClean="0"/>
            <a:t>Tối ưu cho trường hợp xấu nhất, đảm bảo an toàn nhưng có thể "quá thận trọng".</a:t>
          </a:r>
          <a:endParaRPr lang="en-US" sz="2000" dirty="0"/>
        </a:p>
      </dgm:t>
    </dgm:pt>
    <dgm:pt modelId="{98ABC3EE-7EFF-4842-BD08-4170A35B805D}" type="parTrans" cxnId="{D448F6DD-4A2D-4B65-9475-82FE85BC18BB}">
      <dgm:prSet/>
      <dgm:spPr/>
      <dgm:t>
        <a:bodyPr/>
        <a:lstStyle/>
        <a:p>
          <a:endParaRPr lang="en-US" sz="1400"/>
        </a:p>
      </dgm:t>
    </dgm:pt>
    <dgm:pt modelId="{6EC227AA-844E-44A7-9993-0ADEC139BB09}" type="sibTrans" cxnId="{D448F6DD-4A2D-4B65-9475-82FE85BC18BB}">
      <dgm:prSet/>
      <dgm:spPr/>
      <dgm:t>
        <a:bodyPr/>
        <a:lstStyle/>
        <a:p>
          <a:endParaRPr lang="en-US" sz="1400"/>
        </a:p>
      </dgm:t>
    </dgm:pt>
    <dgm:pt modelId="{6B590595-AFFA-402E-94AB-679067A1C1BD}">
      <dgm:prSet custT="1"/>
      <dgm:spPr/>
      <dgm:t>
        <a:bodyPr/>
        <a:lstStyle/>
        <a:p>
          <a:pPr rtl="0"/>
          <a:r>
            <a:rPr lang="vi-VN" sz="2000" b="1" dirty="0" smtClean="0"/>
            <a:t>Tối ưu hóa phân phối bền vững </a:t>
          </a:r>
          <a:endParaRPr lang="en-US" sz="2000" b="1" dirty="0" smtClean="0"/>
        </a:p>
        <a:p>
          <a:pPr rtl="0"/>
          <a:r>
            <a:rPr lang="vi-VN" sz="2000" b="1" dirty="0" smtClean="0"/>
            <a:t>(D</a:t>
          </a:r>
          <a:r>
            <a:rPr lang="en-US" sz="2000" b="1" dirty="0" err="1" smtClean="0"/>
            <a:t>istributed</a:t>
          </a:r>
          <a:r>
            <a:rPr lang="en-US" sz="2000" b="1" dirty="0" smtClean="0"/>
            <a:t> robust optimization</a:t>
          </a:r>
          <a:r>
            <a:rPr lang="vi-VN" sz="2000" b="1" dirty="0" smtClean="0"/>
            <a:t>)</a:t>
          </a:r>
          <a:endParaRPr lang="en-US" sz="2000" dirty="0"/>
        </a:p>
      </dgm:t>
    </dgm:pt>
    <dgm:pt modelId="{4C165444-6D7F-4C02-9CB0-774FAD99DBDC}" type="parTrans" cxnId="{746A07D0-1F5F-4EE4-8C42-BCEE1C10C6A0}">
      <dgm:prSet/>
      <dgm:spPr/>
      <dgm:t>
        <a:bodyPr/>
        <a:lstStyle/>
        <a:p>
          <a:endParaRPr lang="en-US" sz="1400"/>
        </a:p>
      </dgm:t>
    </dgm:pt>
    <dgm:pt modelId="{312E3B4E-5FCF-4A1B-9B95-FB219F8B2B8B}" type="sibTrans" cxnId="{746A07D0-1F5F-4EE4-8C42-BCEE1C10C6A0}">
      <dgm:prSet/>
      <dgm:spPr/>
      <dgm:t>
        <a:bodyPr/>
        <a:lstStyle/>
        <a:p>
          <a:endParaRPr lang="en-US" sz="1400"/>
        </a:p>
      </dgm:t>
    </dgm:pt>
    <dgm:pt modelId="{A052A1BA-B18C-4093-A1DE-1AA1EAB6B711}">
      <dgm:prSet custT="1"/>
      <dgm:spPr/>
      <dgm:t>
        <a:bodyPr/>
        <a:lstStyle/>
        <a:p>
          <a:pPr rtl="0"/>
          <a:r>
            <a:rPr lang="vi-VN" sz="2000" smtClean="0"/>
            <a:t>Phương pháp trung gian, cân bằng giữa hiệu quả và độ an toàn.</a:t>
          </a:r>
          <a:endParaRPr lang="en-US" sz="2000"/>
        </a:p>
      </dgm:t>
    </dgm:pt>
    <dgm:pt modelId="{64EAE72E-31ED-409A-82CA-6A8DC0F0356E}" type="parTrans" cxnId="{6EB1FEFD-D4B7-4AB1-9CDA-AB35B712574A}">
      <dgm:prSet/>
      <dgm:spPr/>
      <dgm:t>
        <a:bodyPr/>
        <a:lstStyle/>
        <a:p>
          <a:endParaRPr lang="en-US" sz="1400"/>
        </a:p>
      </dgm:t>
    </dgm:pt>
    <dgm:pt modelId="{E20A2F1B-3FDE-4CE1-A11D-40701F511E9C}" type="sibTrans" cxnId="{6EB1FEFD-D4B7-4AB1-9CDA-AB35B712574A}">
      <dgm:prSet/>
      <dgm:spPr/>
      <dgm:t>
        <a:bodyPr/>
        <a:lstStyle/>
        <a:p>
          <a:endParaRPr lang="en-US" sz="1400"/>
        </a:p>
      </dgm:t>
    </dgm:pt>
    <dgm:pt modelId="{3D491ED6-C6AA-4F0F-AFB2-CA67AF58142E}" type="pres">
      <dgm:prSet presAssocID="{78CDE1DD-CDEF-492F-AE5F-F6E1E93382A3}" presName="Name0" presStyleCnt="0">
        <dgm:presLayoutVars>
          <dgm:dir/>
          <dgm:animLvl val="lvl"/>
          <dgm:resizeHandles val="exact"/>
        </dgm:presLayoutVars>
      </dgm:prSet>
      <dgm:spPr/>
    </dgm:pt>
    <dgm:pt modelId="{C5430019-A435-49C6-A35E-BEADE87AF7D0}" type="pres">
      <dgm:prSet presAssocID="{F23BA897-7C72-41A7-9C43-64C65A59E277}" presName="linNode" presStyleCnt="0"/>
      <dgm:spPr/>
    </dgm:pt>
    <dgm:pt modelId="{FFA5F8A3-6030-4EA1-ACAF-A1156D805AB6}" type="pres">
      <dgm:prSet presAssocID="{F23BA897-7C72-41A7-9C43-64C65A59E2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E617D-43BB-4E20-BF68-740E21A0AB05}" type="pres">
      <dgm:prSet presAssocID="{F23BA897-7C72-41A7-9C43-64C65A59E277}" presName="descendantText" presStyleLbl="alignAccFollowNode1" presStyleIdx="0" presStyleCnt="3">
        <dgm:presLayoutVars>
          <dgm:bulletEnabled val="1"/>
        </dgm:presLayoutVars>
      </dgm:prSet>
      <dgm:spPr/>
    </dgm:pt>
    <dgm:pt modelId="{1FD64CFC-2C0D-4E3B-B265-97459D29839E}" type="pres">
      <dgm:prSet presAssocID="{879DA27C-33BA-4E5B-8B5B-6A9D3CC6AD55}" presName="sp" presStyleCnt="0"/>
      <dgm:spPr/>
    </dgm:pt>
    <dgm:pt modelId="{7FB7A524-06A1-4CB3-A7BD-70C89A3A6D46}" type="pres">
      <dgm:prSet presAssocID="{16D3177F-B894-42D8-83A6-0172D88BDB8B}" presName="linNode" presStyleCnt="0"/>
      <dgm:spPr/>
    </dgm:pt>
    <dgm:pt modelId="{A2D6A112-C6AE-4B82-BB75-2C3D81846898}" type="pres">
      <dgm:prSet presAssocID="{16D3177F-B894-42D8-83A6-0172D88BDB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902E8-9C50-4E5B-ACB7-A4BDFE72935B}" type="pres">
      <dgm:prSet presAssocID="{16D3177F-B894-42D8-83A6-0172D88BDB8B}" presName="descendantText" presStyleLbl="alignAccFollowNode1" presStyleIdx="1" presStyleCnt="3">
        <dgm:presLayoutVars>
          <dgm:bulletEnabled val="1"/>
        </dgm:presLayoutVars>
      </dgm:prSet>
      <dgm:spPr/>
    </dgm:pt>
    <dgm:pt modelId="{4B750403-8F20-427D-B056-60CEDF0E8A59}" type="pres">
      <dgm:prSet presAssocID="{D79EF859-0D2F-4940-B53A-027B63865C75}" presName="sp" presStyleCnt="0"/>
      <dgm:spPr/>
    </dgm:pt>
    <dgm:pt modelId="{67295411-EB0C-425B-9559-D83ADD8AF9BD}" type="pres">
      <dgm:prSet presAssocID="{6B590595-AFFA-402E-94AB-679067A1C1BD}" presName="linNode" presStyleCnt="0"/>
      <dgm:spPr/>
    </dgm:pt>
    <dgm:pt modelId="{23A65C77-1CBD-4DBA-838B-3943538B7C8B}" type="pres">
      <dgm:prSet presAssocID="{6B590595-AFFA-402E-94AB-679067A1C1B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09C09-2135-41F3-BD46-EA9611708B91}" type="pres">
      <dgm:prSet presAssocID="{6B590595-AFFA-402E-94AB-679067A1C1B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ED8DD46-0E9E-4B16-AA53-A5D6B3510925}" type="presOf" srcId="{9EAC0603-1DAB-48CA-A548-AA7C99C93E1E}" destId="{AE6E617D-43BB-4E20-BF68-740E21A0AB05}" srcOrd="0" destOrd="0" presId="urn:microsoft.com/office/officeart/2005/8/layout/vList5"/>
    <dgm:cxn modelId="{4725D378-2166-46A8-9FD9-1DA1047361A0}" type="presOf" srcId="{16D3177F-B894-42D8-83A6-0172D88BDB8B}" destId="{A2D6A112-C6AE-4B82-BB75-2C3D81846898}" srcOrd="0" destOrd="0" presId="urn:microsoft.com/office/officeart/2005/8/layout/vList5"/>
    <dgm:cxn modelId="{746A07D0-1F5F-4EE4-8C42-BCEE1C10C6A0}" srcId="{78CDE1DD-CDEF-492F-AE5F-F6E1E93382A3}" destId="{6B590595-AFFA-402E-94AB-679067A1C1BD}" srcOrd="2" destOrd="0" parTransId="{4C165444-6D7F-4C02-9CB0-774FAD99DBDC}" sibTransId="{312E3B4E-5FCF-4A1B-9B95-FB219F8B2B8B}"/>
    <dgm:cxn modelId="{ABB5D0D7-18DD-4733-BE46-666D2BB004AB}" type="presOf" srcId="{4E4EB4B6-1178-4261-B50C-BD070C73E9BE}" destId="{B83902E8-9C50-4E5B-ACB7-A4BDFE72935B}" srcOrd="0" destOrd="0" presId="urn:microsoft.com/office/officeart/2005/8/layout/vList5"/>
    <dgm:cxn modelId="{FC66D79C-B86E-48FE-8A0D-5AB8A07D2959}" type="presOf" srcId="{A052A1BA-B18C-4093-A1DE-1AA1EAB6B711}" destId="{A8709C09-2135-41F3-BD46-EA9611708B91}" srcOrd="0" destOrd="0" presId="urn:microsoft.com/office/officeart/2005/8/layout/vList5"/>
    <dgm:cxn modelId="{D448F6DD-4A2D-4B65-9475-82FE85BC18BB}" srcId="{16D3177F-B894-42D8-83A6-0172D88BDB8B}" destId="{4E4EB4B6-1178-4261-B50C-BD070C73E9BE}" srcOrd="0" destOrd="0" parTransId="{98ABC3EE-7EFF-4842-BD08-4170A35B805D}" sibTransId="{6EC227AA-844E-44A7-9993-0ADEC139BB09}"/>
    <dgm:cxn modelId="{6EB1FEFD-D4B7-4AB1-9CDA-AB35B712574A}" srcId="{6B590595-AFFA-402E-94AB-679067A1C1BD}" destId="{A052A1BA-B18C-4093-A1DE-1AA1EAB6B711}" srcOrd="0" destOrd="0" parTransId="{64EAE72E-31ED-409A-82CA-6A8DC0F0356E}" sibTransId="{E20A2F1B-3FDE-4CE1-A11D-40701F511E9C}"/>
    <dgm:cxn modelId="{81F8A1EC-5D55-44D7-82B6-CD98212485ED}" srcId="{78CDE1DD-CDEF-492F-AE5F-F6E1E93382A3}" destId="{16D3177F-B894-42D8-83A6-0172D88BDB8B}" srcOrd="1" destOrd="0" parTransId="{C82A1515-A48E-4557-B260-681F6C1437C9}" sibTransId="{D79EF859-0D2F-4940-B53A-027B63865C75}"/>
    <dgm:cxn modelId="{0E70DE52-2483-4146-90B2-49DC6D7D6934}" type="presOf" srcId="{6B590595-AFFA-402E-94AB-679067A1C1BD}" destId="{23A65C77-1CBD-4DBA-838B-3943538B7C8B}" srcOrd="0" destOrd="0" presId="urn:microsoft.com/office/officeart/2005/8/layout/vList5"/>
    <dgm:cxn modelId="{ACEF81EB-18AF-482C-BA18-4DE21614A072}" srcId="{78CDE1DD-CDEF-492F-AE5F-F6E1E93382A3}" destId="{F23BA897-7C72-41A7-9C43-64C65A59E277}" srcOrd="0" destOrd="0" parTransId="{27577997-2B98-4A99-9FA3-D84EE8062071}" sibTransId="{879DA27C-33BA-4E5B-8B5B-6A9D3CC6AD55}"/>
    <dgm:cxn modelId="{D1E2A7A2-9391-42F4-B5C0-0E5070B947CE}" type="presOf" srcId="{78CDE1DD-CDEF-492F-AE5F-F6E1E93382A3}" destId="{3D491ED6-C6AA-4F0F-AFB2-CA67AF58142E}" srcOrd="0" destOrd="0" presId="urn:microsoft.com/office/officeart/2005/8/layout/vList5"/>
    <dgm:cxn modelId="{560D3138-4C38-48E1-9776-55BEC3400263}" srcId="{F23BA897-7C72-41A7-9C43-64C65A59E277}" destId="{9EAC0603-1DAB-48CA-A548-AA7C99C93E1E}" srcOrd="0" destOrd="0" parTransId="{281C599F-3D24-4FF2-A70B-F6B0A89615EC}" sibTransId="{1F3DEC37-447E-4FFA-AA1F-5BB538BE094E}"/>
    <dgm:cxn modelId="{46B24EB0-3505-40ED-98DE-7BC8E4A2A2A4}" type="presOf" srcId="{F23BA897-7C72-41A7-9C43-64C65A59E277}" destId="{FFA5F8A3-6030-4EA1-ACAF-A1156D805AB6}" srcOrd="0" destOrd="0" presId="urn:microsoft.com/office/officeart/2005/8/layout/vList5"/>
    <dgm:cxn modelId="{8034B62B-6E4C-4581-BBD2-A7A8F57FDB42}" type="presParOf" srcId="{3D491ED6-C6AA-4F0F-AFB2-CA67AF58142E}" destId="{C5430019-A435-49C6-A35E-BEADE87AF7D0}" srcOrd="0" destOrd="0" presId="urn:microsoft.com/office/officeart/2005/8/layout/vList5"/>
    <dgm:cxn modelId="{0056FFA7-11AA-4827-9FFC-346FBDD819EE}" type="presParOf" srcId="{C5430019-A435-49C6-A35E-BEADE87AF7D0}" destId="{FFA5F8A3-6030-4EA1-ACAF-A1156D805AB6}" srcOrd="0" destOrd="0" presId="urn:microsoft.com/office/officeart/2005/8/layout/vList5"/>
    <dgm:cxn modelId="{7F6222C0-D522-4D2B-B132-73BF6038D462}" type="presParOf" srcId="{C5430019-A435-49C6-A35E-BEADE87AF7D0}" destId="{AE6E617D-43BB-4E20-BF68-740E21A0AB05}" srcOrd="1" destOrd="0" presId="urn:microsoft.com/office/officeart/2005/8/layout/vList5"/>
    <dgm:cxn modelId="{880CF57D-A34E-4D48-AD53-3738B9B79B97}" type="presParOf" srcId="{3D491ED6-C6AA-4F0F-AFB2-CA67AF58142E}" destId="{1FD64CFC-2C0D-4E3B-B265-97459D29839E}" srcOrd="1" destOrd="0" presId="urn:microsoft.com/office/officeart/2005/8/layout/vList5"/>
    <dgm:cxn modelId="{F987041B-E7FF-4BF1-A2C6-CA4256426851}" type="presParOf" srcId="{3D491ED6-C6AA-4F0F-AFB2-CA67AF58142E}" destId="{7FB7A524-06A1-4CB3-A7BD-70C89A3A6D46}" srcOrd="2" destOrd="0" presId="urn:microsoft.com/office/officeart/2005/8/layout/vList5"/>
    <dgm:cxn modelId="{0961A3A2-2D33-42FB-BBD2-AD646471695D}" type="presParOf" srcId="{7FB7A524-06A1-4CB3-A7BD-70C89A3A6D46}" destId="{A2D6A112-C6AE-4B82-BB75-2C3D81846898}" srcOrd="0" destOrd="0" presId="urn:microsoft.com/office/officeart/2005/8/layout/vList5"/>
    <dgm:cxn modelId="{0BABBAD3-34BD-4535-9D5E-B1EF4BB3204E}" type="presParOf" srcId="{7FB7A524-06A1-4CB3-A7BD-70C89A3A6D46}" destId="{B83902E8-9C50-4E5B-ACB7-A4BDFE72935B}" srcOrd="1" destOrd="0" presId="urn:microsoft.com/office/officeart/2005/8/layout/vList5"/>
    <dgm:cxn modelId="{0E759BEF-1519-47E8-AFC7-5382D02B34D8}" type="presParOf" srcId="{3D491ED6-C6AA-4F0F-AFB2-CA67AF58142E}" destId="{4B750403-8F20-427D-B056-60CEDF0E8A59}" srcOrd="3" destOrd="0" presId="urn:microsoft.com/office/officeart/2005/8/layout/vList5"/>
    <dgm:cxn modelId="{E691D15E-57A7-45A2-9DAF-A4787410CE02}" type="presParOf" srcId="{3D491ED6-C6AA-4F0F-AFB2-CA67AF58142E}" destId="{67295411-EB0C-425B-9559-D83ADD8AF9BD}" srcOrd="4" destOrd="0" presId="urn:microsoft.com/office/officeart/2005/8/layout/vList5"/>
    <dgm:cxn modelId="{6CF12167-FA33-40CE-9861-1693BC130B4E}" type="presParOf" srcId="{67295411-EB0C-425B-9559-D83ADD8AF9BD}" destId="{23A65C77-1CBD-4DBA-838B-3943538B7C8B}" srcOrd="0" destOrd="0" presId="urn:microsoft.com/office/officeart/2005/8/layout/vList5"/>
    <dgm:cxn modelId="{598485BF-4C43-4696-AC94-6917CEE6A6A8}" type="presParOf" srcId="{67295411-EB0C-425B-9559-D83ADD8AF9BD}" destId="{A8709C09-2135-41F3-BD46-EA9611708B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E91109-2C85-4116-9878-01BCF8A5D609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0EB57-E350-49B7-88E8-EBF2313D2CA1}">
      <dgm:prSet custT="1"/>
      <dgm:spPr/>
      <dgm:t>
        <a:bodyPr/>
        <a:lstStyle/>
        <a:p>
          <a:pPr rtl="0"/>
          <a:r>
            <a:rPr lang="vi-VN" sz="2800" b="1" dirty="0" smtClean="0"/>
            <a:t>Theo </a:t>
          </a:r>
          <a:r>
            <a:rPr lang="en-US" sz="2800" b="1" dirty="0" smtClean="0"/>
            <a:t>c</a:t>
          </a:r>
          <a:r>
            <a:rPr lang="vi-VN" sz="2800" b="1" dirty="0" smtClean="0"/>
            <a:t>ấu trúc Thị trường</a:t>
          </a:r>
          <a:endParaRPr lang="en-US" sz="2800" dirty="0"/>
        </a:p>
      </dgm:t>
    </dgm:pt>
    <dgm:pt modelId="{EE9EC686-C791-4D6E-84F2-36BCF3D90E76}" type="parTrans" cxnId="{3410E07D-565C-496B-90C0-884998950F68}">
      <dgm:prSet/>
      <dgm:spPr/>
      <dgm:t>
        <a:bodyPr/>
        <a:lstStyle/>
        <a:p>
          <a:endParaRPr lang="en-US"/>
        </a:p>
      </dgm:t>
    </dgm:pt>
    <dgm:pt modelId="{B3AFDA9A-FADE-4BF5-9005-A5F8BF59CAC6}" type="sibTrans" cxnId="{3410E07D-565C-496B-90C0-884998950F68}">
      <dgm:prSet/>
      <dgm:spPr/>
      <dgm:t>
        <a:bodyPr/>
        <a:lstStyle/>
        <a:p>
          <a:endParaRPr lang="en-US"/>
        </a:p>
      </dgm:t>
    </dgm:pt>
    <dgm:pt modelId="{0B48AE8A-4E43-4150-B534-1D7F614E9380}">
      <dgm:prSet/>
      <dgm:spPr/>
      <dgm:t>
        <a:bodyPr/>
        <a:lstStyle/>
        <a:p>
          <a:pPr rtl="0"/>
          <a:r>
            <a:rPr lang="vi-VN" dirty="0" smtClean="0"/>
            <a:t>Phi tập trung hoàn toàn (Fully Decentralized)</a:t>
          </a:r>
          <a:endParaRPr lang="en-US" dirty="0"/>
        </a:p>
      </dgm:t>
    </dgm:pt>
    <dgm:pt modelId="{3DD455F2-9D76-48CE-BDAA-B268A1C57836}" type="parTrans" cxnId="{CC44676D-E57F-4076-8615-F5FF41E6BD14}">
      <dgm:prSet/>
      <dgm:spPr/>
      <dgm:t>
        <a:bodyPr/>
        <a:lstStyle/>
        <a:p>
          <a:endParaRPr lang="en-US"/>
        </a:p>
      </dgm:t>
    </dgm:pt>
    <dgm:pt modelId="{53161077-6F13-4C72-ADF6-A066A011F603}" type="sibTrans" cxnId="{CC44676D-E57F-4076-8615-F5FF41E6BD14}">
      <dgm:prSet/>
      <dgm:spPr/>
      <dgm:t>
        <a:bodyPr/>
        <a:lstStyle/>
        <a:p>
          <a:endParaRPr lang="en-US"/>
        </a:p>
      </dgm:t>
    </dgm:pt>
    <dgm:pt modelId="{6C8F3CCC-E163-4628-AA3F-F157D5930B73}">
      <dgm:prSet/>
      <dgm:spPr/>
      <dgm:t>
        <a:bodyPr/>
        <a:lstStyle/>
        <a:p>
          <a:pPr rtl="0"/>
          <a:r>
            <a:rPr lang="vi-VN" dirty="0" smtClean="0"/>
            <a:t>Bán tập trung / Cộng đồng (Community-based)</a:t>
          </a:r>
          <a:endParaRPr lang="en-US" dirty="0"/>
        </a:p>
      </dgm:t>
    </dgm:pt>
    <dgm:pt modelId="{DC4EBE57-BF93-44D1-9A13-FF73C0A4EEC0}" type="parTrans" cxnId="{5601945E-2A7A-48CF-8397-232233D97CE1}">
      <dgm:prSet/>
      <dgm:spPr/>
      <dgm:t>
        <a:bodyPr/>
        <a:lstStyle/>
        <a:p>
          <a:endParaRPr lang="en-US"/>
        </a:p>
      </dgm:t>
    </dgm:pt>
    <dgm:pt modelId="{14A9B598-7D7F-432A-A282-DF6B61FA8727}" type="sibTrans" cxnId="{5601945E-2A7A-48CF-8397-232233D97CE1}">
      <dgm:prSet/>
      <dgm:spPr/>
      <dgm:t>
        <a:bodyPr/>
        <a:lstStyle/>
        <a:p>
          <a:endParaRPr lang="en-US"/>
        </a:p>
      </dgm:t>
    </dgm:pt>
    <dgm:pt modelId="{7D957C86-4DD7-4568-BB87-DA3FE87D696C}">
      <dgm:prSet/>
      <dgm:spPr/>
      <dgm:t>
        <a:bodyPr/>
        <a:lstStyle/>
        <a:p>
          <a:pPr rtl="0"/>
          <a:r>
            <a:rPr lang="vi-VN" smtClean="0"/>
            <a:t>Kết hợp (Hybrid)</a:t>
          </a:r>
          <a:endParaRPr lang="en-US"/>
        </a:p>
      </dgm:t>
    </dgm:pt>
    <dgm:pt modelId="{213860D2-4F8B-491E-AAA0-9B49054D7E95}" type="parTrans" cxnId="{7F63E4F4-EB87-4168-A9C1-B778F174C6D6}">
      <dgm:prSet/>
      <dgm:spPr/>
      <dgm:t>
        <a:bodyPr/>
        <a:lstStyle/>
        <a:p>
          <a:endParaRPr lang="en-US"/>
        </a:p>
      </dgm:t>
    </dgm:pt>
    <dgm:pt modelId="{BBEF2927-4899-42EA-B1B5-A419A9924FB9}" type="sibTrans" cxnId="{7F63E4F4-EB87-4168-A9C1-B778F174C6D6}">
      <dgm:prSet/>
      <dgm:spPr/>
      <dgm:t>
        <a:bodyPr/>
        <a:lstStyle/>
        <a:p>
          <a:endParaRPr lang="en-US"/>
        </a:p>
      </dgm:t>
    </dgm:pt>
    <dgm:pt modelId="{27F55A1E-841A-42E5-B053-25FB15FC1A94}">
      <dgm:prSet custT="1"/>
      <dgm:spPr/>
      <dgm:t>
        <a:bodyPr/>
        <a:lstStyle/>
        <a:p>
          <a:pPr rtl="0"/>
          <a:r>
            <a:rPr lang="en-US" sz="2800" b="1" dirty="0" smtClean="0"/>
            <a:t>Theo c</a:t>
          </a:r>
          <a:r>
            <a:rPr lang="vi-VN" sz="2800" b="1" dirty="0" smtClean="0"/>
            <a:t>ơ chế Tương tác</a:t>
          </a:r>
          <a:endParaRPr lang="en-US" sz="2800" dirty="0"/>
        </a:p>
      </dgm:t>
    </dgm:pt>
    <dgm:pt modelId="{3DD31E8E-76AF-4CB1-82F1-A2511E879C93}" type="parTrans" cxnId="{1D9483D4-C63D-40B9-A411-101C63200DB3}">
      <dgm:prSet/>
      <dgm:spPr/>
      <dgm:t>
        <a:bodyPr/>
        <a:lstStyle/>
        <a:p>
          <a:endParaRPr lang="en-US"/>
        </a:p>
      </dgm:t>
    </dgm:pt>
    <dgm:pt modelId="{0AD21A18-43EF-4730-A3D3-7656AB32268B}" type="sibTrans" cxnId="{1D9483D4-C63D-40B9-A411-101C63200DB3}">
      <dgm:prSet/>
      <dgm:spPr/>
      <dgm:t>
        <a:bodyPr/>
        <a:lstStyle/>
        <a:p>
          <a:endParaRPr lang="en-US"/>
        </a:p>
      </dgm:t>
    </dgm:pt>
    <dgm:pt modelId="{C829E644-EFDA-43A1-A479-0D150F6111FD}">
      <dgm:prSet/>
      <dgm:spPr/>
      <dgm:t>
        <a:bodyPr/>
        <a:lstStyle/>
        <a:p>
          <a:pPr rtl="0"/>
          <a:r>
            <a:rPr lang="vi-VN" dirty="0" smtClean="0"/>
            <a:t>Dựa trên Lý thuyết trò chơi (Game-theoretic)</a:t>
          </a:r>
          <a:endParaRPr lang="en-US" dirty="0"/>
        </a:p>
      </dgm:t>
    </dgm:pt>
    <dgm:pt modelId="{F5DDDBA5-DCE7-47CB-AAE5-AC0B5035B743}" type="parTrans" cxnId="{3BB839F7-D286-44BA-9681-396A7CBF8E31}">
      <dgm:prSet/>
      <dgm:spPr/>
      <dgm:t>
        <a:bodyPr/>
        <a:lstStyle/>
        <a:p>
          <a:endParaRPr lang="en-US"/>
        </a:p>
      </dgm:t>
    </dgm:pt>
    <dgm:pt modelId="{35591B5A-6CAD-439A-B769-8C621940DC8B}" type="sibTrans" cxnId="{3BB839F7-D286-44BA-9681-396A7CBF8E31}">
      <dgm:prSet/>
      <dgm:spPr/>
      <dgm:t>
        <a:bodyPr/>
        <a:lstStyle/>
        <a:p>
          <a:endParaRPr lang="en-US"/>
        </a:p>
      </dgm:t>
    </dgm:pt>
    <dgm:pt modelId="{2D3A4212-8EAC-4C61-9190-D3B1C8BDCF53}">
      <dgm:prSet/>
      <dgm:spPr/>
      <dgm:t>
        <a:bodyPr/>
        <a:lstStyle/>
        <a:p>
          <a:pPr rtl="0"/>
          <a:r>
            <a:rPr lang="vi-VN" smtClean="0"/>
            <a:t>Dựa trên Đấu giá (Auction-based)</a:t>
          </a:r>
          <a:endParaRPr lang="en-US"/>
        </a:p>
      </dgm:t>
    </dgm:pt>
    <dgm:pt modelId="{6A287594-9EEA-4A53-8853-231715E638AD}" type="parTrans" cxnId="{347C53AD-A310-47CB-B0ED-F4DC0D020227}">
      <dgm:prSet/>
      <dgm:spPr/>
      <dgm:t>
        <a:bodyPr/>
        <a:lstStyle/>
        <a:p>
          <a:endParaRPr lang="en-US"/>
        </a:p>
      </dgm:t>
    </dgm:pt>
    <dgm:pt modelId="{87F6B2F0-F5AF-4CE9-B3F2-73A18DCED9E3}" type="sibTrans" cxnId="{347C53AD-A310-47CB-B0ED-F4DC0D020227}">
      <dgm:prSet/>
      <dgm:spPr/>
      <dgm:t>
        <a:bodyPr/>
        <a:lstStyle/>
        <a:p>
          <a:endParaRPr lang="en-US"/>
        </a:p>
      </dgm:t>
    </dgm:pt>
    <dgm:pt modelId="{627F687F-A0D4-4BFD-950E-3F94CCFA0FA4}">
      <dgm:prSet/>
      <dgm:spPr/>
      <dgm:t>
        <a:bodyPr/>
        <a:lstStyle/>
        <a:p>
          <a:pPr rtl="0"/>
          <a:r>
            <a:rPr lang="vi-VN" smtClean="0"/>
            <a:t>Dựa trên Tối ưu hóa phân tán (Optimization-based)</a:t>
          </a:r>
          <a:endParaRPr lang="en-US"/>
        </a:p>
      </dgm:t>
    </dgm:pt>
    <dgm:pt modelId="{1A077136-D79C-4428-A4EE-583FE5B06BE6}" type="parTrans" cxnId="{84F7A1AC-C277-4557-9958-BE2310CCAE2E}">
      <dgm:prSet/>
      <dgm:spPr/>
      <dgm:t>
        <a:bodyPr/>
        <a:lstStyle/>
        <a:p>
          <a:endParaRPr lang="en-US"/>
        </a:p>
      </dgm:t>
    </dgm:pt>
    <dgm:pt modelId="{1BA7C31D-7C38-44BD-B294-DCB1E6DBCB95}" type="sibTrans" cxnId="{84F7A1AC-C277-4557-9958-BE2310CCAE2E}">
      <dgm:prSet/>
      <dgm:spPr/>
      <dgm:t>
        <a:bodyPr/>
        <a:lstStyle/>
        <a:p>
          <a:endParaRPr lang="en-US"/>
        </a:p>
      </dgm:t>
    </dgm:pt>
    <dgm:pt modelId="{52147344-6E75-4064-844E-064EBB0EFF58}" type="pres">
      <dgm:prSet presAssocID="{7AE91109-2C85-4116-9878-01BCF8A5D60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03DC0D1-95CE-48A2-9756-AEA222399DEA}" type="pres">
      <dgm:prSet presAssocID="{3390EB57-E350-49B7-88E8-EBF2313D2CA1}" presName="circle1" presStyleLbl="node1" presStyleIdx="0" presStyleCnt="2"/>
      <dgm:spPr/>
    </dgm:pt>
    <dgm:pt modelId="{34B381CB-CDCE-4739-9FFB-1DDA76FBBEE8}" type="pres">
      <dgm:prSet presAssocID="{3390EB57-E350-49B7-88E8-EBF2313D2CA1}" presName="space" presStyleCnt="0"/>
      <dgm:spPr/>
    </dgm:pt>
    <dgm:pt modelId="{36C73DE2-38E7-4645-97A7-71557B943723}" type="pres">
      <dgm:prSet presAssocID="{3390EB57-E350-49B7-88E8-EBF2313D2CA1}" presName="rect1" presStyleLbl="alignAcc1" presStyleIdx="0" presStyleCnt="2"/>
      <dgm:spPr/>
      <dgm:t>
        <a:bodyPr/>
        <a:lstStyle/>
        <a:p>
          <a:endParaRPr lang="en-US"/>
        </a:p>
      </dgm:t>
    </dgm:pt>
    <dgm:pt modelId="{7542B514-D535-4FD1-A506-99D1CF613C57}" type="pres">
      <dgm:prSet presAssocID="{27F55A1E-841A-42E5-B053-25FB15FC1A94}" presName="vertSpace2" presStyleLbl="node1" presStyleIdx="0" presStyleCnt="2"/>
      <dgm:spPr/>
    </dgm:pt>
    <dgm:pt modelId="{7CD08D95-8544-4B41-8ABA-94D1EF071348}" type="pres">
      <dgm:prSet presAssocID="{27F55A1E-841A-42E5-B053-25FB15FC1A94}" presName="circle2" presStyleLbl="node1" presStyleIdx="1" presStyleCnt="2"/>
      <dgm:spPr/>
    </dgm:pt>
    <dgm:pt modelId="{D2D6F0A8-CA40-45DF-8463-3F2C0DD24B06}" type="pres">
      <dgm:prSet presAssocID="{27F55A1E-841A-42E5-B053-25FB15FC1A94}" presName="rect2" presStyleLbl="alignAcc1" presStyleIdx="1" presStyleCnt="2"/>
      <dgm:spPr/>
      <dgm:t>
        <a:bodyPr/>
        <a:lstStyle/>
        <a:p>
          <a:endParaRPr lang="en-US"/>
        </a:p>
      </dgm:t>
    </dgm:pt>
    <dgm:pt modelId="{859E198A-9EFF-4BE7-910A-77C662DA505A}" type="pres">
      <dgm:prSet presAssocID="{3390EB57-E350-49B7-88E8-EBF2313D2CA1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E4EA8-0037-41B0-8D1A-C30D3D4681BE}" type="pres">
      <dgm:prSet presAssocID="{3390EB57-E350-49B7-88E8-EBF2313D2CA1}" presName="rect1ChTx" presStyleLbl="alignAcc1" presStyleIdx="1" presStyleCnt="2">
        <dgm:presLayoutVars>
          <dgm:bulletEnabled val="1"/>
        </dgm:presLayoutVars>
      </dgm:prSet>
      <dgm:spPr/>
    </dgm:pt>
    <dgm:pt modelId="{54E0C7DC-2D46-4071-A90C-59117A22BCA7}" type="pres">
      <dgm:prSet presAssocID="{27F55A1E-841A-42E5-B053-25FB15FC1A94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7442-47A6-4180-9BBB-C912FDF03D23}" type="pres">
      <dgm:prSet presAssocID="{27F55A1E-841A-42E5-B053-25FB15FC1A94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B3B0F4AE-B717-4A2D-A230-C7D2CADFBC8C}" type="presOf" srcId="{7D957C86-4DD7-4568-BB87-DA3FE87D696C}" destId="{786E4EA8-0037-41B0-8D1A-C30D3D4681BE}" srcOrd="0" destOrd="2" presId="urn:microsoft.com/office/officeart/2005/8/layout/target3"/>
    <dgm:cxn modelId="{AEA10CC1-75EC-467B-9A87-0F050A876AB4}" type="presOf" srcId="{7AE91109-2C85-4116-9878-01BCF8A5D609}" destId="{52147344-6E75-4064-844E-064EBB0EFF58}" srcOrd="0" destOrd="0" presId="urn:microsoft.com/office/officeart/2005/8/layout/target3"/>
    <dgm:cxn modelId="{E43853BE-C856-4B28-9A6E-DAEB8E2CA0C6}" type="presOf" srcId="{3390EB57-E350-49B7-88E8-EBF2313D2CA1}" destId="{859E198A-9EFF-4BE7-910A-77C662DA505A}" srcOrd="1" destOrd="0" presId="urn:microsoft.com/office/officeart/2005/8/layout/target3"/>
    <dgm:cxn modelId="{606A90E5-8920-4FE4-A1B6-441B3D8CD195}" type="presOf" srcId="{27F55A1E-841A-42E5-B053-25FB15FC1A94}" destId="{54E0C7DC-2D46-4071-A90C-59117A22BCA7}" srcOrd="1" destOrd="0" presId="urn:microsoft.com/office/officeart/2005/8/layout/target3"/>
    <dgm:cxn modelId="{78BBA93E-45E6-4CF2-AC72-3D8DF6B24A04}" type="presOf" srcId="{6C8F3CCC-E163-4628-AA3F-F157D5930B73}" destId="{786E4EA8-0037-41B0-8D1A-C30D3D4681BE}" srcOrd="0" destOrd="1" presId="urn:microsoft.com/office/officeart/2005/8/layout/target3"/>
    <dgm:cxn modelId="{D405CF94-E3DA-4F03-82EB-B5855C5449A5}" type="presOf" srcId="{0B48AE8A-4E43-4150-B534-1D7F614E9380}" destId="{786E4EA8-0037-41B0-8D1A-C30D3D4681BE}" srcOrd="0" destOrd="0" presId="urn:microsoft.com/office/officeart/2005/8/layout/target3"/>
    <dgm:cxn modelId="{3410E07D-565C-496B-90C0-884998950F68}" srcId="{7AE91109-2C85-4116-9878-01BCF8A5D609}" destId="{3390EB57-E350-49B7-88E8-EBF2313D2CA1}" srcOrd="0" destOrd="0" parTransId="{EE9EC686-C791-4D6E-84F2-36BCF3D90E76}" sibTransId="{B3AFDA9A-FADE-4BF5-9005-A5F8BF59CAC6}"/>
    <dgm:cxn modelId="{84F7A1AC-C277-4557-9958-BE2310CCAE2E}" srcId="{27F55A1E-841A-42E5-B053-25FB15FC1A94}" destId="{627F687F-A0D4-4BFD-950E-3F94CCFA0FA4}" srcOrd="2" destOrd="0" parTransId="{1A077136-D79C-4428-A4EE-583FE5B06BE6}" sibTransId="{1BA7C31D-7C38-44BD-B294-DCB1E6DBCB95}"/>
    <dgm:cxn modelId="{3D25BEB6-F453-4E0E-BC9E-D1F433BCA2CE}" type="presOf" srcId="{3390EB57-E350-49B7-88E8-EBF2313D2CA1}" destId="{36C73DE2-38E7-4645-97A7-71557B943723}" srcOrd="0" destOrd="0" presId="urn:microsoft.com/office/officeart/2005/8/layout/target3"/>
    <dgm:cxn modelId="{5601945E-2A7A-48CF-8397-232233D97CE1}" srcId="{3390EB57-E350-49B7-88E8-EBF2313D2CA1}" destId="{6C8F3CCC-E163-4628-AA3F-F157D5930B73}" srcOrd="1" destOrd="0" parTransId="{DC4EBE57-BF93-44D1-9A13-FF73C0A4EEC0}" sibTransId="{14A9B598-7D7F-432A-A282-DF6B61FA8727}"/>
    <dgm:cxn modelId="{347C53AD-A310-47CB-B0ED-F4DC0D020227}" srcId="{27F55A1E-841A-42E5-B053-25FB15FC1A94}" destId="{2D3A4212-8EAC-4C61-9190-D3B1C8BDCF53}" srcOrd="1" destOrd="0" parTransId="{6A287594-9EEA-4A53-8853-231715E638AD}" sibTransId="{87F6B2F0-F5AF-4CE9-B3F2-73A18DCED9E3}"/>
    <dgm:cxn modelId="{1D9483D4-C63D-40B9-A411-101C63200DB3}" srcId="{7AE91109-2C85-4116-9878-01BCF8A5D609}" destId="{27F55A1E-841A-42E5-B053-25FB15FC1A94}" srcOrd="1" destOrd="0" parTransId="{3DD31E8E-76AF-4CB1-82F1-A2511E879C93}" sibTransId="{0AD21A18-43EF-4730-A3D3-7656AB32268B}"/>
    <dgm:cxn modelId="{CE488A9A-7539-4D9E-9A28-83E1C608F982}" type="presOf" srcId="{2D3A4212-8EAC-4C61-9190-D3B1C8BDCF53}" destId="{A5EA7442-47A6-4180-9BBB-C912FDF03D23}" srcOrd="0" destOrd="1" presId="urn:microsoft.com/office/officeart/2005/8/layout/target3"/>
    <dgm:cxn modelId="{495EDF22-BE9F-432E-BC3B-949D0D11F453}" type="presOf" srcId="{27F55A1E-841A-42E5-B053-25FB15FC1A94}" destId="{D2D6F0A8-CA40-45DF-8463-3F2C0DD24B06}" srcOrd="0" destOrd="0" presId="urn:microsoft.com/office/officeart/2005/8/layout/target3"/>
    <dgm:cxn modelId="{BDAFCDA1-C38E-41E7-8B54-1C312EBC4CF9}" type="presOf" srcId="{627F687F-A0D4-4BFD-950E-3F94CCFA0FA4}" destId="{A5EA7442-47A6-4180-9BBB-C912FDF03D23}" srcOrd="0" destOrd="2" presId="urn:microsoft.com/office/officeart/2005/8/layout/target3"/>
    <dgm:cxn modelId="{CC44676D-E57F-4076-8615-F5FF41E6BD14}" srcId="{3390EB57-E350-49B7-88E8-EBF2313D2CA1}" destId="{0B48AE8A-4E43-4150-B534-1D7F614E9380}" srcOrd="0" destOrd="0" parTransId="{3DD455F2-9D76-48CE-BDAA-B268A1C57836}" sibTransId="{53161077-6F13-4C72-ADF6-A066A011F603}"/>
    <dgm:cxn modelId="{7F63E4F4-EB87-4168-A9C1-B778F174C6D6}" srcId="{3390EB57-E350-49B7-88E8-EBF2313D2CA1}" destId="{7D957C86-4DD7-4568-BB87-DA3FE87D696C}" srcOrd="2" destOrd="0" parTransId="{213860D2-4F8B-491E-AAA0-9B49054D7E95}" sibTransId="{BBEF2927-4899-42EA-B1B5-A419A9924FB9}"/>
    <dgm:cxn modelId="{0C151FEA-7288-4BD9-A6D4-6B01A1BE010D}" type="presOf" srcId="{C829E644-EFDA-43A1-A479-0D150F6111FD}" destId="{A5EA7442-47A6-4180-9BBB-C912FDF03D23}" srcOrd="0" destOrd="0" presId="urn:microsoft.com/office/officeart/2005/8/layout/target3"/>
    <dgm:cxn modelId="{3BB839F7-D286-44BA-9681-396A7CBF8E31}" srcId="{27F55A1E-841A-42E5-B053-25FB15FC1A94}" destId="{C829E644-EFDA-43A1-A479-0D150F6111FD}" srcOrd="0" destOrd="0" parTransId="{F5DDDBA5-DCE7-47CB-AAE5-AC0B5035B743}" sibTransId="{35591B5A-6CAD-439A-B769-8C621940DC8B}"/>
    <dgm:cxn modelId="{2E56D5DF-9E4D-4EFF-B152-B80A19B3748A}" type="presParOf" srcId="{52147344-6E75-4064-844E-064EBB0EFF58}" destId="{803DC0D1-95CE-48A2-9756-AEA222399DEA}" srcOrd="0" destOrd="0" presId="urn:microsoft.com/office/officeart/2005/8/layout/target3"/>
    <dgm:cxn modelId="{7BE5FE0C-86AD-4856-9BDB-B001F841D4C1}" type="presParOf" srcId="{52147344-6E75-4064-844E-064EBB0EFF58}" destId="{34B381CB-CDCE-4739-9FFB-1DDA76FBBEE8}" srcOrd="1" destOrd="0" presId="urn:microsoft.com/office/officeart/2005/8/layout/target3"/>
    <dgm:cxn modelId="{54936E72-8402-41BF-A3C2-CD29A1F93EF8}" type="presParOf" srcId="{52147344-6E75-4064-844E-064EBB0EFF58}" destId="{36C73DE2-38E7-4645-97A7-71557B943723}" srcOrd="2" destOrd="0" presId="urn:microsoft.com/office/officeart/2005/8/layout/target3"/>
    <dgm:cxn modelId="{F2D9B19E-A295-4272-8951-2275A4533422}" type="presParOf" srcId="{52147344-6E75-4064-844E-064EBB0EFF58}" destId="{7542B514-D535-4FD1-A506-99D1CF613C57}" srcOrd="3" destOrd="0" presId="urn:microsoft.com/office/officeart/2005/8/layout/target3"/>
    <dgm:cxn modelId="{1FFF2D51-98DE-45EE-A042-19CEE24511D1}" type="presParOf" srcId="{52147344-6E75-4064-844E-064EBB0EFF58}" destId="{7CD08D95-8544-4B41-8ABA-94D1EF071348}" srcOrd="4" destOrd="0" presId="urn:microsoft.com/office/officeart/2005/8/layout/target3"/>
    <dgm:cxn modelId="{275C2805-58C8-40CA-87B2-30B12B1FBBAC}" type="presParOf" srcId="{52147344-6E75-4064-844E-064EBB0EFF58}" destId="{D2D6F0A8-CA40-45DF-8463-3F2C0DD24B06}" srcOrd="5" destOrd="0" presId="urn:microsoft.com/office/officeart/2005/8/layout/target3"/>
    <dgm:cxn modelId="{AA7DD1F3-AE86-422C-BAAC-5EA6D21A79E0}" type="presParOf" srcId="{52147344-6E75-4064-844E-064EBB0EFF58}" destId="{859E198A-9EFF-4BE7-910A-77C662DA505A}" srcOrd="6" destOrd="0" presId="urn:microsoft.com/office/officeart/2005/8/layout/target3"/>
    <dgm:cxn modelId="{F6A759C5-C9D3-48A3-95DB-A9F0FCBE6308}" type="presParOf" srcId="{52147344-6E75-4064-844E-064EBB0EFF58}" destId="{786E4EA8-0037-41B0-8D1A-C30D3D4681BE}" srcOrd="7" destOrd="0" presId="urn:microsoft.com/office/officeart/2005/8/layout/target3"/>
    <dgm:cxn modelId="{24863027-BED6-4273-9638-CF8C883DB0FC}" type="presParOf" srcId="{52147344-6E75-4064-844E-064EBB0EFF58}" destId="{54E0C7DC-2D46-4071-A90C-59117A22BCA7}" srcOrd="8" destOrd="0" presId="urn:microsoft.com/office/officeart/2005/8/layout/target3"/>
    <dgm:cxn modelId="{73242C49-B42D-4EC1-9003-F39ADF76FC8A}" type="presParOf" srcId="{52147344-6E75-4064-844E-064EBB0EFF58}" destId="{A5EA7442-47A6-4180-9BBB-C912FDF03D23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5E3244-6687-4E57-8335-D4FB7BCF001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995AE8-9969-4482-B24C-E9D1990893A5}">
      <dgm:prSet/>
      <dgm:spPr/>
      <dgm:t>
        <a:bodyPr/>
        <a:lstStyle/>
        <a:p>
          <a:pPr rtl="0"/>
          <a:r>
            <a:rPr lang="vi-VN" b="1" smtClean="0"/>
            <a:t>Blockchain là gì? </a:t>
          </a:r>
          <a:endParaRPr lang="en-US"/>
        </a:p>
      </dgm:t>
    </dgm:pt>
    <dgm:pt modelId="{FFD5C5D1-24D4-417E-ABC6-8FAC33D4C6C5}" type="parTrans" cxnId="{A3A41D8D-1967-4402-BE10-F90BE63EA83A}">
      <dgm:prSet/>
      <dgm:spPr/>
      <dgm:t>
        <a:bodyPr/>
        <a:lstStyle/>
        <a:p>
          <a:endParaRPr lang="en-US"/>
        </a:p>
      </dgm:t>
    </dgm:pt>
    <dgm:pt modelId="{2E9A7DBD-2D77-4597-957E-867F3656C452}" type="sibTrans" cxnId="{A3A41D8D-1967-4402-BE10-F90BE63EA83A}">
      <dgm:prSet/>
      <dgm:spPr/>
      <dgm:t>
        <a:bodyPr/>
        <a:lstStyle/>
        <a:p>
          <a:endParaRPr lang="en-US"/>
        </a:p>
      </dgm:t>
    </dgm:pt>
    <dgm:pt modelId="{46B7425B-E206-4664-8E86-D0E5859B2E02}">
      <dgm:prSet/>
      <dgm:spPr/>
      <dgm:t>
        <a:bodyPr/>
        <a:lstStyle/>
        <a:p>
          <a:pPr rtl="0"/>
          <a:r>
            <a:rPr lang="vi-VN" smtClean="0"/>
            <a:t>Sổ cái phân tán, minh bạch, bất biến.</a:t>
          </a:r>
          <a:endParaRPr lang="en-US"/>
        </a:p>
      </dgm:t>
    </dgm:pt>
    <dgm:pt modelId="{BE997261-26B7-4CBB-B092-DCA1C9D0A34C}" type="parTrans" cxnId="{582DABAC-75B5-4E12-9FC6-954CD203003B}">
      <dgm:prSet/>
      <dgm:spPr/>
      <dgm:t>
        <a:bodyPr/>
        <a:lstStyle/>
        <a:p>
          <a:endParaRPr lang="en-US"/>
        </a:p>
      </dgm:t>
    </dgm:pt>
    <dgm:pt modelId="{728DB6F0-85C0-4FA2-994B-EE022460E2A1}" type="sibTrans" cxnId="{582DABAC-75B5-4E12-9FC6-954CD203003B}">
      <dgm:prSet/>
      <dgm:spPr/>
      <dgm:t>
        <a:bodyPr/>
        <a:lstStyle/>
        <a:p>
          <a:endParaRPr lang="en-US"/>
        </a:p>
      </dgm:t>
    </dgm:pt>
    <dgm:pt modelId="{9EC8FF90-960D-47D7-9525-57882CCE6944}">
      <dgm:prSet/>
      <dgm:spPr/>
      <dgm:t>
        <a:bodyPr/>
        <a:lstStyle/>
        <a:p>
          <a:pPr rtl="0"/>
          <a:r>
            <a:rPr lang="vi-VN" b="1" smtClean="0"/>
            <a:t>Vai trò trong P2P:</a:t>
          </a:r>
          <a:endParaRPr lang="en-US"/>
        </a:p>
      </dgm:t>
    </dgm:pt>
    <dgm:pt modelId="{00B03D49-12CB-4DCA-A183-0F5A8F22E7D1}" type="parTrans" cxnId="{5269DB3F-4F91-4C05-8817-7575F34DE25C}">
      <dgm:prSet/>
      <dgm:spPr/>
      <dgm:t>
        <a:bodyPr/>
        <a:lstStyle/>
        <a:p>
          <a:endParaRPr lang="en-US"/>
        </a:p>
      </dgm:t>
    </dgm:pt>
    <dgm:pt modelId="{A8B1D859-9DB0-461F-BC3B-AFEE39FE970D}" type="sibTrans" cxnId="{5269DB3F-4F91-4C05-8817-7575F34DE25C}">
      <dgm:prSet/>
      <dgm:spPr/>
      <dgm:t>
        <a:bodyPr/>
        <a:lstStyle/>
        <a:p>
          <a:endParaRPr lang="en-US"/>
        </a:p>
      </dgm:t>
    </dgm:pt>
    <dgm:pt modelId="{E81ABDEC-EC1F-4EB6-8C19-92CF89DDC54C}">
      <dgm:prSet/>
      <dgm:spPr/>
      <dgm:t>
        <a:bodyPr/>
        <a:lstStyle/>
        <a:p>
          <a:pPr rtl="0"/>
          <a:r>
            <a:rPr lang="vi-VN" smtClean="0"/>
            <a:t>Tạo dựng lòng tin: Cơ chế đồng thuận phi tập trung.</a:t>
          </a:r>
          <a:endParaRPr lang="en-US"/>
        </a:p>
      </dgm:t>
    </dgm:pt>
    <dgm:pt modelId="{075C4D9A-97ED-4A68-8994-6A132905C7E8}" type="parTrans" cxnId="{846A6659-15BF-4729-B059-442D8F6794AE}">
      <dgm:prSet/>
      <dgm:spPr/>
      <dgm:t>
        <a:bodyPr/>
        <a:lstStyle/>
        <a:p>
          <a:endParaRPr lang="en-US"/>
        </a:p>
      </dgm:t>
    </dgm:pt>
    <dgm:pt modelId="{95B6F7F0-7C1A-4ED7-9B93-7F613ABDF406}" type="sibTrans" cxnId="{846A6659-15BF-4729-B059-442D8F6794AE}">
      <dgm:prSet/>
      <dgm:spPr/>
      <dgm:t>
        <a:bodyPr/>
        <a:lstStyle/>
        <a:p>
          <a:endParaRPr lang="en-US"/>
        </a:p>
      </dgm:t>
    </dgm:pt>
    <dgm:pt modelId="{1EFDC433-BED9-4DAB-92B3-DAA33DE8BDBA}">
      <dgm:prSet/>
      <dgm:spPr/>
      <dgm:t>
        <a:bodyPr/>
        <a:lstStyle/>
        <a:p>
          <a:pPr rtl="0"/>
          <a:r>
            <a:rPr lang="vi-VN" smtClean="0"/>
            <a:t>Tự động hóa: Thông qua Hợp đồng thông minh (Smart Contracts) để thực thi các quy tắc thị trường.</a:t>
          </a:r>
          <a:endParaRPr lang="en-US"/>
        </a:p>
      </dgm:t>
    </dgm:pt>
    <dgm:pt modelId="{B19FBE80-A5F1-418D-8FDD-7BE972B264B2}" type="parTrans" cxnId="{9187DB05-ED7E-4A96-8918-7F0D05C085CB}">
      <dgm:prSet/>
      <dgm:spPr/>
      <dgm:t>
        <a:bodyPr/>
        <a:lstStyle/>
        <a:p>
          <a:endParaRPr lang="en-US"/>
        </a:p>
      </dgm:t>
    </dgm:pt>
    <dgm:pt modelId="{D4DF3067-C337-4BD3-8033-B042832D4CA4}" type="sibTrans" cxnId="{9187DB05-ED7E-4A96-8918-7F0D05C085CB}">
      <dgm:prSet/>
      <dgm:spPr/>
      <dgm:t>
        <a:bodyPr/>
        <a:lstStyle/>
        <a:p>
          <a:endParaRPr lang="en-US"/>
        </a:p>
      </dgm:t>
    </dgm:pt>
    <dgm:pt modelId="{A6E590AD-9AF0-4826-AF51-36624221E95E}">
      <dgm:prSet/>
      <dgm:spPr/>
      <dgm:t>
        <a:bodyPr/>
        <a:lstStyle/>
        <a:p>
          <a:pPr rtl="0"/>
          <a:r>
            <a:rPr lang="vi-VN" b="1" smtClean="0"/>
            <a:t>Bảo mật &amp; Bảo vệ quyền riêng tư: Mã hóa và kiến trúc phân tán.</a:t>
          </a:r>
          <a:endParaRPr lang="en-US"/>
        </a:p>
      </dgm:t>
    </dgm:pt>
    <dgm:pt modelId="{0398354C-35AD-4FCF-A453-5741DDE45F46}" type="parTrans" cxnId="{EA2A265D-7B00-4BD6-85AF-E7C0C780E35B}">
      <dgm:prSet/>
      <dgm:spPr/>
      <dgm:t>
        <a:bodyPr/>
        <a:lstStyle/>
        <a:p>
          <a:endParaRPr lang="en-US"/>
        </a:p>
      </dgm:t>
    </dgm:pt>
    <dgm:pt modelId="{D35C7A59-3AB0-499B-B680-55FCCAA7BCA3}" type="sibTrans" cxnId="{EA2A265D-7B00-4BD6-85AF-E7C0C780E35B}">
      <dgm:prSet/>
      <dgm:spPr/>
      <dgm:t>
        <a:bodyPr/>
        <a:lstStyle/>
        <a:p>
          <a:endParaRPr lang="en-US"/>
        </a:p>
      </dgm:t>
    </dgm:pt>
    <dgm:pt modelId="{96BFE97B-BD6E-4CE4-B15F-FCA5743C01EA}">
      <dgm:prSet/>
      <dgm:spPr/>
      <dgm:t>
        <a:bodyPr/>
        <a:lstStyle/>
        <a:p>
          <a:pPr rtl="0"/>
          <a:r>
            <a:rPr lang="vi-VN" smtClean="0"/>
            <a:t>Loại hình phù hợp: Permissioned Blockchain (ví dụ: Hyperledger Fabric) hiệu quả và bảo mật hơn Public Blockchain.</a:t>
          </a:r>
          <a:endParaRPr lang="en-US"/>
        </a:p>
      </dgm:t>
    </dgm:pt>
    <dgm:pt modelId="{DDD4A8B5-2DA1-48D1-A3EE-3B4792759DFC}" type="parTrans" cxnId="{AB94CE5B-AD36-478C-9EFD-74DB534007A0}">
      <dgm:prSet/>
      <dgm:spPr/>
      <dgm:t>
        <a:bodyPr/>
        <a:lstStyle/>
        <a:p>
          <a:endParaRPr lang="en-US"/>
        </a:p>
      </dgm:t>
    </dgm:pt>
    <dgm:pt modelId="{49323C51-1951-46E7-B4E7-FBD196D45CBA}" type="sibTrans" cxnId="{AB94CE5B-AD36-478C-9EFD-74DB534007A0}">
      <dgm:prSet/>
      <dgm:spPr/>
      <dgm:t>
        <a:bodyPr/>
        <a:lstStyle/>
        <a:p>
          <a:endParaRPr lang="en-US"/>
        </a:p>
      </dgm:t>
    </dgm:pt>
    <dgm:pt modelId="{E0F34263-7250-465E-A401-12700A7B7F4A}" type="pres">
      <dgm:prSet presAssocID="{2F5E3244-6687-4E57-8335-D4FB7BCF001B}" presName="linear" presStyleCnt="0">
        <dgm:presLayoutVars>
          <dgm:dir/>
          <dgm:animLvl val="lvl"/>
          <dgm:resizeHandles val="exact"/>
        </dgm:presLayoutVars>
      </dgm:prSet>
      <dgm:spPr/>
    </dgm:pt>
    <dgm:pt modelId="{83BEF6A6-F499-471A-9C8E-6CDB1F547C3C}" type="pres">
      <dgm:prSet presAssocID="{AA995AE8-9969-4482-B24C-E9D1990893A5}" presName="parentLin" presStyleCnt="0"/>
      <dgm:spPr/>
    </dgm:pt>
    <dgm:pt modelId="{8FA9D95B-A58B-4336-BD51-8EEB09A3B362}" type="pres">
      <dgm:prSet presAssocID="{AA995AE8-9969-4482-B24C-E9D1990893A5}" presName="parentLeftMargin" presStyleLbl="node1" presStyleIdx="0" presStyleCnt="3"/>
      <dgm:spPr/>
    </dgm:pt>
    <dgm:pt modelId="{A99C281C-2413-4B3F-985D-9660DFED5CBF}" type="pres">
      <dgm:prSet presAssocID="{AA995AE8-9969-4482-B24C-E9D1990893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E85F11-C013-4F8E-AB18-0E211A1B5FD2}" type="pres">
      <dgm:prSet presAssocID="{AA995AE8-9969-4482-B24C-E9D1990893A5}" presName="negativeSpace" presStyleCnt="0"/>
      <dgm:spPr/>
    </dgm:pt>
    <dgm:pt modelId="{3F6F935A-8ECF-4FA6-884D-00FD29DEB8BA}" type="pres">
      <dgm:prSet presAssocID="{AA995AE8-9969-4482-B24C-E9D1990893A5}" presName="childText" presStyleLbl="conFgAcc1" presStyleIdx="0" presStyleCnt="3">
        <dgm:presLayoutVars>
          <dgm:bulletEnabled val="1"/>
        </dgm:presLayoutVars>
      </dgm:prSet>
      <dgm:spPr/>
    </dgm:pt>
    <dgm:pt modelId="{9055BC56-1648-4C5F-9E73-F68B820A97F5}" type="pres">
      <dgm:prSet presAssocID="{2E9A7DBD-2D77-4597-957E-867F3656C452}" presName="spaceBetweenRectangles" presStyleCnt="0"/>
      <dgm:spPr/>
    </dgm:pt>
    <dgm:pt modelId="{E9CA3E22-157F-4815-9D58-7BDCFFC31FD9}" type="pres">
      <dgm:prSet presAssocID="{9EC8FF90-960D-47D7-9525-57882CCE6944}" presName="parentLin" presStyleCnt="0"/>
      <dgm:spPr/>
    </dgm:pt>
    <dgm:pt modelId="{960BDCEA-9B95-42ED-942F-AACC19D53E4F}" type="pres">
      <dgm:prSet presAssocID="{9EC8FF90-960D-47D7-9525-57882CCE6944}" presName="parentLeftMargin" presStyleLbl="node1" presStyleIdx="0" presStyleCnt="3"/>
      <dgm:spPr/>
    </dgm:pt>
    <dgm:pt modelId="{08C52A28-99D5-4570-9D85-19D0B31F7731}" type="pres">
      <dgm:prSet presAssocID="{9EC8FF90-960D-47D7-9525-57882CCE69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F45826-BC82-4879-95C5-378246208343}" type="pres">
      <dgm:prSet presAssocID="{9EC8FF90-960D-47D7-9525-57882CCE6944}" presName="negativeSpace" presStyleCnt="0"/>
      <dgm:spPr/>
    </dgm:pt>
    <dgm:pt modelId="{FA2FCD67-E1B8-406D-9C94-6D86777C043A}" type="pres">
      <dgm:prSet presAssocID="{9EC8FF90-960D-47D7-9525-57882CCE6944}" presName="childText" presStyleLbl="conFgAcc1" presStyleIdx="1" presStyleCnt="3">
        <dgm:presLayoutVars>
          <dgm:bulletEnabled val="1"/>
        </dgm:presLayoutVars>
      </dgm:prSet>
      <dgm:spPr/>
    </dgm:pt>
    <dgm:pt modelId="{DBB5EB50-01FA-4AA7-B47E-FCDC6B8B1B5F}" type="pres">
      <dgm:prSet presAssocID="{A8B1D859-9DB0-461F-BC3B-AFEE39FE970D}" presName="spaceBetweenRectangles" presStyleCnt="0"/>
      <dgm:spPr/>
    </dgm:pt>
    <dgm:pt modelId="{4DA2F7AC-2033-41A2-9734-812FE33D5AE6}" type="pres">
      <dgm:prSet presAssocID="{A6E590AD-9AF0-4826-AF51-36624221E95E}" presName="parentLin" presStyleCnt="0"/>
      <dgm:spPr/>
    </dgm:pt>
    <dgm:pt modelId="{269801A2-D9BC-4354-8EF7-0971654C145B}" type="pres">
      <dgm:prSet presAssocID="{A6E590AD-9AF0-4826-AF51-36624221E95E}" presName="parentLeftMargin" presStyleLbl="node1" presStyleIdx="1" presStyleCnt="3"/>
      <dgm:spPr/>
    </dgm:pt>
    <dgm:pt modelId="{C4BF62F5-84C0-4CFE-AED5-06E73D78D5FE}" type="pres">
      <dgm:prSet presAssocID="{A6E590AD-9AF0-4826-AF51-36624221E9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BEE6A54-E884-4446-ADEE-3802E3B4FCED}" type="pres">
      <dgm:prSet presAssocID="{A6E590AD-9AF0-4826-AF51-36624221E95E}" presName="negativeSpace" presStyleCnt="0"/>
      <dgm:spPr/>
    </dgm:pt>
    <dgm:pt modelId="{F20F1667-6BC4-4576-A4F6-8437709F13AF}" type="pres">
      <dgm:prSet presAssocID="{A6E590AD-9AF0-4826-AF51-36624221E9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A94FC6-E5CD-4194-8792-5EFB096BF11A}" type="presOf" srcId="{A6E590AD-9AF0-4826-AF51-36624221E95E}" destId="{269801A2-D9BC-4354-8EF7-0971654C145B}" srcOrd="0" destOrd="0" presId="urn:microsoft.com/office/officeart/2005/8/layout/list1"/>
    <dgm:cxn modelId="{8760FC03-B791-4CBA-B3B7-080D777CE9BE}" type="presOf" srcId="{9EC8FF90-960D-47D7-9525-57882CCE6944}" destId="{960BDCEA-9B95-42ED-942F-AACC19D53E4F}" srcOrd="0" destOrd="0" presId="urn:microsoft.com/office/officeart/2005/8/layout/list1"/>
    <dgm:cxn modelId="{A4A33C01-DFC2-4EAB-8994-07AA04418D37}" type="presOf" srcId="{AA995AE8-9969-4482-B24C-E9D1990893A5}" destId="{8FA9D95B-A58B-4336-BD51-8EEB09A3B362}" srcOrd="0" destOrd="0" presId="urn:microsoft.com/office/officeart/2005/8/layout/list1"/>
    <dgm:cxn modelId="{ED5095D9-85D3-4A6F-A180-F44366E307F2}" type="presOf" srcId="{A6E590AD-9AF0-4826-AF51-36624221E95E}" destId="{C4BF62F5-84C0-4CFE-AED5-06E73D78D5FE}" srcOrd="1" destOrd="0" presId="urn:microsoft.com/office/officeart/2005/8/layout/list1"/>
    <dgm:cxn modelId="{A3A41D8D-1967-4402-BE10-F90BE63EA83A}" srcId="{2F5E3244-6687-4E57-8335-D4FB7BCF001B}" destId="{AA995AE8-9969-4482-B24C-E9D1990893A5}" srcOrd="0" destOrd="0" parTransId="{FFD5C5D1-24D4-417E-ABC6-8FAC33D4C6C5}" sibTransId="{2E9A7DBD-2D77-4597-957E-867F3656C452}"/>
    <dgm:cxn modelId="{B20D5189-5E6C-41F6-A8BD-47F3D9088189}" type="presOf" srcId="{2F5E3244-6687-4E57-8335-D4FB7BCF001B}" destId="{E0F34263-7250-465E-A401-12700A7B7F4A}" srcOrd="0" destOrd="0" presId="urn:microsoft.com/office/officeart/2005/8/layout/list1"/>
    <dgm:cxn modelId="{A11EFC2C-CEAB-4063-9719-A6EE3EF99ABD}" type="presOf" srcId="{E81ABDEC-EC1F-4EB6-8C19-92CF89DDC54C}" destId="{FA2FCD67-E1B8-406D-9C94-6D86777C043A}" srcOrd="0" destOrd="0" presId="urn:microsoft.com/office/officeart/2005/8/layout/list1"/>
    <dgm:cxn modelId="{FE2486CB-26BD-4C1B-9208-34F1E515FB4E}" type="presOf" srcId="{9EC8FF90-960D-47D7-9525-57882CCE6944}" destId="{08C52A28-99D5-4570-9D85-19D0B31F7731}" srcOrd="1" destOrd="0" presId="urn:microsoft.com/office/officeart/2005/8/layout/list1"/>
    <dgm:cxn modelId="{A10BF13C-7695-4E69-8857-D96DC6B7C6A3}" type="presOf" srcId="{AA995AE8-9969-4482-B24C-E9D1990893A5}" destId="{A99C281C-2413-4B3F-985D-9660DFED5CBF}" srcOrd="1" destOrd="0" presId="urn:microsoft.com/office/officeart/2005/8/layout/list1"/>
    <dgm:cxn modelId="{04278A7E-6915-46B6-9AC6-102D356C978C}" type="presOf" srcId="{46B7425B-E206-4664-8E86-D0E5859B2E02}" destId="{3F6F935A-8ECF-4FA6-884D-00FD29DEB8BA}" srcOrd="0" destOrd="0" presId="urn:microsoft.com/office/officeart/2005/8/layout/list1"/>
    <dgm:cxn modelId="{582DABAC-75B5-4E12-9FC6-954CD203003B}" srcId="{AA995AE8-9969-4482-B24C-E9D1990893A5}" destId="{46B7425B-E206-4664-8E86-D0E5859B2E02}" srcOrd="0" destOrd="0" parTransId="{BE997261-26B7-4CBB-B092-DCA1C9D0A34C}" sibTransId="{728DB6F0-85C0-4FA2-994B-EE022460E2A1}"/>
    <dgm:cxn modelId="{5269DB3F-4F91-4C05-8817-7575F34DE25C}" srcId="{2F5E3244-6687-4E57-8335-D4FB7BCF001B}" destId="{9EC8FF90-960D-47D7-9525-57882CCE6944}" srcOrd="1" destOrd="0" parTransId="{00B03D49-12CB-4DCA-A183-0F5A8F22E7D1}" sibTransId="{A8B1D859-9DB0-461F-BC3B-AFEE39FE970D}"/>
    <dgm:cxn modelId="{157DA761-A45E-49D8-B7BF-48A93A07B77E}" type="presOf" srcId="{96BFE97B-BD6E-4CE4-B15F-FCA5743C01EA}" destId="{F20F1667-6BC4-4576-A4F6-8437709F13AF}" srcOrd="0" destOrd="0" presId="urn:microsoft.com/office/officeart/2005/8/layout/list1"/>
    <dgm:cxn modelId="{846A6659-15BF-4729-B059-442D8F6794AE}" srcId="{9EC8FF90-960D-47D7-9525-57882CCE6944}" destId="{E81ABDEC-EC1F-4EB6-8C19-92CF89DDC54C}" srcOrd="0" destOrd="0" parTransId="{075C4D9A-97ED-4A68-8994-6A132905C7E8}" sibTransId="{95B6F7F0-7C1A-4ED7-9B93-7F613ABDF406}"/>
    <dgm:cxn modelId="{D63C9EE9-A7E6-45F6-BE3E-52065A6E0871}" type="presOf" srcId="{1EFDC433-BED9-4DAB-92B3-DAA33DE8BDBA}" destId="{FA2FCD67-E1B8-406D-9C94-6D86777C043A}" srcOrd="0" destOrd="1" presId="urn:microsoft.com/office/officeart/2005/8/layout/list1"/>
    <dgm:cxn modelId="{9187DB05-ED7E-4A96-8918-7F0D05C085CB}" srcId="{9EC8FF90-960D-47D7-9525-57882CCE6944}" destId="{1EFDC433-BED9-4DAB-92B3-DAA33DE8BDBA}" srcOrd="1" destOrd="0" parTransId="{B19FBE80-A5F1-418D-8FDD-7BE972B264B2}" sibTransId="{D4DF3067-C337-4BD3-8033-B042832D4CA4}"/>
    <dgm:cxn modelId="{AB94CE5B-AD36-478C-9EFD-74DB534007A0}" srcId="{A6E590AD-9AF0-4826-AF51-36624221E95E}" destId="{96BFE97B-BD6E-4CE4-B15F-FCA5743C01EA}" srcOrd="0" destOrd="0" parTransId="{DDD4A8B5-2DA1-48D1-A3EE-3B4792759DFC}" sibTransId="{49323C51-1951-46E7-B4E7-FBD196D45CBA}"/>
    <dgm:cxn modelId="{EA2A265D-7B00-4BD6-85AF-E7C0C780E35B}" srcId="{2F5E3244-6687-4E57-8335-D4FB7BCF001B}" destId="{A6E590AD-9AF0-4826-AF51-36624221E95E}" srcOrd="2" destOrd="0" parTransId="{0398354C-35AD-4FCF-A453-5741DDE45F46}" sibTransId="{D35C7A59-3AB0-499B-B680-55FCCAA7BCA3}"/>
    <dgm:cxn modelId="{3A4DF52D-3B5C-4924-8E22-FFC266CEB788}" type="presParOf" srcId="{E0F34263-7250-465E-A401-12700A7B7F4A}" destId="{83BEF6A6-F499-471A-9C8E-6CDB1F547C3C}" srcOrd="0" destOrd="0" presId="urn:microsoft.com/office/officeart/2005/8/layout/list1"/>
    <dgm:cxn modelId="{CEBD5E8A-E4FB-4199-8D53-89C977DB5A2E}" type="presParOf" srcId="{83BEF6A6-F499-471A-9C8E-6CDB1F547C3C}" destId="{8FA9D95B-A58B-4336-BD51-8EEB09A3B362}" srcOrd="0" destOrd="0" presId="urn:microsoft.com/office/officeart/2005/8/layout/list1"/>
    <dgm:cxn modelId="{77C9F841-D3B2-4CCA-ACFD-4C534C333C35}" type="presParOf" srcId="{83BEF6A6-F499-471A-9C8E-6CDB1F547C3C}" destId="{A99C281C-2413-4B3F-985D-9660DFED5CBF}" srcOrd="1" destOrd="0" presId="urn:microsoft.com/office/officeart/2005/8/layout/list1"/>
    <dgm:cxn modelId="{BFDE8E34-1D2B-4D3C-8B88-6038393892FC}" type="presParOf" srcId="{E0F34263-7250-465E-A401-12700A7B7F4A}" destId="{D0E85F11-C013-4F8E-AB18-0E211A1B5FD2}" srcOrd="1" destOrd="0" presId="urn:microsoft.com/office/officeart/2005/8/layout/list1"/>
    <dgm:cxn modelId="{B0200371-B418-4B4C-9ACD-0ABBD63D98E5}" type="presParOf" srcId="{E0F34263-7250-465E-A401-12700A7B7F4A}" destId="{3F6F935A-8ECF-4FA6-884D-00FD29DEB8BA}" srcOrd="2" destOrd="0" presId="urn:microsoft.com/office/officeart/2005/8/layout/list1"/>
    <dgm:cxn modelId="{E45B7A74-A173-4426-B15A-CEF951945403}" type="presParOf" srcId="{E0F34263-7250-465E-A401-12700A7B7F4A}" destId="{9055BC56-1648-4C5F-9E73-F68B820A97F5}" srcOrd="3" destOrd="0" presId="urn:microsoft.com/office/officeart/2005/8/layout/list1"/>
    <dgm:cxn modelId="{9A2B9D95-7A0C-463A-AE60-7E2DDAF2E35F}" type="presParOf" srcId="{E0F34263-7250-465E-A401-12700A7B7F4A}" destId="{E9CA3E22-157F-4815-9D58-7BDCFFC31FD9}" srcOrd="4" destOrd="0" presId="urn:microsoft.com/office/officeart/2005/8/layout/list1"/>
    <dgm:cxn modelId="{C5F5CB34-782B-4F09-99F5-D1A42DA15793}" type="presParOf" srcId="{E9CA3E22-157F-4815-9D58-7BDCFFC31FD9}" destId="{960BDCEA-9B95-42ED-942F-AACC19D53E4F}" srcOrd="0" destOrd="0" presId="urn:microsoft.com/office/officeart/2005/8/layout/list1"/>
    <dgm:cxn modelId="{D94A9BFF-BE92-4683-8426-F5E080B75C17}" type="presParOf" srcId="{E9CA3E22-157F-4815-9D58-7BDCFFC31FD9}" destId="{08C52A28-99D5-4570-9D85-19D0B31F7731}" srcOrd="1" destOrd="0" presId="urn:microsoft.com/office/officeart/2005/8/layout/list1"/>
    <dgm:cxn modelId="{4AC59700-FA2D-4F32-8BFB-8C2CF1ED511A}" type="presParOf" srcId="{E0F34263-7250-465E-A401-12700A7B7F4A}" destId="{3CF45826-BC82-4879-95C5-378246208343}" srcOrd="5" destOrd="0" presId="urn:microsoft.com/office/officeart/2005/8/layout/list1"/>
    <dgm:cxn modelId="{003657B0-1777-4491-85B3-0EDDC3AEF65B}" type="presParOf" srcId="{E0F34263-7250-465E-A401-12700A7B7F4A}" destId="{FA2FCD67-E1B8-406D-9C94-6D86777C043A}" srcOrd="6" destOrd="0" presId="urn:microsoft.com/office/officeart/2005/8/layout/list1"/>
    <dgm:cxn modelId="{F3261506-3585-4AAC-A3AC-0A55539F0590}" type="presParOf" srcId="{E0F34263-7250-465E-A401-12700A7B7F4A}" destId="{DBB5EB50-01FA-4AA7-B47E-FCDC6B8B1B5F}" srcOrd="7" destOrd="0" presId="urn:microsoft.com/office/officeart/2005/8/layout/list1"/>
    <dgm:cxn modelId="{18AC76D4-5C0B-4262-A17E-61C7C1B8BD03}" type="presParOf" srcId="{E0F34263-7250-465E-A401-12700A7B7F4A}" destId="{4DA2F7AC-2033-41A2-9734-812FE33D5AE6}" srcOrd="8" destOrd="0" presId="urn:microsoft.com/office/officeart/2005/8/layout/list1"/>
    <dgm:cxn modelId="{A1C79ACC-7515-499E-8CB3-D7FB5A08EA7F}" type="presParOf" srcId="{4DA2F7AC-2033-41A2-9734-812FE33D5AE6}" destId="{269801A2-D9BC-4354-8EF7-0971654C145B}" srcOrd="0" destOrd="0" presId="urn:microsoft.com/office/officeart/2005/8/layout/list1"/>
    <dgm:cxn modelId="{644A0E55-CF27-42D4-BA4E-53CD1102CEF0}" type="presParOf" srcId="{4DA2F7AC-2033-41A2-9734-812FE33D5AE6}" destId="{C4BF62F5-84C0-4CFE-AED5-06E73D78D5FE}" srcOrd="1" destOrd="0" presId="urn:microsoft.com/office/officeart/2005/8/layout/list1"/>
    <dgm:cxn modelId="{08E209F0-9CDE-45C5-A66C-D05CAA99C482}" type="presParOf" srcId="{E0F34263-7250-465E-A401-12700A7B7F4A}" destId="{5BEE6A54-E884-4446-ADEE-3802E3B4FCED}" srcOrd="9" destOrd="0" presId="urn:microsoft.com/office/officeart/2005/8/layout/list1"/>
    <dgm:cxn modelId="{25C17DB1-7D71-4A74-82A6-1FF3C83EC1F8}" type="presParOf" srcId="{E0F34263-7250-465E-A401-12700A7B7F4A}" destId="{F20F1667-6BC4-4576-A4F6-8437709F13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6CEEA-C3DB-4856-8E79-4DBA639531FF}">
      <dsp:nvSpPr>
        <dsp:cNvPr id="0" name=""/>
        <dsp:cNvSpPr/>
      </dsp:nvSpPr>
      <dsp:spPr>
        <a:xfrm>
          <a:off x="-5356935" y="-820343"/>
          <a:ext cx="6378729" cy="6378729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D00EC-7BC1-4691-8D0F-FA82E08CA559}">
      <dsp:nvSpPr>
        <dsp:cNvPr id="0" name=""/>
        <dsp:cNvSpPr/>
      </dsp:nvSpPr>
      <dsp:spPr>
        <a:xfrm>
          <a:off x="380965" y="249505"/>
          <a:ext cx="10033840" cy="498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93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0" kern="1200" dirty="0" smtClean="0"/>
            <a:t>Giới thiệu về Giao dịch năng lượng Ngang hàng (P2P)</a:t>
          </a:r>
          <a:endParaRPr lang="en-US" sz="2400" b="0" kern="1200" dirty="0"/>
        </a:p>
      </dsp:txBody>
      <dsp:txXfrm>
        <a:off x="380965" y="249505"/>
        <a:ext cx="10033840" cy="498821"/>
      </dsp:txXfrm>
    </dsp:sp>
    <dsp:sp modelId="{2978A0AD-6789-4D11-99B4-B80EDE1904ED}">
      <dsp:nvSpPr>
        <dsp:cNvPr id="0" name=""/>
        <dsp:cNvSpPr/>
      </dsp:nvSpPr>
      <dsp:spPr>
        <a:xfrm>
          <a:off x="69201" y="187152"/>
          <a:ext cx="623526" cy="6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C98F7-CB3A-4E2C-AFDE-81ACDFF28CD1}">
      <dsp:nvSpPr>
        <dsp:cNvPr id="0" name=""/>
        <dsp:cNvSpPr/>
      </dsp:nvSpPr>
      <dsp:spPr>
        <a:xfrm>
          <a:off x="791279" y="997642"/>
          <a:ext cx="9623526" cy="498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93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0" kern="1200" smtClean="0"/>
            <a:t>Các Định nghĩa và Khái niệm Cốt lõi</a:t>
          </a:r>
          <a:endParaRPr lang="en-US" sz="2400" b="0" kern="1200"/>
        </a:p>
      </dsp:txBody>
      <dsp:txXfrm>
        <a:off x="791279" y="997642"/>
        <a:ext cx="9623526" cy="498821"/>
      </dsp:txXfrm>
    </dsp:sp>
    <dsp:sp modelId="{91B49363-1352-4232-BFF4-39DAEBCE34D8}">
      <dsp:nvSpPr>
        <dsp:cNvPr id="0" name=""/>
        <dsp:cNvSpPr/>
      </dsp:nvSpPr>
      <dsp:spPr>
        <a:xfrm>
          <a:off x="479516" y="935289"/>
          <a:ext cx="623526" cy="6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4A026-A31B-4833-BCB8-A3D4F59917E7}">
      <dsp:nvSpPr>
        <dsp:cNvPr id="0" name=""/>
        <dsp:cNvSpPr/>
      </dsp:nvSpPr>
      <dsp:spPr>
        <a:xfrm>
          <a:off x="978906" y="1745779"/>
          <a:ext cx="9435899" cy="498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93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0" kern="1200" smtClean="0"/>
            <a:t>Các Mô hình Giao dịch P2P</a:t>
          </a:r>
          <a:endParaRPr lang="en-US" sz="2400" b="0" kern="1200"/>
        </a:p>
      </dsp:txBody>
      <dsp:txXfrm>
        <a:off x="978906" y="1745779"/>
        <a:ext cx="9435899" cy="498821"/>
      </dsp:txXfrm>
    </dsp:sp>
    <dsp:sp modelId="{B3AD4C43-5361-45EA-806D-1748528A7ED4}">
      <dsp:nvSpPr>
        <dsp:cNvPr id="0" name=""/>
        <dsp:cNvSpPr/>
      </dsp:nvSpPr>
      <dsp:spPr>
        <a:xfrm>
          <a:off x="667142" y="1683426"/>
          <a:ext cx="623526" cy="6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D8D01-E89F-4F08-9769-9FB634F040EC}">
      <dsp:nvSpPr>
        <dsp:cNvPr id="0" name=""/>
        <dsp:cNvSpPr/>
      </dsp:nvSpPr>
      <dsp:spPr>
        <a:xfrm>
          <a:off x="978906" y="2493442"/>
          <a:ext cx="9435899" cy="498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93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0" kern="1200" smtClean="0"/>
            <a:t>Các Công nghệ Nền tảng</a:t>
          </a:r>
          <a:endParaRPr lang="en-US" sz="2400" b="0" kern="1200"/>
        </a:p>
      </dsp:txBody>
      <dsp:txXfrm>
        <a:off x="978906" y="2493442"/>
        <a:ext cx="9435899" cy="498821"/>
      </dsp:txXfrm>
    </dsp:sp>
    <dsp:sp modelId="{15666F9A-3C34-4152-BE55-651AF590FA0E}">
      <dsp:nvSpPr>
        <dsp:cNvPr id="0" name=""/>
        <dsp:cNvSpPr/>
      </dsp:nvSpPr>
      <dsp:spPr>
        <a:xfrm>
          <a:off x="667142" y="2431089"/>
          <a:ext cx="623526" cy="6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12F58-F999-4900-89AB-31D0D2CC3FA9}">
      <dsp:nvSpPr>
        <dsp:cNvPr id="0" name=""/>
        <dsp:cNvSpPr/>
      </dsp:nvSpPr>
      <dsp:spPr>
        <a:xfrm>
          <a:off x="791279" y="3241579"/>
          <a:ext cx="9623526" cy="498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93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0" kern="1200" smtClean="0"/>
            <a:t>Ứng dụng Thực tiễn: Điện Mặt trời Áp mái</a:t>
          </a:r>
          <a:endParaRPr lang="en-US" sz="2400" b="0" kern="1200"/>
        </a:p>
      </dsp:txBody>
      <dsp:txXfrm>
        <a:off x="791279" y="3241579"/>
        <a:ext cx="9623526" cy="498821"/>
      </dsp:txXfrm>
    </dsp:sp>
    <dsp:sp modelId="{9F1E9F77-7112-46C9-8240-6F7BFEC10614}">
      <dsp:nvSpPr>
        <dsp:cNvPr id="0" name=""/>
        <dsp:cNvSpPr/>
      </dsp:nvSpPr>
      <dsp:spPr>
        <a:xfrm>
          <a:off x="479516" y="3179226"/>
          <a:ext cx="623526" cy="6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4343D-C992-4EC8-BA64-6CE16126354D}">
      <dsp:nvSpPr>
        <dsp:cNvPr id="0" name=""/>
        <dsp:cNvSpPr/>
      </dsp:nvSpPr>
      <dsp:spPr>
        <a:xfrm>
          <a:off x="380965" y="3989716"/>
          <a:ext cx="10033840" cy="498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93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0" kern="1200" dirty="0" smtClean="0"/>
            <a:t>Kết luận và Hướng phát triển</a:t>
          </a:r>
          <a:endParaRPr lang="en-US" sz="2400" b="0" kern="1200" dirty="0"/>
        </a:p>
      </dsp:txBody>
      <dsp:txXfrm>
        <a:off x="380965" y="3989716"/>
        <a:ext cx="10033840" cy="498821"/>
      </dsp:txXfrm>
    </dsp:sp>
    <dsp:sp modelId="{A596FEC5-20D7-4736-A641-B66A5F208F52}">
      <dsp:nvSpPr>
        <dsp:cNvPr id="0" name=""/>
        <dsp:cNvSpPr/>
      </dsp:nvSpPr>
      <dsp:spPr>
        <a:xfrm>
          <a:off x="69201" y="3927363"/>
          <a:ext cx="623526" cy="623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E2B1A-DD6B-4903-8CD2-56F073F01A04}">
      <dsp:nvSpPr>
        <dsp:cNvPr id="0" name=""/>
        <dsp:cNvSpPr/>
      </dsp:nvSpPr>
      <dsp:spPr>
        <a:xfrm>
          <a:off x="0" y="9671"/>
          <a:ext cx="10480638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Nền tảng giải quyết bài toán </a:t>
          </a:r>
          <a:endParaRPr lang="en-US" sz="2200" kern="1200" dirty="0"/>
        </a:p>
      </dsp:txBody>
      <dsp:txXfrm>
        <a:off x="31984" y="41655"/>
        <a:ext cx="10416670" cy="591232"/>
      </dsp:txXfrm>
    </dsp:sp>
    <dsp:sp modelId="{FDC653B3-CD69-45DF-B153-0BBEA315F210}">
      <dsp:nvSpPr>
        <dsp:cNvPr id="0" name=""/>
        <dsp:cNvSpPr/>
      </dsp:nvSpPr>
      <dsp:spPr>
        <a:xfrm>
          <a:off x="0" y="664871"/>
          <a:ext cx="10480638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760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200" kern="1200" smtClean="0"/>
            <a:t>Gurobi, CPLEX (thông qua Python, MATLAB).</a:t>
          </a:r>
          <a:endParaRPr lang="en-US" sz="2200" kern="1200"/>
        </a:p>
      </dsp:txBody>
      <dsp:txXfrm>
        <a:off x="0" y="664871"/>
        <a:ext cx="10480638" cy="579600"/>
      </dsp:txXfrm>
    </dsp:sp>
    <dsp:sp modelId="{B4626535-203C-4234-B609-48A38EA8C506}">
      <dsp:nvSpPr>
        <dsp:cNvPr id="0" name=""/>
        <dsp:cNvSpPr/>
      </dsp:nvSpPr>
      <dsp:spPr>
        <a:xfrm>
          <a:off x="0" y="1244471"/>
          <a:ext cx="10480638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Thuật toán tối ưu hóa phân tán</a:t>
          </a:r>
          <a:endParaRPr lang="en-US" sz="2200" kern="1200" dirty="0"/>
        </a:p>
      </dsp:txBody>
      <dsp:txXfrm>
        <a:off x="31984" y="1276455"/>
        <a:ext cx="10416670" cy="591232"/>
      </dsp:txXfrm>
    </dsp:sp>
    <dsp:sp modelId="{799E6C32-2AE9-409D-AF10-DFE8C393B37C}">
      <dsp:nvSpPr>
        <dsp:cNvPr id="0" name=""/>
        <dsp:cNvSpPr/>
      </dsp:nvSpPr>
      <dsp:spPr>
        <a:xfrm>
          <a:off x="0" y="1899671"/>
          <a:ext cx="10480638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760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200" b="1" kern="1200" dirty="0" smtClean="0"/>
            <a:t>ADMM (Alternating Direction Method of Multipliers): </a:t>
          </a:r>
          <a:r>
            <a:rPr lang="vi-VN" sz="2200" kern="1200" dirty="0" smtClean="0"/>
            <a:t>Giải thuật then chốt để giải bài toán tối ưu hóa tổng thể mà không cần thu thập tất cả dữ liệu về một nơi.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200" b="1" kern="1200" dirty="0" smtClean="0"/>
            <a:t>Nguyên lý: </a:t>
          </a:r>
          <a:r>
            <a:rPr lang="vi-VN" sz="2200" kern="1200" dirty="0" smtClean="0"/>
            <a:t>Các tác nhân tự giải bài toán cục bộ và chỉ trao đổi một lượng thông tin giới hạn (giá, sản lượng biên).</a:t>
          </a:r>
          <a:endParaRPr lang="en-US" sz="2200" kern="1200" dirty="0"/>
        </a:p>
      </dsp:txBody>
      <dsp:txXfrm>
        <a:off x="0" y="1899671"/>
        <a:ext cx="10480638" cy="1593900"/>
      </dsp:txXfrm>
    </dsp:sp>
    <dsp:sp modelId="{FB298D11-669A-4542-B172-C81819BCF2ED}">
      <dsp:nvSpPr>
        <dsp:cNvPr id="0" name=""/>
        <dsp:cNvSpPr/>
      </dsp:nvSpPr>
      <dsp:spPr>
        <a:xfrm>
          <a:off x="0" y="3493571"/>
          <a:ext cx="10480638" cy="65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Trí tuệ nhân tạo (AI/ML) </a:t>
          </a:r>
          <a:endParaRPr lang="en-US" sz="2200" kern="1200" dirty="0"/>
        </a:p>
      </dsp:txBody>
      <dsp:txXfrm>
        <a:off x="31984" y="3525555"/>
        <a:ext cx="10416670" cy="591232"/>
      </dsp:txXfrm>
    </dsp:sp>
    <dsp:sp modelId="{15DA1DAC-A8F4-4DF2-BD33-609C4A010599}">
      <dsp:nvSpPr>
        <dsp:cNvPr id="0" name=""/>
        <dsp:cNvSpPr/>
      </dsp:nvSpPr>
      <dsp:spPr>
        <a:xfrm>
          <a:off x="0" y="4148771"/>
          <a:ext cx="10480638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760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200" kern="1200" smtClean="0"/>
            <a:t>Hỗ trợ dự báo sản lượng NLTT và phụ tải.</a:t>
          </a:r>
          <a:endParaRPr lang="en-US" sz="2200" kern="1200"/>
        </a:p>
      </dsp:txBody>
      <dsp:txXfrm>
        <a:off x="0" y="4148771"/>
        <a:ext cx="10480638" cy="579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5212A-1A66-4BAA-9A15-7BA733B12E41}">
      <dsp:nvSpPr>
        <dsp:cNvPr id="0" name=""/>
        <dsp:cNvSpPr/>
      </dsp:nvSpPr>
      <dsp:spPr>
        <a:xfrm>
          <a:off x="0" y="0"/>
          <a:ext cx="57175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8FE74-3B86-4AF9-954A-B0A5922160E4}">
      <dsp:nvSpPr>
        <dsp:cNvPr id="0" name=""/>
        <dsp:cNvSpPr/>
      </dsp:nvSpPr>
      <dsp:spPr>
        <a:xfrm>
          <a:off x="0" y="0"/>
          <a:ext cx="1875230" cy="236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Mô tả Kịch bản </a:t>
          </a:r>
          <a:endParaRPr lang="en-US" sz="2400" kern="1200" dirty="0"/>
        </a:p>
      </dsp:txBody>
      <dsp:txXfrm>
        <a:off x="0" y="0"/>
        <a:ext cx="1875230" cy="2369021"/>
      </dsp:txXfrm>
    </dsp:sp>
    <dsp:sp modelId="{F339118A-9F18-421F-A3EB-8A78A1758A1E}">
      <dsp:nvSpPr>
        <dsp:cNvPr id="0" name=""/>
        <dsp:cNvSpPr/>
      </dsp:nvSpPr>
      <dsp:spPr>
        <a:xfrm>
          <a:off x="1947258" y="107577"/>
          <a:ext cx="3769476" cy="215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Các hộ gia đình có PV áp mái trở thành prosumer.</a:t>
          </a:r>
          <a:endParaRPr lang="en-US" sz="1800" kern="1200" dirty="0"/>
        </a:p>
      </dsp:txBody>
      <dsp:txXfrm>
        <a:off x="1947258" y="107577"/>
        <a:ext cx="3769476" cy="2151552"/>
      </dsp:txXfrm>
    </dsp:sp>
    <dsp:sp modelId="{8540BF04-AC2F-4DA1-AE13-6A1B55C56F47}">
      <dsp:nvSpPr>
        <dsp:cNvPr id="0" name=""/>
        <dsp:cNvSpPr/>
      </dsp:nvSpPr>
      <dsp:spPr>
        <a:xfrm>
          <a:off x="1875230" y="2259130"/>
          <a:ext cx="38415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7A7E1-3364-417B-BE0C-4BA826F4FE72}">
      <dsp:nvSpPr>
        <dsp:cNvPr id="0" name=""/>
        <dsp:cNvSpPr/>
      </dsp:nvSpPr>
      <dsp:spPr>
        <a:xfrm>
          <a:off x="0" y="2369021"/>
          <a:ext cx="57175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12ACF-B541-42BF-AE6F-B926BA3FCDAD}">
      <dsp:nvSpPr>
        <dsp:cNvPr id="0" name=""/>
        <dsp:cNvSpPr/>
      </dsp:nvSpPr>
      <dsp:spPr>
        <a:xfrm>
          <a:off x="0" y="2369021"/>
          <a:ext cx="1974386" cy="236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Thách thức chính trong kịch bản này</a:t>
          </a:r>
          <a:endParaRPr lang="en-US" sz="2400" kern="1200" dirty="0"/>
        </a:p>
      </dsp:txBody>
      <dsp:txXfrm>
        <a:off x="0" y="2369021"/>
        <a:ext cx="1974386" cy="2369021"/>
      </dsp:txXfrm>
    </dsp:sp>
    <dsp:sp modelId="{ED36B7B4-49C4-4615-B106-61AD063EA4B9}">
      <dsp:nvSpPr>
        <dsp:cNvPr id="0" name=""/>
        <dsp:cNvSpPr/>
      </dsp:nvSpPr>
      <dsp:spPr>
        <a:xfrm>
          <a:off x="2044488" y="2406037"/>
          <a:ext cx="3668664" cy="74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Sự không chắc chắn của nguồn PV và phụ tải.</a:t>
          </a:r>
          <a:endParaRPr lang="en-US" sz="1800" kern="1200" dirty="0"/>
        </a:p>
      </dsp:txBody>
      <dsp:txXfrm>
        <a:off x="2044488" y="2406037"/>
        <a:ext cx="3668664" cy="740319"/>
      </dsp:txXfrm>
    </dsp:sp>
    <dsp:sp modelId="{527F3221-CDFD-495C-9920-BAF04E2F52A7}">
      <dsp:nvSpPr>
        <dsp:cNvPr id="0" name=""/>
        <dsp:cNvSpPr/>
      </dsp:nvSpPr>
      <dsp:spPr>
        <a:xfrm>
          <a:off x="1974386" y="3146356"/>
          <a:ext cx="37387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93038-D0E5-41D6-979D-D22A0682E671}">
      <dsp:nvSpPr>
        <dsp:cNvPr id="0" name=""/>
        <dsp:cNvSpPr/>
      </dsp:nvSpPr>
      <dsp:spPr>
        <a:xfrm>
          <a:off x="2044488" y="3183372"/>
          <a:ext cx="3668664" cy="74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Ràng buộc của lưới điện hạ thế.</a:t>
          </a:r>
          <a:endParaRPr lang="en-US" sz="1800" kern="1200" dirty="0"/>
        </a:p>
      </dsp:txBody>
      <dsp:txXfrm>
        <a:off x="2044488" y="3183372"/>
        <a:ext cx="3668664" cy="740319"/>
      </dsp:txXfrm>
    </dsp:sp>
    <dsp:sp modelId="{B26AD347-00F2-46F3-86F6-C4E0EC6D20A6}">
      <dsp:nvSpPr>
        <dsp:cNvPr id="0" name=""/>
        <dsp:cNvSpPr/>
      </dsp:nvSpPr>
      <dsp:spPr>
        <a:xfrm>
          <a:off x="1974386" y="3923691"/>
          <a:ext cx="37387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1ED57-6C16-4D51-8642-430C059BFDCA}">
      <dsp:nvSpPr>
        <dsp:cNvPr id="0" name=""/>
        <dsp:cNvSpPr/>
      </dsp:nvSpPr>
      <dsp:spPr>
        <a:xfrm>
          <a:off x="2044488" y="3960707"/>
          <a:ext cx="3668664" cy="74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Làm sao để khuyến khích các hộ tham gia và chia sẻ lợi ích công bằng.</a:t>
          </a:r>
          <a:endParaRPr lang="en-US" sz="1800" kern="1200" dirty="0"/>
        </a:p>
      </dsp:txBody>
      <dsp:txXfrm>
        <a:off x="2044488" y="3960707"/>
        <a:ext cx="3668664" cy="740319"/>
      </dsp:txXfrm>
    </dsp:sp>
    <dsp:sp modelId="{54959856-BA07-4548-8D67-B57D05DA2598}">
      <dsp:nvSpPr>
        <dsp:cNvPr id="0" name=""/>
        <dsp:cNvSpPr/>
      </dsp:nvSpPr>
      <dsp:spPr>
        <a:xfrm>
          <a:off x="1974386" y="4701027"/>
          <a:ext cx="37387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35F7-B62A-462A-836A-6A12BF69AE81}">
      <dsp:nvSpPr>
        <dsp:cNvPr id="0" name=""/>
        <dsp:cNvSpPr/>
      </dsp:nvSpPr>
      <dsp:spPr>
        <a:xfrm>
          <a:off x="4192255" y="0"/>
          <a:ext cx="6288382" cy="1480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200" kern="1200" smtClean="0"/>
            <a:t>Giải pháp: Mô hình tối ưu hóa (SP/RO) + Hệ thống lưu trữ BESS.</a:t>
          </a:r>
          <a:endParaRPr lang="en-US" sz="2200" kern="1200"/>
        </a:p>
      </dsp:txBody>
      <dsp:txXfrm>
        <a:off x="4192255" y="185080"/>
        <a:ext cx="5733143" cy="1110478"/>
      </dsp:txXfrm>
    </dsp:sp>
    <dsp:sp modelId="{B2B46EED-9C1E-4C09-A96A-A4F53EAD9725}">
      <dsp:nvSpPr>
        <dsp:cNvPr id="0" name=""/>
        <dsp:cNvSpPr/>
      </dsp:nvSpPr>
      <dsp:spPr>
        <a:xfrm>
          <a:off x="0" y="0"/>
          <a:ext cx="4192255" cy="1480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Vấn đề: Không chắc chắn </a:t>
          </a:r>
          <a:endParaRPr lang="en-US" sz="2200" kern="1200" dirty="0"/>
        </a:p>
      </dsp:txBody>
      <dsp:txXfrm>
        <a:off x="72279" y="72279"/>
        <a:ext cx="4047697" cy="1336080"/>
      </dsp:txXfrm>
    </dsp:sp>
    <dsp:sp modelId="{76751FC4-EB9C-4811-8830-EB757648B548}">
      <dsp:nvSpPr>
        <dsp:cNvPr id="0" name=""/>
        <dsp:cNvSpPr/>
      </dsp:nvSpPr>
      <dsp:spPr>
        <a:xfrm>
          <a:off x="4192255" y="1628702"/>
          <a:ext cx="6288382" cy="1480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200" kern="1200" smtClean="0"/>
            <a:t>Giải pháp: Tích hợp bài toán OPF, sử dụng tín hiệu giá từ DSO (DLMP, Risk Price).</a:t>
          </a:r>
          <a:endParaRPr lang="en-US" sz="2200" kern="1200"/>
        </a:p>
      </dsp:txBody>
      <dsp:txXfrm>
        <a:off x="4192255" y="1813782"/>
        <a:ext cx="5733143" cy="1110478"/>
      </dsp:txXfrm>
    </dsp:sp>
    <dsp:sp modelId="{0DC15598-7F47-4C12-8677-801D61D2731D}">
      <dsp:nvSpPr>
        <dsp:cNvPr id="0" name=""/>
        <dsp:cNvSpPr/>
      </dsp:nvSpPr>
      <dsp:spPr>
        <a:xfrm>
          <a:off x="0" y="1628702"/>
          <a:ext cx="4192255" cy="1480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smtClean="0"/>
            <a:t>Vấn đề: Ràng buộc lưới điện </a:t>
          </a:r>
          <a:endParaRPr lang="en-US" sz="2200" kern="1200"/>
        </a:p>
      </dsp:txBody>
      <dsp:txXfrm>
        <a:off x="72279" y="1700981"/>
        <a:ext cx="4047697" cy="1336080"/>
      </dsp:txXfrm>
    </dsp:sp>
    <dsp:sp modelId="{BEE34DA0-8A6E-44C9-9CD1-A397E3E83646}">
      <dsp:nvSpPr>
        <dsp:cNvPr id="0" name=""/>
        <dsp:cNvSpPr/>
      </dsp:nvSpPr>
      <dsp:spPr>
        <a:xfrm>
          <a:off x="4192255" y="3257404"/>
          <a:ext cx="6288382" cy="14806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200" kern="1200" smtClean="0"/>
            <a:t>Giải pháp: Cơ chế danh tiếng, phân bổ lợi ích công bằng (Giá trị Shapley).</a:t>
          </a:r>
          <a:endParaRPr lang="en-US" sz="2200" kern="1200"/>
        </a:p>
      </dsp:txBody>
      <dsp:txXfrm>
        <a:off x="4192255" y="3442484"/>
        <a:ext cx="5733143" cy="1110478"/>
      </dsp:txXfrm>
    </dsp:sp>
    <dsp:sp modelId="{0475F49A-AEF5-4AA4-BA1A-AE992059C21A}">
      <dsp:nvSpPr>
        <dsp:cNvPr id="0" name=""/>
        <dsp:cNvSpPr/>
      </dsp:nvSpPr>
      <dsp:spPr>
        <a:xfrm>
          <a:off x="0" y="3257404"/>
          <a:ext cx="4192255" cy="1480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Vấn đề: Lòng tin và tham gia</a:t>
          </a:r>
          <a:endParaRPr lang="en-US" sz="2200" kern="1200" dirty="0"/>
        </a:p>
      </dsp:txBody>
      <dsp:txXfrm>
        <a:off x="72279" y="3329683"/>
        <a:ext cx="4047697" cy="13360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79F27-73AF-4B84-AE83-E5A2732ED8C3}">
      <dsp:nvSpPr>
        <dsp:cNvPr id="0" name=""/>
        <dsp:cNvSpPr/>
      </dsp:nvSpPr>
      <dsp:spPr>
        <a:xfrm>
          <a:off x="0" y="0"/>
          <a:ext cx="104806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FA9B7-1E37-4A27-A13A-A5F66222692B}">
      <dsp:nvSpPr>
        <dsp:cNvPr id="0" name=""/>
        <dsp:cNvSpPr/>
      </dsp:nvSpPr>
      <dsp:spPr>
        <a:xfrm>
          <a:off x="0" y="0"/>
          <a:ext cx="2096127" cy="118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Tính khả thi và lợi ích</a:t>
          </a:r>
          <a:endParaRPr lang="en-US" sz="2200" kern="1200" dirty="0"/>
        </a:p>
      </dsp:txBody>
      <dsp:txXfrm>
        <a:off x="0" y="0"/>
        <a:ext cx="2096127" cy="1184510"/>
      </dsp:txXfrm>
    </dsp:sp>
    <dsp:sp modelId="{A26A1956-CF27-4291-91C8-7ACD275510CD}">
      <dsp:nvSpPr>
        <dsp:cNvPr id="0" name=""/>
        <dsp:cNvSpPr/>
      </dsp:nvSpPr>
      <dsp:spPr>
        <a:xfrm>
          <a:off x="2253337" y="53788"/>
          <a:ext cx="8227300" cy="107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kern="1200" smtClean="0"/>
            <a:t>P2P đã được chứng minh là khả thi và mang lại lợi ích kinh tế - kỹ thuật rõ rệt.</a:t>
          </a:r>
          <a:endParaRPr lang="en-US" sz="2200" kern="1200"/>
        </a:p>
      </dsp:txBody>
      <dsp:txXfrm>
        <a:off x="2253337" y="53788"/>
        <a:ext cx="8227300" cy="1075776"/>
      </dsp:txXfrm>
    </dsp:sp>
    <dsp:sp modelId="{1352D770-CA68-4A29-B8FA-FD6A24CBBB7A}">
      <dsp:nvSpPr>
        <dsp:cNvPr id="0" name=""/>
        <dsp:cNvSpPr/>
      </dsp:nvSpPr>
      <dsp:spPr>
        <a:xfrm>
          <a:off x="2096127" y="1129565"/>
          <a:ext cx="83845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744ED-4EF6-495E-8B86-C94CDDB48D10}">
      <dsp:nvSpPr>
        <dsp:cNvPr id="0" name=""/>
        <dsp:cNvSpPr/>
      </dsp:nvSpPr>
      <dsp:spPr>
        <a:xfrm>
          <a:off x="0" y="1184510"/>
          <a:ext cx="104806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D8FC6-A473-4CEB-A526-A4ED948191BA}">
      <dsp:nvSpPr>
        <dsp:cNvPr id="0" name=""/>
        <dsp:cNvSpPr/>
      </dsp:nvSpPr>
      <dsp:spPr>
        <a:xfrm>
          <a:off x="0" y="1184510"/>
          <a:ext cx="2096127" cy="118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Công cụ thiết yếu</a:t>
          </a:r>
          <a:endParaRPr lang="en-US" sz="2200" kern="1200" dirty="0"/>
        </a:p>
      </dsp:txBody>
      <dsp:txXfrm>
        <a:off x="0" y="1184510"/>
        <a:ext cx="2096127" cy="1184510"/>
      </dsp:txXfrm>
    </dsp:sp>
    <dsp:sp modelId="{65AE74E0-ECB9-4EF7-A9B7-04F455812BC9}">
      <dsp:nvSpPr>
        <dsp:cNvPr id="0" name=""/>
        <dsp:cNvSpPr/>
      </dsp:nvSpPr>
      <dsp:spPr>
        <a:xfrm>
          <a:off x="2253337" y="1238299"/>
          <a:ext cx="8227300" cy="107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kern="1200" dirty="0" smtClean="0"/>
            <a:t>Lý thuyết trò chơi và các thuật toán tối ưu hóa phân tán là chìa khóa.</a:t>
          </a:r>
          <a:endParaRPr lang="en-US" sz="2200" kern="1200" dirty="0"/>
        </a:p>
      </dsp:txBody>
      <dsp:txXfrm>
        <a:off x="2253337" y="1238299"/>
        <a:ext cx="8227300" cy="1075776"/>
      </dsp:txXfrm>
    </dsp:sp>
    <dsp:sp modelId="{50801A7E-7581-4A43-94A6-1C92C9C12C2C}">
      <dsp:nvSpPr>
        <dsp:cNvPr id="0" name=""/>
        <dsp:cNvSpPr/>
      </dsp:nvSpPr>
      <dsp:spPr>
        <a:xfrm>
          <a:off x="2096127" y="2314075"/>
          <a:ext cx="83845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B969C-BDD5-44B9-BD61-6C8C47690B63}">
      <dsp:nvSpPr>
        <dsp:cNvPr id="0" name=""/>
        <dsp:cNvSpPr/>
      </dsp:nvSpPr>
      <dsp:spPr>
        <a:xfrm>
          <a:off x="0" y="2369021"/>
          <a:ext cx="1048063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7D895-64D4-4F47-8498-6DA3E023DA16}">
      <dsp:nvSpPr>
        <dsp:cNvPr id="0" name=""/>
        <dsp:cNvSpPr/>
      </dsp:nvSpPr>
      <dsp:spPr>
        <a:xfrm>
          <a:off x="0" y="2369021"/>
          <a:ext cx="2096127" cy="118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Nền tảng tin cậy</a:t>
          </a:r>
          <a:endParaRPr lang="en-US" sz="2200" kern="1200" dirty="0"/>
        </a:p>
      </dsp:txBody>
      <dsp:txXfrm>
        <a:off x="0" y="2369021"/>
        <a:ext cx="2096127" cy="1184510"/>
      </dsp:txXfrm>
    </dsp:sp>
    <dsp:sp modelId="{D26382FD-5B41-44E1-8DE5-5778DDB3B852}">
      <dsp:nvSpPr>
        <dsp:cNvPr id="0" name=""/>
        <dsp:cNvSpPr/>
      </dsp:nvSpPr>
      <dsp:spPr>
        <a:xfrm>
          <a:off x="2253337" y="2422810"/>
          <a:ext cx="8227300" cy="107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kern="1200" smtClean="0"/>
            <a:t>Blockchain là công nghệ nền tảng để xây dựng lòng tin và tự động hóa.</a:t>
          </a:r>
          <a:endParaRPr lang="en-US" sz="2200" kern="1200"/>
        </a:p>
      </dsp:txBody>
      <dsp:txXfrm>
        <a:off x="2253337" y="2422810"/>
        <a:ext cx="8227300" cy="1075776"/>
      </dsp:txXfrm>
    </dsp:sp>
    <dsp:sp modelId="{A99166E3-C227-4693-B601-097CC3B64FAB}">
      <dsp:nvSpPr>
        <dsp:cNvPr id="0" name=""/>
        <dsp:cNvSpPr/>
      </dsp:nvSpPr>
      <dsp:spPr>
        <a:xfrm>
          <a:off x="2096127" y="3498586"/>
          <a:ext cx="83845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A96C5-6816-490B-8B11-B21F4867EC07}">
      <dsp:nvSpPr>
        <dsp:cNvPr id="0" name=""/>
        <dsp:cNvSpPr/>
      </dsp:nvSpPr>
      <dsp:spPr>
        <a:xfrm>
          <a:off x="0" y="3553532"/>
          <a:ext cx="104806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32947-94D9-42BE-BE74-D637BC4720C7}">
      <dsp:nvSpPr>
        <dsp:cNvPr id="0" name=""/>
        <dsp:cNvSpPr/>
      </dsp:nvSpPr>
      <dsp:spPr>
        <a:xfrm>
          <a:off x="0" y="3553532"/>
          <a:ext cx="2096127" cy="118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/>
            <a:t>Điều kiện tiên quyết</a:t>
          </a:r>
          <a:endParaRPr lang="en-US" sz="2200" kern="1200" dirty="0"/>
        </a:p>
      </dsp:txBody>
      <dsp:txXfrm>
        <a:off x="0" y="3553532"/>
        <a:ext cx="2096127" cy="1184510"/>
      </dsp:txXfrm>
    </dsp:sp>
    <dsp:sp modelId="{2EDC1F9F-8418-4719-B394-4605F17173DC}">
      <dsp:nvSpPr>
        <dsp:cNvPr id="0" name=""/>
        <dsp:cNvSpPr/>
      </dsp:nvSpPr>
      <dsp:spPr>
        <a:xfrm>
          <a:off x="2253337" y="3607321"/>
          <a:ext cx="8227300" cy="1075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kern="1200" smtClean="0"/>
            <a:t>Việc tích hợp và tuân thủ các ràng buộc của lưới điện vật lý là bắt buộc để đảm bảo an toàn hệ thống.</a:t>
          </a:r>
          <a:endParaRPr lang="en-US" sz="2200" kern="1200"/>
        </a:p>
      </dsp:txBody>
      <dsp:txXfrm>
        <a:off x="2253337" y="3607321"/>
        <a:ext cx="8227300" cy="1075776"/>
      </dsp:txXfrm>
    </dsp:sp>
    <dsp:sp modelId="{31107D65-B77C-41CE-8B5E-FCC1C1B25A3D}">
      <dsp:nvSpPr>
        <dsp:cNvPr id="0" name=""/>
        <dsp:cNvSpPr/>
      </dsp:nvSpPr>
      <dsp:spPr>
        <a:xfrm>
          <a:off x="2096127" y="4683097"/>
          <a:ext cx="83845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7645A-3B2B-43AA-B218-A8D62624F6B1}">
      <dsp:nvSpPr>
        <dsp:cNvPr id="0" name=""/>
        <dsp:cNvSpPr/>
      </dsp:nvSpPr>
      <dsp:spPr>
        <a:xfrm>
          <a:off x="786047" y="0"/>
          <a:ext cx="8908542" cy="473804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06B49A-252F-44D6-8AA4-C9A543DF53C5}">
      <dsp:nvSpPr>
        <dsp:cNvPr id="0" name=""/>
        <dsp:cNvSpPr/>
      </dsp:nvSpPr>
      <dsp:spPr>
        <a:xfrm>
          <a:off x="3070" y="1069925"/>
          <a:ext cx="1848440" cy="25981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dirty="0" smtClean="0"/>
            <a:t>Hoàn thiện khung pháp lý và quy định cho thị trường P2P.</a:t>
          </a:r>
          <a:endParaRPr lang="en-US" sz="1800" kern="1200" dirty="0"/>
        </a:p>
      </dsp:txBody>
      <dsp:txXfrm>
        <a:off x="93303" y="1160158"/>
        <a:ext cx="1667974" cy="2417725"/>
      </dsp:txXfrm>
    </dsp:sp>
    <dsp:sp modelId="{98213575-7DEC-4CE1-8EBB-6CBB29DE399A}">
      <dsp:nvSpPr>
        <dsp:cNvPr id="0" name=""/>
        <dsp:cNvSpPr/>
      </dsp:nvSpPr>
      <dsp:spPr>
        <a:xfrm>
          <a:off x="2159584" y="1069925"/>
          <a:ext cx="1848440" cy="25981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/>
            <a:t>Nghiên cứu mở rộng quy mô và khả năng tương tác giữa các cộng đồng.</a:t>
          </a:r>
          <a:endParaRPr lang="en-US" sz="1800" kern="1200"/>
        </a:p>
      </dsp:txBody>
      <dsp:txXfrm>
        <a:off x="2249817" y="1160158"/>
        <a:ext cx="1667974" cy="2417725"/>
      </dsp:txXfrm>
    </dsp:sp>
    <dsp:sp modelId="{8FA0F32A-320D-46D6-9550-73E0F1F3A338}">
      <dsp:nvSpPr>
        <dsp:cNvPr id="0" name=""/>
        <dsp:cNvSpPr/>
      </dsp:nvSpPr>
      <dsp:spPr>
        <a:xfrm>
          <a:off x="4316098" y="1069925"/>
          <a:ext cx="1848440" cy="259819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/>
            <a:t>Tích hợp sâu hơn các dịch vụ phụ trợ vào mô hình giao dịch.</a:t>
          </a:r>
          <a:endParaRPr lang="en-US" sz="1800" kern="1200" dirty="0"/>
        </a:p>
      </dsp:txBody>
      <dsp:txXfrm>
        <a:off x="4406331" y="1160158"/>
        <a:ext cx="1667974" cy="2417725"/>
      </dsp:txXfrm>
    </dsp:sp>
    <dsp:sp modelId="{CBBC00AB-C9AF-41C5-BC7C-47EE5A4731D8}">
      <dsp:nvSpPr>
        <dsp:cNvPr id="0" name=""/>
        <dsp:cNvSpPr/>
      </dsp:nvSpPr>
      <dsp:spPr>
        <a:xfrm>
          <a:off x="6472612" y="1069925"/>
          <a:ext cx="1848440" cy="25981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5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dirty="0" smtClean="0"/>
            <a:t>Mô hình hóa hành vi người dùng phức tạp hơn (yếu tố tâm lý, xã hội).</a:t>
          </a:r>
          <a:endParaRPr lang="en-US" sz="1800" kern="1200" dirty="0"/>
        </a:p>
      </dsp:txBody>
      <dsp:txXfrm>
        <a:off x="6562845" y="1160158"/>
        <a:ext cx="1667974" cy="2417725"/>
      </dsp:txXfrm>
    </dsp:sp>
    <dsp:sp modelId="{61E1B3BE-1230-4974-BFD0-A4397386D0C3}">
      <dsp:nvSpPr>
        <dsp:cNvPr id="0" name=""/>
        <dsp:cNvSpPr/>
      </dsp:nvSpPr>
      <dsp:spPr>
        <a:xfrm>
          <a:off x="8629126" y="1069925"/>
          <a:ext cx="1848440" cy="259819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6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6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smtClean="0"/>
            <a:t>Tăng cường các giải pháp an ninh mạng cho nền tảng giao dịch.</a:t>
          </a:r>
          <a:endParaRPr lang="en-US" sz="1800" kern="1200"/>
        </a:p>
      </dsp:txBody>
      <dsp:txXfrm>
        <a:off x="8719359" y="1160158"/>
        <a:ext cx="1667974" cy="2417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02DDB-B457-47B3-B440-0E4324D7AB32}">
      <dsp:nvSpPr>
        <dsp:cNvPr id="0" name=""/>
        <dsp:cNvSpPr/>
      </dsp:nvSpPr>
      <dsp:spPr>
        <a:xfrm>
          <a:off x="0" y="11741"/>
          <a:ext cx="10480638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Chuyển dịch năng lượng: </a:t>
          </a:r>
          <a:endParaRPr lang="en-US" sz="2400" kern="1200" dirty="0"/>
        </a:p>
      </dsp:txBody>
      <dsp:txXfrm>
        <a:off x="29243" y="40984"/>
        <a:ext cx="10422152" cy="540554"/>
      </dsp:txXfrm>
    </dsp:sp>
    <dsp:sp modelId="{43AA4AB2-3969-4AF7-BAE3-63BD1C23AB09}">
      <dsp:nvSpPr>
        <dsp:cNvPr id="0" name=""/>
        <dsp:cNvSpPr/>
      </dsp:nvSpPr>
      <dsp:spPr>
        <a:xfrm>
          <a:off x="0" y="610781"/>
          <a:ext cx="10480638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76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000" kern="1200" dirty="0" smtClean="0"/>
            <a:t>Từ mô hình tập trung sang phi tập trung với sự gia tăng của các </a:t>
          </a:r>
          <a:r>
            <a:rPr lang="en-US" sz="2000" kern="1200" dirty="0" smtClean="0"/>
            <a:t>Nguồn n</a:t>
          </a:r>
          <a:r>
            <a:rPr lang="vi-VN" sz="2000" kern="1200" dirty="0" smtClean="0"/>
            <a:t>ăng lượng </a:t>
          </a:r>
          <a:r>
            <a:rPr lang="en-US" sz="2000" kern="1200" dirty="0" smtClean="0"/>
            <a:t>p</a:t>
          </a:r>
          <a:r>
            <a:rPr lang="vi-VN" sz="2000" kern="1200" dirty="0" smtClean="0"/>
            <a:t>hân tán (</a:t>
          </a:r>
          <a:r>
            <a:rPr lang="en-US" sz="2000" kern="1200" dirty="0" smtClean="0"/>
            <a:t>Distributed Energy Resources - </a:t>
          </a:r>
          <a:r>
            <a:rPr lang="vi-VN" sz="2000" kern="1200" dirty="0" smtClean="0"/>
            <a:t>DERs).</a:t>
          </a:r>
          <a:endParaRPr lang="en-US" sz="2000" kern="1200" dirty="0"/>
        </a:p>
      </dsp:txBody>
      <dsp:txXfrm>
        <a:off x="0" y="610781"/>
        <a:ext cx="10480638" cy="579600"/>
      </dsp:txXfrm>
    </dsp:sp>
    <dsp:sp modelId="{8B07D7D9-2E23-4CA4-A049-9C5A03E7646D}">
      <dsp:nvSpPr>
        <dsp:cNvPr id="0" name=""/>
        <dsp:cNvSpPr/>
      </dsp:nvSpPr>
      <dsp:spPr>
        <a:xfrm>
          <a:off x="0" y="1190381"/>
          <a:ext cx="10480638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Sự </a:t>
          </a:r>
          <a:r>
            <a:rPr lang="en-US" sz="2400" b="1" kern="1200" dirty="0" smtClean="0"/>
            <a:t>xuất hiện </a:t>
          </a:r>
          <a:r>
            <a:rPr lang="vi-VN" sz="2400" b="1" kern="1200" dirty="0" smtClean="0"/>
            <a:t>của "Prosumer": </a:t>
          </a:r>
          <a:endParaRPr lang="en-US" sz="2400" kern="1200" dirty="0"/>
        </a:p>
      </dsp:txBody>
      <dsp:txXfrm>
        <a:off x="29243" y="1219624"/>
        <a:ext cx="10422152" cy="540554"/>
      </dsp:txXfrm>
    </dsp:sp>
    <dsp:sp modelId="{03BA31D5-F13C-4EFE-A6EB-046694582299}">
      <dsp:nvSpPr>
        <dsp:cNvPr id="0" name=""/>
        <dsp:cNvSpPr/>
      </dsp:nvSpPr>
      <dsp:spPr>
        <a:xfrm>
          <a:off x="0" y="1789421"/>
          <a:ext cx="10480638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76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000" kern="1200" dirty="0" smtClean="0"/>
            <a:t>Người tiêu dùng không còn thụ động mà chủ động sản xuất, tiêu thụ và lưu trữ năng lượng.</a:t>
          </a:r>
          <a:endParaRPr lang="en-US" sz="2000" kern="1200" dirty="0"/>
        </a:p>
      </dsp:txBody>
      <dsp:txXfrm>
        <a:off x="0" y="1789421"/>
        <a:ext cx="10480638" cy="579600"/>
      </dsp:txXfrm>
    </dsp:sp>
    <dsp:sp modelId="{3848C5B3-42C8-4306-9ABF-4D714309F19E}">
      <dsp:nvSpPr>
        <dsp:cNvPr id="0" name=""/>
        <dsp:cNvSpPr/>
      </dsp:nvSpPr>
      <dsp:spPr>
        <a:xfrm>
          <a:off x="0" y="2369021"/>
          <a:ext cx="10480638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Hạn chế của mô hình truyền thống: </a:t>
          </a:r>
          <a:endParaRPr lang="en-US" sz="2400" kern="1200" dirty="0"/>
        </a:p>
      </dsp:txBody>
      <dsp:txXfrm>
        <a:off x="29243" y="2398264"/>
        <a:ext cx="10422152" cy="540554"/>
      </dsp:txXfrm>
    </dsp:sp>
    <dsp:sp modelId="{56C3EB55-D67D-4C86-B2CB-563AF7409336}">
      <dsp:nvSpPr>
        <dsp:cNvPr id="0" name=""/>
        <dsp:cNvSpPr/>
      </dsp:nvSpPr>
      <dsp:spPr>
        <a:xfrm>
          <a:off x="0" y="2968061"/>
          <a:ext cx="10480638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76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000" kern="1200" smtClean="0"/>
            <a:t>Chênh lệch lớn giữa giá mua và bán điện của lưới điện, làm giảm lợi ích kinh tế của prosumer.</a:t>
          </a:r>
          <a:endParaRPr lang="en-US" sz="2000" kern="1200"/>
        </a:p>
      </dsp:txBody>
      <dsp:txXfrm>
        <a:off x="0" y="2968061"/>
        <a:ext cx="10480638" cy="579600"/>
      </dsp:txXfrm>
    </dsp:sp>
    <dsp:sp modelId="{449FEDCB-B146-48BC-BEB9-7ED776DD8A96}">
      <dsp:nvSpPr>
        <dsp:cNvPr id="0" name=""/>
        <dsp:cNvSpPr/>
      </dsp:nvSpPr>
      <dsp:spPr>
        <a:xfrm>
          <a:off x="0" y="3547661"/>
          <a:ext cx="10480638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Giao dịch P2P là giải pháp: </a:t>
          </a:r>
          <a:endParaRPr lang="en-US" sz="2400" kern="1200" dirty="0"/>
        </a:p>
      </dsp:txBody>
      <dsp:txXfrm>
        <a:off x="29243" y="3576904"/>
        <a:ext cx="10422152" cy="540554"/>
      </dsp:txXfrm>
    </dsp:sp>
    <dsp:sp modelId="{2C7884D0-B732-4C6D-ADE7-13695D3DA069}">
      <dsp:nvSpPr>
        <dsp:cNvPr id="0" name=""/>
        <dsp:cNvSpPr/>
      </dsp:nvSpPr>
      <dsp:spPr>
        <a:xfrm>
          <a:off x="0" y="4146701"/>
          <a:ext cx="10480638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760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000" kern="1200" smtClean="0"/>
            <a:t>Cho phép mua bán điện trực tiếp, tạo ra một thị trường năng lượng cục bộ hiệu quả và linh hoạt.</a:t>
          </a:r>
          <a:endParaRPr lang="en-US" sz="2000" kern="1200"/>
        </a:p>
      </dsp:txBody>
      <dsp:txXfrm>
        <a:off x="0" y="4146701"/>
        <a:ext cx="10480638" cy="57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658A3-946A-47C8-896C-3119845FE970}">
      <dsp:nvSpPr>
        <dsp:cNvPr id="0" name=""/>
        <dsp:cNvSpPr/>
      </dsp:nvSpPr>
      <dsp:spPr>
        <a:xfrm>
          <a:off x="3940" y="378528"/>
          <a:ext cx="2369402" cy="9477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Kinh tế </a:t>
          </a:r>
          <a:endParaRPr lang="en-US" sz="2400" kern="1200" dirty="0"/>
        </a:p>
      </dsp:txBody>
      <dsp:txXfrm>
        <a:off x="3940" y="378528"/>
        <a:ext cx="2369402" cy="947760"/>
      </dsp:txXfrm>
    </dsp:sp>
    <dsp:sp modelId="{3ADD0C7C-83B6-4D47-B904-0DF20907FDB8}">
      <dsp:nvSpPr>
        <dsp:cNvPr id="0" name=""/>
        <dsp:cNvSpPr/>
      </dsp:nvSpPr>
      <dsp:spPr>
        <a:xfrm>
          <a:off x="3940" y="1326289"/>
          <a:ext cx="2369402" cy="30332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Tối đa hóa lợi ích cho người tham gia (bán giá cao hơn, mua giá rẻ hơn).</a:t>
          </a:r>
          <a:endParaRPr lang="en-US" sz="2400" kern="1200" dirty="0"/>
        </a:p>
      </dsp:txBody>
      <dsp:txXfrm>
        <a:off x="3940" y="1326289"/>
        <a:ext cx="2369402" cy="3033224"/>
      </dsp:txXfrm>
    </dsp:sp>
    <dsp:sp modelId="{B60854D3-66EB-4987-A08F-B83F8A78DF9C}">
      <dsp:nvSpPr>
        <dsp:cNvPr id="0" name=""/>
        <dsp:cNvSpPr/>
      </dsp:nvSpPr>
      <dsp:spPr>
        <a:xfrm>
          <a:off x="2705058" y="378528"/>
          <a:ext cx="2369402" cy="9477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Kỹ thuật </a:t>
          </a:r>
          <a:endParaRPr lang="en-US" sz="2400" kern="1200" dirty="0"/>
        </a:p>
      </dsp:txBody>
      <dsp:txXfrm>
        <a:off x="2705058" y="378528"/>
        <a:ext cx="2369402" cy="947760"/>
      </dsp:txXfrm>
    </dsp:sp>
    <dsp:sp modelId="{7B4FA87B-F368-427C-B77E-39963F206016}">
      <dsp:nvSpPr>
        <dsp:cNvPr id="0" name=""/>
        <dsp:cNvSpPr/>
      </dsp:nvSpPr>
      <dsp:spPr>
        <a:xfrm>
          <a:off x="2705058" y="1326289"/>
          <a:ext cx="2369402" cy="30332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Tăng cường</a:t>
          </a:r>
          <a:r>
            <a:rPr lang="en-US" sz="2400" kern="1200" dirty="0" smtClean="0"/>
            <a:t> khả năng</a:t>
          </a:r>
          <a:r>
            <a:rPr lang="vi-VN" sz="2400" kern="1200" dirty="0" smtClean="0"/>
            <a:t> tích hợp NLTT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</a:t>
          </a:r>
          <a:r>
            <a:rPr lang="vi-VN" sz="2400" kern="1200" dirty="0" smtClean="0"/>
            <a:t>iảm tổn thất</a:t>
          </a:r>
          <a:r>
            <a:rPr lang="en-US" sz="2400" kern="1200" dirty="0" smtClean="0"/>
            <a:t> lưới điện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</a:t>
          </a:r>
          <a:r>
            <a:rPr lang="vi-VN" sz="2400" kern="1200" smtClean="0"/>
            <a:t>ải thiện ổn định lưới điện cục bộ.</a:t>
          </a:r>
          <a:endParaRPr lang="en-US" sz="2400" kern="1200"/>
        </a:p>
      </dsp:txBody>
      <dsp:txXfrm>
        <a:off x="2705058" y="1326289"/>
        <a:ext cx="2369402" cy="3033224"/>
      </dsp:txXfrm>
    </dsp:sp>
    <dsp:sp modelId="{16DC743D-1F2B-4250-A277-8DCF28CDDD20}">
      <dsp:nvSpPr>
        <dsp:cNvPr id="0" name=""/>
        <dsp:cNvSpPr/>
      </dsp:nvSpPr>
      <dsp:spPr>
        <a:xfrm>
          <a:off x="5406177" y="378528"/>
          <a:ext cx="2369402" cy="9477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Xã hội </a:t>
          </a:r>
          <a:endParaRPr lang="en-US" sz="2400" kern="1200" dirty="0"/>
        </a:p>
      </dsp:txBody>
      <dsp:txXfrm>
        <a:off x="5406177" y="378528"/>
        <a:ext cx="2369402" cy="947760"/>
      </dsp:txXfrm>
    </dsp:sp>
    <dsp:sp modelId="{E00DDBCE-BF5B-4DF3-A5A9-21A12B7BA29C}">
      <dsp:nvSpPr>
        <dsp:cNvPr id="0" name=""/>
        <dsp:cNvSpPr/>
      </dsp:nvSpPr>
      <dsp:spPr>
        <a:xfrm>
          <a:off x="5406177" y="1326289"/>
          <a:ext cx="2369402" cy="303322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Trao quyền cho người tiêu dùng 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T</a:t>
          </a:r>
          <a:r>
            <a:rPr lang="vi-VN" sz="2400" kern="1200" smtClean="0"/>
            <a:t>ạo cộng đồng năng lượng tự chủ.</a:t>
          </a:r>
          <a:endParaRPr lang="en-US" sz="2400" kern="1200"/>
        </a:p>
      </dsp:txBody>
      <dsp:txXfrm>
        <a:off x="5406177" y="1326289"/>
        <a:ext cx="2369402" cy="3033224"/>
      </dsp:txXfrm>
    </dsp:sp>
    <dsp:sp modelId="{4E45183D-FBC0-49FD-B0A1-DE304BE54720}">
      <dsp:nvSpPr>
        <dsp:cNvPr id="0" name=""/>
        <dsp:cNvSpPr/>
      </dsp:nvSpPr>
      <dsp:spPr>
        <a:xfrm>
          <a:off x="8107295" y="378528"/>
          <a:ext cx="2369402" cy="9477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Đổi mới</a:t>
          </a:r>
          <a:endParaRPr lang="en-US" sz="2400" kern="1200" dirty="0"/>
        </a:p>
      </dsp:txBody>
      <dsp:txXfrm>
        <a:off x="8107295" y="378528"/>
        <a:ext cx="2369402" cy="947760"/>
      </dsp:txXfrm>
    </dsp:sp>
    <dsp:sp modelId="{BEC0711C-7946-422A-B8AC-3E32BF1A474B}">
      <dsp:nvSpPr>
        <dsp:cNvPr id="0" name=""/>
        <dsp:cNvSpPr/>
      </dsp:nvSpPr>
      <dsp:spPr>
        <a:xfrm>
          <a:off x="8107295" y="1326289"/>
          <a:ext cx="2369402" cy="30332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smtClean="0"/>
            <a:t>Thúc đẩy các mô hình kinh doanh và công nghệ mới.</a:t>
          </a:r>
          <a:endParaRPr lang="en-US" sz="2400" kern="1200"/>
        </a:p>
      </dsp:txBody>
      <dsp:txXfrm>
        <a:off x="8107295" y="1326289"/>
        <a:ext cx="2369402" cy="3033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F8815-84F1-40EF-8B22-ACF17811D83D}">
      <dsp:nvSpPr>
        <dsp:cNvPr id="0" name=""/>
        <dsp:cNvSpPr/>
      </dsp:nvSpPr>
      <dsp:spPr>
        <a:xfrm>
          <a:off x="2443" y="0"/>
          <a:ext cx="2561308" cy="47380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smtClean="0"/>
            <a:t>Tính không chắc chắn (Uncertainty): 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/>
            <a:t>Từ nguồn NLTT và phụ tải.</a:t>
          </a:r>
          <a:endParaRPr lang="en-US" sz="2000" kern="1200" dirty="0"/>
        </a:p>
      </dsp:txBody>
      <dsp:txXfrm>
        <a:off x="2443" y="1895217"/>
        <a:ext cx="2561308" cy="1895217"/>
      </dsp:txXfrm>
    </dsp:sp>
    <dsp:sp modelId="{3D46A86E-0830-45F5-995F-D58BEE2CA828}">
      <dsp:nvSpPr>
        <dsp:cNvPr id="0" name=""/>
        <dsp:cNvSpPr/>
      </dsp:nvSpPr>
      <dsp:spPr>
        <a:xfrm>
          <a:off x="494213" y="284282"/>
          <a:ext cx="1577768" cy="15777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5AD3B-D3AA-44BF-9D91-37C5EA10C3D3}">
      <dsp:nvSpPr>
        <dsp:cNvPr id="0" name=""/>
        <dsp:cNvSpPr/>
      </dsp:nvSpPr>
      <dsp:spPr>
        <a:xfrm>
          <a:off x="2640591" y="0"/>
          <a:ext cx="2561308" cy="47380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/>
            <a:t>Ràng buộc vật lý của lưới điện: 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/>
            <a:t>Nghẽn mạch, chất lượng điện năng.</a:t>
          </a:r>
          <a:endParaRPr lang="en-US" sz="2000" kern="1200" dirty="0"/>
        </a:p>
      </dsp:txBody>
      <dsp:txXfrm>
        <a:off x="2640591" y="1895217"/>
        <a:ext cx="2561308" cy="1895217"/>
      </dsp:txXfrm>
    </dsp:sp>
    <dsp:sp modelId="{92B28D3B-08B8-4A82-AF85-C51282114B91}">
      <dsp:nvSpPr>
        <dsp:cNvPr id="0" name=""/>
        <dsp:cNvSpPr/>
      </dsp:nvSpPr>
      <dsp:spPr>
        <a:xfrm>
          <a:off x="3132361" y="284282"/>
          <a:ext cx="1577768" cy="157776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ADCAA-2308-4242-8D54-DD928AB7D43D}">
      <dsp:nvSpPr>
        <dsp:cNvPr id="0" name=""/>
        <dsp:cNvSpPr/>
      </dsp:nvSpPr>
      <dsp:spPr>
        <a:xfrm>
          <a:off x="5278738" y="0"/>
          <a:ext cx="2561308" cy="47380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smtClean="0"/>
            <a:t>Thiết kế thị trường: 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smtClean="0"/>
            <a:t>Cơ chế định giá và phân bổ lợi ích công bằng.</a:t>
          </a:r>
          <a:endParaRPr lang="en-US" sz="2000" kern="1200"/>
        </a:p>
      </dsp:txBody>
      <dsp:txXfrm>
        <a:off x="5278738" y="1895217"/>
        <a:ext cx="2561308" cy="1895217"/>
      </dsp:txXfrm>
    </dsp:sp>
    <dsp:sp modelId="{B97E2576-B684-46CC-84D7-AA6BE852DD4F}">
      <dsp:nvSpPr>
        <dsp:cNvPr id="0" name=""/>
        <dsp:cNvSpPr/>
      </dsp:nvSpPr>
      <dsp:spPr>
        <a:xfrm>
          <a:off x="5770508" y="284282"/>
          <a:ext cx="1577768" cy="157776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B4FBF-D268-430C-A211-E6B5BED6AED9}">
      <dsp:nvSpPr>
        <dsp:cNvPr id="0" name=""/>
        <dsp:cNvSpPr/>
      </dsp:nvSpPr>
      <dsp:spPr>
        <a:xfrm>
          <a:off x="7916886" y="0"/>
          <a:ext cx="2561308" cy="47380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smtClean="0"/>
            <a:t>An ninh và Quyền riêng tư: 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smtClean="0"/>
            <a:t>Bảo mật dữ liệu giao dịch và thông tin cá nhân.</a:t>
          </a:r>
          <a:endParaRPr lang="en-US" sz="2000" kern="1200"/>
        </a:p>
      </dsp:txBody>
      <dsp:txXfrm>
        <a:off x="7916886" y="1895217"/>
        <a:ext cx="2561308" cy="1895217"/>
      </dsp:txXfrm>
    </dsp:sp>
    <dsp:sp modelId="{226EA527-C51E-49DB-8616-8C8823DC4357}">
      <dsp:nvSpPr>
        <dsp:cNvPr id="0" name=""/>
        <dsp:cNvSpPr/>
      </dsp:nvSpPr>
      <dsp:spPr>
        <a:xfrm>
          <a:off x="8408656" y="284282"/>
          <a:ext cx="1577768" cy="157776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7371D-A237-468A-A878-2FAE0130A6C2}">
      <dsp:nvSpPr>
        <dsp:cNvPr id="0" name=""/>
        <dsp:cNvSpPr/>
      </dsp:nvSpPr>
      <dsp:spPr>
        <a:xfrm>
          <a:off x="419225" y="3790434"/>
          <a:ext cx="9642186" cy="71070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9EFF9-4D7B-44CD-80F4-F79CA5188609}">
      <dsp:nvSpPr>
        <dsp:cNvPr id="0" name=""/>
        <dsp:cNvSpPr/>
      </dsp:nvSpPr>
      <dsp:spPr>
        <a:xfrm>
          <a:off x="2063" y="694154"/>
          <a:ext cx="3273823" cy="225566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4222A-6DE0-4D55-B648-40E2D5B0B4C9}">
      <dsp:nvSpPr>
        <dsp:cNvPr id="0" name=""/>
        <dsp:cNvSpPr/>
      </dsp:nvSpPr>
      <dsp:spPr>
        <a:xfrm>
          <a:off x="2063" y="2949819"/>
          <a:ext cx="3273823" cy="121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>
              <a:latin typeface="+mn-lt"/>
            </a:rPr>
            <a:t>Prosumer: </a:t>
          </a:r>
          <a:endParaRPr lang="en-US" sz="24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0" kern="1200" dirty="0" smtClean="0">
              <a:latin typeface="+mn-lt"/>
            </a:rPr>
            <a:t>Người vừa sản xuất, vừa tiêu thụ năng lượng.</a:t>
          </a:r>
          <a:endParaRPr lang="en-US" sz="1800" b="0" kern="1200" dirty="0">
            <a:latin typeface="+mn-lt"/>
          </a:endParaRPr>
        </a:p>
      </dsp:txBody>
      <dsp:txXfrm>
        <a:off x="2063" y="2949819"/>
        <a:ext cx="3273823" cy="1214588"/>
      </dsp:txXfrm>
    </dsp:sp>
    <dsp:sp modelId="{1F938627-E3F4-46E4-B0C8-830FFCEC5001}">
      <dsp:nvSpPr>
        <dsp:cNvPr id="0" name=""/>
        <dsp:cNvSpPr/>
      </dsp:nvSpPr>
      <dsp:spPr>
        <a:xfrm>
          <a:off x="3603407" y="694154"/>
          <a:ext cx="3273823" cy="225566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42648-ECB2-4472-97EE-CD46E45FD2AD}">
      <dsp:nvSpPr>
        <dsp:cNvPr id="0" name=""/>
        <dsp:cNvSpPr/>
      </dsp:nvSpPr>
      <dsp:spPr>
        <a:xfrm>
          <a:off x="3603407" y="2949819"/>
          <a:ext cx="3273823" cy="121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>
              <a:latin typeface="+mn-lt"/>
            </a:rPr>
            <a:t>Thị trường P2P: </a:t>
          </a:r>
          <a:endParaRPr lang="en-US" sz="24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kern="1200" dirty="0" smtClean="0">
              <a:latin typeface="+mn-lt"/>
            </a:rPr>
            <a:t>Nền tảng giao dịch trực tiếp (Cộng đồng năng lượng, Lưới điện vi mô, Nhà máy điện ảo).</a:t>
          </a:r>
          <a:endParaRPr lang="en-US" sz="1800" kern="1200" dirty="0">
            <a:latin typeface="+mn-lt"/>
          </a:endParaRPr>
        </a:p>
      </dsp:txBody>
      <dsp:txXfrm>
        <a:off x="3603407" y="2949819"/>
        <a:ext cx="3273823" cy="1214588"/>
      </dsp:txXfrm>
    </dsp:sp>
    <dsp:sp modelId="{31A91F44-0462-40CE-A28B-AD6349AF8433}">
      <dsp:nvSpPr>
        <dsp:cNvPr id="0" name=""/>
        <dsp:cNvSpPr/>
      </dsp:nvSpPr>
      <dsp:spPr>
        <a:xfrm>
          <a:off x="7204750" y="694154"/>
          <a:ext cx="3273823" cy="225566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125E2-CD29-431D-837C-F99411B556CA}">
      <dsp:nvSpPr>
        <dsp:cNvPr id="0" name=""/>
        <dsp:cNvSpPr/>
      </dsp:nvSpPr>
      <dsp:spPr>
        <a:xfrm>
          <a:off x="7204750" y="2949819"/>
          <a:ext cx="3273823" cy="121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smtClean="0">
              <a:latin typeface="+mn-lt"/>
            </a:rPr>
            <a:t>Giá trị Danh tiếng (Reputation Value): </a:t>
          </a:r>
          <a:endParaRPr lang="en-US" sz="2400" kern="120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kern="1200" dirty="0" smtClean="0">
              <a:latin typeface="+mn-lt"/>
            </a:rPr>
            <a:t>Cơ chế xây dựng lòng tin dựa trên lịch sử giao dịch.</a:t>
          </a:r>
          <a:endParaRPr lang="en-US" sz="1800" kern="1200" dirty="0">
            <a:latin typeface="+mn-lt"/>
          </a:endParaRPr>
        </a:p>
      </dsp:txBody>
      <dsp:txXfrm>
        <a:off x="7204750" y="2949819"/>
        <a:ext cx="3273823" cy="1214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FE48A-9759-4B75-8E67-0EB700C0D5CE}">
      <dsp:nvSpPr>
        <dsp:cNvPr id="0" name=""/>
        <dsp:cNvSpPr/>
      </dsp:nvSpPr>
      <dsp:spPr>
        <a:xfrm>
          <a:off x="502794" y="259"/>
          <a:ext cx="2707156" cy="13535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Mô hình </a:t>
          </a:r>
          <a:r>
            <a:rPr lang="vi-VN" sz="2400" b="1" kern="1200" dirty="0" smtClean="0"/>
            <a:t>Lý thuyết trò chơi</a:t>
          </a:r>
          <a:r>
            <a:rPr lang="en-US" sz="2400" b="1" kern="1200" dirty="0" smtClean="0"/>
            <a:t> được áp dụng</a:t>
          </a:r>
          <a:endParaRPr lang="en-US" sz="2400" kern="1200" dirty="0"/>
        </a:p>
      </dsp:txBody>
      <dsp:txXfrm>
        <a:off x="542439" y="39904"/>
        <a:ext cx="2627866" cy="1274288"/>
      </dsp:txXfrm>
    </dsp:sp>
    <dsp:sp modelId="{EA86FA2A-657B-4864-A9E9-B684D0211F3F}">
      <dsp:nvSpPr>
        <dsp:cNvPr id="0" name=""/>
        <dsp:cNvSpPr/>
      </dsp:nvSpPr>
      <dsp:spPr>
        <a:xfrm>
          <a:off x="773509" y="1353837"/>
          <a:ext cx="270715" cy="101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183"/>
              </a:lnTo>
              <a:lnTo>
                <a:pt x="270715" y="101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749E3-3467-4C3A-BB77-C52CF68900FD}">
      <dsp:nvSpPr>
        <dsp:cNvPr id="0" name=""/>
        <dsp:cNvSpPr/>
      </dsp:nvSpPr>
      <dsp:spPr>
        <a:xfrm>
          <a:off x="1044225" y="1692232"/>
          <a:ext cx="2165725" cy="13535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Để phân tích hành vi và tìm ra điểm cân bằng lợi ích giữa các bên độc lập.</a:t>
          </a:r>
          <a:endParaRPr lang="en-US" sz="1800" kern="1200" dirty="0"/>
        </a:p>
      </dsp:txBody>
      <dsp:txXfrm>
        <a:off x="1083870" y="1731877"/>
        <a:ext cx="2086435" cy="1274288"/>
      </dsp:txXfrm>
    </dsp:sp>
    <dsp:sp modelId="{CD7C1462-9859-4BB5-935E-BDE42574B2F1}">
      <dsp:nvSpPr>
        <dsp:cNvPr id="0" name=""/>
        <dsp:cNvSpPr/>
      </dsp:nvSpPr>
      <dsp:spPr>
        <a:xfrm>
          <a:off x="3886740" y="259"/>
          <a:ext cx="2707156" cy="13535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Trò chơi Không hợp tác</a:t>
          </a:r>
          <a:endParaRPr lang="en-US" sz="2400" kern="1200" dirty="0"/>
        </a:p>
      </dsp:txBody>
      <dsp:txXfrm>
        <a:off x="3926385" y="39904"/>
        <a:ext cx="2627866" cy="1274288"/>
      </dsp:txXfrm>
    </dsp:sp>
    <dsp:sp modelId="{0D7277FC-A6B1-4EB3-A3F7-18B88DA6487F}">
      <dsp:nvSpPr>
        <dsp:cNvPr id="0" name=""/>
        <dsp:cNvSpPr/>
      </dsp:nvSpPr>
      <dsp:spPr>
        <a:xfrm>
          <a:off x="4157456" y="1353837"/>
          <a:ext cx="270715" cy="101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183"/>
              </a:lnTo>
              <a:lnTo>
                <a:pt x="270715" y="101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2175D-AE06-4DA1-81D9-2F0D41E65DC4}">
      <dsp:nvSpPr>
        <dsp:cNvPr id="0" name=""/>
        <dsp:cNvSpPr/>
      </dsp:nvSpPr>
      <dsp:spPr>
        <a:xfrm>
          <a:off x="4428171" y="1692232"/>
          <a:ext cx="2165725" cy="13535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Trò chơi Stackelberg: Mô hình Lãnh đạo - Theo sau (ví dụ: DSO và Prosumer).</a:t>
          </a:r>
          <a:endParaRPr lang="en-US" sz="1800" kern="1200" dirty="0"/>
        </a:p>
      </dsp:txBody>
      <dsp:txXfrm>
        <a:off x="4467816" y="1731877"/>
        <a:ext cx="2086435" cy="1274288"/>
      </dsp:txXfrm>
    </dsp:sp>
    <dsp:sp modelId="{A40D0AAE-0901-406B-BE07-18B2286F756F}">
      <dsp:nvSpPr>
        <dsp:cNvPr id="0" name=""/>
        <dsp:cNvSpPr/>
      </dsp:nvSpPr>
      <dsp:spPr>
        <a:xfrm>
          <a:off x="4157456" y="1353837"/>
          <a:ext cx="270715" cy="2707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156"/>
              </a:lnTo>
              <a:lnTo>
                <a:pt x="270715" y="2707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A694A-C08C-4325-A4B2-352C8042337B}">
      <dsp:nvSpPr>
        <dsp:cNvPr id="0" name=""/>
        <dsp:cNvSpPr/>
      </dsp:nvSpPr>
      <dsp:spPr>
        <a:xfrm>
          <a:off x="4428171" y="3384205"/>
          <a:ext cx="2165725" cy="13535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Thương lượng Nash: Mô hình đàm phán để xác định giá công bằng.</a:t>
          </a:r>
          <a:endParaRPr lang="en-US" sz="1800" kern="1200" dirty="0"/>
        </a:p>
      </dsp:txBody>
      <dsp:txXfrm>
        <a:off x="4467816" y="3423850"/>
        <a:ext cx="2086435" cy="1274288"/>
      </dsp:txXfrm>
    </dsp:sp>
    <dsp:sp modelId="{05BF5370-8E7B-4FC5-8EBD-13D1A4670DBF}">
      <dsp:nvSpPr>
        <dsp:cNvPr id="0" name=""/>
        <dsp:cNvSpPr/>
      </dsp:nvSpPr>
      <dsp:spPr>
        <a:xfrm>
          <a:off x="7270686" y="259"/>
          <a:ext cx="2707156" cy="13535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Trò chơi Hợp tác</a:t>
          </a:r>
          <a:endParaRPr lang="en-US" sz="2400" kern="1200" dirty="0"/>
        </a:p>
      </dsp:txBody>
      <dsp:txXfrm>
        <a:off x="7310331" y="39904"/>
        <a:ext cx="2627866" cy="1274288"/>
      </dsp:txXfrm>
    </dsp:sp>
    <dsp:sp modelId="{21A5CF43-E9DD-4DDA-B35D-148C4D953DEE}">
      <dsp:nvSpPr>
        <dsp:cNvPr id="0" name=""/>
        <dsp:cNvSpPr/>
      </dsp:nvSpPr>
      <dsp:spPr>
        <a:xfrm>
          <a:off x="7541402" y="1353837"/>
          <a:ext cx="270715" cy="101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183"/>
              </a:lnTo>
              <a:lnTo>
                <a:pt x="270715" y="1015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F8268-1025-4ACD-80AF-02251FB22956}">
      <dsp:nvSpPr>
        <dsp:cNvPr id="0" name=""/>
        <dsp:cNvSpPr/>
      </dsp:nvSpPr>
      <dsp:spPr>
        <a:xfrm>
          <a:off x="7812118" y="1692232"/>
          <a:ext cx="2165725" cy="13535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Trò chơi Liên minh: Các prosumer hợp tác để tối đa hóa lợi ích chung.</a:t>
          </a:r>
          <a:endParaRPr lang="en-US" sz="1800" kern="1200" dirty="0"/>
        </a:p>
      </dsp:txBody>
      <dsp:txXfrm>
        <a:off x="7851763" y="1731877"/>
        <a:ext cx="2086435" cy="1274288"/>
      </dsp:txXfrm>
    </dsp:sp>
    <dsp:sp modelId="{87C96037-15A7-43DD-A11D-5910D3F31C08}">
      <dsp:nvSpPr>
        <dsp:cNvPr id="0" name=""/>
        <dsp:cNvSpPr/>
      </dsp:nvSpPr>
      <dsp:spPr>
        <a:xfrm>
          <a:off x="7541402" y="1353837"/>
          <a:ext cx="270715" cy="2707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156"/>
              </a:lnTo>
              <a:lnTo>
                <a:pt x="270715" y="2707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1A7DD-A33F-427C-8F3C-C5779D254680}">
      <dsp:nvSpPr>
        <dsp:cNvPr id="0" name=""/>
        <dsp:cNvSpPr/>
      </dsp:nvSpPr>
      <dsp:spPr>
        <a:xfrm>
          <a:off x="7812118" y="3384205"/>
          <a:ext cx="2165725" cy="13535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/>
            <a:t>Giá trị Shapley: Phương pháp phân bổ lợi ích công bằng.</a:t>
          </a:r>
          <a:endParaRPr lang="en-US" sz="1800" kern="1200"/>
        </a:p>
      </dsp:txBody>
      <dsp:txXfrm>
        <a:off x="7851763" y="3423850"/>
        <a:ext cx="2086435" cy="1274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E617D-43BB-4E20-BF68-740E21A0AB05}">
      <dsp:nvSpPr>
        <dsp:cNvPr id="0" name=""/>
        <dsp:cNvSpPr/>
      </dsp:nvSpPr>
      <dsp:spPr>
        <a:xfrm rot="5400000">
          <a:off x="6553010" y="-2634351"/>
          <a:ext cx="1147647" cy="67076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/>
            <a:t>Dựa trên kịch bản xác suất, tối ưu hóa giá trị kỳ vọng.</a:t>
          </a:r>
          <a:endParaRPr lang="en-US" sz="2000" kern="1200" dirty="0"/>
        </a:p>
      </dsp:txBody>
      <dsp:txXfrm rot="-5400000">
        <a:off x="3773030" y="201653"/>
        <a:ext cx="6651584" cy="1035599"/>
      </dsp:txXfrm>
    </dsp:sp>
    <dsp:sp modelId="{FFA5F8A3-6030-4EA1-ACAF-A1156D805AB6}">
      <dsp:nvSpPr>
        <dsp:cNvPr id="0" name=""/>
        <dsp:cNvSpPr/>
      </dsp:nvSpPr>
      <dsp:spPr>
        <a:xfrm>
          <a:off x="0" y="2173"/>
          <a:ext cx="3773029" cy="14345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/>
            <a:t>Tối ưu hóa ngẫu nhiên (S</a:t>
          </a:r>
          <a:r>
            <a:rPr lang="en-US" sz="2000" b="1" kern="1200" dirty="0" err="1" smtClean="0"/>
            <a:t>tochastic</a:t>
          </a:r>
          <a:r>
            <a:rPr lang="en-US" sz="2000" b="1" kern="1200" dirty="0" smtClean="0"/>
            <a:t> process</a:t>
          </a:r>
          <a:r>
            <a:rPr lang="vi-VN" sz="2000" b="1" kern="1200" dirty="0" smtClean="0"/>
            <a:t>)</a:t>
          </a:r>
          <a:endParaRPr lang="en-US" sz="2000" kern="1200" dirty="0"/>
        </a:p>
      </dsp:txBody>
      <dsp:txXfrm>
        <a:off x="70029" y="72202"/>
        <a:ext cx="3632971" cy="1294500"/>
      </dsp:txXfrm>
    </dsp:sp>
    <dsp:sp modelId="{B83902E8-9C50-4E5B-ACB7-A4BDFE72935B}">
      <dsp:nvSpPr>
        <dsp:cNvPr id="0" name=""/>
        <dsp:cNvSpPr/>
      </dsp:nvSpPr>
      <dsp:spPr>
        <a:xfrm rot="5400000">
          <a:off x="6553010" y="-1128064"/>
          <a:ext cx="1147647" cy="67076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/>
            <a:t>Tối ưu cho trường hợp xấu nhất, đảm bảo an toàn nhưng có thể "quá thận trọng".</a:t>
          </a:r>
          <a:endParaRPr lang="en-US" sz="2000" kern="1200" dirty="0"/>
        </a:p>
      </dsp:txBody>
      <dsp:txXfrm rot="-5400000">
        <a:off x="3773030" y="1707940"/>
        <a:ext cx="6651584" cy="1035599"/>
      </dsp:txXfrm>
    </dsp:sp>
    <dsp:sp modelId="{A2D6A112-C6AE-4B82-BB75-2C3D81846898}">
      <dsp:nvSpPr>
        <dsp:cNvPr id="0" name=""/>
        <dsp:cNvSpPr/>
      </dsp:nvSpPr>
      <dsp:spPr>
        <a:xfrm>
          <a:off x="0" y="1508460"/>
          <a:ext cx="3773029" cy="14345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/>
            <a:t>Tối ưu hóa bền vững (R</a:t>
          </a:r>
          <a:r>
            <a:rPr lang="en-US" sz="2000" b="1" kern="1200" dirty="0" err="1" smtClean="0"/>
            <a:t>obust</a:t>
          </a:r>
          <a:r>
            <a:rPr lang="en-US" sz="2000" b="1" kern="1200" dirty="0" smtClean="0"/>
            <a:t> optimization</a:t>
          </a:r>
          <a:r>
            <a:rPr lang="vi-VN" sz="2000" b="1" kern="1200" dirty="0" smtClean="0"/>
            <a:t>) </a:t>
          </a:r>
          <a:endParaRPr lang="en-US" sz="2000" kern="1200" dirty="0"/>
        </a:p>
      </dsp:txBody>
      <dsp:txXfrm>
        <a:off x="70029" y="1578489"/>
        <a:ext cx="3632971" cy="1294500"/>
      </dsp:txXfrm>
    </dsp:sp>
    <dsp:sp modelId="{A8709C09-2135-41F3-BD46-EA9611708B91}">
      <dsp:nvSpPr>
        <dsp:cNvPr id="0" name=""/>
        <dsp:cNvSpPr/>
      </dsp:nvSpPr>
      <dsp:spPr>
        <a:xfrm rot="5400000">
          <a:off x="6553010" y="378222"/>
          <a:ext cx="1147647" cy="67076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smtClean="0"/>
            <a:t>Phương pháp trung gian, cân bằng giữa hiệu quả và độ an toàn.</a:t>
          </a:r>
          <a:endParaRPr lang="en-US" sz="2000" kern="1200"/>
        </a:p>
      </dsp:txBody>
      <dsp:txXfrm rot="-5400000">
        <a:off x="3773030" y="3214226"/>
        <a:ext cx="6651584" cy="1035599"/>
      </dsp:txXfrm>
    </dsp:sp>
    <dsp:sp modelId="{23A65C77-1CBD-4DBA-838B-3943538B7C8B}">
      <dsp:nvSpPr>
        <dsp:cNvPr id="0" name=""/>
        <dsp:cNvSpPr/>
      </dsp:nvSpPr>
      <dsp:spPr>
        <a:xfrm>
          <a:off x="0" y="3014747"/>
          <a:ext cx="3773029" cy="14345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/>
            <a:t>Tối ưu hóa phân phối bền vững </a:t>
          </a:r>
          <a:endParaRPr lang="en-US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/>
            <a:t>(D</a:t>
          </a:r>
          <a:r>
            <a:rPr lang="en-US" sz="2000" b="1" kern="1200" dirty="0" err="1" smtClean="0"/>
            <a:t>istributed</a:t>
          </a:r>
          <a:r>
            <a:rPr lang="en-US" sz="2000" b="1" kern="1200" dirty="0" smtClean="0"/>
            <a:t> robust optimization</a:t>
          </a:r>
          <a:r>
            <a:rPr lang="vi-VN" sz="2000" b="1" kern="1200" dirty="0" smtClean="0"/>
            <a:t>)</a:t>
          </a:r>
          <a:endParaRPr lang="en-US" sz="2000" kern="1200" dirty="0"/>
        </a:p>
      </dsp:txBody>
      <dsp:txXfrm>
        <a:off x="70029" y="3084776"/>
        <a:ext cx="3632971" cy="1294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DC0D1-95CE-48A2-9756-AEA222399DEA}">
      <dsp:nvSpPr>
        <dsp:cNvPr id="0" name=""/>
        <dsp:cNvSpPr/>
      </dsp:nvSpPr>
      <dsp:spPr>
        <a:xfrm>
          <a:off x="0" y="0"/>
          <a:ext cx="4738042" cy="473804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3DE2-38E7-4645-97A7-71557B943723}">
      <dsp:nvSpPr>
        <dsp:cNvPr id="0" name=""/>
        <dsp:cNvSpPr/>
      </dsp:nvSpPr>
      <dsp:spPr>
        <a:xfrm>
          <a:off x="2369021" y="0"/>
          <a:ext cx="8111616" cy="4738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smtClean="0"/>
            <a:t>Theo </a:t>
          </a:r>
          <a:r>
            <a:rPr lang="en-US" sz="2800" b="1" kern="1200" dirty="0" smtClean="0"/>
            <a:t>c</a:t>
          </a:r>
          <a:r>
            <a:rPr lang="vi-VN" sz="2800" b="1" kern="1200" dirty="0" smtClean="0"/>
            <a:t>ấu trúc Thị trường</a:t>
          </a:r>
          <a:endParaRPr lang="en-US" sz="2800" kern="1200" dirty="0"/>
        </a:p>
      </dsp:txBody>
      <dsp:txXfrm>
        <a:off x="2369021" y="0"/>
        <a:ext cx="4055808" cy="2250570"/>
      </dsp:txXfrm>
    </dsp:sp>
    <dsp:sp modelId="{7CD08D95-8544-4B41-8ABA-94D1EF071348}">
      <dsp:nvSpPr>
        <dsp:cNvPr id="0" name=""/>
        <dsp:cNvSpPr/>
      </dsp:nvSpPr>
      <dsp:spPr>
        <a:xfrm>
          <a:off x="1243736" y="2250570"/>
          <a:ext cx="2250570" cy="225057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6F0A8-CA40-45DF-8463-3F2C0DD24B06}">
      <dsp:nvSpPr>
        <dsp:cNvPr id="0" name=""/>
        <dsp:cNvSpPr/>
      </dsp:nvSpPr>
      <dsp:spPr>
        <a:xfrm>
          <a:off x="2369021" y="2250570"/>
          <a:ext cx="8111616" cy="2250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Theo c</a:t>
          </a:r>
          <a:r>
            <a:rPr lang="vi-VN" sz="2800" b="1" kern="1200" dirty="0" smtClean="0"/>
            <a:t>ơ chế Tương tác</a:t>
          </a:r>
          <a:endParaRPr lang="en-US" sz="2800" kern="1200" dirty="0"/>
        </a:p>
      </dsp:txBody>
      <dsp:txXfrm>
        <a:off x="2369021" y="2250570"/>
        <a:ext cx="4055808" cy="2250570"/>
      </dsp:txXfrm>
    </dsp:sp>
    <dsp:sp modelId="{786E4EA8-0037-41B0-8D1A-C30D3D4681BE}">
      <dsp:nvSpPr>
        <dsp:cNvPr id="0" name=""/>
        <dsp:cNvSpPr/>
      </dsp:nvSpPr>
      <dsp:spPr>
        <a:xfrm>
          <a:off x="6424829" y="0"/>
          <a:ext cx="4055808" cy="22505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Phi tập trung hoàn toàn (Fully Decentralized)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Bán tập trung / Cộng đồng (Community-based)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smtClean="0"/>
            <a:t>Kết hợp (Hybrid)</a:t>
          </a:r>
          <a:endParaRPr lang="en-US" sz="2400" kern="1200"/>
        </a:p>
      </dsp:txBody>
      <dsp:txXfrm>
        <a:off x="6424829" y="0"/>
        <a:ext cx="4055808" cy="2250570"/>
      </dsp:txXfrm>
    </dsp:sp>
    <dsp:sp modelId="{A5EA7442-47A6-4180-9BBB-C912FDF03D23}">
      <dsp:nvSpPr>
        <dsp:cNvPr id="0" name=""/>
        <dsp:cNvSpPr/>
      </dsp:nvSpPr>
      <dsp:spPr>
        <a:xfrm>
          <a:off x="6424829" y="2250570"/>
          <a:ext cx="4055808" cy="22505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Dựa trên Lý thuyết trò chơi (Game-theoretic)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smtClean="0"/>
            <a:t>Dựa trên Đấu giá (Auction-based)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smtClean="0"/>
            <a:t>Dựa trên Tối ưu hóa phân tán (Optimization-based)</a:t>
          </a:r>
          <a:endParaRPr lang="en-US" sz="2400" kern="1200"/>
        </a:p>
      </dsp:txBody>
      <dsp:txXfrm>
        <a:off x="6424829" y="2250570"/>
        <a:ext cx="4055808" cy="22505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F935A-8ECF-4FA6-884D-00FD29DEB8BA}">
      <dsp:nvSpPr>
        <dsp:cNvPr id="0" name=""/>
        <dsp:cNvSpPr/>
      </dsp:nvSpPr>
      <dsp:spPr>
        <a:xfrm>
          <a:off x="0" y="339397"/>
          <a:ext cx="10480638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14" tIns="437388" rIns="813414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100" kern="1200" smtClean="0"/>
            <a:t>Sổ cái phân tán, minh bạch, bất biến.</a:t>
          </a:r>
          <a:endParaRPr lang="en-US" sz="2100" kern="1200"/>
        </a:p>
      </dsp:txBody>
      <dsp:txXfrm>
        <a:off x="0" y="339397"/>
        <a:ext cx="10480638" cy="876487"/>
      </dsp:txXfrm>
    </dsp:sp>
    <dsp:sp modelId="{A99C281C-2413-4B3F-985D-9660DFED5CBF}">
      <dsp:nvSpPr>
        <dsp:cNvPr id="0" name=""/>
        <dsp:cNvSpPr/>
      </dsp:nvSpPr>
      <dsp:spPr>
        <a:xfrm>
          <a:off x="524031" y="29437"/>
          <a:ext cx="7336446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00" tIns="0" rIns="27730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100" b="1" kern="1200" smtClean="0"/>
            <a:t>Blockchain là gì? </a:t>
          </a:r>
          <a:endParaRPr lang="en-US" sz="2100" kern="1200"/>
        </a:p>
      </dsp:txBody>
      <dsp:txXfrm>
        <a:off x="554293" y="59699"/>
        <a:ext cx="7275922" cy="559396"/>
      </dsp:txXfrm>
    </dsp:sp>
    <dsp:sp modelId="{FA2FCD67-E1B8-406D-9C94-6D86777C043A}">
      <dsp:nvSpPr>
        <dsp:cNvPr id="0" name=""/>
        <dsp:cNvSpPr/>
      </dsp:nvSpPr>
      <dsp:spPr>
        <a:xfrm>
          <a:off x="0" y="1639245"/>
          <a:ext cx="10480638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14" tIns="437388" rIns="813414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100" kern="1200" smtClean="0"/>
            <a:t>Tạo dựng lòng tin: Cơ chế đồng thuận phi tập trung.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100" kern="1200" smtClean="0"/>
            <a:t>Tự động hóa: Thông qua Hợp đồng thông minh (Smart Contracts) để thực thi các quy tắc thị trường.</a:t>
          </a:r>
          <a:endParaRPr lang="en-US" sz="2100" kern="1200"/>
        </a:p>
      </dsp:txBody>
      <dsp:txXfrm>
        <a:off x="0" y="1639245"/>
        <a:ext cx="10480638" cy="1488374"/>
      </dsp:txXfrm>
    </dsp:sp>
    <dsp:sp modelId="{08C52A28-99D5-4570-9D85-19D0B31F7731}">
      <dsp:nvSpPr>
        <dsp:cNvPr id="0" name=""/>
        <dsp:cNvSpPr/>
      </dsp:nvSpPr>
      <dsp:spPr>
        <a:xfrm>
          <a:off x="524031" y="1329285"/>
          <a:ext cx="7336446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00" tIns="0" rIns="27730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100" b="1" kern="1200" smtClean="0"/>
            <a:t>Vai trò trong P2P:</a:t>
          </a:r>
          <a:endParaRPr lang="en-US" sz="2100" kern="1200"/>
        </a:p>
      </dsp:txBody>
      <dsp:txXfrm>
        <a:off x="554293" y="1359547"/>
        <a:ext cx="7275922" cy="559396"/>
      </dsp:txXfrm>
    </dsp:sp>
    <dsp:sp modelId="{F20F1667-6BC4-4576-A4F6-8437709F13AF}">
      <dsp:nvSpPr>
        <dsp:cNvPr id="0" name=""/>
        <dsp:cNvSpPr/>
      </dsp:nvSpPr>
      <dsp:spPr>
        <a:xfrm>
          <a:off x="0" y="3550980"/>
          <a:ext cx="10480638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14" tIns="437388" rIns="813414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100" kern="1200" smtClean="0"/>
            <a:t>Loại hình phù hợp: Permissioned Blockchain (ví dụ: Hyperledger Fabric) hiệu quả và bảo mật hơn Public Blockchain.</a:t>
          </a:r>
          <a:endParaRPr lang="en-US" sz="2100" kern="1200"/>
        </a:p>
      </dsp:txBody>
      <dsp:txXfrm>
        <a:off x="0" y="3550980"/>
        <a:ext cx="10480638" cy="1157625"/>
      </dsp:txXfrm>
    </dsp:sp>
    <dsp:sp modelId="{C4BF62F5-84C0-4CFE-AED5-06E73D78D5FE}">
      <dsp:nvSpPr>
        <dsp:cNvPr id="0" name=""/>
        <dsp:cNvSpPr/>
      </dsp:nvSpPr>
      <dsp:spPr>
        <a:xfrm>
          <a:off x="524031" y="3241020"/>
          <a:ext cx="7336446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00" tIns="0" rIns="27730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100" b="1" kern="1200" smtClean="0"/>
            <a:t>Bảo mật &amp; Bảo vệ quyền riêng tư: Mã hóa và kiến trúc phân tán.</a:t>
          </a:r>
          <a:endParaRPr lang="en-US" sz="2100" kern="1200"/>
        </a:p>
      </dsp:txBody>
      <dsp:txXfrm>
        <a:off x="554293" y="3271282"/>
        <a:ext cx="727592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10F6-05A2-4339-A22C-062D2FE539E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0C36D-E414-497F-BF8F-ED1B7B07A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2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D6A7-0465-4D2E-A99B-E08A738BC765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A97C2-6459-4690-9694-90C2BDECE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Tại sao chúng ta cần Giao dịch P2P?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 mạnh sự thay đổi căn bản trong cấu trúc hệ thống điện là tiền đề cho sự ra đời của P2P.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sánh mô hình lưới điện tập trung (centralized) và phi tập trung (decentralized).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97C2-6459-4690-9694-90C2BDECEE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8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 bày các lợi ích một cách cân bằng giữa kỹ thuật và kinh tế.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97C2-6459-4690-9694-90C2BDECEE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4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 thích ngắn gọn, súc tích để khán giả nắm được các thuật ngữ sẽ được sử dụng xuyên suốt bài trình bày.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97C2-6459-4690-9694-90C2BDECEE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9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Sơ đồ đơn giản minh họa các loại trò chơi (ví dụ: 1 leader-nhiều follower).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97C2-6459-4690-9694-90C2BDECEE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Giới thiệu bài toán: Cần đưa ra quyết định tối ưu khi các yếu tố đầu vào (sản lượng PV, phụ tải) không chắc chắn.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97C2-6459-4690-9694-90C2BDECEE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 ra rằng các mô hình thực tế thường là sự kết hợp của nhiều loại khác nhau.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97C2-6459-4690-9694-90C2BDECEE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 kết các khái niệm lý thuyết đã trình bày trước đó vào việc giải quyết các vấn đề thực tiễn của điện mặt trời áp mái.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97C2-6459-4690-9694-90C2BDECEE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941294"/>
            <a:ext cx="10477867" cy="3289886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0" y="4455621"/>
            <a:ext cx="10477867" cy="158210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9FA3-D3CA-4F5C-919F-CC69D18EC50E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3839-558A-44E5-A59A-4C7D668D8B74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1374776"/>
            <a:ext cx="10668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8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6619-B97E-44A2-953E-3B678924D8C0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524565" y="537882"/>
            <a:ext cx="0" cy="552674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3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2" y="430307"/>
            <a:ext cx="10721788" cy="580185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4697-55B4-4FA5-9585-591AFA905121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8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009B-F71D-4C77-B4E0-194AFB8554E0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0639-FE58-4F92-8D7A-0D270F525924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54668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480638" cy="8698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452282"/>
            <a:ext cx="5048028" cy="44168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3564" y="1452283"/>
            <a:ext cx="5244353" cy="44168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58CE-C12A-4E9C-ADF5-A89406576113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1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80638" cy="8832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75407"/>
            <a:ext cx="5128708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8765"/>
            <a:ext cx="5128708" cy="3741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375407"/>
            <a:ext cx="5177118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218765"/>
            <a:ext cx="5177118" cy="3741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690D-F2F1-47B5-9FB3-BAFB67B58150}" type="datetime1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2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931A-ECDB-4E57-9E52-C9C284AA7148}" type="datetime1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5BC4-98C0-4AC8-802F-0BC94D87A17C}" type="datetime1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412"/>
            <a:ext cx="3200400" cy="247694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03412"/>
            <a:ext cx="6777318" cy="55859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CD671C-F52B-41BF-AC79-966DDFC05A8F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vi-VN" smtClean="0"/>
              <a:t>Sinh hoạt học thuật - Bộ môn Kỹ thuật điện, điện tử - HK 1 2024-2025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1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7BC9-22CF-4EAB-84E9-07F6B21FCE9F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5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480638" cy="81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31735"/>
            <a:ext cx="10480638" cy="47380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4C0639-FE58-4F92-8D7A-0D270F525924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vi-VN" dirty="0" smtClean="0"/>
              <a:t>Sinh hoạt học thuật - Bộ môn Kỹ thuật điện, điện tử - HK </a:t>
            </a:r>
            <a:r>
              <a:rPr lang="en-US" dirty="0" smtClean="0"/>
              <a:t>2</a:t>
            </a:r>
            <a:r>
              <a:rPr lang="vi-VN" dirty="0" smtClean="0"/>
              <a:t> 2024-2025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677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63924-C112-4E5E-ABDC-012EA7AF24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88720" y="1264024"/>
            <a:ext cx="10227833" cy="31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08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/>
              <a:t>TỔNG QUAN VỀ GIAO DỊCH NĂNG LƯỢNG NGANG HÀNG (PEER-TO-PEER</a:t>
            </a:r>
            <a:r>
              <a:rPr lang="vi-VN" dirty="0" smtClean="0"/>
              <a:t>)</a:t>
            </a:r>
            <a:r>
              <a:rPr lang="en-US" dirty="0"/>
              <a:t>: </a:t>
            </a:r>
            <a:r>
              <a:rPr lang="en-US" dirty="0" smtClean="0"/>
              <a:t>Các </a:t>
            </a:r>
            <a:r>
              <a:rPr lang="en-US" dirty="0"/>
              <a:t>Mô hình, Công nghệ nền tảng và Ứng dụng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PGS.TS</a:t>
            </a:r>
            <a:r>
              <a:rPr lang="en-US" dirty="0"/>
              <a:t>. </a:t>
            </a:r>
            <a:r>
              <a:rPr lang="en-US" dirty="0" err="1"/>
              <a:t>Nguyễn</a:t>
            </a:r>
            <a:r>
              <a:rPr lang="en-US" dirty="0"/>
              <a:t> Minh </a:t>
            </a:r>
            <a:r>
              <a:rPr lang="en-US" dirty="0" smtClean="0"/>
              <a:t>Ý</a:t>
            </a:r>
          </a:p>
          <a:p>
            <a:pPr algn="ctr"/>
            <a:r>
              <a:rPr lang="vi-VN" dirty="0"/>
              <a:t>Bộ môn Kỹ thuật </a:t>
            </a:r>
            <a:r>
              <a:rPr lang="vi-VN" dirty="0" smtClean="0"/>
              <a:t>Điện</a:t>
            </a:r>
            <a:endParaRPr lang="en-US" dirty="0" smtClean="0"/>
          </a:p>
          <a:p>
            <a:pPr algn="ctr"/>
            <a:r>
              <a:rPr lang="vi-VN" dirty="0" smtClean="0"/>
              <a:t>Khoa </a:t>
            </a:r>
            <a:r>
              <a:rPr lang="vi-VN" dirty="0"/>
              <a:t>Điện - Điện </a:t>
            </a:r>
            <a:r>
              <a:rPr lang="vi-VN" dirty="0" smtClean="0"/>
              <a:t>tử</a:t>
            </a:r>
            <a:endParaRPr lang="en-US" dirty="0" smtClean="0"/>
          </a:p>
          <a:p>
            <a:pPr algn="ctr"/>
            <a:r>
              <a:rPr lang="vi-VN" dirty="0" smtClean="0"/>
              <a:t>Trường </a:t>
            </a:r>
            <a:r>
              <a:rPr lang="vi-VN" dirty="0"/>
              <a:t>Đại học Thủy lợi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6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Công nghệ Nền tảng: </a:t>
            </a:r>
            <a:r>
              <a:rPr lang="en-US" dirty="0" err="1"/>
              <a:t>Blockchain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826942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1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Công cụ, t</a:t>
            </a:r>
            <a:r>
              <a:rPr lang="vi-VN" dirty="0" smtClean="0"/>
              <a:t>huật </a:t>
            </a:r>
            <a:r>
              <a:rPr lang="vi-VN" dirty="0"/>
              <a:t>toán Tối ưu hóa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870365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Ứng dụng Thực tiễn: Điện Mặt trời Áp mái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304208"/>
              </p:ext>
            </p:extLst>
          </p:nvPr>
        </p:nvGraphicFramePr>
        <p:xfrm>
          <a:off x="1097280" y="1431735"/>
          <a:ext cx="571758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712" y="1431735"/>
            <a:ext cx="4503239" cy="45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2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Giải pháp Kỹ thuật cho Điện Mặt trời Áp mái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549884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7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Kết luận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534112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Hướng </a:t>
            </a:r>
            <a:r>
              <a:rPr lang="en-US" dirty="0" smtClean="0"/>
              <a:t>n</a:t>
            </a:r>
            <a:r>
              <a:rPr lang="vi-VN" dirty="0" smtClean="0"/>
              <a:t>ghiên </a:t>
            </a:r>
            <a:r>
              <a:rPr lang="vi-VN" dirty="0"/>
              <a:t>cứu trong </a:t>
            </a:r>
            <a:r>
              <a:rPr lang="en-US" dirty="0" smtClean="0"/>
              <a:t>t</a:t>
            </a:r>
            <a:r>
              <a:rPr lang="vi-VN" dirty="0" smtClean="0"/>
              <a:t>ương </a:t>
            </a:r>
            <a:r>
              <a:rPr lang="vi-VN" dirty="0"/>
              <a:t>lai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036987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2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TRÂN TRỌNG CẢM ƠN!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 err="1"/>
              <a:t>PGS.TS</a:t>
            </a:r>
            <a:r>
              <a:rPr lang="en-US" dirty="0"/>
              <a:t>. </a:t>
            </a:r>
            <a:r>
              <a:rPr lang="en-US" dirty="0" err="1"/>
              <a:t>Nguyễn</a:t>
            </a:r>
            <a:r>
              <a:rPr lang="en-US" dirty="0"/>
              <a:t> Minh Ý</a:t>
            </a:r>
          </a:p>
          <a:p>
            <a:pPr algn="ctr"/>
            <a:r>
              <a:rPr lang="vi-VN" dirty="0"/>
              <a:t>Bộ môn Kỹ thuật Điện</a:t>
            </a:r>
            <a:endParaRPr lang="en-US" dirty="0"/>
          </a:p>
          <a:p>
            <a:pPr algn="ctr"/>
            <a:r>
              <a:rPr lang="vi-VN" dirty="0"/>
              <a:t>Khoa Điện - Điện tử</a:t>
            </a:r>
            <a:endParaRPr lang="en-US" dirty="0"/>
          </a:p>
          <a:p>
            <a:pPr algn="ctr"/>
            <a:r>
              <a:rPr lang="vi-VN" dirty="0"/>
              <a:t>Trường Đại học Thủy lợi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3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078187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Bối cảnh và </a:t>
            </a:r>
            <a:r>
              <a:rPr lang="en-US" dirty="0" smtClean="0"/>
              <a:t>sự cần thiết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76995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Lợi ích của Giao dịch P2P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035008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Các thách thức chính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200405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Các </a:t>
            </a:r>
            <a:r>
              <a:rPr lang="en-US" dirty="0" smtClean="0"/>
              <a:t>khái niệm, thuật ngữ chuyên ngành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158662"/>
              </p:ext>
            </p:extLst>
          </p:nvPr>
        </p:nvGraphicFramePr>
        <p:xfrm>
          <a:off x="1097280" y="1311215"/>
          <a:ext cx="10480638" cy="485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9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Mô hình hóa Tương tác chiến lược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775083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Các phương pháp </a:t>
            </a:r>
            <a:r>
              <a:rPr lang="en-US" dirty="0" smtClean="0"/>
              <a:t>t</a:t>
            </a:r>
            <a:r>
              <a:rPr lang="vi-VN" dirty="0" smtClean="0"/>
              <a:t>ối </a:t>
            </a:r>
            <a:r>
              <a:rPr lang="vi-VN" dirty="0"/>
              <a:t>ưu hóa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79551"/>
              </p:ext>
            </p:extLst>
          </p:nvPr>
        </p:nvGraphicFramePr>
        <p:xfrm>
          <a:off x="1097280" y="1431736"/>
          <a:ext cx="10480638" cy="445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7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Các Mô hình Giao dịch P2P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53440"/>
              </p:ext>
            </p:extLst>
          </p:nvPr>
        </p:nvGraphicFramePr>
        <p:xfrm>
          <a:off x="1097280" y="1431735"/>
          <a:ext cx="10480638" cy="47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Sinh hoạt học thuật - Bộ môn Kỹ thuật điện, điện tử - HK 1 2024-2025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924-C112-4E5E-ABDC-012EA7AF24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337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4931</TotalTime>
  <Words>1754</Words>
  <Application>Microsoft Office PowerPoint</Application>
  <PresentationFormat>Widescreen</PresentationFormat>
  <Paragraphs>171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Retrospect</vt:lpstr>
      <vt:lpstr>TỔNG QUAN VỀ GIAO DỊCH NĂNG LƯỢNG NGANG HÀNG (PEER-TO-PEER): Các Mô hình, Công nghệ nền tảng và Ứng dụng</vt:lpstr>
      <vt:lpstr>Nội dung</vt:lpstr>
      <vt:lpstr>Bối cảnh và sự cần thiết</vt:lpstr>
      <vt:lpstr>Lợi ích của Giao dịch P2P</vt:lpstr>
      <vt:lpstr>Các thách thức chính</vt:lpstr>
      <vt:lpstr>Các khái niệm, thuật ngữ chuyên ngành</vt:lpstr>
      <vt:lpstr>Mô hình hóa Tương tác chiến lược</vt:lpstr>
      <vt:lpstr>Các phương pháp tối ưu hóa</vt:lpstr>
      <vt:lpstr>Các Mô hình Giao dịch P2P</vt:lpstr>
      <vt:lpstr>Công nghệ Nền tảng: Blockchain</vt:lpstr>
      <vt:lpstr>Công cụ, thuật toán Tối ưu hóa</vt:lpstr>
      <vt:lpstr>Ứng dụng Thực tiễn: Điện Mặt trời Áp mái</vt:lpstr>
      <vt:lpstr>Giải pháp Kỹ thuật cho Điện Mặt trời Áp mái</vt:lpstr>
      <vt:lpstr>Kết luận</vt:lpstr>
      <vt:lpstr>Hướng nghiên cứu trong tương lai</vt:lpstr>
      <vt:lpstr>TRÂN TRỌNG CẢM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Minh Y</cp:lastModifiedBy>
  <cp:revision>210</cp:revision>
  <dcterms:created xsi:type="dcterms:W3CDTF">2023-12-08T03:54:41Z</dcterms:created>
  <dcterms:modified xsi:type="dcterms:W3CDTF">2025-06-26T09:48:04Z</dcterms:modified>
</cp:coreProperties>
</file>