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notesMasterIdLst>
    <p:notesMasterId r:id="rId27"/>
  </p:notesMasterIdLst>
  <p:sldIdLst>
    <p:sldId id="354" r:id="rId4"/>
    <p:sldId id="312" r:id="rId5"/>
    <p:sldId id="347" r:id="rId6"/>
    <p:sldId id="307" r:id="rId7"/>
    <p:sldId id="259" r:id="rId8"/>
    <p:sldId id="355" r:id="rId9"/>
    <p:sldId id="356" r:id="rId10"/>
    <p:sldId id="325" r:id="rId11"/>
    <p:sldId id="309" r:id="rId12"/>
    <p:sldId id="364" r:id="rId13"/>
    <p:sldId id="366" r:id="rId14"/>
    <p:sldId id="367" r:id="rId15"/>
    <p:sldId id="324" r:id="rId16"/>
    <p:sldId id="333" r:id="rId17"/>
    <p:sldId id="368" r:id="rId18"/>
    <p:sldId id="360" r:id="rId19"/>
    <p:sldId id="369" r:id="rId20"/>
    <p:sldId id="318" r:id="rId21"/>
    <p:sldId id="298" r:id="rId22"/>
    <p:sldId id="371" r:id="rId23"/>
    <p:sldId id="373" r:id="rId24"/>
    <p:sldId id="374" r:id="rId25"/>
    <p:sldId id="34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84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FA3C4A-41CA-0011-38B3-9325D43691E6}" v="2" dt="2024-12-20T14:41:17.430"/>
  </p1510:revLst>
</p1510:revInfo>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33" autoAdjust="0"/>
    <p:restoredTop sz="96229" autoAdjust="0"/>
  </p:normalViewPr>
  <p:slideViewPr>
    <p:cSldViewPr snapToGrid="0" showGuides="1">
      <p:cViewPr varScale="1">
        <p:scale>
          <a:sx n="86" d="100"/>
          <a:sy n="86" d="100"/>
        </p:scale>
        <p:origin x="389" y="72"/>
      </p:cViewPr>
      <p:guideLst>
        <p:guide orient="horz" pos="2184"/>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ười dùng Khách" userId="S::urn:spo:anon#5aeff346da09e35d8d858ca021fcc851273d700d4fd27272a176eac23751c83b::" providerId="AD" clId="Web-{8BFA3C4A-41CA-0011-38B3-9325D43691E6}"/>
    <pc:docChg chg="modSld">
      <pc:chgData name="Người dùng Khách" userId="S::urn:spo:anon#5aeff346da09e35d8d858ca021fcc851273d700d4fd27272a176eac23751c83b::" providerId="AD" clId="Web-{8BFA3C4A-41CA-0011-38B3-9325D43691E6}" dt="2024-12-20T14:41:17.430" v="1" actId="1076"/>
      <pc:docMkLst>
        <pc:docMk/>
      </pc:docMkLst>
      <pc:sldChg chg="modSp">
        <pc:chgData name="Người dùng Khách" userId="S::urn:spo:anon#5aeff346da09e35d8d858ca021fcc851273d700d4fd27272a176eac23751c83b::" providerId="AD" clId="Web-{8BFA3C4A-41CA-0011-38B3-9325D43691E6}" dt="2024-12-20T14:41:17.430" v="1" actId="1076"/>
        <pc:sldMkLst>
          <pc:docMk/>
          <pc:sldMk cId="4201278032" sldId="309"/>
        </pc:sldMkLst>
        <pc:spChg chg="mod">
          <ac:chgData name="Người dùng Khách" userId="S::urn:spo:anon#5aeff346da09e35d8d858ca021fcc851273d700d4fd27272a176eac23751c83b::" providerId="AD" clId="Web-{8BFA3C4A-41CA-0011-38B3-9325D43691E6}" dt="2024-12-20T14:41:17.430" v="1" actId="1076"/>
          <ac:spMkLst>
            <pc:docMk/>
            <pc:sldMk cId="4201278032" sldId="309"/>
            <ac:spMk id="40" creationId="{00000000-0000-0000-0000-000000000000}"/>
          </ac:spMkLst>
        </pc:spChg>
      </pc:sldChg>
      <pc:sldChg chg="delSp">
        <pc:chgData name="Người dùng Khách" userId="S::urn:spo:anon#5aeff346da09e35d8d858ca021fcc851273d700d4fd27272a176eac23751c83b::" providerId="AD" clId="Web-{8BFA3C4A-41CA-0011-38B3-9325D43691E6}" dt="2024-12-20T14:39:51.458" v="0"/>
        <pc:sldMkLst>
          <pc:docMk/>
          <pc:sldMk cId="3940008774" sldId="333"/>
        </pc:sldMkLst>
        <pc:spChg chg="del">
          <ac:chgData name="Người dùng Khách" userId="S::urn:spo:anon#5aeff346da09e35d8d858ca021fcc851273d700d4fd27272a176eac23751c83b::" providerId="AD" clId="Web-{8BFA3C4A-41CA-0011-38B3-9325D43691E6}" dt="2024-12-20T14:39:51.458" v="0"/>
          <ac:spMkLst>
            <pc:docMk/>
            <pc:sldMk cId="3940008774" sldId="333"/>
            <ac:spMk id="41" creationId="{4F045F15-D841-41F3-95FC-E63E0A737607}"/>
          </ac:spMkLst>
        </pc:spChg>
      </pc:sldChg>
    </pc:docChg>
  </pc:docChgLst>
  <pc:docChgLst>
    <pc:chgData name="ANH PHAN THI PHUONG" userId="d9f44072-19ca-4b94-8c37-f2acb977f0e5" providerId="ADAL" clId="{FC815217-77BB-415E-9D61-23FBC186D059}"/>
    <pc:docChg chg="undo custSel addSld delSld modSld sldOrd">
      <pc:chgData name="ANH PHAN THI PHUONG" userId="d9f44072-19ca-4b94-8c37-f2acb977f0e5" providerId="ADAL" clId="{FC815217-77BB-415E-9D61-23FBC186D059}" dt="2024-12-20T14:41:57.448" v="3885" actId="478"/>
      <pc:docMkLst>
        <pc:docMk/>
      </pc:docMkLst>
      <pc:sldChg chg="addSp delSp modSp">
        <pc:chgData name="ANH PHAN THI PHUONG" userId="d9f44072-19ca-4b94-8c37-f2acb977f0e5" providerId="ADAL" clId="{FC815217-77BB-415E-9D61-23FBC186D059}" dt="2024-12-20T14:38:30.130" v="3838" actId="20577"/>
        <pc:sldMkLst>
          <pc:docMk/>
          <pc:sldMk cId="3979649407" sldId="259"/>
        </pc:sldMkLst>
        <pc:spChg chg="mod">
          <ac:chgData name="ANH PHAN THI PHUONG" userId="d9f44072-19ca-4b94-8c37-f2acb977f0e5" providerId="ADAL" clId="{FC815217-77BB-415E-9D61-23FBC186D059}" dt="2024-12-20T13:47:08.823" v="664" actId="1076"/>
          <ac:spMkLst>
            <pc:docMk/>
            <pc:sldMk cId="3979649407" sldId="259"/>
            <ac:spMk id="2" creationId="{D9B85F3A-0D98-4AE5-8CED-AA4A4CF82188}"/>
          </ac:spMkLst>
        </pc:spChg>
        <pc:spChg chg="mod">
          <ac:chgData name="ANH PHAN THI PHUONG" userId="d9f44072-19ca-4b94-8c37-f2acb977f0e5" providerId="ADAL" clId="{FC815217-77BB-415E-9D61-23FBC186D059}" dt="2024-12-20T13:47:08.823" v="664" actId="1076"/>
          <ac:spMkLst>
            <pc:docMk/>
            <pc:sldMk cId="3979649407" sldId="259"/>
            <ac:spMk id="5" creationId="{AD08287E-BEB8-4CE7-9BC2-853DB3FC129C}"/>
          </ac:spMkLst>
        </pc:spChg>
        <pc:spChg chg="mod">
          <ac:chgData name="ANH PHAN THI PHUONG" userId="d9f44072-19ca-4b94-8c37-f2acb977f0e5" providerId="ADAL" clId="{FC815217-77BB-415E-9D61-23FBC186D059}" dt="2024-12-20T13:47:08.823" v="664" actId="1076"/>
          <ac:spMkLst>
            <pc:docMk/>
            <pc:sldMk cId="3979649407" sldId="259"/>
            <ac:spMk id="6" creationId="{321DFBEC-A381-4E9D-8E78-44933BC149A9}"/>
          </ac:spMkLst>
        </pc:spChg>
        <pc:spChg chg="mod">
          <ac:chgData name="ANH PHAN THI PHUONG" userId="d9f44072-19ca-4b94-8c37-f2acb977f0e5" providerId="ADAL" clId="{FC815217-77BB-415E-9D61-23FBC186D059}" dt="2024-12-20T13:47:08.823" v="664" actId="1076"/>
          <ac:spMkLst>
            <pc:docMk/>
            <pc:sldMk cId="3979649407" sldId="259"/>
            <ac:spMk id="7" creationId="{5B702906-E140-4E2C-B2FD-41E3A4D96AE6}"/>
          </ac:spMkLst>
        </pc:spChg>
        <pc:spChg chg="mod">
          <ac:chgData name="ANH PHAN THI PHUONG" userId="d9f44072-19ca-4b94-8c37-f2acb977f0e5" providerId="ADAL" clId="{FC815217-77BB-415E-9D61-23FBC186D059}" dt="2024-12-20T13:47:08.823" v="664" actId="1076"/>
          <ac:spMkLst>
            <pc:docMk/>
            <pc:sldMk cId="3979649407" sldId="259"/>
            <ac:spMk id="8" creationId="{627F78D1-97CC-48FD-A284-BEAB52B26C58}"/>
          </ac:spMkLst>
        </pc:spChg>
        <pc:spChg chg="mod">
          <ac:chgData name="ANH PHAN THI PHUONG" userId="d9f44072-19ca-4b94-8c37-f2acb977f0e5" providerId="ADAL" clId="{FC815217-77BB-415E-9D61-23FBC186D059}" dt="2024-12-20T13:47:08.823" v="664" actId="1076"/>
          <ac:spMkLst>
            <pc:docMk/>
            <pc:sldMk cId="3979649407" sldId="259"/>
            <ac:spMk id="9" creationId="{723876DB-46C5-46A0-AFE6-FC9560ACF8B2}"/>
          </ac:spMkLst>
        </pc:spChg>
        <pc:spChg chg="mod">
          <ac:chgData name="ANH PHAN THI PHUONG" userId="d9f44072-19ca-4b94-8c37-f2acb977f0e5" providerId="ADAL" clId="{FC815217-77BB-415E-9D61-23FBC186D059}" dt="2024-12-20T13:47:08.823" v="664" actId="1076"/>
          <ac:spMkLst>
            <pc:docMk/>
            <pc:sldMk cId="3979649407" sldId="259"/>
            <ac:spMk id="38" creationId="{2D8234DC-2BBF-4B66-99E6-3C788B01217D}"/>
          </ac:spMkLst>
        </pc:spChg>
        <pc:spChg chg="mod">
          <ac:chgData name="ANH PHAN THI PHUONG" userId="d9f44072-19ca-4b94-8c37-f2acb977f0e5" providerId="ADAL" clId="{FC815217-77BB-415E-9D61-23FBC186D059}" dt="2024-12-20T13:47:08.823" v="664" actId="1076"/>
          <ac:spMkLst>
            <pc:docMk/>
            <pc:sldMk cId="3979649407" sldId="259"/>
            <ac:spMk id="39" creationId="{1CC6CD44-08C8-4301-ABF8-0620DEF6FA6C}"/>
          </ac:spMkLst>
        </pc:spChg>
        <pc:spChg chg="mod">
          <ac:chgData name="ANH PHAN THI PHUONG" userId="d9f44072-19ca-4b94-8c37-f2acb977f0e5" providerId="ADAL" clId="{FC815217-77BB-415E-9D61-23FBC186D059}" dt="2024-12-20T13:47:08.823" v="664" actId="1076"/>
          <ac:spMkLst>
            <pc:docMk/>
            <pc:sldMk cId="3979649407" sldId="259"/>
            <ac:spMk id="40" creationId="{42E874AA-50AE-40CE-B143-891561867418}"/>
          </ac:spMkLst>
        </pc:spChg>
        <pc:spChg chg="mod">
          <ac:chgData name="ANH PHAN THI PHUONG" userId="d9f44072-19ca-4b94-8c37-f2acb977f0e5" providerId="ADAL" clId="{FC815217-77BB-415E-9D61-23FBC186D059}" dt="2024-12-20T13:47:08.823" v="664" actId="1076"/>
          <ac:spMkLst>
            <pc:docMk/>
            <pc:sldMk cId="3979649407" sldId="259"/>
            <ac:spMk id="41" creationId="{302CC823-07F3-4316-B74F-EF84D88C6D22}"/>
          </ac:spMkLst>
        </pc:spChg>
        <pc:spChg chg="mod">
          <ac:chgData name="ANH PHAN THI PHUONG" userId="d9f44072-19ca-4b94-8c37-f2acb977f0e5" providerId="ADAL" clId="{FC815217-77BB-415E-9D61-23FBC186D059}" dt="2024-12-20T13:47:08.823" v="664" actId="1076"/>
          <ac:spMkLst>
            <pc:docMk/>
            <pc:sldMk cId="3979649407" sldId="259"/>
            <ac:spMk id="43" creationId="{10372FED-C3B9-4E55-87DC-3FBEFC260E2F}"/>
          </ac:spMkLst>
        </pc:spChg>
        <pc:spChg chg="mod">
          <ac:chgData name="ANH PHAN THI PHUONG" userId="d9f44072-19ca-4b94-8c37-f2acb977f0e5" providerId="ADAL" clId="{FC815217-77BB-415E-9D61-23FBC186D059}" dt="2024-12-20T13:47:08.823" v="664" actId="1076"/>
          <ac:spMkLst>
            <pc:docMk/>
            <pc:sldMk cId="3979649407" sldId="259"/>
            <ac:spMk id="44" creationId="{1E98E585-BDC8-4F71-90E2-2552E4ABB42D}"/>
          </ac:spMkLst>
        </pc:spChg>
        <pc:spChg chg="mod">
          <ac:chgData name="ANH PHAN THI PHUONG" userId="d9f44072-19ca-4b94-8c37-f2acb977f0e5" providerId="ADAL" clId="{FC815217-77BB-415E-9D61-23FBC186D059}" dt="2024-12-20T13:47:08.823" v="664" actId="1076"/>
          <ac:spMkLst>
            <pc:docMk/>
            <pc:sldMk cId="3979649407" sldId="259"/>
            <ac:spMk id="45" creationId="{43CD9E67-3292-41AD-80A3-A67665B896A7}"/>
          </ac:spMkLst>
        </pc:spChg>
        <pc:spChg chg="mod">
          <ac:chgData name="ANH PHAN THI PHUONG" userId="d9f44072-19ca-4b94-8c37-f2acb977f0e5" providerId="ADAL" clId="{FC815217-77BB-415E-9D61-23FBC186D059}" dt="2024-12-20T13:47:08.823" v="664" actId="1076"/>
          <ac:spMkLst>
            <pc:docMk/>
            <pc:sldMk cId="3979649407" sldId="259"/>
            <ac:spMk id="46" creationId="{3A51E7A7-4871-4DAD-8560-8B4EF206458D}"/>
          </ac:spMkLst>
        </pc:spChg>
        <pc:spChg chg="mod">
          <ac:chgData name="ANH PHAN THI PHUONG" userId="d9f44072-19ca-4b94-8c37-f2acb977f0e5" providerId="ADAL" clId="{FC815217-77BB-415E-9D61-23FBC186D059}" dt="2024-12-20T13:47:08.823" v="664" actId="1076"/>
          <ac:spMkLst>
            <pc:docMk/>
            <pc:sldMk cId="3979649407" sldId="259"/>
            <ac:spMk id="48" creationId="{93E59C5F-D9C9-4E41-AD68-A34C3E3A92A6}"/>
          </ac:spMkLst>
        </pc:spChg>
        <pc:spChg chg="mod">
          <ac:chgData name="ANH PHAN THI PHUONG" userId="d9f44072-19ca-4b94-8c37-f2acb977f0e5" providerId="ADAL" clId="{FC815217-77BB-415E-9D61-23FBC186D059}" dt="2024-12-20T13:47:08.823" v="664" actId="1076"/>
          <ac:spMkLst>
            <pc:docMk/>
            <pc:sldMk cId="3979649407" sldId="259"/>
            <ac:spMk id="49" creationId="{19454004-15F6-471A-A429-68B74489C338}"/>
          </ac:spMkLst>
        </pc:spChg>
        <pc:spChg chg="mod">
          <ac:chgData name="ANH PHAN THI PHUONG" userId="d9f44072-19ca-4b94-8c37-f2acb977f0e5" providerId="ADAL" clId="{FC815217-77BB-415E-9D61-23FBC186D059}" dt="2024-12-20T13:47:08.823" v="664" actId="1076"/>
          <ac:spMkLst>
            <pc:docMk/>
            <pc:sldMk cId="3979649407" sldId="259"/>
            <ac:spMk id="50" creationId="{53709283-6819-4CAD-9790-F0E4D5DA41C7}"/>
          </ac:spMkLst>
        </pc:spChg>
        <pc:spChg chg="mod">
          <ac:chgData name="ANH PHAN THI PHUONG" userId="d9f44072-19ca-4b94-8c37-f2acb977f0e5" providerId="ADAL" clId="{FC815217-77BB-415E-9D61-23FBC186D059}" dt="2024-12-20T13:47:08.823" v="664" actId="1076"/>
          <ac:spMkLst>
            <pc:docMk/>
            <pc:sldMk cId="3979649407" sldId="259"/>
            <ac:spMk id="51" creationId="{E2D8F813-C59B-4A63-81B5-E5FE4D994D46}"/>
          </ac:spMkLst>
        </pc:spChg>
        <pc:spChg chg="add del mod">
          <ac:chgData name="ANH PHAN THI PHUONG" userId="d9f44072-19ca-4b94-8c37-f2acb977f0e5" providerId="ADAL" clId="{FC815217-77BB-415E-9D61-23FBC186D059}" dt="2024-12-20T13:46:34.768" v="658"/>
          <ac:spMkLst>
            <pc:docMk/>
            <pc:sldMk cId="3979649407" sldId="259"/>
            <ac:spMk id="52" creationId="{39BB43DE-7C02-4278-8D29-87AA2F444683}"/>
          </ac:spMkLst>
        </pc:spChg>
        <pc:spChg chg="add del mod">
          <ac:chgData name="ANH PHAN THI PHUONG" userId="d9f44072-19ca-4b94-8c37-f2acb977f0e5" providerId="ADAL" clId="{FC815217-77BB-415E-9D61-23FBC186D059}" dt="2024-12-20T13:46:34.768" v="658"/>
          <ac:spMkLst>
            <pc:docMk/>
            <pc:sldMk cId="3979649407" sldId="259"/>
            <ac:spMk id="53" creationId="{547265EA-19E7-447A-A015-A7F8892C16AC}"/>
          </ac:spMkLst>
        </pc:spChg>
        <pc:spChg chg="mod">
          <ac:chgData name="ANH PHAN THI PHUONG" userId="d9f44072-19ca-4b94-8c37-f2acb977f0e5" providerId="ADAL" clId="{FC815217-77BB-415E-9D61-23FBC186D059}" dt="2024-12-20T13:47:08.823" v="664" actId="1076"/>
          <ac:spMkLst>
            <pc:docMk/>
            <pc:sldMk cId="3979649407" sldId="259"/>
            <ac:spMk id="54" creationId="{460909B9-A6E1-4A0C-808F-AA9F4B4D6DDF}"/>
          </ac:spMkLst>
        </pc:spChg>
        <pc:spChg chg="add del mod">
          <ac:chgData name="ANH PHAN THI PHUONG" userId="d9f44072-19ca-4b94-8c37-f2acb977f0e5" providerId="ADAL" clId="{FC815217-77BB-415E-9D61-23FBC186D059}" dt="2024-12-20T13:46:34.768" v="658"/>
          <ac:spMkLst>
            <pc:docMk/>
            <pc:sldMk cId="3979649407" sldId="259"/>
            <ac:spMk id="55" creationId="{D3E2B02D-10CB-42EF-A61D-E53CA345C582}"/>
          </ac:spMkLst>
        </pc:spChg>
        <pc:spChg chg="add del mod">
          <ac:chgData name="ANH PHAN THI PHUONG" userId="d9f44072-19ca-4b94-8c37-f2acb977f0e5" providerId="ADAL" clId="{FC815217-77BB-415E-9D61-23FBC186D059}" dt="2024-12-20T13:47:08.506" v="663"/>
          <ac:spMkLst>
            <pc:docMk/>
            <pc:sldMk cId="3979649407" sldId="259"/>
            <ac:spMk id="56" creationId="{86420866-396D-438C-A120-A22D3AE29431}"/>
          </ac:spMkLst>
        </pc:spChg>
        <pc:spChg chg="mod">
          <ac:chgData name="ANH PHAN THI PHUONG" userId="d9f44072-19ca-4b94-8c37-f2acb977f0e5" providerId="ADAL" clId="{FC815217-77BB-415E-9D61-23FBC186D059}" dt="2024-12-20T14:38:30.130" v="3838" actId="20577"/>
          <ac:spMkLst>
            <pc:docMk/>
            <pc:sldMk cId="3979649407" sldId="259"/>
            <ac:spMk id="57" creationId="{DD783493-CB88-4624-8FA9-2C0F97DCC691}"/>
          </ac:spMkLst>
        </pc:spChg>
        <pc:spChg chg="mod">
          <ac:chgData name="ANH PHAN THI PHUONG" userId="d9f44072-19ca-4b94-8c37-f2acb977f0e5" providerId="ADAL" clId="{FC815217-77BB-415E-9D61-23FBC186D059}" dt="2024-12-20T13:47:08.823" v="664" actId="1076"/>
          <ac:spMkLst>
            <pc:docMk/>
            <pc:sldMk cId="3979649407" sldId="259"/>
            <ac:spMk id="60" creationId="{1BD323E5-65C8-4E67-A00C-FC652F2140C3}"/>
          </ac:spMkLst>
        </pc:spChg>
        <pc:spChg chg="mod">
          <ac:chgData name="ANH PHAN THI PHUONG" userId="d9f44072-19ca-4b94-8c37-f2acb977f0e5" providerId="ADAL" clId="{FC815217-77BB-415E-9D61-23FBC186D059}" dt="2024-12-20T13:47:08.823" v="664" actId="1076"/>
          <ac:spMkLst>
            <pc:docMk/>
            <pc:sldMk cId="3979649407" sldId="259"/>
            <ac:spMk id="63" creationId="{DA4AB027-70FB-4FC9-8414-1C4988B706BD}"/>
          </ac:spMkLst>
        </pc:spChg>
        <pc:spChg chg="add del mod">
          <ac:chgData name="ANH PHAN THI PHUONG" userId="d9f44072-19ca-4b94-8c37-f2acb977f0e5" providerId="ADAL" clId="{FC815217-77BB-415E-9D61-23FBC186D059}" dt="2024-12-20T13:47:08.506" v="663"/>
          <ac:spMkLst>
            <pc:docMk/>
            <pc:sldMk cId="3979649407" sldId="259"/>
            <ac:spMk id="65" creationId="{72FF7EEB-541A-4389-892E-C99A428AFAB0}"/>
          </ac:spMkLst>
        </pc:spChg>
        <pc:spChg chg="add del mod">
          <ac:chgData name="ANH PHAN THI PHUONG" userId="d9f44072-19ca-4b94-8c37-f2acb977f0e5" providerId="ADAL" clId="{FC815217-77BB-415E-9D61-23FBC186D059}" dt="2024-12-20T13:47:08.506" v="663"/>
          <ac:spMkLst>
            <pc:docMk/>
            <pc:sldMk cId="3979649407" sldId="259"/>
            <ac:spMk id="66" creationId="{D324FE9B-ECDE-43E6-9057-4AEBB4F50EF9}"/>
          </ac:spMkLst>
        </pc:spChg>
        <pc:grpChg chg="mod">
          <ac:chgData name="ANH PHAN THI PHUONG" userId="d9f44072-19ca-4b94-8c37-f2acb977f0e5" providerId="ADAL" clId="{FC815217-77BB-415E-9D61-23FBC186D059}" dt="2024-12-20T13:47:08.823" v="664" actId="1076"/>
          <ac:grpSpMkLst>
            <pc:docMk/>
            <pc:sldMk cId="3979649407" sldId="259"/>
            <ac:grpSpMk id="12" creationId="{BDB8EE9E-90CC-4C52-B582-631F6DE798AC}"/>
          </ac:grpSpMkLst>
        </pc:grpChg>
        <pc:grpChg chg="mod">
          <ac:chgData name="ANH PHAN THI PHUONG" userId="d9f44072-19ca-4b94-8c37-f2acb977f0e5" providerId="ADAL" clId="{FC815217-77BB-415E-9D61-23FBC186D059}" dt="2024-12-20T13:47:08.823" v="664" actId="1076"/>
          <ac:grpSpMkLst>
            <pc:docMk/>
            <pc:sldMk cId="3979649407" sldId="259"/>
            <ac:grpSpMk id="17" creationId="{5573428B-8704-4B2F-A6C7-51DAC074340C}"/>
          </ac:grpSpMkLst>
        </pc:grpChg>
        <pc:grpChg chg="mod">
          <ac:chgData name="ANH PHAN THI PHUONG" userId="d9f44072-19ca-4b94-8c37-f2acb977f0e5" providerId="ADAL" clId="{FC815217-77BB-415E-9D61-23FBC186D059}" dt="2024-12-20T13:47:08.823" v="664" actId="1076"/>
          <ac:grpSpMkLst>
            <pc:docMk/>
            <pc:sldMk cId="3979649407" sldId="259"/>
            <ac:grpSpMk id="22" creationId="{C68A48B3-3F51-4D14-84A5-B0388EBF7010}"/>
          </ac:grpSpMkLst>
        </pc:grpChg>
        <pc:grpChg chg="mod">
          <ac:chgData name="ANH PHAN THI PHUONG" userId="d9f44072-19ca-4b94-8c37-f2acb977f0e5" providerId="ADAL" clId="{FC815217-77BB-415E-9D61-23FBC186D059}" dt="2024-12-20T13:47:08.823" v="664" actId="1076"/>
          <ac:grpSpMkLst>
            <pc:docMk/>
            <pc:sldMk cId="3979649407" sldId="259"/>
            <ac:grpSpMk id="27" creationId="{5B588E4A-EA9B-45DB-BE2B-7692110B2980}"/>
          </ac:grpSpMkLst>
        </pc:grpChg>
        <pc:grpChg chg="add del mod">
          <ac:chgData name="ANH PHAN THI PHUONG" userId="d9f44072-19ca-4b94-8c37-f2acb977f0e5" providerId="ADAL" clId="{FC815217-77BB-415E-9D61-23FBC186D059}" dt="2024-12-20T13:47:08.506" v="663"/>
          <ac:grpSpMkLst>
            <pc:docMk/>
            <pc:sldMk cId="3979649407" sldId="259"/>
            <ac:grpSpMk id="58" creationId="{60E20D6E-4D6C-4C33-B12D-355C538C036D}"/>
          </ac:grpSpMkLst>
        </pc:grpChg>
        <pc:grpChg chg="mod">
          <ac:chgData name="ANH PHAN THI PHUONG" userId="d9f44072-19ca-4b94-8c37-f2acb977f0e5" providerId="ADAL" clId="{FC815217-77BB-415E-9D61-23FBC186D059}" dt="2024-12-20T13:47:08.823" v="664" actId="1076"/>
          <ac:grpSpMkLst>
            <pc:docMk/>
            <pc:sldMk cId="3979649407" sldId="259"/>
            <ac:grpSpMk id="68" creationId="{1E53E786-4F98-431D-87FF-3214DACDE38A}"/>
          </ac:grpSpMkLst>
        </pc:grpChg>
      </pc:sldChg>
      <pc:sldChg chg="modSp del ord">
        <pc:chgData name="ANH PHAN THI PHUONG" userId="d9f44072-19ca-4b94-8c37-f2acb977f0e5" providerId="ADAL" clId="{FC815217-77BB-415E-9D61-23FBC186D059}" dt="2024-12-20T13:44:17.316" v="576" actId="2696"/>
        <pc:sldMkLst>
          <pc:docMk/>
          <pc:sldMk cId="141078548" sldId="260"/>
        </pc:sldMkLst>
        <pc:spChg chg="mod">
          <ac:chgData name="ANH PHAN THI PHUONG" userId="d9f44072-19ca-4b94-8c37-f2acb977f0e5" providerId="ADAL" clId="{FC815217-77BB-415E-9D61-23FBC186D059}" dt="2024-12-19T16:25:27.210" v="180" actId="20577"/>
          <ac:spMkLst>
            <pc:docMk/>
            <pc:sldMk cId="141078548" sldId="260"/>
            <ac:spMk id="2" creationId="{21BB3ACD-39D6-4B07-B165-F979837486AA}"/>
          </ac:spMkLst>
        </pc:spChg>
      </pc:sldChg>
      <pc:sldChg chg="addSp delSp modSp ord">
        <pc:chgData name="ANH PHAN THI PHUONG" userId="d9f44072-19ca-4b94-8c37-f2acb977f0e5" providerId="ADAL" clId="{FC815217-77BB-415E-9D61-23FBC186D059}" dt="2024-12-20T14:31:22.924" v="3778" actId="1076"/>
        <pc:sldMkLst>
          <pc:docMk/>
          <pc:sldMk cId="2737942562" sldId="298"/>
        </pc:sldMkLst>
        <pc:spChg chg="del mod">
          <ac:chgData name="ANH PHAN THI PHUONG" userId="d9f44072-19ca-4b94-8c37-f2acb977f0e5" providerId="ADAL" clId="{FC815217-77BB-415E-9D61-23FBC186D059}" dt="2024-12-20T14:22:03.517" v="3663" actId="478"/>
          <ac:spMkLst>
            <pc:docMk/>
            <pc:sldMk cId="2737942562" sldId="298"/>
            <ac:spMk id="2" creationId="{D735F7F3-C1B5-4B60-A00A-4EB618DDFB5A}"/>
          </ac:spMkLst>
        </pc:spChg>
        <pc:spChg chg="del">
          <ac:chgData name="ANH PHAN THI PHUONG" userId="d9f44072-19ca-4b94-8c37-f2acb977f0e5" providerId="ADAL" clId="{FC815217-77BB-415E-9D61-23FBC186D059}" dt="2024-12-20T14:22:03.517" v="3663" actId="478"/>
          <ac:spMkLst>
            <pc:docMk/>
            <pc:sldMk cId="2737942562" sldId="298"/>
            <ac:spMk id="3" creationId="{177654C6-E6DD-4358-BF50-C896D55F66D0}"/>
          </ac:spMkLst>
        </pc:spChg>
        <pc:spChg chg="del">
          <ac:chgData name="ANH PHAN THI PHUONG" userId="d9f44072-19ca-4b94-8c37-f2acb977f0e5" providerId="ADAL" clId="{FC815217-77BB-415E-9D61-23FBC186D059}" dt="2024-12-20T14:22:03.517" v="3663" actId="478"/>
          <ac:spMkLst>
            <pc:docMk/>
            <pc:sldMk cId="2737942562" sldId="298"/>
            <ac:spMk id="4" creationId="{B202646C-7AD5-4E4C-9C46-8851B7CFCEEE}"/>
          </ac:spMkLst>
        </pc:spChg>
        <pc:spChg chg="del">
          <ac:chgData name="ANH PHAN THI PHUONG" userId="d9f44072-19ca-4b94-8c37-f2acb977f0e5" providerId="ADAL" clId="{FC815217-77BB-415E-9D61-23FBC186D059}" dt="2024-12-20T14:22:03.517" v="3663" actId="478"/>
          <ac:spMkLst>
            <pc:docMk/>
            <pc:sldMk cId="2737942562" sldId="298"/>
            <ac:spMk id="5" creationId="{91189BB8-3B71-4801-9C16-3C16D1E9E0B4}"/>
          </ac:spMkLst>
        </pc:spChg>
        <pc:spChg chg="del">
          <ac:chgData name="ANH PHAN THI PHUONG" userId="d9f44072-19ca-4b94-8c37-f2acb977f0e5" providerId="ADAL" clId="{FC815217-77BB-415E-9D61-23FBC186D059}" dt="2024-12-20T14:22:03.517" v="3663" actId="478"/>
          <ac:spMkLst>
            <pc:docMk/>
            <pc:sldMk cId="2737942562" sldId="298"/>
            <ac:spMk id="6" creationId="{D4026B75-01F0-40CD-9DAD-262875E94E40}"/>
          </ac:spMkLst>
        </pc:spChg>
        <pc:spChg chg="del">
          <ac:chgData name="ANH PHAN THI PHUONG" userId="d9f44072-19ca-4b94-8c37-f2acb977f0e5" providerId="ADAL" clId="{FC815217-77BB-415E-9D61-23FBC186D059}" dt="2024-12-20T14:22:03.517" v="3663" actId="478"/>
          <ac:spMkLst>
            <pc:docMk/>
            <pc:sldMk cId="2737942562" sldId="298"/>
            <ac:spMk id="7" creationId="{0F551760-7C73-4FA5-A3A5-FAF257CA1AD6}"/>
          </ac:spMkLst>
        </pc:spChg>
        <pc:spChg chg="del">
          <ac:chgData name="ANH PHAN THI PHUONG" userId="d9f44072-19ca-4b94-8c37-f2acb977f0e5" providerId="ADAL" clId="{FC815217-77BB-415E-9D61-23FBC186D059}" dt="2024-12-20T14:22:03.517" v="3663" actId="478"/>
          <ac:spMkLst>
            <pc:docMk/>
            <pc:sldMk cId="2737942562" sldId="298"/>
            <ac:spMk id="8" creationId="{BC4D898E-08CA-44F2-AA7A-4E1EB3E74A7A}"/>
          </ac:spMkLst>
        </pc:spChg>
        <pc:spChg chg="del">
          <ac:chgData name="ANH PHAN THI PHUONG" userId="d9f44072-19ca-4b94-8c37-f2acb977f0e5" providerId="ADAL" clId="{FC815217-77BB-415E-9D61-23FBC186D059}" dt="2024-12-20T14:22:03.517" v="3663" actId="478"/>
          <ac:spMkLst>
            <pc:docMk/>
            <pc:sldMk cId="2737942562" sldId="298"/>
            <ac:spMk id="9" creationId="{82898980-C90F-40EC-BD99-AF0F4F064218}"/>
          </ac:spMkLst>
        </pc:spChg>
        <pc:spChg chg="del">
          <ac:chgData name="ANH PHAN THI PHUONG" userId="d9f44072-19ca-4b94-8c37-f2acb977f0e5" providerId="ADAL" clId="{FC815217-77BB-415E-9D61-23FBC186D059}" dt="2024-12-20T14:22:03.517" v="3663" actId="478"/>
          <ac:spMkLst>
            <pc:docMk/>
            <pc:sldMk cId="2737942562" sldId="298"/>
            <ac:spMk id="10" creationId="{BB292AD9-98AB-4875-A4F9-4D84CB396EEB}"/>
          </ac:spMkLst>
        </pc:spChg>
        <pc:spChg chg="del">
          <ac:chgData name="ANH PHAN THI PHUONG" userId="d9f44072-19ca-4b94-8c37-f2acb977f0e5" providerId="ADAL" clId="{FC815217-77BB-415E-9D61-23FBC186D059}" dt="2024-12-20T14:22:03.517" v="3663" actId="478"/>
          <ac:spMkLst>
            <pc:docMk/>
            <pc:sldMk cId="2737942562" sldId="298"/>
            <ac:spMk id="29" creationId="{B2D4E13C-80A6-4A24-8218-5B2B697D463C}"/>
          </ac:spMkLst>
        </pc:spChg>
        <pc:spChg chg="add mod">
          <ac:chgData name="ANH PHAN THI PHUONG" userId="d9f44072-19ca-4b94-8c37-f2acb977f0e5" providerId="ADAL" clId="{FC815217-77BB-415E-9D61-23FBC186D059}" dt="2024-12-20T14:22:08.275" v="3686" actId="20577"/>
          <ac:spMkLst>
            <pc:docMk/>
            <pc:sldMk cId="2737942562" sldId="298"/>
            <ac:spMk id="36" creationId="{82C8DCC9-324A-4EE7-9D1F-601642D513F3}"/>
          </ac:spMkLst>
        </pc:spChg>
        <pc:grpChg chg="del">
          <ac:chgData name="ANH PHAN THI PHUONG" userId="d9f44072-19ca-4b94-8c37-f2acb977f0e5" providerId="ADAL" clId="{FC815217-77BB-415E-9D61-23FBC186D059}" dt="2024-12-20T14:22:03.517" v="3663" actId="478"/>
          <ac:grpSpMkLst>
            <pc:docMk/>
            <pc:sldMk cId="2737942562" sldId="298"/>
            <ac:grpSpMk id="11" creationId="{4241A61F-D5A8-4287-BF16-864B6164EC4F}"/>
          </ac:grpSpMkLst>
        </pc:grpChg>
        <pc:grpChg chg="del">
          <ac:chgData name="ANH PHAN THI PHUONG" userId="d9f44072-19ca-4b94-8c37-f2acb977f0e5" providerId="ADAL" clId="{FC815217-77BB-415E-9D61-23FBC186D059}" dt="2024-12-20T14:22:03.517" v="3663" actId="478"/>
          <ac:grpSpMkLst>
            <pc:docMk/>
            <pc:sldMk cId="2737942562" sldId="298"/>
            <ac:grpSpMk id="14" creationId="{A074ABE4-9FCD-4F1F-9749-0FB6C2609844}"/>
          </ac:grpSpMkLst>
        </pc:grpChg>
        <pc:grpChg chg="del">
          <ac:chgData name="ANH PHAN THI PHUONG" userId="d9f44072-19ca-4b94-8c37-f2acb977f0e5" providerId="ADAL" clId="{FC815217-77BB-415E-9D61-23FBC186D059}" dt="2024-12-20T14:22:03.517" v="3663" actId="478"/>
          <ac:grpSpMkLst>
            <pc:docMk/>
            <pc:sldMk cId="2737942562" sldId="298"/>
            <ac:grpSpMk id="17" creationId="{E7E3E3EE-E691-42B4-8479-2F2551449DB7}"/>
          </ac:grpSpMkLst>
        </pc:grpChg>
        <pc:grpChg chg="del">
          <ac:chgData name="ANH PHAN THI PHUONG" userId="d9f44072-19ca-4b94-8c37-f2acb977f0e5" providerId="ADAL" clId="{FC815217-77BB-415E-9D61-23FBC186D059}" dt="2024-12-20T14:22:03.517" v="3663" actId="478"/>
          <ac:grpSpMkLst>
            <pc:docMk/>
            <pc:sldMk cId="2737942562" sldId="298"/>
            <ac:grpSpMk id="20" creationId="{8FF8556C-6FCF-4DA5-AFA5-11B2585C2D41}"/>
          </ac:grpSpMkLst>
        </pc:grpChg>
        <pc:grpChg chg="del">
          <ac:chgData name="ANH PHAN THI PHUONG" userId="d9f44072-19ca-4b94-8c37-f2acb977f0e5" providerId="ADAL" clId="{FC815217-77BB-415E-9D61-23FBC186D059}" dt="2024-12-20T14:22:03.517" v="3663" actId="478"/>
          <ac:grpSpMkLst>
            <pc:docMk/>
            <pc:sldMk cId="2737942562" sldId="298"/>
            <ac:grpSpMk id="23" creationId="{839B40B6-A521-477F-AF7C-A229538B1B9D}"/>
          </ac:grpSpMkLst>
        </pc:grpChg>
        <pc:grpChg chg="del">
          <ac:chgData name="ANH PHAN THI PHUONG" userId="d9f44072-19ca-4b94-8c37-f2acb977f0e5" providerId="ADAL" clId="{FC815217-77BB-415E-9D61-23FBC186D059}" dt="2024-12-20T14:22:03.517" v="3663" actId="478"/>
          <ac:grpSpMkLst>
            <pc:docMk/>
            <pc:sldMk cId="2737942562" sldId="298"/>
            <ac:grpSpMk id="26" creationId="{EB922078-E80A-48F5-9467-77D06393577A}"/>
          </ac:grpSpMkLst>
        </pc:grpChg>
        <pc:grpChg chg="del">
          <ac:chgData name="ANH PHAN THI PHUONG" userId="d9f44072-19ca-4b94-8c37-f2acb977f0e5" providerId="ADAL" clId="{FC815217-77BB-415E-9D61-23FBC186D059}" dt="2024-12-20T14:22:03.517" v="3663" actId="478"/>
          <ac:grpSpMkLst>
            <pc:docMk/>
            <pc:sldMk cId="2737942562" sldId="298"/>
            <ac:grpSpMk id="30" creationId="{6099FE4B-0700-499B-A30F-EACDAF13986D}"/>
          </ac:grpSpMkLst>
        </pc:grpChg>
        <pc:picChg chg="add del mod modCrop">
          <ac:chgData name="ANH PHAN THI PHUONG" userId="d9f44072-19ca-4b94-8c37-f2acb977f0e5" providerId="ADAL" clId="{FC815217-77BB-415E-9D61-23FBC186D059}" dt="2024-12-20T14:31:01.449" v="3773" actId="1076"/>
          <ac:picMkLst>
            <pc:docMk/>
            <pc:sldMk cId="2737942562" sldId="298"/>
            <ac:picMk id="37" creationId="{2ABBA3F1-978F-412C-9B7A-BD55BA77DB3D}"/>
          </ac:picMkLst>
        </pc:picChg>
        <pc:picChg chg="add mod modCrop">
          <ac:chgData name="ANH PHAN THI PHUONG" userId="d9f44072-19ca-4b94-8c37-f2acb977f0e5" providerId="ADAL" clId="{FC815217-77BB-415E-9D61-23FBC186D059}" dt="2024-12-20T14:31:18.371" v="3777" actId="1076"/>
          <ac:picMkLst>
            <pc:docMk/>
            <pc:sldMk cId="2737942562" sldId="298"/>
            <ac:picMk id="38" creationId="{97782D3B-9BF6-4B60-BBBF-CECA3052B280}"/>
          </ac:picMkLst>
        </pc:picChg>
        <pc:picChg chg="add mod modCrop">
          <ac:chgData name="ANH PHAN THI PHUONG" userId="d9f44072-19ca-4b94-8c37-f2acb977f0e5" providerId="ADAL" clId="{FC815217-77BB-415E-9D61-23FBC186D059}" dt="2024-12-20T14:31:22.924" v="3778" actId="1076"/>
          <ac:picMkLst>
            <pc:docMk/>
            <pc:sldMk cId="2737942562" sldId="298"/>
            <ac:picMk id="39" creationId="{87E9CD6A-1A25-4068-AFAC-2E693AE14E9B}"/>
          </ac:picMkLst>
        </pc:picChg>
      </pc:sldChg>
      <pc:sldChg chg="del">
        <pc:chgData name="ANH PHAN THI PHUONG" userId="d9f44072-19ca-4b94-8c37-f2acb977f0e5" providerId="ADAL" clId="{FC815217-77BB-415E-9D61-23FBC186D059}" dt="2024-12-20T14:41:45.997" v="3879" actId="2696"/>
        <pc:sldMkLst>
          <pc:docMk/>
          <pc:sldMk cId="4179153492" sldId="299"/>
        </pc:sldMkLst>
      </pc:sldChg>
      <pc:sldChg chg="del">
        <pc:chgData name="ANH PHAN THI PHUONG" userId="d9f44072-19ca-4b94-8c37-f2acb977f0e5" providerId="ADAL" clId="{FC815217-77BB-415E-9D61-23FBC186D059}" dt="2024-12-20T14:41:45.525" v="3878" actId="2696"/>
        <pc:sldMkLst>
          <pc:docMk/>
          <pc:sldMk cId="689816630" sldId="300"/>
        </pc:sldMkLst>
      </pc:sldChg>
      <pc:sldChg chg="del">
        <pc:chgData name="ANH PHAN THI PHUONG" userId="d9f44072-19ca-4b94-8c37-f2acb977f0e5" providerId="ADAL" clId="{FC815217-77BB-415E-9D61-23FBC186D059}" dt="2024-12-20T14:41:48.652" v="3880" actId="2696"/>
        <pc:sldMkLst>
          <pc:docMk/>
          <pc:sldMk cId="159771542" sldId="302"/>
        </pc:sldMkLst>
      </pc:sldChg>
      <pc:sldChg chg="del">
        <pc:chgData name="ANH PHAN THI PHUONG" userId="d9f44072-19ca-4b94-8c37-f2acb977f0e5" providerId="ADAL" clId="{FC815217-77BB-415E-9D61-23FBC186D059}" dt="2024-12-20T14:41:49.713" v="3881" actId="2696"/>
        <pc:sldMkLst>
          <pc:docMk/>
          <pc:sldMk cId="364121930" sldId="303"/>
        </pc:sldMkLst>
      </pc:sldChg>
      <pc:sldChg chg="del">
        <pc:chgData name="ANH PHAN THI PHUONG" userId="d9f44072-19ca-4b94-8c37-f2acb977f0e5" providerId="ADAL" clId="{FC815217-77BB-415E-9D61-23FBC186D059}" dt="2024-12-20T14:41:52.108" v="3882" actId="2696"/>
        <pc:sldMkLst>
          <pc:docMk/>
          <pc:sldMk cId="313758320" sldId="304"/>
        </pc:sldMkLst>
      </pc:sldChg>
      <pc:sldChg chg="del">
        <pc:chgData name="ANH PHAN THI PHUONG" userId="d9f44072-19ca-4b94-8c37-f2acb977f0e5" providerId="ADAL" clId="{FC815217-77BB-415E-9D61-23FBC186D059}" dt="2024-12-20T14:41:52.628" v="3883" actId="2696"/>
        <pc:sldMkLst>
          <pc:docMk/>
          <pc:sldMk cId="212682184" sldId="305"/>
        </pc:sldMkLst>
      </pc:sldChg>
      <pc:sldChg chg="del">
        <pc:chgData name="ANH PHAN THI PHUONG" userId="d9f44072-19ca-4b94-8c37-f2acb977f0e5" providerId="ADAL" clId="{FC815217-77BB-415E-9D61-23FBC186D059}" dt="2024-12-20T14:41:53.101" v="3884" actId="2696"/>
        <pc:sldMkLst>
          <pc:docMk/>
          <pc:sldMk cId="486176497" sldId="306"/>
        </pc:sldMkLst>
      </pc:sldChg>
      <pc:sldChg chg="modSp">
        <pc:chgData name="ANH PHAN THI PHUONG" userId="d9f44072-19ca-4b94-8c37-f2acb977f0e5" providerId="ADAL" clId="{FC815217-77BB-415E-9D61-23FBC186D059}" dt="2024-12-20T14:37:38.827" v="3830" actId="14100"/>
        <pc:sldMkLst>
          <pc:docMk/>
          <pc:sldMk cId="3423133475" sldId="307"/>
        </pc:sldMkLst>
        <pc:spChg chg="mod">
          <ac:chgData name="ANH PHAN THI PHUONG" userId="d9f44072-19ca-4b94-8c37-f2acb977f0e5" providerId="ADAL" clId="{FC815217-77BB-415E-9D61-23FBC186D059}" dt="2024-12-19T16:21:49.524" v="113" actId="20577"/>
          <ac:spMkLst>
            <pc:docMk/>
            <pc:sldMk cId="3423133475" sldId="307"/>
            <ac:spMk id="2" creationId="{D735F7F3-C1B5-4B60-A00A-4EB618DDFB5A}"/>
          </ac:spMkLst>
        </pc:spChg>
        <pc:spChg chg="mod">
          <ac:chgData name="ANH PHAN THI PHUONG" userId="d9f44072-19ca-4b94-8c37-f2acb977f0e5" providerId="ADAL" clId="{FC815217-77BB-415E-9D61-23FBC186D059}" dt="2024-12-20T14:37:34.709" v="3829" actId="14100"/>
          <ac:spMkLst>
            <pc:docMk/>
            <pc:sldMk cId="3423133475" sldId="307"/>
            <ac:spMk id="70" creationId="{11A65F5B-3C40-4B8B-95A6-FB89BB1EDFC3}"/>
          </ac:spMkLst>
        </pc:spChg>
        <pc:spChg chg="mod">
          <ac:chgData name="ANH PHAN THI PHUONG" userId="d9f44072-19ca-4b94-8c37-f2acb977f0e5" providerId="ADAL" clId="{FC815217-77BB-415E-9D61-23FBC186D059}" dt="2024-12-20T14:37:38.827" v="3830" actId="14100"/>
          <ac:spMkLst>
            <pc:docMk/>
            <pc:sldMk cId="3423133475" sldId="307"/>
            <ac:spMk id="71" creationId="{11A65F5B-3C40-4B8B-95A6-FB89BB1EDFC3}"/>
          </ac:spMkLst>
        </pc:spChg>
        <pc:spChg chg="mod">
          <ac:chgData name="ANH PHAN THI PHUONG" userId="d9f44072-19ca-4b94-8c37-f2acb977f0e5" providerId="ADAL" clId="{FC815217-77BB-415E-9D61-23FBC186D059}" dt="2024-12-20T14:37:31.292" v="3828" actId="14100"/>
          <ac:spMkLst>
            <pc:docMk/>
            <pc:sldMk cId="3423133475" sldId="307"/>
            <ac:spMk id="176" creationId="{11A65F5B-3C40-4B8B-95A6-FB89BB1EDFC3}"/>
          </ac:spMkLst>
        </pc:spChg>
      </pc:sldChg>
      <pc:sldChg chg="del">
        <pc:chgData name="ANH PHAN THI PHUONG" userId="d9f44072-19ca-4b94-8c37-f2acb977f0e5" providerId="ADAL" clId="{FC815217-77BB-415E-9D61-23FBC186D059}" dt="2024-12-20T14:41:31.779" v="3853" actId="2696"/>
        <pc:sldMkLst>
          <pc:docMk/>
          <pc:sldMk cId="2345629806" sldId="308"/>
        </pc:sldMkLst>
      </pc:sldChg>
      <pc:sldChg chg="delSp modSp">
        <pc:chgData name="ANH PHAN THI PHUONG" userId="d9f44072-19ca-4b94-8c37-f2acb977f0e5" providerId="ADAL" clId="{FC815217-77BB-415E-9D61-23FBC186D059}" dt="2024-12-20T14:41:08.883" v="3851" actId="1076"/>
        <pc:sldMkLst>
          <pc:docMk/>
          <pc:sldMk cId="4201278032" sldId="309"/>
        </pc:sldMkLst>
        <pc:spChg chg="mod">
          <ac:chgData name="ANH PHAN THI PHUONG" userId="d9f44072-19ca-4b94-8c37-f2acb977f0e5" providerId="ADAL" clId="{FC815217-77BB-415E-9D61-23FBC186D059}" dt="2024-12-19T16:38:18.938" v="419" actId="20577"/>
          <ac:spMkLst>
            <pc:docMk/>
            <pc:sldMk cId="4201278032" sldId="309"/>
            <ac:spMk id="2" creationId="{D735F7F3-C1B5-4B60-A00A-4EB618DDFB5A}"/>
          </ac:spMkLst>
        </pc:spChg>
        <pc:spChg chg="del">
          <ac:chgData name="ANH PHAN THI PHUONG" userId="d9f44072-19ca-4b94-8c37-f2acb977f0e5" providerId="ADAL" clId="{FC815217-77BB-415E-9D61-23FBC186D059}" dt="2024-12-19T16:38:25.263" v="420" actId="478"/>
          <ac:spMkLst>
            <pc:docMk/>
            <pc:sldMk cId="4201278032" sldId="309"/>
            <ac:spMk id="39" creationId="{00000000-0000-0000-0000-000000000000}"/>
          </ac:spMkLst>
        </pc:spChg>
        <pc:spChg chg="mod">
          <ac:chgData name="ANH PHAN THI PHUONG" userId="d9f44072-19ca-4b94-8c37-f2acb977f0e5" providerId="ADAL" clId="{FC815217-77BB-415E-9D61-23FBC186D059}" dt="2024-12-20T14:41:08.883" v="3851" actId="1076"/>
          <ac:spMkLst>
            <pc:docMk/>
            <pc:sldMk cId="4201278032" sldId="309"/>
            <ac:spMk id="40" creationId="{00000000-0000-0000-0000-000000000000}"/>
          </ac:spMkLst>
        </pc:spChg>
      </pc:sldChg>
      <pc:sldChg chg="del">
        <pc:chgData name="ANH PHAN THI PHUONG" userId="d9f44072-19ca-4b94-8c37-f2acb977f0e5" providerId="ADAL" clId="{FC815217-77BB-415E-9D61-23FBC186D059}" dt="2024-12-20T14:41:32.265" v="3854" actId="2696"/>
        <pc:sldMkLst>
          <pc:docMk/>
          <pc:sldMk cId="1557309788" sldId="310"/>
        </pc:sldMkLst>
      </pc:sldChg>
      <pc:sldChg chg="del">
        <pc:chgData name="ANH PHAN THI PHUONG" userId="d9f44072-19ca-4b94-8c37-f2acb977f0e5" providerId="ADAL" clId="{FC815217-77BB-415E-9D61-23FBC186D059}" dt="2024-12-20T14:41:32.791" v="3855" actId="2696"/>
        <pc:sldMkLst>
          <pc:docMk/>
          <pc:sldMk cId="2498161071" sldId="311"/>
        </pc:sldMkLst>
      </pc:sldChg>
      <pc:sldChg chg="modSp">
        <pc:chgData name="ANH PHAN THI PHUONG" userId="d9f44072-19ca-4b94-8c37-f2acb977f0e5" providerId="ADAL" clId="{FC815217-77BB-415E-9D61-23FBC186D059}" dt="2024-12-19T16:21:54.788" v="114" actId="1076"/>
        <pc:sldMkLst>
          <pc:docMk/>
          <pc:sldMk cId="1279224923" sldId="312"/>
        </pc:sldMkLst>
        <pc:spChg chg="mod">
          <ac:chgData name="ANH PHAN THI PHUONG" userId="d9f44072-19ca-4b94-8c37-f2acb977f0e5" providerId="ADAL" clId="{FC815217-77BB-415E-9D61-23FBC186D059}" dt="2024-12-19T16:20:34.982" v="56" actId="20577"/>
          <ac:spMkLst>
            <pc:docMk/>
            <pc:sldMk cId="1279224923" sldId="312"/>
            <ac:spMk id="2" creationId="{D735F7F3-C1B5-4B60-A00A-4EB618DDFB5A}"/>
          </ac:spMkLst>
        </pc:spChg>
        <pc:grpChg chg="mod">
          <ac:chgData name="ANH PHAN THI PHUONG" userId="d9f44072-19ca-4b94-8c37-f2acb977f0e5" providerId="ADAL" clId="{FC815217-77BB-415E-9D61-23FBC186D059}" dt="2024-12-19T16:21:54.788" v="114" actId="1076"/>
          <ac:grpSpMkLst>
            <pc:docMk/>
            <pc:sldMk cId="1279224923" sldId="312"/>
            <ac:grpSpMk id="39" creationId="{1E53E786-4F98-431D-87FF-3214DACDE38A}"/>
          </ac:grpSpMkLst>
        </pc:grpChg>
      </pc:sldChg>
      <pc:sldChg chg="modSp del ord">
        <pc:chgData name="ANH PHAN THI PHUONG" userId="d9f44072-19ca-4b94-8c37-f2acb977f0e5" providerId="ADAL" clId="{FC815217-77BB-415E-9D61-23FBC186D059}" dt="2024-12-20T13:57:42.277" v="2418" actId="2696"/>
        <pc:sldMkLst>
          <pc:docMk/>
          <pc:sldMk cId="3827296069" sldId="313"/>
        </pc:sldMkLst>
        <pc:spChg chg="mod">
          <ac:chgData name="ANH PHAN THI PHUONG" userId="d9f44072-19ca-4b94-8c37-f2acb977f0e5" providerId="ADAL" clId="{FC815217-77BB-415E-9D61-23FBC186D059}" dt="2024-12-19T16:40:19.737" v="461" actId="20577"/>
          <ac:spMkLst>
            <pc:docMk/>
            <pc:sldMk cId="3827296069" sldId="313"/>
            <ac:spMk id="2" creationId="{D735F7F3-C1B5-4B60-A00A-4EB618DDFB5A}"/>
          </ac:spMkLst>
        </pc:spChg>
      </pc:sldChg>
      <pc:sldChg chg="del">
        <pc:chgData name="ANH PHAN THI PHUONG" userId="d9f44072-19ca-4b94-8c37-f2acb977f0e5" providerId="ADAL" clId="{FC815217-77BB-415E-9D61-23FBC186D059}" dt="2024-12-20T14:41:33.282" v="3856" actId="2696"/>
        <pc:sldMkLst>
          <pc:docMk/>
          <pc:sldMk cId="3668670005" sldId="314"/>
        </pc:sldMkLst>
      </pc:sldChg>
      <pc:sldChg chg="del">
        <pc:chgData name="ANH PHAN THI PHUONG" userId="d9f44072-19ca-4b94-8c37-f2acb977f0e5" providerId="ADAL" clId="{FC815217-77BB-415E-9D61-23FBC186D059}" dt="2024-12-20T14:41:33.781" v="3857" actId="2696"/>
        <pc:sldMkLst>
          <pc:docMk/>
          <pc:sldMk cId="1560353361" sldId="315"/>
        </pc:sldMkLst>
      </pc:sldChg>
      <pc:sldChg chg="del ord">
        <pc:chgData name="ANH PHAN THI PHUONG" userId="d9f44072-19ca-4b94-8c37-f2acb977f0e5" providerId="ADAL" clId="{FC815217-77BB-415E-9D61-23FBC186D059}" dt="2024-12-20T14:41:35.039" v="3860" actId="2696"/>
        <pc:sldMkLst>
          <pc:docMk/>
          <pc:sldMk cId="1404339508" sldId="317"/>
        </pc:sldMkLst>
      </pc:sldChg>
      <pc:sldChg chg="addSp delSp modSp ord">
        <pc:chgData name="ANH PHAN THI PHUONG" userId="d9f44072-19ca-4b94-8c37-f2acb977f0e5" providerId="ADAL" clId="{FC815217-77BB-415E-9D61-23FBC186D059}" dt="2024-12-20T14:21:44.642" v="3662" actId="1076"/>
        <pc:sldMkLst>
          <pc:docMk/>
          <pc:sldMk cId="624695530" sldId="318"/>
        </pc:sldMkLst>
        <pc:spChg chg="del mod">
          <ac:chgData name="ANH PHAN THI PHUONG" userId="d9f44072-19ca-4b94-8c37-f2acb977f0e5" providerId="ADAL" clId="{FC815217-77BB-415E-9D61-23FBC186D059}" dt="2024-12-20T14:20:56.532" v="3608" actId="478"/>
          <ac:spMkLst>
            <pc:docMk/>
            <pc:sldMk cId="624695530" sldId="318"/>
            <ac:spMk id="2" creationId="{D735F7F3-C1B5-4B60-A00A-4EB618DDFB5A}"/>
          </ac:spMkLst>
        </pc:spChg>
        <pc:spChg chg="del">
          <ac:chgData name="ANH PHAN THI PHUONG" userId="d9f44072-19ca-4b94-8c37-f2acb977f0e5" providerId="ADAL" clId="{FC815217-77BB-415E-9D61-23FBC186D059}" dt="2024-12-20T14:20:56.532" v="3608" actId="478"/>
          <ac:spMkLst>
            <pc:docMk/>
            <pc:sldMk cId="624695530" sldId="318"/>
            <ac:spMk id="3" creationId="{8A82B919-3CB6-42B9-8059-97D7A92FA2F7}"/>
          </ac:spMkLst>
        </pc:spChg>
        <pc:spChg chg="del">
          <ac:chgData name="ANH PHAN THI PHUONG" userId="d9f44072-19ca-4b94-8c37-f2acb977f0e5" providerId="ADAL" clId="{FC815217-77BB-415E-9D61-23FBC186D059}" dt="2024-12-20T14:20:56.532" v="3608" actId="478"/>
          <ac:spMkLst>
            <pc:docMk/>
            <pc:sldMk cId="624695530" sldId="318"/>
            <ac:spMk id="30" creationId="{7A85F160-86A2-428A-8FAB-1B8EAF85C1DD}"/>
          </ac:spMkLst>
        </pc:spChg>
        <pc:spChg chg="del">
          <ac:chgData name="ANH PHAN THI PHUONG" userId="d9f44072-19ca-4b94-8c37-f2acb977f0e5" providerId="ADAL" clId="{FC815217-77BB-415E-9D61-23FBC186D059}" dt="2024-12-20T14:20:56.532" v="3608" actId="478"/>
          <ac:spMkLst>
            <pc:docMk/>
            <pc:sldMk cId="624695530" sldId="318"/>
            <ac:spMk id="31" creationId="{4B1F0AEC-8A46-4F81-BDE6-9EBDE8E8072C}"/>
          </ac:spMkLst>
        </pc:spChg>
        <pc:spChg chg="del">
          <ac:chgData name="ANH PHAN THI PHUONG" userId="d9f44072-19ca-4b94-8c37-f2acb977f0e5" providerId="ADAL" clId="{FC815217-77BB-415E-9D61-23FBC186D059}" dt="2024-12-20T14:20:56.532" v="3608" actId="478"/>
          <ac:spMkLst>
            <pc:docMk/>
            <pc:sldMk cId="624695530" sldId="318"/>
            <ac:spMk id="32" creationId="{AAAAE6CB-6B3F-47EB-A1B1-A22ADF7E56F5}"/>
          </ac:spMkLst>
        </pc:spChg>
        <pc:spChg chg="del">
          <ac:chgData name="ANH PHAN THI PHUONG" userId="d9f44072-19ca-4b94-8c37-f2acb977f0e5" providerId="ADAL" clId="{FC815217-77BB-415E-9D61-23FBC186D059}" dt="2024-12-20T14:20:56.532" v="3608" actId="478"/>
          <ac:spMkLst>
            <pc:docMk/>
            <pc:sldMk cId="624695530" sldId="318"/>
            <ac:spMk id="33" creationId="{8355B085-41F7-4663-B869-F1BED066415F}"/>
          </ac:spMkLst>
        </pc:spChg>
        <pc:spChg chg="del">
          <ac:chgData name="ANH PHAN THI PHUONG" userId="d9f44072-19ca-4b94-8c37-f2acb977f0e5" providerId="ADAL" clId="{FC815217-77BB-415E-9D61-23FBC186D059}" dt="2024-12-20T14:20:56.532" v="3608" actId="478"/>
          <ac:spMkLst>
            <pc:docMk/>
            <pc:sldMk cId="624695530" sldId="318"/>
            <ac:spMk id="34" creationId="{0E2AC739-5572-41CA-813E-32D83390677D}"/>
          </ac:spMkLst>
        </pc:spChg>
        <pc:spChg chg="del">
          <ac:chgData name="ANH PHAN THI PHUONG" userId="d9f44072-19ca-4b94-8c37-f2acb977f0e5" providerId="ADAL" clId="{FC815217-77BB-415E-9D61-23FBC186D059}" dt="2024-12-20T14:20:56.532" v="3608" actId="478"/>
          <ac:spMkLst>
            <pc:docMk/>
            <pc:sldMk cId="624695530" sldId="318"/>
            <ac:spMk id="35" creationId="{6F140DDB-511D-4184-84DC-5815B876F0FF}"/>
          </ac:spMkLst>
        </pc:spChg>
        <pc:spChg chg="del">
          <ac:chgData name="ANH PHAN THI PHUONG" userId="d9f44072-19ca-4b94-8c37-f2acb977f0e5" providerId="ADAL" clId="{FC815217-77BB-415E-9D61-23FBC186D059}" dt="2024-12-20T14:20:56.532" v="3608" actId="478"/>
          <ac:spMkLst>
            <pc:docMk/>
            <pc:sldMk cId="624695530" sldId="318"/>
            <ac:spMk id="36" creationId="{6E661385-26C4-4F71-BD00-45DD155F70BB}"/>
          </ac:spMkLst>
        </pc:spChg>
        <pc:spChg chg="del">
          <ac:chgData name="ANH PHAN THI PHUONG" userId="d9f44072-19ca-4b94-8c37-f2acb977f0e5" providerId="ADAL" clId="{FC815217-77BB-415E-9D61-23FBC186D059}" dt="2024-12-20T14:20:56.532" v="3608" actId="478"/>
          <ac:spMkLst>
            <pc:docMk/>
            <pc:sldMk cId="624695530" sldId="318"/>
            <ac:spMk id="37" creationId="{3B22C668-EBB4-41F8-A21E-04ADFEA65BDF}"/>
          </ac:spMkLst>
        </pc:spChg>
        <pc:spChg chg="del">
          <ac:chgData name="ANH PHAN THI PHUONG" userId="d9f44072-19ca-4b94-8c37-f2acb977f0e5" providerId="ADAL" clId="{FC815217-77BB-415E-9D61-23FBC186D059}" dt="2024-12-20T14:20:56.532" v="3608" actId="478"/>
          <ac:spMkLst>
            <pc:docMk/>
            <pc:sldMk cId="624695530" sldId="318"/>
            <ac:spMk id="38" creationId="{D2AA6AD4-100B-4963-9CD2-03A960A1A0B8}"/>
          </ac:spMkLst>
        </pc:spChg>
        <pc:spChg chg="del">
          <ac:chgData name="ANH PHAN THI PHUONG" userId="d9f44072-19ca-4b94-8c37-f2acb977f0e5" providerId="ADAL" clId="{FC815217-77BB-415E-9D61-23FBC186D059}" dt="2024-12-20T14:20:56.532" v="3608" actId="478"/>
          <ac:spMkLst>
            <pc:docMk/>
            <pc:sldMk cId="624695530" sldId="318"/>
            <ac:spMk id="39" creationId="{39ED2BEE-B621-492E-8846-B190BC59B9E6}"/>
          </ac:spMkLst>
        </pc:spChg>
        <pc:spChg chg="del">
          <ac:chgData name="ANH PHAN THI PHUONG" userId="d9f44072-19ca-4b94-8c37-f2acb977f0e5" providerId="ADAL" clId="{FC815217-77BB-415E-9D61-23FBC186D059}" dt="2024-12-20T14:20:56.532" v="3608" actId="478"/>
          <ac:spMkLst>
            <pc:docMk/>
            <pc:sldMk cId="624695530" sldId="318"/>
            <ac:spMk id="40" creationId="{3DB85A40-6C79-425B-AC51-606D9BFBF6F5}"/>
          </ac:spMkLst>
        </pc:spChg>
        <pc:spChg chg="del">
          <ac:chgData name="ANH PHAN THI PHUONG" userId="d9f44072-19ca-4b94-8c37-f2acb977f0e5" providerId="ADAL" clId="{FC815217-77BB-415E-9D61-23FBC186D059}" dt="2024-12-20T14:20:56.532" v="3608" actId="478"/>
          <ac:spMkLst>
            <pc:docMk/>
            <pc:sldMk cId="624695530" sldId="318"/>
            <ac:spMk id="41" creationId="{1BB708FB-402D-49BE-95CA-04B8406C3C3E}"/>
          </ac:spMkLst>
        </pc:spChg>
        <pc:spChg chg="add mod">
          <ac:chgData name="ANH PHAN THI PHUONG" userId="d9f44072-19ca-4b94-8c37-f2acb977f0e5" providerId="ADAL" clId="{FC815217-77BB-415E-9D61-23FBC186D059}" dt="2024-12-20T14:21:05.722" v="3655" actId="20577"/>
          <ac:spMkLst>
            <pc:docMk/>
            <pc:sldMk cId="624695530" sldId="318"/>
            <ac:spMk id="44" creationId="{A4CE4595-D220-451B-82CC-2BF0047890AF}"/>
          </ac:spMkLst>
        </pc:spChg>
        <pc:grpChg chg="del">
          <ac:chgData name="ANH PHAN THI PHUONG" userId="d9f44072-19ca-4b94-8c37-f2acb977f0e5" providerId="ADAL" clId="{FC815217-77BB-415E-9D61-23FBC186D059}" dt="2024-12-20T14:20:56.532" v="3608" actId="478"/>
          <ac:grpSpMkLst>
            <pc:docMk/>
            <pc:sldMk cId="624695530" sldId="318"/>
            <ac:grpSpMk id="16" creationId="{1E08EC28-0C3E-4E71-91C2-3A3DBE8E0D1B}"/>
          </ac:grpSpMkLst>
        </pc:grpChg>
        <pc:grpChg chg="del">
          <ac:chgData name="ANH PHAN THI PHUONG" userId="d9f44072-19ca-4b94-8c37-f2acb977f0e5" providerId="ADAL" clId="{FC815217-77BB-415E-9D61-23FBC186D059}" dt="2024-12-20T14:20:56.532" v="3608" actId="478"/>
          <ac:grpSpMkLst>
            <pc:docMk/>
            <pc:sldMk cId="624695530" sldId="318"/>
            <ac:grpSpMk id="42" creationId="{9B825621-B4B1-4388-A94B-74532DD4042D}"/>
          </ac:grpSpMkLst>
        </pc:grpChg>
        <pc:picChg chg="add del mod">
          <ac:chgData name="ANH PHAN THI PHUONG" userId="d9f44072-19ca-4b94-8c37-f2acb977f0e5" providerId="ADAL" clId="{FC815217-77BB-415E-9D61-23FBC186D059}" dt="2024-12-20T14:21:26.721" v="3658" actId="478"/>
          <ac:picMkLst>
            <pc:docMk/>
            <pc:sldMk cId="624695530" sldId="318"/>
            <ac:picMk id="45" creationId="{17B90D5C-CE7B-4A49-8F67-1FF4B56D9A60}"/>
          </ac:picMkLst>
        </pc:picChg>
        <pc:picChg chg="add mod">
          <ac:chgData name="ANH PHAN THI PHUONG" userId="d9f44072-19ca-4b94-8c37-f2acb977f0e5" providerId="ADAL" clId="{FC815217-77BB-415E-9D61-23FBC186D059}" dt="2024-12-20T14:21:31.130" v="3660" actId="1076"/>
          <ac:picMkLst>
            <pc:docMk/>
            <pc:sldMk cId="624695530" sldId="318"/>
            <ac:picMk id="46" creationId="{5C49A209-C1FC-479B-B341-491FC06EF378}"/>
          </ac:picMkLst>
        </pc:picChg>
        <pc:picChg chg="add mod">
          <ac:chgData name="ANH PHAN THI PHUONG" userId="d9f44072-19ca-4b94-8c37-f2acb977f0e5" providerId="ADAL" clId="{FC815217-77BB-415E-9D61-23FBC186D059}" dt="2024-12-20T14:21:44.642" v="3662" actId="1076"/>
          <ac:picMkLst>
            <pc:docMk/>
            <pc:sldMk cId="624695530" sldId="318"/>
            <ac:picMk id="47" creationId="{9AB879E1-D660-4858-8391-4F3FE7E48216}"/>
          </ac:picMkLst>
        </pc:picChg>
        <pc:cxnChg chg="del">
          <ac:chgData name="ANH PHAN THI PHUONG" userId="d9f44072-19ca-4b94-8c37-f2acb977f0e5" providerId="ADAL" clId="{FC815217-77BB-415E-9D61-23FBC186D059}" dt="2024-12-20T14:20:56.532" v="3608" actId="478"/>
          <ac:cxnSpMkLst>
            <pc:docMk/>
            <pc:sldMk cId="624695530" sldId="318"/>
            <ac:cxnSpMk id="29" creationId="{4CB8A15E-AEA9-45AE-B48E-81D32A773F13}"/>
          </ac:cxnSpMkLst>
        </pc:cxnChg>
      </pc:sldChg>
      <pc:sldChg chg="del">
        <pc:chgData name="ANH PHAN THI PHUONG" userId="d9f44072-19ca-4b94-8c37-f2acb977f0e5" providerId="ADAL" clId="{FC815217-77BB-415E-9D61-23FBC186D059}" dt="2024-12-20T14:41:34.169" v="3858" actId="2696"/>
        <pc:sldMkLst>
          <pc:docMk/>
          <pc:sldMk cId="1693104180" sldId="319"/>
        </pc:sldMkLst>
      </pc:sldChg>
      <pc:sldChg chg="del">
        <pc:chgData name="ANH PHAN THI PHUONG" userId="d9f44072-19ca-4b94-8c37-f2acb977f0e5" providerId="ADAL" clId="{FC815217-77BB-415E-9D61-23FBC186D059}" dt="2024-12-20T14:41:34.560" v="3859" actId="2696"/>
        <pc:sldMkLst>
          <pc:docMk/>
          <pc:sldMk cId="608993516" sldId="320"/>
        </pc:sldMkLst>
      </pc:sldChg>
      <pc:sldChg chg="del">
        <pc:chgData name="ANH PHAN THI PHUONG" userId="d9f44072-19ca-4b94-8c37-f2acb977f0e5" providerId="ADAL" clId="{FC815217-77BB-415E-9D61-23FBC186D059}" dt="2024-12-20T14:41:35.499" v="3861" actId="2696"/>
        <pc:sldMkLst>
          <pc:docMk/>
          <pc:sldMk cId="848212632" sldId="321"/>
        </pc:sldMkLst>
      </pc:sldChg>
      <pc:sldChg chg="del">
        <pc:chgData name="ANH PHAN THI PHUONG" userId="d9f44072-19ca-4b94-8c37-f2acb977f0e5" providerId="ADAL" clId="{FC815217-77BB-415E-9D61-23FBC186D059}" dt="2024-12-20T14:41:36.135" v="3862" actId="2696"/>
        <pc:sldMkLst>
          <pc:docMk/>
          <pc:sldMk cId="184736873" sldId="322"/>
        </pc:sldMkLst>
      </pc:sldChg>
      <pc:sldChg chg="del">
        <pc:chgData name="ANH PHAN THI PHUONG" userId="d9f44072-19ca-4b94-8c37-f2acb977f0e5" providerId="ADAL" clId="{FC815217-77BB-415E-9D61-23FBC186D059}" dt="2024-12-20T14:41:36.616" v="3863" actId="2696"/>
        <pc:sldMkLst>
          <pc:docMk/>
          <pc:sldMk cId="277452217" sldId="323"/>
        </pc:sldMkLst>
      </pc:sldChg>
      <pc:sldChg chg="modSp">
        <pc:chgData name="ANH PHAN THI PHUONG" userId="d9f44072-19ca-4b94-8c37-f2acb977f0e5" providerId="ADAL" clId="{FC815217-77BB-415E-9D61-23FBC186D059}" dt="2024-12-20T14:39:34.916" v="3845" actId="14100"/>
        <pc:sldMkLst>
          <pc:docMk/>
          <pc:sldMk cId="1193403196" sldId="324"/>
        </pc:sldMkLst>
        <pc:spChg chg="mod">
          <ac:chgData name="ANH PHAN THI PHUONG" userId="d9f44072-19ca-4b94-8c37-f2acb977f0e5" providerId="ADAL" clId="{FC815217-77BB-415E-9D61-23FBC186D059}" dt="2024-12-20T14:39:25.976" v="3842" actId="114"/>
          <ac:spMkLst>
            <pc:docMk/>
            <pc:sldMk cId="1193403196" sldId="324"/>
            <ac:spMk id="289" creationId="{54802764-4D0D-4AD3-BD20-901E71CCAF41}"/>
          </ac:spMkLst>
        </pc:spChg>
        <pc:spChg chg="mod">
          <ac:chgData name="ANH PHAN THI PHUONG" userId="d9f44072-19ca-4b94-8c37-f2acb977f0e5" providerId="ADAL" clId="{FC815217-77BB-415E-9D61-23FBC186D059}" dt="2024-12-20T14:39:28.177" v="3843" actId="114"/>
          <ac:spMkLst>
            <pc:docMk/>
            <pc:sldMk cId="1193403196" sldId="324"/>
            <ac:spMk id="292" creationId="{DE406B31-DC2D-4B2B-93FF-00CF8891F290}"/>
          </ac:spMkLst>
        </pc:spChg>
        <pc:spChg chg="mod">
          <ac:chgData name="ANH PHAN THI PHUONG" userId="d9f44072-19ca-4b94-8c37-f2acb977f0e5" providerId="ADAL" clId="{FC815217-77BB-415E-9D61-23FBC186D059}" dt="2024-12-20T14:39:34.916" v="3845" actId="14100"/>
          <ac:spMkLst>
            <pc:docMk/>
            <pc:sldMk cId="1193403196" sldId="324"/>
            <ac:spMk id="301" creationId="{4D6E36AF-B87D-4EA1-9542-A8A01D29EAD3}"/>
          </ac:spMkLst>
        </pc:spChg>
      </pc:sldChg>
      <pc:sldChg chg="modSp ord">
        <pc:chgData name="ANH PHAN THI PHUONG" userId="d9f44072-19ca-4b94-8c37-f2acb977f0e5" providerId="ADAL" clId="{FC815217-77BB-415E-9D61-23FBC186D059}" dt="2024-12-20T13:57:06.132" v="2417" actId="1076"/>
        <pc:sldMkLst>
          <pc:docMk/>
          <pc:sldMk cId="1198383687" sldId="325"/>
        </pc:sldMkLst>
        <pc:spChg chg="mod">
          <ac:chgData name="ANH PHAN THI PHUONG" userId="d9f44072-19ca-4b94-8c37-f2acb977f0e5" providerId="ADAL" clId="{FC815217-77BB-415E-9D61-23FBC186D059}" dt="2024-12-19T16:32:19.989" v="343" actId="20577"/>
          <ac:spMkLst>
            <pc:docMk/>
            <pc:sldMk cId="1198383687" sldId="325"/>
            <ac:spMk id="2" creationId="{D735F7F3-C1B5-4B60-A00A-4EB618DDFB5A}"/>
          </ac:spMkLst>
        </pc:spChg>
        <pc:spChg chg="mod">
          <ac:chgData name="ANH PHAN THI PHUONG" userId="d9f44072-19ca-4b94-8c37-f2acb977f0e5" providerId="ADAL" clId="{FC815217-77BB-415E-9D61-23FBC186D059}" dt="2024-12-20T13:56:26.424" v="2414" actId="1076"/>
          <ac:spMkLst>
            <pc:docMk/>
            <pc:sldMk cId="1198383687" sldId="325"/>
            <ac:spMk id="4" creationId="{0FFA30C8-9B8C-4501-A41D-388903E82CFD}"/>
          </ac:spMkLst>
        </pc:spChg>
        <pc:spChg chg="mod">
          <ac:chgData name="ANH PHAN THI PHUONG" userId="d9f44072-19ca-4b94-8c37-f2acb977f0e5" providerId="ADAL" clId="{FC815217-77BB-415E-9D61-23FBC186D059}" dt="2024-12-20T13:56:26.424" v="2414" actId="1076"/>
          <ac:spMkLst>
            <pc:docMk/>
            <pc:sldMk cId="1198383687" sldId="325"/>
            <ac:spMk id="5" creationId="{9AF5EFFF-E21B-44C3-97F5-A5F9CDE1D3D9}"/>
          </ac:spMkLst>
        </pc:spChg>
        <pc:spChg chg="mod">
          <ac:chgData name="ANH PHAN THI PHUONG" userId="d9f44072-19ca-4b94-8c37-f2acb977f0e5" providerId="ADAL" clId="{FC815217-77BB-415E-9D61-23FBC186D059}" dt="2024-12-20T13:56:34.600" v="2415" actId="1076"/>
          <ac:spMkLst>
            <pc:docMk/>
            <pc:sldMk cId="1198383687" sldId="325"/>
            <ac:spMk id="7" creationId="{E9E2F55F-D39B-4094-B6EB-B69000FB29CC}"/>
          </ac:spMkLst>
        </pc:spChg>
        <pc:spChg chg="mod">
          <ac:chgData name="ANH PHAN THI PHUONG" userId="d9f44072-19ca-4b94-8c37-f2acb977f0e5" providerId="ADAL" clId="{FC815217-77BB-415E-9D61-23FBC186D059}" dt="2024-12-20T13:56:34.600" v="2415" actId="1076"/>
          <ac:spMkLst>
            <pc:docMk/>
            <pc:sldMk cId="1198383687" sldId="325"/>
            <ac:spMk id="8" creationId="{8D017715-633C-4BD3-B6BE-D6BD275E2310}"/>
          </ac:spMkLst>
        </pc:spChg>
        <pc:spChg chg="mod">
          <ac:chgData name="ANH PHAN THI PHUONG" userId="d9f44072-19ca-4b94-8c37-f2acb977f0e5" providerId="ADAL" clId="{FC815217-77BB-415E-9D61-23FBC186D059}" dt="2024-12-20T13:56:42.725" v="2416" actId="1076"/>
          <ac:spMkLst>
            <pc:docMk/>
            <pc:sldMk cId="1198383687" sldId="325"/>
            <ac:spMk id="10" creationId="{57E9D071-2B8B-4903-8E81-285576172240}"/>
          </ac:spMkLst>
        </pc:spChg>
        <pc:spChg chg="mod">
          <ac:chgData name="ANH PHAN THI PHUONG" userId="d9f44072-19ca-4b94-8c37-f2acb977f0e5" providerId="ADAL" clId="{FC815217-77BB-415E-9D61-23FBC186D059}" dt="2024-12-20T13:56:42.725" v="2416" actId="1076"/>
          <ac:spMkLst>
            <pc:docMk/>
            <pc:sldMk cId="1198383687" sldId="325"/>
            <ac:spMk id="11" creationId="{17D6E6B9-9676-4BFC-B1F7-60D1112ADEF7}"/>
          </ac:spMkLst>
        </pc:spChg>
        <pc:spChg chg="mod">
          <ac:chgData name="ANH PHAN THI PHUONG" userId="d9f44072-19ca-4b94-8c37-f2acb977f0e5" providerId="ADAL" clId="{FC815217-77BB-415E-9D61-23FBC186D059}" dt="2024-12-20T13:55:30.593" v="2139" actId="20577"/>
          <ac:spMkLst>
            <pc:docMk/>
            <pc:sldMk cId="1198383687" sldId="325"/>
            <ac:spMk id="13" creationId="{C50A9D70-55EE-4DD0-8D3D-FFD130385925}"/>
          </ac:spMkLst>
        </pc:spChg>
        <pc:spChg chg="mod">
          <ac:chgData name="ANH PHAN THI PHUONG" userId="d9f44072-19ca-4b94-8c37-f2acb977f0e5" providerId="ADAL" clId="{FC815217-77BB-415E-9D61-23FBC186D059}" dt="2024-12-20T13:56:19.517" v="2413" actId="20577"/>
          <ac:spMkLst>
            <pc:docMk/>
            <pc:sldMk cId="1198383687" sldId="325"/>
            <ac:spMk id="14" creationId="{809C86C3-8D32-4642-A8F1-2F14DDFFDC0F}"/>
          </ac:spMkLst>
        </pc:spChg>
        <pc:grpChg chg="mod">
          <ac:chgData name="ANH PHAN THI PHUONG" userId="d9f44072-19ca-4b94-8c37-f2acb977f0e5" providerId="ADAL" clId="{FC815217-77BB-415E-9D61-23FBC186D059}" dt="2024-12-20T13:57:06.132" v="2417" actId="1076"/>
          <ac:grpSpMkLst>
            <pc:docMk/>
            <pc:sldMk cId="1198383687" sldId="325"/>
            <ac:grpSpMk id="12" creationId="{6E98A5FD-B96A-4936-85E6-8B3668E44DE7}"/>
          </ac:grpSpMkLst>
        </pc:grpChg>
      </pc:sldChg>
      <pc:sldChg chg="del">
        <pc:chgData name="ANH PHAN THI PHUONG" userId="d9f44072-19ca-4b94-8c37-f2acb977f0e5" providerId="ADAL" clId="{FC815217-77BB-415E-9D61-23FBC186D059}" dt="2024-12-20T14:41:37.017" v="3864" actId="2696"/>
        <pc:sldMkLst>
          <pc:docMk/>
          <pc:sldMk cId="2473585384" sldId="326"/>
        </pc:sldMkLst>
      </pc:sldChg>
      <pc:sldChg chg="del">
        <pc:chgData name="ANH PHAN THI PHUONG" userId="d9f44072-19ca-4b94-8c37-f2acb977f0e5" providerId="ADAL" clId="{FC815217-77BB-415E-9D61-23FBC186D059}" dt="2024-12-20T14:41:37.482" v="3865" actId="2696"/>
        <pc:sldMkLst>
          <pc:docMk/>
          <pc:sldMk cId="401886799" sldId="327"/>
        </pc:sldMkLst>
      </pc:sldChg>
      <pc:sldChg chg="del">
        <pc:chgData name="ANH PHAN THI PHUONG" userId="d9f44072-19ca-4b94-8c37-f2acb977f0e5" providerId="ADAL" clId="{FC815217-77BB-415E-9D61-23FBC186D059}" dt="2024-12-20T14:41:37.913" v="3866" actId="2696"/>
        <pc:sldMkLst>
          <pc:docMk/>
          <pc:sldMk cId="1309782655" sldId="328"/>
        </pc:sldMkLst>
      </pc:sldChg>
      <pc:sldChg chg="del">
        <pc:chgData name="ANH PHAN THI PHUONG" userId="d9f44072-19ca-4b94-8c37-f2acb977f0e5" providerId="ADAL" clId="{FC815217-77BB-415E-9D61-23FBC186D059}" dt="2024-12-20T14:41:38.421" v="3867" actId="2696"/>
        <pc:sldMkLst>
          <pc:docMk/>
          <pc:sldMk cId="1585171815" sldId="329"/>
        </pc:sldMkLst>
      </pc:sldChg>
      <pc:sldChg chg="del">
        <pc:chgData name="ANH PHAN THI PHUONG" userId="d9f44072-19ca-4b94-8c37-f2acb977f0e5" providerId="ADAL" clId="{FC815217-77BB-415E-9D61-23FBC186D059}" dt="2024-12-20T14:41:39.067" v="3868" actId="2696"/>
        <pc:sldMkLst>
          <pc:docMk/>
          <pc:sldMk cId="1547012370" sldId="330"/>
        </pc:sldMkLst>
      </pc:sldChg>
      <pc:sldChg chg="del">
        <pc:chgData name="ANH PHAN THI PHUONG" userId="d9f44072-19ca-4b94-8c37-f2acb977f0e5" providerId="ADAL" clId="{FC815217-77BB-415E-9D61-23FBC186D059}" dt="2024-12-20T14:41:39.668" v="3869" actId="2696"/>
        <pc:sldMkLst>
          <pc:docMk/>
          <pc:sldMk cId="2237534520" sldId="331"/>
        </pc:sldMkLst>
      </pc:sldChg>
      <pc:sldChg chg="del">
        <pc:chgData name="ANH PHAN THI PHUONG" userId="d9f44072-19ca-4b94-8c37-f2acb977f0e5" providerId="ADAL" clId="{FC815217-77BB-415E-9D61-23FBC186D059}" dt="2024-12-20T14:41:40.304" v="3870" actId="2696"/>
        <pc:sldMkLst>
          <pc:docMk/>
          <pc:sldMk cId="3223665472" sldId="332"/>
        </pc:sldMkLst>
      </pc:sldChg>
      <pc:sldChg chg="delSp modSp">
        <pc:chgData name="ANH PHAN THI PHUONG" userId="d9f44072-19ca-4b94-8c37-f2acb977f0e5" providerId="ADAL" clId="{FC815217-77BB-415E-9D61-23FBC186D059}" dt="2024-12-20T14:39:42.123" v="3846" actId="478"/>
        <pc:sldMkLst>
          <pc:docMk/>
          <pc:sldMk cId="3940008774" sldId="333"/>
        </pc:sldMkLst>
        <pc:spChg chg="mod">
          <ac:chgData name="ANH PHAN THI PHUONG" userId="d9f44072-19ca-4b94-8c37-f2acb977f0e5" providerId="ADAL" clId="{FC815217-77BB-415E-9D61-23FBC186D059}" dt="2024-12-20T14:15:51.945" v="3504" actId="1076"/>
          <ac:spMkLst>
            <pc:docMk/>
            <pc:sldMk cId="3940008774" sldId="333"/>
            <ac:spMk id="7" creationId="{2B3F11B8-82E0-4F43-A6CD-87CF851DF0A9}"/>
          </ac:spMkLst>
        </pc:spChg>
        <pc:spChg chg="mod">
          <ac:chgData name="ANH PHAN THI PHUONG" userId="d9f44072-19ca-4b94-8c37-f2acb977f0e5" providerId="ADAL" clId="{FC815217-77BB-415E-9D61-23FBC186D059}" dt="2024-12-20T14:15:51.945" v="3504" actId="1076"/>
          <ac:spMkLst>
            <pc:docMk/>
            <pc:sldMk cId="3940008774" sldId="333"/>
            <ac:spMk id="11" creationId="{B8A99998-483A-4E79-A8F7-D493DEC95371}"/>
          </ac:spMkLst>
        </pc:spChg>
        <pc:spChg chg="mod">
          <ac:chgData name="ANH PHAN THI PHUONG" userId="d9f44072-19ca-4b94-8c37-f2acb977f0e5" providerId="ADAL" clId="{FC815217-77BB-415E-9D61-23FBC186D059}" dt="2024-12-20T14:15:51.945" v="3504" actId="1076"/>
          <ac:spMkLst>
            <pc:docMk/>
            <pc:sldMk cId="3940008774" sldId="333"/>
            <ac:spMk id="16" creationId="{8E9A9252-018E-443A-B3EE-24FEA53B608C}"/>
          </ac:spMkLst>
        </pc:spChg>
        <pc:spChg chg="mod">
          <ac:chgData name="ANH PHAN THI PHUONG" userId="d9f44072-19ca-4b94-8c37-f2acb977f0e5" providerId="ADAL" clId="{FC815217-77BB-415E-9D61-23FBC186D059}" dt="2024-12-20T14:15:51.945" v="3504" actId="1076"/>
          <ac:spMkLst>
            <pc:docMk/>
            <pc:sldMk cId="3940008774" sldId="333"/>
            <ac:spMk id="20" creationId="{830166D4-C63D-4FF2-A2F4-51E2470E425A}"/>
          </ac:spMkLst>
        </pc:spChg>
        <pc:spChg chg="mod">
          <ac:chgData name="ANH PHAN THI PHUONG" userId="d9f44072-19ca-4b94-8c37-f2acb977f0e5" providerId="ADAL" clId="{FC815217-77BB-415E-9D61-23FBC186D059}" dt="2024-12-20T14:15:51.945" v="3504" actId="1076"/>
          <ac:spMkLst>
            <pc:docMk/>
            <pc:sldMk cId="3940008774" sldId="333"/>
            <ac:spMk id="25" creationId="{4D5E9D74-F957-457F-BF4E-F2FFDC331E91}"/>
          </ac:spMkLst>
        </pc:spChg>
        <pc:spChg chg="mod">
          <ac:chgData name="ANH PHAN THI PHUONG" userId="d9f44072-19ca-4b94-8c37-f2acb977f0e5" providerId="ADAL" clId="{FC815217-77BB-415E-9D61-23FBC186D059}" dt="2024-12-20T14:15:51.945" v="3504" actId="1076"/>
          <ac:spMkLst>
            <pc:docMk/>
            <pc:sldMk cId="3940008774" sldId="333"/>
            <ac:spMk id="29" creationId="{2152CD6F-E190-41F0-B83B-FC65E1233910}"/>
          </ac:spMkLst>
        </pc:spChg>
        <pc:spChg chg="del">
          <ac:chgData name="ANH PHAN THI PHUONG" userId="d9f44072-19ca-4b94-8c37-f2acb977f0e5" providerId="ADAL" clId="{FC815217-77BB-415E-9D61-23FBC186D059}" dt="2024-12-20T14:15:31.734" v="3500" actId="478"/>
          <ac:spMkLst>
            <pc:docMk/>
            <pc:sldMk cId="3940008774" sldId="333"/>
            <ac:spMk id="39" creationId="{68CC3ED3-8F8A-4260-B5F2-6F518FBA33CD}"/>
          </ac:spMkLst>
        </pc:spChg>
        <pc:spChg chg="del">
          <ac:chgData name="ANH PHAN THI PHUONG" userId="d9f44072-19ca-4b94-8c37-f2acb977f0e5" providerId="ADAL" clId="{FC815217-77BB-415E-9D61-23FBC186D059}" dt="2024-12-20T14:39:42.123" v="3846" actId="478"/>
          <ac:spMkLst>
            <pc:docMk/>
            <pc:sldMk cId="3940008774" sldId="333"/>
            <ac:spMk id="41" creationId="{4F045F15-D841-41F3-95FC-E63E0A737607}"/>
          </ac:spMkLst>
        </pc:spChg>
        <pc:spChg chg="del">
          <ac:chgData name="ANH PHAN THI PHUONG" userId="d9f44072-19ca-4b94-8c37-f2acb977f0e5" providerId="ADAL" clId="{FC815217-77BB-415E-9D61-23FBC186D059}" dt="2024-12-20T14:15:28.582" v="3499" actId="478"/>
          <ac:spMkLst>
            <pc:docMk/>
            <pc:sldMk cId="3940008774" sldId="333"/>
            <ac:spMk id="42" creationId="{CAE458B3-0E93-4683-9F22-52B1148E0BCA}"/>
          </ac:spMkLst>
        </pc:spChg>
        <pc:grpChg chg="del">
          <ac:chgData name="ANH PHAN THI PHUONG" userId="d9f44072-19ca-4b94-8c37-f2acb977f0e5" providerId="ADAL" clId="{FC815217-77BB-415E-9D61-23FBC186D059}" dt="2024-12-20T14:15:38.775" v="3503" actId="478"/>
          <ac:grpSpMkLst>
            <pc:docMk/>
            <pc:sldMk cId="3940008774" sldId="333"/>
            <ac:grpSpMk id="3" creationId="{17AD287C-3F4E-408A-8280-0F78B175DF02}"/>
          </ac:grpSpMkLst>
        </pc:grpChg>
        <pc:grpChg chg="del">
          <ac:chgData name="ANH PHAN THI PHUONG" userId="d9f44072-19ca-4b94-8c37-f2acb977f0e5" providerId="ADAL" clId="{FC815217-77BB-415E-9D61-23FBC186D059}" dt="2024-12-20T14:15:36.982" v="3502" actId="478"/>
          <ac:grpSpMkLst>
            <pc:docMk/>
            <pc:sldMk cId="3940008774" sldId="333"/>
            <ac:grpSpMk id="12" creationId="{AD704A1A-AF34-4522-839A-CBE91C2580FC}"/>
          </ac:grpSpMkLst>
        </pc:grpChg>
        <pc:grpChg chg="del">
          <ac:chgData name="ANH PHAN THI PHUONG" userId="d9f44072-19ca-4b94-8c37-f2acb977f0e5" providerId="ADAL" clId="{FC815217-77BB-415E-9D61-23FBC186D059}" dt="2024-12-20T14:15:33.867" v="3501" actId="478"/>
          <ac:grpSpMkLst>
            <pc:docMk/>
            <pc:sldMk cId="3940008774" sldId="333"/>
            <ac:grpSpMk id="21" creationId="{610FA4DA-4E13-4F78-BC14-22A9877098DF}"/>
          </ac:grpSpMkLst>
        </pc:grpChg>
      </pc:sldChg>
      <pc:sldChg chg="del">
        <pc:chgData name="ANH PHAN THI PHUONG" userId="d9f44072-19ca-4b94-8c37-f2acb977f0e5" providerId="ADAL" clId="{FC815217-77BB-415E-9D61-23FBC186D059}" dt="2024-12-20T14:41:41.047" v="3871" actId="2696"/>
        <pc:sldMkLst>
          <pc:docMk/>
          <pc:sldMk cId="2682271074" sldId="334"/>
        </pc:sldMkLst>
      </pc:sldChg>
      <pc:sldChg chg="del">
        <pc:chgData name="ANH PHAN THI PHUONG" userId="d9f44072-19ca-4b94-8c37-f2acb977f0e5" providerId="ADAL" clId="{FC815217-77BB-415E-9D61-23FBC186D059}" dt="2024-12-20T14:41:41.533" v="3872" actId="2696"/>
        <pc:sldMkLst>
          <pc:docMk/>
          <pc:sldMk cId="3883369230" sldId="335"/>
        </pc:sldMkLst>
      </pc:sldChg>
      <pc:sldChg chg="del">
        <pc:chgData name="ANH PHAN THI PHUONG" userId="d9f44072-19ca-4b94-8c37-f2acb977f0e5" providerId="ADAL" clId="{FC815217-77BB-415E-9D61-23FBC186D059}" dt="2024-12-20T14:41:41.978" v="3873" actId="2696"/>
        <pc:sldMkLst>
          <pc:docMk/>
          <pc:sldMk cId="4005271684" sldId="336"/>
        </pc:sldMkLst>
      </pc:sldChg>
      <pc:sldChg chg="del">
        <pc:chgData name="ANH PHAN THI PHUONG" userId="d9f44072-19ca-4b94-8c37-f2acb977f0e5" providerId="ADAL" clId="{FC815217-77BB-415E-9D61-23FBC186D059}" dt="2024-12-20T14:41:42.954" v="3874" actId="2696"/>
        <pc:sldMkLst>
          <pc:docMk/>
          <pc:sldMk cId="3428028254" sldId="337"/>
        </pc:sldMkLst>
      </pc:sldChg>
      <pc:sldChg chg="del">
        <pc:chgData name="ANH PHAN THI PHUONG" userId="d9f44072-19ca-4b94-8c37-f2acb977f0e5" providerId="ADAL" clId="{FC815217-77BB-415E-9D61-23FBC186D059}" dt="2024-12-20T14:41:43.855" v="3875" actId="2696"/>
        <pc:sldMkLst>
          <pc:docMk/>
          <pc:sldMk cId="3253058185" sldId="338"/>
        </pc:sldMkLst>
      </pc:sldChg>
      <pc:sldChg chg="del">
        <pc:chgData name="ANH PHAN THI PHUONG" userId="d9f44072-19ca-4b94-8c37-f2acb977f0e5" providerId="ADAL" clId="{FC815217-77BB-415E-9D61-23FBC186D059}" dt="2024-12-20T14:41:44.425" v="3876" actId="2696"/>
        <pc:sldMkLst>
          <pc:docMk/>
          <pc:sldMk cId="4157788945" sldId="339"/>
        </pc:sldMkLst>
      </pc:sldChg>
      <pc:sldChg chg="del">
        <pc:chgData name="ANH PHAN THI PHUONG" userId="d9f44072-19ca-4b94-8c37-f2acb977f0e5" providerId="ADAL" clId="{FC815217-77BB-415E-9D61-23FBC186D059}" dt="2024-12-20T14:41:44.965" v="3877" actId="2696"/>
        <pc:sldMkLst>
          <pc:docMk/>
          <pc:sldMk cId="3183651750" sldId="340"/>
        </pc:sldMkLst>
      </pc:sldChg>
      <pc:sldChg chg="delSp">
        <pc:chgData name="ANH PHAN THI PHUONG" userId="d9f44072-19ca-4b94-8c37-f2acb977f0e5" providerId="ADAL" clId="{FC815217-77BB-415E-9D61-23FBC186D059}" dt="2024-12-20T14:41:57.448" v="3885" actId="478"/>
        <pc:sldMkLst>
          <pc:docMk/>
          <pc:sldMk cId="821656516" sldId="346"/>
        </pc:sldMkLst>
        <pc:spChg chg="topLvl">
          <ac:chgData name="ANH PHAN THI PHUONG" userId="d9f44072-19ca-4b94-8c37-f2acb977f0e5" providerId="ADAL" clId="{FC815217-77BB-415E-9D61-23FBC186D059}" dt="2024-12-20T14:41:57.448" v="3885" actId="478"/>
          <ac:spMkLst>
            <pc:docMk/>
            <pc:sldMk cId="821656516" sldId="346"/>
            <ac:spMk id="4" creationId="{1DF8EF26-7AD5-4E7F-95B3-9A57CF80C483}"/>
          </ac:spMkLst>
        </pc:spChg>
        <pc:spChg chg="del topLvl">
          <ac:chgData name="ANH PHAN THI PHUONG" userId="d9f44072-19ca-4b94-8c37-f2acb977f0e5" providerId="ADAL" clId="{FC815217-77BB-415E-9D61-23FBC186D059}" dt="2024-12-20T14:41:57.448" v="3885" actId="478"/>
          <ac:spMkLst>
            <pc:docMk/>
            <pc:sldMk cId="821656516" sldId="346"/>
            <ac:spMk id="5" creationId="{BADEB2CA-D11F-4CA5-BC5A-6C38FF4BF392}"/>
          </ac:spMkLst>
        </pc:spChg>
        <pc:grpChg chg="del">
          <ac:chgData name="ANH PHAN THI PHUONG" userId="d9f44072-19ca-4b94-8c37-f2acb977f0e5" providerId="ADAL" clId="{FC815217-77BB-415E-9D61-23FBC186D059}" dt="2024-12-20T14:41:57.448" v="3885" actId="478"/>
          <ac:grpSpMkLst>
            <pc:docMk/>
            <pc:sldMk cId="821656516" sldId="346"/>
            <ac:grpSpMk id="6" creationId="{57562780-FD6A-4AF0-AF83-F4C27171BB55}"/>
          </ac:grpSpMkLst>
        </pc:grpChg>
      </pc:sldChg>
      <pc:sldChg chg="modSp ord">
        <pc:chgData name="ANH PHAN THI PHUONG" userId="d9f44072-19ca-4b94-8c37-f2acb977f0e5" providerId="ADAL" clId="{FC815217-77BB-415E-9D61-23FBC186D059}" dt="2024-12-20T14:38:01.778" v="3832" actId="1076"/>
        <pc:sldMkLst>
          <pc:docMk/>
          <pc:sldMk cId="3148822504" sldId="347"/>
        </pc:sldMkLst>
        <pc:spChg chg="mod">
          <ac:chgData name="ANH PHAN THI PHUONG" userId="d9f44072-19ca-4b94-8c37-f2acb977f0e5" providerId="ADAL" clId="{FC815217-77BB-415E-9D61-23FBC186D059}" dt="2024-12-19T16:21:42.088" v="85" actId="20577"/>
          <ac:spMkLst>
            <pc:docMk/>
            <pc:sldMk cId="3148822504" sldId="347"/>
            <ac:spMk id="4" creationId="{15A4BDA0-C270-4764-9C18-A593BCE2C965}"/>
          </ac:spMkLst>
        </pc:spChg>
        <pc:spChg chg="mod">
          <ac:chgData name="ANH PHAN THI PHUONG" userId="d9f44072-19ca-4b94-8c37-f2acb977f0e5" providerId="ADAL" clId="{FC815217-77BB-415E-9D61-23FBC186D059}" dt="2024-12-20T13:40:45.759" v="464" actId="20577"/>
          <ac:spMkLst>
            <pc:docMk/>
            <pc:sldMk cId="3148822504" sldId="347"/>
            <ac:spMk id="28" creationId="{4E7C243D-8B52-49FA-B754-E45B42FE85B7}"/>
          </ac:spMkLst>
        </pc:spChg>
        <pc:spChg chg="mod">
          <ac:chgData name="ANH PHAN THI PHUONG" userId="d9f44072-19ca-4b94-8c37-f2acb977f0e5" providerId="ADAL" clId="{FC815217-77BB-415E-9D61-23FBC186D059}" dt="2024-12-20T14:37:57.463" v="3831" actId="1076"/>
          <ac:spMkLst>
            <pc:docMk/>
            <pc:sldMk cId="3148822504" sldId="347"/>
            <ac:spMk id="29" creationId="{418D82FC-5D13-481C-A4B9-4E126E1A4FAB}"/>
          </ac:spMkLst>
        </pc:spChg>
        <pc:spChg chg="mod">
          <ac:chgData name="ANH PHAN THI PHUONG" userId="d9f44072-19ca-4b94-8c37-f2acb977f0e5" providerId="ADAL" clId="{FC815217-77BB-415E-9D61-23FBC186D059}" dt="2024-12-20T14:38:01.778" v="3832" actId="1076"/>
          <ac:spMkLst>
            <pc:docMk/>
            <pc:sldMk cId="3148822504" sldId="347"/>
            <ac:spMk id="30" creationId="{128D6575-F0AE-47FF-94CD-8CF98F4E27A7}"/>
          </ac:spMkLst>
        </pc:spChg>
      </pc:sldChg>
      <pc:sldChg chg="del">
        <pc:chgData name="ANH PHAN THI PHUONG" userId="d9f44072-19ca-4b94-8c37-f2acb977f0e5" providerId="ADAL" clId="{FC815217-77BB-415E-9D61-23FBC186D059}" dt="2024-12-20T14:41:30.815" v="3852" actId="2696"/>
        <pc:sldMkLst>
          <pc:docMk/>
          <pc:sldMk cId="1263764832" sldId="348"/>
        </pc:sldMkLst>
      </pc:sldChg>
      <pc:sldChg chg="modSp">
        <pc:chgData name="ANH PHAN THI PHUONG" userId="d9f44072-19ca-4b94-8c37-f2acb977f0e5" providerId="ADAL" clId="{FC815217-77BB-415E-9D61-23FBC186D059}" dt="2024-12-19T16:26:30.289" v="223" actId="20577"/>
        <pc:sldMkLst>
          <pc:docMk/>
          <pc:sldMk cId="2429272414" sldId="354"/>
        </pc:sldMkLst>
        <pc:spChg chg="mod">
          <ac:chgData name="ANH PHAN THI PHUONG" userId="d9f44072-19ca-4b94-8c37-f2acb977f0e5" providerId="ADAL" clId="{FC815217-77BB-415E-9D61-23FBC186D059}" dt="2024-12-19T16:26:30.289" v="223" actId="20577"/>
          <ac:spMkLst>
            <pc:docMk/>
            <pc:sldMk cId="2429272414" sldId="354"/>
            <ac:spMk id="12" creationId="{2B6167FF-AD5E-41E4-8385-3024DC936CF2}"/>
          </ac:spMkLst>
        </pc:spChg>
      </pc:sldChg>
      <pc:sldChg chg="addSp delSp modSp">
        <pc:chgData name="ANH PHAN THI PHUONG" userId="d9f44072-19ca-4b94-8c37-f2acb977f0e5" providerId="ADAL" clId="{FC815217-77BB-415E-9D61-23FBC186D059}" dt="2024-12-20T14:27:00.613" v="3731" actId="113"/>
        <pc:sldMkLst>
          <pc:docMk/>
          <pc:sldMk cId="442762512" sldId="356"/>
        </pc:sldMkLst>
        <pc:spChg chg="mod">
          <ac:chgData name="ANH PHAN THI PHUONG" userId="d9f44072-19ca-4b94-8c37-f2acb977f0e5" providerId="ADAL" clId="{FC815217-77BB-415E-9D61-23FBC186D059}" dt="2024-12-20T14:27:00.613" v="3731" actId="113"/>
          <ac:spMkLst>
            <pc:docMk/>
            <pc:sldMk cId="442762512" sldId="356"/>
            <ac:spMk id="16" creationId="{D88EBE8A-4153-46B6-AD86-428966FAB349}"/>
          </ac:spMkLst>
        </pc:spChg>
        <pc:spChg chg="mod">
          <ac:chgData name="ANH PHAN THI PHUONG" userId="d9f44072-19ca-4b94-8c37-f2acb977f0e5" providerId="ADAL" clId="{FC815217-77BB-415E-9D61-23FBC186D059}" dt="2024-12-20T14:26:57.940" v="3730" actId="113"/>
          <ac:spMkLst>
            <pc:docMk/>
            <pc:sldMk cId="442762512" sldId="356"/>
            <ac:spMk id="19" creationId="{EC224B90-EE2A-4454-A938-B3C44F837C35}"/>
          </ac:spMkLst>
        </pc:spChg>
        <pc:picChg chg="add del">
          <ac:chgData name="ANH PHAN THI PHUONG" userId="d9f44072-19ca-4b94-8c37-f2acb977f0e5" providerId="ADAL" clId="{FC815217-77BB-415E-9D61-23FBC186D059}" dt="2024-12-20T14:26:54.293" v="3729" actId="478"/>
          <ac:picMkLst>
            <pc:docMk/>
            <pc:sldMk cId="442762512" sldId="356"/>
            <ac:picMk id="14" creationId="{B7CA2B21-69B2-4A92-9652-2A081E9C5F10}"/>
          </ac:picMkLst>
        </pc:picChg>
      </pc:sldChg>
      <pc:sldChg chg="del ord">
        <pc:chgData name="ANH PHAN THI PHUONG" userId="d9f44072-19ca-4b94-8c37-f2acb977f0e5" providerId="ADAL" clId="{FC815217-77BB-415E-9D61-23FBC186D059}" dt="2024-12-20T14:10:47.490" v="3098" actId="2696"/>
        <pc:sldMkLst>
          <pc:docMk/>
          <pc:sldMk cId="3628387826" sldId="357"/>
        </pc:sldMkLst>
      </pc:sldChg>
      <pc:sldChg chg="del">
        <pc:chgData name="ANH PHAN THI PHUONG" userId="d9f44072-19ca-4b94-8c37-f2acb977f0e5" providerId="ADAL" clId="{FC815217-77BB-415E-9D61-23FBC186D059}" dt="2024-12-20T14:17:54.023" v="3562" actId="2696"/>
        <pc:sldMkLst>
          <pc:docMk/>
          <pc:sldMk cId="3414335071" sldId="359"/>
        </pc:sldMkLst>
      </pc:sldChg>
      <pc:sldChg chg="del">
        <pc:chgData name="ANH PHAN THI PHUONG" userId="d9f44072-19ca-4b94-8c37-f2acb977f0e5" providerId="ADAL" clId="{FC815217-77BB-415E-9D61-23FBC186D059}" dt="2024-12-20T14:19:36.380" v="3606" actId="2696"/>
        <pc:sldMkLst>
          <pc:docMk/>
          <pc:sldMk cId="1439198958" sldId="361"/>
        </pc:sldMkLst>
      </pc:sldChg>
      <pc:sldChg chg="add del">
        <pc:chgData name="ANH PHAN THI PHUONG" userId="d9f44072-19ca-4b94-8c37-f2acb977f0e5" providerId="ADAL" clId="{FC815217-77BB-415E-9D61-23FBC186D059}" dt="2024-12-20T13:59:23.383" v="2421" actId="2696"/>
        <pc:sldMkLst>
          <pc:docMk/>
          <pc:sldMk cId="939690735" sldId="362"/>
        </pc:sldMkLst>
      </pc:sldChg>
      <pc:sldChg chg="modSp add del">
        <pc:chgData name="ANH PHAN THI PHUONG" userId="d9f44072-19ca-4b94-8c37-f2acb977f0e5" providerId="ADAL" clId="{FC815217-77BB-415E-9D61-23FBC186D059}" dt="2024-12-20T14:01:27.056" v="2572" actId="2696"/>
        <pc:sldMkLst>
          <pc:docMk/>
          <pc:sldMk cId="2938373457" sldId="363"/>
        </pc:sldMkLst>
        <pc:spChg chg="mod">
          <ac:chgData name="ANH PHAN THI PHUONG" userId="d9f44072-19ca-4b94-8c37-f2acb977f0e5" providerId="ADAL" clId="{FC815217-77BB-415E-9D61-23FBC186D059}" dt="2024-12-20T13:59:34.641" v="2486" actId="20577"/>
          <ac:spMkLst>
            <pc:docMk/>
            <pc:sldMk cId="2938373457" sldId="363"/>
            <ac:spMk id="2" creationId="{D735F7F3-C1B5-4B60-A00A-4EB618DDFB5A}"/>
          </ac:spMkLst>
        </pc:spChg>
        <pc:spChg chg="mod">
          <ac:chgData name="ANH PHAN THI PHUONG" userId="d9f44072-19ca-4b94-8c37-f2acb977f0e5" providerId="ADAL" clId="{FC815217-77BB-415E-9D61-23FBC186D059}" dt="2024-12-20T14:00:06.960" v="2568" actId="20577"/>
          <ac:spMkLst>
            <pc:docMk/>
            <pc:sldMk cId="2938373457" sldId="363"/>
            <ac:spMk id="13" creationId="{B5A483CE-7369-4AE0-9CB4-692D3F1A4B15}"/>
          </ac:spMkLst>
        </pc:spChg>
        <pc:spChg chg="mod">
          <ac:chgData name="ANH PHAN THI PHUONG" userId="d9f44072-19ca-4b94-8c37-f2acb977f0e5" providerId="ADAL" clId="{FC815217-77BB-415E-9D61-23FBC186D059}" dt="2024-12-20T14:00:45.527" v="2570" actId="20577"/>
          <ac:spMkLst>
            <pc:docMk/>
            <pc:sldMk cId="2938373457" sldId="363"/>
            <ac:spMk id="14" creationId="{E363C2F1-F447-4320-8619-A0E1B0F1266A}"/>
          </ac:spMkLst>
        </pc:spChg>
      </pc:sldChg>
      <pc:sldChg chg="addSp delSp modSp add">
        <pc:chgData name="ANH PHAN THI PHUONG" userId="d9f44072-19ca-4b94-8c37-f2acb977f0e5" providerId="ADAL" clId="{FC815217-77BB-415E-9D61-23FBC186D059}" dt="2024-12-20T14:39:04.022" v="3839" actId="1076"/>
        <pc:sldMkLst>
          <pc:docMk/>
          <pc:sldMk cId="691245173" sldId="364"/>
        </pc:sldMkLst>
        <pc:spChg chg="mod">
          <ac:chgData name="ANH PHAN THI PHUONG" userId="d9f44072-19ca-4b94-8c37-f2acb977f0e5" providerId="ADAL" clId="{FC815217-77BB-415E-9D61-23FBC186D059}" dt="2024-12-20T14:01:34.157" v="2615" actId="20577"/>
          <ac:spMkLst>
            <pc:docMk/>
            <pc:sldMk cId="691245173" sldId="364"/>
            <ac:spMk id="2" creationId="{D735F7F3-C1B5-4B60-A00A-4EB618DDFB5A}"/>
          </ac:spMkLst>
        </pc:spChg>
        <pc:spChg chg="del">
          <ac:chgData name="ANH PHAN THI PHUONG" userId="d9f44072-19ca-4b94-8c37-f2acb977f0e5" providerId="ADAL" clId="{FC815217-77BB-415E-9D61-23FBC186D059}" dt="2024-12-20T14:10:18.331" v="3014" actId="478"/>
          <ac:spMkLst>
            <pc:docMk/>
            <pc:sldMk cId="691245173" sldId="364"/>
            <ac:spMk id="3" creationId="{2345C669-6B63-4206-A69B-890720CE4BB4}"/>
          </ac:spMkLst>
        </pc:spChg>
        <pc:spChg chg="del mod">
          <ac:chgData name="ANH PHAN THI PHUONG" userId="d9f44072-19ca-4b94-8c37-f2acb977f0e5" providerId="ADAL" clId="{FC815217-77BB-415E-9D61-23FBC186D059}" dt="2024-12-20T14:10:18.331" v="3014" actId="478"/>
          <ac:spMkLst>
            <pc:docMk/>
            <pc:sldMk cId="691245173" sldId="364"/>
            <ac:spMk id="4" creationId="{9499E3C9-FA3E-47C0-A453-2D97BC948D95}"/>
          </ac:spMkLst>
        </pc:spChg>
        <pc:spChg chg="mod">
          <ac:chgData name="ANH PHAN THI PHUONG" userId="d9f44072-19ca-4b94-8c37-f2acb977f0e5" providerId="ADAL" clId="{FC815217-77BB-415E-9D61-23FBC186D059}" dt="2024-12-20T14:39:04.022" v="3839" actId="1076"/>
          <ac:spMkLst>
            <pc:docMk/>
            <pc:sldMk cId="691245173" sldId="364"/>
            <ac:spMk id="5" creationId="{447F6291-1FA2-49FE-A435-AAD7AD138182}"/>
          </ac:spMkLst>
        </pc:spChg>
        <pc:spChg chg="mod">
          <ac:chgData name="ANH PHAN THI PHUONG" userId="d9f44072-19ca-4b94-8c37-f2acb977f0e5" providerId="ADAL" clId="{FC815217-77BB-415E-9D61-23FBC186D059}" dt="2024-12-20T14:03:26.296" v="2771" actId="1076"/>
          <ac:spMkLst>
            <pc:docMk/>
            <pc:sldMk cId="691245173" sldId="364"/>
            <ac:spMk id="9" creationId="{1B86E320-791A-4AB9-BCF7-9A74895524A3}"/>
          </ac:spMkLst>
        </pc:spChg>
        <pc:spChg chg="del mod">
          <ac:chgData name="ANH PHAN THI PHUONG" userId="d9f44072-19ca-4b94-8c37-f2acb977f0e5" providerId="ADAL" clId="{FC815217-77BB-415E-9D61-23FBC186D059}" dt="2024-12-20T14:09:03.934" v="2925" actId="478"/>
          <ac:spMkLst>
            <pc:docMk/>
            <pc:sldMk cId="691245173" sldId="364"/>
            <ac:spMk id="10" creationId="{D4899A93-156A-430C-ADF6-FB0756513AEF}"/>
          </ac:spMkLst>
        </pc:spChg>
        <pc:spChg chg="add del">
          <ac:chgData name="ANH PHAN THI PHUONG" userId="d9f44072-19ca-4b94-8c37-f2acb977f0e5" providerId="ADAL" clId="{FC815217-77BB-415E-9D61-23FBC186D059}" dt="2024-12-20T14:03:00.797" v="2766" actId="478"/>
          <ac:spMkLst>
            <pc:docMk/>
            <pc:sldMk cId="691245173" sldId="364"/>
            <ac:spMk id="11" creationId="{B51FE36B-0A79-4A03-B02F-13780CB33519}"/>
          </ac:spMkLst>
        </pc:spChg>
        <pc:spChg chg="mod">
          <ac:chgData name="ANH PHAN THI PHUONG" userId="d9f44072-19ca-4b94-8c37-f2acb977f0e5" providerId="ADAL" clId="{FC815217-77BB-415E-9D61-23FBC186D059}" dt="2024-12-20T14:03:26.296" v="2771" actId="1076"/>
          <ac:spMkLst>
            <pc:docMk/>
            <pc:sldMk cId="691245173" sldId="364"/>
            <ac:spMk id="12" creationId="{22EDF0F0-8FB2-468C-B0EF-84622D4A15A8}"/>
          </ac:spMkLst>
        </pc:spChg>
        <pc:spChg chg="mod ord">
          <ac:chgData name="ANH PHAN THI PHUONG" userId="d9f44072-19ca-4b94-8c37-f2acb977f0e5" providerId="ADAL" clId="{FC815217-77BB-415E-9D61-23FBC186D059}" dt="2024-12-20T14:09:13.123" v="2926" actId="1076"/>
          <ac:spMkLst>
            <pc:docMk/>
            <pc:sldMk cId="691245173" sldId="364"/>
            <ac:spMk id="13" creationId="{6BB8484E-5B22-4DCB-8B98-6E1049A27039}"/>
          </ac:spMkLst>
        </pc:spChg>
        <pc:spChg chg="del">
          <ac:chgData name="ANH PHAN THI PHUONG" userId="d9f44072-19ca-4b94-8c37-f2acb977f0e5" providerId="ADAL" clId="{FC815217-77BB-415E-9D61-23FBC186D059}" dt="2024-12-20T14:03:00.797" v="2766" actId="478"/>
          <ac:spMkLst>
            <pc:docMk/>
            <pc:sldMk cId="691245173" sldId="364"/>
            <ac:spMk id="14" creationId="{EF01BDE5-6292-4D59-9839-9608ECE61741}"/>
          </ac:spMkLst>
        </pc:spChg>
        <pc:spChg chg="add mod ord">
          <ac:chgData name="ANH PHAN THI PHUONG" userId="d9f44072-19ca-4b94-8c37-f2acb977f0e5" providerId="ADAL" clId="{FC815217-77BB-415E-9D61-23FBC186D059}" dt="2024-12-20T14:09:13.123" v="2926" actId="1076"/>
          <ac:spMkLst>
            <pc:docMk/>
            <pc:sldMk cId="691245173" sldId="364"/>
            <ac:spMk id="16" creationId="{0DCECA69-8463-400F-8211-2A48396653FA}"/>
          </ac:spMkLst>
        </pc:spChg>
        <pc:graphicFrameChg chg="mod modGraphic">
          <ac:chgData name="ANH PHAN THI PHUONG" userId="d9f44072-19ca-4b94-8c37-f2acb977f0e5" providerId="ADAL" clId="{FC815217-77BB-415E-9D61-23FBC186D059}" dt="2024-12-20T14:08:19.046" v="2915" actId="113"/>
          <ac:graphicFrameMkLst>
            <pc:docMk/>
            <pc:sldMk cId="691245173" sldId="364"/>
            <ac:graphicFrameMk id="6" creationId="{D0A5C3BC-AAE5-4A9B-8962-3BAF0ABAAB5C}"/>
          </ac:graphicFrameMkLst>
        </pc:graphicFrameChg>
        <pc:graphicFrameChg chg="del mod">
          <ac:chgData name="ANH PHAN THI PHUONG" userId="d9f44072-19ca-4b94-8c37-f2acb977f0e5" providerId="ADAL" clId="{FC815217-77BB-415E-9D61-23FBC186D059}" dt="2024-12-20T14:09:03.934" v="2925" actId="478"/>
          <ac:graphicFrameMkLst>
            <pc:docMk/>
            <pc:sldMk cId="691245173" sldId="364"/>
            <ac:graphicFrameMk id="7" creationId="{26618245-97F0-4DBE-BF89-83F7B786FCA0}"/>
          </ac:graphicFrameMkLst>
        </pc:graphicFrameChg>
        <pc:graphicFrameChg chg="add del">
          <ac:chgData name="ANH PHAN THI PHUONG" userId="d9f44072-19ca-4b94-8c37-f2acb977f0e5" providerId="ADAL" clId="{FC815217-77BB-415E-9D61-23FBC186D059}" dt="2024-12-20T14:03:00.797" v="2766" actId="478"/>
          <ac:graphicFrameMkLst>
            <pc:docMk/>
            <pc:sldMk cId="691245173" sldId="364"/>
            <ac:graphicFrameMk id="8" creationId="{1B3393E2-7493-415C-90C5-C348CCCF3327}"/>
          </ac:graphicFrameMkLst>
        </pc:graphicFrameChg>
        <pc:graphicFrameChg chg="add mod modGraphic">
          <ac:chgData name="ANH PHAN THI PHUONG" userId="d9f44072-19ca-4b94-8c37-f2acb977f0e5" providerId="ADAL" clId="{FC815217-77BB-415E-9D61-23FBC186D059}" dt="2024-12-20T14:10:10.048" v="3013" actId="14100"/>
          <ac:graphicFrameMkLst>
            <pc:docMk/>
            <pc:sldMk cId="691245173" sldId="364"/>
            <ac:graphicFrameMk id="15" creationId="{20AF2742-FACA-41F8-B450-B63D17F4C33B}"/>
          </ac:graphicFrameMkLst>
        </pc:graphicFrameChg>
      </pc:sldChg>
      <pc:sldChg chg="delSp modSp add del">
        <pc:chgData name="ANH PHAN THI PHUONG" userId="d9f44072-19ca-4b94-8c37-f2acb977f0e5" providerId="ADAL" clId="{FC815217-77BB-415E-9D61-23FBC186D059}" dt="2024-12-20T14:13:27.337" v="3296" actId="2696"/>
        <pc:sldMkLst>
          <pc:docMk/>
          <pc:sldMk cId="3950134234" sldId="365"/>
        </pc:sldMkLst>
        <pc:spChg chg="del">
          <ac:chgData name="ANH PHAN THI PHUONG" userId="d9f44072-19ca-4b94-8c37-f2acb977f0e5" providerId="ADAL" clId="{FC815217-77BB-415E-9D61-23FBC186D059}" dt="2024-12-20T14:10:38.322" v="3097" actId="478"/>
          <ac:spMkLst>
            <pc:docMk/>
            <pc:sldMk cId="3950134234" sldId="365"/>
            <ac:spMk id="3" creationId="{2345C669-6B63-4206-A69B-890720CE4BB4}"/>
          </ac:spMkLst>
        </pc:spChg>
        <pc:spChg chg="del">
          <ac:chgData name="ANH PHAN THI PHUONG" userId="d9f44072-19ca-4b94-8c37-f2acb977f0e5" providerId="ADAL" clId="{FC815217-77BB-415E-9D61-23FBC186D059}" dt="2024-12-20T14:10:38.322" v="3097" actId="478"/>
          <ac:spMkLst>
            <pc:docMk/>
            <pc:sldMk cId="3950134234" sldId="365"/>
            <ac:spMk id="4" creationId="{9499E3C9-FA3E-47C0-A453-2D97BC948D95}"/>
          </ac:spMkLst>
        </pc:spChg>
        <pc:spChg chg="mod">
          <ac:chgData name="ANH PHAN THI PHUONG" userId="d9f44072-19ca-4b94-8c37-f2acb977f0e5" providerId="ADAL" clId="{FC815217-77BB-415E-9D61-23FBC186D059}" dt="2024-12-20T14:10:34.946" v="3096" actId="20577"/>
          <ac:spMkLst>
            <pc:docMk/>
            <pc:sldMk cId="3950134234" sldId="365"/>
            <ac:spMk id="5" creationId="{447F6291-1FA2-49FE-A435-AAD7AD138182}"/>
          </ac:spMkLst>
        </pc:spChg>
      </pc:sldChg>
      <pc:sldChg chg="modSp add">
        <pc:chgData name="ANH PHAN THI PHUONG" userId="d9f44072-19ca-4b94-8c37-f2acb977f0e5" providerId="ADAL" clId="{FC815217-77BB-415E-9D61-23FBC186D059}" dt="2024-12-20T14:39:12.684" v="3840" actId="1076"/>
        <pc:sldMkLst>
          <pc:docMk/>
          <pc:sldMk cId="2452275153" sldId="366"/>
        </pc:sldMkLst>
        <pc:spChg chg="mod">
          <ac:chgData name="ANH PHAN THI PHUONG" userId="d9f44072-19ca-4b94-8c37-f2acb977f0e5" providerId="ADAL" clId="{FC815217-77BB-415E-9D61-23FBC186D059}" dt="2024-12-20T14:39:12.684" v="3840" actId="1076"/>
          <ac:spMkLst>
            <pc:docMk/>
            <pc:sldMk cId="2452275153" sldId="366"/>
            <ac:spMk id="5" creationId="{447F6291-1FA2-49FE-A435-AAD7AD138182}"/>
          </ac:spMkLst>
        </pc:spChg>
        <pc:spChg chg="mod">
          <ac:chgData name="ANH PHAN THI PHUONG" userId="d9f44072-19ca-4b94-8c37-f2acb977f0e5" providerId="ADAL" clId="{FC815217-77BB-415E-9D61-23FBC186D059}" dt="2024-12-20T14:13:23.407" v="3295" actId="1076"/>
          <ac:spMkLst>
            <pc:docMk/>
            <pc:sldMk cId="2452275153" sldId="366"/>
            <ac:spMk id="13" creationId="{6BB8484E-5B22-4DCB-8B98-6E1049A27039}"/>
          </ac:spMkLst>
        </pc:spChg>
        <pc:spChg chg="mod">
          <ac:chgData name="ANH PHAN THI PHUONG" userId="d9f44072-19ca-4b94-8c37-f2acb977f0e5" providerId="ADAL" clId="{FC815217-77BB-415E-9D61-23FBC186D059}" dt="2024-12-20T14:13:23.407" v="3295" actId="1076"/>
          <ac:spMkLst>
            <pc:docMk/>
            <pc:sldMk cId="2452275153" sldId="366"/>
            <ac:spMk id="16" creationId="{0DCECA69-8463-400F-8211-2A48396653FA}"/>
          </ac:spMkLst>
        </pc:spChg>
        <pc:graphicFrameChg chg="mod modGraphic">
          <ac:chgData name="ANH PHAN THI PHUONG" userId="d9f44072-19ca-4b94-8c37-f2acb977f0e5" providerId="ADAL" clId="{FC815217-77BB-415E-9D61-23FBC186D059}" dt="2024-12-20T14:11:40.806" v="3228" actId="20577"/>
          <ac:graphicFrameMkLst>
            <pc:docMk/>
            <pc:sldMk cId="2452275153" sldId="366"/>
            <ac:graphicFrameMk id="6" creationId="{D0A5C3BC-AAE5-4A9B-8962-3BAF0ABAAB5C}"/>
          </ac:graphicFrameMkLst>
        </pc:graphicFrameChg>
        <pc:graphicFrameChg chg="mod modGraphic">
          <ac:chgData name="ANH PHAN THI PHUONG" userId="d9f44072-19ca-4b94-8c37-f2acb977f0e5" providerId="ADAL" clId="{FC815217-77BB-415E-9D61-23FBC186D059}" dt="2024-12-20T14:13:23.407" v="3295" actId="1076"/>
          <ac:graphicFrameMkLst>
            <pc:docMk/>
            <pc:sldMk cId="2452275153" sldId="366"/>
            <ac:graphicFrameMk id="15" creationId="{20AF2742-FACA-41F8-B450-B63D17F4C33B}"/>
          </ac:graphicFrameMkLst>
        </pc:graphicFrameChg>
      </pc:sldChg>
      <pc:sldChg chg="modSp add">
        <pc:chgData name="ANH PHAN THI PHUONG" userId="d9f44072-19ca-4b94-8c37-f2acb977f0e5" providerId="ADAL" clId="{FC815217-77BB-415E-9D61-23FBC186D059}" dt="2024-12-20T14:39:18.937" v="3841" actId="1076"/>
        <pc:sldMkLst>
          <pc:docMk/>
          <pc:sldMk cId="2252589322" sldId="367"/>
        </pc:sldMkLst>
        <pc:spChg chg="mod">
          <ac:chgData name="ANH PHAN THI PHUONG" userId="d9f44072-19ca-4b94-8c37-f2acb977f0e5" providerId="ADAL" clId="{FC815217-77BB-415E-9D61-23FBC186D059}" dt="2024-12-20T14:39:18.937" v="3841" actId="1076"/>
          <ac:spMkLst>
            <pc:docMk/>
            <pc:sldMk cId="2252589322" sldId="367"/>
            <ac:spMk id="5" creationId="{447F6291-1FA2-49FE-A435-AAD7AD138182}"/>
          </ac:spMkLst>
        </pc:spChg>
        <pc:graphicFrameChg chg="mod modGraphic">
          <ac:chgData name="ANH PHAN THI PHUONG" userId="d9f44072-19ca-4b94-8c37-f2acb977f0e5" providerId="ADAL" clId="{FC815217-77BB-415E-9D61-23FBC186D059}" dt="2024-12-20T14:15:14.703" v="3498" actId="14100"/>
          <ac:graphicFrameMkLst>
            <pc:docMk/>
            <pc:sldMk cId="2252589322" sldId="367"/>
            <ac:graphicFrameMk id="6" creationId="{D0A5C3BC-AAE5-4A9B-8962-3BAF0ABAAB5C}"/>
          </ac:graphicFrameMkLst>
        </pc:graphicFrameChg>
        <pc:graphicFrameChg chg="mod modGraphic">
          <ac:chgData name="ANH PHAN THI PHUONG" userId="d9f44072-19ca-4b94-8c37-f2acb977f0e5" providerId="ADAL" clId="{FC815217-77BB-415E-9D61-23FBC186D059}" dt="2024-12-20T14:15:10.643" v="3497" actId="14100"/>
          <ac:graphicFrameMkLst>
            <pc:docMk/>
            <pc:sldMk cId="2252589322" sldId="367"/>
            <ac:graphicFrameMk id="15" creationId="{20AF2742-FACA-41F8-B450-B63D17F4C33B}"/>
          </ac:graphicFrameMkLst>
        </pc:graphicFrameChg>
      </pc:sldChg>
      <pc:sldChg chg="addSp delSp modSp add">
        <pc:chgData name="ANH PHAN THI PHUONG" userId="d9f44072-19ca-4b94-8c37-f2acb977f0e5" providerId="ADAL" clId="{FC815217-77BB-415E-9D61-23FBC186D059}" dt="2024-12-20T14:17:45.373" v="3561" actId="12"/>
        <pc:sldMkLst>
          <pc:docMk/>
          <pc:sldMk cId="917896000" sldId="368"/>
        </pc:sldMkLst>
        <pc:spChg chg="del">
          <ac:chgData name="ANH PHAN THI PHUONG" userId="d9f44072-19ca-4b94-8c37-f2acb977f0e5" providerId="ADAL" clId="{FC815217-77BB-415E-9D61-23FBC186D059}" dt="2024-12-20T14:17:11.926" v="3555" actId="478"/>
          <ac:spMkLst>
            <pc:docMk/>
            <pc:sldMk cId="917896000" sldId="368"/>
            <ac:spMk id="3" creationId="{6A2792F1-C2E7-42C6-8E2C-27B410606548}"/>
          </ac:spMkLst>
        </pc:spChg>
        <pc:spChg chg="mod">
          <ac:chgData name="ANH PHAN THI PHUONG" userId="d9f44072-19ca-4b94-8c37-f2acb977f0e5" providerId="ADAL" clId="{FC815217-77BB-415E-9D61-23FBC186D059}" dt="2024-12-20T14:16:46.053" v="3552" actId="1076"/>
          <ac:spMkLst>
            <pc:docMk/>
            <pc:sldMk cId="917896000" sldId="368"/>
            <ac:spMk id="5" creationId="{4AEBF642-66E6-4D21-BB30-6EF495DACB22}"/>
          </ac:spMkLst>
        </pc:spChg>
        <pc:spChg chg="mod">
          <ac:chgData name="ANH PHAN THI PHUONG" userId="d9f44072-19ca-4b94-8c37-f2acb977f0e5" providerId="ADAL" clId="{FC815217-77BB-415E-9D61-23FBC186D059}" dt="2024-12-20T14:16:46.053" v="3552" actId="1076"/>
          <ac:spMkLst>
            <pc:docMk/>
            <pc:sldMk cId="917896000" sldId="368"/>
            <ac:spMk id="6" creationId="{9A25FCA8-2AA7-4A71-BE39-3D0F28DD2828}"/>
          </ac:spMkLst>
        </pc:spChg>
        <pc:spChg chg="mod">
          <ac:chgData name="ANH PHAN THI PHUONG" userId="d9f44072-19ca-4b94-8c37-f2acb977f0e5" providerId="ADAL" clId="{FC815217-77BB-415E-9D61-23FBC186D059}" dt="2024-12-20T14:16:46.053" v="3552" actId="1076"/>
          <ac:spMkLst>
            <pc:docMk/>
            <pc:sldMk cId="917896000" sldId="368"/>
            <ac:spMk id="7" creationId="{ED9C3275-32A2-421D-A644-B96D44D4B176}"/>
          </ac:spMkLst>
        </pc:spChg>
        <pc:spChg chg="mod">
          <ac:chgData name="ANH PHAN THI PHUONG" userId="d9f44072-19ca-4b94-8c37-f2acb977f0e5" providerId="ADAL" clId="{FC815217-77BB-415E-9D61-23FBC186D059}" dt="2024-12-20T14:16:46.053" v="3552" actId="1076"/>
          <ac:spMkLst>
            <pc:docMk/>
            <pc:sldMk cId="917896000" sldId="368"/>
            <ac:spMk id="21" creationId="{2358E32A-F76B-4B0F-AB36-F9430FFB8D0E}"/>
          </ac:spMkLst>
        </pc:spChg>
        <pc:spChg chg="del mod">
          <ac:chgData name="ANH PHAN THI PHUONG" userId="d9f44072-19ca-4b94-8c37-f2acb977f0e5" providerId="ADAL" clId="{FC815217-77BB-415E-9D61-23FBC186D059}" dt="2024-12-20T14:16:34.703" v="3551" actId="478"/>
          <ac:spMkLst>
            <pc:docMk/>
            <pc:sldMk cId="917896000" sldId="368"/>
            <ac:spMk id="27" creationId="{122566B5-CCE0-44D0-A0B9-952E6BB719D1}"/>
          </ac:spMkLst>
        </pc:spChg>
        <pc:spChg chg="mod">
          <ac:chgData name="ANH PHAN THI PHUONG" userId="d9f44072-19ca-4b94-8c37-f2acb977f0e5" providerId="ADAL" clId="{FC815217-77BB-415E-9D61-23FBC186D059}" dt="2024-12-20T14:16:27.833" v="3549" actId="14100"/>
          <ac:spMkLst>
            <pc:docMk/>
            <pc:sldMk cId="917896000" sldId="368"/>
            <ac:spMk id="30" creationId="{892B28C1-ED5E-43B8-83E8-CE91726B0D52}"/>
          </ac:spMkLst>
        </pc:spChg>
        <pc:spChg chg="mod">
          <ac:chgData name="ANH PHAN THI PHUONG" userId="d9f44072-19ca-4b94-8c37-f2acb977f0e5" providerId="ADAL" clId="{FC815217-77BB-415E-9D61-23FBC186D059}" dt="2024-12-20T14:17:45.373" v="3561" actId="12"/>
          <ac:spMkLst>
            <pc:docMk/>
            <pc:sldMk cId="917896000" sldId="368"/>
            <ac:spMk id="33" creationId="{EB925D4C-F432-4AB0-9398-C7BB1B241E7D}"/>
          </ac:spMkLst>
        </pc:spChg>
        <pc:spChg chg="del">
          <ac:chgData name="ANH PHAN THI PHUONG" userId="d9f44072-19ca-4b94-8c37-f2acb977f0e5" providerId="ADAL" clId="{FC815217-77BB-415E-9D61-23FBC186D059}" dt="2024-12-20T14:17:31.646" v="3558" actId="478"/>
          <ac:spMkLst>
            <pc:docMk/>
            <pc:sldMk cId="917896000" sldId="368"/>
            <ac:spMk id="36" creationId="{45486090-FF6B-4863-AF52-B7A5828BD614}"/>
          </ac:spMkLst>
        </pc:spChg>
        <pc:grpChg chg="mod">
          <ac:chgData name="ANH PHAN THI PHUONG" userId="d9f44072-19ca-4b94-8c37-f2acb977f0e5" providerId="ADAL" clId="{FC815217-77BB-415E-9D61-23FBC186D059}" dt="2024-12-20T14:16:46.053" v="3552" actId="1076"/>
          <ac:grpSpMkLst>
            <pc:docMk/>
            <pc:sldMk cId="917896000" sldId="368"/>
            <ac:grpSpMk id="8" creationId="{02CF9052-6AE9-443E-9FB5-AD7DBA13A1A6}"/>
          </ac:grpSpMkLst>
        </pc:grpChg>
        <pc:grpChg chg="mod">
          <ac:chgData name="ANH PHAN THI PHUONG" userId="d9f44072-19ca-4b94-8c37-f2acb977f0e5" providerId="ADAL" clId="{FC815217-77BB-415E-9D61-23FBC186D059}" dt="2024-12-20T14:16:46.053" v="3552" actId="1076"/>
          <ac:grpSpMkLst>
            <pc:docMk/>
            <pc:sldMk cId="917896000" sldId="368"/>
            <ac:grpSpMk id="37" creationId="{478201B3-12B2-4E86-9E69-2301CDC050BF}"/>
          </ac:grpSpMkLst>
        </pc:grpChg>
        <pc:picChg chg="add del">
          <ac:chgData name="ANH PHAN THI PHUONG" userId="d9f44072-19ca-4b94-8c37-f2acb977f0e5" providerId="ADAL" clId="{FC815217-77BB-415E-9D61-23FBC186D059}" dt="2024-12-20T14:17:19.574" v="3557"/>
          <ac:picMkLst>
            <pc:docMk/>
            <pc:sldMk cId="917896000" sldId="368"/>
            <ac:picMk id="22" creationId="{9819B850-79FD-468F-822B-88F73888AA4F}"/>
          </ac:picMkLst>
        </pc:picChg>
      </pc:sldChg>
      <pc:sldChg chg="add del">
        <pc:chgData name="ANH PHAN THI PHUONG" userId="d9f44072-19ca-4b94-8c37-f2acb977f0e5" providerId="ADAL" clId="{FC815217-77BB-415E-9D61-23FBC186D059}" dt="2024-12-20T14:16:55.986" v="3554"/>
        <pc:sldMkLst>
          <pc:docMk/>
          <pc:sldMk cId="3420383759" sldId="369"/>
        </pc:sldMkLst>
      </pc:sldChg>
      <pc:sldChg chg="delSp modSp add">
        <pc:chgData name="ANH PHAN THI PHUONG" userId="d9f44072-19ca-4b94-8c37-f2acb977f0e5" providerId="ADAL" clId="{FC815217-77BB-415E-9D61-23FBC186D059}" dt="2024-12-20T14:40:01.503" v="3850" actId="1076"/>
        <pc:sldMkLst>
          <pc:docMk/>
          <pc:sldMk cId="3582360765" sldId="369"/>
        </pc:sldMkLst>
        <pc:spChg chg="del mod">
          <ac:chgData name="ANH PHAN THI PHUONG" userId="d9f44072-19ca-4b94-8c37-f2acb977f0e5" providerId="ADAL" clId="{FC815217-77BB-415E-9D61-23FBC186D059}" dt="2024-12-20T14:19:11.359" v="3600" actId="478"/>
          <ac:spMkLst>
            <pc:docMk/>
            <pc:sldMk cId="3582360765" sldId="369"/>
            <ac:spMk id="4" creationId="{CDA11D80-4858-4691-8F9C-7DD08FA1D9D6}"/>
          </ac:spMkLst>
        </pc:spChg>
        <pc:spChg chg="mod">
          <ac:chgData name="ANH PHAN THI PHUONG" userId="d9f44072-19ca-4b94-8c37-f2acb977f0e5" providerId="ADAL" clId="{FC815217-77BB-415E-9D61-23FBC186D059}" dt="2024-12-20T14:18:31.253" v="3589" actId="1076"/>
          <ac:spMkLst>
            <pc:docMk/>
            <pc:sldMk cId="3582360765" sldId="369"/>
            <ac:spMk id="5" creationId="{4AEBF642-66E6-4D21-BB30-6EF495DACB22}"/>
          </ac:spMkLst>
        </pc:spChg>
        <pc:spChg chg="mod">
          <ac:chgData name="ANH PHAN THI PHUONG" userId="d9f44072-19ca-4b94-8c37-f2acb977f0e5" providerId="ADAL" clId="{FC815217-77BB-415E-9D61-23FBC186D059}" dt="2024-12-20T14:18:31.253" v="3589" actId="1076"/>
          <ac:spMkLst>
            <pc:docMk/>
            <pc:sldMk cId="3582360765" sldId="369"/>
            <ac:spMk id="6" creationId="{9A25FCA8-2AA7-4A71-BE39-3D0F28DD2828}"/>
          </ac:spMkLst>
        </pc:spChg>
        <pc:spChg chg="mod">
          <ac:chgData name="ANH PHAN THI PHUONG" userId="d9f44072-19ca-4b94-8c37-f2acb977f0e5" providerId="ADAL" clId="{FC815217-77BB-415E-9D61-23FBC186D059}" dt="2024-12-20T14:18:31.253" v="3589" actId="1076"/>
          <ac:spMkLst>
            <pc:docMk/>
            <pc:sldMk cId="3582360765" sldId="369"/>
            <ac:spMk id="7" creationId="{ED9C3275-32A2-421D-A644-B96D44D4B176}"/>
          </ac:spMkLst>
        </pc:spChg>
        <pc:spChg chg="mod">
          <ac:chgData name="ANH PHAN THI PHUONG" userId="d9f44072-19ca-4b94-8c37-f2acb977f0e5" providerId="ADAL" clId="{FC815217-77BB-415E-9D61-23FBC186D059}" dt="2024-12-20T14:18:31.253" v="3589" actId="1076"/>
          <ac:spMkLst>
            <pc:docMk/>
            <pc:sldMk cId="3582360765" sldId="369"/>
            <ac:spMk id="21" creationId="{2358E32A-F76B-4B0F-AB36-F9430FFB8D0E}"/>
          </ac:spMkLst>
        </pc:spChg>
        <pc:spChg chg="mod">
          <ac:chgData name="ANH PHAN THI PHUONG" userId="d9f44072-19ca-4b94-8c37-f2acb977f0e5" providerId="ADAL" clId="{FC815217-77BB-415E-9D61-23FBC186D059}" dt="2024-12-20T14:40:01.503" v="3850" actId="1076"/>
          <ac:spMkLst>
            <pc:docMk/>
            <pc:sldMk cId="3582360765" sldId="369"/>
            <ac:spMk id="27" creationId="{122566B5-CCE0-44D0-A0B9-952E6BB719D1}"/>
          </ac:spMkLst>
        </pc:spChg>
        <pc:spChg chg="mod">
          <ac:chgData name="ANH PHAN THI PHUONG" userId="d9f44072-19ca-4b94-8c37-f2acb977f0e5" providerId="ADAL" clId="{FC815217-77BB-415E-9D61-23FBC186D059}" dt="2024-12-20T14:18:16.656" v="3586" actId="20577"/>
          <ac:spMkLst>
            <pc:docMk/>
            <pc:sldMk cId="3582360765" sldId="369"/>
            <ac:spMk id="30" creationId="{892B28C1-ED5E-43B8-83E8-CE91726B0D52}"/>
          </ac:spMkLst>
        </pc:spChg>
        <pc:spChg chg="del">
          <ac:chgData name="ANH PHAN THI PHUONG" userId="d9f44072-19ca-4b94-8c37-f2acb977f0e5" providerId="ADAL" clId="{FC815217-77BB-415E-9D61-23FBC186D059}" dt="2024-12-20T14:18:21.244" v="3587" actId="478"/>
          <ac:spMkLst>
            <pc:docMk/>
            <pc:sldMk cId="3582360765" sldId="369"/>
            <ac:spMk id="33" creationId="{EB925D4C-F432-4AB0-9398-C7BB1B241E7D}"/>
          </ac:spMkLst>
        </pc:spChg>
        <pc:spChg chg="del">
          <ac:chgData name="ANH PHAN THI PHUONG" userId="d9f44072-19ca-4b94-8c37-f2acb977f0e5" providerId="ADAL" clId="{FC815217-77BB-415E-9D61-23FBC186D059}" dt="2024-12-20T14:18:21.244" v="3587" actId="478"/>
          <ac:spMkLst>
            <pc:docMk/>
            <pc:sldMk cId="3582360765" sldId="369"/>
            <ac:spMk id="36" creationId="{45486090-FF6B-4863-AF52-B7A5828BD614}"/>
          </ac:spMkLst>
        </pc:spChg>
        <pc:grpChg chg="mod">
          <ac:chgData name="ANH PHAN THI PHUONG" userId="d9f44072-19ca-4b94-8c37-f2acb977f0e5" providerId="ADAL" clId="{FC815217-77BB-415E-9D61-23FBC186D059}" dt="2024-12-20T14:18:31.253" v="3589" actId="1076"/>
          <ac:grpSpMkLst>
            <pc:docMk/>
            <pc:sldMk cId="3582360765" sldId="369"/>
            <ac:grpSpMk id="8" creationId="{02CF9052-6AE9-443E-9FB5-AD7DBA13A1A6}"/>
          </ac:grpSpMkLst>
        </pc:grpChg>
        <pc:grpChg chg="del">
          <ac:chgData name="ANH PHAN THI PHUONG" userId="d9f44072-19ca-4b94-8c37-f2acb977f0e5" providerId="ADAL" clId="{FC815217-77BB-415E-9D61-23FBC186D059}" dt="2024-12-20T14:18:23.233" v="3588" actId="478"/>
          <ac:grpSpMkLst>
            <pc:docMk/>
            <pc:sldMk cId="3582360765" sldId="369"/>
            <ac:grpSpMk id="37" creationId="{478201B3-12B2-4E86-9E69-2301CDC050BF}"/>
          </ac:grpSpMkLst>
        </pc:grpChg>
      </pc:sldChg>
      <pc:sldChg chg="addSp delSp modSp add del">
        <pc:chgData name="ANH PHAN THI PHUONG" userId="d9f44072-19ca-4b94-8c37-f2acb977f0e5" providerId="ADAL" clId="{FC815217-77BB-415E-9D61-23FBC186D059}" dt="2024-12-20T14:28:35.172" v="3739" actId="2696"/>
        <pc:sldMkLst>
          <pc:docMk/>
          <pc:sldMk cId="1339989867" sldId="370"/>
        </pc:sldMkLst>
        <pc:picChg chg="add mod">
          <ac:chgData name="ANH PHAN THI PHUONG" userId="d9f44072-19ca-4b94-8c37-f2acb977f0e5" providerId="ADAL" clId="{FC815217-77BB-415E-9D61-23FBC186D059}" dt="2024-12-20T14:23:21.351" v="3704" actId="1076"/>
          <ac:picMkLst>
            <pc:docMk/>
            <pc:sldMk cId="1339989867" sldId="370"/>
            <ac:picMk id="5" creationId="{08E74842-DCEB-4194-8689-1B103B8EB3A6}"/>
          </ac:picMkLst>
        </pc:picChg>
        <pc:picChg chg="del">
          <ac:chgData name="ANH PHAN THI PHUONG" userId="d9f44072-19ca-4b94-8c37-f2acb977f0e5" providerId="ADAL" clId="{FC815217-77BB-415E-9D61-23FBC186D059}" dt="2024-12-20T14:23:03.155" v="3698" actId="478"/>
          <ac:picMkLst>
            <pc:docMk/>
            <pc:sldMk cId="1339989867" sldId="370"/>
            <ac:picMk id="37" creationId="{2ABBA3F1-978F-412C-9B7A-BD55BA77DB3D}"/>
          </ac:picMkLst>
        </pc:picChg>
        <pc:picChg chg="del">
          <ac:chgData name="ANH PHAN THI PHUONG" userId="d9f44072-19ca-4b94-8c37-f2acb977f0e5" providerId="ADAL" clId="{FC815217-77BB-415E-9D61-23FBC186D059}" dt="2024-12-20T14:23:05.074" v="3699" actId="478"/>
          <ac:picMkLst>
            <pc:docMk/>
            <pc:sldMk cId="1339989867" sldId="370"/>
            <ac:picMk id="38" creationId="{97782D3B-9BF6-4B60-BBBF-CECA3052B280}"/>
          </ac:picMkLst>
        </pc:picChg>
      </pc:sldChg>
      <pc:sldChg chg="addSp delSp modSp add">
        <pc:chgData name="ANH PHAN THI PHUONG" userId="d9f44072-19ca-4b94-8c37-f2acb977f0e5" providerId="ADAL" clId="{FC815217-77BB-415E-9D61-23FBC186D059}" dt="2024-12-20T14:31:39.354" v="3781" actId="1076"/>
        <pc:sldMkLst>
          <pc:docMk/>
          <pc:sldMk cId="4211888111" sldId="371"/>
        </pc:sldMkLst>
        <pc:picChg chg="add mod">
          <ac:chgData name="ANH PHAN THI PHUONG" userId="d9f44072-19ca-4b94-8c37-f2acb977f0e5" providerId="ADAL" clId="{FC815217-77BB-415E-9D61-23FBC186D059}" dt="2024-12-20T14:31:35.984" v="3780" actId="1076"/>
          <ac:picMkLst>
            <pc:docMk/>
            <pc:sldMk cId="4211888111" sldId="371"/>
            <ac:picMk id="5" creationId="{F0F836FD-70ED-49D1-8CC3-CE55142A4C83}"/>
          </ac:picMkLst>
        </pc:picChg>
        <pc:picChg chg="add mod">
          <ac:chgData name="ANH PHAN THI PHUONG" userId="d9f44072-19ca-4b94-8c37-f2acb977f0e5" providerId="ADAL" clId="{FC815217-77BB-415E-9D61-23FBC186D059}" dt="2024-12-20T14:31:39.354" v="3781" actId="1076"/>
          <ac:picMkLst>
            <pc:docMk/>
            <pc:sldMk cId="4211888111" sldId="371"/>
            <ac:picMk id="6" creationId="{160B7356-9356-4373-90B4-BE4A3354E835}"/>
          </ac:picMkLst>
        </pc:picChg>
        <pc:picChg chg="del">
          <ac:chgData name="ANH PHAN THI PHUONG" userId="d9f44072-19ca-4b94-8c37-f2acb977f0e5" providerId="ADAL" clId="{FC815217-77BB-415E-9D61-23FBC186D059}" dt="2024-12-20T14:23:26.912" v="3705" actId="478"/>
          <ac:picMkLst>
            <pc:docMk/>
            <pc:sldMk cId="4211888111" sldId="371"/>
            <ac:picMk id="37" creationId="{2ABBA3F1-978F-412C-9B7A-BD55BA77DB3D}"/>
          </ac:picMkLst>
        </pc:picChg>
        <pc:picChg chg="del">
          <ac:chgData name="ANH PHAN THI PHUONG" userId="d9f44072-19ca-4b94-8c37-f2acb977f0e5" providerId="ADAL" clId="{FC815217-77BB-415E-9D61-23FBC186D059}" dt="2024-12-20T14:23:29.291" v="3706" actId="478"/>
          <ac:picMkLst>
            <pc:docMk/>
            <pc:sldMk cId="4211888111" sldId="371"/>
            <ac:picMk id="38" creationId="{97782D3B-9BF6-4B60-BBBF-CECA3052B280}"/>
          </ac:picMkLst>
        </pc:picChg>
      </pc:sldChg>
      <pc:sldChg chg="addSp delSp modSp add del">
        <pc:chgData name="ANH PHAN THI PHUONG" userId="d9f44072-19ca-4b94-8c37-f2acb977f0e5" providerId="ADAL" clId="{FC815217-77BB-415E-9D61-23FBC186D059}" dt="2024-12-20T14:31:49.506" v="3783" actId="2696"/>
        <pc:sldMkLst>
          <pc:docMk/>
          <pc:sldMk cId="2657199284" sldId="372"/>
        </pc:sldMkLst>
        <pc:picChg chg="add mod">
          <ac:chgData name="ANH PHAN THI PHUONG" userId="d9f44072-19ca-4b94-8c37-f2acb977f0e5" providerId="ADAL" clId="{FC815217-77BB-415E-9D61-23FBC186D059}" dt="2024-12-20T14:31:47.509" v="3782" actId="1076"/>
          <ac:picMkLst>
            <pc:docMk/>
            <pc:sldMk cId="2657199284" sldId="372"/>
            <ac:picMk id="5" creationId="{48484302-CEB1-4979-95B8-1B345EB21010}"/>
          </ac:picMkLst>
        </pc:picChg>
        <pc:picChg chg="add mod">
          <ac:chgData name="ANH PHAN THI PHUONG" userId="d9f44072-19ca-4b94-8c37-f2acb977f0e5" providerId="ADAL" clId="{FC815217-77BB-415E-9D61-23FBC186D059}" dt="2024-12-20T14:24:25.390" v="3718" actId="1076"/>
          <ac:picMkLst>
            <pc:docMk/>
            <pc:sldMk cId="2657199284" sldId="372"/>
            <ac:picMk id="6" creationId="{3172CF10-82DD-4392-99BF-3A9B2E041422}"/>
          </ac:picMkLst>
        </pc:picChg>
        <pc:picChg chg="del">
          <ac:chgData name="ANH PHAN THI PHUONG" userId="d9f44072-19ca-4b94-8c37-f2acb977f0e5" providerId="ADAL" clId="{FC815217-77BB-415E-9D61-23FBC186D059}" dt="2024-12-20T14:23:45.740" v="3709" actId="478"/>
          <ac:picMkLst>
            <pc:docMk/>
            <pc:sldMk cId="2657199284" sldId="372"/>
            <ac:picMk id="37" creationId="{2ABBA3F1-978F-412C-9B7A-BD55BA77DB3D}"/>
          </ac:picMkLst>
        </pc:picChg>
        <pc:picChg chg="del">
          <ac:chgData name="ANH PHAN THI PHUONG" userId="d9f44072-19ca-4b94-8c37-f2acb977f0e5" providerId="ADAL" clId="{FC815217-77BB-415E-9D61-23FBC186D059}" dt="2024-12-20T14:23:47.332" v="3710" actId="478"/>
          <ac:picMkLst>
            <pc:docMk/>
            <pc:sldMk cId="2657199284" sldId="372"/>
            <ac:picMk id="38" creationId="{97782D3B-9BF6-4B60-BBBF-CECA3052B280}"/>
          </ac:picMkLst>
        </pc:picChg>
      </pc:sldChg>
      <pc:sldChg chg="addSp modSp add">
        <pc:chgData name="ANH PHAN THI PHUONG" userId="d9f44072-19ca-4b94-8c37-f2acb977f0e5" providerId="ADAL" clId="{FC815217-77BB-415E-9D61-23FBC186D059}" dt="2024-12-20T14:33:16.283" v="3790" actId="1076"/>
        <pc:sldMkLst>
          <pc:docMk/>
          <pc:sldMk cId="1887487153" sldId="373"/>
        </pc:sldMkLst>
        <pc:picChg chg="add mod modCrop">
          <ac:chgData name="ANH PHAN THI PHUONG" userId="d9f44072-19ca-4b94-8c37-f2acb977f0e5" providerId="ADAL" clId="{FC815217-77BB-415E-9D61-23FBC186D059}" dt="2024-12-20T14:33:16.283" v="3790" actId="1076"/>
          <ac:picMkLst>
            <pc:docMk/>
            <pc:sldMk cId="1887487153" sldId="373"/>
            <ac:picMk id="3" creationId="{5306B1BF-6473-4265-A64C-71D19141294A}"/>
          </ac:picMkLst>
        </pc:picChg>
      </pc:sldChg>
      <pc:sldChg chg="addSp modSp add">
        <pc:chgData name="ANH PHAN THI PHUONG" userId="d9f44072-19ca-4b94-8c37-f2acb977f0e5" providerId="ADAL" clId="{FC815217-77BB-415E-9D61-23FBC186D059}" dt="2024-12-20T14:36:04.514" v="3826" actId="1076"/>
        <pc:sldMkLst>
          <pc:docMk/>
          <pc:sldMk cId="2633774696" sldId="374"/>
        </pc:sldMkLst>
        <pc:picChg chg="add mod">
          <ac:chgData name="ANH PHAN THI PHUONG" userId="d9f44072-19ca-4b94-8c37-f2acb977f0e5" providerId="ADAL" clId="{FC815217-77BB-415E-9D61-23FBC186D059}" dt="2024-12-20T14:36:04.514" v="3826" actId="1076"/>
          <ac:picMkLst>
            <pc:docMk/>
            <pc:sldMk cId="2633774696" sldId="374"/>
            <ac:picMk id="3" creationId="{6ED003AF-283F-4E00-8FF0-490BF4DFA591}"/>
          </ac:picMkLst>
        </pc:picChg>
        <pc:picChg chg="add mod">
          <ac:chgData name="ANH PHAN THI PHUONG" userId="d9f44072-19ca-4b94-8c37-f2acb977f0e5" providerId="ADAL" clId="{FC815217-77BB-415E-9D61-23FBC186D059}" dt="2024-12-20T14:35:48.961" v="3823" actId="1076"/>
          <ac:picMkLst>
            <pc:docMk/>
            <pc:sldMk cId="2633774696" sldId="374"/>
            <ac:picMk id="4" creationId="{22FD3D95-8545-4A69-9B0D-459ECD1D025A}"/>
          </ac:picMkLst>
        </pc:picChg>
        <pc:picChg chg="add mod">
          <ac:chgData name="ANH PHAN THI PHUONG" userId="d9f44072-19ca-4b94-8c37-f2acb977f0e5" providerId="ADAL" clId="{FC815217-77BB-415E-9D61-23FBC186D059}" dt="2024-12-20T14:35:59.320" v="3825" actId="1076"/>
          <ac:picMkLst>
            <pc:docMk/>
            <pc:sldMk cId="2633774696" sldId="374"/>
            <ac:picMk id="5" creationId="{6BF277DA-CB1A-4BB4-97D7-07DFF3760970}"/>
          </ac:picMkLst>
        </pc:picChg>
      </pc:sldChg>
      <pc:sldChg chg="addSp modSp add del">
        <pc:chgData name="ANH PHAN THI PHUONG" userId="d9f44072-19ca-4b94-8c37-f2acb977f0e5" providerId="ADAL" clId="{FC815217-77BB-415E-9D61-23FBC186D059}" dt="2024-12-20T14:36:08.665" v="3827" actId="2696"/>
        <pc:sldMkLst>
          <pc:docMk/>
          <pc:sldMk cId="943291212" sldId="375"/>
        </pc:sldMkLst>
        <pc:picChg chg="add mod">
          <ac:chgData name="ANH PHAN THI PHUONG" userId="d9f44072-19ca-4b94-8c37-f2acb977f0e5" providerId="ADAL" clId="{FC815217-77BB-415E-9D61-23FBC186D059}" dt="2024-12-20T14:25:09.272" v="3727" actId="1076"/>
          <ac:picMkLst>
            <pc:docMk/>
            <pc:sldMk cId="943291212" sldId="375"/>
            <ac:picMk id="3" creationId="{C59E3A97-5769-4FD8-86A5-13C3B90B471F}"/>
          </ac:picMkLst>
        </pc:picChg>
      </pc:sldChg>
      <pc:sldMasterChg chg="delSldLayout">
        <pc:chgData name="ANH PHAN THI PHUONG" userId="d9f44072-19ca-4b94-8c37-f2acb977f0e5" providerId="ADAL" clId="{FC815217-77BB-415E-9D61-23FBC186D059}" dt="2024-12-20T14:19:36.381" v="3607" actId="2696"/>
        <pc:sldMasterMkLst>
          <pc:docMk/>
          <pc:sldMasterMk cId="1198408049" sldId="2147483673"/>
        </pc:sldMasterMkLst>
        <pc:sldLayoutChg chg="del">
          <pc:chgData name="ANH PHAN THI PHUONG" userId="d9f44072-19ca-4b94-8c37-f2acb977f0e5" providerId="ADAL" clId="{FC815217-77BB-415E-9D61-23FBC186D059}" dt="2024-12-20T14:17:54.025" v="3563" actId="2696"/>
          <pc:sldLayoutMkLst>
            <pc:docMk/>
            <pc:sldMasterMk cId="1198408049" sldId="2147483673"/>
            <pc:sldLayoutMk cId="2482112489" sldId="2147483691"/>
          </pc:sldLayoutMkLst>
        </pc:sldLayoutChg>
        <pc:sldLayoutChg chg="del">
          <pc:chgData name="ANH PHAN THI PHUONG" userId="d9f44072-19ca-4b94-8c37-f2acb977f0e5" providerId="ADAL" clId="{FC815217-77BB-415E-9D61-23FBC186D059}" dt="2024-12-20T14:19:36.381" v="3607" actId="2696"/>
          <pc:sldLayoutMkLst>
            <pc:docMk/>
            <pc:sldMasterMk cId="1198408049" sldId="2147483673"/>
            <pc:sldLayoutMk cId="2454845103" sldId="214748369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AF045-FEF6-43EA-9CDC-C84FC3F85E9C}" type="datetimeFigureOut">
              <a:rPr lang="en-US" smtClean="0"/>
              <a:t>2024-12-20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F1279-6CE4-4169-83D3-4483097B6907}" type="slidenum">
              <a:rPr lang="en-US" smtClean="0"/>
              <a:t>‹#›</a:t>
            </a:fld>
            <a:endParaRPr lang="en-US"/>
          </a:p>
        </p:txBody>
      </p:sp>
    </p:spTree>
    <p:extLst>
      <p:ext uri="{BB962C8B-B14F-4D97-AF65-F5344CB8AC3E}">
        <p14:creationId xmlns:p14="http://schemas.microsoft.com/office/powerpoint/2010/main" val="140558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AFD256D4-F82D-4EF3-B6CC-925A98ECAACA}"/>
              </a:ext>
            </a:extLst>
          </p:cNvPr>
          <p:cNvSpPr>
            <a:spLocks noGrp="1"/>
          </p:cNvSpPr>
          <p:nvPr>
            <p:ph type="pic" idx="1" hasCustomPrompt="1"/>
          </p:nvPr>
        </p:nvSpPr>
        <p:spPr>
          <a:xfrm>
            <a:off x="4092000" y="0"/>
            <a:ext cx="8100000" cy="3960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3" name="Picture Placeholder 2">
            <a:extLst>
              <a:ext uri="{FF2B5EF4-FFF2-40B4-BE49-F238E27FC236}">
                <a16:creationId xmlns:a16="http://schemas.microsoft.com/office/drawing/2014/main" id="{C6D4A51A-181B-4B58-B35A-1F6224EB9AA9}"/>
              </a:ext>
            </a:extLst>
          </p:cNvPr>
          <p:cNvSpPr>
            <a:spLocks noGrp="1"/>
          </p:cNvSpPr>
          <p:nvPr>
            <p:ph type="pic" idx="10" hasCustomPrompt="1"/>
          </p:nvPr>
        </p:nvSpPr>
        <p:spPr>
          <a:xfrm>
            <a:off x="0" y="3960000"/>
            <a:ext cx="4092000" cy="2898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4" name="Rectangle 3">
            <a:extLst>
              <a:ext uri="{FF2B5EF4-FFF2-40B4-BE49-F238E27FC236}">
                <a16:creationId xmlns:a16="http://schemas.microsoft.com/office/drawing/2014/main" id="{BFD408A2-3577-4E1F-94AC-4849DAE75D2E}"/>
              </a:ext>
            </a:extLst>
          </p:cNvPr>
          <p:cNvSpPr/>
          <p:nvPr userDrawn="1"/>
        </p:nvSpPr>
        <p:spPr>
          <a:xfrm>
            <a:off x="4200000" y="4050000"/>
            <a:ext cx="7992000" cy="280800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b="1" dirty="0">
              <a:latin typeface="+mn-lt"/>
            </a:endParaRPr>
          </a:p>
        </p:txBody>
      </p:sp>
    </p:spTree>
    <p:extLst>
      <p:ext uri="{BB962C8B-B14F-4D97-AF65-F5344CB8AC3E}">
        <p14:creationId xmlns:p14="http://schemas.microsoft.com/office/powerpoint/2010/main" val="2445283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9092292-87E0-4858-8B39-52728BD57D98}"/>
              </a:ext>
            </a:extLst>
          </p:cNvPr>
          <p:cNvSpPr/>
          <p:nvPr userDrawn="1"/>
        </p:nvSpPr>
        <p:spPr>
          <a:xfrm>
            <a:off x="0" y="4171950"/>
            <a:ext cx="12192000" cy="26860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BD3DA1FB-52C4-46D5-91CE-3853F58B3ECA}"/>
              </a:ext>
            </a:extLst>
          </p:cNvPr>
          <p:cNvSpPr/>
          <p:nvPr userDrawn="1"/>
        </p:nvSpPr>
        <p:spPr>
          <a:xfrm>
            <a:off x="2421288" y="4676968"/>
            <a:ext cx="7349423" cy="744465"/>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nvGrpSpPr>
          <p:cNvPr id="4" name="Group 3">
            <a:extLst>
              <a:ext uri="{FF2B5EF4-FFF2-40B4-BE49-F238E27FC236}">
                <a16:creationId xmlns:a16="http://schemas.microsoft.com/office/drawing/2014/main" id="{EE9AF5E5-FE2C-416F-B29F-BE8ED713E529}"/>
              </a:ext>
            </a:extLst>
          </p:cNvPr>
          <p:cNvGrpSpPr/>
          <p:nvPr userDrawn="1"/>
        </p:nvGrpSpPr>
        <p:grpSpPr>
          <a:xfrm>
            <a:off x="3034295" y="1729760"/>
            <a:ext cx="6123410" cy="3364399"/>
            <a:chOff x="-548507" y="477868"/>
            <a:chExt cx="11570449" cy="6357177"/>
          </a:xfrm>
        </p:grpSpPr>
        <p:sp>
          <p:nvSpPr>
            <p:cNvPr id="5" name="Freeform: Shape 4">
              <a:extLst>
                <a:ext uri="{FF2B5EF4-FFF2-40B4-BE49-F238E27FC236}">
                  <a16:creationId xmlns:a16="http://schemas.microsoft.com/office/drawing/2014/main" id="{14CF1967-74D3-4EFC-9304-025B52BC3DB1}"/>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59744C3F-DFBE-4610-B864-E2841253D6BC}"/>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EF0FE65A-9553-4614-A442-52E4264061D9}"/>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7212B33C-794B-45AE-9B49-34572C446525}"/>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id="{580C59A8-D563-45B8-855D-E41823698A5B}"/>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10" name="Group 9">
              <a:extLst>
                <a:ext uri="{FF2B5EF4-FFF2-40B4-BE49-F238E27FC236}">
                  <a16:creationId xmlns:a16="http://schemas.microsoft.com/office/drawing/2014/main" id="{D3567718-B579-4E38-AD1B-86D32109415A}"/>
                </a:ext>
              </a:extLst>
            </p:cNvPr>
            <p:cNvGrpSpPr/>
            <p:nvPr/>
          </p:nvGrpSpPr>
          <p:grpSpPr>
            <a:xfrm>
              <a:off x="1606" y="6382978"/>
              <a:ext cx="413937" cy="115242"/>
              <a:chOff x="5955" y="6353672"/>
              <a:chExt cx="413937" cy="115242"/>
            </a:xfrm>
          </p:grpSpPr>
          <p:sp>
            <p:nvSpPr>
              <p:cNvPr id="15" name="Rectangle: Rounded Corners 14">
                <a:extLst>
                  <a:ext uri="{FF2B5EF4-FFF2-40B4-BE49-F238E27FC236}">
                    <a16:creationId xmlns:a16="http://schemas.microsoft.com/office/drawing/2014/main" id="{580B793D-5D7B-4B89-BEFD-E003A51322CC}"/>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414E95EC-ED44-440F-8E26-3818DDAE2808}"/>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4A4CA0AD-1566-473B-8F1E-77E7E3F8DBC4}"/>
                </a:ext>
              </a:extLst>
            </p:cNvPr>
            <p:cNvGrpSpPr/>
            <p:nvPr/>
          </p:nvGrpSpPr>
          <p:grpSpPr>
            <a:xfrm>
              <a:off x="9855291" y="6381600"/>
              <a:ext cx="885989" cy="115242"/>
              <a:chOff x="5955" y="6353672"/>
              <a:chExt cx="413937" cy="115242"/>
            </a:xfrm>
          </p:grpSpPr>
          <p:sp>
            <p:nvSpPr>
              <p:cNvPr id="13" name="Rectangle: Rounded Corners 12">
                <a:extLst>
                  <a:ext uri="{FF2B5EF4-FFF2-40B4-BE49-F238E27FC236}">
                    <a16:creationId xmlns:a16="http://schemas.microsoft.com/office/drawing/2014/main" id="{C220D859-58CC-4256-BDBB-E193A48A58D1}"/>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7250DA7B-653C-4CE9-973A-087E69CB8A86}"/>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Freeform: Shape 11">
              <a:extLst>
                <a:ext uri="{FF2B5EF4-FFF2-40B4-BE49-F238E27FC236}">
                  <a16:creationId xmlns:a16="http://schemas.microsoft.com/office/drawing/2014/main" id="{5115FDE5-19A9-48F3-876D-311C0B438EFB}"/>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17" name="Picture Placeholder 2">
            <a:extLst>
              <a:ext uri="{FF2B5EF4-FFF2-40B4-BE49-F238E27FC236}">
                <a16:creationId xmlns:a16="http://schemas.microsoft.com/office/drawing/2014/main" id="{125B5BAD-2540-4484-BECC-E787794685B0}"/>
              </a:ext>
            </a:extLst>
          </p:cNvPr>
          <p:cNvSpPr>
            <a:spLocks noGrp="1"/>
          </p:cNvSpPr>
          <p:nvPr>
            <p:ph type="pic" idx="12" hasCustomPrompt="1"/>
          </p:nvPr>
        </p:nvSpPr>
        <p:spPr>
          <a:xfrm>
            <a:off x="3842916" y="1917910"/>
            <a:ext cx="4506168" cy="2726800"/>
          </a:xfrm>
          <a:prstGeom prst="rect">
            <a:avLst/>
          </a:prstGeom>
          <a:solidFill>
            <a:schemeClr val="bg1">
              <a:lumMod val="95000"/>
            </a:schemeClr>
          </a:solidFill>
          <a:ln w="12700">
            <a:noFill/>
          </a:ln>
        </p:spPr>
        <p:txBody>
          <a:bodyPr anchor="ctr"/>
          <a:lstStyle>
            <a:lvl1pPr marL="0" indent="0" algn="ctr">
              <a:buNone/>
              <a:defRPr sz="1600">
                <a:latin typeface="Arial" pitchFamily="34" charset="0"/>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8" name="Text Placeholder 9">
            <a:extLst>
              <a:ext uri="{FF2B5EF4-FFF2-40B4-BE49-F238E27FC236}">
                <a16:creationId xmlns:a16="http://schemas.microsoft.com/office/drawing/2014/main" id="{CCE0A750-FA98-45C9-B577-0C6C5620103A}"/>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918837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B408DC1B-C5A5-43BF-975A-FFF5D20AE36D}"/>
              </a:ext>
            </a:extLst>
          </p:cNvPr>
          <p:cNvSpPr>
            <a:spLocks noGrp="1"/>
          </p:cNvSpPr>
          <p:nvPr>
            <p:ph type="pic" sz="quarter" idx="12" hasCustomPrompt="1"/>
          </p:nvPr>
        </p:nvSpPr>
        <p:spPr>
          <a:xfrm>
            <a:off x="649480" y="1157591"/>
            <a:ext cx="10893040" cy="4542818"/>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buNone/>
              <a:defRPr lang="ko-KR" altLang="en-US" sz="1800" dirty="0">
                <a:solidFill>
                  <a:schemeClr val="tx1">
                    <a:lumMod val="75000"/>
                    <a:lumOff val="25000"/>
                  </a:schemeClr>
                </a:solidFill>
              </a:defRPr>
            </a:lvl1pPr>
          </a:lstStyle>
          <a:p>
            <a:pPr marL="0" lvl="0" algn="ctr"/>
            <a:r>
              <a:rPr lang="en-US" altLang="ko-KR" dirty="0"/>
              <a:t>Place Your Picture Here And Send To Back</a:t>
            </a:r>
            <a:endParaRPr lang="ko-KR" altLang="en-US" dirty="0"/>
          </a:p>
        </p:txBody>
      </p:sp>
    </p:spTree>
    <p:extLst>
      <p:ext uri="{BB962C8B-B14F-4D97-AF65-F5344CB8AC3E}">
        <p14:creationId xmlns:p14="http://schemas.microsoft.com/office/powerpoint/2010/main" val="37509740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7AE0E07-DF4A-4276-B8A2-27B7088BB9DA}"/>
              </a:ext>
            </a:extLst>
          </p:cNvPr>
          <p:cNvGrpSpPr/>
          <p:nvPr userDrawn="1"/>
        </p:nvGrpSpPr>
        <p:grpSpPr>
          <a:xfrm>
            <a:off x="772528" y="2049261"/>
            <a:ext cx="2249349" cy="3954238"/>
            <a:chOff x="4871870" y="1763729"/>
            <a:chExt cx="2448272" cy="4303935"/>
          </a:xfrm>
        </p:grpSpPr>
        <p:grpSp>
          <p:nvGrpSpPr>
            <p:cNvPr id="3" name="Group 3">
              <a:extLst>
                <a:ext uri="{FF2B5EF4-FFF2-40B4-BE49-F238E27FC236}">
                  <a16:creationId xmlns:a16="http://schemas.microsoft.com/office/drawing/2014/main" id="{3E025662-C85A-4F11-BB5B-EA5566197FC7}"/>
                </a:ext>
              </a:extLst>
            </p:cNvPr>
            <p:cNvGrpSpPr/>
            <p:nvPr/>
          </p:nvGrpSpPr>
          <p:grpSpPr>
            <a:xfrm>
              <a:off x="4871870" y="1763729"/>
              <a:ext cx="2448272" cy="4303935"/>
              <a:chOff x="445712" y="1449040"/>
              <a:chExt cx="2113018" cy="3924176"/>
            </a:xfrm>
          </p:grpSpPr>
          <p:sp>
            <p:nvSpPr>
              <p:cNvPr id="5" name="Rounded Rectangle 4">
                <a:extLst>
                  <a:ext uri="{FF2B5EF4-FFF2-40B4-BE49-F238E27FC236}">
                    <a16:creationId xmlns:a16="http://schemas.microsoft.com/office/drawing/2014/main" id="{90ED9AB7-81F9-49D2-BFB4-1B37DBD63D1C}"/>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6" name="Rectangle 5">
                <a:extLst>
                  <a:ext uri="{FF2B5EF4-FFF2-40B4-BE49-F238E27FC236}">
                    <a16:creationId xmlns:a16="http://schemas.microsoft.com/office/drawing/2014/main" id="{0A78BF8F-0B14-4FCA-85D6-933A53294403}"/>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7" name="Group 6">
                <a:extLst>
                  <a:ext uri="{FF2B5EF4-FFF2-40B4-BE49-F238E27FC236}">
                    <a16:creationId xmlns:a16="http://schemas.microsoft.com/office/drawing/2014/main" id="{54DF4CF8-1943-48F6-86EA-8439D87D4B89}"/>
                  </a:ext>
                </a:extLst>
              </p:cNvPr>
              <p:cNvGrpSpPr/>
              <p:nvPr userDrawn="1"/>
            </p:nvGrpSpPr>
            <p:grpSpPr>
              <a:xfrm>
                <a:off x="1407705" y="5045834"/>
                <a:ext cx="211967" cy="211967"/>
                <a:chOff x="1549420" y="5712364"/>
                <a:chExt cx="312583" cy="312583"/>
              </a:xfrm>
            </p:grpSpPr>
            <p:sp>
              <p:nvSpPr>
                <p:cNvPr id="8" name="Oval 7">
                  <a:extLst>
                    <a:ext uri="{FF2B5EF4-FFF2-40B4-BE49-F238E27FC236}">
                      <a16:creationId xmlns:a16="http://schemas.microsoft.com/office/drawing/2014/main" id="{12752BEB-4EE5-4BB9-A69A-95C8265224F8}"/>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9" name="Rounded Rectangle 8">
                  <a:extLst>
                    <a:ext uri="{FF2B5EF4-FFF2-40B4-BE49-F238E27FC236}">
                      <a16:creationId xmlns:a16="http://schemas.microsoft.com/office/drawing/2014/main" id="{D6A4680F-4164-444E-AF8F-C4FF9520FB02}"/>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4" name="Picture Placeholder 2">
              <a:extLst>
                <a:ext uri="{FF2B5EF4-FFF2-40B4-BE49-F238E27FC236}">
                  <a16:creationId xmlns:a16="http://schemas.microsoft.com/office/drawing/2014/main" id="{FAFB655A-12C7-4193-943F-EBC8257329EF}"/>
                </a:ext>
              </a:extLst>
            </p:cNvPr>
            <p:cNvSpPr txBox="1">
              <a:spLocks/>
            </p:cNvSpPr>
            <p:nvPr/>
          </p:nvSpPr>
          <p:spPr>
            <a:xfrm>
              <a:off x="5051890" y="2223507"/>
              <a:ext cx="2088232" cy="3384376"/>
            </a:xfrm>
            <a:prstGeom prst="rect">
              <a:avLst/>
            </a:prstGeom>
            <a:solidFill>
              <a:schemeClr val="bg1">
                <a:lumMod val="95000"/>
              </a:schemeClr>
            </a:solidFill>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1200" kern="1200">
                  <a:solidFill>
                    <a:schemeClr val="tx1">
                      <a:lumMod val="75000"/>
                      <a:lumOff val="25000"/>
                    </a:schemeClr>
                  </a:solidFill>
                  <a:latin typeface="+mn-lt"/>
                  <a:ea typeface="+mn-ea"/>
                  <a:cs typeface="Arial" pitchFamily="34" charset="0"/>
                </a:defRPr>
              </a:lvl1pPr>
              <a:lvl2pPr marL="457223"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46"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69"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91"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114"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337"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56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783"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US" altLang="ko-KR"/>
                <a:t>Your Picture Here</a:t>
              </a:r>
              <a:endParaRPr lang="ko-KR" altLang="en-US" dirty="0"/>
            </a:p>
          </p:txBody>
        </p:sp>
      </p:grpSp>
      <p:sp>
        <p:nvSpPr>
          <p:cNvPr id="10" name="그림 개체 틀 2">
            <a:extLst>
              <a:ext uri="{FF2B5EF4-FFF2-40B4-BE49-F238E27FC236}">
                <a16:creationId xmlns:a16="http://schemas.microsoft.com/office/drawing/2014/main" id="{CBDAF91B-5BFF-4FCA-A249-81D9C9C93562}"/>
              </a:ext>
            </a:extLst>
          </p:cNvPr>
          <p:cNvSpPr>
            <a:spLocks noGrp="1"/>
          </p:cNvSpPr>
          <p:nvPr>
            <p:ph type="pic" sz="quarter" idx="10" hasCustomPrompt="1"/>
          </p:nvPr>
        </p:nvSpPr>
        <p:spPr>
          <a:xfrm>
            <a:off x="5591176" y="1"/>
            <a:ext cx="6605602" cy="6866390"/>
          </a:xfrm>
          <a:custGeom>
            <a:avLst/>
            <a:gdLst>
              <a:gd name="connsiteX0" fmla="*/ 0 w 4427984"/>
              <a:gd name="connsiteY0" fmla="*/ 0 h 6866389"/>
              <a:gd name="connsiteX1" fmla="*/ 4427984 w 4427984"/>
              <a:gd name="connsiteY1" fmla="*/ 0 h 6866389"/>
              <a:gd name="connsiteX2" fmla="*/ 4427984 w 4427984"/>
              <a:gd name="connsiteY2" fmla="*/ 6866389 h 6866389"/>
              <a:gd name="connsiteX3" fmla="*/ 0 w 4427984"/>
              <a:gd name="connsiteY3" fmla="*/ 6866389 h 6866389"/>
              <a:gd name="connsiteX4" fmla="*/ 0 w 4427984"/>
              <a:gd name="connsiteY4" fmla="*/ 0 h 6866389"/>
              <a:gd name="connsiteX0" fmla="*/ 595618 w 4427984"/>
              <a:gd name="connsiteY0" fmla="*/ 0 h 6883167"/>
              <a:gd name="connsiteX1" fmla="*/ 4427984 w 4427984"/>
              <a:gd name="connsiteY1" fmla="*/ 16778 h 6883167"/>
              <a:gd name="connsiteX2" fmla="*/ 4427984 w 4427984"/>
              <a:gd name="connsiteY2" fmla="*/ 6883167 h 6883167"/>
              <a:gd name="connsiteX3" fmla="*/ 0 w 4427984"/>
              <a:gd name="connsiteY3" fmla="*/ 6883167 h 6883167"/>
              <a:gd name="connsiteX4" fmla="*/ 595618 w 4427984"/>
              <a:gd name="connsiteY4" fmla="*/ 0 h 6883167"/>
              <a:gd name="connsiteX0" fmla="*/ 1258348 w 5090714"/>
              <a:gd name="connsiteY0" fmla="*/ 0 h 6883167"/>
              <a:gd name="connsiteX1" fmla="*/ 5090714 w 5090714"/>
              <a:gd name="connsiteY1" fmla="*/ 16778 h 6883167"/>
              <a:gd name="connsiteX2" fmla="*/ 5090714 w 5090714"/>
              <a:gd name="connsiteY2" fmla="*/ 6883167 h 6883167"/>
              <a:gd name="connsiteX3" fmla="*/ 0 w 5090714"/>
              <a:gd name="connsiteY3" fmla="*/ 6874779 h 6883167"/>
              <a:gd name="connsiteX4" fmla="*/ 1258348 w 5090714"/>
              <a:gd name="connsiteY4" fmla="*/ 0 h 6883167"/>
              <a:gd name="connsiteX0" fmla="*/ 1493240 w 5090714"/>
              <a:gd name="connsiteY0" fmla="*/ 0 h 6883167"/>
              <a:gd name="connsiteX1" fmla="*/ 5090714 w 5090714"/>
              <a:gd name="connsiteY1" fmla="*/ 16778 h 6883167"/>
              <a:gd name="connsiteX2" fmla="*/ 5090714 w 5090714"/>
              <a:gd name="connsiteY2" fmla="*/ 6883167 h 6883167"/>
              <a:gd name="connsiteX3" fmla="*/ 0 w 5090714"/>
              <a:gd name="connsiteY3" fmla="*/ 6874779 h 6883167"/>
              <a:gd name="connsiteX4" fmla="*/ 1493240 w 5090714"/>
              <a:gd name="connsiteY4" fmla="*/ 0 h 6883167"/>
              <a:gd name="connsiteX0" fmla="*/ 1459684 w 5090714"/>
              <a:gd name="connsiteY0" fmla="*/ 0 h 6866389"/>
              <a:gd name="connsiteX1" fmla="*/ 5090714 w 5090714"/>
              <a:gd name="connsiteY1" fmla="*/ 0 h 6866389"/>
              <a:gd name="connsiteX2" fmla="*/ 5090714 w 5090714"/>
              <a:gd name="connsiteY2" fmla="*/ 6866389 h 6866389"/>
              <a:gd name="connsiteX3" fmla="*/ 0 w 5090714"/>
              <a:gd name="connsiteY3" fmla="*/ 6858001 h 6866389"/>
              <a:gd name="connsiteX4" fmla="*/ 1459684 w 5090714"/>
              <a:gd name="connsiteY4" fmla="*/ 0 h 6866389"/>
              <a:gd name="connsiteX0" fmla="*/ 1711354 w 5090714"/>
              <a:gd name="connsiteY0" fmla="*/ 0 h 6874778"/>
              <a:gd name="connsiteX1" fmla="*/ 5090714 w 5090714"/>
              <a:gd name="connsiteY1" fmla="*/ 8389 h 6874778"/>
              <a:gd name="connsiteX2" fmla="*/ 5090714 w 5090714"/>
              <a:gd name="connsiteY2" fmla="*/ 6874778 h 6874778"/>
              <a:gd name="connsiteX3" fmla="*/ 0 w 5090714"/>
              <a:gd name="connsiteY3" fmla="*/ 6866390 h 6874778"/>
              <a:gd name="connsiteX4" fmla="*/ 1711354 w 5090714"/>
              <a:gd name="connsiteY4" fmla="*/ 0 h 6874778"/>
              <a:gd name="connsiteX0" fmla="*/ 1937857 w 5317217"/>
              <a:gd name="connsiteY0" fmla="*/ 0 h 6874779"/>
              <a:gd name="connsiteX1" fmla="*/ 5317217 w 5317217"/>
              <a:gd name="connsiteY1" fmla="*/ 8389 h 6874779"/>
              <a:gd name="connsiteX2" fmla="*/ 5317217 w 5317217"/>
              <a:gd name="connsiteY2" fmla="*/ 6874778 h 6874779"/>
              <a:gd name="connsiteX3" fmla="*/ 0 w 5317217"/>
              <a:gd name="connsiteY3" fmla="*/ 6874779 h 6874779"/>
              <a:gd name="connsiteX4" fmla="*/ 1937857 w 5317217"/>
              <a:gd name="connsiteY4" fmla="*/ 0 h 6874779"/>
              <a:gd name="connsiteX0" fmla="*/ 1280632 w 5317217"/>
              <a:gd name="connsiteY0" fmla="*/ 10661 h 6866390"/>
              <a:gd name="connsiteX1" fmla="*/ 5317217 w 5317217"/>
              <a:gd name="connsiteY1" fmla="*/ 0 h 6866390"/>
              <a:gd name="connsiteX2" fmla="*/ 5317217 w 5317217"/>
              <a:gd name="connsiteY2" fmla="*/ 6866389 h 6866390"/>
              <a:gd name="connsiteX3" fmla="*/ 0 w 5317217"/>
              <a:gd name="connsiteY3" fmla="*/ 6866390 h 6866390"/>
              <a:gd name="connsiteX4" fmla="*/ 1280632 w 5317217"/>
              <a:gd name="connsiteY4" fmla="*/ 10661 h 6866390"/>
              <a:gd name="connsiteX0" fmla="*/ 1280632 w 5317217"/>
              <a:gd name="connsiteY0" fmla="*/ 1136 h 6866390"/>
              <a:gd name="connsiteX1" fmla="*/ 5317217 w 5317217"/>
              <a:gd name="connsiteY1" fmla="*/ 0 h 6866390"/>
              <a:gd name="connsiteX2" fmla="*/ 5317217 w 5317217"/>
              <a:gd name="connsiteY2" fmla="*/ 6866389 h 6866390"/>
              <a:gd name="connsiteX3" fmla="*/ 0 w 5317217"/>
              <a:gd name="connsiteY3" fmla="*/ 6866390 h 6866390"/>
              <a:gd name="connsiteX4" fmla="*/ 1280632 w 5317217"/>
              <a:gd name="connsiteY4" fmla="*/ 1136 h 6866390"/>
              <a:gd name="connsiteX0" fmla="*/ 1413982 w 5450567"/>
              <a:gd name="connsiteY0" fmla="*/ 1136 h 6866390"/>
              <a:gd name="connsiteX1" fmla="*/ 5450567 w 5450567"/>
              <a:gd name="connsiteY1" fmla="*/ 0 h 6866390"/>
              <a:gd name="connsiteX2" fmla="*/ 5450567 w 5450567"/>
              <a:gd name="connsiteY2" fmla="*/ 6866389 h 6866390"/>
              <a:gd name="connsiteX3" fmla="*/ 0 w 5450567"/>
              <a:gd name="connsiteY3" fmla="*/ 6866390 h 6866390"/>
              <a:gd name="connsiteX4" fmla="*/ 1413982 w 5450567"/>
              <a:gd name="connsiteY4" fmla="*/ 1136 h 6866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0567" h="6866390">
                <a:moveTo>
                  <a:pt x="1413982" y="1136"/>
                </a:moveTo>
                <a:lnTo>
                  <a:pt x="5450567" y="0"/>
                </a:lnTo>
                <a:lnTo>
                  <a:pt x="5450567" y="6866389"/>
                </a:lnTo>
                <a:lnTo>
                  <a:pt x="0" y="6866390"/>
                </a:lnTo>
                <a:lnTo>
                  <a:pt x="1413982" y="1136"/>
                </a:lnTo>
                <a:close/>
              </a:path>
            </a:pathLst>
          </a:cu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1" name="그림 개체 틀 2">
            <a:extLst>
              <a:ext uri="{FF2B5EF4-FFF2-40B4-BE49-F238E27FC236}">
                <a16:creationId xmlns:a16="http://schemas.microsoft.com/office/drawing/2014/main" id="{69A17DCE-B109-492F-8B76-4858865D84A9}"/>
              </a:ext>
            </a:extLst>
          </p:cNvPr>
          <p:cNvSpPr>
            <a:spLocks noGrp="1"/>
          </p:cNvSpPr>
          <p:nvPr>
            <p:ph type="pic" sz="quarter" idx="14" hasCustomPrompt="1"/>
          </p:nvPr>
        </p:nvSpPr>
        <p:spPr>
          <a:xfrm>
            <a:off x="879904" y="2395472"/>
            <a:ext cx="2004175" cy="3185604"/>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9649280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6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62652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320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4" name="Picture Placeholder 2">
            <a:extLst>
              <a:ext uri="{FF2B5EF4-FFF2-40B4-BE49-F238E27FC236}">
                <a16:creationId xmlns:a16="http://schemas.microsoft.com/office/drawing/2014/main" id="{E0D544C1-6882-4889-A2B1-767B19C21F81}"/>
              </a:ext>
            </a:extLst>
          </p:cNvPr>
          <p:cNvSpPr>
            <a:spLocks noGrp="1"/>
          </p:cNvSpPr>
          <p:nvPr>
            <p:ph type="pic" idx="15" hasCustomPrompt="1"/>
          </p:nvPr>
        </p:nvSpPr>
        <p:spPr>
          <a:xfrm>
            <a:off x="5019011" y="1801398"/>
            <a:ext cx="2232000" cy="2052000"/>
          </a:xfrm>
          <a:prstGeom prst="rect">
            <a:avLst/>
          </a:prstGeom>
          <a:solidFill>
            <a:schemeClr val="bg1">
              <a:lumMod val="95000"/>
            </a:schemeClr>
          </a:solidFill>
          <a:ln w="1270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5" name="Picture Placeholder 2">
            <a:extLst>
              <a:ext uri="{FF2B5EF4-FFF2-40B4-BE49-F238E27FC236}">
                <a16:creationId xmlns:a16="http://schemas.microsoft.com/office/drawing/2014/main" id="{F6ADFBE5-6AF5-4BDC-9B74-7F2479CD9824}"/>
              </a:ext>
            </a:extLst>
          </p:cNvPr>
          <p:cNvSpPr>
            <a:spLocks noGrp="1"/>
          </p:cNvSpPr>
          <p:nvPr>
            <p:ph type="pic" idx="16" hasCustomPrompt="1"/>
          </p:nvPr>
        </p:nvSpPr>
        <p:spPr>
          <a:xfrm>
            <a:off x="7489506" y="1801398"/>
            <a:ext cx="2232000" cy="2052000"/>
          </a:xfrm>
          <a:prstGeom prst="rect">
            <a:avLst/>
          </a:prstGeom>
          <a:solidFill>
            <a:schemeClr val="bg1">
              <a:lumMod val="95000"/>
            </a:schemeClr>
          </a:solidFill>
          <a:ln w="1270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6" name="Picture Placeholder 2">
            <a:extLst>
              <a:ext uri="{FF2B5EF4-FFF2-40B4-BE49-F238E27FC236}">
                <a16:creationId xmlns:a16="http://schemas.microsoft.com/office/drawing/2014/main" id="{52BB1F6F-D8DE-47D7-9CD2-C4AE319F2985}"/>
              </a:ext>
            </a:extLst>
          </p:cNvPr>
          <p:cNvSpPr>
            <a:spLocks noGrp="1"/>
          </p:cNvSpPr>
          <p:nvPr>
            <p:ph type="pic" idx="17" hasCustomPrompt="1"/>
          </p:nvPr>
        </p:nvSpPr>
        <p:spPr>
          <a:xfrm>
            <a:off x="9960000" y="1801398"/>
            <a:ext cx="2232000" cy="2052000"/>
          </a:xfrm>
          <a:prstGeom prst="rect">
            <a:avLst/>
          </a:prstGeom>
          <a:solidFill>
            <a:schemeClr val="bg1">
              <a:lumMod val="95000"/>
            </a:schemeClr>
          </a:solidFill>
          <a:ln w="1270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7" name="Picture Placeholder 2">
            <a:extLst>
              <a:ext uri="{FF2B5EF4-FFF2-40B4-BE49-F238E27FC236}">
                <a16:creationId xmlns:a16="http://schemas.microsoft.com/office/drawing/2014/main" id="{F7896DEA-B3EA-48CD-A19D-ADF8F098B211}"/>
              </a:ext>
            </a:extLst>
          </p:cNvPr>
          <p:cNvSpPr>
            <a:spLocks noGrp="1"/>
          </p:cNvSpPr>
          <p:nvPr>
            <p:ph type="pic" idx="18" hasCustomPrompt="1"/>
          </p:nvPr>
        </p:nvSpPr>
        <p:spPr>
          <a:xfrm>
            <a:off x="2548517" y="4003565"/>
            <a:ext cx="2232000" cy="2052000"/>
          </a:xfrm>
          <a:prstGeom prst="rect">
            <a:avLst/>
          </a:prstGeom>
          <a:solidFill>
            <a:schemeClr val="bg1">
              <a:lumMod val="95000"/>
            </a:schemeClr>
          </a:solidFill>
          <a:ln w="1270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8" name="Picture Placeholder 2">
            <a:extLst>
              <a:ext uri="{FF2B5EF4-FFF2-40B4-BE49-F238E27FC236}">
                <a16:creationId xmlns:a16="http://schemas.microsoft.com/office/drawing/2014/main" id="{94D768B4-8255-4882-A9D3-FBA0B6843AF1}"/>
              </a:ext>
            </a:extLst>
          </p:cNvPr>
          <p:cNvSpPr>
            <a:spLocks noGrp="1"/>
          </p:cNvSpPr>
          <p:nvPr>
            <p:ph type="pic" idx="19" hasCustomPrompt="1"/>
          </p:nvPr>
        </p:nvSpPr>
        <p:spPr>
          <a:xfrm>
            <a:off x="5019011" y="4003565"/>
            <a:ext cx="2232000" cy="2052000"/>
          </a:xfrm>
          <a:prstGeom prst="rect">
            <a:avLst/>
          </a:prstGeom>
          <a:solidFill>
            <a:schemeClr val="bg1">
              <a:lumMod val="95000"/>
            </a:schemeClr>
          </a:solidFill>
          <a:ln w="1270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9" name="Picture Placeholder 2">
            <a:extLst>
              <a:ext uri="{FF2B5EF4-FFF2-40B4-BE49-F238E27FC236}">
                <a16:creationId xmlns:a16="http://schemas.microsoft.com/office/drawing/2014/main" id="{739CB823-C40C-4C22-B135-22CDEBF6F1ED}"/>
              </a:ext>
            </a:extLst>
          </p:cNvPr>
          <p:cNvSpPr>
            <a:spLocks noGrp="1"/>
          </p:cNvSpPr>
          <p:nvPr>
            <p:ph type="pic" idx="20" hasCustomPrompt="1"/>
          </p:nvPr>
        </p:nvSpPr>
        <p:spPr>
          <a:xfrm>
            <a:off x="9960000" y="4003565"/>
            <a:ext cx="2232000" cy="2052000"/>
          </a:xfrm>
          <a:prstGeom prst="rect">
            <a:avLst/>
          </a:prstGeom>
          <a:solidFill>
            <a:schemeClr val="bg1">
              <a:lumMod val="95000"/>
            </a:schemeClr>
          </a:solidFill>
          <a:ln w="1270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10" name="Rectangle 1">
            <a:extLst>
              <a:ext uri="{FF2B5EF4-FFF2-40B4-BE49-F238E27FC236}">
                <a16:creationId xmlns:a16="http://schemas.microsoft.com/office/drawing/2014/main" id="{0FA6B4D6-C724-4972-A679-BC454F0A917B}"/>
              </a:ext>
            </a:extLst>
          </p:cNvPr>
          <p:cNvSpPr/>
          <p:nvPr userDrawn="1"/>
        </p:nvSpPr>
        <p:spPr>
          <a:xfrm>
            <a:off x="7489505" y="4003565"/>
            <a:ext cx="2232000" cy="20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dirty="0">
              <a:latin typeface="+mn-lt"/>
            </a:endParaRPr>
          </a:p>
        </p:txBody>
      </p:sp>
      <p:sp>
        <p:nvSpPr>
          <p:cNvPr id="11" name="Rectangle 11">
            <a:extLst>
              <a:ext uri="{FF2B5EF4-FFF2-40B4-BE49-F238E27FC236}">
                <a16:creationId xmlns:a16="http://schemas.microsoft.com/office/drawing/2014/main" id="{292B7ABE-4BD6-4BD1-90B3-30C30C30069F}"/>
              </a:ext>
            </a:extLst>
          </p:cNvPr>
          <p:cNvSpPr/>
          <p:nvPr userDrawn="1"/>
        </p:nvSpPr>
        <p:spPr>
          <a:xfrm>
            <a:off x="1" y="1801398"/>
            <a:ext cx="4780516" cy="205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latin typeface="+mn-lt"/>
            </a:endParaRPr>
          </a:p>
        </p:txBody>
      </p:sp>
    </p:spTree>
    <p:extLst>
      <p:ext uri="{BB962C8B-B14F-4D97-AF65-F5344CB8AC3E}">
        <p14:creationId xmlns:p14="http://schemas.microsoft.com/office/powerpoint/2010/main" val="768664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C2EE3A5D-F9A1-4D72-AE52-E605EB44F330}"/>
              </a:ext>
            </a:extLst>
          </p:cNvPr>
          <p:cNvSpPr>
            <a:spLocks noGrp="1"/>
          </p:cNvSpPr>
          <p:nvPr>
            <p:ph type="pic" idx="10" hasCustomPrompt="1"/>
          </p:nvPr>
        </p:nvSpPr>
        <p:spPr>
          <a:xfrm>
            <a:off x="3" y="2"/>
            <a:ext cx="12191996" cy="6100760"/>
          </a:xfrm>
          <a:custGeom>
            <a:avLst/>
            <a:gdLst>
              <a:gd name="connsiteX0" fmla="*/ 0 w 12191996"/>
              <a:gd name="connsiteY0" fmla="*/ 0 h 6100760"/>
              <a:gd name="connsiteX1" fmla="*/ 12191996 w 12191996"/>
              <a:gd name="connsiteY1" fmla="*/ 0 h 6100760"/>
              <a:gd name="connsiteX2" fmla="*/ 12191996 w 12191996"/>
              <a:gd name="connsiteY2" fmla="*/ 9523 h 6100760"/>
              <a:gd name="connsiteX3" fmla="*/ 6100759 w 12191996"/>
              <a:gd name="connsiteY3" fmla="*/ 6100760 h 6100760"/>
              <a:gd name="connsiteX4" fmla="*/ 0 w 12191996"/>
              <a:gd name="connsiteY4" fmla="*/ 2 h 6100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6" h="6100760">
                <a:moveTo>
                  <a:pt x="0" y="0"/>
                </a:moveTo>
                <a:lnTo>
                  <a:pt x="12191996" y="0"/>
                </a:lnTo>
                <a:lnTo>
                  <a:pt x="12191996" y="9523"/>
                </a:lnTo>
                <a:lnTo>
                  <a:pt x="6100759" y="6100760"/>
                </a:lnTo>
                <a:lnTo>
                  <a:pt x="0" y="2"/>
                </a:lnTo>
                <a:close/>
              </a:path>
            </a:pathLst>
          </a:custGeom>
          <a:solidFill>
            <a:schemeClr val="bg1">
              <a:lumMod val="95000"/>
            </a:schemeClr>
          </a:solidFill>
        </p:spPr>
        <p:txBody>
          <a:bodyPr wrap="square" anchor="ctr">
            <a:noAutofit/>
          </a:bodyPr>
          <a:lstStyle>
            <a:lvl1pPr marL="0" indent="0" algn="ctr">
              <a:buNone/>
              <a:defRPr sz="1200" baseline="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3833295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A6969C-DE87-4004-8EED-9081811795E3}"/>
              </a:ext>
            </a:extLst>
          </p:cNvPr>
          <p:cNvSpPr/>
          <p:nvPr userDrawn="1"/>
        </p:nvSpPr>
        <p:spPr>
          <a:xfrm>
            <a:off x="360608" y="303727"/>
            <a:ext cx="5520743" cy="625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 name="Picture Placeholder 2">
            <a:extLst>
              <a:ext uri="{FF2B5EF4-FFF2-40B4-BE49-F238E27FC236}">
                <a16:creationId xmlns:a16="http://schemas.microsoft.com/office/drawing/2014/main" id="{5C350A95-F781-4B4C-8D9F-55C0604E8A49}"/>
              </a:ext>
            </a:extLst>
          </p:cNvPr>
          <p:cNvSpPr>
            <a:spLocks noGrp="1"/>
          </p:cNvSpPr>
          <p:nvPr>
            <p:ph type="pic" idx="16" hasCustomPrompt="1"/>
          </p:nvPr>
        </p:nvSpPr>
        <p:spPr>
          <a:xfrm>
            <a:off x="549499" y="523741"/>
            <a:ext cx="3709115" cy="5855595"/>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199585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9" r:id="rId14"/>
    <p:sldLayoutId id="2147483688" r:id="rId15"/>
    <p:sldLayoutId id="2147483687" r:id="rId16"/>
    <p:sldLayoutId id="2147483671" r:id="rId17"/>
    <p:sldLayoutId id="2147483672"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 id="214748369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761020" y="0"/>
            <a:ext cx="543098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p:cNvSpPr/>
          <p:nvPr/>
        </p:nvSpPr>
        <p:spPr>
          <a:xfrm rot="16200000">
            <a:off x="1463432" y="1560412"/>
            <a:ext cx="6858000" cy="3737172"/>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3B4C724-0776-4328-8F0A-B72DA1579537}"/>
              </a:ext>
            </a:extLst>
          </p:cNvPr>
          <p:cNvSpPr txBox="1"/>
          <p:nvPr/>
        </p:nvSpPr>
        <p:spPr>
          <a:xfrm>
            <a:off x="6238495" y="977117"/>
            <a:ext cx="5070762" cy="954107"/>
          </a:xfrm>
          <a:prstGeom prst="rect">
            <a:avLst/>
          </a:prstGeom>
          <a:noFill/>
        </p:spPr>
        <p:txBody>
          <a:bodyPr wrap="square" rtlCol="0" anchor="ctr">
            <a:spAutoFit/>
          </a:bodyPr>
          <a:lstStyle/>
          <a:p>
            <a:pPr algn="ctr"/>
            <a:r>
              <a:rPr lang="en-US" sz="5600" b="1" dirty="0">
                <a:solidFill>
                  <a:schemeClr val="bg1"/>
                </a:solidFill>
                <a:latin typeface="+mj-lt"/>
              </a:rPr>
              <a:t>TUTORHUB</a:t>
            </a:r>
          </a:p>
        </p:txBody>
      </p:sp>
      <p:sp>
        <p:nvSpPr>
          <p:cNvPr id="9" name="TextBox 8">
            <a:extLst>
              <a:ext uri="{FF2B5EF4-FFF2-40B4-BE49-F238E27FC236}">
                <a16:creationId xmlns:a16="http://schemas.microsoft.com/office/drawing/2014/main" id="{2B6167FF-AD5E-41E4-8385-3024DC936CF2}"/>
              </a:ext>
            </a:extLst>
          </p:cNvPr>
          <p:cNvSpPr txBox="1"/>
          <p:nvPr/>
        </p:nvSpPr>
        <p:spPr>
          <a:xfrm>
            <a:off x="6333076" y="6014046"/>
            <a:ext cx="5070761" cy="379656"/>
          </a:xfrm>
          <a:prstGeom prst="rect">
            <a:avLst/>
          </a:prstGeom>
          <a:noFill/>
        </p:spPr>
        <p:txBody>
          <a:bodyPr wrap="square" rtlCol="0" anchor="ctr">
            <a:spAutoFit/>
          </a:bodyPr>
          <a:lstStyle/>
          <a:p>
            <a:pPr algn="r"/>
            <a:r>
              <a:rPr lang="vi-VN" altLang="ko-KR" sz="1867" dirty="0">
                <a:solidFill>
                  <a:schemeClr val="bg1"/>
                </a:solidFill>
                <a:cs typeface="Arial" pitchFamily="34" charset="0"/>
              </a:rPr>
              <a:t>Kết nối tri thức - Vững bước tương lai</a:t>
            </a:r>
          </a:p>
        </p:txBody>
      </p:sp>
      <p:sp>
        <p:nvSpPr>
          <p:cNvPr id="7" name="TextBox 6">
            <a:extLst>
              <a:ext uri="{FF2B5EF4-FFF2-40B4-BE49-F238E27FC236}">
                <a16:creationId xmlns:a16="http://schemas.microsoft.com/office/drawing/2014/main" id="{03B4C724-0776-4328-8F0A-B72DA1579537}"/>
              </a:ext>
            </a:extLst>
          </p:cNvPr>
          <p:cNvSpPr txBox="1"/>
          <p:nvPr/>
        </p:nvSpPr>
        <p:spPr>
          <a:xfrm>
            <a:off x="4043338" y="1791996"/>
            <a:ext cx="7988133" cy="677108"/>
          </a:xfrm>
          <a:prstGeom prst="rect">
            <a:avLst/>
          </a:prstGeom>
          <a:noFill/>
        </p:spPr>
        <p:txBody>
          <a:bodyPr wrap="square" rtlCol="0" anchor="ctr">
            <a:spAutoFit/>
          </a:bodyPr>
          <a:lstStyle/>
          <a:p>
            <a:pPr algn="r"/>
            <a:r>
              <a:rPr lang="vi-VN" sz="3800" dirty="0">
                <a:solidFill>
                  <a:schemeClr val="bg1"/>
                </a:solidFill>
                <a:latin typeface="+mj-lt"/>
              </a:rPr>
              <a:t>PHẦN MỀM MÔI GIỚI GIA SƯ</a:t>
            </a:r>
          </a:p>
        </p:txBody>
      </p:sp>
      <p:sp>
        <p:nvSpPr>
          <p:cNvPr id="10" name="TextBox 9">
            <a:extLst>
              <a:ext uri="{FF2B5EF4-FFF2-40B4-BE49-F238E27FC236}">
                <a16:creationId xmlns:a16="http://schemas.microsoft.com/office/drawing/2014/main" id="{2B6167FF-AD5E-41E4-8385-3024DC936CF2}"/>
              </a:ext>
            </a:extLst>
          </p:cNvPr>
          <p:cNvSpPr txBox="1"/>
          <p:nvPr/>
        </p:nvSpPr>
        <p:spPr>
          <a:xfrm>
            <a:off x="5300657" y="3053801"/>
            <a:ext cx="5070761" cy="379656"/>
          </a:xfrm>
          <a:prstGeom prst="rect">
            <a:avLst/>
          </a:prstGeom>
          <a:noFill/>
        </p:spPr>
        <p:txBody>
          <a:bodyPr wrap="square" rtlCol="0" anchor="ctr">
            <a:spAutoFit/>
          </a:bodyPr>
          <a:lstStyle/>
          <a:p>
            <a:pPr algn="r"/>
            <a:r>
              <a:rPr lang="en-US" altLang="ko-KR" sz="1867" dirty="0" err="1">
                <a:solidFill>
                  <a:schemeClr val="bg1"/>
                </a:solidFill>
                <a:cs typeface="Arial" pitchFamily="34" charset="0"/>
              </a:rPr>
              <a:t>TS.Võ</a:t>
            </a:r>
            <a:r>
              <a:rPr lang="en-US" altLang="ko-KR" sz="1867" dirty="0">
                <a:solidFill>
                  <a:schemeClr val="bg1"/>
                </a:solidFill>
                <a:cs typeface="Arial" pitchFamily="34" charset="0"/>
              </a:rPr>
              <a:t> </a:t>
            </a:r>
            <a:r>
              <a:rPr lang="en-US" altLang="ko-KR" sz="1867" dirty="0" err="1">
                <a:solidFill>
                  <a:schemeClr val="bg1"/>
                </a:solidFill>
                <a:cs typeface="Arial" pitchFamily="34" charset="0"/>
              </a:rPr>
              <a:t>Tá</a:t>
            </a:r>
            <a:r>
              <a:rPr lang="en-US" altLang="ko-KR" sz="1867" dirty="0">
                <a:solidFill>
                  <a:schemeClr val="bg1"/>
                </a:solidFill>
                <a:cs typeface="Arial" pitchFamily="34" charset="0"/>
              </a:rPr>
              <a:t> </a:t>
            </a:r>
            <a:r>
              <a:rPr lang="en-US" altLang="ko-KR" sz="1867" dirty="0" err="1">
                <a:solidFill>
                  <a:schemeClr val="bg1"/>
                </a:solidFill>
                <a:cs typeface="Arial" pitchFamily="34" charset="0"/>
              </a:rPr>
              <a:t>Hoàng</a:t>
            </a:r>
            <a:endParaRPr lang="ko-KR" altLang="en-US" sz="1867" dirty="0">
              <a:solidFill>
                <a:schemeClr val="bg1"/>
              </a:solidFill>
              <a:cs typeface="Arial" pitchFamily="34" charset="0"/>
            </a:endParaRPr>
          </a:p>
        </p:txBody>
      </p:sp>
      <p:sp>
        <p:nvSpPr>
          <p:cNvPr id="11" name="TextBox 10">
            <a:extLst>
              <a:ext uri="{FF2B5EF4-FFF2-40B4-BE49-F238E27FC236}">
                <a16:creationId xmlns:a16="http://schemas.microsoft.com/office/drawing/2014/main" id="{2B6167FF-AD5E-41E4-8385-3024DC936CF2}"/>
              </a:ext>
            </a:extLst>
          </p:cNvPr>
          <p:cNvSpPr txBox="1"/>
          <p:nvPr/>
        </p:nvSpPr>
        <p:spPr>
          <a:xfrm>
            <a:off x="5243432" y="3049342"/>
            <a:ext cx="5070761" cy="379656"/>
          </a:xfrm>
          <a:prstGeom prst="rect">
            <a:avLst/>
          </a:prstGeom>
          <a:noFill/>
        </p:spPr>
        <p:txBody>
          <a:bodyPr wrap="square" rtlCol="0" anchor="ctr">
            <a:spAutoFit/>
          </a:bodyPr>
          <a:lstStyle/>
          <a:p>
            <a:r>
              <a:rPr lang="en-US" altLang="ko-KR" sz="1867" dirty="0" err="1">
                <a:solidFill>
                  <a:schemeClr val="bg1"/>
                </a:solidFill>
                <a:cs typeface="Arial" pitchFamily="34" charset="0"/>
              </a:rPr>
              <a:t>Giáo</a:t>
            </a:r>
            <a:r>
              <a:rPr lang="en-US" altLang="ko-KR" sz="1867" dirty="0">
                <a:solidFill>
                  <a:schemeClr val="bg1"/>
                </a:solidFill>
                <a:cs typeface="Arial" pitchFamily="34" charset="0"/>
              </a:rPr>
              <a:t> </a:t>
            </a:r>
            <a:r>
              <a:rPr lang="en-US" altLang="ko-KR" sz="1867" dirty="0" err="1">
                <a:solidFill>
                  <a:schemeClr val="bg1"/>
                </a:solidFill>
                <a:cs typeface="Arial" pitchFamily="34" charset="0"/>
              </a:rPr>
              <a:t>viên</a:t>
            </a:r>
            <a:r>
              <a:rPr lang="en-US" altLang="ko-KR" sz="1867" dirty="0">
                <a:solidFill>
                  <a:schemeClr val="bg1"/>
                </a:solidFill>
                <a:cs typeface="Arial" pitchFamily="34" charset="0"/>
              </a:rPr>
              <a:t> </a:t>
            </a:r>
            <a:r>
              <a:rPr lang="en-US" altLang="ko-KR" sz="1867" dirty="0" err="1">
                <a:solidFill>
                  <a:schemeClr val="bg1"/>
                </a:solidFill>
                <a:cs typeface="Arial" pitchFamily="34" charset="0"/>
              </a:rPr>
              <a:t>hướng</a:t>
            </a:r>
            <a:r>
              <a:rPr lang="en-US" altLang="ko-KR" sz="1867" dirty="0">
                <a:solidFill>
                  <a:schemeClr val="bg1"/>
                </a:solidFill>
                <a:cs typeface="Arial" pitchFamily="34" charset="0"/>
              </a:rPr>
              <a:t> </a:t>
            </a:r>
            <a:r>
              <a:rPr lang="en-US" altLang="ko-KR" sz="1867" dirty="0" err="1">
                <a:solidFill>
                  <a:schemeClr val="bg1"/>
                </a:solidFill>
                <a:cs typeface="Arial" pitchFamily="34" charset="0"/>
              </a:rPr>
              <a:t>dẫn</a:t>
            </a:r>
            <a:r>
              <a:rPr lang="en-US" altLang="ko-KR" sz="1867" dirty="0">
                <a:solidFill>
                  <a:schemeClr val="bg1"/>
                </a:solidFill>
                <a:cs typeface="Arial" pitchFamily="34" charset="0"/>
              </a:rPr>
              <a:t>: </a:t>
            </a:r>
            <a:endParaRPr lang="ko-KR" altLang="en-US" sz="1867" dirty="0">
              <a:solidFill>
                <a:schemeClr val="bg1"/>
              </a:solidFill>
              <a:cs typeface="Arial" pitchFamily="34" charset="0"/>
            </a:endParaRPr>
          </a:p>
        </p:txBody>
      </p:sp>
      <p:sp>
        <p:nvSpPr>
          <p:cNvPr id="12" name="TextBox 11">
            <a:extLst>
              <a:ext uri="{FF2B5EF4-FFF2-40B4-BE49-F238E27FC236}">
                <a16:creationId xmlns:a16="http://schemas.microsoft.com/office/drawing/2014/main" id="{2B6167FF-AD5E-41E4-8385-3024DC936CF2}"/>
              </a:ext>
            </a:extLst>
          </p:cNvPr>
          <p:cNvSpPr txBox="1"/>
          <p:nvPr/>
        </p:nvSpPr>
        <p:spPr>
          <a:xfrm>
            <a:off x="5243431" y="3741927"/>
            <a:ext cx="5070761" cy="379656"/>
          </a:xfrm>
          <a:prstGeom prst="rect">
            <a:avLst/>
          </a:prstGeom>
          <a:noFill/>
        </p:spPr>
        <p:txBody>
          <a:bodyPr wrap="square" rtlCol="0" anchor="ctr">
            <a:spAutoFit/>
          </a:bodyPr>
          <a:lstStyle/>
          <a:p>
            <a:r>
              <a:rPr lang="en-US" altLang="ko-KR" sz="1867" dirty="0">
                <a:solidFill>
                  <a:schemeClr val="bg1"/>
                </a:solidFill>
                <a:cs typeface="Arial" pitchFamily="34" charset="0"/>
              </a:rPr>
              <a:t>Thành </a:t>
            </a:r>
            <a:r>
              <a:rPr lang="en-US" altLang="ko-KR" sz="1867" dirty="0" err="1">
                <a:solidFill>
                  <a:schemeClr val="bg1"/>
                </a:solidFill>
                <a:cs typeface="Arial" pitchFamily="34" charset="0"/>
              </a:rPr>
              <a:t>viên</a:t>
            </a:r>
            <a:r>
              <a:rPr lang="en-US" altLang="ko-KR" sz="1867" dirty="0">
                <a:solidFill>
                  <a:schemeClr val="bg1"/>
                </a:solidFill>
                <a:cs typeface="Arial" pitchFamily="34" charset="0"/>
              </a:rPr>
              <a:t>: </a:t>
            </a:r>
            <a:endParaRPr lang="ko-KR" altLang="en-US" sz="1867" dirty="0">
              <a:solidFill>
                <a:schemeClr val="bg1"/>
              </a:solidFill>
              <a:cs typeface="Arial" pitchFamily="34" charset="0"/>
            </a:endParaRPr>
          </a:p>
        </p:txBody>
      </p:sp>
      <p:sp>
        <p:nvSpPr>
          <p:cNvPr id="13" name="TextBox 12">
            <a:extLst>
              <a:ext uri="{FF2B5EF4-FFF2-40B4-BE49-F238E27FC236}">
                <a16:creationId xmlns:a16="http://schemas.microsoft.com/office/drawing/2014/main" id="{2B6167FF-AD5E-41E4-8385-3024DC936CF2}"/>
              </a:ext>
            </a:extLst>
          </p:cNvPr>
          <p:cNvSpPr txBox="1"/>
          <p:nvPr/>
        </p:nvSpPr>
        <p:spPr>
          <a:xfrm>
            <a:off x="8417596" y="3774506"/>
            <a:ext cx="5070761" cy="1528945"/>
          </a:xfrm>
          <a:prstGeom prst="rect">
            <a:avLst/>
          </a:prstGeom>
          <a:noFill/>
        </p:spPr>
        <p:txBody>
          <a:bodyPr wrap="square" rtlCol="0" anchor="ctr">
            <a:spAutoFit/>
          </a:bodyPr>
          <a:lstStyle/>
          <a:p>
            <a:r>
              <a:rPr lang="en-US" altLang="ko-KR" sz="1867" dirty="0">
                <a:solidFill>
                  <a:schemeClr val="bg1"/>
                </a:solidFill>
                <a:cs typeface="Arial" pitchFamily="34" charset="0"/>
              </a:rPr>
              <a:t>Phan </a:t>
            </a:r>
            <a:r>
              <a:rPr lang="en-US" altLang="ko-KR" sz="1867" dirty="0" err="1">
                <a:solidFill>
                  <a:schemeClr val="bg1"/>
                </a:solidFill>
                <a:cs typeface="Arial" pitchFamily="34" charset="0"/>
              </a:rPr>
              <a:t>Thị</a:t>
            </a:r>
            <a:r>
              <a:rPr lang="en-US" altLang="ko-KR" sz="1867" dirty="0">
                <a:solidFill>
                  <a:schemeClr val="bg1"/>
                </a:solidFill>
                <a:cs typeface="Arial" pitchFamily="34" charset="0"/>
              </a:rPr>
              <a:t> </a:t>
            </a:r>
            <a:r>
              <a:rPr lang="en-US" altLang="ko-KR" sz="1867" dirty="0" err="1">
                <a:solidFill>
                  <a:schemeClr val="bg1"/>
                </a:solidFill>
                <a:cs typeface="Arial" pitchFamily="34" charset="0"/>
              </a:rPr>
              <a:t>Phương</a:t>
            </a:r>
            <a:r>
              <a:rPr lang="en-US" altLang="ko-KR" sz="1867" dirty="0">
                <a:solidFill>
                  <a:schemeClr val="bg1"/>
                </a:solidFill>
                <a:cs typeface="Arial" pitchFamily="34" charset="0"/>
              </a:rPr>
              <a:t>  Anh</a:t>
            </a:r>
          </a:p>
          <a:p>
            <a:r>
              <a:rPr lang="en-US" altLang="ko-KR" sz="1867" dirty="0" err="1">
                <a:solidFill>
                  <a:schemeClr val="bg1"/>
                </a:solidFill>
                <a:cs typeface="Arial" pitchFamily="34" charset="0"/>
              </a:rPr>
              <a:t>Nguyễn</a:t>
            </a:r>
            <a:r>
              <a:rPr lang="en-US" altLang="ko-KR" sz="1867" dirty="0">
                <a:solidFill>
                  <a:schemeClr val="bg1"/>
                </a:solidFill>
                <a:cs typeface="Arial" pitchFamily="34" charset="0"/>
              </a:rPr>
              <a:t> Anh </a:t>
            </a:r>
            <a:r>
              <a:rPr lang="en-US" altLang="ko-KR" sz="1867" dirty="0" err="1">
                <a:solidFill>
                  <a:schemeClr val="bg1"/>
                </a:solidFill>
                <a:cs typeface="Arial" pitchFamily="34" charset="0"/>
              </a:rPr>
              <a:t>Huy</a:t>
            </a:r>
            <a:endParaRPr lang="en-US" altLang="ko-KR" sz="1867" dirty="0">
              <a:solidFill>
                <a:schemeClr val="bg1"/>
              </a:solidFill>
              <a:cs typeface="Arial" pitchFamily="34" charset="0"/>
            </a:endParaRPr>
          </a:p>
          <a:p>
            <a:r>
              <a:rPr lang="en-US" altLang="ko-KR" sz="1867" dirty="0" err="1">
                <a:solidFill>
                  <a:schemeClr val="bg1"/>
                </a:solidFill>
                <a:cs typeface="Arial" pitchFamily="34" charset="0"/>
              </a:rPr>
              <a:t>Trình</a:t>
            </a:r>
            <a:r>
              <a:rPr lang="en-US" altLang="ko-KR" sz="1867" dirty="0">
                <a:solidFill>
                  <a:schemeClr val="bg1"/>
                </a:solidFill>
                <a:cs typeface="Arial" pitchFamily="34" charset="0"/>
              </a:rPr>
              <a:t> </a:t>
            </a:r>
            <a:r>
              <a:rPr lang="en-US" altLang="ko-KR" sz="1867" dirty="0" err="1">
                <a:solidFill>
                  <a:schemeClr val="bg1"/>
                </a:solidFill>
                <a:cs typeface="Arial" pitchFamily="34" charset="0"/>
              </a:rPr>
              <a:t>Hữu</a:t>
            </a:r>
            <a:r>
              <a:rPr lang="en-US" altLang="ko-KR" sz="1867" dirty="0">
                <a:solidFill>
                  <a:schemeClr val="bg1"/>
                </a:solidFill>
                <a:cs typeface="Arial" pitchFamily="34" charset="0"/>
              </a:rPr>
              <a:t> </a:t>
            </a:r>
            <a:r>
              <a:rPr lang="en-US" altLang="ko-KR" sz="1867" dirty="0" err="1">
                <a:solidFill>
                  <a:schemeClr val="bg1"/>
                </a:solidFill>
                <a:cs typeface="Arial" pitchFamily="34" charset="0"/>
              </a:rPr>
              <a:t>Tuấn</a:t>
            </a:r>
            <a:endParaRPr lang="en-US" altLang="ko-KR" sz="1867" dirty="0">
              <a:solidFill>
                <a:schemeClr val="bg1"/>
              </a:solidFill>
              <a:cs typeface="Arial" pitchFamily="34" charset="0"/>
            </a:endParaRPr>
          </a:p>
          <a:p>
            <a:r>
              <a:rPr lang="en-US" altLang="ko-KR" sz="1867" dirty="0" err="1">
                <a:solidFill>
                  <a:schemeClr val="bg1"/>
                </a:solidFill>
                <a:cs typeface="Arial" pitchFamily="34" charset="0"/>
              </a:rPr>
              <a:t>Dương</a:t>
            </a:r>
            <a:r>
              <a:rPr lang="en-US" altLang="ko-KR" sz="1867" dirty="0">
                <a:solidFill>
                  <a:schemeClr val="bg1"/>
                </a:solidFill>
                <a:cs typeface="Arial" pitchFamily="34" charset="0"/>
              </a:rPr>
              <a:t> </a:t>
            </a:r>
            <a:r>
              <a:rPr lang="en-US" altLang="ko-KR" sz="1867" dirty="0" err="1">
                <a:solidFill>
                  <a:schemeClr val="bg1"/>
                </a:solidFill>
                <a:cs typeface="Arial" pitchFamily="34" charset="0"/>
              </a:rPr>
              <a:t>Hùng</a:t>
            </a:r>
            <a:r>
              <a:rPr lang="en-US" altLang="ko-KR" sz="1867" dirty="0">
                <a:solidFill>
                  <a:schemeClr val="bg1"/>
                </a:solidFill>
                <a:cs typeface="Arial" pitchFamily="34" charset="0"/>
              </a:rPr>
              <a:t> </a:t>
            </a:r>
            <a:r>
              <a:rPr lang="en-US" altLang="ko-KR" sz="1867" dirty="0" err="1">
                <a:solidFill>
                  <a:schemeClr val="bg1"/>
                </a:solidFill>
                <a:cs typeface="Arial" pitchFamily="34" charset="0"/>
              </a:rPr>
              <a:t>Phong</a:t>
            </a:r>
            <a:endParaRPr lang="en-US" altLang="ko-KR" sz="1867" dirty="0">
              <a:solidFill>
                <a:schemeClr val="bg1"/>
              </a:solidFill>
              <a:cs typeface="Arial" pitchFamily="34" charset="0"/>
            </a:endParaRPr>
          </a:p>
          <a:p>
            <a:r>
              <a:rPr lang="en-US" altLang="ko-KR" sz="1867" dirty="0" err="1">
                <a:solidFill>
                  <a:schemeClr val="bg1"/>
                </a:solidFill>
                <a:cs typeface="Arial" pitchFamily="34" charset="0"/>
              </a:rPr>
              <a:t>Phạm</a:t>
            </a:r>
            <a:r>
              <a:rPr lang="en-US" altLang="ko-KR" sz="1867" dirty="0">
                <a:solidFill>
                  <a:schemeClr val="bg1"/>
                </a:solidFill>
                <a:cs typeface="Arial" pitchFamily="34" charset="0"/>
              </a:rPr>
              <a:t> </a:t>
            </a:r>
            <a:r>
              <a:rPr lang="en-US" altLang="ko-KR" sz="1867" dirty="0" err="1">
                <a:solidFill>
                  <a:schemeClr val="bg1"/>
                </a:solidFill>
                <a:cs typeface="Arial" pitchFamily="34" charset="0"/>
              </a:rPr>
              <a:t>Thị</a:t>
            </a:r>
            <a:r>
              <a:rPr lang="en-US" altLang="ko-KR" sz="1867" dirty="0">
                <a:solidFill>
                  <a:schemeClr val="bg1"/>
                </a:solidFill>
                <a:cs typeface="Arial" pitchFamily="34" charset="0"/>
              </a:rPr>
              <a:t> </a:t>
            </a:r>
            <a:r>
              <a:rPr lang="en-US" altLang="ko-KR" sz="1867" dirty="0" err="1">
                <a:solidFill>
                  <a:schemeClr val="bg1"/>
                </a:solidFill>
                <a:cs typeface="Arial" pitchFamily="34" charset="0"/>
              </a:rPr>
              <a:t>Phương</a:t>
            </a:r>
            <a:r>
              <a:rPr lang="en-US" altLang="ko-KR" sz="1867" dirty="0">
                <a:solidFill>
                  <a:schemeClr val="bg1"/>
                </a:solidFill>
                <a:cs typeface="Arial" pitchFamily="34" charset="0"/>
              </a:rPr>
              <a:t> Thanh</a:t>
            </a:r>
          </a:p>
        </p:txBody>
      </p:sp>
    </p:spTree>
    <p:extLst>
      <p:ext uri="{BB962C8B-B14F-4D97-AF65-F5344CB8AC3E}">
        <p14:creationId xmlns:p14="http://schemas.microsoft.com/office/powerpoint/2010/main" val="2429272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PHÁT TRIỂN ỨNG DỤNG</a:t>
            </a:r>
          </a:p>
        </p:txBody>
      </p:sp>
      <p:sp>
        <p:nvSpPr>
          <p:cNvPr id="5" name="TextBox 4">
            <a:extLst>
              <a:ext uri="{FF2B5EF4-FFF2-40B4-BE49-F238E27FC236}">
                <a16:creationId xmlns:a16="http://schemas.microsoft.com/office/drawing/2014/main" id="{447F6291-1FA2-49FE-A435-AAD7AD138182}"/>
              </a:ext>
            </a:extLst>
          </p:cNvPr>
          <p:cNvSpPr txBox="1"/>
          <p:nvPr/>
        </p:nvSpPr>
        <p:spPr>
          <a:xfrm>
            <a:off x="699893" y="2736502"/>
            <a:ext cx="2709671" cy="1384995"/>
          </a:xfrm>
          <a:prstGeom prst="rect">
            <a:avLst/>
          </a:prstGeom>
          <a:noFill/>
        </p:spPr>
        <p:txBody>
          <a:bodyPr wrap="square" rtlCol="0">
            <a:spAutoFit/>
          </a:bodyPr>
          <a:lstStyle/>
          <a:p>
            <a:r>
              <a:rPr lang="en-US" altLang="ko-KR" sz="2800" b="1" dirty="0" err="1">
                <a:solidFill>
                  <a:schemeClr val="accent1"/>
                </a:solidFill>
                <a:cs typeface="Arial" pitchFamily="34" charset="0"/>
              </a:rPr>
              <a:t>Tối</a:t>
            </a:r>
            <a:r>
              <a:rPr lang="en-US" altLang="ko-KR" sz="2800" b="1" dirty="0">
                <a:solidFill>
                  <a:schemeClr val="accent1"/>
                </a:solidFill>
                <a:cs typeface="Arial" pitchFamily="34" charset="0"/>
              </a:rPr>
              <a:t> </a:t>
            </a:r>
            <a:r>
              <a:rPr lang="vi-VN" altLang="ko-KR" sz="2800" b="1" dirty="0">
                <a:solidFill>
                  <a:schemeClr val="accent1"/>
                </a:solidFill>
                <a:cs typeface="Arial" pitchFamily="34" charset="0"/>
              </a:rPr>
              <a:t>ư</a:t>
            </a:r>
            <a:r>
              <a:rPr lang="en-US" altLang="ko-KR" sz="2800" b="1" dirty="0">
                <a:solidFill>
                  <a:schemeClr val="accent1"/>
                </a:solidFill>
                <a:cs typeface="Arial" pitchFamily="34" charset="0"/>
              </a:rPr>
              <a:t>u </a:t>
            </a:r>
            <a:r>
              <a:rPr lang="en-US" altLang="ko-KR" sz="2800" b="1" dirty="0" err="1">
                <a:solidFill>
                  <a:schemeClr val="accent1"/>
                </a:solidFill>
                <a:cs typeface="Arial" pitchFamily="34" charset="0"/>
              </a:rPr>
              <a:t>hóa</a:t>
            </a:r>
            <a:r>
              <a:rPr lang="en-US" altLang="ko-KR" sz="2800" b="1" dirty="0">
                <a:solidFill>
                  <a:schemeClr val="accent1"/>
                </a:solidFill>
                <a:cs typeface="Arial" pitchFamily="34" charset="0"/>
              </a:rPr>
              <a:t> </a:t>
            </a:r>
          </a:p>
          <a:p>
            <a:r>
              <a:rPr lang="en-US" altLang="ko-KR" sz="2800" b="1" dirty="0" err="1">
                <a:solidFill>
                  <a:schemeClr val="accent1"/>
                </a:solidFill>
                <a:cs typeface="Arial" pitchFamily="34" charset="0"/>
              </a:rPr>
              <a:t>trải</a:t>
            </a:r>
            <a:r>
              <a:rPr lang="en-US" altLang="ko-KR" sz="2800" b="1" dirty="0">
                <a:solidFill>
                  <a:schemeClr val="accent1"/>
                </a:solidFill>
                <a:cs typeface="Arial" pitchFamily="34" charset="0"/>
              </a:rPr>
              <a:t> </a:t>
            </a:r>
            <a:r>
              <a:rPr lang="en-US" altLang="ko-KR" sz="2800" b="1" dirty="0" err="1">
                <a:solidFill>
                  <a:schemeClr val="accent1"/>
                </a:solidFill>
                <a:cs typeface="Arial" pitchFamily="34" charset="0"/>
              </a:rPr>
              <a:t>nghiệm</a:t>
            </a:r>
            <a:r>
              <a:rPr lang="en-US" altLang="ko-KR" sz="2800" b="1" dirty="0">
                <a:solidFill>
                  <a:schemeClr val="accent1"/>
                </a:solidFill>
                <a:cs typeface="Arial" pitchFamily="34" charset="0"/>
              </a:rPr>
              <a:t> ng</a:t>
            </a:r>
            <a:r>
              <a:rPr lang="vi-VN" altLang="ko-KR" sz="2800" b="1" dirty="0">
                <a:solidFill>
                  <a:schemeClr val="accent1"/>
                </a:solidFill>
                <a:cs typeface="Arial" pitchFamily="34" charset="0"/>
              </a:rPr>
              <a:t>ư</a:t>
            </a:r>
            <a:r>
              <a:rPr lang="en-US" altLang="ko-KR" sz="2800" b="1" dirty="0" err="1">
                <a:solidFill>
                  <a:schemeClr val="accent1"/>
                </a:solidFill>
                <a:cs typeface="Arial" pitchFamily="34" charset="0"/>
              </a:rPr>
              <a:t>ời</a:t>
            </a:r>
            <a:r>
              <a:rPr lang="en-US" altLang="ko-KR" sz="2800" b="1" dirty="0">
                <a:solidFill>
                  <a:schemeClr val="accent1"/>
                </a:solidFill>
                <a:cs typeface="Arial" pitchFamily="34" charset="0"/>
              </a:rPr>
              <a:t> </a:t>
            </a:r>
            <a:r>
              <a:rPr lang="en-US" altLang="ko-KR" sz="2800" b="1" dirty="0" err="1">
                <a:solidFill>
                  <a:schemeClr val="accent1"/>
                </a:solidFill>
                <a:cs typeface="Arial" pitchFamily="34" charset="0"/>
              </a:rPr>
              <a:t>dùng</a:t>
            </a:r>
            <a:endParaRPr lang="en-US" altLang="ko-KR" sz="2800" b="1" dirty="0">
              <a:solidFill>
                <a:schemeClr val="accent1"/>
              </a:solidFill>
              <a:cs typeface="Arial" pitchFamily="34" charset="0"/>
            </a:endParaRPr>
          </a:p>
        </p:txBody>
      </p:sp>
      <p:graphicFrame>
        <p:nvGraphicFramePr>
          <p:cNvPr id="6" name="Table 5">
            <a:extLst>
              <a:ext uri="{FF2B5EF4-FFF2-40B4-BE49-F238E27FC236}">
                <a16:creationId xmlns:a16="http://schemas.microsoft.com/office/drawing/2014/main" id="{D0A5C3BC-AAE5-4A9B-8962-3BAF0ABAAB5C}"/>
              </a:ext>
            </a:extLst>
          </p:cNvPr>
          <p:cNvGraphicFramePr>
            <a:graphicFrameLocks noGrp="1"/>
          </p:cNvGraphicFramePr>
          <p:nvPr>
            <p:extLst>
              <p:ext uri="{D42A27DB-BD31-4B8C-83A1-F6EECF244321}">
                <p14:modId xmlns:p14="http://schemas.microsoft.com/office/powerpoint/2010/main" val="3528227756"/>
              </p:ext>
            </p:extLst>
          </p:nvPr>
        </p:nvGraphicFramePr>
        <p:xfrm>
          <a:off x="4272559" y="2118585"/>
          <a:ext cx="2822722" cy="3375375"/>
        </p:xfrm>
        <a:graphic>
          <a:graphicData uri="http://schemas.openxmlformats.org/drawingml/2006/table">
            <a:tbl>
              <a:tblPr firstRow="1" bandRow="1">
                <a:tableStyleId>{5C22544A-7EE6-4342-B048-85BDC9FD1C3A}</a:tableStyleId>
              </a:tblPr>
              <a:tblGrid>
                <a:gridCol w="352023">
                  <a:extLst>
                    <a:ext uri="{9D8B030D-6E8A-4147-A177-3AD203B41FA5}">
                      <a16:colId xmlns:a16="http://schemas.microsoft.com/office/drawing/2014/main" val="20000"/>
                    </a:ext>
                  </a:extLst>
                </a:gridCol>
                <a:gridCol w="2118676">
                  <a:extLst>
                    <a:ext uri="{9D8B030D-6E8A-4147-A177-3AD203B41FA5}">
                      <a16:colId xmlns:a16="http://schemas.microsoft.com/office/drawing/2014/main" val="20001"/>
                    </a:ext>
                  </a:extLst>
                </a:gridCol>
                <a:gridCol w="352023">
                  <a:extLst>
                    <a:ext uri="{9D8B030D-6E8A-4147-A177-3AD203B41FA5}">
                      <a16:colId xmlns:a16="http://schemas.microsoft.com/office/drawing/2014/main" val="20002"/>
                    </a:ext>
                  </a:extLst>
                </a:gridCol>
              </a:tblGrid>
              <a:tr h="388335">
                <a:tc>
                  <a:txBody>
                    <a:bodyPr/>
                    <a:lstStyle/>
                    <a:p>
                      <a:pPr latinLnBrk="1"/>
                      <a:endParaRPr lang="ko-KR" altLang="en-US" sz="1800"/>
                    </a:p>
                  </a:txBody>
                  <a:tcPr>
                    <a:lnL w="28575" cap="flat" cmpd="sng" algn="ctr">
                      <a:solidFill>
                        <a:schemeClr val="accent3"/>
                      </a:solidFill>
                      <a:prstDash val="solid"/>
                      <a:round/>
                      <a:headEnd type="none" w="med" len="med"/>
                      <a:tailEnd type="none" w="med" len="med"/>
                    </a:lnL>
                    <a:lnT w="28575" cap="flat" cmpd="sng" algn="ctr">
                      <a:solidFill>
                        <a:schemeClr val="accent3"/>
                      </a:solidFill>
                      <a:prstDash val="solid"/>
                      <a:round/>
                      <a:headEnd type="none" w="med" len="med"/>
                      <a:tailEnd type="none" w="med" len="med"/>
                    </a:lnT>
                    <a:solidFill>
                      <a:schemeClr val="bg1"/>
                    </a:solidFill>
                  </a:tcPr>
                </a:tc>
                <a:tc>
                  <a:txBody>
                    <a:bodyPr/>
                    <a:lstStyle/>
                    <a:p>
                      <a:pPr latinLnBrk="1"/>
                      <a:endParaRPr lang="ko-KR" altLang="en-US" sz="1200">
                        <a:latin typeface="Arial" pitchFamily="34" charset="0"/>
                        <a:cs typeface="Arial" pitchFamily="34" charset="0"/>
                      </a:endParaRPr>
                    </a:p>
                  </a:txBody>
                  <a:tcPr>
                    <a:lnT w="28575" cap="flat" cmpd="sng" algn="ctr">
                      <a:solidFill>
                        <a:schemeClr val="accent3"/>
                      </a:solidFill>
                      <a:prstDash val="solid"/>
                      <a:round/>
                      <a:headEnd type="none" w="med" len="med"/>
                      <a:tailEnd type="none" w="med" len="med"/>
                    </a:lnT>
                    <a:solidFill>
                      <a:schemeClr val="bg1"/>
                    </a:solidFill>
                  </a:tcPr>
                </a:tc>
                <a:tc>
                  <a:txBody>
                    <a:bodyPr/>
                    <a:lstStyle/>
                    <a:p>
                      <a:pPr latinLnBrk="1"/>
                      <a:endParaRPr lang="ko-KR" altLang="en-US" sz="1800"/>
                    </a:p>
                  </a:txBody>
                  <a:tcPr>
                    <a:lnR w="28575" cap="flat" cmpd="sng" algn="ctr">
                      <a:solidFill>
                        <a:schemeClr val="accent3"/>
                      </a:solidFill>
                      <a:prstDash val="solid"/>
                      <a:round/>
                      <a:headEnd type="none" w="med" len="med"/>
                      <a:tailEnd type="none" w="med" len="med"/>
                    </a:lnR>
                    <a:lnT w="28575" cap="flat" cmpd="sng" algn="ctr">
                      <a:solidFill>
                        <a:schemeClr val="accent3"/>
                      </a:solidFill>
                      <a:prstDash val="solid"/>
                      <a:round/>
                      <a:headEnd type="none" w="med" len="med"/>
                      <a:tailEnd type="none" w="med" len="med"/>
                    </a:lnT>
                    <a:solidFill>
                      <a:schemeClr val="bg1"/>
                    </a:solidFill>
                  </a:tcPr>
                </a:tc>
                <a:extLst>
                  <a:ext uri="{0D108BD9-81ED-4DB2-BD59-A6C34878D82A}">
                    <a16:rowId xmlns:a16="http://schemas.microsoft.com/office/drawing/2014/main" val="10000"/>
                  </a:ext>
                </a:extLst>
              </a:tr>
              <a:tr h="396240">
                <a:tc>
                  <a:txBody>
                    <a:bodyPr/>
                    <a:lstStyle/>
                    <a:p>
                      <a:pPr latinLnBrk="1"/>
                      <a:endParaRPr lang="ko-KR" altLang="en-US" sz="1800"/>
                    </a:p>
                  </a:txBody>
                  <a:tcPr>
                    <a:lnL w="28575" cap="flat" cmpd="sng" algn="ctr">
                      <a:solidFill>
                        <a:schemeClr val="accent3"/>
                      </a:solidFill>
                      <a:prstDash val="solid"/>
                      <a:round/>
                      <a:headEnd type="none" w="med" len="med"/>
                      <a:tailEnd type="none" w="med" len="med"/>
                    </a:lnL>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000" b="1" err="1">
                          <a:solidFill>
                            <a:schemeClr val="accent3"/>
                          </a:solidFill>
                          <a:latin typeface="+mn-lt"/>
                          <a:cs typeface="Arial" pitchFamily="34" charset="0"/>
                        </a:rPr>
                        <a:t>Giai</a:t>
                      </a:r>
                      <a:r>
                        <a:rPr lang="en-US" altLang="ko-KR" sz="2000" b="1">
                          <a:solidFill>
                            <a:schemeClr val="accent3"/>
                          </a:solidFill>
                          <a:latin typeface="+mn-lt"/>
                          <a:cs typeface="Arial" pitchFamily="34" charset="0"/>
                        </a:rPr>
                        <a:t> </a:t>
                      </a:r>
                      <a:r>
                        <a:rPr lang="en-US" altLang="ko-KR" sz="2000" b="1" err="1">
                          <a:solidFill>
                            <a:schemeClr val="accent3"/>
                          </a:solidFill>
                          <a:latin typeface="+mn-lt"/>
                          <a:cs typeface="Arial" pitchFamily="34" charset="0"/>
                        </a:rPr>
                        <a:t>đoạn</a:t>
                      </a:r>
                      <a:r>
                        <a:rPr lang="en-US" altLang="ko-KR" sz="2000" b="1">
                          <a:solidFill>
                            <a:schemeClr val="accent3"/>
                          </a:solidFill>
                          <a:latin typeface="+mn-lt"/>
                          <a:cs typeface="Arial" pitchFamily="34" charset="0"/>
                        </a:rPr>
                        <a:t> beta</a:t>
                      </a: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000" b="1">
                          <a:solidFill>
                            <a:schemeClr val="accent3"/>
                          </a:solidFill>
                          <a:latin typeface="+mn-lt"/>
                          <a:cs typeface="Arial" pitchFamily="34" charset="0"/>
                        </a:rPr>
                        <a:t>(3 </a:t>
                      </a:r>
                      <a:r>
                        <a:rPr lang="en-US" altLang="ko-KR" sz="2000" b="1" err="1">
                          <a:solidFill>
                            <a:schemeClr val="accent3"/>
                          </a:solidFill>
                          <a:latin typeface="+mn-lt"/>
                          <a:cs typeface="Arial" pitchFamily="34" charset="0"/>
                        </a:rPr>
                        <a:t>tháng</a:t>
                      </a:r>
                      <a:r>
                        <a:rPr lang="en-US" altLang="ko-KR" sz="2000" b="1">
                          <a:solidFill>
                            <a:schemeClr val="accent3"/>
                          </a:solidFill>
                          <a:latin typeface="+mn-lt"/>
                          <a:cs typeface="Arial" pitchFamily="34" charset="0"/>
                        </a:rPr>
                        <a:t> đầu) </a:t>
                      </a:r>
                      <a:endParaRPr lang="ko-KR" altLang="en-US" sz="2000" b="1">
                        <a:solidFill>
                          <a:schemeClr val="accent3"/>
                        </a:solidFill>
                        <a:latin typeface="+mn-lt"/>
                        <a:cs typeface="Arial" pitchFamily="34" charset="0"/>
                      </a:endParaRPr>
                    </a:p>
                  </a:txBody>
                  <a:tcPr anchor="ctr">
                    <a:solidFill>
                      <a:schemeClr val="bg1"/>
                    </a:solidFill>
                  </a:tcPr>
                </a:tc>
                <a:tc>
                  <a:txBody>
                    <a:bodyPr/>
                    <a:lstStyle/>
                    <a:p>
                      <a:pPr latinLnBrk="1"/>
                      <a:endParaRPr lang="ko-KR" altLang="en-US" sz="1800">
                        <a:latin typeface="+mn-lt"/>
                      </a:endParaRPr>
                    </a:p>
                  </a:txBody>
                  <a:tcPr>
                    <a:lnR w="28575" cap="flat" cmpd="sng" algn="ctr">
                      <a:solidFill>
                        <a:schemeClr val="accent3"/>
                      </a:solidFill>
                      <a:prstDash val="solid"/>
                      <a:round/>
                      <a:headEnd type="none" w="med" len="med"/>
                      <a:tailEnd type="none" w="med" len="med"/>
                    </a:lnR>
                    <a:solidFill>
                      <a:schemeClr val="bg1"/>
                    </a:solidFill>
                  </a:tcPr>
                </a:tc>
                <a:extLst>
                  <a:ext uri="{0D108BD9-81ED-4DB2-BD59-A6C34878D82A}">
                    <a16:rowId xmlns:a16="http://schemas.microsoft.com/office/drawing/2014/main" val="10001"/>
                  </a:ext>
                </a:extLst>
              </a:tr>
              <a:tr h="388335">
                <a:tc>
                  <a:txBody>
                    <a:bodyPr/>
                    <a:lstStyle/>
                    <a:p>
                      <a:pPr latinLnBrk="1"/>
                      <a:endParaRPr lang="ko-KR" altLang="en-US" sz="1800"/>
                    </a:p>
                  </a:txBody>
                  <a:tcPr>
                    <a:lnL w="28575" cap="flat" cmpd="sng" algn="ctr">
                      <a:solidFill>
                        <a:schemeClr val="accent3"/>
                      </a:solidFill>
                      <a:prstDash val="solid"/>
                      <a:round/>
                      <a:headEnd type="none" w="med" len="med"/>
                      <a:tailEnd type="none" w="med" len="med"/>
                    </a:lnL>
                    <a:solidFill>
                      <a:schemeClr val="bg1"/>
                    </a:solidFill>
                  </a:tcPr>
                </a:tc>
                <a:tc>
                  <a:txBody>
                    <a:bodyPr/>
                    <a:lstStyle/>
                    <a:p>
                      <a:pPr marL="171450" marR="0" indent="-171450" algn="l" defTabSz="914400" rtl="0" eaLnBrk="1" fontAlgn="auto" latinLnBrk="1" hangingPunct="1">
                        <a:lnSpc>
                          <a:spcPct val="100000"/>
                        </a:lnSpc>
                        <a:spcBef>
                          <a:spcPts val="0"/>
                        </a:spcBef>
                        <a:spcAft>
                          <a:spcPts val="0"/>
                        </a:spcAft>
                        <a:buClrTx/>
                        <a:buSzTx/>
                        <a:buFont typeface="Arial" panose="020B0604020202020204" pitchFamily="34" charset="0"/>
                        <a:buChar char="•"/>
                        <a:tabLst/>
                        <a:defRPr/>
                      </a:pPr>
                      <a:r>
                        <a:rPr lang="vi-VN" altLang="ko-KR" sz="1200" b="1">
                          <a:solidFill>
                            <a:schemeClr val="tx1">
                              <a:lumMod val="75000"/>
                              <a:lumOff val="25000"/>
                            </a:schemeClr>
                          </a:solidFill>
                          <a:latin typeface="+mn-lt"/>
                          <a:cs typeface="Arial" pitchFamily="34" charset="0"/>
                        </a:rPr>
                        <a:t>Thu thập phản hồi từ 50-100 người dùng đầu tiên thông qua khảo sát và phân tích hành vi sử dụng.</a:t>
                      </a:r>
                    </a:p>
                    <a:p>
                      <a:pPr marL="171450" marR="0" indent="-171450" algn="l" defTabSz="914400" rtl="0" eaLnBrk="1" fontAlgn="auto" latinLnBrk="1" hangingPunct="1">
                        <a:lnSpc>
                          <a:spcPct val="100000"/>
                        </a:lnSpc>
                        <a:spcBef>
                          <a:spcPts val="0"/>
                        </a:spcBef>
                        <a:spcAft>
                          <a:spcPts val="0"/>
                        </a:spcAft>
                        <a:buClrTx/>
                        <a:buSzTx/>
                        <a:buFont typeface="Arial" panose="020B0604020202020204" pitchFamily="34" charset="0"/>
                        <a:buChar char="•"/>
                        <a:tabLst/>
                        <a:defRPr/>
                      </a:pPr>
                      <a:r>
                        <a:rPr lang="vi-VN" altLang="ko-KR" sz="1200" b="1">
                          <a:solidFill>
                            <a:schemeClr val="tx1">
                              <a:lumMod val="75000"/>
                              <a:lumOff val="25000"/>
                            </a:schemeClr>
                          </a:solidFill>
                          <a:latin typeface="+mn-lt"/>
                          <a:cs typeface="Arial" pitchFamily="34" charset="0"/>
                        </a:rPr>
                        <a:t>Tinh chỉnh giao diện để đơn giản hóa quy trình tìm kiếm và đăng ký gia sư.</a:t>
                      </a:r>
                    </a:p>
                    <a:p>
                      <a:pPr marL="171450" marR="0" indent="-171450" algn="ctr" defTabSz="914400" rtl="0" eaLnBrk="1" fontAlgn="auto" latinLnBrk="1" hangingPunct="1">
                        <a:lnSpc>
                          <a:spcPct val="100000"/>
                        </a:lnSpc>
                        <a:spcBef>
                          <a:spcPts val="0"/>
                        </a:spcBef>
                        <a:spcAft>
                          <a:spcPts val="0"/>
                        </a:spcAft>
                        <a:buClrTx/>
                        <a:buSzTx/>
                        <a:buFont typeface="Arial" panose="020B0604020202020204" pitchFamily="34" charset="0"/>
                        <a:buChar char="•"/>
                        <a:tabLst/>
                        <a:defRPr/>
                      </a:pPr>
                      <a:endParaRPr lang="ko-KR" altLang="en-US" sz="1200" b="1">
                        <a:solidFill>
                          <a:schemeClr val="tx1">
                            <a:lumMod val="75000"/>
                            <a:lumOff val="25000"/>
                          </a:schemeClr>
                        </a:solidFill>
                        <a:latin typeface="+mn-lt"/>
                        <a:cs typeface="Arial" pitchFamily="34" charset="0"/>
                      </a:endParaRPr>
                    </a:p>
                  </a:txBody>
                  <a:tcPr anchor="ctr">
                    <a:solidFill>
                      <a:schemeClr val="bg1"/>
                    </a:solidFill>
                  </a:tcPr>
                </a:tc>
                <a:tc>
                  <a:txBody>
                    <a:bodyPr/>
                    <a:lstStyle/>
                    <a:p>
                      <a:endParaRPr lang="ko-KR" altLang="en-US" sz="1800">
                        <a:latin typeface="+mn-lt"/>
                      </a:endParaRPr>
                    </a:p>
                  </a:txBody>
                  <a:tcPr>
                    <a:lnR w="28575" cap="flat" cmpd="sng" algn="ctr">
                      <a:solidFill>
                        <a:schemeClr val="accent3"/>
                      </a:solidFill>
                      <a:prstDash val="solid"/>
                      <a:round/>
                      <a:headEnd type="none" w="med" len="med"/>
                      <a:tailEnd type="none" w="med" len="med"/>
                    </a:lnR>
                    <a:solidFill>
                      <a:schemeClr val="bg1"/>
                    </a:solidFill>
                  </a:tcPr>
                </a:tc>
                <a:extLst>
                  <a:ext uri="{0D108BD9-81ED-4DB2-BD59-A6C34878D82A}">
                    <a16:rowId xmlns:a16="http://schemas.microsoft.com/office/drawing/2014/main" val="10003"/>
                  </a:ext>
                </a:extLst>
              </a:tr>
              <a:tr h="365760">
                <a:tc>
                  <a:txBody>
                    <a:bodyPr/>
                    <a:lstStyle/>
                    <a:p>
                      <a:pPr latinLnBrk="1"/>
                      <a:endParaRPr lang="ko-KR" altLang="en-US" sz="1800"/>
                    </a:p>
                  </a:txBody>
                  <a:tcPr>
                    <a:lnL w="28575" cap="flat" cmpd="sng" algn="ctr">
                      <a:solidFill>
                        <a:schemeClr val="accent3"/>
                      </a:solidFill>
                      <a:prstDash val="solid"/>
                      <a:round/>
                      <a:headEnd type="none" w="med" len="med"/>
                      <a:tailEnd type="none" w="med" len="med"/>
                    </a:lnL>
                    <a:lnB w="28575" cap="flat" cmpd="sng" algn="ctr">
                      <a:solidFill>
                        <a:schemeClr val="accent3"/>
                      </a:solidFill>
                      <a:prstDash val="solid"/>
                      <a:round/>
                      <a:headEnd type="none" w="med" len="med"/>
                      <a:tailEnd type="none" w="med" len="med"/>
                    </a:lnB>
                    <a:solidFill>
                      <a:schemeClr val="bg1"/>
                    </a:solidFill>
                  </a:tcPr>
                </a:tc>
                <a:tc>
                  <a:txBody>
                    <a:bodyPr/>
                    <a:lstStyle/>
                    <a:p>
                      <a:pPr algn="ctr" latinLnBrk="1"/>
                      <a:endParaRPr lang="ko-KR" altLang="en-US" sz="1200">
                        <a:latin typeface="+mn-lt"/>
                        <a:cs typeface="Arial" pitchFamily="34" charset="0"/>
                      </a:endParaRPr>
                    </a:p>
                  </a:txBody>
                  <a:tcPr anchor="ctr">
                    <a:lnB w="28575" cap="flat" cmpd="sng" algn="ctr">
                      <a:solidFill>
                        <a:schemeClr val="accent3"/>
                      </a:solidFill>
                      <a:prstDash val="solid"/>
                      <a:round/>
                      <a:headEnd type="none" w="med" len="med"/>
                      <a:tailEnd type="none" w="med" len="med"/>
                    </a:lnB>
                    <a:solidFill>
                      <a:schemeClr val="bg1"/>
                    </a:solidFill>
                  </a:tcPr>
                </a:tc>
                <a:tc>
                  <a:txBody>
                    <a:bodyPr/>
                    <a:lstStyle/>
                    <a:p>
                      <a:pPr latinLnBrk="1"/>
                      <a:endParaRPr lang="ko-KR" altLang="en-US" sz="1800">
                        <a:latin typeface="+mn-lt"/>
                      </a:endParaRPr>
                    </a:p>
                  </a:txBody>
                  <a:tcPr>
                    <a:lnR w="28575" cap="flat" cmpd="sng" algn="ctr">
                      <a:solidFill>
                        <a:schemeClr val="accent3"/>
                      </a:solidFill>
                      <a:prstDash val="solid"/>
                      <a:round/>
                      <a:headEnd type="none" w="med" len="med"/>
                      <a:tailEnd type="none" w="med" len="med"/>
                    </a:lnR>
                    <a:lnB w="28575"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sp>
        <p:nvSpPr>
          <p:cNvPr id="9" name="Rectangle 8">
            <a:extLst>
              <a:ext uri="{FF2B5EF4-FFF2-40B4-BE49-F238E27FC236}">
                <a16:creationId xmlns:a16="http://schemas.microsoft.com/office/drawing/2014/main" id="{1B86E320-791A-4AB9-BCF7-9A74895524A3}"/>
              </a:ext>
            </a:extLst>
          </p:cNvPr>
          <p:cNvSpPr/>
          <p:nvPr/>
        </p:nvSpPr>
        <p:spPr>
          <a:xfrm>
            <a:off x="5461128" y="1817051"/>
            <a:ext cx="597201" cy="5972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 name="Rectangle 16">
            <a:extLst>
              <a:ext uri="{FF2B5EF4-FFF2-40B4-BE49-F238E27FC236}">
                <a16:creationId xmlns:a16="http://schemas.microsoft.com/office/drawing/2014/main" id="{22EDF0F0-8FB2-468C-B0EF-84622D4A15A8}"/>
              </a:ext>
            </a:extLst>
          </p:cNvPr>
          <p:cNvSpPr/>
          <p:nvPr/>
        </p:nvSpPr>
        <p:spPr>
          <a:xfrm rot="2700000">
            <a:off x="5634491" y="1880212"/>
            <a:ext cx="265920" cy="476745"/>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aphicFrame>
        <p:nvGraphicFramePr>
          <p:cNvPr id="15" name="Table 14">
            <a:extLst>
              <a:ext uri="{FF2B5EF4-FFF2-40B4-BE49-F238E27FC236}">
                <a16:creationId xmlns:a16="http://schemas.microsoft.com/office/drawing/2014/main" id="{20AF2742-FACA-41F8-B450-B63D17F4C33B}"/>
              </a:ext>
            </a:extLst>
          </p:cNvPr>
          <p:cNvGraphicFramePr>
            <a:graphicFrameLocks noGrp="1"/>
          </p:cNvGraphicFramePr>
          <p:nvPr>
            <p:extLst>
              <p:ext uri="{D42A27DB-BD31-4B8C-83A1-F6EECF244321}">
                <p14:modId xmlns:p14="http://schemas.microsoft.com/office/powerpoint/2010/main" val="2625470311"/>
              </p:ext>
            </p:extLst>
          </p:nvPr>
        </p:nvGraphicFramePr>
        <p:xfrm>
          <a:off x="7958276" y="2157546"/>
          <a:ext cx="2822722" cy="3336414"/>
        </p:xfrm>
        <a:graphic>
          <a:graphicData uri="http://schemas.openxmlformats.org/drawingml/2006/table">
            <a:tbl>
              <a:tblPr firstRow="1" bandRow="1">
                <a:tableStyleId>{5C22544A-7EE6-4342-B048-85BDC9FD1C3A}</a:tableStyleId>
              </a:tblPr>
              <a:tblGrid>
                <a:gridCol w="352023">
                  <a:extLst>
                    <a:ext uri="{9D8B030D-6E8A-4147-A177-3AD203B41FA5}">
                      <a16:colId xmlns:a16="http://schemas.microsoft.com/office/drawing/2014/main" val="20000"/>
                    </a:ext>
                  </a:extLst>
                </a:gridCol>
                <a:gridCol w="2118676">
                  <a:extLst>
                    <a:ext uri="{9D8B030D-6E8A-4147-A177-3AD203B41FA5}">
                      <a16:colId xmlns:a16="http://schemas.microsoft.com/office/drawing/2014/main" val="20001"/>
                    </a:ext>
                  </a:extLst>
                </a:gridCol>
                <a:gridCol w="352023">
                  <a:extLst>
                    <a:ext uri="{9D8B030D-6E8A-4147-A177-3AD203B41FA5}">
                      <a16:colId xmlns:a16="http://schemas.microsoft.com/office/drawing/2014/main" val="20002"/>
                    </a:ext>
                  </a:extLst>
                </a:gridCol>
              </a:tblGrid>
              <a:tr h="439402">
                <a:tc>
                  <a:txBody>
                    <a:bodyPr/>
                    <a:lstStyle/>
                    <a:p>
                      <a:pPr latinLnBrk="1"/>
                      <a:endParaRPr lang="ko-KR" altLang="en-US" sz="1800"/>
                    </a:p>
                  </a:txBody>
                  <a:tcPr>
                    <a:lnL w="28575" cap="flat" cmpd="sng" algn="ctr">
                      <a:solidFill>
                        <a:schemeClr val="accent3"/>
                      </a:solidFill>
                      <a:prstDash val="solid"/>
                      <a:round/>
                      <a:headEnd type="none" w="med" len="med"/>
                      <a:tailEnd type="none" w="med" len="med"/>
                    </a:lnL>
                    <a:lnT w="28575" cap="flat" cmpd="sng" algn="ctr">
                      <a:solidFill>
                        <a:schemeClr val="accent3"/>
                      </a:solidFill>
                      <a:prstDash val="solid"/>
                      <a:round/>
                      <a:headEnd type="none" w="med" len="med"/>
                      <a:tailEnd type="none" w="med" len="med"/>
                    </a:lnT>
                    <a:solidFill>
                      <a:schemeClr val="bg1"/>
                    </a:solidFill>
                  </a:tcPr>
                </a:tc>
                <a:tc>
                  <a:txBody>
                    <a:bodyPr/>
                    <a:lstStyle/>
                    <a:p>
                      <a:pPr latinLnBrk="1"/>
                      <a:endParaRPr lang="ko-KR" altLang="en-US" sz="1200">
                        <a:latin typeface="Arial" pitchFamily="34" charset="0"/>
                        <a:cs typeface="Arial" pitchFamily="34" charset="0"/>
                      </a:endParaRPr>
                    </a:p>
                  </a:txBody>
                  <a:tcPr>
                    <a:lnT w="28575" cap="flat" cmpd="sng" algn="ctr">
                      <a:solidFill>
                        <a:schemeClr val="accent3"/>
                      </a:solidFill>
                      <a:prstDash val="solid"/>
                      <a:round/>
                      <a:headEnd type="none" w="med" len="med"/>
                      <a:tailEnd type="none" w="med" len="med"/>
                    </a:lnT>
                    <a:solidFill>
                      <a:schemeClr val="bg1"/>
                    </a:solidFill>
                  </a:tcPr>
                </a:tc>
                <a:tc>
                  <a:txBody>
                    <a:bodyPr/>
                    <a:lstStyle/>
                    <a:p>
                      <a:pPr latinLnBrk="1"/>
                      <a:endParaRPr lang="ko-KR" altLang="en-US" sz="1800"/>
                    </a:p>
                  </a:txBody>
                  <a:tcPr>
                    <a:lnR w="28575" cap="flat" cmpd="sng" algn="ctr">
                      <a:solidFill>
                        <a:schemeClr val="accent3"/>
                      </a:solidFill>
                      <a:prstDash val="solid"/>
                      <a:round/>
                      <a:headEnd type="none" w="med" len="med"/>
                      <a:tailEnd type="none" w="med" len="med"/>
                    </a:lnR>
                    <a:lnT w="28575" cap="flat" cmpd="sng" algn="ctr">
                      <a:solidFill>
                        <a:schemeClr val="accent3"/>
                      </a:solidFill>
                      <a:prstDash val="solid"/>
                      <a:round/>
                      <a:headEnd type="none" w="med" len="med"/>
                      <a:tailEnd type="none" w="med" len="med"/>
                    </a:lnT>
                    <a:solidFill>
                      <a:schemeClr val="bg1"/>
                    </a:solidFill>
                  </a:tcPr>
                </a:tc>
                <a:extLst>
                  <a:ext uri="{0D108BD9-81ED-4DB2-BD59-A6C34878D82A}">
                    <a16:rowId xmlns:a16="http://schemas.microsoft.com/office/drawing/2014/main" val="10000"/>
                  </a:ext>
                </a:extLst>
              </a:tr>
              <a:tr h="1138112">
                <a:tc>
                  <a:txBody>
                    <a:bodyPr/>
                    <a:lstStyle/>
                    <a:p>
                      <a:pPr latinLnBrk="1"/>
                      <a:endParaRPr lang="ko-KR" altLang="en-US" sz="1800"/>
                    </a:p>
                  </a:txBody>
                  <a:tcPr>
                    <a:lnL w="28575" cap="flat" cmpd="sng" algn="ctr">
                      <a:solidFill>
                        <a:schemeClr val="accent3"/>
                      </a:solidFill>
                      <a:prstDash val="solid"/>
                      <a:round/>
                      <a:headEnd type="none" w="med" len="med"/>
                      <a:tailEnd type="none" w="med" len="med"/>
                    </a:lnL>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000" b="1">
                          <a:solidFill>
                            <a:schemeClr val="accent3"/>
                          </a:solidFill>
                          <a:latin typeface="+mn-lt"/>
                          <a:cs typeface="Arial" pitchFamily="34" charset="0"/>
                        </a:rPr>
                        <a:t>Cập </a:t>
                      </a:r>
                      <a:r>
                        <a:rPr lang="en-US" altLang="ko-KR" sz="2000" b="1" err="1">
                          <a:solidFill>
                            <a:schemeClr val="accent3"/>
                          </a:solidFill>
                          <a:latin typeface="+mn-lt"/>
                          <a:cs typeface="Arial" pitchFamily="34" charset="0"/>
                        </a:rPr>
                        <a:t>nhật</a:t>
                      </a:r>
                      <a:r>
                        <a:rPr lang="en-US" altLang="ko-KR" sz="2000" b="1">
                          <a:solidFill>
                            <a:schemeClr val="accent3"/>
                          </a:solidFill>
                          <a:latin typeface="+mn-lt"/>
                          <a:cs typeface="Arial" pitchFamily="34" charset="0"/>
                        </a:rPr>
                        <a:t> </a:t>
                      </a: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000" b="1" err="1">
                          <a:solidFill>
                            <a:schemeClr val="accent3"/>
                          </a:solidFill>
                          <a:latin typeface="+mn-lt"/>
                          <a:cs typeface="Arial" pitchFamily="34" charset="0"/>
                        </a:rPr>
                        <a:t>phiên</a:t>
                      </a:r>
                      <a:r>
                        <a:rPr lang="en-US" altLang="ko-KR" sz="2000" b="1">
                          <a:solidFill>
                            <a:schemeClr val="accent3"/>
                          </a:solidFill>
                          <a:latin typeface="+mn-lt"/>
                          <a:cs typeface="Arial" pitchFamily="34" charset="0"/>
                        </a:rPr>
                        <a:t> </a:t>
                      </a:r>
                      <a:r>
                        <a:rPr lang="en-US" altLang="ko-KR" sz="2000" b="1" err="1">
                          <a:solidFill>
                            <a:schemeClr val="accent3"/>
                          </a:solidFill>
                          <a:latin typeface="+mn-lt"/>
                          <a:cs typeface="Arial" pitchFamily="34" charset="0"/>
                        </a:rPr>
                        <a:t>bản</a:t>
                      </a:r>
                      <a:r>
                        <a:rPr lang="en-US" altLang="ko-KR" sz="2000" b="1">
                          <a:solidFill>
                            <a:schemeClr val="accent3"/>
                          </a:solidFill>
                          <a:latin typeface="+mn-lt"/>
                          <a:cs typeface="Arial" pitchFamily="34" charset="0"/>
                        </a:rPr>
                        <a:t> mới</a:t>
                      </a: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000" b="1">
                          <a:solidFill>
                            <a:schemeClr val="accent3"/>
                          </a:solidFill>
                          <a:latin typeface="+mn-lt"/>
                          <a:cs typeface="Arial" pitchFamily="34" charset="0"/>
                        </a:rPr>
                        <a:t>(6 </a:t>
                      </a:r>
                      <a:r>
                        <a:rPr lang="en-US" altLang="ko-KR" sz="2000" b="1" err="1">
                          <a:solidFill>
                            <a:schemeClr val="accent3"/>
                          </a:solidFill>
                          <a:latin typeface="+mn-lt"/>
                          <a:cs typeface="Arial" pitchFamily="34" charset="0"/>
                        </a:rPr>
                        <a:t>tháng</a:t>
                      </a:r>
                      <a:r>
                        <a:rPr lang="en-US" altLang="ko-KR" sz="2000" b="1">
                          <a:solidFill>
                            <a:schemeClr val="accent3"/>
                          </a:solidFill>
                          <a:latin typeface="+mn-lt"/>
                          <a:cs typeface="Arial" pitchFamily="34" charset="0"/>
                        </a:rPr>
                        <a:t>) </a:t>
                      </a:r>
                      <a:endParaRPr lang="ko-KR" altLang="en-US" sz="2000" b="1">
                        <a:solidFill>
                          <a:schemeClr val="accent3"/>
                        </a:solidFill>
                        <a:latin typeface="+mn-lt"/>
                        <a:cs typeface="Arial" pitchFamily="34" charset="0"/>
                      </a:endParaRPr>
                    </a:p>
                  </a:txBody>
                  <a:tcPr anchor="ctr">
                    <a:solidFill>
                      <a:schemeClr val="bg1"/>
                    </a:solidFill>
                  </a:tcPr>
                </a:tc>
                <a:tc>
                  <a:txBody>
                    <a:bodyPr/>
                    <a:lstStyle/>
                    <a:p>
                      <a:pPr latinLnBrk="1"/>
                      <a:endParaRPr lang="ko-KR" altLang="en-US" sz="1800">
                        <a:latin typeface="+mn-lt"/>
                      </a:endParaRPr>
                    </a:p>
                  </a:txBody>
                  <a:tcPr>
                    <a:lnR w="28575" cap="flat" cmpd="sng" algn="ctr">
                      <a:solidFill>
                        <a:schemeClr val="accent3"/>
                      </a:solidFill>
                      <a:prstDash val="solid"/>
                      <a:round/>
                      <a:headEnd type="none" w="med" len="med"/>
                      <a:tailEnd type="none" w="med" len="med"/>
                    </a:lnR>
                    <a:solidFill>
                      <a:schemeClr val="bg1"/>
                    </a:solidFill>
                  </a:tcPr>
                </a:tc>
                <a:extLst>
                  <a:ext uri="{0D108BD9-81ED-4DB2-BD59-A6C34878D82A}">
                    <a16:rowId xmlns:a16="http://schemas.microsoft.com/office/drawing/2014/main" val="10001"/>
                  </a:ext>
                </a:extLst>
              </a:tr>
              <a:tr h="1345041">
                <a:tc>
                  <a:txBody>
                    <a:bodyPr/>
                    <a:lstStyle/>
                    <a:p>
                      <a:pPr latinLnBrk="1"/>
                      <a:endParaRPr lang="ko-KR" altLang="en-US" sz="1800"/>
                    </a:p>
                  </a:txBody>
                  <a:tcPr>
                    <a:lnL w="28575" cap="flat" cmpd="sng" algn="ctr">
                      <a:solidFill>
                        <a:schemeClr val="accent3"/>
                      </a:solidFill>
                      <a:prstDash val="solid"/>
                      <a:round/>
                      <a:headEnd type="none" w="med" len="med"/>
                      <a:tailEnd type="none" w="med" len="med"/>
                    </a:lnL>
                    <a:solidFill>
                      <a:schemeClr val="bg1"/>
                    </a:solidFill>
                  </a:tcPr>
                </a:tc>
                <a:tc>
                  <a:txBody>
                    <a:bodyPr/>
                    <a:lstStyle/>
                    <a:p>
                      <a:pPr marL="171450" marR="0" indent="-171450" algn="l" defTabSz="914400" rtl="0" eaLnBrk="1" fontAlgn="auto" latinLnBrk="1" hangingPunct="1">
                        <a:lnSpc>
                          <a:spcPct val="100000"/>
                        </a:lnSpc>
                        <a:spcBef>
                          <a:spcPts val="0"/>
                        </a:spcBef>
                        <a:spcAft>
                          <a:spcPts val="0"/>
                        </a:spcAft>
                        <a:buClrTx/>
                        <a:buSzTx/>
                        <a:buFont typeface="Arial" panose="020B0604020202020204" pitchFamily="34" charset="0"/>
                        <a:buChar char="•"/>
                        <a:tabLst/>
                        <a:defRPr/>
                      </a:pPr>
                      <a:r>
                        <a:rPr lang="vi-VN" altLang="ko-KR" sz="1200" b="1">
                          <a:solidFill>
                            <a:schemeClr val="tx1">
                              <a:lumMod val="75000"/>
                              <a:lumOff val="25000"/>
                            </a:schemeClr>
                          </a:solidFill>
                          <a:latin typeface="+mn-lt"/>
                          <a:cs typeface="Arial" pitchFamily="34" charset="0"/>
                        </a:rPr>
                        <a:t>Tăng tốc độ tải trang và phản hồi hệ thống.</a:t>
                      </a:r>
                    </a:p>
                    <a:p>
                      <a:pPr marL="171450" marR="0" indent="-171450" algn="l" defTabSz="914400" rtl="0" eaLnBrk="1" fontAlgn="auto" latinLnBrk="1" hangingPunct="1">
                        <a:lnSpc>
                          <a:spcPct val="100000"/>
                        </a:lnSpc>
                        <a:spcBef>
                          <a:spcPts val="0"/>
                        </a:spcBef>
                        <a:spcAft>
                          <a:spcPts val="0"/>
                        </a:spcAft>
                        <a:buClrTx/>
                        <a:buSzTx/>
                        <a:buFont typeface="Arial" panose="020B0604020202020204" pitchFamily="34" charset="0"/>
                        <a:buChar char="•"/>
                        <a:tabLst/>
                        <a:defRPr/>
                      </a:pPr>
                      <a:r>
                        <a:rPr lang="vi-VN" altLang="ko-KR" sz="1200" b="1">
                          <a:solidFill>
                            <a:schemeClr val="tx1">
                              <a:lumMod val="75000"/>
                              <a:lumOff val="25000"/>
                            </a:schemeClr>
                          </a:solidFill>
                          <a:latin typeface="+mn-lt"/>
                          <a:cs typeface="Arial" pitchFamily="34" charset="0"/>
                        </a:rPr>
                        <a:t>Bổ sung hướng dẫn sử dụng chi tiết và video minh họa trên giao diện.</a:t>
                      </a:r>
                    </a:p>
                    <a:p>
                      <a:pPr marL="171450" marR="0" indent="-171450" algn="ctr" defTabSz="914400" rtl="0" eaLnBrk="1" fontAlgn="auto" latinLnBrk="1" hangingPunct="1">
                        <a:lnSpc>
                          <a:spcPct val="100000"/>
                        </a:lnSpc>
                        <a:spcBef>
                          <a:spcPts val="0"/>
                        </a:spcBef>
                        <a:spcAft>
                          <a:spcPts val="0"/>
                        </a:spcAft>
                        <a:buClrTx/>
                        <a:buSzTx/>
                        <a:buFont typeface="Arial" panose="020B0604020202020204" pitchFamily="34" charset="0"/>
                        <a:buChar char="•"/>
                        <a:tabLst/>
                        <a:defRPr/>
                      </a:pPr>
                      <a:endParaRPr lang="ko-KR" altLang="en-US" sz="1200" b="1">
                        <a:solidFill>
                          <a:schemeClr val="tx1">
                            <a:lumMod val="75000"/>
                            <a:lumOff val="25000"/>
                          </a:schemeClr>
                        </a:solidFill>
                        <a:latin typeface="+mn-lt"/>
                        <a:cs typeface="Arial" pitchFamily="34" charset="0"/>
                      </a:endParaRPr>
                    </a:p>
                  </a:txBody>
                  <a:tcPr anchor="ctr">
                    <a:solidFill>
                      <a:schemeClr val="bg1"/>
                    </a:solidFill>
                  </a:tcPr>
                </a:tc>
                <a:tc>
                  <a:txBody>
                    <a:bodyPr/>
                    <a:lstStyle/>
                    <a:p>
                      <a:endParaRPr lang="ko-KR" altLang="en-US" sz="1800">
                        <a:latin typeface="+mn-lt"/>
                      </a:endParaRPr>
                    </a:p>
                  </a:txBody>
                  <a:tcPr>
                    <a:lnR w="28575" cap="flat" cmpd="sng" algn="ctr">
                      <a:solidFill>
                        <a:schemeClr val="accent3"/>
                      </a:solidFill>
                      <a:prstDash val="solid"/>
                      <a:round/>
                      <a:headEnd type="none" w="med" len="med"/>
                      <a:tailEnd type="none" w="med" len="med"/>
                    </a:lnR>
                    <a:solidFill>
                      <a:schemeClr val="bg1"/>
                    </a:solidFill>
                  </a:tcPr>
                </a:tc>
                <a:extLst>
                  <a:ext uri="{0D108BD9-81ED-4DB2-BD59-A6C34878D82A}">
                    <a16:rowId xmlns:a16="http://schemas.microsoft.com/office/drawing/2014/main" val="10003"/>
                  </a:ext>
                </a:extLst>
              </a:tr>
              <a:tr h="413859">
                <a:tc>
                  <a:txBody>
                    <a:bodyPr/>
                    <a:lstStyle/>
                    <a:p>
                      <a:pPr latinLnBrk="1"/>
                      <a:endParaRPr lang="ko-KR" altLang="en-US" sz="1800"/>
                    </a:p>
                  </a:txBody>
                  <a:tcPr>
                    <a:lnL w="28575" cap="flat" cmpd="sng" algn="ctr">
                      <a:solidFill>
                        <a:schemeClr val="accent3"/>
                      </a:solidFill>
                      <a:prstDash val="solid"/>
                      <a:round/>
                      <a:headEnd type="none" w="med" len="med"/>
                      <a:tailEnd type="none" w="med" len="med"/>
                    </a:lnL>
                    <a:lnB w="28575" cap="flat" cmpd="sng" algn="ctr">
                      <a:solidFill>
                        <a:schemeClr val="accent3"/>
                      </a:solidFill>
                      <a:prstDash val="solid"/>
                      <a:round/>
                      <a:headEnd type="none" w="med" len="med"/>
                      <a:tailEnd type="none" w="med" len="med"/>
                    </a:lnB>
                    <a:solidFill>
                      <a:schemeClr val="bg1"/>
                    </a:solidFill>
                  </a:tcPr>
                </a:tc>
                <a:tc>
                  <a:txBody>
                    <a:bodyPr/>
                    <a:lstStyle/>
                    <a:p>
                      <a:pPr algn="ctr" latinLnBrk="1"/>
                      <a:endParaRPr lang="ko-KR" altLang="en-US" sz="1200">
                        <a:latin typeface="+mn-lt"/>
                        <a:cs typeface="Arial" pitchFamily="34" charset="0"/>
                      </a:endParaRPr>
                    </a:p>
                  </a:txBody>
                  <a:tcPr anchor="ctr">
                    <a:lnB w="28575" cap="flat" cmpd="sng" algn="ctr">
                      <a:solidFill>
                        <a:schemeClr val="accent3"/>
                      </a:solidFill>
                      <a:prstDash val="solid"/>
                      <a:round/>
                      <a:headEnd type="none" w="med" len="med"/>
                      <a:tailEnd type="none" w="med" len="med"/>
                    </a:lnB>
                    <a:solidFill>
                      <a:schemeClr val="bg1"/>
                    </a:solidFill>
                  </a:tcPr>
                </a:tc>
                <a:tc>
                  <a:txBody>
                    <a:bodyPr/>
                    <a:lstStyle/>
                    <a:p>
                      <a:pPr latinLnBrk="1"/>
                      <a:endParaRPr lang="ko-KR" altLang="en-US" sz="1800">
                        <a:latin typeface="+mn-lt"/>
                      </a:endParaRPr>
                    </a:p>
                  </a:txBody>
                  <a:tcPr>
                    <a:lnR w="28575" cap="flat" cmpd="sng" algn="ctr">
                      <a:solidFill>
                        <a:schemeClr val="accent3"/>
                      </a:solidFill>
                      <a:prstDash val="solid"/>
                      <a:round/>
                      <a:headEnd type="none" w="med" len="med"/>
                      <a:tailEnd type="none" w="med" len="med"/>
                    </a:lnR>
                    <a:lnB w="28575"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sp>
        <p:nvSpPr>
          <p:cNvPr id="16" name="Rectangle 15">
            <a:extLst>
              <a:ext uri="{FF2B5EF4-FFF2-40B4-BE49-F238E27FC236}">
                <a16:creationId xmlns:a16="http://schemas.microsoft.com/office/drawing/2014/main" id="{0DCECA69-8463-400F-8211-2A48396653FA}"/>
              </a:ext>
            </a:extLst>
          </p:cNvPr>
          <p:cNvSpPr/>
          <p:nvPr/>
        </p:nvSpPr>
        <p:spPr>
          <a:xfrm>
            <a:off x="9146845" y="1856012"/>
            <a:ext cx="597201" cy="5972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 name="Rectangle 9">
            <a:extLst>
              <a:ext uri="{FF2B5EF4-FFF2-40B4-BE49-F238E27FC236}">
                <a16:creationId xmlns:a16="http://schemas.microsoft.com/office/drawing/2014/main" id="{6BB8484E-5B22-4DCB-8B98-6E1049A27039}"/>
              </a:ext>
            </a:extLst>
          </p:cNvPr>
          <p:cNvSpPr/>
          <p:nvPr/>
        </p:nvSpPr>
        <p:spPr>
          <a:xfrm>
            <a:off x="9275180" y="1997475"/>
            <a:ext cx="329463" cy="308407"/>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691245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PHÁT TRIỂN ỨNG DỤNG</a:t>
            </a:r>
          </a:p>
        </p:txBody>
      </p:sp>
      <p:sp>
        <p:nvSpPr>
          <p:cNvPr id="5" name="TextBox 4">
            <a:extLst>
              <a:ext uri="{FF2B5EF4-FFF2-40B4-BE49-F238E27FC236}">
                <a16:creationId xmlns:a16="http://schemas.microsoft.com/office/drawing/2014/main" id="{447F6291-1FA2-49FE-A435-AAD7AD138182}"/>
              </a:ext>
            </a:extLst>
          </p:cNvPr>
          <p:cNvSpPr txBox="1"/>
          <p:nvPr/>
        </p:nvSpPr>
        <p:spPr>
          <a:xfrm>
            <a:off x="682835" y="2736502"/>
            <a:ext cx="2709671" cy="1384995"/>
          </a:xfrm>
          <a:prstGeom prst="rect">
            <a:avLst/>
          </a:prstGeom>
          <a:noFill/>
        </p:spPr>
        <p:txBody>
          <a:bodyPr wrap="square" rtlCol="0">
            <a:spAutoFit/>
          </a:bodyPr>
          <a:lstStyle/>
          <a:p>
            <a:r>
              <a:rPr lang="en-US" altLang="ko-KR" sz="2800" b="1" dirty="0" err="1">
                <a:solidFill>
                  <a:schemeClr val="accent1"/>
                </a:solidFill>
                <a:cs typeface="Arial" pitchFamily="34" charset="0"/>
              </a:rPr>
              <a:t>Nâng</a:t>
            </a:r>
            <a:r>
              <a:rPr lang="en-US" altLang="ko-KR" sz="2800" b="1" dirty="0">
                <a:solidFill>
                  <a:schemeClr val="accent1"/>
                </a:solidFill>
                <a:cs typeface="Arial" pitchFamily="34" charset="0"/>
              </a:rPr>
              <a:t> </a:t>
            </a:r>
            <a:r>
              <a:rPr lang="en-US" altLang="ko-KR" sz="2800" b="1" dirty="0" err="1">
                <a:solidFill>
                  <a:schemeClr val="accent1"/>
                </a:solidFill>
                <a:cs typeface="Arial" pitchFamily="34" charset="0"/>
              </a:rPr>
              <a:t>cấp</a:t>
            </a:r>
            <a:r>
              <a:rPr lang="en-US" altLang="ko-KR" sz="2800" b="1" dirty="0">
                <a:solidFill>
                  <a:schemeClr val="accent1"/>
                </a:solidFill>
                <a:cs typeface="Arial" pitchFamily="34" charset="0"/>
              </a:rPr>
              <a:t> tính </a:t>
            </a:r>
            <a:r>
              <a:rPr lang="en-US" altLang="ko-KR" sz="2800" b="1" dirty="0" err="1">
                <a:solidFill>
                  <a:schemeClr val="accent1"/>
                </a:solidFill>
                <a:cs typeface="Arial" pitchFamily="34" charset="0"/>
              </a:rPr>
              <a:t>năng</a:t>
            </a:r>
            <a:r>
              <a:rPr lang="en-US" altLang="ko-KR" sz="2800" b="1" dirty="0">
                <a:solidFill>
                  <a:schemeClr val="accent1"/>
                </a:solidFill>
                <a:cs typeface="Arial" pitchFamily="34" charset="0"/>
              </a:rPr>
              <a:t> </a:t>
            </a:r>
            <a:r>
              <a:rPr lang="en-US" altLang="ko-KR" sz="2800" b="1" dirty="0" err="1">
                <a:solidFill>
                  <a:schemeClr val="accent1"/>
                </a:solidFill>
                <a:cs typeface="Arial" pitchFamily="34" charset="0"/>
              </a:rPr>
              <a:t>bảo</a:t>
            </a:r>
            <a:r>
              <a:rPr lang="en-US" altLang="ko-KR" sz="2800" b="1" dirty="0">
                <a:solidFill>
                  <a:schemeClr val="accent1"/>
                </a:solidFill>
                <a:cs typeface="Arial" pitchFamily="34" charset="0"/>
              </a:rPr>
              <a:t> </a:t>
            </a:r>
            <a:r>
              <a:rPr lang="en-US" altLang="ko-KR" sz="2800" b="1" dirty="0" err="1">
                <a:solidFill>
                  <a:schemeClr val="accent1"/>
                </a:solidFill>
                <a:cs typeface="Arial" pitchFamily="34" charset="0"/>
              </a:rPr>
              <a:t>mật</a:t>
            </a:r>
            <a:r>
              <a:rPr lang="en-US" altLang="ko-KR" sz="2800" b="1" dirty="0">
                <a:solidFill>
                  <a:schemeClr val="accent1"/>
                </a:solidFill>
                <a:cs typeface="Arial" pitchFamily="34" charset="0"/>
              </a:rPr>
              <a:t> và </a:t>
            </a:r>
            <a:r>
              <a:rPr lang="en-US" altLang="ko-KR" sz="2800" b="1" dirty="0" err="1">
                <a:solidFill>
                  <a:schemeClr val="accent1"/>
                </a:solidFill>
                <a:cs typeface="Arial" pitchFamily="34" charset="0"/>
              </a:rPr>
              <a:t>thanh</a:t>
            </a:r>
            <a:r>
              <a:rPr lang="en-US" altLang="ko-KR" sz="2800" b="1" dirty="0">
                <a:solidFill>
                  <a:schemeClr val="accent1"/>
                </a:solidFill>
                <a:cs typeface="Arial" pitchFamily="34" charset="0"/>
              </a:rPr>
              <a:t> </a:t>
            </a:r>
            <a:r>
              <a:rPr lang="en-US" altLang="ko-KR" sz="2800" b="1" dirty="0" err="1">
                <a:solidFill>
                  <a:schemeClr val="accent1"/>
                </a:solidFill>
                <a:cs typeface="Arial" pitchFamily="34" charset="0"/>
              </a:rPr>
              <a:t>toán</a:t>
            </a:r>
            <a:endParaRPr lang="en-US" altLang="ko-KR" sz="2800" b="1" dirty="0">
              <a:solidFill>
                <a:schemeClr val="accent1"/>
              </a:solidFill>
              <a:cs typeface="Arial" pitchFamily="34" charset="0"/>
            </a:endParaRPr>
          </a:p>
        </p:txBody>
      </p:sp>
      <p:graphicFrame>
        <p:nvGraphicFramePr>
          <p:cNvPr id="6" name="Table 5">
            <a:extLst>
              <a:ext uri="{FF2B5EF4-FFF2-40B4-BE49-F238E27FC236}">
                <a16:creationId xmlns:a16="http://schemas.microsoft.com/office/drawing/2014/main" id="{D0A5C3BC-AAE5-4A9B-8962-3BAF0ABAAB5C}"/>
              </a:ext>
            </a:extLst>
          </p:cNvPr>
          <p:cNvGraphicFramePr>
            <a:graphicFrameLocks noGrp="1"/>
          </p:cNvGraphicFramePr>
          <p:nvPr>
            <p:extLst>
              <p:ext uri="{D42A27DB-BD31-4B8C-83A1-F6EECF244321}">
                <p14:modId xmlns:p14="http://schemas.microsoft.com/office/powerpoint/2010/main" val="1763887545"/>
              </p:ext>
            </p:extLst>
          </p:nvPr>
        </p:nvGraphicFramePr>
        <p:xfrm>
          <a:off x="4272559" y="2118585"/>
          <a:ext cx="2822722" cy="3619215"/>
        </p:xfrm>
        <a:graphic>
          <a:graphicData uri="http://schemas.openxmlformats.org/drawingml/2006/table">
            <a:tbl>
              <a:tblPr firstRow="1" bandRow="1">
                <a:tableStyleId>{5C22544A-7EE6-4342-B048-85BDC9FD1C3A}</a:tableStyleId>
              </a:tblPr>
              <a:tblGrid>
                <a:gridCol w="352023">
                  <a:extLst>
                    <a:ext uri="{9D8B030D-6E8A-4147-A177-3AD203B41FA5}">
                      <a16:colId xmlns:a16="http://schemas.microsoft.com/office/drawing/2014/main" val="20000"/>
                    </a:ext>
                  </a:extLst>
                </a:gridCol>
                <a:gridCol w="2118676">
                  <a:extLst>
                    <a:ext uri="{9D8B030D-6E8A-4147-A177-3AD203B41FA5}">
                      <a16:colId xmlns:a16="http://schemas.microsoft.com/office/drawing/2014/main" val="20001"/>
                    </a:ext>
                  </a:extLst>
                </a:gridCol>
                <a:gridCol w="352023">
                  <a:extLst>
                    <a:ext uri="{9D8B030D-6E8A-4147-A177-3AD203B41FA5}">
                      <a16:colId xmlns:a16="http://schemas.microsoft.com/office/drawing/2014/main" val="20002"/>
                    </a:ext>
                  </a:extLst>
                </a:gridCol>
              </a:tblGrid>
              <a:tr h="388335">
                <a:tc>
                  <a:txBody>
                    <a:bodyPr/>
                    <a:lstStyle/>
                    <a:p>
                      <a:pPr latinLnBrk="1"/>
                      <a:endParaRPr lang="ko-KR" altLang="en-US" sz="1800"/>
                    </a:p>
                  </a:txBody>
                  <a:tcPr>
                    <a:lnL w="28575" cap="flat" cmpd="sng" algn="ctr">
                      <a:solidFill>
                        <a:schemeClr val="accent3"/>
                      </a:solidFill>
                      <a:prstDash val="solid"/>
                      <a:round/>
                      <a:headEnd type="none" w="med" len="med"/>
                      <a:tailEnd type="none" w="med" len="med"/>
                    </a:lnL>
                    <a:lnT w="28575" cap="flat" cmpd="sng" algn="ctr">
                      <a:solidFill>
                        <a:schemeClr val="accent3"/>
                      </a:solidFill>
                      <a:prstDash val="solid"/>
                      <a:round/>
                      <a:headEnd type="none" w="med" len="med"/>
                      <a:tailEnd type="none" w="med" len="med"/>
                    </a:lnT>
                    <a:solidFill>
                      <a:schemeClr val="bg1"/>
                    </a:solidFill>
                  </a:tcPr>
                </a:tc>
                <a:tc>
                  <a:txBody>
                    <a:bodyPr/>
                    <a:lstStyle/>
                    <a:p>
                      <a:pPr latinLnBrk="1"/>
                      <a:endParaRPr lang="ko-KR" altLang="en-US" sz="1200">
                        <a:latin typeface="Arial" pitchFamily="34" charset="0"/>
                        <a:cs typeface="Arial" pitchFamily="34" charset="0"/>
                      </a:endParaRPr>
                    </a:p>
                  </a:txBody>
                  <a:tcPr>
                    <a:lnT w="28575" cap="flat" cmpd="sng" algn="ctr">
                      <a:solidFill>
                        <a:schemeClr val="accent3"/>
                      </a:solidFill>
                      <a:prstDash val="solid"/>
                      <a:round/>
                      <a:headEnd type="none" w="med" len="med"/>
                      <a:tailEnd type="none" w="med" len="med"/>
                    </a:lnT>
                    <a:solidFill>
                      <a:schemeClr val="bg1"/>
                    </a:solidFill>
                  </a:tcPr>
                </a:tc>
                <a:tc>
                  <a:txBody>
                    <a:bodyPr/>
                    <a:lstStyle/>
                    <a:p>
                      <a:pPr latinLnBrk="1"/>
                      <a:endParaRPr lang="ko-KR" altLang="en-US" sz="1800"/>
                    </a:p>
                  </a:txBody>
                  <a:tcPr>
                    <a:lnR w="28575" cap="flat" cmpd="sng" algn="ctr">
                      <a:solidFill>
                        <a:schemeClr val="accent3"/>
                      </a:solidFill>
                      <a:prstDash val="solid"/>
                      <a:round/>
                      <a:headEnd type="none" w="med" len="med"/>
                      <a:tailEnd type="none" w="med" len="med"/>
                    </a:lnR>
                    <a:lnT w="28575" cap="flat" cmpd="sng" algn="ctr">
                      <a:solidFill>
                        <a:schemeClr val="accent3"/>
                      </a:solidFill>
                      <a:prstDash val="solid"/>
                      <a:round/>
                      <a:headEnd type="none" w="med" len="med"/>
                      <a:tailEnd type="none" w="med" len="med"/>
                    </a:lnT>
                    <a:solidFill>
                      <a:schemeClr val="bg1"/>
                    </a:solidFill>
                  </a:tcPr>
                </a:tc>
                <a:extLst>
                  <a:ext uri="{0D108BD9-81ED-4DB2-BD59-A6C34878D82A}">
                    <a16:rowId xmlns:a16="http://schemas.microsoft.com/office/drawing/2014/main" val="10000"/>
                  </a:ext>
                </a:extLst>
              </a:tr>
              <a:tr h="396240">
                <a:tc>
                  <a:txBody>
                    <a:bodyPr/>
                    <a:lstStyle/>
                    <a:p>
                      <a:pPr latinLnBrk="1"/>
                      <a:endParaRPr lang="ko-KR" altLang="en-US" sz="1800"/>
                    </a:p>
                  </a:txBody>
                  <a:tcPr>
                    <a:lnL w="28575" cap="flat" cmpd="sng" algn="ctr">
                      <a:solidFill>
                        <a:schemeClr val="accent3"/>
                      </a:solidFill>
                      <a:prstDash val="solid"/>
                      <a:round/>
                      <a:headEnd type="none" w="med" len="med"/>
                      <a:tailEnd type="none" w="med" len="med"/>
                    </a:lnL>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000" b="1" err="1">
                          <a:solidFill>
                            <a:schemeClr val="accent3"/>
                          </a:solidFill>
                          <a:latin typeface="+mn-lt"/>
                          <a:cs typeface="Arial" pitchFamily="34" charset="0"/>
                        </a:rPr>
                        <a:t>Bảo</a:t>
                      </a:r>
                      <a:r>
                        <a:rPr lang="en-US" altLang="ko-KR" sz="2000" b="1">
                          <a:solidFill>
                            <a:schemeClr val="accent3"/>
                          </a:solidFill>
                          <a:latin typeface="+mn-lt"/>
                          <a:cs typeface="Arial" pitchFamily="34" charset="0"/>
                        </a:rPr>
                        <a:t> </a:t>
                      </a:r>
                      <a:r>
                        <a:rPr lang="en-US" altLang="ko-KR" sz="2000" b="1" err="1">
                          <a:solidFill>
                            <a:schemeClr val="accent3"/>
                          </a:solidFill>
                          <a:latin typeface="+mn-lt"/>
                          <a:cs typeface="Arial" pitchFamily="34" charset="0"/>
                        </a:rPr>
                        <a:t>mật</a:t>
                      </a:r>
                      <a:endParaRPr lang="en-US" altLang="ko-KR" sz="2000" b="1">
                        <a:solidFill>
                          <a:schemeClr val="accent3"/>
                        </a:solidFill>
                        <a:latin typeface="+mn-lt"/>
                        <a:cs typeface="Arial" pitchFamily="34" charset="0"/>
                      </a:endParaRPr>
                    </a:p>
                  </a:txBody>
                  <a:tcPr anchor="ctr">
                    <a:solidFill>
                      <a:schemeClr val="bg1"/>
                    </a:solidFill>
                  </a:tcPr>
                </a:tc>
                <a:tc>
                  <a:txBody>
                    <a:bodyPr/>
                    <a:lstStyle/>
                    <a:p>
                      <a:pPr latinLnBrk="1"/>
                      <a:endParaRPr lang="ko-KR" altLang="en-US" sz="1800">
                        <a:latin typeface="+mn-lt"/>
                      </a:endParaRPr>
                    </a:p>
                  </a:txBody>
                  <a:tcPr>
                    <a:lnR w="28575" cap="flat" cmpd="sng" algn="ctr">
                      <a:solidFill>
                        <a:schemeClr val="accent3"/>
                      </a:solidFill>
                      <a:prstDash val="solid"/>
                      <a:round/>
                      <a:headEnd type="none" w="med" len="med"/>
                      <a:tailEnd type="none" w="med" len="med"/>
                    </a:lnR>
                    <a:solidFill>
                      <a:schemeClr val="bg1"/>
                    </a:solidFill>
                  </a:tcPr>
                </a:tc>
                <a:extLst>
                  <a:ext uri="{0D108BD9-81ED-4DB2-BD59-A6C34878D82A}">
                    <a16:rowId xmlns:a16="http://schemas.microsoft.com/office/drawing/2014/main" val="10001"/>
                  </a:ext>
                </a:extLst>
              </a:tr>
              <a:tr h="388335">
                <a:tc>
                  <a:txBody>
                    <a:bodyPr/>
                    <a:lstStyle/>
                    <a:p>
                      <a:pPr latinLnBrk="1"/>
                      <a:endParaRPr lang="ko-KR" altLang="en-US" sz="1800"/>
                    </a:p>
                  </a:txBody>
                  <a:tcPr>
                    <a:lnL w="28575" cap="flat" cmpd="sng" algn="ctr">
                      <a:solidFill>
                        <a:schemeClr val="accent3"/>
                      </a:solidFill>
                      <a:prstDash val="solid"/>
                      <a:round/>
                      <a:headEnd type="none" w="med" len="med"/>
                      <a:tailEnd type="none" w="med" len="med"/>
                    </a:lnL>
                    <a:solidFill>
                      <a:schemeClr val="bg1"/>
                    </a:solidFill>
                  </a:tcPr>
                </a:tc>
                <a:tc>
                  <a:txBody>
                    <a:bodyPr/>
                    <a:lstStyle/>
                    <a:p>
                      <a:pPr marL="171450" marR="0" indent="-171450" algn="l" defTabSz="914400" rtl="0" eaLnBrk="1" fontAlgn="auto" latinLnBrk="1" hangingPunct="1">
                        <a:lnSpc>
                          <a:spcPct val="100000"/>
                        </a:lnSpc>
                        <a:spcBef>
                          <a:spcPts val="0"/>
                        </a:spcBef>
                        <a:spcAft>
                          <a:spcPts val="0"/>
                        </a:spcAft>
                        <a:buClrTx/>
                        <a:buSzTx/>
                        <a:buFont typeface="Arial" panose="020B0604020202020204" pitchFamily="34" charset="0"/>
                        <a:buChar char="•"/>
                        <a:tabLst/>
                        <a:defRPr/>
                      </a:pPr>
                      <a:r>
                        <a:rPr lang="vi-VN" altLang="ko-KR" sz="1200" b="1">
                          <a:solidFill>
                            <a:schemeClr val="tx1">
                              <a:lumMod val="75000"/>
                              <a:lumOff val="25000"/>
                            </a:schemeClr>
                          </a:solidFill>
                          <a:latin typeface="+mn-lt"/>
                          <a:cs typeface="Arial" pitchFamily="34" charset="0"/>
                        </a:rPr>
                        <a:t>Tích hợp tính năng xác thực hai yếu tố (2FA) qua email hoặc SMS để đảm bảo an toàn khi đăng nhập.</a:t>
                      </a:r>
                    </a:p>
                    <a:p>
                      <a:pPr marL="171450" marR="0" indent="-171450" algn="l" defTabSz="914400" rtl="0" eaLnBrk="1" fontAlgn="auto" latinLnBrk="1" hangingPunct="1">
                        <a:lnSpc>
                          <a:spcPct val="100000"/>
                        </a:lnSpc>
                        <a:spcBef>
                          <a:spcPts val="0"/>
                        </a:spcBef>
                        <a:spcAft>
                          <a:spcPts val="0"/>
                        </a:spcAft>
                        <a:buClrTx/>
                        <a:buSzTx/>
                        <a:buFont typeface="Arial" panose="020B0604020202020204" pitchFamily="34" charset="0"/>
                        <a:buChar char="•"/>
                        <a:tabLst/>
                        <a:defRPr/>
                      </a:pPr>
                      <a:r>
                        <a:rPr lang="vi-VN" altLang="ko-KR" sz="1200" b="1">
                          <a:solidFill>
                            <a:schemeClr val="tx1">
                              <a:lumMod val="75000"/>
                              <a:lumOff val="25000"/>
                            </a:schemeClr>
                          </a:solidFill>
                          <a:latin typeface="+mn-lt"/>
                          <a:cs typeface="Arial" pitchFamily="34" charset="0"/>
                        </a:rPr>
                        <a:t>Mã hóa dữ liệu người dùng bằng giao thức AES 256-bit để bảo vệ thông tin quan trọng.</a:t>
                      </a:r>
                    </a:p>
                    <a:p>
                      <a:pPr marL="171450" marR="0" indent="-171450" algn="l" defTabSz="914400" rtl="0" eaLnBrk="1" fontAlgn="auto" latinLnBrk="1" hangingPunct="1">
                        <a:lnSpc>
                          <a:spcPct val="100000"/>
                        </a:lnSpc>
                        <a:spcBef>
                          <a:spcPts val="0"/>
                        </a:spcBef>
                        <a:spcAft>
                          <a:spcPts val="0"/>
                        </a:spcAft>
                        <a:buClrTx/>
                        <a:buSzTx/>
                        <a:buFont typeface="Arial" panose="020B0604020202020204" pitchFamily="34" charset="0"/>
                        <a:buChar char="•"/>
                        <a:tabLst/>
                        <a:defRPr/>
                      </a:pPr>
                      <a:r>
                        <a:rPr lang="vi-VN" altLang="ko-KR" sz="1200" b="1">
                          <a:solidFill>
                            <a:schemeClr val="tx1">
                              <a:lumMod val="75000"/>
                              <a:lumOff val="25000"/>
                            </a:schemeClr>
                          </a:solidFill>
                          <a:latin typeface="+mn-lt"/>
                          <a:cs typeface="Arial" pitchFamily="34" charset="0"/>
                        </a:rPr>
                        <a:t>Thực hiện kiểm thử bảo mật (penetration testing) định kỳ mỗi 6 tháng.</a:t>
                      </a:r>
                    </a:p>
                    <a:p>
                      <a:pPr marL="171450" marR="0" indent="-171450" algn="ctr" defTabSz="914400" rtl="0" eaLnBrk="1" fontAlgn="auto" latinLnBrk="1" hangingPunct="1">
                        <a:lnSpc>
                          <a:spcPct val="100000"/>
                        </a:lnSpc>
                        <a:spcBef>
                          <a:spcPts val="0"/>
                        </a:spcBef>
                        <a:spcAft>
                          <a:spcPts val="0"/>
                        </a:spcAft>
                        <a:buClrTx/>
                        <a:buSzTx/>
                        <a:buFont typeface="Arial" panose="020B0604020202020204" pitchFamily="34" charset="0"/>
                        <a:buChar char="•"/>
                        <a:tabLst/>
                        <a:defRPr/>
                      </a:pPr>
                      <a:endParaRPr lang="ko-KR" altLang="en-US" sz="1200" b="1">
                        <a:solidFill>
                          <a:schemeClr val="tx1">
                            <a:lumMod val="75000"/>
                            <a:lumOff val="25000"/>
                          </a:schemeClr>
                        </a:solidFill>
                        <a:latin typeface="+mn-lt"/>
                        <a:cs typeface="Arial" pitchFamily="34" charset="0"/>
                      </a:endParaRPr>
                    </a:p>
                  </a:txBody>
                  <a:tcPr anchor="ctr">
                    <a:solidFill>
                      <a:schemeClr val="bg1"/>
                    </a:solidFill>
                  </a:tcPr>
                </a:tc>
                <a:tc>
                  <a:txBody>
                    <a:bodyPr/>
                    <a:lstStyle/>
                    <a:p>
                      <a:endParaRPr lang="ko-KR" altLang="en-US" sz="1800">
                        <a:latin typeface="+mn-lt"/>
                      </a:endParaRPr>
                    </a:p>
                  </a:txBody>
                  <a:tcPr>
                    <a:lnR w="28575" cap="flat" cmpd="sng" algn="ctr">
                      <a:solidFill>
                        <a:schemeClr val="accent3"/>
                      </a:solidFill>
                      <a:prstDash val="solid"/>
                      <a:round/>
                      <a:headEnd type="none" w="med" len="med"/>
                      <a:tailEnd type="none" w="med" len="med"/>
                    </a:lnR>
                    <a:solidFill>
                      <a:schemeClr val="bg1"/>
                    </a:solidFill>
                  </a:tcPr>
                </a:tc>
                <a:extLst>
                  <a:ext uri="{0D108BD9-81ED-4DB2-BD59-A6C34878D82A}">
                    <a16:rowId xmlns:a16="http://schemas.microsoft.com/office/drawing/2014/main" val="10003"/>
                  </a:ext>
                </a:extLst>
              </a:tr>
              <a:tr h="365760">
                <a:tc>
                  <a:txBody>
                    <a:bodyPr/>
                    <a:lstStyle/>
                    <a:p>
                      <a:pPr latinLnBrk="1"/>
                      <a:endParaRPr lang="ko-KR" altLang="en-US" sz="1800"/>
                    </a:p>
                  </a:txBody>
                  <a:tcPr>
                    <a:lnL w="28575" cap="flat" cmpd="sng" algn="ctr">
                      <a:solidFill>
                        <a:schemeClr val="accent3"/>
                      </a:solidFill>
                      <a:prstDash val="solid"/>
                      <a:round/>
                      <a:headEnd type="none" w="med" len="med"/>
                      <a:tailEnd type="none" w="med" len="med"/>
                    </a:lnL>
                    <a:lnB w="28575" cap="flat" cmpd="sng" algn="ctr">
                      <a:solidFill>
                        <a:schemeClr val="accent3"/>
                      </a:solidFill>
                      <a:prstDash val="solid"/>
                      <a:round/>
                      <a:headEnd type="none" w="med" len="med"/>
                      <a:tailEnd type="none" w="med" len="med"/>
                    </a:lnB>
                    <a:solidFill>
                      <a:schemeClr val="bg1"/>
                    </a:solidFill>
                  </a:tcPr>
                </a:tc>
                <a:tc>
                  <a:txBody>
                    <a:bodyPr/>
                    <a:lstStyle/>
                    <a:p>
                      <a:pPr algn="ctr" latinLnBrk="1"/>
                      <a:endParaRPr lang="ko-KR" altLang="en-US" sz="1200">
                        <a:latin typeface="+mn-lt"/>
                        <a:cs typeface="Arial" pitchFamily="34" charset="0"/>
                      </a:endParaRPr>
                    </a:p>
                  </a:txBody>
                  <a:tcPr anchor="ctr">
                    <a:lnB w="28575" cap="flat" cmpd="sng" algn="ctr">
                      <a:solidFill>
                        <a:schemeClr val="accent3"/>
                      </a:solidFill>
                      <a:prstDash val="solid"/>
                      <a:round/>
                      <a:headEnd type="none" w="med" len="med"/>
                      <a:tailEnd type="none" w="med" len="med"/>
                    </a:lnB>
                    <a:solidFill>
                      <a:schemeClr val="bg1"/>
                    </a:solidFill>
                  </a:tcPr>
                </a:tc>
                <a:tc>
                  <a:txBody>
                    <a:bodyPr/>
                    <a:lstStyle/>
                    <a:p>
                      <a:pPr latinLnBrk="1"/>
                      <a:endParaRPr lang="ko-KR" altLang="en-US" sz="1800">
                        <a:latin typeface="+mn-lt"/>
                      </a:endParaRPr>
                    </a:p>
                  </a:txBody>
                  <a:tcPr>
                    <a:lnR w="28575" cap="flat" cmpd="sng" algn="ctr">
                      <a:solidFill>
                        <a:schemeClr val="accent3"/>
                      </a:solidFill>
                      <a:prstDash val="solid"/>
                      <a:round/>
                      <a:headEnd type="none" w="med" len="med"/>
                      <a:tailEnd type="none" w="med" len="med"/>
                    </a:lnR>
                    <a:lnB w="28575"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sp>
        <p:nvSpPr>
          <p:cNvPr id="9" name="Rectangle 8">
            <a:extLst>
              <a:ext uri="{FF2B5EF4-FFF2-40B4-BE49-F238E27FC236}">
                <a16:creationId xmlns:a16="http://schemas.microsoft.com/office/drawing/2014/main" id="{1B86E320-791A-4AB9-BCF7-9A74895524A3}"/>
              </a:ext>
            </a:extLst>
          </p:cNvPr>
          <p:cNvSpPr/>
          <p:nvPr/>
        </p:nvSpPr>
        <p:spPr>
          <a:xfrm>
            <a:off x="5461128" y="1817051"/>
            <a:ext cx="597201" cy="5972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 name="Rectangle 16">
            <a:extLst>
              <a:ext uri="{FF2B5EF4-FFF2-40B4-BE49-F238E27FC236}">
                <a16:creationId xmlns:a16="http://schemas.microsoft.com/office/drawing/2014/main" id="{22EDF0F0-8FB2-468C-B0EF-84622D4A15A8}"/>
              </a:ext>
            </a:extLst>
          </p:cNvPr>
          <p:cNvSpPr/>
          <p:nvPr/>
        </p:nvSpPr>
        <p:spPr>
          <a:xfrm rot="2700000">
            <a:off x="5634491" y="1880212"/>
            <a:ext cx="265920" cy="476745"/>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aphicFrame>
        <p:nvGraphicFramePr>
          <p:cNvPr id="15" name="Table 14">
            <a:extLst>
              <a:ext uri="{FF2B5EF4-FFF2-40B4-BE49-F238E27FC236}">
                <a16:creationId xmlns:a16="http://schemas.microsoft.com/office/drawing/2014/main" id="{20AF2742-FACA-41F8-B450-B63D17F4C33B}"/>
              </a:ext>
            </a:extLst>
          </p:cNvPr>
          <p:cNvGraphicFramePr>
            <a:graphicFrameLocks noGrp="1"/>
          </p:cNvGraphicFramePr>
          <p:nvPr>
            <p:extLst>
              <p:ext uri="{D42A27DB-BD31-4B8C-83A1-F6EECF244321}">
                <p14:modId xmlns:p14="http://schemas.microsoft.com/office/powerpoint/2010/main" val="3749559629"/>
              </p:ext>
            </p:extLst>
          </p:nvPr>
        </p:nvGraphicFramePr>
        <p:xfrm>
          <a:off x="8283850" y="2118585"/>
          <a:ext cx="2822722" cy="3653295"/>
        </p:xfrm>
        <a:graphic>
          <a:graphicData uri="http://schemas.openxmlformats.org/drawingml/2006/table">
            <a:tbl>
              <a:tblPr firstRow="1" bandRow="1">
                <a:tableStyleId>{5C22544A-7EE6-4342-B048-85BDC9FD1C3A}</a:tableStyleId>
              </a:tblPr>
              <a:tblGrid>
                <a:gridCol w="352023">
                  <a:extLst>
                    <a:ext uri="{9D8B030D-6E8A-4147-A177-3AD203B41FA5}">
                      <a16:colId xmlns:a16="http://schemas.microsoft.com/office/drawing/2014/main" val="20000"/>
                    </a:ext>
                  </a:extLst>
                </a:gridCol>
                <a:gridCol w="2118676">
                  <a:extLst>
                    <a:ext uri="{9D8B030D-6E8A-4147-A177-3AD203B41FA5}">
                      <a16:colId xmlns:a16="http://schemas.microsoft.com/office/drawing/2014/main" val="20001"/>
                    </a:ext>
                  </a:extLst>
                </a:gridCol>
                <a:gridCol w="352023">
                  <a:extLst>
                    <a:ext uri="{9D8B030D-6E8A-4147-A177-3AD203B41FA5}">
                      <a16:colId xmlns:a16="http://schemas.microsoft.com/office/drawing/2014/main" val="20002"/>
                    </a:ext>
                  </a:extLst>
                </a:gridCol>
              </a:tblGrid>
              <a:tr h="387898">
                <a:tc>
                  <a:txBody>
                    <a:bodyPr/>
                    <a:lstStyle/>
                    <a:p>
                      <a:pPr latinLnBrk="1"/>
                      <a:endParaRPr lang="ko-KR" altLang="en-US" sz="1800"/>
                    </a:p>
                  </a:txBody>
                  <a:tcPr>
                    <a:lnL w="28575" cap="flat" cmpd="sng" algn="ctr">
                      <a:solidFill>
                        <a:schemeClr val="accent3"/>
                      </a:solidFill>
                      <a:prstDash val="solid"/>
                      <a:round/>
                      <a:headEnd type="none" w="med" len="med"/>
                      <a:tailEnd type="none" w="med" len="med"/>
                    </a:lnL>
                    <a:lnT w="28575" cap="flat" cmpd="sng" algn="ctr">
                      <a:solidFill>
                        <a:schemeClr val="accent3"/>
                      </a:solidFill>
                      <a:prstDash val="solid"/>
                      <a:round/>
                      <a:headEnd type="none" w="med" len="med"/>
                      <a:tailEnd type="none" w="med" len="med"/>
                    </a:lnT>
                    <a:solidFill>
                      <a:schemeClr val="bg1"/>
                    </a:solidFill>
                  </a:tcPr>
                </a:tc>
                <a:tc>
                  <a:txBody>
                    <a:bodyPr/>
                    <a:lstStyle/>
                    <a:p>
                      <a:pPr latinLnBrk="1"/>
                      <a:endParaRPr lang="ko-KR" altLang="en-US" sz="1200">
                        <a:latin typeface="Arial" pitchFamily="34" charset="0"/>
                        <a:cs typeface="Arial" pitchFamily="34" charset="0"/>
                      </a:endParaRPr>
                    </a:p>
                  </a:txBody>
                  <a:tcPr>
                    <a:lnT w="28575" cap="flat" cmpd="sng" algn="ctr">
                      <a:solidFill>
                        <a:schemeClr val="accent3"/>
                      </a:solidFill>
                      <a:prstDash val="solid"/>
                      <a:round/>
                      <a:headEnd type="none" w="med" len="med"/>
                      <a:tailEnd type="none" w="med" len="med"/>
                    </a:lnT>
                    <a:solidFill>
                      <a:schemeClr val="bg1"/>
                    </a:solidFill>
                  </a:tcPr>
                </a:tc>
                <a:tc>
                  <a:txBody>
                    <a:bodyPr/>
                    <a:lstStyle/>
                    <a:p>
                      <a:pPr latinLnBrk="1"/>
                      <a:endParaRPr lang="ko-KR" altLang="en-US" sz="1800"/>
                    </a:p>
                  </a:txBody>
                  <a:tcPr>
                    <a:lnR w="28575" cap="flat" cmpd="sng" algn="ctr">
                      <a:solidFill>
                        <a:schemeClr val="accent3"/>
                      </a:solidFill>
                      <a:prstDash val="solid"/>
                      <a:round/>
                      <a:headEnd type="none" w="med" len="med"/>
                      <a:tailEnd type="none" w="med" len="med"/>
                    </a:lnR>
                    <a:lnT w="28575" cap="flat" cmpd="sng" algn="ctr">
                      <a:solidFill>
                        <a:schemeClr val="accent3"/>
                      </a:solidFill>
                      <a:prstDash val="solid"/>
                      <a:round/>
                      <a:headEnd type="none" w="med" len="med"/>
                      <a:tailEnd type="none" w="med" len="med"/>
                    </a:lnT>
                    <a:solidFill>
                      <a:schemeClr val="bg1"/>
                    </a:solidFill>
                  </a:tcPr>
                </a:tc>
                <a:extLst>
                  <a:ext uri="{0D108BD9-81ED-4DB2-BD59-A6C34878D82A}">
                    <a16:rowId xmlns:a16="http://schemas.microsoft.com/office/drawing/2014/main" val="10000"/>
                  </a:ext>
                </a:extLst>
              </a:tr>
              <a:tr h="430757">
                <a:tc>
                  <a:txBody>
                    <a:bodyPr/>
                    <a:lstStyle/>
                    <a:p>
                      <a:pPr latinLnBrk="1"/>
                      <a:endParaRPr lang="ko-KR" altLang="en-US" sz="1800"/>
                    </a:p>
                  </a:txBody>
                  <a:tcPr>
                    <a:lnL w="28575" cap="flat" cmpd="sng" algn="ctr">
                      <a:solidFill>
                        <a:schemeClr val="accent3"/>
                      </a:solidFill>
                      <a:prstDash val="solid"/>
                      <a:round/>
                      <a:headEnd type="none" w="med" len="med"/>
                      <a:tailEnd type="none" w="med" len="med"/>
                    </a:lnL>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000" b="1">
                          <a:solidFill>
                            <a:schemeClr val="accent3"/>
                          </a:solidFill>
                          <a:latin typeface="+mn-lt"/>
                          <a:cs typeface="Arial" pitchFamily="34" charset="0"/>
                        </a:rPr>
                        <a:t>Thanh </a:t>
                      </a:r>
                      <a:r>
                        <a:rPr lang="en-US" altLang="ko-KR" sz="2000" b="1" err="1">
                          <a:solidFill>
                            <a:schemeClr val="accent3"/>
                          </a:solidFill>
                          <a:latin typeface="+mn-lt"/>
                          <a:cs typeface="Arial" pitchFamily="34" charset="0"/>
                        </a:rPr>
                        <a:t>toán</a:t>
                      </a:r>
                      <a:endParaRPr lang="en-US" altLang="ko-KR" sz="2000" b="1">
                        <a:solidFill>
                          <a:schemeClr val="accent3"/>
                        </a:solidFill>
                        <a:latin typeface="+mn-lt"/>
                        <a:cs typeface="Arial" pitchFamily="34" charset="0"/>
                      </a:endParaRPr>
                    </a:p>
                  </a:txBody>
                  <a:tcPr anchor="ctr">
                    <a:solidFill>
                      <a:schemeClr val="bg1"/>
                    </a:solidFill>
                  </a:tcPr>
                </a:tc>
                <a:tc>
                  <a:txBody>
                    <a:bodyPr/>
                    <a:lstStyle/>
                    <a:p>
                      <a:pPr latinLnBrk="1"/>
                      <a:endParaRPr lang="ko-KR" altLang="en-US" sz="1800">
                        <a:latin typeface="+mn-lt"/>
                      </a:endParaRPr>
                    </a:p>
                  </a:txBody>
                  <a:tcPr>
                    <a:lnR w="28575" cap="flat" cmpd="sng" algn="ctr">
                      <a:solidFill>
                        <a:schemeClr val="accent3"/>
                      </a:solidFill>
                      <a:prstDash val="solid"/>
                      <a:round/>
                      <a:headEnd type="none" w="med" len="med"/>
                      <a:tailEnd type="none" w="med" len="med"/>
                    </a:lnR>
                    <a:solidFill>
                      <a:schemeClr val="bg1"/>
                    </a:solidFill>
                  </a:tcPr>
                </a:tc>
                <a:extLst>
                  <a:ext uri="{0D108BD9-81ED-4DB2-BD59-A6C34878D82A}">
                    <a16:rowId xmlns:a16="http://schemas.microsoft.com/office/drawing/2014/main" val="10001"/>
                  </a:ext>
                </a:extLst>
              </a:tr>
              <a:tr h="2435212">
                <a:tc>
                  <a:txBody>
                    <a:bodyPr/>
                    <a:lstStyle/>
                    <a:p>
                      <a:pPr latinLnBrk="1"/>
                      <a:endParaRPr lang="ko-KR" altLang="en-US" sz="1800"/>
                    </a:p>
                  </a:txBody>
                  <a:tcPr>
                    <a:lnL w="28575" cap="flat" cmpd="sng" algn="ctr">
                      <a:solidFill>
                        <a:schemeClr val="accent3"/>
                      </a:solidFill>
                      <a:prstDash val="solid"/>
                      <a:round/>
                      <a:headEnd type="none" w="med" len="med"/>
                      <a:tailEnd type="none" w="med" len="med"/>
                    </a:lnL>
                    <a:solidFill>
                      <a:schemeClr val="bg1"/>
                    </a:solidFill>
                  </a:tcPr>
                </a:tc>
                <a:tc>
                  <a:txBody>
                    <a:bodyPr/>
                    <a:lstStyle/>
                    <a:p>
                      <a:pPr marL="171450" marR="0" indent="-171450" algn="l" defTabSz="914400" rtl="0" eaLnBrk="1" fontAlgn="auto" latinLnBrk="1" hangingPunct="1">
                        <a:lnSpc>
                          <a:spcPct val="100000"/>
                        </a:lnSpc>
                        <a:spcBef>
                          <a:spcPts val="0"/>
                        </a:spcBef>
                        <a:spcAft>
                          <a:spcPts val="0"/>
                        </a:spcAft>
                        <a:buClrTx/>
                        <a:buSzTx/>
                        <a:buFont typeface="Arial" panose="020B0604020202020204" pitchFamily="34" charset="0"/>
                        <a:buChar char="•"/>
                        <a:tabLst/>
                        <a:defRPr/>
                      </a:pPr>
                      <a:r>
                        <a:rPr lang="vi-VN" altLang="ko-KR" sz="1200" b="1">
                          <a:solidFill>
                            <a:schemeClr val="tx1">
                              <a:lumMod val="75000"/>
                              <a:lumOff val="25000"/>
                            </a:schemeClr>
                          </a:solidFill>
                          <a:latin typeface="+mn-lt"/>
                          <a:cs typeface="Arial" pitchFamily="34" charset="0"/>
                        </a:rPr>
                        <a:t>Hỗ trợ các cổng thanh toán phổ biến như MoMo, ZaloPay, VNPay, Visa/MasterCard.</a:t>
                      </a:r>
                    </a:p>
                    <a:p>
                      <a:pPr marL="171450" marR="0" indent="-171450" algn="l" defTabSz="914400" rtl="0" eaLnBrk="1" fontAlgn="auto" latinLnBrk="1" hangingPunct="1">
                        <a:lnSpc>
                          <a:spcPct val="100000"/>
                        </a:lnSpc>
                        <a:spcBef>
                          <a:spcPts val="0"/>
                        </a:spcBef>
                        <a:spcAft>
                          <a:spcPts val="0"/>
                        </a:spcAft>
                        <a:buClrTx/>
                        <a:buSzTx/>
                        <a:buFont typeface="Arial" panose="020B0604020202020204" pitchFamily="34" charset="0"/>
                        <a:buChar char="•"/>
                        <a:tabLst/>
                        <a:defRPr/>
                      </a:pPr>
                      <a:r>
                        <a:rPr lang="vi-VN" altLang="ko-KR" sz="1200" b="1">
                          <a:solidFill>
                            <a:schemeClr val="tx1">
                              <a:lumMod val="75000"/>
                              <a:lumOff val="25000"/>
                            </a:schemeClr>
                          </a:solidFill>
                          <a:latin typeface="+mn-lt"/>
                          <a:cs typeface="Arial" pitchFamily="34" charset="0"/>
                        </a:rPr>
                        <a:t>Đảm bảo tích hợp tính năng hoàn tiền và xác nhận giao dịch an toàn cho người dùng.</a:t>
                      </a:r>
                    </a:p>
                    <a:p>
                      <a:pPr marL="171450" marR="0" indent="-171450" algn="l" defTabSz="914400" rtl="0" eaLnBrk="1" fontAlgn="auto" latinLnBrk="1" hangingPunct="1">
                        <a:lnSpc>
                          <a:spcPct val="100000"/>
                        </a:lnSpc>
                        <a:spcBef>
                          <a:spcPts val="0"/>
                        </a:spcBef>
                        <a:spcAft>
                          <a:spcPts val="0"/>
                        </a:spcAft>
                        <a:buClrTx/>
                        <a:buSzTx/>
                        <a:buFont typeface="Arial" panose="020B0604020202020204" pitchFamily="34" charset="0"/>
                        <a:buChar char="•"/>
                        <a:tabLst/>
                        <a:defRPr/>
                      </a:pPr>
                      <a:r>
                        <a:rPr lang="vi-VN" altLang="ko-KR" sz="1200" b="1">
                          <a:solidFill>
                            <a:schemeClr val="tx1">
                              <a:lumMod val="75000"/>
                              <a:lumOff val="25000"/>
                            </a:schemeClr>
                          </a:solidFill>
                          <a:latin typeface="+mn-lt"/>
                          <a:cs typeface="Arial" pitchFamily="34" charset="0"/>
                        </a:rPr>
                        <a:t>Xây dựng hệ thống ghi nhận giao dịch rõ ràng để tăng tính minh bạch cho khách hàng.</a:t>
                      </a:r>
                    </a:p>
                    <a:p>
                      <a:pPr marL="171450" marR="0" indent="-171450" algn="ctr" defTabSz="914400" rtl="0" eaLnBrk="1" fontAlgn="auto" latinLnBrk="1" hangingPunct="1">
                        <a:lnSpc>
                          <a:spcPct val="100000"/>
                        </a:lnSpc>
                        <a:spcBef>
                          <a:spcPts val="0"/>
                        </a:spcBef>
                        <a:spcAft>
                          <a:spcPts val="0"/>
                        </a:spcAft>
                        <a:buClrTx/>
                        <a:buSzTx/>
                        <a:buFont typeface="Arial" panose="020B0604020202020204" pitchFamily="34" charset="0"/>
                        <a:buChar char="•"/>
                        <a:tabLst/>
                        <a:defRPr/>
                      </a:pPr>
                      <a:endParaRPr lang="ko-KR" altLang="en-US" sz="1200" b="1">
                        <a:solidFill>
                          <a:schemeClr val="tx1">
                            <a:lumMod val="75000"/>
                            <a:lumOff val="25000"/>
                          </a:schemeClr>
                        </a:solidFill>
                        <a:latin typeface="+mn-lt"/>
                        <a:cs typeface="Arial" pitchFamily="34" charset="0"/>
                      </a:endParaRPr>
                    </a:p>
                  </a:txBody>
                  <a:tcPr anchor="ctr">
                    <a:solidFill>
                      <a:schemeClr val="bg1"/>
                    </a:solidFill>
                  </a:tcPr>
                </a:tc>
                <a:tc>
                  <a:txBody>
                    <a:bodyPr/>
                    <a:lstStyle/>
                    <a:p>
                      <a:endParaRPr lang="ko-KR" altLang="en-US" sz="1800">
                        <a:latin typeface="+mn-lt"/>
                      </a:endParaRPr>
                    </a:p>
                  </a:txBody>
                  <a:tcPr>
                    <a:lnR w="28575" cap="flat" cmpd="sng" algn="ctr">
                      <a:solidFill>
                        <a:schemeClr val="accent3"/>
                      </a:solidFill>
                      <a:prstDash val="solid"/>
                      <a:round/>
                      <a:headEnd type="none" w="med" len="med"/>
                      <a:tailEnd type="none" w="med" len="med"/>
                    </a:lnR>
                    <a:solidFill>
                      <a:schemeClr val="bg1"/>
                    </a:solidFill>
                  </a:tcPr>
                </a:tc>
                <a:extLst>
                  <a:ext uri="{0D108BD9-81ED-4DB2-BD59-A6C34878D82A}">
                    <a16:rowId xmlns:a16="http://schemas.microsoft.com/office/drawing/2014/main" val="10003"/>
                  </a:ext>
                </a:extLst>
              </a:tr>
              <a:tr h="365348">
                <a:tc>
                  <a:txBody>
                    <a:bodyPr/>
                    <a:lstStyle/>
                    <a:p>
                      <a:pPr latinLnBrk="1"/>
                      <a:endParaRPr lang="ko-KR" altLang="en-US" sz="1800"/>
                    </a:p>
                  </a:txBody>
                  <a:tcPr>
                    <a:lnL w="28575" cap="flat" cmpd="sng" algn="ctr">
                      <a:solidFill>
                        <a:schemeClr val="accent3"/>
                      </a:solidFill>
                      <a:prstDash val="solid"/>
                      <a:round/>
                      <a:headEnd type="none" w="med" len="med"/>
                      <a:tailEnd type="none" w="med" len="med"/>
                    </a:lnL>
                    <a:lnB w="28575" cap="flat" cmpd="sng" algn="ctr">
                      <a:solidFill>
                        <a:schemeClr val="accent3"/>
                      </a:solidFill>
                      <a:prstDash val="solid"/>
                      <a:round/>
                      <a:headEnd type="none" w="med" len="med"/>
                      <a:tailEnd type="none" w="med" len="med"/>
                    </a:lnB>
                    <a:solidFill>
                      <a:schemeClr val="bg1"/>
                    </a:solidFill>
                  </a:tcPr>
                </a:tc>
                <a:tc>
                  <a:txBody>
                    <a:bodyPr/>
                    <a:lstStyle/>
                    <a:p>
                      <a:pPr algn="ctr" latinLnBrk="1"/>
                      <a:endParaRPr lang="ko-KR" altLang="en-US" sz="1200">
                        <a:latin typeface="+mn-lt"/>
                        <a:cs typeface="Arial" pitchFamily="34" charset="0"/>
                      </a:endParaRPr>
                    </a:p>
                  </a:txBody>
                  <a:tcPr anchor="ctr">
                    <a:lnB w="28575" cap="flat" cmpd="sng" algn="ctr">
                      <a:solidFill>
                        <a:schemeClr val="accent3"/>
                      </a:solidFill>
                      <a:prstDash val="solid"/>
                      <a:round/>
                      <a:headEnd type="none" w="med" len="med"/>
                      <a:tailEnd type="none" w="med" len="med"/>
                    </a:lnB>
                    <a:solidFill>
                      <a:schemeClr val="bg1"/>
                    </a:solidFill>
                  </a:tcPr>
                </a:tc>
                <a:tc>
                  <a:txBody>
                    <a:bodyPr/>
                    <a:lstStyle/>
                    <a:p>
                      <a:pPr latinLnBrk="1"/>
                      <a:endParaRPr lang="ko-KR" altLang="en-US" sz="1800">
                        <a:latin typeface="+mn-lt"/>
                      </a:endParaRPr>
                    </a:p>
                  </a:txBody>
                  <a:tcPr>
                    <a:lnR w="28575" cap="flat" cmpd="sng" algn="ctr">
                      <a:solidFill>
                        <a:schemeClr val="accent3"/>
                      </a:solidFill>
                      <a:prstDash val="solid"/>
                      <a:round/>
                      <a:headEnd type="none" w="med" len="med"/>
                      <a:tailEnd type="none" w="med" len="med"/>
                    </a:lnR>
                    <a:lnB w="28575"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sp>
        <p:nvSpPr>
          <p:cNvPr id="16" name="Rectangle 15">
            <a:extLst>
              <a:ext uri="{FF2B5EF4-FFF2-40B4-BE49-F238E27FC236}">
                <a16:creationId xmlns:a16="http://schemas.microsoft.com/office/drawing/2014/main" id="{0DCECA69-8463-400F-8211-2A48396653FA}"/>
              </a:ext>
            </a:extLst>
          </p:cNvPr>
          <p:cNvSpPr/>
          <p:nvPr/>
        </p:nvSpPr>
        <p:spPr>
          <a:xfrm>
            <a:off x="9472419" y="1879579"/>
            <a:ext cx="597201" cy="5765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 name="Rectangle 9">
            <a:extLst>
              <a:ext uri="{FF2B5EF4-FFF2-40B4-BE49-F238E27FC236}">
                <a16:creationId xmlns:a16="http://schemas.microsoft.com/office/drawing/2014/main" id="{6BB8484E-5B22-4DCB-8B98-6E1049A27039}"/>
              </a:ext>
            </a:extLst>
          </p:cNvPr>
          <p:cNvSpPr/>
          <p:nvPr/>
        </p:nvSpPr>
        <p:spPr>
          <a:xfrm>
            <a:off x="9600754" y="2021042"/>
            <a:ext cx="329463" cy="297739"/>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2452275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PHÁT TRIỂN ỨNG DỤNG</a:t>
            </a:r>
          </a:p>
        </p:txBody>
      </p:sp>
      <p:sp>
        <p:nvSpPr>
          <p:cNvPr id="5" name="TextBox 4">
            <a:extLst>
              <a:ext uri="{FF2B5EF4-FFF2-40B4-BE49-F238E27FC236}">
                <a16:creationId xmlns:a16="http://schemas.microsoft.com/office/drawing/2014/main" id="{447F6291-1FA2-49FE-A435-AAD7AD138182}"/>
              </a:ext>
            </a:extLst>
          </p:cNvPr>
          <p:cNvSpPr txBox="1"/>
          <p:nvPr/>
        </p:nvSpPr>
        <p:spPr>
          <a:xfrm>
            <a:off x="780488" y="2736502"/>
            <a:ext cx="2709671" cy="1384995"/>
          </a:xfrm>
          <a:prstGeom prst="rect">
            <a:avLst/>
          </a:prstGeom>
          <a:noFill/>
        </p:spPr>
        <p:txBody>
          <a:bodyPr wrap="square" rtlCol="0">
            <a:spAutoFit/>
          </a:bodyPr>
          <a:lstStyle/>
          <a:p>
            <a:r>
              <a:rPr lang="en-US" altLang="ko-KR" sz="2800" b="1" dirty="0" err="1">
                <a:solidFill>
                  <a:schemeClr val="accent1"/>
                </a:solidFill>
                <a:cs typeface="Arial" pitchFamily="34" charset="0"/>
              </a:rPr>
              <a:t>Xây</a:t>
            </a:r>
            <a:r>
              <a:rPr lang="en-US" altLang="ko-KR" sz="2800" b="1" dirty="0">
                <a:solidFill>
                  <a:schemeClr val="accent1"/>
                </a:solidFill>
                <a:cs typeface="Arial" pitchFamily="34" charset="0"/>
              </a:rPr>
              <a:t> </a:t>
            </a:r>
            <a:r>
              <a:rPr lang="en-US" altLang="ko-KR" sz="2800" b="1" dirty="0" err="1">
                <a:solidFill>
                  <a:schemeClr val="accent1"/>
                </a:solidFill>
                <a:cs typeface="Arial" pitchFamily="34" charset="0"/>
              </a:rPr>
              <a:t>dựng</a:t>
            </a:r>
            <a:r>
              <a:rPr lang="en-US" altLang="ko-KR" sz="2800" b="1" dirty="0">
                <a:solidFill>
                  <a:schemeClr val="accent1"/>
                </a:solidFill>
                <a:cs typeface="Arial" pitchFamily="34" charset="0"/>
              </a:rPr>
              <a:t> </a:t>
            </a:r>
            <a:r>
              <a:rPr lang="en-US" altLang="ko-KR" sz="2800" b="1" dirty="0" err="1">
                <a:solidFill>
                  <a:schemeClr val="accent1"/>
                </a:solidFill>
                <a:cs typeface="Arial" pitchFamily="34" charset="0"/>
              </a:rPr>
              <a:t>hệ</a:t>
            </a:r>
            <a:r>
              <a:rPr lang="en-US" altLang="ko-KR" sz="2800" b="1" dirty="0">
                <a:solidFill>
                  <a:schemeClr val="accent1"/>
                </a:solidFill>
                <a:cs typeface="Arial" pitchFamily="34" charset="0"/>
              </a:rPr>
              <a:t> </a:t>
            </a:r>
            <a:r>
              <a:rPr lang="en-US" altLang="ko-KR" sz="2800" b="1" dirty="0" err="1">
                <a:solidFill>
                  <a:schemeClr val="accent1"/>
                </a:solidFill>
                <a:cs typeface="Arial" pitchFamily="34" charset="0"/>
              </a:rPr>
              <a:t>thống</a:t>
            </a:r>
            <a:r>
              <a:rPr lang="en-US" altLang="ko-KR" sz="2800" b="1" dirty="0">
                <a:solidFill>
                  <a:schemeClr val="accent1"/>
                </a:solidFill>
                <a:cs typeface="Arial" pitchFamily="34" charset="0"/>
              </a:rPr>
              <a:t> </a:t>
            </a:r>
            <a:r>
              <a:rPr lang="en-US" altLang="ko-KR" sz="2800" b="1" dirty="0" err="1">
                <a:solidFill>
                  <a:schemeClr val="accent1"/>
                </a:solidFill>
                <a:cs typeface="Arial" pitchFamily="34" charset="0"/>
              </a:rPr>
              <a:t>hỗ</a:t>
            </a:r>
            <a:r>
              <a:rPr lang="en-US" altLang="ko-KR" sz="2800" b="1" dirty="0">
                <a:solidFill>
                  <a:schemeClr val="accent1"/>
                </a:solidFill>
                <a:cs typeface="Arial" pitchFamily="34" charset="0"/>
              </a:rPr>
              <a:t> </a:t>
            </a:r>
            <a:r>
              <a:rPr lang="en-US" altLang="ko-KR" sz="2800" b="1" dirty="0" err="1">
                <a:solidFill>
                  <a:schemeClr val="accent1"/>
                </a:solidFill>
                <a:cs typeface="Arial" pitchFamily="34" charset="0"/>
              </a:rPr>
              <a:t>trợ</a:t>
            </a:r>
            <a:r>
              <a:rPr lang="en-US" altLang="ko-KR" sz="2800" b="1" dirty="0">
                <a:solidFill>
                  <a:schemeClr val="accent1"/>
                </a:solidFill>
                <a:cs typeface="Arial" pitchFamily="34" charset="0"/>
              </a:rPr>
              <a:t> </a:t>
            </a:r>
            <a:r>
              <a:rPr lang="en-US" altLang="ko-KR" sz="2800" b="1" dirty="0" err="1">
                <a:solidFill>
                  <a:schemeClr val="accent1"/>
                </a:solidFill>
                <a:cs typeface="Arial" pitchFamily="34" charset="0"/>
              </a:rPr>
              <a:t>khách</a:t>
            </a:r>
            <a:r>
              <a:rPr lang="en-US" altLang="ko-KR" sz="2800" b="1" dirty="0">
                <a:solidFill>
                  <a:schemeClr val="accent1"/>
                </a:solidFill>
                <a:cs typeface="Arial" pitchFamily="34" charset="0"/>
              </a:rPr>
              <a:t> </a:t>
            </a:r>
            <a:r>
              <a:rPr lang="en-US" altLang="ko-KR" sz="2800" b="1" dirty="0" err="1">
                <a:solidFill>
                  <a:schemeClr val="accent1"/>
                </a:solidFill>
                <a:cs typeface="Arial" pitchFamily="34" charset="0"/>
              </a:rPr>
              <a:t>hàng</a:t>
            </a:r>
            <a:endParaRPr lang="en-US" altLang="ko-KR" sz="2800" b="1" dirty="0">
              <a:solidFill>
                <a:schemeClr val="accent1"/>
              </a:solidFill>
              <a:cs typeface="Arial" pitchFamily="34" charset="0"/>
            </a:endParaRPr>
          </a:p>
        </p:txBody>
      </p:sp>
      <p:graphicFrame>
        <p:nvGraphicFramePr>
          <p:cNvPr id="6" name="Table 5">
            <a:extLst>
              <a:ext uri="{FF2B5EF4-FFF2-40B4-BE49-F238E27FC236}">
                <a16:creationId xmlns:a16="http://schemas.microsoft.com/office/drawing/2014/main" id="{D0A5C3BC-AAE5-4A9B-8962-3BAF0ABAAB5C}"/>
              </a:ext>
            </a:extLst>
          </p:cNvPr>
          <p:cNvGraphicFramePr>
            <a:graphicFrameLocks noGrp="1"/>
          </p:cNvGraphicFramePr>
          <p:nvPr>
            <p:extLst>
              <p:ext uri="{D42A27DB-BD31-4B8C-83A1-F6EECF244321}">
                <p14:modId xmlns:p14="http://schemas.microsoft.com/office/powerpoint/2010/main" val="2859242871"/>
              </p:ext>
            </p:extLst>
          </p:nvPr>
        </p:nvGraphicFramePr>
        <p:xfrm>
          <a:off x="4272559" y="2118584"/>
          <a:ext cx="2822722" cy="3352799"/>
        </p:xfrm>
        <a:graphic>
          <a:graphicData uri="http://schemas.openxmlformats.org/drawingml/2006/table">
            <a:tbl>
              <a:tblPr firstRow="1" bandRow="1">
                <a:tableStyleId>{5C22544A-7EE6-4342-B048-85BDC9FD1C3A}</a:tableStyleId>
              </a:tblPr>
              <a:tblGrid>
                <a:gridCol w="352023">
                  <a:extLst>
                    <a:ext uri="{9D8B030D-6E8A-4147-A177-3AD203B41FA5}">
                      <a16:colId xmlns:a16="http://schemas.microsoft.com/office/drawing/2014/main" val="20000"/>
                    </a:ext>
                  </a:extLst>
                </a:gridCol>
                <a:gridCol w="2118676">
                  <a:extLst>
                    <a:ext uri="{9D8B030D-6E8A-4147-A177-3AD203B41FA5}">
                      <a16:colId xmlns:a16="http://schemas.microsoft.com/office/drawing/2014/main" val="20001"/>
                    </a:ext>
                  </a:extLst>
                </a:gridCol>
                <a:gridCol w="352023">
                  <a:extLst>
                    <a:ext uri="{9D8B030D-6E8A-4147-A177-3AD203B41FA5}">
                      <a16:colId xmlns:a16="http://schemas.microsoft.com/office/drawing/2014/main" val="20002"/>
                    </a:ext>
                  </a:extLst>
                </a:gridCol>
              </a:tblGrid>
              <a:tr h="516274">
                <a:tc>
                  <a:txBody>
                    <a:bodyPr/>
                    <a:lstStyle/>
                    <a:p>
                      <a:pPr latinLnBrk="1"/>
                      <a:endParaRPr lang="ko-KR" altLang="en-US" sz="1800"/>
                    </a:p>
                  </a:txBody>
                  <a:tcPr>
                    <a:lnL w="28575" cap="flat" cmpd="sng" algn="ctr">
                      <a:solidFill>
                        <a:schemeClr val="accent3"/>
                      </a:solidFill>
                      <a:prstDash val="solid"/>
                      <a:round/>
                      <a:headEnd type="none" w="med" len="med"/>
                      <a:tailEnd type="none" w="med" len="med"/>
                    </a:lnL>
                    <a:lnT w="28575" cap="flat" cmpd="sng" algn="ctr">
                      <a:solidFill>
                        <a:schemeClr val="accent3"/>
                      </a:solidFill>
                      <a:prstDash val="solid"/>
                      <a:round/>
                      <a:headEnd type="none" w="med" len="med"/>
                      <a:tailEnd type="none" w="med" len="med"/>
                    </a:lnT>
                    <a:solidFill>
                      <a:schemeClr val="bg1"/>
                    </a:solidFill>
                  </a:tcPr>
                </a:tc>
                <a:tc>
                  <a:txBody>
                    <a:bodyPr/>
                    <a:lstStyle/>
                    <a:p>
                      <a:pPr latinLnBrk="1"/>
                      <a:endParaRPr lang="ko-KR" altLang="en-US" sz="1200">
                        <a:latin typeface="Arial" pitchFamily="34" charset="0"/>
                        <a:cs typeface="Arial" pitchFamily="34" charset="0"/>
                      </a:endParaRPr>
                    </a:p>
                  </a:txBody>
                  <a:tcPr>
                    <a:lnT w="28575" cap="flat" cmpd="sng" algn="ctr">
                      <a:solidFill>
                        <a:schemeClr val="accent3"/>
                      </a:solidFill>
                      <a:prstDash val="solid"/>
                      <a:round/>
                      <a:headEnd type="none" w="med" len="med"/>
                      <a:tailEnd type="none" w="med" len="med"/>
                    </a:lnT>
                    <a:solidFill>
                      <a:schemeClr val="bg1"/>
                    </a:solidFill>
                  </a:tcPr>
                </a:tc>
                <a:tc>
                  <a:txBody>
                    <a:bodyPr/>
                    <a:lstStyle/>
                    <a:p>
                      <a:pPr latinLnBrk="1"/>
                      <a:endParaRPr lang="ko-KR" altLang="en-US" sz="1800"/>
                    </a:p>
                  </a:txBody>
                  <a:tcPr>
                    <a:lnR w="28575" cap="flat" cmpd="sng" algn="ctr">
                      <a:solidFill>
                        <a:schemeClr val="accent3"/>
                      </a:solidFill>
                      <a:prstDash val="solid"/>
                      <a:round/>
                      <a:headEnd type="none" w="med" len="med"/>
                      <a:tailEnd type="none" w="med" len="med"/>
                    </a:lnR>
                    <a:lnT w="28575" cap="flat" cmpd="sng" algn="ctr">
                      <a:solidFill>
                        <a:schemeClr val="accent3"/>
                      </a:solidFill>
                      <a:prstDash val="solid"/>
                      <a:round/>
                      <a:headEnd type="none" w="med" len="med"/>
                      <a:tailEnd type="none" w="med" len="med"/>
                    </a:lnT>
                    <a:solidFill>
                      <a:schemeClr val="bg1"/>
                    </a:solidFill>
                  </a:tcPr>
                </a:tc>
                <a:extLst>
                  <a:ext uri="{0D108BD9-81ED-4DB2-BD59-A6C34878D82A}">
                    <a16:rowId xmlns:a16="http://schemas.microsoft.com/office/drawing/2014/main" val="10000"/>
                  </a:ext>
                </a:extLst>
              </a:tr>
              <a:tr h="526783">
                <a:tc>
                  <a:txBody>
                    <a:bodyPr/>
                    <a:lstStyle/>
                    <a:p>
                      <a:pPr latinLnBrk="1"/>
                      <a:endParaRPr lang="ko-KR" altLang="en-US" sz="1800"/>
                    </a:p>
                  </a:txBody>
                  <a:tcPr>
                    <a:lnL w="28575" cap="flat" cmpd="sng" algn="ctr">
                      <a:solidFill>
                        <a:schemeClr val="accent3"/>
                      </a:solidFill>
                      <a:prstDash val="solid"/>
                      <a:round/>
                      <a:headEnd type="none" w="med" len="med"/>
                      <a:tailEnd type="none" w="med" len="med"/>
                    </a:lnL>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000" b="1">
                          <a:solidFill>
                            <a:schemeClr val="accent3"/>
                          </a:solidFill>
                          <a:latin typeface="+mn-lt"/>
                          <a:cs typeface="Arial" pitchFamily="34" charset="0"/>
                        </a:rPr>
                        <a:t>Chatbot 24/7</a:t>
                      </a:r>
                    </a:p>
                  </a:txBody>
                  <a:tcPr anchor="ctr">
                    <a:solidFill>
                      <a:schemeClr val="bg1"/>
                    </a:solidFill>
                  </a:tcPr>
                </a:tc>
                <a:tc>
                  <a:txBody>
                    <a:bodyPr/>
                    <a:lstStyle/>
                    <a:p>
                      <a:pPr latinLnBrk="1"/>
                      <a:endParaRPr lang="ko-KR" altLang="en-US" sz="1800">
                        <a:latin typeface="+mn-lt"/>
                      </a:endParaRPr>
                    </a:p>
                  </a:txBody>
                  <a:tcPr>
                    <a:lnR w="28575" cap="flat" cmpd="sng" algn="ctr">
                      <a:solidFill>
                        <a:schemeClr val="accent3"/>
                      </a:solidFill>
                      <a:prstDash val="solid"/>
                      <a:round/>
                      <a:headEnd type="none" w="med" len="med"/>
                      <a:tailEnd type="none" w="med" len="med"/>
                    </a:lnR>
                    <a:solidFill>
                      <a:schemeClr val="bg1"/>
                    </a:solidFill>
                  </a:tcPr>
                </a:tc>
                <a:extLst>
                  <a:ext uri="{0D108BD9-81ED-4DB2-BD59-A6C34878D82A}">
                    <a16:rowId xmlns:a16="http://schemas.microsoft.com/office/drawing/2014/main" val="10001"/>
                  </a:ext>
                </a:extLst>
              </a:tr>
              <a:tr h="1823481">
                <a:tc>
                  <a:txBody>
                    <a:bodyPr/>
                    <a:lstStyle/>
                    <a:p>
                      <a:pPr latinLnBrk="1"/>
                      <a:endParaRPr lang="ko-KR" altLang="en-US" sz="1800"/>
                    </a:p>
                  </a:txBody>
                  <a:tcPr>
                    <a:lnL w="28575" cap="flat" cmpd="sng" algn="ctr">
                      <a:solidFill>
                        <a:schemeClr val="accent3"/>
                      </a:solidFill>
                      <a:prstDash val="solid"/>
                      <a:round/>
                      <a:headEnd type="none" w="med" len="med"/>
                      <a:tailEnd type="none" w="med" len="med"/>
                    </a:lnL>
                    <a:solidFill>
                      <a:schemeClr val="bg1"/>
                    </a:solidFill>
                  </a:tcPr>
                </a:tc>
                <a:tc>
                  <a:txBody>
                    <a:bodyPr/>
                    <a:lstStyle/>
                    <a:p>
                      <a:pPr marL="171450" marR="0" indent="-171450" algn="l" defTabSz="914400" rtl="0" eaLnBrk="1" fontAlgn="auto" latinLnBrk="1" hangingPunct="1">
                        <a:lnSpc>
                          <a:spcPct val="100000"/>
                        </a:lnSpc>
                        <a:spcBef>
                          <a:spcPts val="0"/>
                        </a:spcBef>
                        <a:spcAft>
                          <a:spcPts val="0"/>
                        </a:spcAft>
                        <a:buClrTx/>
                        <a:buSzTx/>
                        <a:buFont typeface="Arial" panose="020B0604020202020204" pitchFamily="34" charset="0"/>
                        <a:buChar char="•"/>
                        <a:tabLst/>
                        <a:defRPr/>
                      </a:pPr>
                      <a:r>
                        <a:rPr lang="vi-VN" altLang="ko-KR" sz="1200" b="1">
                          <a:solidFill>
                            <a:schemeClr val="tx1">
                              <a:lumMod val="75000"/>
                              <a:lumOff val="25000"/>
                            </a:schemeClr>
                          </a:solidFill>
                          <a:latin typeface="+mn-lt"/>
                          <a:cs typeface="Arial" pitchFamily="34" charset="0"/>
                        </a:rPr>
                        <a:t>Sử dụng chatbot AI để trả lời các câu hỏi đơn giản và hỗ trợ người dùng các thao tác cơ bản như hướng dẫn sử dụng, xử lý các vấn đề thường gặp.</a:t>
                      </a:r>
                      <a:endParaRPr lang="ko-KR" altLang="en-US" sz="1200" b="1">
                        <a:solidFill>
                          <a:schemeClr val="tx1">
                            <a:lumMod val="75000"/>
                            <a:lumOff val="25000"/>
                          </a:schemeClr>
                        </a:solidFill>
                        <a:latin typeface="+mn-lt"/>
                        <a:cs typeface="Arial" pitchFamily="34" charset="0"/>
                      </a:endParaRPr>
                    </a:p>
                  </a:txBody>
                  <a:tcPr anchor="ctr">
                    <a:solidFill>
                      <a:schemeClr val="bg1"/>
                    </a:solidFill>
                  </a:tcPr>
                </a:tc>
                <a:tc>
                  <a:txBody>
                    <a:bodyPr/>
                    <a:lstStyle/>
                    <a:p>
                      <a:endParaRPr lang="ko-KR" altLang="en-US" sz="1800">
                        <a:latin typeface="+mn-lt"/>
                      </a:endParaRPr>
                    </a:p>
                  </a:txBody>
                  <a:tcPr>
                    <a:lnR w="28575" cap="flat" cmpd="sng" algn="ctr">
                      <a:solidFill>
                        <a:schemeClr val="accent3"/>
                      </a:solidFill>
                      <a:prstDash val="solid"/>
                      <a:round/>
                      <a:headEnd type="none" w="med" len="med"/>
                      <a:tailEnd type="none" w="med" len="med"/>
                    </a:lnR>
                    <a:solidFill>
                      <a:schemeClr val="bg1"/>
                    </a:solidFill>
                  </a:tcPr>
                </a:tc>
                <a:extLst>
                  <a:ext uri="{0D108BD9-81ED-4DB2-BD59-A6C34878D82A}">
                    <a16:rowId xmlns:a16="http://schemas.microsoft.com/office/drawing/2014/main" val="10003"/>
                  </a:ext>
                </a:extLst>
              </a:tr>
              <a:tr h="486261">
                <a:tc>
                  <a:txBody>
                    <a:bodyPr/>
                    <a:lstStyle/>
                    <a:p>
                      <a:pPr latinLnBrk="1"/>
                      <a:endParaRPr lang="ko-KR" altLang="en-US" sz="1800"/>
                    </a:p>
                  </a:txBody>
                  <a:tcPr>
                    <a:lnL w="28575" cap="flat" cmpd="sng" algn="ctr">
                      <a:solidFill>
                        <a:schemeClr val="accent3"/>
                      </a:solidFill>
                      <a:prstDash val="solid"/>
                      <a:round/>
                      <a:headEnd type="none" w="med" len="med"/>
                      <a:tailEnd type="none" w="med" len="med"/>
                    </a:lnL>
                    <a:lnB w="28575" cap="flat" cmpd="sng" algn="ctr">
                      <a:solidFill>
                        <a:schemeClr val="accent3"/>
                      </a:solidFill>
                      <a:prstDash val="solid"/>
                      <a:round/>
                      <a:headEnd type="none" w="med" len="med"/>
                      <a:tailEnd type="none" w="med" len="med"/>
                    </a:lnB>
                    <a:solidFill>
                      <a:schemeClr val="bg1"/>
                    </a:solidFill>
                  </a:tcPr>
                </a:tc>
                <a:tc>
                  <a:txBody>
                    <a:bodyPr/>
                    <a:lstStyle/>
                    <a:p>
                      <a:pPr algn="ctr" latinLnBrk="1"/>
                      <a:endParaRPr lang="ko-KR" altLang="en-US" sz="1200">
                        <a:latin typeface="+mn-lt"/>
                        <a:cs typeface="Arial" pitchFamily="34" charset="0"/>
                      </a:endParaRPr>
                    </a:p>
                  </a:txBody>
                  <a:tcPr anchor="ctr">
                    <a:lnB w="28575" cap="flat" cmpd="sng" algn="ctr">
                      <a:solidFill>
                        <a:schemeClr val="accent3"/>
                      </a:solidFill>
                      <a:prstDash val="solid"/>
                      <a:round/>
                      <a:headEnd type="none" w="med" len="med"/>
                      <a:tailEnd type="none" w="med" len="med"/>
                    </a:lnB>
                    <a:solidFill>
                      <a:schemeClr val="bg1"/>
                    </a:solidFill>
                  </a:tcPr>
                </a:tc>
                <a:tc>
                  <a:txBody>
                    <a:bodyPr/>
                    <a:lstStyle/>
                    <a:p>
                      <a:pPr latinLnBrk="1"/>
                      <a:endParaRPr lang="ko-KR" altLang="en-US" sz="1800">
                        <a:latin typeface="+mn-lt"/>
                      </a:endParaRPr>
                    </a:p>
                  </a:txBody>
                  <a:tcPr>
                    <a:lnR w="28575" cap="flat" cmpd="sng" algn="ctr">
                      <a:solidFill>
                        <a:schemeClr val="accent3"/>
                      </a:solidFill>
                      <a:prstDash val="solid"/>
                      <a:round/>
                      <a:headEnd type="none" w="med" len="med"/>
                      <a:tailEnd type="none" w="med" len="med"/>
                    </a:lnR>
                    <a:lnB w="28575"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sp>
        <p:nvSpPr>
          <p:cNvPr id="9" name="Rectangle 8">
            <a:extLst>
              <a:ext uri="{FF2B5EF4-FFF2-40B4-BE49-F238E27FC236}">
                <a16:creationId xmlns:a16="http://schemas.microsoft.com/office/drawing/2014/main" id="{1B86E320-791A-4AB9-BCF7-9A74895524A3}"/>
              </a:ext>
            </a:extLst>
          </p:cNvPr>
          <p:cNvSpPr/>
          <p:nvPr/>
        </p:nvSpPr>
        <p:spPr>
          <a:xfrm>
            <a:off x="5461128" y="1817051"/>
            <a:ext cx="597201" cy="5972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 name="Rectangle 16">
            <a:extLst>
              <a:ext uri="{FF2B5EF4-FFF2-40B4-BE49-F238E27FC236}">
                <a16:creationId xmlns:a16="http://schemas.microsoft.com/office/drawing/2014/main" id="{22EDF0F0-8FB2-468C-B0EF-84622D4A15A8}"/>
              </a:ext>
            </a:extLst>
          </p:cNvPr>
          <p:cNvSpPr/>
          <p:nvPr/>
        </p:nvSpPr>
        <p:spPr>
          <a:xfrm rot="2700000">
            <a:off x="5634491" y="1880212"/>
            <a:ext cx="265920" cy="476745"/>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aphicFrame>
        <p:nvGraphicFramePr>
          <p:cNvPr id="15" name="Table 14">
            <a:extLst>
              <a:ext uri="{FF2B5EF4-FFF2-40B4-BE49-F238E27FC236}">
                <a16:creationId xmlns:a16="http://schemas.microsoft.com/office/drawing/2014/main" id="{20AF2742-FACA-41F8-B450-B63D17F4C33B}"/>
              </a:ext>
            </a:extLst>
          </p:cNvPr>
          <p:cNvGraphicFramePr>
            <a:graphicFrameLocks noGrp="1"/>
          </p:cNvGraphicFramePr>
          <p:nvPr>
            <p:extLst>
              <p:ext uri="{D42A27DB-BD31-4B8C-83A1-F6EECF244321}">
                <p14:modId xmlns:p14="http://schemas.microsoft.com/office/powerpoint/2010/main" val="2033997970"/>
              </p:ext>
            </p:extLst>
          </p:nvPr>
        </p:nvGraphicFramePr>
        <p:xfrm>
          <a:off x="8283850" y="2118586"/>
          <a:ext cx="2822722" cy="3352800"/>
        </p:xfrm>
        <a:graphic>
          <a:graphicData uri="http://schemas.openxmlformats.org/drawingml/2006/table">
            <a:tbl>
              <a:tblPr firstRow="1" bandRow="1">
                <a:tableStyleId>{5C22544A-7EE6-4342-B048-85BDC9FD1C3A}</a:tableStyleId>
              </a:tblPr>
              <a:tblGrid>
                <a:gridCol w="352023">
                  <a:extLst>
                    <a:ext uri="{9D8B030D-6E8A-4147-A177-3AD203B41FA5}">
                      <a16:colId xmlns:a16="http://schemas.microsoft.com/office/drawing/2014/main" val="20000"/>
                    </a:ext>
                  </a:extLst>
                </a:gridCol>
                <a:gridCol w="2118676">
                  <a:extLst>
                    <a:ext uri="{9D8B030D-6E8A-4147-A177-3AD203B41FA5}">
                      <a16:colId xmlns:a16="http://schemas.microsoft.com/office/drawing/2014/main" val="20001"/>
                    </a:ext>
                  </a:extLst>
                </a:gridCol>
                <a:gridCol w="352023">
                  <a:extLst>
                    <a:ext uri="{9D8B030D-6E8A-4147-A177-3AD203B41FA5}">
                      <a16:colId xmlns:a16="http://schemas.microsoft.com/office/drawing/2014/main" val="20002"/>
                    </a:ext>
                  </a:extLst>
                </a:gridCol>
              </a:tblGrid>
              <a:tr h="333017">
                <a:tc>
                  <a:txBody>
                    <a:bodyPr/>
                    <a:lstStyle/>
                    <a:p>
                      <a:pPr latinLnBrk="1"/>
                      <a:endParaRPr lang="ko-KR" altLang="en-US" sz="1800"/>
                    </a:p>
                  </a:txBody>
                  <a:tcPr>
                    <a:lnL w="28575" cap="flat" cmpd="sng" algn="ctr">
                      <a:solidFill>
                        <a:schemeClr val="accent3"/>
                      </a:solidFill>
                      <a:prstDash val="solid"/>
                      <a:round/>
                      <a:headEnd type="none" w="med" len="med"/>
                      <a:tailEnd type="none" w="med" len="med"/>
                    </a:lnL>
                    <a:lnT w="28575" cap="flat" cmpd="sng" algn="ctr">
                      <a:solidFill>
                        <a:schemeClr val="accent3"/>
                      </a:solidFill>
                      <a:prstDash val="solid"/>
                      <a:round/>
                      <a:headEnd type="none" w="med" len="med"/>
                      <a:tailEnd type="none" w="med" len="med"/>
                    </a:lnT>
                    <a:solidFill>
                      <a:schemeClr val="bg1"/>
                    </a:solidFill>
                  </a:tcPr>
                </a:tc>
                <a:tc>
                  <a:txBody>
                    <a:bodyPr/>
                    <a:lstStyle/>
                    <a:p>
                      <a:pPr latinLnBrk="1"/>
                      <a:endParaRPr lang="ko-KR" altLang="en-US" sz="1200">
                        <a:latin typeface="Arial" pitchFamily="34" charset="0"/>
                        <a:cs typeface="Arial" pitchFamily="34" charset="0"/>
                      </a:endParaRPr>
                    </a:p>
                  </a:txBody>
                  <a:tcPr>
                    <a:lnT w="28575" cap="flat" cmpd="sng" algn="ctr">
                      <a:solidFill>
                        <a:schemeClr val="accent3"/>
                      </a:solidFill>
                      <a:prstDash val="solid"/>
                      <a:round/>
                      <a:headEnd type="none" w="med" len="med"/>
                      <a:tailEnd type="none" w="med" len="med"/>
                    </a:lnT>
                    <a:solidFill>
                      <a:schemeClr val="bg1"/>
                    </a:solidFill>
                  </a:tcPr>
                </a:tc>
                <a:tc>
                  <a:txBody>
                    <a:bodyPr/>
                    <a:lstStyle/>
                    <a:p>
                      <a:pPr latinLnBrk="1"/>
                      <a:endParaRPr lang="ko-KR" altLang="en-US" sz="1800"/>
                    </a:p>
                  </a:txBody>
                  <a:tcPr>
                    <a:lnR w="28575" cap="flat" cmpd="sng" algn="ctr">
                      <a:solidFill>
                        <a:schemeClr val="accent3"/>
                      </a:solidFill>
                      <a:prstDash val="solid"/>
                      <a:round/>
                      <a:headEnd type="none" w="med" len="med"/>
                      <a:tailEnd type="none" w="med" len="med"/>
                    </a:lnR>
                    <a:lnT w="28575" cap="flat" cmpd="sng" algn="ctr">
                      <a:solidFill>
                        <a:schemeClr val="accent3"/>
                      </a:solidFill>
                      <a:prstDash val="solid"/>
                      <a:round/>
                      <a:headEnd type="none" w="med" len="med"/>
                      <a:tailEnd type="none" w="med" len="med"/>
                    </a:lnT>
                    <a:solidFill>
                      <a:schemeClr val="bg1"/>
                    </a:solidFill>
                  </a:tcPr>
                </a:tc>
                <a:extLst>
                  <a:ext uri="{0D108BD9-81ED-4DB2-BD59-A6C34878D82A}">
                    <a16:rowId xmlns:a16="http://schemas.microsoft.com/office/drawing/2014/main" val="10000"/>
                  </a:ext>
                </a:extLst>
              </a:tr>
              <a:tr h="638283">
                <a:tc>
                  <a:txBody>
                    <a:bodyPr/>
                    <a:lstStyle/>
                    <a:p>
                      <a:pPr latinLnBrk="1"/>
                      <a:endParaRPr lang="ko-KR" altLang="en-US" sz="1800"/>
                    </a:p>
                  </a:txBody>
                  <a:tcPr>
                    <a:lnL w="28575" cap="flat" cmpd="sng" algn="ctr">
                      <a:solidFill>
                        <a:schemeClr val="accent3"/>
                      </a:solidFill>
                      <a:prstDash val="solid"/>
                      <a:round/>
                      <a:headEnd type="none" w="med" len="med"/>
                      <a:tailEnd type="none" w="med" len="med"/>
                    </a:lnL>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000" b="1" err="1">
                          <a:solidFill>
                            <a:schemeClr val="accent3"/>
                          </a:solidFill>
                          <a:latin typeface="+mn-lt"/>
                          <a:cs typeface="Arial" pitchFamily="34" charset="0"/>
                        </a:rPr>
                        <a:t>Đội</a:t>
                      </a:r>
                      <a:r>
                        <a:rPr lang="en-US" altLang="ko-KR" sz="2000" b="1">
                          <a:solidFill>
                            <a:schemeClr val="accent3"/>
                          </a:solidFill>
                          <a:latin typeface="+mn-lt"/>
                          <a:cs typeface="Arial" pitchFamily="34" charset="0"/>
                        </a:rPr>
                        <a:t> </a:t>
                      </a:r>
                      <a:r>
                        <a:rPr lang="en-US" altLang="ko-KR" sz="2000" b="1" err="1">
                          <a:solidFill>
                            <a:schemeClr val="accent3"/>
                          </a:solidFill>
                          <a:latin typeface="+mn-lt"/>
                          <a:cs typeface="Arial" pitchFamily="34" charset="0"/>
                        </a:rPr>
                        <a:t>ngũ</a:t>
                      </a:r>
                      <a:r>
                        <a:rPr lang="en-US" altLang="ko-KR" sz="2000" b="1">
                          <a:solidFill>
                            <a:schemeClr val="accent3"/>
                          </a:solidFill>
                          <a:latin typeface="+mn-lt"/>
                          <a:cs typeface="Arial" pitchFamily="34" charset="0"/>
                        </a:rPr>
                        <a:t> </a:t>
                      </a:r>
                      <a:r>
                        <a:rPr lang="en-US" altLang="ko-KR" sz="2000" b="1" err="1">
                          <a:solidFill>
                            <a:schemeClr val="accent3"/>
                          </a:solidFill>
                          <a:latin typeface="+mn-lt"/>
                          <a:cs typeface="Arial" pitchFamily="34" charset="0"/>
                        </a:rPr>
                        <a:t>hỗ</a:t>
                      </a:r>
                      <a:r>
                        <a:rPr lang="en-US" altLang="ko-KR" sz="2000" b="1">
                          <a:solidFill>
                            <a:schemeClr val="accent3"/>
                          </a:solidFill>
                          <a:latin typeface="+mn-lt"/>
                          <a:cs typeface="Arial" pitchFamily="34" charset="0"/>
                        </a:rPr>
                        <a:t> </a:t>
                      </a:r>
                      <a:r>
                        <a:rPr lang="en-US" altLang="ko-KR" sz="2000" b="1" err="1">
                          <a:solidFill>
                            <a:schemeClr val="accent3"/>
                          </a:solidFill>
                          <a:latin typeface="+mn-lt"/>
                          <a:cs typeface="Arial" pitchFamily="34" charset="0"/>
                        </a:rPr>
                        <a:t>trợ</a:t>
                      </a:r>
                      <a:r>
                        <a:rPr lang="en-US" altLang="ko-KR" sz="2000" b="1">
                          <a:solidFill>
                            <a:schemeClr val="accent3"/>
                          </a:solidFill>
                          <a:latin typeface="+mn-lt"/>
                          <a:cs typeface="Arial" pitchFamily="34" charset="0"/>
                        </a:rPr>
                        <a:t> </a:t>
                      </a:r>
                      <a:r>
                        <a:rPr lang="en-US" altLang="ko-KR" sz="2000" b="1" err="1">
                          <a:solidFill>
                            <a:schemeClr val="accent3"/>
                          </a:solidFill>
                          <a:latin typeface="+mn-lt"/>
                          <a:cs typeface="Arial" pitchFamily="34" charset="0"/>
                        </a:rPr>
                        <a:t>trực</a:t>
                      </a:r>
                      <a:r>
                        <a:rPr lang="en-US" altLang="ko-KR" sz="2000" b="1">
                          <a:solidFill>
                            <a:schemeClr val="accent3"/>
                          </a:solidFill>
                          <a:latin typeface="+mn-lt"/>
                          <a:cs typeface="Arial" pitchFamily="34" charset="0"/>
                        </a:rPr>
                        <a:t> </a:t>
                      </a:r>
                      <a:r>
                        <a:rPr lang="en-US" altLang="ko-KR" sz="2000" b="1" err="1">
                          <a:solidFill>
                            <a:schemeClr val="accent3"/>
                          </a:solidFill>
                          <a:latin typeface="+mn-lt"/>
                          <a:cs typeface="Arial" pitchFamily="34" charset="0"/>
                        </a:rPr>
                        <a:t>tuyến</a:t>
                      </a:r>
                      <a:endParaRPr lang="en-US" altLang="ko-KR" sz="2000" b="1">
                        <a:solidFill>
                          <a:schemeClr val="accent3"/>
                        </a:solidFill>
                        <a:latin typeface="+mn-lt"/>
                        <a:cs typeface="Arial" pitchFamily="34" charset="0"/>
                      </a:endParaRPr>
                    </a:p>
                  </a:txBody>
                  <a:tcPr anchor="ctr">
                    <a:solidFill>
                      <a:schemeClr val="bg1"/>
                    </a:solidFill>
                  </a:tcPr>
                </a:tc>
                <a:tc>
                  <a:txBody>
                    <a:bodyPr/>
                    <a:lstStyle/>
                    <a:p>
                      <a:pPr latinLnBrk="1"/>
                      <a:endParaRPr lang="ko-KR" altLang="en-US" sz="1800">
                        <a:latin typeface="+mn-lt"/>
                      </a:endParaRPr>
                    </a:p>
                  </a:txBody>
                  <a:tcPr>
                    <a:lnR w="28575" cap="flat" cmpd="sng" algn="ctr">
                      <a:solidFill>
                        <a:schemeClr val="accent3"/>
                      </a:solidFill>
                      <a:prstDash val="solid"/>
                      <a:round/>
                      <a:headEnd type="none" w="med" len="med"/>
                      <a:tailEnd type="none" w="med" len="med"/>
                    </a:lnR>
                    <a:solidFill>
                      <a:schemeClr val="bg1"/>
                    </a:solidFill>
                  </a:tcPr>
                </a:tc>
                <a:extLst>
                  <a:ext uri="{0D108BD9-81ED-4DB2-BD59-A6C34878D82A}">
                    <a16:rowId xmlns:a16="http://schemas.microsoft.com/office/drawing/2014/main" val="10001"/>
                  </a:ext>
                </a:extLst>
              </a:tr>
              <a:tr h="1913026">
                <a:tc>
                  <a:txBody>
                    <a:bodyPr/>
                    <a:lstStyle/>
                    <a:p>
                      <a:pPr latinLnBrk="1"/>
                      <a:endParaRPr lang="ko-KR" altLang="en-US" sz="1800"/>
                    </a:p>
                  </a:txBody>
                  <a:tcPr>
                    <a:lnL w="28575" cap="flat" cmpd="sng" algn="ctr">
                      <a:solidFill>
                        <a:schemeClr val="accent3"/>
                      </a:solidFill>
                      <a:prstDash val="solid"/>
                      <a:round/>
                      <a:headEnd type="none" w="med" len="med"/>
                      <a:tailEnd type="none" w="med" len="med"/>
                    </a:lnL>
                    <a:solidFill>
                      <a:schemeClr val="bg1"/>
                    </a:solidFill>
                  </a:tcPr>
                </a:tc>
                <a:tc>
                  <a:txBody>
                    <a:bodyPr/>
                    <a:lstStyle/>
                    <a:p>
                      <a:pPr marL="171450" marR="0" indent="-171450" algn="l" defTabSz="914400" rtl="0" eaLnBrk="1" fontAlgn="auto" latinLnBrk="1" hangingPunct="1">
                        <a:lnSpc>
                          <a:spcPct val="100000"/>
                        </a:lnSpc>
                        <a:spcBef>
                          <a:spcPts val="0"/>
                        </a:spcBef>
                        <a:spcAft>
                          <a:spcPts val="0"/>
                        </a:spcAft>
                        <a:buClrTx/>
                        <a:buSzTx/>
                        <a:buFont typeface="Arial" panose="020B0604020202020204" pitchFamily="34" charset="0"/>
                        <a:buChar char="•"/>
                        <a:tabLst/>
                        <a:defRPr/>
                      </a:pPr>
                      <a:r>
                        <a:rPr lang="vi-VN" altLang="ko-KR" sz="1200" b="1">
                          <a:solidFill>
                            <a:schemeClr val="tx1">
                              <a:lumMod val="75000"/>
                              <a:lumOff val="25000"/>
                            </a:schemeClr>
                          </a:solidFill>
                          <a:latin typeface="+mn-lt"/>
                          <a:cs typeface="Arial" pitchFamily="34" charset="0"/>
                        </a:rPr>
                        <a:t>Nhân viên hỗ trợ sẽ hoạt động từ 8:00 đến 22:00 hàng ngày để giải quyết các vấn đề phức tạp không thể xử lý bởi chatbot.</a:t>
                      </a:r>
                    </a:p>
                    <a:p>
                      <a:pPr marL="171450" marR="0" indent="-171450" algn="l" defTabSz="914400" rtl="0" eaLnBrk="1" fontAlgn="auto" latinLnBrk="1" hangingPunct="1">
                        <a:lnSpc>
                          <a:spcPct val="100000"/>
                        </a:lnSpc>
                        <a:spcBef>
                          <a:spcPts val="0"/>
                        </a:spcBef>
                        <a:spcAft>
                          <a:spcPts val="0"/>
                        </a:spcAft>
                        <a:buClrTx/>
                        <a:buSzTx/>
                        <a:buFont typeface="Arial" panose="020B0604020202020204" pitchFamily="34" charset="0"/>
                        <a:buChar char="•"/>
                        <a:tabLst/>
                        <a:defRPr/>
                      </a:pPr>
                      <a:r>
                        <a:rPr lang="vi-VN" altLang="ko-KR" sz="1200" b="1">
                          <a:solidFill>
                            <a:schemeClr val="tx1">
                              <a:lumMod val="75000"/>
                              <a:lumOff val="25000"/>
                            </a:schemeClr>
                          </a:solidFill>
                          <a:latin typeface="+mn-lt"/>
                          <a:cs typeface="Arial" pitchFamily="34" charset="0"/>
                        </a:rPr>
                        <a:t>Hỗ trợ qua email, hotline và live chat trên nền tảng.</a:t>
                      </a:r>
                    </a:p>
                    <a:p>
                      <a:pPr marL="171450" marR="0" indent="-171450" algn="ctr" defTabSz="914400" rtl="0" eaLnBrk="1" fontAlgn="auto" latinLnBrk="1" hangingPunct="1">
                        <a:lnSpc>
                          <a:spcPct val="100000"/>
                        </a:lnSpc>
                        <a:spcBef>
                          <a:spcPts val="0"/>
                        </a:spcBef>
                        <a:spcAft>
                          <a:spcPts val="0"/>
                        </a:spcAft>
                        <a:buClrTx/>
                        <a:buSzTx/>
                        <a:buFont typeface="Arial" panose="020B0604020202020204" pitchFamily="34" charset="0"/>
                        <a:buChar char="•"/>
                        <a:tabLst/>
                        <a:defRPr/>
                      </a:pPr>
                      <a:endParaRPr lang="ko-KR" altLang="en-US" sz="1200" b="1">
                        <a:solidFill>
                          <a:schemeClr val="tx1">
                            <a:lumMod val="75000"/>
                            <a:lumOff val="25000"/>
                          </a:schemeClr>
                        </a:solidFill>
                        <a:latin typeface="+mn-lt"/>
                        <a:cs typeface="Arial" pitchFamily="34" charset="0"/>
                      </a:endParaRPr>
                    </a:p>
                  </a:txBody>
                  <a:tcPr anchor="ctr">
                    <a:solidFill>
                      <a:schemeClr val="bg1"/>
                    </a:solidFill>
                  </a:tcPr>
                </a:tc>
                <a:tc>
                  <a:txBody>
                    <a:bodyPr/>
                    <a:lstStyle/>
                    <a:p>
                      <a:endParaRPr lang="ko-KR" altLang="en-US" sz="1800">
                        <a:latin typeface="+mn-lt"/>
                      </a:endParaRPr>
                    </a:p>
                  </a:txBody>
                  <a:tcPr>
                    <a:lnR w="28575" cap="flat" cmpd="sng" algn="ctr">
                      <a:solidFill>
                        <a:schemeClr val="accent3"/>
                      </a:solidFill>
                      <a:prstDash val="solid"/>
                      <a:round/>
                      <a:headEnd type="none" w="med" len="med"/>
                      <a:tailEnd type="none" w="med" len="med"/>
                    </a:lnR>
                    <a:solidFill>
                      <a:schemeClr val="bg1"/>
                    </a:solidFill>
                  </a:tcPr>
                </a:tc>
                <a:extLst>
                  <a:ext uri="{0D108BD9-81ED-4DB2-BD59-A6C34878D82A}">
                    <a16:rowId xmlns:a16="http://schemas.microsoft.com/office/drawing/2014/main" val="10003"/>
                  </a:ext>
                </a:extLst>
              </a:tr>
              <a:tr h="333017">
                <a:tc>
                  <a:txBody>
                    <a:bodyPr/>
                    <a:lstStyle/>
                    <a:p>
                      <a:pPr latinLnBrk="1"/>
                      <a:endParaRPr lang="ko-KR" altLang="en-US" sz="1800"/>
                    </a:p>
                  </a:txBody>
                  <a:tcPr>
                    <a:lnL w="28575" cap="flat" cmpd="sng" algn="ctr">
                      <a:solidFill>
                        <a:schemeClr val="accent3"/>
                      </a:solidFill>
                      <a:prstDash val="solid"/>
                      <a:round/>
                      <a:headEnd type="none" w="med" len="med"/>
                      <a:tailEnd type="none" w="med" len="med"/>
                    </a:lnL>
                    <a:lnB w="28575" cap="flat" cmpd="sng" algn="ctr">
                      <a:solidFill>
                        <a:schemeClr val="accent3"/>
                      </a:solidFill>
                      <a:prstDash val="solid"/>
                      <a:round/>
                      <a:headEnd type="none" w="med" len="med"/>
                      <a:tailEnd type="none" w="med" len="med"/>
                    </a:lnB>
                    <a:solidFill>
                      <a:schemeClr val="bg1"/>
                    </a:solidFill>
                  </a:tcPr>
                </a:tc>
                <a:tc>
                  <a:txBody>
                    <a:bodyPr/>
                    <a:lstStyle/>
                    <a:p>
                      <a:pPr algn="ctr" latinLnBrk="1"/>
                      <a:endParaRPr lang="ko-KR" altLang="en-US" sz="1200">
                        <a:latin typeface="+mn-lt"/>
                        <a:cs typeface="Arial" pitchFamily="34" charset="0"/>
                      </a:endParaRPr>
                    </a:p>
                  </a:txBody>
                  <a:tcPr anchor="ctr">
                    <a:lnB w="28575" cap="flat" cmpd="sng" algn="ctr">
                      <a:solidFill>
                        <a:schemeClr val="accent3"/>
                      </a:solidFill>
                      <a:prstDash val="solid"/>
                      <a:round/>
                      <a:headEnd type="none" w="med" len="med"/>
                      <a:tailEnd type="none" w="med" len="med"/>
                    </a:lnB>
                    <a:solidFill>
                      <a:schemeClr val="bg1"/>
                    </a:solidFill>
                  </a:tcPr>
                </a:tc>
                <a:tc>
                  <a:txBody>
                    <a:bodyPr/>
                    <a:lstStyle/>
                    <a:p>
                      <a:pPr latinLnBrk="1"/>
                      <a:endParaRPr lang="ko-KR" altLang="en-US" sz="1800">
                        <a:latin typeface="+mn-lt"/>
                      </a:endParaRPr>
                    </a:p>
                  </a:txBody>
                  <a:tcPr>
                    <a:lnR w="28575" cap="flat" cmpd="sng" algn="ctr">
                      <a:solidFill>
                        <a:schemeClr val="accent3"/>
                      </a:solidFill>
                      <a:prstDash val="solid"/>
                      <a:round/>
                      <a:headEnd type="none" w="med" len="med"/>
                      <a:tailEnd type="none" w="med" len="med"/>
                    </a:lnR>
                    <a:lnB w="28575"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sp>
        <p:nvSpPr>
          <p:cNvPr id="16" name="Rectangle 15">
            <a:extLst>
              <a:ext uri="{FF2B5EF4-FFF2-40B4-BE49-F238E27FC236}">
                <a16:creationId xmlns:a16="http://schemas.microsoft.com/office/drawing/2014/main" id="{0DCECA69-8463-400F-8211-2A48396653FA}"/>
              </a:ext>
            </a:extLst>
          </p:cNvPr>
          <p:cNvSpPr/>
          <p:nvPr/>
        </p:nvSpPr>
        <p:spPr>
          <a:xfrm>
            <a:off x="9472419" y="1879579"/>
            <a:ext cx="597201" cy="5765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 name="Rectangle 9">
            <a:extLst>
              <a:ext uri="{FF2B5EF4-FFF2-40B4-BE49-F238E27FC236}">
                <a16:creationId xmlns:a16="http://schemas.microsoft.com/office/drawing/2014/main" id="{6BB8484E-5B22-4DCB-8B98-6E1049A27039}"/>
              </a:ext>
            </a:extLst>
          </p:cNvPr>
          <p:cNvSpPr/>
          <p:nvPr/>
        </p:nvSpPr>
        <p:spPr>
          <a:xfrm>
            <a:off x="9600754" y="2021042"/>
            <a:ext cx="329463" cy="297739"/>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2252589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3" name="Group 302">
            <a:extLst>
              <a:ext uri="{FF2B5EF4-FFF2-40B4-BE49-F238E27FC236}">
                <a16:creationId xmlns:a16="http://schemas.microsoft.com/office/drawing/2014/main" id="{C86F8B95-170F-4A10-AF46-5318B7381934}"/>
              </a:ext>
            </a:extLst>
          </p:cNvPr>
          <p:cNvGrpSpPr/>
          <p:nvPr/>
        </p:nvGrpSpPr>
        <p:grpSpPr>
          <a:xfrm>
            <a:off x="1770109" y="1456745"/>
            <a:ext cx="8625005" cy="5061746"/>
            <a:chOff x="2687161" y="3731096"/>
            <a:chExt cx="5158677" cy="3027467"/>
          </a:xfrm>
        </p:grpSpPr>
        <p:sp>
          <p:nvSpPr>
            <p:cNvPr id="304" name="Freeform: Shape 303">
              <a:extLst>
                <a:ext uri="{FF2B5EF4-FFF2-40B4-BE49-F238E27FC236}">
                  <a16:creationId xmlns:a16="http://schemas.microsoft.com/office/drawing/2014/main" id="{692EB796-04D7-465D-BED8-966B18ECE2F4}"/>
                </a:ext>
              </a:extLst>
            </p:cNvPr>
            <p:cNvSpPr/>
            <p:nvPr/>
          </p:nvSpPr>
          <p:spPr>
            <a:xfrm>
              <a:off x="2725967" y="4290519"/>
              <a:ext cx="1906137" cy="2468044"/>
            </a:xfrm>
            <a:custGeom>
              <a:avLst/>
              <a:gdLst>
                <a:gd name="connsiteX0" fmla="*/ 1901480 w 1906136"/>
                <a:gd name="connsiteY0" fmla="*/ 1594450 h 2468044"/>
                <a:gd name="connsiteX1" fmla="*/ 1898376 w 1906136"/>
                <a:gd name="connsiteY1" fmla="*/ 1588241 h 2468044"/>
                <a:gd name="connsiteX2" fmla="*/ 1892167 w 1906136"/>
                <a:gd name="connsiteY2" fmla="*/ 1582963 h 2468044"/>
                <a:gd name="connsiteX3" fmla="*/ 1886889 w 1906136"/>
                <a:gd name="connsiteY3" fmla="*/ 1575513 h 2468044"/>
                <a:gd name="connsiteX4" fmla="*/ 1879749 w 1906136"/>
                <a:gd name="connsiteY4" fmla="*/ 1577686 h 2468044"/>
                <a:gd name="connsiteX5" fmla="*/ 1870436 w 1906136"/>
                <a:gd name="connsiteY5" fmla="*/ 1577686 h 2468044"/>
                <a:gd name="connsiteX6" fmla="*/ 1862054 w 1906136"/>
                <a:gd name="connsiteY6" fmla="*/ 1575513 h 2468044"/>
                <a:gd name="connsiteX7" fmla="*/ 1855845 w 1906136"/>
                <a:gd name="connsiteY7" fmla="*/ 1568062 h 2468044"/>
                <a:gd name="connsiteX8" fmla="*/ 1854913 w 1906136"/>
                <a:gd name="connsiteY8" fmla="*/ 1558748 h 2468044"/>
                <a:gd name="connsiteX9" fmla="*/ 1850878 w 1906136"/>
                <a:gd name="connsiteY9" fmla="*/ 1548193 h 2468044"/>
                <a:gd name="connsiteX10" fmla="*/ 1845600 w 1906136"/>
                <a:gd name="connsiteY10" fmla="*/ 1542916 h 2468044"/>
                <a:gd name="connsiteX11" fmla="*/ 1789410 w 1906136"/>
                <a:gd name="connsiteY11" fmla="*/ 1538569 h 2468044"/>
                <a:gd name="connsiteX12" fmla="*/ 1785374 w 1906136"/>
                <a:gd name="connsiteY12" fmla="*/ 1537638 h 2468044"/>
                <a:gd name="connsiteX13" fmla="*/ 1782269 w 1906136"/>
                <a:gd name="connsiteY13" fmla="*/ 1535465 h 2468044"/>
                <a:gd name="connsiteX14" fmla="*/ 1778233 w 1906136"/>
                <a:gd name="connsiteY14" fmla="*/ 1533292 h 2468044"/>
                <a:gd name="connsiteX15" fmla="*/ 1777302 w 1906136"/>
                <a:gd name="connsiteY15" fmla="*/ 1533292 h 2468044"/>
                <a:gd name="connsiteX16" fmla="*/ 1771093 w 1906136"/>
                <a:gd name="connsiteY16" fmla="*/ 1531119 h 2468044"/>
                <a:gd name="connsiteX17" fmla="*/ 1767989 w 1906136"/>
                <a:gd name="connsiteY17" fmla="*/ 1533292 h 2468044"/>
                <a:gd name="connsiteX18" fmla="*/ 1762711 w 1906136"/>
                <a:gd name="connsiteY18" fmla="*/ 1535465 h 2468044"/>
                <a:gd name="connsiteX19" fmla="*/ 1758675 w 1906136"/>
                <a:gd name="connsiteY19" fmla="*/ 1522737 h 2468044"/>
                <a:gd name="connsiteX20" fmla="*/ 1736944 w 1906136"/>
                <a:gd name="connsiteY20" fmla="*/ 1515286 h 2468044"/>
                <a:gd name="connsiteX21" fmla="*/ 1713971 w 1906136"/>
                <a:gd name="connsiteY21" fmla="*/ 1515286 h 2468044"/>
                <a:gd name="connsiteX22" fmla="*/ 1717075 w 1906136"/>
                <a:gd name="connsiteY22" fmla="*/ 1509077 h 2468044"/>
                <a:gd name="connsiteX23" fmla="*/ 1721111 w 1906136"/>
                <a:gd name="connsiteY23" fmla="*/ 1505973 h 2468044"/>
                <a:gd name="connsiteX24" fmla="*/ 1724216 w 1906136"/>
                <a:gd name="connsiteY24" fmla="*/ 1500695 h 2468044"/>
                <a:gd name="connsiteX25" fmla="*/ 1728252 w 1906136"/>
                <a:gd name="connsiteY25" fmla="*/ 1496349 h 2468044"/>
                <a:gd name="connsiteX26" fmla="*/ 1729183 w 1906136"/>
                <a:gd name="connsiteY26" fmla="*/ 1488898 h 2468044"/>
                <a:gd name="connsiteX27" fmla="*/ 1704037 w 1906136"/>
                <a:gd name="connsiteY27" fmla="*/ 1476170 h 2468044"/>
                <a:gd name="connsiteX28" fmla="*/ 1682306 w 1906136"/>
                <a:gd name="connsiteY28" fmla="*/ 1459406 h 2468044"/>
                <a:gd name="connsiteX29" fmla="*/ 1662437 w 1906136"/>
                <a:gd name="connsiteY29" fmla="*/ 1439537 h 2468044"/>
                <a:gd name="connsiteX30" fmla="*/ 1645673 w 1906136"/>
                <a:gd name="connsiteY30" fmla="*/ 1417496 h 2468044"/>
                <a:gd name="connsiteX31" fmla="*/ 1621769 w 1906136"/>
                <a:gd name="connsiteY31" fmla="*/ 1415322 h 2468044"/>
                <a:gd name="connsiteX32" fmla="*/ 1604073 w 1906136"/>
                <a:gd name="connsiteY32" fmla="*/ 1414391 h 2468044"/>
                <a:gd name="connsiteX33" fmla="*/ 1582342 w 1906136"/>
                <a:gd name="connsiteY33" fmla="*/ 1412218 h 2468044"/>
                <a:gd name="connsiteX34" fmla="*/ 1578306 w 1906136"/>
                <a:gd name="connsiteY34" fmla="*/ 1400732 h 2468044"/>
                <a:gd name="connsiteX35" fmla="*/ 1571166 w 1906136"/>
                <a:gd name="connsiteY35" fmla="*/ 1393281 h 2468044"/>
                <a:gd name="connsiteX36" fmla="*/ 1562784 w 1906136"/>
                <a:gd name="connsiteY36" fmla="*/ 1392350 h 2468044"/>
                <a:gd name="connsiteX37" fmla="*/ 1549124 w 1906136"/>
                <a:gd name="connsiteY37" fmla="*/ 1388003 h 2468044"/>
                <a:gd name="connsiteX38" fmla="*/ 1549124 w 1906136"/>
                <a:gd name="connsiteY38" fmla="*/ 1377448 h 2468044"/>
                <a:gd name="connsiteX39" fmla="*/ 1536707 w 1906136"/>
                <a:gd name="connsiteY39" fmla="*/ 1371239 h 2468044"/>
                <a:gd name="connsiteX40" fmla="*/ 1529566 w 1906136"/>
                <a:gd name="connsiteY40" fmla="*/ 1365962 h 2468044"/>
                <a:gd name="connsiteX41" fmla="*/ 1522426 w 1906136"/>
                <a:gd name="connsiteY41" fmla="*/ 1360684 h 2468044"/>
                <a:gd name="connsiteX42" fmla="*/ 1510008 w 1906136"/>
                <a:gd name="connsiteY42" fmla="*/ 1356338 h 2468044"/>
                <a:gd name="connsiteX43" fmla="*/ 1512181 w 1906136"/>
                <a:gd name="connsiteY43" fmla="*/ 1353233 h 2468044"/>
                <a:gd name="connsiteX44" fmla="*/ 1512181 w 1906136"/>
                <a:gd name="connsiteY44" fmla="*/ 1351060 h 2468044"/>
                <a:gd name="connsiteX45" fmla="*/ 1514354 w 1906136"/>
                <a:gd name="connsiteY45" fmla="*/ 1350129 h 2468044"/>
                <a:gd name="connsiteX46" fmla="*/ 1514354 w 1906136"/>
                <a:gd name="connsiteY46" fmla="*/ 1347956 h 2468044"/>
                <a:gd name="connsiteX47" fmla="*/ 1514354 w 1906136"/>
                <a:gd name="connsiteY47" fmla="*/ 1343609 h 2468044"/>
                <a:gd name="connsiteX48" fmla="*/ 1488277 w 1906136"/>
                <a:gd name="connsiteY48" fmla="*/ 1345783 h 2468044"/>
                <a:gd name="connsiteX49" fmla="*/ 1463131 w 1906136"/>
                <a:gd name="connsiteY49" fmla="*/ 1347956 h 2468044"/>
                <a:gd name="connsiteX50" fmla="*/ 1441400 w 1906136"/>
                <a:gd name="connsiteY50" fmla="*/ 1345783 h 2468044"/>
                <a:gd name="connsiteX51" fmla="*/ 1419668 w 1906136"/>
                <a:gd name="connsiteY51" fmla="*/ 1338332 h 2468044"/>
                <a:gd name="connsiteX52" fmla="*/ 1402904 w 1906136"/>
                <a:gd name="connsiteY52" fmla="*/ 1323741 h 2468044"/>
                <a:gd name="connsiteX53" fmla="*/ 1399800 w 1906136"/>
                <a:gd name="connsiteY53" fmla="*/ 1325914 h 2468044"/>
                <a:gd name="connsiteX54" fmla="*/ 1395764 w 1906136"/>
                <a:gd name="connsiteY54" fmla="*/ 1328087 h 2468044"/>
                <a:gd name="connsiteX55" fmla="*/ 1393591 w 1906136"/>
                <a:gd name="connsiteY55" fmla="*/ 1329019 h 2468044"/>
                <a:gd name="connsiteX56" fmla="*/ 1392660 w 1906136"/>
                <a:gd name="connsiteY56" fmla="*/ 1331192 h 2468044"/>
                <a:gd name="connsiteX57" fmla="*/ 1390487 w 1906136"/>
                <a:gd name="connsiteY57" fmla="*/ 1333365 h 2468044"/>
                <a:gd name="connsiteX58" fmla="*/ 1386451 w 1906136"/>
                <a:gd name="connsiteY58" fmla="*/ 1336469 h 2468044"/>
                <a:gd name="connsiteX59" fmla="*/ 1386451 w 1906136"/>
                <a:gd name="connsiteY59" fmla="*/ 1340815 h 2468044"/>
                <a:gd name="connsiteX60" fmla="*/ 1383346 w 1906136"/>
                <a:gd name="connsiteY60" fmla="*/ 1338642 h 2468044"/>
                <a:gd name="connsiteX61" fmla="*/ 1381173 w 1906136"/>
                <a:gd name="connsiteY61" fmla="*/ 1336469 h 2468044"/>
                <a:gd name="connsiteX62" fmla="*/ 1379000 w 1906136"/>
                <a:gd name="connsiteY62" fmla="*/ 1336469 h 2468044"/>
                <a:gd name="connsiteX63" fmla="*/ 1379000 w 1906136"/>
                <a:gd name="connsiteY63" fmla="*/ 1335538 h 2468044"/>
                <a:gd name="connsiteX64" fmla="*/ 1381173 w 1906136"/>
                <a:gd name="connsiteY64" fmla="*/ 1335538 h 2468044"/>
                <a:gd name="connsiteX65" fmla="*/ 1381173 w 1906136"/>
                <a:gd name="connsiteY65" fmla="*/ 1331192 h 2468044"/>
                <a:gd name="connsiteX66" fmla="*/ 1383346 w 1906136"/>
                <a:gd name="connsiteY66" fmla="*/ 1328087 h 2468044"/>
                <a:gd name="connsiteX67" fmla="*/ 1378069 w 1906136"/>
                <a:gd name="connsiteY67" fmla="*/ 1328087 h 2468044"/>
                <a:gd name="connsiteX68" fmla="*/ 1374033 w 1906136"/>
                <a:gd name="connsiteY68" fmla="*/ 1325914 h 2468044"/>
                <a:gd name="connsiteX69" fmla="*/ 1371860 w 1906136"/>
                <a:gd name="connsiteY69" fmla="*/ 1325914 h 2468044"/>
                <a:gd name="connsiteX70" fmla="*/ 1368755 w 1906136"/>
                <a:gd name="connsiteY70" fmla="*/ 1325914 h 2468044"/>
                <a:gd name="connsiteX71" fmla="*/ 1366582 w 1906136"/>
                <a:gd name="connsiteY71" fmla="*/ 1325914 h 2468044"/>
                <a:gd name="connsiteX72" fmla="*/ 1363478 w 1906136"/>
                <a:gd name="connsiteY72" fmla="*/ 1328087 h 2468044"/>
                <a:gd name="connsiteX73" fmla="*/ 1343609 w 1906136"/>
                <a:gd name="connsiteY73" fmla="*/ 1331192 h 2468044"/>
                <a:gd name="connsiteX74" fmla="*/ 1329950 w 1906136"/>
                <a:gd name="connsiteY74" fmla="*/ 1338642 h 2468044"/>
                <a:gd name="connsiteX75" fmla="*/ 1319395 w 1906136"/>
                <a:gd name="connsiteY75" fmla="*/ 1347956 h 2468044"/>
                <a:gd name="connsiteX76" fmla="*/ 1310081 w 1906136"/>
                <a:gd name="connsiteY76" fmla="*/ 1358511 h 2468044"/>
                <a:gd name="connsiteX77" fmla="*/ 1302941 w 1906136"/>
                <a:gd name="connsiteY77" fmla="*/ 1373102 h 2468044"/>
                <a:gd name="connsiteX78" fmla="*/ 1296111 w 1906136"/>
                <a:gd name="connsiteY78" fmla="*/ 1371550 h 2468044"/>
                <a:gd name="connsiteX79" fmla="*/ 1290833 w 1906136"/>
                <a:gd name="connsiteY79" fmla="*/ 1370618 h 2468044"/>
                <a:gd name="connsiteX80" fmla="*/ 1288660 w 1906136"/>
                <a:gd name="connsiteY80" fmla="*/ 1370618 h 2468044"/>
                <a:gd name="connsiteX81" fmla="*/ 1286798 w 1906136"/>
                <a:gd name="connsiteY81" fmla="*/ 1368445 h 2468044"/>
                <a:gd name="connsiteX82" fmla="*/ 1283693 w 1906136"/>
                <a:gd name="connsiteY82" fmla="*/ 1364099 h 2468044"/>
                <a:gd name="connsiteX83" fmla="*/ 1281520 w 1906136"/>
                <a:gd name="connsiteY83" fmla="*/ 1360994 h 2468044"/>
                <a:gd name="connsiteX84" fmla="*/ 1264756 w 1906136"/>
                <a:gd name="connsiteY84" fmla="*/ 1360994 h 2468044"/>
                <a:gd name="connsiteX85" fmla="*/ 1255443 w 1906136"/>
                <a:gd name="connsiteY85" fmla="*/ 1364099 h 2468044"/>
                <a:gd name="connsiteX86" fmla="*/ 1248302 w 1906136"/>
                <a:gd name="connsiteY86" fmla="*/ 1373412 h 2468044"/>
                <a:gd name="connsiteX87" fmla="*/ 1234643 w 1906136"/>
                <a:gd name="connsiteY87" fmla="*/ 1370308 h 2468044"/>
                <a:gd name="connsiteX88" fmla="*/ 1223156 w 1906136"/>
                <a:gd name="connsiteY88" fmla="*/ 1364099 h 2468044"/>
                <a:gd name="connsiteX89" fmla="*/ 1216016 w 1906136"/>
                <a:gd name="connsiteY89" fmla="*/ 1356648 h 2468044"/>
                <a:gd name="connsiteX90" fmla="*/ 1210739 w 1906136"/>
                <a:gd name="connsiteY90" fmla="*/ 1350439 h 2468044"/>
                <a:gd name="connsiteX91" fmla="*/ 1201425 w 1906136"/>
                <a:gd name="connsiteY91" fmla="*/ 1341126 h 2468044"/>
                <a:gd name="connsiteX92" fmla="*/ 1201425 w 1906136"/>
                <a:gd name="connsiteY92" fmla="*/ 1326535 h 2468044"/>
                <a:gd name="connsiteX93" fmla="*/ 1205461 w 1906136"/>
                <a:gd name="connsiteY93" fmla="*/ 1311944 h 2468044"/>
                <a:gd name="connsiteX94" fmla="*/ 1208565 w 1906136"/>
                <a:gd name="connsiteY94" fmla="*/ 1300457 h 2468044"/>
                <a:gd name="connsiteX95" fmla="*/ 1206392 w 1906136"/>
                <a:gd name="connsiteY95" fmla="*/ 1284625 h 2468044"/>
                <a:gd name="connsiteX96" fmla="*/ 1199252 w 1906136"/>
                <a:gd name="connsiteY96" fmla="*/ 1273138 h 2468044"/>
                <a:gd name="connsiteX97" fmla="*/ 1190870 w 1906136"/>
                <a:gd name="connsiteY97" fmla="*/ 1267861 h 2468044"/>
                <a:gd name="connsiteX98" fmla="*/ 1177210 w 1906136"/>
                <a:gd name="connsiteY98" fmla="*/ 1265688 h 2468044"/>
                <a:gd name="connsiteX99" fmla="*/ 1162619 w 1906136"/>
                <a:gd name="connsiteY99" fmla="*/ 1265688 h 2468044"/>
                <a:gd name="connsiteX100" fmla="*/ 1147097 w 1906136"/>
                <a:gd name="connsiteY100" fmla="*/ 1267861 h 2468044"/>
                <a:gd name="connsiteX101" fmla="*/ 1128470 w 1906136"/>
                <a:gd name="connsiteY101" fmla="*/ 1267861 h 2468044"/>
                <a:gd name="connsiteX102" fmla="*/ 1134679 w 1906136"/>
                <a:gd name="connsiteY102" fmla="*/ 1255132 h 2468044"/>
                <a:gd name="connsiteX103" fmla="*/ 1139957 w 1906136"/>
                <a:gd name="connsiteY103" fmla="*/ 1238368 h 2468044"/>
                <a:gd name="connsiteX104" fmla="*/ 1145234 w 1906136"/>
                <a:gd name="connsiteY104" fmla="*/ 1220362 h 2468044"/>
                <a:gd name="connsiteX105" fmla="*/ 1150512 w 1906136"/>
                <a:gd name="connsiteY105" fmla="*/ 1206703 h 2468044"/>
                <a:gd name="connsiteX106" fmla="*/ 1157652 w 1906136"/>
                <a:gd name="connsiteY106" fmla="*/ 1199252 h 2468044"/>
                <a:gd name="connsiteX107" fmla="*/ 1157652 w 1906136"/>
                <a:gd name="connsiteY107" fmla="*/ 1183420 h 2468044"/>
                <a:gd name="connsiteX108" fmla="*/ 1152375 w 1906136"/>
                <a:gd name="connsiteY108" fmla="*/ 1184351 h 2468044"/>
                <a:gd name="connsiteX109" fmla="*/ 1148339 w 1906136"/>
                <a:gd name="connsiteY109" fmla="*/ 1184351 h 2468044"/>
                <a:gd name="connsiteX110" fmla="*/ 1147097 w 1906136"/>
                <a:gd name="connsiteY110" fmla="*/ 1184351 h 2468044"/>
                <a:gd name="connsiteX111" fmla="*/ 1147097 w 1906136"/>
                <a:gd name="connsiteY111" fmla="*/ 1186524 h 2468044"/>
                <a:gd name="connsiteX112" fmla="*/ 1144924 w 1906136"/>
                <a:gd name="connsiteY112" fmla="*/ 1186524 h 2468044"/>
                <a:gd name="connsiteX113" fmla="*/ 1144924 w 1906136"/>
                <a:gd name="connsiteY113" fmla="*/ 1184351 h 2468044"/>
                <a:gd name="connsiteX114" fmla="*/ 1142751 w 1906136"/>
                <a:gd name="connsiteY114" fmla="*/ 1183420 h 2468044"/>
                <a:gd name="connsiteX115" fmla="*/ 1141820 w 1906136"/>
                <a:gd name="connsiteY115" fmla="*/ 1179073 h 2468044"/>
                <a:gd name="connsiteX116" fmla="*/ 1125055 w 1906136"/>
                <a:gd name="connsiteY116" fmla="*/ 1181246 h 2468044"/>
                <a:gd name="connsiteX117" fmla="*/ 1113569 w 1906136"/>
                <a:gd name="connsiteY117" fmla="*/ 1186524 h 2468044"/>
                <a:gd name="connsiteX118" fmla="*/ 1105187 w 1906136"/>
                <a:gd name="connsiteY118" fmla="*/ 1195837 h 2468044"/>
                <a:gd name="connsiteX119" fmla="*/ 1103014 w 1906136"/>
                <a:gd name="connsiteY119" fmla="*/ 1198942 h 2468044"/>
                <a:gd name="connsiteX120" fmla="*/ 1100841 w 1906136"/>
                <a:gd name="connsiteY120" fmla="*/ 1205151 h 2468044"/>
                <a:gd name="connsiteX121" fmla="*/ 1098668 w 1906136"/>
                <a:gd name="connsiteY121" fmla="*/ 1210428 h 2468044"/>
                <a:gd name="connsiteX122" fmla="*/ 1097736 w 1906136"/>
                <a:gd name="connsiteY122" fmla="*/ 1215706 h 2468044"/>
                <a:gd name="connsiteX123" fmla="*/ 1093700 w 1906136"/>
                <a:gd name="connsiteY123" fmla="*/ 1220052 h 2468044"/>
                <a:gd name="connsiteX124" fmla="*/ 1093700 w 1906136"/>
                <a:gd name="connsiteY124" fmla="*/ 1220983 h 2468044"/>
                <a:gd name="connsiteX125" fmla="*/ 1091527 w 1906136"/>
                <a:gd name="connsiteY125" fmla="*/ 1220983 h 2468044"/>
                <a:gd name="connsiteX126" fmla="*/ 1090596 w 1906136"/>
                <a:gd name="connsiteY126" fmla="*/ 1220983 h 2468044"/>
                <a:gd name="connsiteX127" fmla="*/ 1086560 w 1906136"/>
                <a:gd name="connsiteY127" fmla="*/ 1220983 h 2468044"/>
                <a:gd name="connsiteX128" fmla="*/ 1084387 w 1906136"/>
                <a:gd name="connsiteY128" fmla="*/ 1220983 h 2468044"/>
                <a:gd name="connsiteX129" fmla="*/ 1081283 w 1906136"/>
                <a:gd name="connsiteY129" fmla="*/ 1223157 h 2468044"/>
                <a:gd name="connsiteX130" fmla="*/ 1066692 w 1906136"/>
                <a:gd name="connsiteY130" fmla="*/ 1230607 h 2468044"/>
                <a:gd name="connsiteX131" fmla="*/ 1057378 w 1906136"/>
                <a:gd name="connsiteY131" fmla="*/ 1234953 h 2468044"/>
                <a:gd name="connsiteX132" fmla="*/ 1052101 w 1906136"/>
                <a:gd name="connsiteY132" fmla="*/ 1232780 h 2468044"/>
                <a:gd name="connsiteX133" fmla="*/ 1048065 w 1906136"/>
                <a:gd name="connsiteY133" fmla="*/ 1230607 h 2468044"/>
                <a:gd name="connsiteX134" fmla="*/ 1044960 w 1906136"/>
                <a:gd name="connsiteY134" fmla="*/ 1227503 h 2468044"/>
                <a:gd name="connsiteX135" fmla="*/ 1037820 w 1906136"/>
                <a:gd name="connsiteY135" fmla="*/ 1225330 h 2468044"/>
                <a:gd name="connsiteX136" fmla="*/ 1025402 w 1906136"/>
                <a:gd name="connsiteY136" fmla="*/ 1223157 h 2468044"/>
                <a:gd name="connsiteX137" fmla="*/ 1013916 w 1906136"/>
                <a:gd name="connsiteY137" fmla="*/ 1201115 h 2468044"/>
                <a:gd name="connsiteX138" fmla="*/ 1006776 w 1906136"/>
                <a:gd name="connsiteY138" fmla="*/ 1183109 h 2468044"/>
                <a:gd name="connsiteX139" fmla="*/ 1005844 w 1906136"/>
                <a:gd name="connsiteY139" fmla="*/ 1164172 h 2468044"/>
                <a:gd name="connsiteX140" fmla="*/ 1005844 w 1906136"/>
                <a:gd name="connsiteY140" fmla="*/ 1146166 h 2468044"/>
                <a:gd name="connsiteX141" fmla="*/ 1012985 w 1906136"/>
                <a:gd name="connsiteY141" fmla="*/ 1121951 h 2468044"/>
                <a:gd name="connsiteX142" fmla="*/ 1016089 w 1906136"/>
                <a:gd name="connsiteY142" fmla="*/ 1111396 h 2468044"/>
                <a:gd name="connsiteX143" fmla="*/ 1016089 w 1906136"/>
                <a:gd name="connsiteY143" fmla="*/ 1102083 h 2468044"/>
                <a:gd name="connsiteX144" fmla="*/ 1013916 w 1906136"/>
                <a:gd name="connsiteY144" fmla="*/ 1094632 h 2468044"/>
                <a:gd name="connsiteX145" fmla="*/ 1017952 w 1906136"/>
                <a:gd name="connsiteY145" fmla="*/ 1085319 h 2468044"/>
                <a:gd name="connsiteX146" fmla="*/ 1025092 w 1906136"/>
                <a:gd name="connsiteY146" fmla="*/ 1074764 h 2468044"/>
                <a:gd name="connsiteX147" fmla="*/ 1035647 w 1906136"/>
                <a:gd name="connsiteY147" fmla="*/ 1067313 h 2468044"/>
                <a:gd name="connsiteX148" fmla="*/ 1048065 w 1906136"/>
                <a:gd name="connsiteY148" fmla="*/ 1061104 h 2468044"/>
                <a:gd name="connsiteX149" fmla="*/ 1059551 w 1906136"/>
                <a:gd name="connsiteY149" fmla="*/ 1057999 h 2468044"/>
                <a:gd name="connsiteX150" fmla="*/ 1076316 w 1906136"/>
                <a:gd name="connsiteY150" fmla="*/ 1055826 h 2468044"/>
                <a:gd name="connsiteX151" fmla="*/ 1091838 w 1906136"/>
                <a:gd name="connsiteY151" fmla="*/ 1055826 h 2468044"/>
                <a:gd name="connsiteX152" fmla="*/ 1108602 w 1906136"/>
                <a:gd name="connsiteY152" fmla="*/ 1060173 h 2468044"/>
                <a:gd name="connsiteX153" fmla="*/ 1121020 w 1906136"/>
                <a:gd name="connsiteY153" fmla="*/ 1065450 h 2468044"/>
                <a:gd name="connsiteX154" fmla="*/ 1137784 w 1906136"/>
                <a:gd name="connsiteY154" fmla="*/ 1065450 h 2468044"/>
                <a:gd name="connsiteX155" fmla="*/ 1134679 w 1906136"/>
                <a:gd name="connsiteY155" fmla="*/ 1060173 h 2468044"/>
                <a:gd name="connsiteX156" fmla="*/ 1132506 w 1906136"/>
                <a:gd name="connsiteY156" fmla="*/ 1055826 h 2468044"/>
                <a:gd name="connsiteX157" fmla="*/ 1130333 w 1906136"/>
                <a:gd name="connsiteY157" fmla="*/ 1052722 h 2468044"/>
                <a:gd name="connsiteX158" fmla="*/ 1127229 w 1906136"/>
                <a:gd name="connsiteY158" fmla="*/ 1047444 h 2468044"/>
                <a:gd name="connsiteX159" fmla="*/ 1125055 w 1906136"/>
                <a:gd name="connsiteY159" fmla="*/ 1041235 h 2468044"/>
                <a:gd name="connsiteX160" fmla="*/ 1128160 w 1906136"/>
                <a:gd name="connsiteY160" fmla="*/ 1041235 h 2468044"/>
                <a:gd name="connsiteX161" fmla="*/ 1128160 w 1906136"/>
                <a:gd name="connsiteY161" fmla="*/ 1038131 h 2468044"/>
                <a:gd name="connsiteX162" fmla="*/ 1149891 w 1906136"/>
                <a:gd name="connsiteY162" fmla="*/ 1041235 h 2468044"/>
                <a:gd name="connsiteX163" fmla="*/ 1168518 w 1906136"/>
                <a:gd name="connsiteY163" fmla="*/ 1048686 h 2468044"/>
                <a:gd name="connsiteX164" fmla="*/ 1184040 w 1906136"/>
                <a:gd name="connsiteY164" fmla="*/ 1056137 h 2468044"/>
                <a:gd name="connsiteX165" fmla="*/ 1197700 w 1906136"/>
                <a:gd name="connsiteY165" fmla="*/ 1058310 h 2468044"/>
                <a:gd name="connsiteX166" fmla="*/ 1208255 w 1906136"/>
                <a:gd name="connsiteY166" fmla="*/ 1067623 h 2468044"/>
                <a:gd name="connsiteX167" fmla="*/ 1219741 w 1906136"/>
                <a:gd name="connsiteY167" fmla="*/ 1083456 h 2468044"/>
                <a:gd name="connsiteX168" fmla="*/ 1230297 w 1906136"/>
                <a:gd name="connsiteY168" fmla="*/ 1105498 h 2468044"/>
                <a:gd name="connsiteX169" fmla="*/ 1239610 w 1906136"/>
                <a:gd name="connsiteY169" fmla="*/ 1126608 h 2468044"/>
                <a:gd name="connsiteX170" fmla="*/ 1244888 w 1906136"/>
                <a:gd name="connsiteY170" fmla="*/ 1142441 h 2468044"/>
                <a:gd name="connsiteX171" fmla="*/ 1257305 w 1906136"/>
                <a:gd name="connsiteY171" fmla="*/ 1146787 h 2468044"/>
                <a:gd name="connsiteX172" fmla="*/ 1257305 w 1906136"/>
                <a:gd name="connsiteY172" fmla="*/ 1142441 h 2468044"/>
                <a:gd name="connsiteX173" fmla="*/ 1261341 w 1906136"/>
                <a:gd name="connsiteY173" fmla="*/ 1142441 h 2468044"/>
                <a:gd name="connsiteX174" fmla="*/ 1257305 w 1906136"/>
                <a:gd name="connsiteY174" fmla="*/ 1124435 h 2468044"/>
                <a:gd name="connsiteX175" fmla="*/ 1250165 w 1906136"/>
                <a:gd name="connsiteY175" fmla="*/ 1104566 h 2468044"/>
                <a:gd name="connsiteX176" fmla="*/ 1243025 w 1906136"/>
                <a:gd name="connsiteY176" fmla="*/ 1083456 h 2468044"/>
                <a:gd name="connsiteX177" fmla="*/ 1237747 w 1906136"/>
                <a:gd name="connsiteY177" fmla="*/ 1063587 h 2468044"/>
                <a:gd name="connsiteX178" fmla="*/ 1235574 w 1906136"/>
                <a:gd name="connsiteY178" fmla="*/ 1045581 h 2468044"/>
                <a:gd name="connsiteX179" fmla="*/ 1241783 w 1906136"/>
                <a:gd name="connsiteY179" fmla="*/ 1030991 h 2468044"/>
                <a:gd name="connsiteX180" fmla="*/ 1247061 w 1906136"/>
                <a:gd name="connsiteY180" fmla="*/ 1012053 h 2468044"/>
                <a:gd name="connsiteX181" fmla="*/ 1257616 w 1906136"/>
                <a:gd name="connsiteY181" fmla="*/ 997462 h 2468044"/>
                <a:gd name="connsiteX182" fmla="*/ 1274380 w 1906136"/>
                <a:gd name="connsiteY182" fmla="*/ 986907 h 2468044"/>
                <a:gd name="connsiteX183" fmla="*/ 1291144 w 1906136"/>
                <a:gd name="connsiteY183" fmla="*/ 975421 h 2468044"/>
                <a:gd name="connsiteX184" fmla="*/ 1306666 w 1906136"/>
                <a:gd name="connsiteY184" fmla="*/ 967039 h 2468044"/>
                <a:gd name="connsiteX185" fmla="*/ 1321257 w 1906136"/>
                <a:gd name="connsiteY185" fmla="*/ 957725 h 2468044"/>
                <a:gd name="connsiteX186" fmla="*/ 1321257 w 1906136"/>
                <a:gd name="connsiteY186" fmla="*/ 952448 h 2468044"/>
                <a:gd name="connsiteX187" fmla="*/ 1318153 w 1906136"/>
                <a:gd name="connsiteY187" fmla="*/ 940961 h 2468044"/>
                <a:gd name="connsiteX188" fmla="*/ 1314117 w 1906136"/>
                <a:gd name="connsiteY188" fmla="*/ 928233 h 2468044"/>
                <a:gd name="connsiteX189" fmla="*/ 1311012 w 1906136"/>
                <a:gd name="connsiteY189" fmla="*/ 917678 h 2468044"/>
                <a:gd name="connsiteX190" fmla="*/ 1308839 w 1906136"/>
                <a:gd name="connsiteY190" fmla="*/ 913332 h 2468044"/>
                <a:gd name="connsiteX191" fmla="*/ 1308839 w 1906136"/>
                <a:gd name="connsiteY191" fmla="*/ 904018 h 2468044"/>
                <a:gd name="connsiteX192" fmla="*/ 1314117 w 1906136"/>
                <a:gd name="connsiteY192" fmla="*/ 908364 h 2468044"/>
                <a:gd name="connsiteX193" fmla="*/ 1316290 w 1906136"/>
                <a:gd name="connsiteY193" fmla="*/ 910538 h 2468044"/>
                <a:gd name="connsiteX194" fmla="*/ 1320326 w 1906136"/>
                <a:gd name="connsiteY194" fmla="*/ 911469 h 2468044"/>
                <a:gd name="connsiteX195" fmla="*/ 1321257 w 1906136"/>
                <a:gd name="connsiteY195" fmla="*/ 913642 h 2468044"/>
                <a:gd name="connsiteX196" fmla="*/ 1325293 w 1906136"/>
                <a:gd name="connsiteY196" fmla="*/ 917988 h 2468044"/>
                <a:gd name="connsiteX197" fmla="*/ 1337711 w 1906136"/>
                <a:gd name="connsiteY197" fmla="*/ 886633 h 2468044"/>
                <a:gd name="connsiteX198" fmla="*/ 1348266 w 1906136"/>
                <a:gd name="connsiteY198" fmla="*/ 857141 h 2468044"/>
                <a:gd name="connsiteX199" fmla="*/ 1362857 w 1906136"/>
                <a:gd name="connsiteY199" fmla="*/ 854968 h 2468044"/>
                <a:gd name="connsiteX200" fmla="*/ 1376517 w 1906136"/>
                <a:gd name="connsiteY200" fmla="*/ 852795 h 2468044"/>
                <a:gd name="connsiteX201" fmla="*/ 1391108 w 1906136"/>
                <a:gd name="connsiteY201" fmla="*/ 849690 h 2468044"/>
                <a:gd name="connsiteX202" fmla="*/ 1401663 w 1906136"/>
                <a:gd name="connsiteY202" fmla="*/ 840377 h 2468044"/>
                <a:gd name="connsiteX203" fmla="*/ 1408803 w 1906136"/>
                <a:gd name="connsiteY203" fmla="*/ 840377 h 2468044"/>
                <a:gd name="connsiteX204" fmla="*/ 1405698 w 1906136"/>
                <a:gd name="connsiteY204" fmla="*/ 837272 h 2468044"/>
                <a:gd name="connsiteX205" fmla="*/ 1398558 w 1906136"/>
                <a:gd name="connsiteY205" fmla="*/ 835099 h 2468044"/>
                <a:gd name="connsiteX206" fmla="*/ 1392349 w 1906136"/>
                <a:gd name="connsiteY206" fmla="*/ 832926 h 2468044"/>
                <a:gd name="connsiteX207" fmla="*/ 1398558 w 1906136"/>
                <a:gd name="connsiteY207" fmla="*/ 814920 h 2468044"/>
                <a:gd name="connsiteX208" fmla="*/ 1406940 w 1906136"/>
                <a:gd name="connsiteY208" fmla="*/ 802192 h 2468044"/>
                <a:gd name="connsiteX209" fmla="*/ 1420600 w 1906136"/>
                <a:gd name="connsiteY209" fmla="*/ 792879 h 2468044"/>
                <a:gd name="connsiteX210" fmla="*/ 1435191 w 1906136"/>
                <a:gd name="connsiteY210" fmla="*/ 785428 h 2468044"/>
                <a:gd name="connsiteX211" fmla="*/ 1448850 w 1906136"/>
                <a:gd name="connsiteY211" fmla="*/ 780150 h 2468044"/>
                <a:gd name="connsiteX212" fmla="*/ 1465615 w 1906136"/>
                <a:gd name="connsiteY212" fmla="*/ 772700 h 2468044"/>
                <a:gd name="connsiteX213" fmla="*/ 1478032 w 1906136"/>
                <a:gd name="connsiteY213" fmla="*/ 763386 h 2468044"/>
                <a:gd name="connsiteX214" fmla="*/ 1478032 w 1906136"/>
                <a:gd name="connsiteY214" fmla="*/ 761213 h 2468044"/>
                <a:gd name="connsiteX215" fmla="*/ 1478032 w 1906136"/>
                <a:gd name="connsiteY215" fmla="*/ 759040 h 2468044"/>
                <a:gd name="connsiteX216" fmla="*/ 1480205 w 1906136"/>
                <a:gd name="connsiteY216" fmla="*/ 759040 h 2468044"/>
                <a:gd name="connsiteX217" fmla="*/ 1482379 w 1906136"/>
                <a:gd name="connsiteY217" fmla="*/ 759040 h 2468044"/>
                <a:gd name="connsiteX218" fmla="*/ 1482379 w 1906136"/>
                <a:gd name="connsiteY218" fmla="*/ 763386 h 2468044"/>
                <a:gd name="connsiteX219" fmla="*/ 1489519 w 1906136"/>
                <a:gd name="connsiteY219" fmla="*/ 766491 h 2468044"/>
                <a:gd name="connsiteX220" fmla="*/ 1482379 w 1906136"/>
                <a:gd name="connsiteY220" fmla="*/ 775804 h 2468044"/>
                <a:gd name="connsiteX221" fmla="*/ 1475238 w 1906136"/>
                <a:gd name="connsiteY221" fmla="*/ 781082 h 2468044"/>
                <a:gd name="connsiteX222" fmla="*/ 1465925 w 1906136"/>
                <a:gd name="connsiteY222" fmla="*/ 787291 h 2468044"/>
                <a:gd name="connsiteX223" fmla="*/ 1465925 w 1906136"/>
                <a:gd name="connsiteY223" fmla="*/ 803123 h 2468044"/>
                <a:gd name="connsiteX224" fmla="*/ 1484552 w 1906136"/>
                <a:gd name="connsiteY224" fmla="*/ 795673 h 2468044"/>
                <a:gd name="connsiteX225" fmla="*/ 1499143 w 1906136"/>
                <a:gd name="connsiteY225" fmla="*/ 785117 h 2468044"/>
                <a:gd name="connsiteX226" fmla="*/ 1509698 w 1906136"/>
                <a:gd name="connsiteY226" fmla="*/ 772389 h 2468044"/>
                <a:gd name="connsiteX227" fmla="*/ 1511871 w 1906136"/>
                <a:gd name="connsiteY227" fmla="*/ 770216 h 2468044"/>
                <a:gd name="connsiteX228" fmla="*/ 1511871 w 1906136"/>
                <a:gd name="connsiteY228" fmla="*/ 768043 h 2468044"/>
                <a:gd name="connsiteX229" fmla="*/ 1514044 w 1906136"/>
                <a:gd name="connsiteY229" fmla="*/ 768043 h 2468044"/>
                <a:gd name="connsiteX230" fmla="*/ 1514044 w 1906136"/>
                <a:gd name="connsiteY230" fmla="*/ 765870 h 2468044"/>
                <a:gd name="connsiteX231" fmla="*/ 1514044 w 1906136"/>
                <a:gd name="connsiteY231" fmla="*/ 762765 h 2468044"/>
                <a:gd name="connsiteX232" fmla="*/ 1504731 w 1906136"/>
                <a:gd name="connsiteY232" fmla="*/ 751279 h 2468044"/>
                <a:gd name="connsiteX233" fmla="*/ 1497590 w 1906136"/>
                <a:gd name="connsiteY233" fmla="*/ 740724 h 2468044"/>
                <a:gd name="connsiteX234" fmla="*/ 1488277 w 1906136"/>
                <a:gd name="connsiteY234" fmla="*/ 730169 h 2468044"/>
                <a:gd name="connsiteX235" fmla="*/ 1473686 w 1906136"/>
                <a:gd name="connsiteY235" fmla="*/ 722718 h 2468044"/>
                <a:gd name="connsiteX236" fmla="*/ 1475859 w 1906136"/>
                <a:gd name="connsiteY236" fmla="*/ 711231 h 2468044"/>
                <a:gd name="connsiteX237" fmla="*/ 1478032 w 1906136"/>
                <a:gd name="connsiteY237" fmla="*/ 703781 h 2468044"/>
                <a:gd name="connsiteX238" fmla="*/ 1481137 w 1906136"/>
                <a:gd name="connsiteY238" fmla="*/ 696330 h 2468044"/>
                <a:gd name="connsiteX239" fmla="*/ 1486414 w 1906136"/>
                <a:gd name="connsiteY239" fmla="*/ 687017 h 2468044"/>
                <a:gd name="connsiteX240" fmla="*/ 1483310 w 1906136"/>
                <a:gd name="connsiteY240" fmla="*/ 683912 h 2468044"/>
                <a:gd name="connsiteX241" fmla="*/ 1479274 w 1906136"/>
                <a:gd name="connsiteY241" fmla="*/ 681739 h 2468044"/>
                <a:gd name="connsiteX242" fmla="*/ 1476170 w 1906136"/>
                <a:gd name="connsiteY242" fmla="*/ 679566 h 2468044"/>
                <a:gd name="connsiteX243" fmla="*/ 1473996 w 1906136"/>
                <a:gd name="connsiteY243" fmla="*/ 678635 h 2468044"/>
                <a:gd name="connsiteX244" fmla="*/ 1471823 w 1906136"/>
                <a:gd name="connsiteY244" fmla="*/ 674288 h 2468044"/>
                <a:gd name="connsiteX245" fmla="*/ 1470892 w 1906136"/>
                <a:gd name="connsiteY245" fmla="*/ 671184 h 2468044"/>
                <a:gd name="connsiteX246" fmla="*/ 1446988 w 1906136"/>
                <a:gd name="connsiteY246" fmla="*/ 676461 h 2468044"/>
                <a:gd name="connsiteX247" fmla="*/ 1425257 w 1906136"/>
                <a:gd name="connsiteY247" fmla="*/ 685775 h 2468044"/>
                <a:gd name="connsiteX248" fmla="*/ 1407561 w 1906136"/>
                <a:gd name="connsiteY248" fmla="*/ 698503 h 2468044"/>
                <a:gd name="connsiteX249" fmla="*/ 1403525 w 1906136"/>
                <a:gd name="connsiteY249" fmla="*/ 698503 h 2468044"/>
                <a:gd name="connsiteX250" fmla="*/ 1418116 w 1906136"/>
                <a:gd name="connsiteY250" fmla="*/ 681739 h 2468044"/>
                <a:gd name="connsiteX251" fmla="*/ 1437985 w 1906136"/>
                <a:gd name="connsiteY251" fmla="*/ 672426 h 2468044"/>
                <a:gd name="connsiteX252" fmla="*/ 1459716 w 1906136"/>
                <a:gd name="connsiteY252" fmla="*/ 664975 h 2468044"/>
                <a:gd name="connsiteX253" fmla="*/ 1485793 w 1906136"/>
                <a:gd name="connsiteY253" fmla="*/ 661870 h 2468044"/>
                <a:gd name="connsiteX254" fmla="*/ 1510940 w 1906136"/>
                <a:gd name="connsiteY254" fmla="*/ 657524 h 2468044"/>
                <a:gd name="connsiteX255" fmla="*/ 1537017 w 1906136"/>
                <a:gd name="connsiteY255" fmla="*/ 654420 h 2468044"/>
                <a:gd name="connsiteX256" fmla="*/ 1562163 w 1906136"/>
                <a:gd name="connsiteY256" fmla="*/ 649142 h 2468044"/>
                <a:gd name="connsiteX257" fmla="*/ 1583894 w 1906136"/>
                <a:gd name="connsiteY257" fmla="*/ 639829 h 2468044"/>
                <a:gd name="connsiteX258" fmla="*/ 1603763 w 1906136"/>
                <a:gd name="connsiteY258" fmla="*/ 625238 h 2468044"/>
                <a:gd name="connsiteX259" fmla="*/ 1603763 w 1906136"/>
                <a:gd name="connsiteY259" fmla="*/ 622133 h 2468044"/>
                <a:gd name="connsiteX260" fmla="*/ 1603763 w 1906136"/>
                <a:gd name="connsiteY260" fmla="*/ 619960 h 2468044"/>
                <a:gd name="connsiteX261" fmla="*/ 1603763 w 1906136"/>
                <a:gd name="connsiteY261" fmla="*/ 615614 h 2468044"/>
                <a:gd name="connsiteX262" fmla="*/ 1601590 w 1906136"/>
                <a:gd name="connsiteY262" fmla="*/ 614683 h 2468044"/>
                <a:gd name="connsiteX263" fmla="*/ 1601590 w 1906136"/>
                <a:gd name="connsiteY263" fmla="*/ 610336 h 2468044"/>
                <a:gd name="connsiteX264" fmla="*/ 1601590 w 1906136"/>
                <a:gd name="connsiteY264" fmla="*/ 607232 h 2468044"/>
                <a:gd name="connsiteX265" fmla="*/ 1603763 w 1906136"/>
                <a:gd name="connsiteY265" fmla="*/ 601023 h 2468044"/>
                <a:gd name="connsiteX266" fmla="*/ 1601590 w 1906136"/>
                <a:gd name="connsiteY266" fmla="*/ 595746 h 2468044"/>
                <a:gd name="connsiteX267" fmla="*/ 1601590 w 1906136"/>
                <a:gd name="connsiteY267" fmla="*/ 590468 h 2468044"/>
                <a:gd name="connsiteX268" fmla="*/ 1600658 w 1906136"/>
                <a:gd name="connsiteY268" fmla="*/ 586122 h 2468044"/>
                <a:gd name="connsiteX269" fmla="*/ 1600658 w 1906136"/>
                <a:gd name="connsiteY269" fmla="*/ 580844 h 2468044"/>
                <a:gd name="connsiteX270" fmla="*/ 1581721 w 1906136"/>
                <a:gd name="connsiteY270" fmla="*/ 580844 h 2468044"/>
                <a:gd name="connsiteX271" fmla="*/ 1579548 w 1906136"/>
                <a:gd name="connsiteY271" fmla="*/ 566253 h 2468044"/>
                <a:gd name="connsiteX272" fmla="*/ 1572408 w 1906136"/>
                <a:gd name="connsiteY272" fmla="*/ 556940 h 2468044"/>
                <a:gd name="connsiteX273" fmla="*/ 1565268 w 1906136"/>
                <a:gd name="connsiteY273" fmla="*/ 549489 h 2468044"/>
                <a:gd name="connsiteX274" fmla="*/ 1552850 w 1906136"/>
                <a:gd name="connsiteY274" fmla="*/ 546385 h 2468044"/>
                <a:gd name="connsiteX275" fmla="*/ 1543536 w 1906136"/>
                <a:gd name="connsiteY275" fmla="*/ 556940 h 2468044"/>
                <a:gd name="connsiteX276" fmla="*/ 1532981 w 1906136"/>
                <a:gd name="connsiteY276" fmla="*/ 566253 h 2468044"/>
                <a:gd name="connsiteX277" fmla="*/ 1521495 w 1906136"/>
                <a:gd name="connsiteY277" fmla="*/ 577740 h 2468044"/>
                <a:gd name="connsiteX278" fmla="*/ 1518390 w 1906136"/>
                <a:gd name="connsiteY278" fmla="*/ 577740 h 2468044"/>
                <a:gd name="connsiteX279" fmla="*/ 1530808 w 1906136"/>
                <a:gd name="connsiteY279" fmla="*/ 558803 h 2468044"/>
                <a:gd name="connsiteX280" fmla="*/ 1542295 w 1906136"/>
                <a:gd name="connsiteY280" fmla="*/ 536761 h 2468044"/>
                <a:gd name="connsiteX281" fmla="*/ 1528635 w 1906136"/>
                <a:gd name="connsiteY281" fmla="*/ 526206 h 2468044"/>
                <a:gd name="connsiteX282" fmla="*/ 1525531 w 1906136"/>
                <a:gd name="connsiteY282" fmla="*/ 516892 h 2468044"/>
                <a:gd name="connsiteX283" fmla="*/ 1527704 w 1906136"/>
                <a:gd name="connsiteY283" fmla="*/ 506337 h 2468044"/>
                <a:gd name="connsiteX284" fmla="*/ 1527704 w 1906136"/>
                <a:gd name="connsiteY284" fmla="*/ 494851 h 2468044"/>
                <a:gd name="connsiteX285" fmla="*/ 1521495 w 1906136"/>
                <a:gd name="connsiteY285" fmla="*/ 480260 h 2468044"/>
                <a:gd name="connsiteX286" fmla="*/ 1520563 w 1906136"/>
                <a:gd name="connsiteY286" fmla="*/ 478087 h 2468044"/>
                <a:gd name="connsiteX287" fmla="*/ 1516528 w 1906136"/>
                <a:gd name="connsiteY287" fmla="*/ 478087 h 2468044"/>
                <a:gd name="connsiteX288" fmla="*/ 1514354 w 1906136"/>
                <a:gd name="connsiteY288" fmla="*/ 478087 h 2468044"/>
                <a:gd name="connsiteX289" fmla="*/ 1511250 w 1906136"/>
                <a:gd name="connsiteY289" fmla="*/ 478087 h 2468044"/>
                <a:gd name="connsiteX290" fmla="*/ 1507214 w 1906136"/>
                <a:gd name="connsiteY290" fmla="*/ 478087 h 2468044"/>
                <a:gd name="connsiteX291" fmla="*/ 1506283 w 1906136"/>
                <a:gd name="connsiteY291" fmla="*/ 477155 h 2468044"/>
                <a:gd name="connsiteX292" fmla="*/ 1504110 w 1906136"/>
                <a:gd name="connsiteY292" fmla="*/ 472809 h 2468044"/>
                <a:gd name="connsiteX293" fmla="*/ 1501937 w 1906136"/>
                <a:gd name="connsiteY293" fmla="*/ 469705 h 2468044"/>
                <a:gd name="connsiteX294" fmla="*/ 1504110 w 1906136"/>
                <a:gd name="connsiteY294" fmla="*/ 465358 h 2468044"/>
                <a:gd name="connsiteX295" fmla="*/ 1504110 w 1906136"/>
                <a:gd name="connsiteY295" fmla="*/ 462254 h 2468044"/>
                <a:gd name="connsiteX296" fmla="*/ 1506283 w 1906136"/>
                <a:gd name="connsiteY296" fmla="*/ 460081 h 2468044"/>
                <a:gd name="connsiteX297" fmla="*/ 1506283 w 1906136"/>
                <a:gd name="connsiteY297" fmla="*/ 455734 h 2468044"/>
                <a:gd name="connsiteX298" fmla="*/ 1506283 w 1906136"/>
                <a:gd name="connsiteY298" fmla="*/ 452630 h 2468044"/>
                <a:gd name="connsiteX299" fmla="*/ 1500074 w 1906136"/>
                <a:gd name="connsiteY299" fmla="*/ 443317 h 2468044"/>
                <a:gd name="connsiteX300" fmla="*/ 1492934 w 1906136"/>
                <a:gd name="connsiteY300" fmla="*/ 435866 h 2468044"/>
                <a:gd name="connsiteX301" fmla="*/ 1485793 w 1906136"/>
                <a:gd name="connsiteY301" fmla="*/ 428415 h 2468044"/>
                <a:gd name="connsiteX302" fmla="*/ 1480516 w 1906136"/>
                <a:gd name="connsiteY302" fmla="*/ 420964 h 2468044"/>
                <a:gd name="connsiteX303" fmla="*/ 1478343 w 1906136"/>
                <a:gd name="connsiteY303" fmla="*/ 408236 h 2468044"/>
                <a:gd name="connsiteX304" fmla="*/ 1463752 w 1906136"/>
                <a:gd name="connsiteY304" fmla="*/ 419723 h 2468044"/>
                <a:gd name="connsiteX305" fmla="*/ 1455370 w 1906136"/>
                <a:gd name="connsiteY305" fmla="*/ 434314 h 2468044"/>
                <a:gd name="connsiteX306" fmla="*/ 1443883 w 1906136"/>
                <a:gd name="connsiteY306" fmla="*/ 447973 h 2468044"/>
                <a:gd name="connsiteX307" fmla="*/ 1429292 w 1906136"/>
                <a:gd name="connsiteY307" fmla="*/ 459460 h 2468044"/>
                <a:gd name="connsiteX308" fmla="*/ 1428361 w 1906136"/>
                <a:gd name="connsiteY308" fmla="*/ 455114 h 2468044"/>
                <a:gd name="connsiteX309" fmla="*/ 1422152 w 1906136"/>
                <a:gd name="connsiteY309" fmla="*/ 454182 h 2468044"/>
                <a:gd name="connsiteX310" fmla="*/ 1419048 w 1906136"/>
                <a:gd name="connsiteY310" fmla="*/ 449836 h 2468044"/>
                <a:gd name="connsiteX311" fmla="*/ 1415012 w 1906136"/>
                <a:gd name="connsiteY311" fmla="*/ 447663 h 2468044"/>
                <a:gd name="connsiteX312" fmla="*/ 1411907 w 1906136"/>
                <a:gd name="connsiteY312" fmla="*/ 444558 h 2468044"/>
                <a:gd name="connsiteX313" fmla="*/ 1409734 w 1906136"/>
                <a:gd name="connsiteY313" fmla="*/ 442385 h 2468044"/>
                <a:gd name="connsiteX314" fmla="*/ 1406630 w 1906136"/>
                <a:gd name="connsiteY314" fmla="*/ 431830 h 2468044"/>
                <a:gd name="connsiteX315" fmla="*/ 1404457 w 1906136"/>
                <a:gd name="connsiteY315" fmla="*/ 417239 h 2468044"/>
                <a:gd name="connsiteX316" fmla="*/ 1400421 w 1906136"/>
                <a:gd name="connsiteY316" fmla="*/ 400475 h 2468044"/>
                <a:gd name="connsiteX317" fmla="*/ 1399490 w 1906136"/>
                <a:gd name="connsiteY317" fmla="*/ 391162 h 2468044"/>
                <a:gd name="connsiteX318" fmla="*/ 1395454 w 1906136"/>
                <a:gd name="connsiteY318" fmla="*/ 388057 h 2468044"/>
                <a:gd name="connsiteX319" fmla="*/ 1390176 w 1906136"/>
                <a:gd name="connsiteY319" fmla="*/ 385884 h 2468044"/>
                <a:gd name="connsiteX320" fmla="*/ 1384899 w 1906136"/>
                <a:gd name="connsiteY320" fmla="*/ 383711 h 2468044"/>
                <a:gd name="connsiteX321" fmla="*/ 1378690 w 1906136"/>
                <a:gd name="connsiteY321" fmla="*/ 383711 h 2468044"/>
                <a:gd name="connsiteX322" fmla="*/ 1375585 w 1906136"/>
                <a:gd name="connsiteY322" fmla="*/ 382780 h 2468044"/>
                <a:gd name="connsiteX323" fmla="*/ 1370308 w 1906136"/>
                <a:gd name="connsiteY323" fmla="*/ 378433 h 2468044"/>
                <a:gd name="connsiteX324" fmla="*/ 1364099 w 1906136"/>
                <a:gd name="connsiteY324" fmla="*/ 369120 h 2468044"/>
                <a:gd name="connsiteX325" fmla="*/ 1358821 w 1906136"/>
                <a:gd name="connsiteY325" fmla="*/ 356392 h 2468044"/>
                <a:gd name="connsiteX326" fmla="*/ 1353544 w 1906136"/>
                <a:gd name="connsiteY326" fmla="*/ 347078 h 2468044"/>
                <a:gd name="connsiteX327" fmla="*/ 1329639 w 1906136"/>
                <a:gd name="connsiteY327" fmla="*/ 351425 h 2468044"/>
                <a:gd name="connsiteX328" fmla="*/ 1307908 w 1906136"/>
                <a:gd name="connsiteY328" fmla="*/ 351425 h 2468044"/>
                <a:gd name="connsiteX329" fmla="*/ 1282762 w 1906136"/>
                <a:gd name="connsiteY329" fmla="*/ 347078 h 2468044"/>
                <a:gd name="connsiteX330" fmla="*/ 1282762 w 1906136"/>
                <a:gd name="connsiteY330" fmla="*/ 351425 h 2468044"/>
                <a:gd name="connsiteX331" fmla="*/ 1278726 w 1906136"/>
                <a:gd name="connsiteY331" fmla="*/ 351425 h 2468044"/>
                <a:gd name="connsiteX332" fmla="*/ 1280899 w 1906136"/>
                <a:gd name="connsiteY332" fmla="*/ 369431 h 2468044"/>
                <a:gd name="connsiteX333" fmla="*/ 1286177 w 1906136"/>
                <a:gd name="connsiteY333" fmla="*/ 388368 h 2468044"/>
                <a:gd name="connsiteX334" fmla="*/ 1290213 w 1906136"/>
                <a:gd name="connsiteY334" fmla="*/ 405132 h 2468044"/>
                <a:gd name="connsiteX335" fmla="*/ 1293317 w 1906136"/>
                <a:gd name="connsiteY335" fmla="*/ 420964 h 2468044"/>
                <a:gd name="connsiteX336" fmla="*/ 1290213 w 1906136"/>
                <a:gd name="connsiteY336" fmla="*/ 435555 h 2468044"/>
                <a:gd name="connsiteX337" fmla="*/ 1283072 w 1906136"/>
                <a:gd name="connsiteY337" fmla="*/ 448284 h 2468044"/>
                <a:gd name="connsiteX338" fmla="*/ 1285246 w 1906136"/>
                <a:gd name="connsiteY338" fmla="*/ 454493 h 2468044"/>
                <a:gd name="connsiteX339" fmla="*/ 1288350 w 1906136"/>
                <a:gd name="connsiteY339" fmla="*/ 457597 h 2468044"/>
                <a:gd name="connsiteX340" fmla="*/ 1292386 w 1906136"/>
                <a:gd name="connsiteY340" fmla="*/ 459770 h 2468044"/>
                <a:gd name="connsiteX341" fmla="*/ 1295490 w 1906136"/>
                <a:gd name="connsiteY341" fmla="*/ 461943 h 2468044"/>
                <a:gd name="connsiteX342" fmla="*/ 1302630 w 1906136"/>
                <a:gd name="connsiteY342" fmla="*/ 465048 h 2468044"/>
                <a:gd name="connsiteX343" fmla="*/ 1302630 w 1906136"/>
                <a:gd name="connsiteY343" fmla="*/ 481812 h 2468044"/>
                <a:gd name="connsiteX344" fmla="*/ 1304804 w 1906136"/>
                <a:gd name="connsiteY344" fmla="*/ 498576 h 2468044"/>
                <a:gd name="connsiteX345" fmla="*/ 1302630 w 1906136"/>
                <a:gd name="connsiteY345" fmla="*/ 509131 h 2468044"/>
                <a:gd name="connsiteX346" fmla="*/ 1297353 w 1906136"/>
                <a:gd name="connsiteY346" fmla="*/ 528068 h 2468044"/>
                <a:gd name="connsiteX347" fmla="*/ 1288040 w 1906136"/>
                <a:gd name="connsiteY347" fmla="*/ 542659 h 2468044"/>
                <a:gd name="connsiteX348" fmla="*/ 1273449 w 1906136"/>
                <a:gd name="connsiteY348" fmla="*/ 553214 h 2468044"/>
                <a:gd name="connsiteX349" fmla="*/ 1258858 w 1906136"/>
                <a:gd name="connsiteY349" fmla="*/ 560665 h 2468044"/>
                <a:gd name="connsiteX350" fmla="*/ 1264135 w 1906136"/>
                <a:gd name="connsiteY350" fmla="*/ 577429 h 2468044"/>
                <a:gd name="connsiteX351" fmla="*/ 1268171 w 1906136"/>
                <a:gd name="connsiteY351" fmla="*/ 595435 h 2468044"/>
                <a:gd name="connsiteX352" fmla="*/ 1270344 w 1906136"/>
                <a:gd name="connsiteY352" fmla="*/ 610026 h 2468044"/>
                <a:gd name="connsiteX353" fmla="*/ 1270344 w 1906136"/>
                <a:gd name="connsiteY353" fmla="*/ 621513 h 2468044"/>
                <a:gd name="connsiteX354" fmla="*/ 1268171 w 1906136"/>
                <a:gd name="connsiteY354" fmla="*/ 624617 h 2468044"/>
                <a:gd name="connsiteX355" fmla="*/ 1268171 w 1906136"/>
                <a:gd name="connsiteY355" fmla="*/ 626790 h 2468044"/>
                <a:gd name="connsiteX356" fmla="*/ 1268171 w 1906136"/>
                <a:gd name="connsiteY356" fmla="*/ 628963 h 2468044"/>
                <a:gd name="connsiteX357" fmla="*/ 1265998 w 1906136"/>
                <a:gd name="connsiteY357" fmla="*/ 628963 h 2468044"/>
                <a:gd name="connsiteX358" fmla="*/ 1262893 w 1906136"/>
                <a:gd name="connsiteY358" fmla="*/ 629895 h 2468044"/>
                <a:gd name="connsiteX359" fmla="*/ 1260720 w 1906136"/>
                <a:gd name="connsiteY359" fmla="*/ 629895 h 2468044"/>
                <a:gd name="connsiteX360" fmla="*/ 1258547 w 1906136"/>
                <a:gd name="connsiteY360" fmla="*/ 632068 h 2468044"/>
                <a:gd name="connsiteX361" fmla="*/ 1256374 w 1906136"/>
                <a:gd name="connsiteY361" fmla="*/ 632068 h 2468044"/>
                <a:gd name="connsiteX362" fmla="*/ 1253270 w 1906136"/>
                <a:gd name="connsiteY362" fmla="*/ 634241 h 2468044"/>
                <a:gd name="connsiteX363" fmla="*/ 1242714 w 1906136"/>
                <a:gd name="connsiteY363" fmla="*/ 617477 h 2468044"/>
                <a:gd name="connsiteX364" fmla="*/ 1233401 w 1906136"/>
                <a:gd name="connsiteY364" fmla="*/ 604748 h 2468044"/>
                <a:gd name="connsiteX365" fmla="*/ 1229365 w 1906136"/>
                <a:gd name="connsiteY365" fmla="*/ 593262 h 2468044"/>
                <a:gd name="connsiteX366" fmla="*/ 1228434 w 1906136"/>
                <a:gd name="connsiteY366" fmla="*/ 582707 h 2468044"/>
                <a:gd name="connsiteX367" fmla="*/ 1226261 w 1906136"/>
                <a:gd name="connsiteY367" fmla="*/ 571220 h 2468044"/>
                <a:gd name="connsiteX368" fmla="*/ 1222225 w 1906136"/>
                <a:gd name="connsiteY368" fmla="*/ 556629 h 2468044"/>
                <a:gd name="connsiteX369" fmla="*/ 1219121 w 1906136"/>
                <a:gd name="connsiteY369" fmla="*/ 536761 h 2468044"/>
                <a:gd name="connsiteX370" fmla="*/ 1189939 w 1906136"/>
                <a:gd name="connsiteY370" fmla="*/ 529310 h 2468044"/>
                <a:gd name="connsiteX371" fmla="*/ 1185903 w 1906136"/>
                <a:gd name="connsiteY371" fmla="*/ 529310 h 2468044"/>
                <a:gd name="connsiteX372" fmla="*/ 1184972 w 1906136"/>
                <a:gd name="connsiteY372" fmla="*/ 531483 h 2468044"/>
                <a:gd name="connsiteX373" fmla="*/ 1180936 w 1906136"/>
                <a:gd name="connsiteY373" fmla="*/ 533656 h 2468044"/>
                <a:gd name="connsiteX374" fmla="*/ 1178763 w 1906136"/>
                <a:gd name="connsiteY374" fmla="*/ 535829 h 2468044"/>
                <a:gd name="connsiteX375" fmla="*/ 1175658 w 1906136"/>
                <a:gd name="connsiteY375" fmla="*/ 535829 h 2468044"/>
                <a:gd name="connsiteX376" fmla="*/ 1171622 w 1906136"/>
                <a:gd name="connsiteY376" fmla="*/ 536761 h 2468044"/>
                <a:gd name="connsiteX377" fmla="*/ 1168518 w 1906136"/>
                <a:gd name="connsiteY377" fmla="*/ 535829 h 2468044"/>
                <a:gd name="connsiteX378" fmla="*/ 1163240 w 1906136"/>
                <a:gd name="connsiteY378" fmla="*/ 533656 h 2468044"/>
                <a:gd name="connsiteX379" fmla="*/ 1150202 w 1906136"/>
                <a:gd name="connsiteY379" fmla="*/ 527137 h 2468044"/>
                <a:gd name="connsiteX380" fmla="*/ 1139646 w 1906136"/>
                <a:gd name="connsiteY380" fmla="*/ 515650 h 2468044"/>
                <a:gd name="connsiteX381" fmla="*/ 1127229 w 1906136"/>
                <a:gd name="connsiteY381" fmla="*/ 502922 h 2468044"/>
                <a:gd name="connsiteX382" fmla="*/ 1113569 w 1906136"/>
                <a:gd name="connsiteY382" fmla="*/ 493609 h 2468044"/>
                <a:gd name="connsiteX383" fmla="*/ 1101151 w 1906136"/>
                <a:gd name="connsiteY383" fmla="*/ 488331 h 2468044"/>
                <a:gd name="connsiteX384" fmla="*/ 1088733 w 1906136"/>
                <a:gd name="connsiteY384" fmla="*/ 490504 h 2468044"/>
                <a:gd name="connsiteX385" fmla="*/ 1083456 w 1906136"/>
                <a:gd name="connsiteY385" fmla="*/ 488331 h 2468044"/>
                <a:gd name="connsiteX386" fmla="*/ 1077247 w 1906136"/>
                <a:gd name="connsiteY386" fmla="*/ 488331 h 2468044"/>
                <a:gd name="connsiteX387" fmla="*/ 1076316 w 1906136"/>
                <a:gd name="connsiteY387" fmla="*/ 486158 h 2468044"/>
                <a:gd name="connsiteX388" fmla="*/ 1076316 w 1906136"/>
                <a:gd name="connsiteY388" fmla="*/ 485227 h 2468044"/>
                <a:gd name="connsiteX389" fmla="*/ 1076316 w 1906136"/>
                <a:gd name="connsiteY389" fmla="*/ 483054 h 2468044"/>
                <a:gd name="connsiteX390" fmla="*/ 1076316 w 1906136"/>
                <a:gd name="connsiteY390" fmla="*/ 480881 h 2468044"/>
                <a:gd name="connsiteX391" fmla="*/ 1076316 w 1906136"/>
                <a:gd name="connsiteY391" fmla="*/ 477776 h 2468044"/>
                <a:gd name="connsiteX392" fmla="*/ 1076316 w 1906136"/>
                <a:gd name="connsiteY392" fmla="*/ 473430 h 2468044"/>
                <a:gd name="connsiteX393" fmla="*/ 1072280 w 1906136"/>
                <a:gd name="connsiteY393" fmla="*/ 470325 h 2468044"/>
                <a:gd name="connsiteX394" fmla="*/ 1072280 w 1906136"/>
                <a:gd name="connsiteY394" fmla="*/ 461012 h 2468044"/>
                <a:gd name="connsiteX395" fmla="*/ 1052411 w 1906136"/>
                <a:gd name="connsiteY395" fmla="*/ 461012 h 2468044"/>
                <a:gd name="connsiteX396" fmla="*/ 1052411 w 1906136"/>
                <a:gd name="connsiteY396" fmla="*/ 441143 h 2468044"/>
                <a:gd name="connsiteX397" fmla="*/ 1048375 w 1906136"/>
                <a:gd name="connsiteY397" fmla="*/ 421275 h 2468044"/>
                <a:gd name="connsiteX398" fmla="*/ 1042166 w 1906136"/>
                <a:gd name="connsiteY398" fmla="*/ 406684 h 2468044"/>
                <a:gd name="connsiteX399" fmla="*/ 1042166 w 1906136"/>
                <a:gd name="connsiteY399" fmla="*/ 382469 h 2468044"/>
                <a:gd name="connsiteX400" fmla="*/ 1048375 w 1906136"/>
                <a:gd name="connsiteY400" fmla="*/ 365705 h 2468044"/>
                <a:gd name="connsiteX401" fmla="*/ 1057689 w 1906136"/>
                <a:gd name="connsiteY401" fmla="*/ 355150 h 2468044"/>
                <a:gd name="connsiteX402" fmla="*/ 1072280 w 1906136"/>
                <a:gd name="connsiteY402" fmla="*/ 345837 h 2468044"/>
                <a:gd name="connsiteX403" fmla="*/ 1089044 w 1906136"/>
                <a:gd name="connsiteY403" fmla="*/ 340559 h 2468044"/>
                <a:gd name="connsiteX404" fmla="*/ 1089044 w 1906136"/>
                <a:gd name="connsiteY404" fmla="*/ 335282 h 2468044"/>
                <a:gd name="connsiteX405" fmla="*/ 1086871 w 1906136"/>
                <a:gd name="connsiteY405" fmla="*/ 329073 h 2468044"/>
                <a:gd name="connsiteX406" fmla="*/ 1086871 w 1906136"/>
                <a:gd name="connsiteY406" fmla="*/ 325968 h 2468044"/>
                <a:gd name="connsiteX407" fmla="*/ 1084698 w 1906136"/>
                <a:gd name="connsiteY407" fmla="*/ 323795 h 2468044"/>
                <a:gd name="connsiteX408" fmla="*/ 1083766 w 1906136"/>
                <a:gd name="connsiteY408" fmla="*/ 320691 h 2468044"/>
                <a:gd name="connsiteX409" fmla="*/ 1081593 w 1906136"/>
                <a:gd name="connsiteY409" fmla="*/ 316344 h 2468044"/>
                <a:gd name="connsiteX410" fmla="*/ 1072280 w 1906136"/>
                <a:gd name="connsiteY410" fmla="*/ 316344 h 2468044"/>
                <a:gd name="connsiteX411" fmla="*/ 1072280 w 1906136"/>
                <a:gd name="connsiteY411" fmla="*/ 313240 h 2468044"/>
                <a:gd name="connsiteX412" fmla="*/ 1079420 w 1906136"/>
                <a:gd name="connsiteY412" fmla="*/ 314171 h 2468044"/>
                <a:gd name="connsiteX413" fmla="*/ 1083456 w 1906136"/>
                <a:gd name="connsiteY413" fmla="*/ 316344 h 2468044"/>
                <a:gd name="connsiteX414" fmla="*/ 1088733 w 1906136"/>
                <a:gd name="connsiteY414" fmla="*/ 318517 h 2468044"/>
                <a:gd name="connsiteX415" fmla="*/ 1094011 w 1906136"/>
                <a:gd name="connsiteY415" fmla="*/ 320691 h 2468044"/>
                <a:gd name="connsiteX416" fmla="*/ 1101151 w 1906136"/>
                <a:gd name="connsiteY416" fmla="*/ 320691 h 2468044"/>
                <a:gd name="connsiteX417" fmla="*/ 1105187 w 1906136"/>
                <a:gd name="connsiteY417" fmla="*/ 307031 h 2468044"/>
                <a:gd name="connsiteX418" fmla="*/ 1108291 w 1906136"/>
                <a:gd name="connsiteY418" fmla="*/ 298649 h 2468044"/>
                <a:gd name="connsiteX419" fmla="*/ 1115432 w 1906136"/>
                <a:gd name="connsiteY419" fmla="*/ 291198 h 2468044"/>
                <a:gd name="connsiteX420" fmla="*/ 1124745 w 1906136"/>
                <a:gd name="connsiteY420" fmla="*/ 283748 h 2468044"/>
                <a:gd name="connsiteX421" fmla="*/ 1126918 w 1906136"/>
                <a:gd name="connsiteY421" fmla="*/ 279401 h 2468044"/>
                <a:gd name="connsiteX422" fmla="*/ 1130023 w 1906136"/>
                <a:gd name="connsiteY422" fmla="*/ 276297 h 2468044"/>
                <a:gd name="connsiteX423" fmla="*/ 1132196 w 1906136"/>
                <a:gd name="connsiteY423" fmla="*/ 271951 h 2468044"/>
                <a:gd name="connsiteX424" fmla="*/ 1132196 w 1906136"/>
                <a:gd name="connsiteY424" fmla="*/ 266673 h 2468044"/>
                <a:gd name="connsiteX425" fmla="*/ 1130023 w 1906136"/>
                <a:gd name="connsiteY425" fmla="*/ 261395 h 2468044"/>
                <a:gd name="connsiteX426" fmla="*/ 1127849 w 1906136"/>
                <a:gd name="connsiteY426" fmla="*/ 259222 h 2468044"/>
                <a:gd name="connsiteX427" fmla="*/ 1126918 w 1906136"/>
                <a:gd name="connsiteY427" fmla="*/ 257049 h 2468044"/>
                <a:gd name="connsiteX428" fmla="*/ 1124745 w 1906136"/>
                <a:gd name="connsiteY428" fmla="*/ 254876 h 2468044"/>
                <a:gd name="connsiteX429" fmla="*/ 1120709 w 1906136"/>
                <a:gd name="connsiteY429" fmla="*/ 251772 h 2468044"/>
                <a:gd name="connsiteX430" fmla="*/ 1117605 w 1906136"/>
                <a:gd name="connsiteY430" fmla="*/ 251772 h 2468044"/>
                <a:gd name="connsiteX431" fmla="*/ 1117605 w 1906136"/>
                <a:gd name="connsiteY431" fmla="*/ 247736 h 2468044"/>
                <a:gd name="connsiteX432" fmla="*/ 1135300 w 1906136"/>
                <a:gd name="connsiteY432" fmla="*/ 252082 h 2468044"/>
                <a:gd name="connsiteX433" fmla="*/ 1147718 w 1906136"/>
                <a:gd name="connsiteY433" fmla="*/ 259533 h 2468044"/>
                <a:gd name="connsiteX434" fmla="*/ 1157031 w 1906136"/>
                <a:gd name="connsiteY434" fmla="*/ 259533 h 2468044"/>
                <a:gd name="connsiteX435" fmla="*/ 1159205 w 1906136"/>
                <a:gd name="connsiteY435" fmla="*/ 241527 h 2468044"/>
                <a:gd name="connsiteX436" fmla="*/ 1161378 w 1906136"/>
                <a:gd name="connsiteY436" fmla="*/ 230040 h 2468044"/>
                <a:gd name="connsiteX437" fmla="*/ 1157342 w 1906136"/>
                <a:gd name="connsiteY437" fmla="*/ 219485 h 2468044"/>
                <a:gd name="connsiteX438" fmla="*/ 1157342 w 1906136"/>
                <a:gd name="connsiteY438" fmla="*/ 215139 h 2468044"/>
                <a:gd name="connsiteX439" fmla="*/ 1208255 w 1906136"/>
                <a:gd name="connsiteY439" fmla="*/ 212034 h 2468044"/>
                <a:gd name="connsiteX440" fmla="*/ 1208255 w 1906136"/>
                <a:gd name="connsiteY440" fmla="*/ 205826 h 2468044"/>
                <a:gd name="connsiteX441" fmla="*/ 1206082 w 1906136"/>
                <a:gd name="connsiteY441" fmla="*/ 202721 h 2468044"/>
                <a:gd name="connsiteX442" fmla="*/ 1206082 w 1906136"/>
                <a:gd name="connsiteY442" fmla="*/ 200548 h 2468044"/>
                <a:gd name="connsiteX443" fmla="*/ 1205151 w 1906136"/>
                <a:gd name="connsiteY443" fmla="*/ 198375 h 2468044"/>
                <a:gd name="connsiteX444" fmla="*/ 1202977 w 1906136"/>
                <a:gd name="connsiteY444" fmla="*/ 197444 h 2468044"/>
                <a:gd name="connsiteX445" fmla="*/ 1200804 w 1906136"/>
                <a:gd name="connsiteY445" fmla="*/ 195270 h 2468044"/>
                <a:gd name="connsiteX446" fmla="*/ 1200804 w 1906136"/>
                <a:gd name="connsiteY446" fmla="*/ 190924 h 2468044"/>
                <a:gd name="connsiteX447" fmla="*/ 1206082 w 1906136"/>
                <a:gd name="connsiteY447" fmla="*/ 193097 h 2468044"/>
                <a:gd name="connsiteX448" fmla="*/ 1210118 w 1906136"/>
                <a:gd name="connsiteY448" fmla="*/ 195270 h 2468044"/>
                <a:gd name="connsiteX449" fmla="*/ 1213222 w 1906136"/>
                <a:gd name="connsiteY449" fmla="*/ 197444 h 2468044"/>
                <a:gd name="connsiteX450" fmla="*/ 1217258 w 1906136"/>
                <a:gd name="connsiteY450" fmla="*/ 198375 h 2468044"/>
                <a:gd name="connsiteX451" fmla="*/ 1224398 w 1906136"/>
                <a:gd name="connsiteY451" fmla="*/ 198375 h 2468044"/>
                <a:gd name="connsiteX452" fmla="*/ 1226571 w 1906136"/>
                <a:gd name="connsiteY452" fmla="*/ 187820 h 2468044"/>
                <a:gd name="connsiteX453" fmla="*/ 1229676 w 1906136"/>
                <a:gd name="connsiteY453" fmla="*/ 173229 h 2468044"/>
                <a:gd name="connsiteX454" fmla="*/ 1233711 w 1906136"/>
                <a:gd name="connsiteY454" fmla="*/ 154292 h 2468044"/>
                <a:gd name="connsiteX455" fmla="*/ 1234643 w 1906136"/>
                <a:gd name="connsiteY455" fmla="*/ 138459 h 2468044"/>
                <a:gd name="connsiteX456" fmla="*/ 1236816 w 1906136"/>
                <a:gd name="connsiteY456" fmla="*/ 125731 h 2468044"/>
                <a:gd name="connsiteX457" fmla="*/ 1236816 w 1906136"/>
                <a:gd name="connsiteY457" fmla="*/ 118280 h 2468044"/>
                <a:gd name="connsiteX458" fmla="*/ 1236816 w 1906136"/>
                <a:gd name="connsiteY458" fmla="*/ 103689 h 2468044"/>
                <a:gd name="connsiteX459" fmla="*/ 1229676 w 1906136"/>
                <a:gd name="connsiteY459" fmla="*/ 97480 h 2468044"/>
                <a:gd name="connsiteX460" fmla="*/ 1220362 w 1906136"/>
                <a:gd name="connsiteY460" fmla="*/ 99653 h 2468044"/>
                <a:gd name="connsiteX461" fmla="*/ 1211980 w 1906136"/>
                <a:gd name="connsiteY461" fmla="*/ 103999 h 2468044"/>
                <a:gd name="connsiteX462" fmla="*/ 1204840 w 1906136"/>
                <a:gd name="connsiteY462" fmla="*/ 103999 h 2468044"/>
                <a:gd name="connsiteX463" fmla="*/ 1202667 w 1906136"/>
                <a:gd name="connsiteY463" fmla="*/ 99653 h 2468044"/>
                <a:gd name="connsiteX464" fmla="*/ 1198631 w 1906136"/>
                <a:gd name="connsiteY464" fmla="*/ 97480 h 2468044"/>
                <a:gd name="connsiteX465" fmla="*/ 1197700 w 1906136"/>
                <a:gd name="connsiteY465" fmla="*/ 94376 h 2468044"/>
                <a:gd name="connsiteX466" fmla="*/ 1193664 w 1906136"/>
                <a:gd name="connsiteY466" fmla="*/ 90029 h 2468044"/>
                <a:gd name="connsiteX467" fmla="*/ 1191491 w 1906136"/>
                <a:gd name="connsiteY467" fmla="*/ 86925 h 2468044"/>
                <a:gd name="connsiteX468" fmla="*/ 1188386 w 1906136"/>
                <a:gd name="connsiteY468" fmla="*/ 84752 h 2468044"/>
                <a:gd name="connsiteX469" fmla="*/ 1184351 w 1906136"/>
                <a:gd name="connsiteY469" fmla="*/ 82579 h 2468044"/>
                <a:gd name="connsiteX470" fmla="*/ 1181246 w 1906136"/>
                <a:gd name="connsiteY470" fmla="*/ 82579 h 2468044"/>
                <a:gd name="connsiteX471" fmla="*/ 1177210 w 1906136"/>
                <a:gd name="connsiteY471" fmla="*/ 86925 h 2468044"/>
                <a:gd name="connsiteX472" fmla="*/ 1166655 w 1906136"/>
                <a:gd name="connsiteY472" fmla="*/ 96238 h 2468044"/>
                <a:gd name="connsiteX473" fmla="*/ 1162619 w 1906136"/>
                <a:gd name="connsiteY473" fmla="*/ 108966 h 2468044"/>
                <a:gd name="connsiteX474" fmla="*/ 1162619 w 1906136"/>
                <a:gd name="connsiteY474" fmla="*/ 121695 h 2468044"/>
                <a:gd name="connsiteX475" fmla="*/ 1164793 w 1906136"/>
                <a:gd name="connsiteY475" fmla="*/ 134423 h 2468044"/>
                <a:gd name="connsiteX476" fmla="*/ 1164793 w 1906136"/>
                <a:gd name="connsiteY476" fmla="*/ 147151 h 2468044"/>
                <a:gd name="connsiteX477" fmla="*/ 1157652 w 1906136"/>
                <a:gd name="connsiteY477" fmla="*/ 163915 h 2468044"/>
                <a:gd name="connsiteX478" fmla="*/ 1148339 w 1906136"/>
                <a:gd name="connsiteY478" fmla="*/ 178506 h 2468044"/>
                <a:gd name="connsiteX479" fmla="*/ 1143061 w 1906136"/>
                <a:gd name="connsiteY479" fmla="*/ 176333 h 2468044"/>
                <a:gd name="connsiteX480" fmla="*/ 1139957 w 1906136"/>
                <a:gd name="connsiteY480" fmla="*/ 175402 h 2468044"/>
                <a:gd name="connsiteX481" fmla="*/ 1137784 w 1906136"/>
                <a:gd name="connsiteY481" fmla="*/ 173229 h 2468044"/>
                <a:gd name="connsiteX482" fmla="*/ 1135611 w 1906136"/>
                <a:gd name="connsiteY482" fmla="*/ 171056 h 2468044"/>
                <a:gd name="connsiteX483" fmla="*/ 1132506 w 1906136"/>
                <a:gd name="connsiteY483" fmla="*/ 167951 h 2468044"/>
                <a:gd name="connsiteX484" fmla="*/ 1134679 w 1906136"/>
                <a:gd name="connsiteY484" fmla="*/ 161742 h 2468044"/>
                <a:gd name="connsiteX485" fmla="*/ 1134679 w 1906136"/>
                <a:gd name="connsiteY485" fmla="*/ 153360 h 2468044"/>
                <a:gd name="connsiteX486" fmla="*/ 1135611 w 1906136"/>
                <a:gd name="connsiteY486" fmla="*/ 140632 h 2468044"/>
                <a:gd name="connsiteX487" fmla="*/ 1137784 w 1906136"/>
                <a:gd name="connsiteY487" fmla="*/ 126041 h 2468044"/>
                <a:gd name="connsiteX488" fmla="*/ 1137784 w 1906136"/>
                <a:gd name="connsiteY488" fmla="*/ 114244 h 2468044"/>
                <a:gd name="connsiteX489" fmla="*/ 1128470 w 1906136"/>
                <a:gd name="connsiteY489" fmla="*/ 118590 h 2468044"/>
                <a:gd name="connsiteX490" fmla="*/ 1123193 w 1906136"/>
                <a:gd name="connsiteY490" fmla="*/ 123868 h 2468044"/>
                <a:gd name="connsiteX491" fmla="*/ 1117915 w 1906136"/>
                <a:gd name="connsiteY491" fmla="*/ 129145 h 2468044"/>
                <a:gd name="connsiteX492" fmla="*/ 1112638 w 1906136"/>
                <a:gd name="connsiteY492" fmla="*/ 134423 h 2468044"/>
                <a:gd name="connsiteX493" fmla="*/ 1101151 w 1906136"/>
                <a:gd name="connsiteY493" fmla="*/ 134423 h 2468044"/>
                <a:gd name="connsiteX494" fmla="*/ 1098047 w 1906136"/>
                <a:gd name="connsiteY494" fmla="*/ 119832 h 2468044"/>
                <a:gd name="connsiteX495" fmla="*/ 1098047 w 1906136"/>
                <a:gd name="connsiteY495" fmla="*/ 103999 h 2468044"/>
                <a:gd name="connsiteX496" fmla="*/ 1071969 w 1906136"/>
                <a:gd name="connsiteY496" fmla="*/ 103999 h 2468044"/>
                <a:gd name="connsiteX497" fmla="*/ 1076005 w 1906136"/>
                <a:gd name="connsiteY497" fmla="*/ 96549 h 2468044"/>
                <a:gd name="connsiteX498" fmla="*/ 1076936 w 1906136"/>
                <a:gd name="connsiteY498" fmla="*/ 90340 h 2468044"/>
                <a:gd name="connsiteX499" fmla="*/ 1079110 w 1906136"/>
                <a:gd name="connsiteY499" fmla="*/ 85062 h 2468044"/>
                <a:gd name="connsiteX500" fmla="*/ 1083145 w 1906136"/>
                <a:gd name="connsiteY500" fmla="*/ 81958 h 2468044"/>
                <a:gd name="connsiteX501" fmla="*/ 1088423 w 1906136"/>
                <a:gd name="connsiteY501" fmla="*/ 77611 h 2468044"/>
                <a:gd name="connsiteX502" fmla="*/ 1088423 w 1906136"/>
                <a:gd name="connsiteY502" fmla="*/ 70161 h 2468044"/>
                <a:gd name="connsiteX503" fmla="*/ 1088423 w 1906136"/>
                <a:gd name="connsiteY503" fmla="*/ 62710 h 2468044"/>
                <a:gd name="connsiteX504" fmla="*/ 1086250 w 1906136"/>
                <a:gd name="connsiteY504" fmla="*/ 59606 h 2468044"/>
                <a:gd name="connsiteX505" fmla="*/ 1083145 w 1906136"/>
                <a:gd name="connsiteY505" fmla="*/ 55259 h 2468044"/>
                <a:gd name="connsiteX506" fmla="*/ 1079110 w 1906136"/>
                <a:gd name="connsiteY506" fmla="*/ 52155 h 2468044"/>
                <a:gd name="connsiteX507" fmla="*/ 1071969 w 1906136"/>
                <a:gd name="connsiteY507" fmla="*/ 49982 h 2468044"/>
                <a:gd name="connsiteX508" fmla="*/ 1074142 w 1906136"/>
                <a:gd name="connsiteY508" fmla="*/ 42531 h 2468044"/>
                <a:gd name="connsiteX509" fmla="*/ 1076316 w 1906136"/>
                <a:gd name="connsiteY509" fmla="*/ 39427 h 2468044"/>
                <a:gd name="connsiteX510" fmla="*/ 1077247 w 1906136"/>
                <a:gd name="connsiteY510" fmla="*/ 35080 h 2468044"/>
                <a:gd name="connsiteX511" fmla="*/ 1079420 w 1906136"/>
                <a:gd name="connsiteY511" fmla="*/ 29803 h 2468044"/>
                <a:gd name="connsiteX512" fmla="*/ 1081593 w 1906136"/>
                <a:gd name="connsiteY512" fmla="*/ 25457 h 2468044"/>
                <a:gd name="connsiteX513" fmla="*/ 1079420 w 1906136"/>
                <a:gd name="connsiteY513" fmla="*/ 22352 h 2468044"/>
                <a:gd name="connsiteX514" fmla="*/ 1076316 w 1906136"/>
                <a:gd name="connsiteY514" fmla="*/ 18006 h 2468044"/>
                <a:gd name="connsiteX515" fmla="*/ 1074142 w 1906136"/>
                <a:gd name="connsiteY515" fmla="*/ 17075 h 2468044"/>
                <a:gd name="connsiteX516" fmla="*/ 1071969 w 1906136"/>
                <a:gd name="connsiteY516" fmla="*/ 14901 h 2468044"/>
                <a:gd name="connsiteX517" fmla="*/ 1069796 w 1906136"/>
                <a:gd name="connsiteY517" fmla="*/ 12728 h 2468044"/>
                <a:gd name="connsiteX518" fmla="*/ 1069796 w 1906136"/>
                <a:gd name="connsiteY518" fmla="*/ 7451 h 2468044"/>
                <a:gd name="connsiteX519" fmla="*/ 1068865 w 1906136"/>
                <a:gd name="connsiteY519" fmla="*/ 0 h 2468044"/>
                <a:gd name="connsiteX520" fmla="*/ 1057378 w 1906136"/>
                <a:gd name="connsiteY520" fmla="*/ 2173 h 2468044"/>
                <a:gd name="connsiteX521" fmla="*/ 1046823 w 1906136"/>
                <a:gd name="connsiteY521" fmla="*/ 5278 h 2468044"/>
                <a:gd name="connsiteX522" fmla="*/ 1037510 w 1906136"/>
                <a:gd name="connsiteY522" fmla="*/ 9624 h 2468044"/>
                <a:gd name="connsiteX523" fmla="*/ 1025092 w 1906136"/>
                <a:gd name="connsiteY523" fmla="*/ 29492 h 2468044"/>
                <a:gd name="connsiteX524" fmla="*/ 1021056 w 1906136"/>
                <a:gd name="connsiteY524" fmla="*/ 47498 h 2468044"/>
                <a:gd name="connsiteX525" fmla="*/ 1023229 w 1906136"/>
                <a:gd name="connsiteY525" fmla="*/ 66435 h 2468044"/>
                <a:gd name="connsiteX526" fmla="*/ 1032543 w 1906136"/>
                <a:gd name="connsiteY526" fmla="*/ 82268 h 2468044"/>
                <a:gd name="connsiteX527" fmla="*/ 1044960 w 1906136"/>
                <a:gd name="connsiteY527" fmla="*/ 96859 h 2468044"/>
                <a:gd name="connsiteX528" fmla="*/ 1047134 w 1906136"/>
                <a:gd name="connsiteY528" fmla="*/ 104310 h 2468044"/>
                <a:gd name="connsiteX529" fmla="*/ 1044960 w 1906136"/>
                <a:gd name="connsiteY529" fmla="*/ 118901 h 2468044"/>
                <a:gd name="connsiteX530" fmla="*/ 1044960 w 1906136"/>
                <a:gd name="connsiteY530" fmla="*/ 135665 h 2468044"/>
                <a:gd name="connsiteX531" fmla="*/ 1044960 w 1906136"/>
                <a:gd name="connsiteY531" fmla="*/ 150256 h 2468044"/>
                <a:gd name="connsiteX532" fmla="*/ 1032543 w 1906136"/>
                <a:gd name="connsiteY532" fmla="*/ 150256 h 2468044"/>
                <a:gd name="connsiteX533" fmla="*/ 1032543 w 1906136"/>
                <a:gd name="connsiteY533" fmla="*/ 153360 h 2468044"/>
                <a:gd name="connsiteX534" fmla="*/ 1030369 w 1906136"/>
                <a:gd name="connsiteY534" fmla="*/ 159569 h 2468044"/>
                <a:gd name="connsiteX535" fmla="*/ 1030369 w 1906136"/>
                <a:gd name="connsiteY535" fmla="*/ 162674 h 2468044"/>
                <a:gd name="connsiteX536" fmla="*/ 1028196 w 1906136"/>
                <a:gd name="connsiteY536" fmla="*/ 170124 h 2468044"/>
                <a:gd name="connsiteX537" fmla="*/ 1019814 w 1906136"/>
                <a:gd name="connsiteY537" fmla="*/ 153360 h 2468044"/>
                <a:gd name="connsiteX538" fmla="*/ 1012674 w 1906136"/>
                <a:gd name="connsiteY538" fmla="*/ 137528 h 2468044"/>
                <a:gd name="connsiteX539" fmla="*/ 988770 w 1906136"/>
                <a:gd name="connsiteY539" fmla="*/ 137528 h 2468044"/>
                <a:gd name="connsiteX540" fmla="*/ 988770 w 1906136"/>
                <a:gd name="connsiteY540" fmla="*/ 150256 h 2468044"/>
                <a:gd name="connsiteX541" fmla="*/ 986597 w 1906136"/>
                <a:gd name="connsiteY541" fmla="*/ 152429 h 2468044"/>
                <a:gd name="connsiteX542" fmla="*/ 984424 w 1906136"/>
                <a:gd name="connsiteY542" fmla="*/ 153360 h 2468044"/>
                <a:gd name="connsiteX543" fmla="*/ 983492 w 1906136"/>
                <a:gd name="connsiteY543" fmla="*/ 155533 h 2468044"/>
                <a:gd name="connsiteX544" fmla="*/ 981319 w 1906136"/>
                <a:gd name="connsiteY544" fmla="*/ 157706 h 2468044"/>
                <a:gd name="connsiteX545" fmla="*/ 962692 w 1906136"/>
                <a:gd name="connsiteY545" fmla="*/ 157706 h 2468044"/>
                <a:gd name="connsiteX546" fmla="*/ 950275 w 1906136"/>
                <a:gd name="connsiteY546" fmla="*/ 155533 h 2468044"/>
                <a:gd name="connsiteX547" fmla="*/ 937857 w 1906136"/>
                <a:gd name="connsiteY547" fmla="*/ 153360 h 2468044"/>
                <a:gd name="connsiteX548" fmla="*/ 925439 w 1906136"/>
                <a:gd name="connsiteY548" fmla="*/ 150256 h 2468044"/>
                <a:gd name="connsiteX549" fmla="*/ 905570 w 1906136"/>
                <a:gd name="connsiteY549" fmla="*/ 150256 h 2468044"/>
                <a:gd name="connsiteX550" fmla="*/ 901535 w 1906136"/>
                <a:gd name="connsiteY550" fmla="*/ 142805 h 2468044"/>
                <a:gd name="connsiteX551" fmla="*/ 898430 w 1906136"/>
                <a:gd name="connsiteY551" fmla="*/ 139701 h 2468044"/>
                <a:gd name="connsiteX552" fmla="*/ 894394 w 1906136"/>
                <a:gd name="connsiteY552" fmla="*/ 133492 h 2468044"/>
                <a:gd name="connsiteX553" fmla="*/ 889117 w 1906136"/>
                <a:gd name="connsiteY553" fmla="*/ 130387 h 2468044"/>
                <a:gd name="connsiteX554" fmla="*/ 889117 w 1906136"/>
                <a:gd name="connsiteY554" fmla="*/ 117659 h 2468044"/>
                <a:gd name="connsiteX555" fmla="*/ 842239 w 1906136"/>
                <a:gd name="connsiteY555" fmla="*/ 122937 h 2468044"/>
                <a:gd name="connsiteX556" fmla="*/ 842239 w 1906136"/>
                <a:gd name="connsiteY556" fmla="*/ 126041 h 2468044"/>
                <a:gd name="connsiteX557" fmla="*/ 838204 w 1906136"/>
                <a:gd name="connsiteY557" fmla="*/ 126041 h 2468044"/>
                <a:gd name="connsiteX558" fmla="*/ 838204 w 1906136"/>
                <a:gd name="connsiteY558" fmla="*/ 132250 h 2468044"/>
                <a:gd name="connsiteX559" fmla="*/ 840377 w 1906136"/>
                <a:gd name="connsiteY559" fmla="*/ 135354 h 2468044"/>
                <a:gd name="connsiteX560" fmla="*/ 842550 w 1906136"/>
                <a:gd name="connsiteY560" fmla="*/ 139701 h 2468044"/>
                <a:gd name="connsiteX561" fmla="*/ 843481 w 1906136"/>
                <a:gd name="connsiteY561" fmla="*/ 140632 h 2468044"/>
                <a:gd name="connsiteX562" fmla="*/ 845654 w 1906136"/>
                <a:gd name="connsiteY562" fmla="*/ 145910 h 2468044"/>
                <a:gd name="connsiteX563" fmla="*/ 877941 w 1906136"/>
                <a:gd name="connsiteY563" fmla="*/ 145910 h 2468044"/>
                <a:gd name="connsiteX564" fmla="*/ 877941 w 1906136"/>
                <a:gd name="connsiteY564" fmla="*/ 150256 h 2468044"/>
                <a:gd name="connsiteX565" fmla="*/ 870800 w 1906136"/>
                <a:gd name="connsiteY565" fmla="*/ 152429 h 2468044"/>
                <a:gd name="connsiteX566" fmla="*/ 865523 w 1906136"/>
                <a:gd name="connsiteY566" fmla="*/ 153360 h 2468044"/>
                <a:gd name="connsiteX567" fmla="*/ 858383 w 1906136"/>
                <a:gd name="connsiteY567" fmla="*/ 153360 h 2468044"/>
                <a:gd name="connsiteX568" fmla="*/ 849069 w 1906136"/>
                <a:gd name="connsiteY568" fmla="*/ 153360 h 2468044"/>
                <a:gd name="connsiteX569" fmla="*/ 849069 w 1906136"/>
                <a:gd name="connsiteY569" fmla="*/ 189993 h 2468044"/>
                <a:gd name="connsiteX570" fmla="*/ 840687 w 1906136"/>
                <a:gd name="connsiteY570" fmla="*/ 179438 h 2468044"/>
                <a:gd name="connsiteX571" fmla="*/ 831374 w 1906136"/>
                <a:gd name="connsiteY571" fmla="*/ 167951 h 2468044"/>
                <a:gd name="connsiteX572" fmla="*/ 822060 w 1906136"/>
                <a:gd name="connsiteY572" fmla="*/ 157396 h 2468044"/>
                <a:gd name="connsiteX573" fmla="*/ 813678 w 1906136"/>
                <a:gd name="connsiteY573" fmla="*/ 155223 h 2468044"/>
                <a:gd name="connsiteX574" fmla="*/ 799087 w 1906136"/>
                <a:gd name="connsiteY574" fmla="*/ 155223 h 2468044"/>
                <a:gd name="connsiteX575" fmla="*/ 782323 w 1906136"/>
                <a:gd name="connsiteY575" fmla="*/ 155223 h 2468044"/>
                <a:gd name="connsiteX576" fmla="*/ 765559 w 1906136"/>
                <a:gd name="connsiteY576" fmla="*/ 153050 h 2468044"/>
                <a:gd name="connsiteX577" fmla="*/ 753141 w 1906136"/>
                <a:gd name="connsiteY577" fmla="*/ 153050 h 2468044"/>
                <a:gd name="connsiteX578" fmla="*/ 755315 w 1906136"/>
                <a:gd name="connsiteY578" fmla="*/ 149945 h 2468044"/>
                <a:gd name="connsiteX579" fmla="*/ 756246 w 1906136"/>
                <a:gd name="connsiteY579" fmla="*/ 147772 h 2468044"/>
                <a:gd name="connsiteX580" fmla="*/ 756246 w 1906136"/>
                <a:gd name="connsiteY580" fmla="*/ 145599 h 2468044"/>
                <a:gd name="connsiteX581" fmla="*/ 758419 w 1906136"/>
                <a:gd name="connsiteY581" fmla="*/ 144668 h 2468044"/>
                <a:gd name="connsiteX582" fmla="*/ 762455 w 1906136"/>
                <a:gd name="connsiteY582" fmla="*/ 142495 h 2468044"/>
                <a:gd name="connsiteX583" fmla="*/ 765559 w 1906136"/>
                <a:gd name="connsiteY583" fmla="*/ 140321 h 2468044"/>
                <a:gd name="connsiteX584" fmla="*/ 763386 w 1906136"/>
                <a:gd name="connsiteY584" fmla="*/ 137217 h 2468044"/>
                <a:gd name="connsiteX585" fmla="*/ 760282 w 1906136"/>
                <a:gd name="connsiteY585" fmla="*/ 129766 h 2468044"/>
                <a:gd name="connsiteX586" fmla="*/ 756246 w 1906136"/>
                <a:gd name="connsiteY586" fmla="*/ 124489 h 2468044"/>
                <a:gd name="connsiteX587" fmla="*/ 753141 w 1906136"/>
                <a:gd name="connsiteY587" fmla="*/ 120143 h 2468044"/>
                <a:gd name="connsiteX588" fmla="*/ 749106 w 1906136"/>
                <a:gd name="connsiteY588" fmla="*/ 117038 h 2468044"/>
                <a:gd name="connsiteX589" fmla="*/ 746001 w 1906136"/>
                <a:gd name="connsiteY589" fmla="*/ 117038 h 2468044"/>
                <a:gd name="connsiteX590" fmla="*/ 742897 w 1906136"/>
                <a:gd name="connsiteY590" fmla="*/ 117969 h 2468044"/>
                <a:gd name="connsiteX591" fmla="*/ 736688 w 1906136"/>
                <a:gd name="connsiteY591" fmla="*/ 120143 h 2468044"/>
                <a:gd name="connsiteX592" fmla="*/ 733583 w 1906136"/>
                <a:gd name="connsiteY592" fmla="*/ 122316 h 2468044"/>
                <a:gd name="connsiteX593" fmla="*/ 728306 w 1906136"/>
                <a:gd name="connsiteY593" fmla="*/ 122316 h 2468044"/>
                <a:gd name="connsiteX594" fmla="*/ 722097 w 1906136"/>
                <a:gd name="connsiteY594" fmla="*/ 122316 h 2468044"/>
                <a:gd name="connsiteX595" fmla="*/ 706575 w 1906136"/>
                <a:gd name="connsiteY595" fmla="*/ 110829 h 2468044"/>
                <a:gd name="connsiteX596" fmla="*/ 689811 w 1906136"/>
                <a:gd name="connsiteY596" fmla="*/ 98101 h 2468044"/>
                <a:gd name="connsiteX597" fmla="*/ 673046 w 1906136"/>
                <a:gd name="connsiteY597" fmla="*/ 85373 h 2468044"/>
                <a:gd name="connsiteX598" fmla="*/ 653178 w 1906136"/>
                <a:gd name="connsiteY598" fmla="*/ 80095 h 2468044"/>
                <a:gd name="connsiteX599" fmla="*/ 649142 w 1906136"/>
                <a:gd name="connsiteY599" fmla="*/ 81026 h 2468044"/>
                <a:gd name="connsiteX600" fmla="*/ 643865 w 1906136"/>
                <a:gd name="connsiteY600" fmla="*/ 83199 h 2468044"/>
                <a:gd name="connsiteX601" fmla="*/ 640760 w 1906136"/>
                <a:gd name="connsiteY601" fmla="*/ 87546 h 2468044"/>
                <a:gd name="connsiteX602" fmla="*/ 635482 w 1906136"/>
                <a:gd name="connsiteY602" fmla="*/ 90650 h 2468044"/>
                <a:gd name="connsiteX603" fmla="*/ 629274 w 1906136"/>
                <a:gd name="connsiteY603" fmla="*/ 92823 h 2468044"/>
                <a:gd name="connsiteX604" fmla="*/ 628342 w 1906136"/>
                <a:gd name="connsiteY604" fmla="*/ 88477 h 2468044"/>
                <a:gd name="connsiteX605" fmla="*/ 626169 w 1906136"/>
                <a:gd name="connsiteY605" fmla="*/ 85373 h 2468044"/>
                <a:gd name="connsiteX606" fmla="*/ 622133 w 1906136"/>
                <a:gd name="connsiteY606" fmla="*/ 80095 h 2468044"/>
                <a:gd name="connsiteX607" fmla="*/ 621202 w 1906136"/>
                <a:gd name="connsiteY607" fmla="*/ 80095 h 2468044"/>
                <a:gd name="connsiteX608" fmla="*/ 617166 w 1906136"/>
                <a:gd name="connsiteY608" fmla="*/ 80095 h 2468044"/>
                <a:gd name="connsiteX609" fmla="*/ 614993 w 1906136"/>
                <a:gd name="connsiteY609" fmla="*/ 81026 h 2468044"/>
                <a:gd name="connsiteX610" fmla="*/ 611889 w 1906136"/>
                <a:gd name="connsiteY610" fmla="*/ 83199 h 2468044"/>
                <a:gd name="connsiteX611" fmla="*/ 609715 w 1906136"/>
                <a:gd name="connsiteY611" fmla="*/ 85373 h 2468044"/>
                <a:gd name="connsiteX612" fmla="*/ 606611 w 1906136"/>
                <a:gd name="connsiteY612" fmla="*/ 88477 h 2468044"/>
                <a:gd name="connsiteX613" fmla="*/ 592951 w 1906136"/>
                <a:gd name="connsiteY613" fmla="*/ 85373 h 2468044"/>
                <a:gd name="connsiteX614" fmla="*/ 584569 w 1906136"/>
                <a:gd name="connsiteY614" fmla="*/ 77922 h 2468044"/>
                <a:gd name="connsiteX615" fmla="*/ 578360 w 1906136"/>
                <a:gd name="connsiteY615" fmla="*/ 68609 h 2468044"/>
                <a:gd name="connsiteX616" fmla="*/ 573083 w 1906136"/>
                <a:gd name="connsiteY616" fmla="*/ 55880 h 2468044"/>
                <a:gd name="connsiteX617" fmla="*/ 569978 w 1906136"/>
                <a:gd name="connsiteY617" fmla="*/ 58985 h 2468044"/>
                <a:gd name="connsiteX618" fmla="*/ 565943 w 1906136"/>
                <a:gd name="connsiteY618" fmla="*/ 65194 h 2468044"/>
                <a:gd name="connsiteX619" fmla="*/ 563770 w 1906136"/>
                <a:gd name="connsiteY619" fmla="*/ 70471 h 2468044"/>
                <a:gd name="connsiteX620" fmla="*/ 562838 w 1906136"/>
                <a:gd name="connsiteY620" fmla="*/ 75749 h 2468044"/>
                <a:gd name="connsiteX621" fmla="*/ 546074 w 1906136"/>
                <a:gd name="connsiteY621" fmla="*/ 77922 h 2468044"/>
                <a:gd name="connsiteX622" fmla="*/ 533656 w 1906136"/>
                <a:gd name="connsiteY622" fmla="*/ 77922 h 2468044"/>
                <a:gd name="connsiteX623" fmla="*/ 521238 w 1906136"/>
                <a:gd name="connsiteY623" fmla="*/ 80095 h 2468044"/>
                <a:gd name="connsiteX624" fmla="*/ 511925 w 1906136"/>
                <a:gd name="connsiteY624" fmla="*/ 85373 h 2468044"/>
                <a:gd name="connsiteX625" fmla="*/ 502612 w 1906136"/>
                <a:gd name="connsiteY625" fmla="*/ 95928 h 2468044"/>
                <a:gd name="connsiteX626" fmla="*/ 482743 w 1906136"/>
                <a:gd name="connsiteY626" fmla="*/ 92823 h 2468044"/>
                <a:gd name="connsiteX627" fmla="*/ 482743 w 1906136"/>
                <a:gd name="connsiteY627" fmla="*/ 85373 h 2468044"/>
                <a:gd name="connsiteX628" fmla="*/ 504474 w 1906136"/>
                <a:gd name="connsiteY628" fmla="*/ 76059 h 2468044"/>
                <a:gd name="connsiteX629" fmla="*/ 524343 w 1906136"/>
                <a:gd name="connsiteY629" fmla="*/ 63331 h 2468044"/>
                <a:gd name="connsiteX630" fmla="*/ 542970 w 1906136"/>
                <a:gd name="connsiteY630" fmla="*/ 48740 h 2468044"/>
                <a:gd name="connsiteX631" fmla="*/ 549179 w 1906136"/>
                <a:gd name="connsiteY631" fmla="*/ 48740 h 2468044"/>
                <a:gd name="connsiteX632" fmla="*/ 546074 w 1906136"/>
                <a:gd name="connsiteY632" fmla="*/ 46567 h 2468044"/>
                <a:gd name="connsiteX633" fmla="*/ 542970 w 1906136"/>
                <a:gd name="connsiteY633" fmla="*/ 44394 h 2468044"/>
                <a:gd name="connsiteX634" fmla="*/ 536761 w 1906136"/>
                <a:gd name="connsiteY634" fmla="*/ 43462 h 2468044"/>
                <a:gd name="connsiteX635" fmla="*/ 533656 w 1906136"/>
                <a:gd name="connsiteY635" fmla="*/ 41289 h 2468044"/>
                <a:gd name="connsiteX636" fmla="*/ 516892 w 1906136"/>
                <a:gd name="connsiteY636" fmla="*/ 44394 h 2468044"/>
                <a:gd name="connsiteX637" fmla="*/ 504474 w 1906136"/>
                <a:gd name="connsiteY637" fmla="*/ 50603 h 2468044"/>
                <a:gd name="connsiteX638" fmla="*/ 492988 w 1906136"/>
                <a:gd name="connsiteY638" fmla="*/ 58985 h 2468044"/>
                <a:gd name="connsiteX639" fmla="*/ 482433 w 1906136"/>
                <a:gd name="connsiteY639" fmla="*/ 66435 h 2468044"/>
                <a:gd name="connsiteX640" fmla="*/ 470015 w 1906136"/>
                <a:gd name="connsiteY640" fmla="*/ 73886 h 2468044"/>
                <a:gd name="connsiteX641" fmla="*/ 455424 w 1906136"/>
                <a:gd name="connsiteY641" fmla="*/ 78232 h 2468044"/>
                <a:gd name="connsiteX642" fmla="*/ 433693 w 1906136"/>
                <a:gd name="connsiteY642" fmla="*/ 80405 h 2468044"/>
                <a:gd name="connsiteX643" fmla="*/ 436797 w 1906136"/>
                <a:gd name="connsiteY643" fmla="*/ 88788 h 2468044"/>
                <a:gd name="connsiteX644" fmla="*/ 443006 w 1906136"/>
                <a:gd name="connsiteY644" fmla="*/ 96238 h 2468044"/>
                <a:gd name="connsiteX645" fmla="*/ 448284 w 1906136"/>
                <a:gd name="connsiteY645" fmla="*/ 103689 h 2468044"/>
                <a:gd name="connsiteX646" fmla="*/ 453561 w 1906136"/>
                <a:gd name="connsiteY646" fmla="*/ 109898 h 2468044"/>
                <a:gd name="connsiteX647" fmla="*/ 453561 w 1906136"/>
                <a:gd name="connsiteY647" fmla="*/ 117349 h 2468044"/>
                <a:gd name="connsiteX648" fmla="*/ 429657 w 1906136"/>
                <a:gd name="connsiteY648" fmla="*/ 113002 h 2468044"/>
                <a:gd name="connsiteX649" fmla="*/ 409788 w 1906136"/>
                <a:gd name="connsiteY649" fmla="*/ 102447 h 2468044"/>
                <a:gd name="connsiteX650" fmla="*/ 392093 w 1906136"/>
                <a:gd name="connsiteY650" fmla="*/ 90961 h 2468044"/>
                <a:gd name="connsiteX651" fmla="*/ 373466 w 1906136"/>
                <a:gd name="connsiteY651" fmla="*/ 78232 h 2468044"/>
                <a:gd name="connsiteX652" fmla="*/ 353598 w 1906136"/>
                <a:gd name="connsiteY652" fmla="*/ 68919 h 2468044"/>
                <a:gd name="connsiteX653" fmla="*/ 322243 w 1906136"/>
                <a:gd name="connsiteY653" fmla="*/ 73265 h 2468044"/>
                <a:gd name="connsiteX654" fmla="*/ 307652 w 1906136"/>
                <a:gd name="connsiteY654" fmla="*/ 68919 h 2468044"/>
                <a:gd name="connsiteX655" fmla="*/ 293061 w 1906136"/>
                <a:gd name="connsiteY655" fmla="*/ 61468 h 2468044"/>
                <a:gd name="connsiteX656" fmla="*/ 277539 w 1906136"/>
                <a:gd name="connsiteY656" fmla="*/ 56191 h 2468044"/>
                <a:gd name="connsiteX657" fmla="*/ 266052 w 1906136"/>
                <a:gd name="connsiteY657" fmla="*/ 51844 h 2468044"/>
                <a:gd name="connsiteX658" fmla="*/ 262948 w 1906136"/>
                <a:gd name="connsiteY658" fmla="*/ 51844 h 2468044"/>
                <a:gd name="connsiteX659" fmla="*/ 256739 w 1906136"/>
                <a:gd name="connsiteY659" fmla="*/ 54018 h 2468044"/>
                <a:gd name="connsiteX660" fmla="*/ 253634 w 1906136"/>
                <a:gd name="connsiteY660" fmla="*/ 56191 h 2468044"/>
                <a:gd name="connsiteX661" fmla="*/ 249598 w 1906136"/>
                <a:gd name="connsiteY661" fmla="*/ 56191 h 2468044"/>
                <a:gd name="connsiteX662" fmla="*/ 244321 w 1906136"/>
                <a:gd name="connsiteY662" fmla="*/ 58364 h 2468044"/>
                <a:gd name="connsiteX663" fmla="*/ 239043 w 1906136"/>
                <a:gd name="connsiteY663" fmla="*/ 56191 h 2468044"/>
                <a:gd name="connsiteX664" fmla="*/ 233766 w 1906136"/>
                <a:gd name="connsiteY664" fmla="*/ 54018 h 2468044"/>
                <a:gd name="connsiteX665" fmla="*/ 229730 w 1906136"/>
                <a:gd name="connsiteY665" fmla="*/ 50913 h 2468044"/>
                <a:gd name="connsiteX666" fmla="*/ 226625 w 1906136"/>
                <a:gd name="connsiteY666" fmla="*/ 46567 h 2468044"/>
                <a:gd name="connsiteX667" fmla="*/ 221348 w 1906136"/>
                <a:gd name="connsiteY667" fmla="*/ 41289 h 2468044"/>
                <a:gd name="connsiteX668" fmla="*/ 217312 w 1906136"/>
                <a:gd name="connsiteY668" fmla="*/ 38185 h 2468044"/>
                <a:gd name="connsiteX669" fmla="*/ 214208 w 1906136"/>
                <a:gd name="connsiteY669" fmla="*/ 36012 h 2468044"/>
                <a:gd name="connsiteX670" fmla="*/ 210172 w 1906136"/>
                <a:gd name="connsiteY670" fmla="*/ 36012 h 2468044"/>
                <a:gd name="connsiteX671" fmla="*/ 207067 w 1906136"/>
                <a:gd name="connsiteY671" fmla="*/ 36012 h 2468044"/>
                <a:gd name="connsiteX672" fmla="*/ 203032 w 1906136"/>
                <a:gd name="connsiteY672" fmla="*/ 38185 h 2468044"/>
                <a:gd name="connsiteX673" fmla="*/ 199927 w 1906136"/>
                <a:gd name="connsiteY673" fmla="*/ 39116 h 2468044"/>
                <a:gd name="connsiteX674" fmla="*/ 195891 w 1906136"/>
                <a:gd name="connsiteY674" fmla="*/ 39116 h 2468044"/>
                <a:gd name="connsiteX675" fmla="*/ 190614 w 1906136"/>
                <a:gd name="connsiteY675" fmla="*/ 39116 h 2468044"/>
                <a:gd name="connsiteX676" fmla="*/ 186578 w 1906136"/>
                <a:gd name="connsiteY676" fmla="*/ 36012 h 2468044"/>
                <a:gd name="connsiteX677" fmla="*/ 183473 w 1906136"/>
                <a:gd name="connsiteY677" fmla="*/ 31665 h 2468044"/>
                <a:gd name="connsiteX678" fmla="*/ 181300 w 1906136"/>
                <a:gd name="connsiteY678" fmla="*/ 30734 h 2468044"/>
                <a:gd name="connsiteX679" fmla="*/ 181300 w 1906136"/>
                <a:gd name="connsiteY679" fmla="*/ 26388 h 2468044"/>
                <a:gd name="connsiteX680" fmla="*/ 179127 w 1906136"/>
                <a:gd name="connsiteY680" fmla="*/ 24215 h 2468044"/>
                <a:gd name="connsiteX681" fmla="*/ 179127 w 1906136"/>
                <a:gd name="connsiteY681" fmla="*/ 21110 h 2468044"/>
                <a:gd name="connsiteX682" fmla="*/ 176023 w 1906136"/>
                <a:gd name="connsiteY682" fmla="*/ 18937 h 2468044"/>
                <a:gd name="connsiteX683" fmla="*/ 170745 w 1906136"/>
                <a:gd name="connsiteY683" fmla="*/ 15833 h 2468044"/>
                <a:gd name="connsiteX684" fmla="*/ 153981 w 1906136"/>
                <a:gd name="connsiteY684" fmla="*/ 26388 h 2468044"/>
                <a:gd name="connsiteX685" fmla="*/ 137217 w 1906136"/>
                <a:gd name="connsiteY685" fmla="*/ 33839 h 2468044"/>
                <a:gd name="connsiteX686" fmla="*/ 117348 w 1906136"/>
                <a:gd name="connsiteY686" fmla="*/ 39116 h 2468044"/>
                <a:gd name="connsiteX687" fmla="*/ 99653 w 1906136"/>
                <a:gd name="connsiteY687" fmla="*/ 48430 h 2468044"/>
                <a:gd name="connsiteX688" fmla="*/ 85993 w 1906136"/>
                <a:gd name="connsiteY688" fmla="*/ 58985 h 2468044"/>
                <a:gd name="connsiteX689" fmla="*/ 82889 w 1906136"/>
                <a:gd name="connsiteY689" fmla="*/ 70471 h 2468044"/>
                <a:gd name="connsiteX690" fmla="*/ 78853 w 1906136"/>
                <a:gd name="connsiteY690" fmla="*/ 83199 h 2468044"/>
                <a:gd name="connsiteX691" fmla="*/ 73576 w 1906136"/>
                <a:gd name="connsiteY691" fmla="*/ 95928 h 2468044"/>
                <a:gd name="connsiteX692" fmla="*/ 56812 w 1906136"/>
                <a:gd name="connsiteY692" fmla="*/ 105241 h 2468044"/>
                <a:gd name="connsiteX693" fmla="*/ 36012 w 1906136"/>
                <a:gd name="connsiteY693" fmla="*/ 107414 h 2468044"/>
                <a:gd name="connsiteX694" fmla="*/ 14281 w 1906136"/>
                <a:gd name="connsiteY694" fmla="*/ 105241 h 2468044"/>
                <a:gd name="connsiteX695" fmla="*/ 12107 w 1906136"/>
                <a:gd name="connsiteY695" fmla="*/ 110519 h 2468044"/>
                <a:gd name="connsiteX696" fmla="*/ 9934 w 1906136"/>
                <a:gd name="connsiteY696" fmla="*/ 116728 h 2468044"/>
                <a:gd name="connsiteX697" fmla="*/ 6830 w 1906136"/>
                <a:gd name="connsiteY697" fmla="*/ 122005 h 2468044"/>
                <a:gd name="connsiteX698" fmla="*/ 15212 w 1906136"/>
                <a:gd name="connsiteY698" fmla="*/ 138769 h 2468044"/>
                <a:gd name="connsiteX699" fmla="*/ 29803 w 1906136"/>
                <a:gd name="connsiteY699" fmla="*/ 149324 h 2468044"/>
                <a:gd name="connsiteX700" fmla="*/ 46567 w 1906136"/>
                <a:gd name="connsiteY700" fmla="*/ 159880 h 2468044"/>
                <a:gd name="connsiteX701" fmla="*/ 61158 w 1906136"/>
                <a:gd name="connsiteY701" fmla="*/ 171366 h 2468044"/>
                <a:gd name="connsiteX702" fmla="*/ 73576 w 1906136"/>
                <a:gd name="connsiteY702" fmla="*/ 185957 h 2468044"/>
                <a:gd name="connsiteX703" fmla="*/ 77611 w 1906136"/>
                <a:gd name="connsiteY703" fmla="*/ 191235 h 2468044"/>
                <a:gd name="connsiteX704" fmla="*/ 78543 w 1906136"/>
                <a:gd name="connsiteY704" fmla="*/ 196512 h 2468044"/>
                <a:gd name="connsiteX705" fmla="*/ 80716 w 1906136"/>
                <a:gd name="connsiteY705" fmla="*/ 202721 h 2468044"/>
                <a:gd name="connsiteX706" fmla="*/ 82889 w 1906136"/>
                <a:gd name="connsiteY706" fmla="*/ 207999 h 2468044"/>
                <a:gd name="connsiteX707" fmla="*/ 85993 w 1906136"/>
                <a:gd name="connsiteY707" fmla="*/ 213276 h 2468044"/>
                <a:gd name="connsiteX708" fmla="*/ 85993 w 1906136"/>
                <a:gd name="connsiteY708" fmla="*/ 220727 h 2468044"/>
                <a:gd name="connsiteX709" fmla="*/ 73576 w 1906136"/>
                <a:gd name="connsiteY709" fmla="*/ 226005 h 2468044"/>
                <a:gd name="connsiteX710" fmla="*/ 70471 w 1906136"/>
                <a:gd name="connsiteY710" fmla="*/ 220727 h 2468044"/>
                <a:gd name="connsiteX711" fmla="*/ 64262 w 1906136"/>
                <a:gd name="connsiteY711" fmla="*/ 215449 h 2468044"/>
                <a:gd name="connsiteX712" fmla="*/ 58985 w 1906136"/>
                <a:gd name="connsiteY712" fmla="*/ 211103 h 2468044"/>
                <a:gd name="connsiteX713" fmla="*/ 53707 w 1906136"/>
                <a:gd name="connsiteY713" fmla="*/ 205826 h 2468044"/>
                <a:gd name="connsiteX714" fmla="*/ 49671 w 1906136"/>
                <a:gd name="connsiteY714" fmla="*/ 205826 h 2468044"/>
                <a:gd name="connsiteX715" fmla="*/ 48740 w 1906136"/>
                <a:gd name="connsiteY715" fmla="*/ 205826 h 2468044"/>
                <a:gd name="connsiteX716" fmla="*/ 46567 w 1906136"/>
                <a:gd name="connsiteY716" fmla="*/ 207999 h 2468044"/>
                <a:gd name="connsiteX717" fmla="*/ 44394 w 1906136"/>
                <a:gd name="connsiteY717" fmla="*/ 207999 h 2468044"/>
                <a:gd name="connsiteX718" fmla="*/ 43462 w 1906136"/>
                <a:gd name="connsiteY718" fmla="*/ 210172 h 2468044"/>
                <a:gd name="connsiteX719" fmla="*/ 26698 w 1906136"/>
                <a:gd name="connsiteY719" fmla="*/ 210172 h 2468044"/>
                <a:gd name="connsiteX720" fmla="*/ 28871 w 1906136"/>
                <a:gd name="connsiteY720" fmla="*/ 213276 h 2468044"/>
                <a:gd name="connsiteX721" fmla="*/ 28871 w 1906136"/>
                <a:gd name="connsiteY721" fmla="*/ 215449 h 2468044"/>
                <a:gd name="connsiteX722" fmla="*/ 29803 w 1906136"/>
                <a:gd name="connsiteY722" fmla="*/ 217623 h 2468044"/>
                <a:gd name="connsiteX723" fmla="*/ 26698 w 1906136"/>
                <a:gd name="connsiteY723" fmla="*/ 220727 h 2468044"/>
                <a:gd name="connsiteX724" fmla="*/ 22663 w 1906136"/>
                <a:gd name="connsiteY724" fmla="*/ 225073 h 2468044"/>
                <a:gd name="connsiteX725" fmla="*/ 19558 w 1906136"/>
                <a:gd name="connsiteY725" fmla="*/ 225073 h 2468044"/>
                <a:gd name="connsiteX726" fmla="*/ 15522 w 1906136"/>
                <a:gd name="connsiteY726" fmla="*/ 226005 h 2468044"/>
                <a:gd name="connsiteX727" fmla="*/ 10245 w 1906136"/>
                <a:gd name="connsiteY727" fmla="*/ 228178 h 2468044"/>
                <a:gd name="connsiteX728" fmla="*/ 7140 w 1906136"/>
                <a:gd name="connsiteY728" fmla="*/ 230351 h 2468044"/>
                <a:gd name="connsiteX729" fmla="*/ 0 w 1906136"/>
                <a:gd name="connsiteY729" fmla="*/ 230351 h 2468044"/>
                <a:gd name="connsiteX730" fmla="*/ 3104 w 1906136"/>
                <a:gd name="connsiteY730" fmla="*/ 257670 h 2468044"/>
                <a:gd name="connsiteX731" fmla="*/ 17695 w 1906136"/>
                <a:gd name="connsiteY731" fmla="*/ 265121 h 2468044"/>
                <a:gd name="connsiteX732" fmla="*/ 36322 w 1906136"/>
                <a:gd name="connsiteY732" fmla="*/ 268225 h 2468044"/>
                <a:gd name="connsiteX733" fmla="*/ 51844 w 1906136"/>
                <a:gd name="connsiteY733" fmla="*/ 274434 h 2468044"/>
                <a:gd name="connsiteX734" fmla="*/ 63331 w 1906136"/>
                <a:gd name="connsiteY734" fmla="*/ 277539 h 2468044"/>
                <a:gd name="connsiteX735" fmla="*/ 68609 w 1906136"/>
                <a:gd name="connsiteY735" fmla="*/ 277539 h 2468044"/>
                <a:gd name="connsiteX736" fmla="*/ 71713 w 1906136"/>
                <a:gd name="connsiteY736" fmla="*/ 275365 h 2468044"/>
                <a:gd name="connsiteX737" fmla="*/ 75749 w 1906136"/>
                <a:gd name="connsiteY737" fmla="*/ 274434 h 2468044"/>
                <a:gd name="connsiteX738" fmla="*/ 77922 w 1906136"/>
                <a:gd name="connsiteY738" fmla="*/ 272261 h 2468044"/>
                <a:gd name="connsiteX739" fmla="*/ 78853 w 1906136"/>
                <a:gd name="connsiteY739" fmla="*/ 270088 h 2468044"/>
                <a:gd name="connsiteX740" fmla="*/ 82889 w 1906136"/>
                <a:gd name="connsiteY740" fmla="*/ 266983 h 2468044"/>
                <a:gd name="connsiteX741" fmla="*/ 97790 w 1906136"/>
                <a:gd name="connsiteY741" fmla="*/ 266983 h 2468044"/>
                <a:gd name="connsiteX742" fmla="*/ 95617 w 1906136"/>
                <a:gd name="connsiteY742" fmla="*/ 267915 h 2468044"/>
                <a:gd name="connsiteX743" fmla="*/ 95617 w 1906136"/>
                <a:gd name="connsiteY743" fmla="*/ 270088 h 2468044"/>
                <a:gd name="connsiteX744" fmla="*/ 95617 w 1906136"/>
                <a:gd name="connsiteY744" fmla="*/ 272261 h 2468044"/>
                <a:gd name="connsiteX745" fmla="*/ 93444 w 1906136"/>
                <a:gd name="connsiteY745" fmla="*/ 272261 h 2468044"/>
                <a:gd name="connsiteX746" fmla="*/ 91271 w 1906136"/>
                <a:gd name="connsiteY746" fmla="*/ 274434 h 2468044"/>
                <a:gd name="connsiteX747" fmla="*/ 91271 w 1906136"/>
                <a:gd name="connsiteY747" fmla="*/ 292440 h 2468044"/>
                <a:gd name="connsiteX748" fmla="*/ 85993 w 1906136"/>
                <a:gd name="connsiteY748" fmla="*/ 303926 h 2468044"/>
                <a:gd name="connsiteX749" fmla="*/ 78853 w 1906136"/>
                <a:gd name="connsiteY749" fmla="*/ 311377 h 2468044"/>
                <a:gd name="connsiteX750" fmla="*/ 68298 w 1906136"/>
                <a:gd name="connsiteY750" fmla="*/ 316655 h 2468044"/>
                <a:gd name="connsiteX751" fmla="*/ 56812 w 1906136"/>
                <a:gd name="connsiteY751" fmla="*/ 319759 h 2468044"/>
                <a:gd name="connsiteX752" fmla="*/ 44394 w 1906136"/>
                <a:gd name="connsiteY752" fmla="*/ 327210 h 2468044"/>
                <a:gd name="connsiteX753" fmla="*/ 37253 w 1906136"/>
                <a:gd name="connsiteY753" fmla="*/ 336523 h 2468044"/>
                <a:gd name="connsiteX754" fmla="*/ 31976 w 1906136"/>
                <a:gd name="connsiteY754" fmla="*/ 347078 h 2468044"/>
                <a:gd name="connsiteX755" fmla="*/ 26698 w 1906136"/>
                <a:gd name="connsiteY755" fmla="*/ 360738 h 2468044"/>
                <a:gd name="connsiteX756" fmla="*/ 20489 w 1906136"/>
                <a:gd name="connsiteY756" fmla="*/ 371293 h 2468044"/>
                <a:gd name="connsiteX757" fmla="*/ 31976 w 1906136"/>
                <a:gd name="connsiteY757" fmla="*/ 391162 h 2468044"/>
                <a:gd name="connsiteX758" fmla="*/ 46567 w 1906136"/>
                <a:gd name="connsiteY758" fmla="*/ 410099 h 2468044"/>
                <a:gd name="connsiteX759" fmla="*/ 64262 w 1906136"/>
                <a:gd name="connsiteY759" fmla="*/ 422827 h 2468044"/>
                <a:gd name="connsiteX760" fmla="*/ 66435 w 1906136"/>
                <a:gd name="connsiteY760" fmla="*/ 425000 h 2468044"/>
                <a:gd name="connsiteX761" fmla="*/ 69540 w 1906136"/>
                <a:gd name="connsiteY761" fmla="*/ 425000 h 2468044"/>
                <a:gd name="connsiteX762" fmla="*/ 71713 w 1906136"/>
                <a:gd name="connsiteY762" fmla="*/ 425000 h 2468044"/>
                <a:gd name="connsiteX763" fmla="*/ 73886 w 1906136"/>
                <a:gd name="connsiteY763" fmla="*/ 422827 h 2468044"/>
                <a:gd name="connsiteX764" fmla="*/ 76991 w 1906136"/>
                <a:gd name="connsiteY764" fmla="*/ 419723 h 2468044"/>
                <a:gd name="connsiteX765" fmla="*/ 81026 w 1906136"/>
                <a:gd name="connsiteY765" fmla="*/ 430278 h 2468044"/>
                <a:gd name="connsiteX766" fmla="*/ 86304 w 1906136"/>
                <a:gd name="connsiteY766" fmla="*/ 444869 h 2468044"/>
                <a:gd name="connsiteX767" fmla="*/ 88477 w 1906136"/>
                <a:gd name="connsiteY767" fmla="*/ 455424 h 2468044"/>
                <a:gd name="connsiteX768" fmla="*/ 93755 w 1906136"/>
                <a:gd name="connsiteY768" fmla="*/ 455424 h 2468044"/>
                <a:gd name="connsiteX769" fmla="*/ 97790 w 1906136"/>
                <a:gd name="connsiteY769" fmla="*/ 455734 h 2468044"/>
                <a:gd name="connsiteX770" fmla="*/ 98722 w 1906136"/>
                <a:gd name="connsiteY770" fmla="*/ 455734 h 2468044"/>
                <a:gd name="connsiteX771" fmla="*/ 100895 w 1906136"/>
                <a:gd name="connsiteY771" fmla="*/ 453561 h 2468044"/>
                <a:gd name="connsiteX772" fmla="*/ 103068 w 1906136"/>
                <a:gd name="connsiteY772" fmla="*/ 451388 h 2468044"/>
                <a:gd name="connsiteX773" fmla="*/ 105241 w 1906136"/>
                <a:gd name="connsiteY773" fmla="*/ 449215 h 2468044"/>
                <a:gd name="connsiteX774" fmla="*/ 108346 w 1906136"/>
                <a:gd name="connsiteY774" fmla="*/ 451388 h 2468044"/>
                <a:gd name="connsiteX775" fmla="*/ 110208 w 1906136"/>
                <a:gd name="connsiteY775" fmla="*/ 451388 h 2468044"/>
                <a:gd name="connsiteX776" fmla="*/ 112381 w 1906136"/>
                <a:gd name="connsiteY776" fmla="*/ 453561 h 2468044"/>
                <a:gd name="connsiteX777" fmla="*/ 112381 w 1906136"/>
                <a:gd name="connsiteY777" fmla="*/ 456666 h 2468044"/>
                <a:gd name="connsiteX778" fmla="*/ 112381 w 1906136"/>
                <a:gd name="connsiteY778" fmla="*/ 461012 h 2468044"/>
                <a:gd name="connsiteX779" fmla="*/ 124799 w 1906136"/>
                <a:gd name="connsiteY779" fmla="*/ 456666 h 2468044"/>
                <a:gd name="connsiteX780" fmla="*/ 134113 w 1906136"/>
                <a:gd name="connsiteY780" fmla="*/ 453561 h 2468044"/>
                <a:gd name="connsiteX781" fmla="*/ 147772 w 1906136"/>
                <a:gd name="connsiteY781" fmla="*/ 449215 h 2468044"/>
                <a:gd name="connsiteX782" fmla="*/ 144668 w 1906136"/>
                <a:gd name="connsiteY782" fmla="*/ 471257 h 2468044"/>
                <a:gd name="connsiteX783" fmla="*/ 135354 w 1906136"/>
                <a:gd name="connsiteY783" fmla="*/ 488021 h 2468044"/>
                <a:gd name="connsiteX784" fmla="*/ 122937 w 1906136"/>
                <a:gd name="connsiteY784" fmla="*/ 502612 h 2468044"/>
                <a:gd name="connsiteX785" fmla="*/ 106172 w 1906136"/>
                <a:gd name="connsiteY785" fmla="*/ 515340 h 2468044"/>
                <a:gd name="connsiteX786" fmla="*/ 88477 w 1906136"/>
                <a:gd name="connsiteY786" fmla="*/ 527137 h 2468044"/>
                <a:gd name="connsiteX787" fmla="*/ 69850 w 1906136"/>
                <a:gd name="connsiteY787" fmla="*/ 537692 h 2468044"/>
                <a:gd name="connsiteX788" fmla="*/ 54328 w 1906136"/>
                <a:gd name="connsiteY788" fmla="*/ 549179 h 2468044"/>
                <a:gd name="connsiteX789" fmla="*/ 41910 w 1906136"/>
                <a:gd name="connsiteY789" fmla="*/ 561907 h 2468044"/>
                <a:gd name="connsiteX790" fmla="*/ 37874 w 1906136"/>
                <a:gd name="connsiteY790" fmla="*/ 561907 h 2468044"/>
                <a:gd name="connsiteX791" fmla="*/ 37874 w 1906136"/>
                <a:gd name="connsiteY791" fmla="*/ 565011 h 2468044"/>
                <a:gd name="connsiteX792" fmla="*/ 48430 w 1906136"/>
                <a:gd name="connsiteY792" fmla="*/ 561907 h 2468044"/>
                <a:gd name="connsiteX793" fmla="*/ 65194 w 1906136"/>
                <a:gd name="connsiteY793" fmla="*/ 554456 h 2468044"/>
                <a:gd name="connsiteX794" fmla="*/ 86925 w 1906136"/>
                <a:gd name="connsiteY794" fmla="*/ 543901 h 2468044"/>
                <a:gd name="connsiteX795" fmla="*/ 108656 w 1906136"/>
                <a:gd name="connsiteY795" fmla="*/ 530241 h 2468044"/>
                <a:gd name="connsiteX796" fmla="*/ 130387 w 1906136"/>
                <a:gd name="connsiteY796" fmla="*/ 515650 h 2468044"/>
                <a:gd name="connsiteX797" fmla="*/ 152118 w 1906136"/>
                <a:gd name="connsiteY797" fmla="*/ 502922 h 2468044"/>
                <a:gd name="connsiteX798" fmla="*/ 169814 w 1906136"/>
                <a:gd name="connsiteY798" fmla="*/ 492367 h 2468044"/>
                <a:gd name="connsiteX799" fmla="*/ 184405 w 1906136"/>
                <a:gd name="connsiteY799" fmla="*/ 480881 h 2468044"/>
                <a:gd name="connsiteX800" fmla="*/ 191545 w 1906136"/>
                <a:gd name="connsiteY800" fmla="*/ 473430 h 2468044"/>
                <a:gd name="connsiteX801" fmla="*/ 203032 w 1906136"/>
                <a:gd name="connsiteY801" fmla="*/ 456666 h 2468044"/>
                <a:gd name="connsiteX802" fmla="*/ 210172 w 1906136"/>
                <a:gd name="connsiteY802" fmla="*/ 438660 h 2468044"/>
                <a:gd name="connsiteX803" fmla="*/ 215449 w 1906136"/>
                <a:gd name="connsiteY803" fmla="*/ 421896 h 2468044"/>
                <a:gd name="connsiteX804" fmla="*/ 222590 w 1906136"/>
                <a:gd name="connsiteY804" fmla="*/ 406063 h 2468044"/>
                <a:gd name="connsiteX805" fmla="*/ 234076 w 1906136"/>
                <a:gd name="connsiteY805" fmla="*/ 391472 h 2468044"/>
                <a:gd name="connsiteX806" fmla="*/ 247736 w 1906136"/>
                <a:gd name="connsiteY806" fmla="*/ 379986 h 2468044"/>
                <a:gd name="connsiteX807" fmla="*/ 247736 w 1906136"/>
                <a:gd name="connsiteY807" fmla="*/ 376881 h 2468044"/>
                <a:gd name="connsiteX808" fmla="*/ 257049 w 1906136"/>
                <a:gd name="connsiteY808" fmla="*/ 376881 h 2468044"/>
                <a:gd name="connsiteX809" fmla="*/ 247736 w 1906136"/>
                <a:gd name="connsiteY809" fmla="*/ 392714 h 2468044"/>
                <a:gd name="connsiteX810" fmla="*/ 237181 w 1906136"/>
                <a:gd name="connsiteY810" fmla="*/ 407305 h 2468044"/>
                <a:gd name="connsiteX811" fmla="*/ 230040 w 1906136"/>
                <a:gd name="connsiteY811" fmla="*/ 424069 h 2468044"/>
                <a:gd name="connsiteX812" fmla="*/ 224763 w 1906136"/>
                <a:gd name="connsiteY812" fmla="*/ 440833 h 2468044"/>
                <a:gd name="connsiteX813" fmla="*/ 246494 w 1906136"/>
                <a:gd name="connsiteY813" fmla="*/ 435555 h 2468044"/>
                <a:gd name="connsiteX814" fmla="*/ 262016 w 1906136"/>
                <a:gd name="connsiteY814" fmla="*/ 426242 h 2468044"/>
                <a:gd name="connsiteX815" fmla="*/ 280643 w 1906136"/>
                <a:gd name="connsiteY815" fmla="*/ 416929 h 2468044"/>
                <a:gd name="connsiteX816" fmla="*/ 280643 w 1906136"/>
                <a:gd name="connsiteY816" fmla="*/ 392714 h 2468044"/>
                <a:gd name="connsiteX817" fmla="*/ 297407 w 1906136"/>
                <a:gd name="connsiteY817" fmla="*/ 394887 h 2468044"/>
                <a:gd name="connsiteX818" fmla="*/ 307962 w 1906136"/>
                <a:gd name="connsiteY818" fmla="*/ 400165 h 2468044"/>
                <a:gd name="connsiteX819" fmla="*/ 317276 w 1906136"/>
                <a:gd name="connsiteY819" fmla="*/ 407615 h 2468044"/>
                <a:gd name="connsiteX820" fmla="*/ 327831 w 1906136"/>
                <a:gd name="connsiteY820" fmla="*/ 413824 h 2468044"/>
                <a:gd name="connsiteX821" fmla="*/ 361048 w 1906136"/>
                <a:gd name="connsiteY821" fmla="*/ 413824 h 2468044"/>
                <a:gd name="connsiteX822" fmla="*/ 376571 w 1906136"/>
                <a:gd name="connsiteY822" fmla="*/ 422206 h 2468044"/>
                <a:gd name="connsiteX823" fmla="*/ 393335 w 1906136"/>
                <a:gd name="connsiteY823" fmla="*/ 436797 h 2468044"/>
                <a:gd name="connsiteX824" fmla="*/ 407926 w 1906136"/>
                <a:gd name="connsiteY824" fmla="*/ 449526 h 2468044"/>
                <a:gd name="connsiteX825" fmla="*/ 427794 w 1906136"/>
                <a:gd name="connsiteY825" fmla="*/ 458839 h 2468044"/>
                <a:gd name="connsiteX826" fmla="*/ 451699 w 1906136"/>
                <a:gd name="connsiteY826" fmla="*/ 464117 h 2468044"/>
                <a:gd name="connsiteX827" fmla="*/ 471567 w 1906136"/>
                <a:gd name="connsiteY827" fmla="*/ 473430 h 2468044"/>
                <a:gd name="connsiteX828" fmla="*/ 486158 w 1906136"/>
                <a:gd name="connsiteY828" fmla="*/ 486158 h 2468044"/>
                <a:gd name="connsiteX829" fmla="*/ 498576 w 1906136"/>
                <a:gd name="connsiteY829" fmla="*/ 502922 h 2468044"/>
                <a:gd name="connsiteX830" fmla="*/ 507889 w 1906136"/>
                <a:gd name="connsiteY830" fmla="*/ 519686 h 2468044"/>
                <a:gd name="connsiteX831" fmla="*/ 519376 w 1906136"/>
                <a:gd name="connsiteY831" fmla="*/ 536450 h 2468044"/>
                <a:gd name="connsiteX832" fmla="*/ 531794 w 1906136"/>
                <a:gd name="connsiteY832" fmla="*/ 550110 h 2468044"/>
                <a:gd name="connsiteX833" fmla="*/ 527758 w 1906136"/>
                <a:gd name="connsiteY833" fmla="*/ 574325 h 2468044"/>
                <a:gd name="connsiteX834" fmla="*/ 539244 w 1906136"/>
                <a:gd name="connsiteY834" fmla="*/ 579602 h 2468044"/>
                <a:gd name="connsiteX835" fmla="*/ 546385 w 1906136"/>
                <a:gd name="connsiteY835" fmla="*/ 588916 h 2468044"/>
                <a:gd name="connsiteX836" fmla="*/ 551662 w 1906136"/>
                <a:gd name="connsiteY836" fmla="*/ 600402 h 2468044"/>
                <a:gd name="connsiteX837" fmla="*/ 554767 w 1906136"/>
                <a:gd name="connsiteY837" fmla="*/ 613131 h 2468044"/>
                <a:gd name="connsiteX838" fmla="*/ 560976 w 1906136"/>
                <a:gd name="connsiteY838" fmla="*/ 625859 h 2468044"/>
                <a:gd name="connsiteX839" fmla="*/ 568116 w 1906136"/>
                <a:gd name="connsiteY839" fmla="*/ 637345 h 2468044"/>
                <a:gd name="connsiteX840" fmla="*/ 576498 w 1906136"/>
                <a:gd name="connsiteY840" fmla="*/ 645727 h 2468044"/>
                <a:gd name="connsiteX841" fmla="*/ 591089 w 1906136"/>
                <a:gd name="connsiteY841" fmla="*/ 651005 h 2468044"/>
                <a:gd name="connsiteX842" fmla="*/ 587984 w 1906136"/>
                <a:gd name="connsiteY842" fmla="*/ 653178 h 2468044"/>
                <a:gd name="connsiteX843" fmla="*/ 583949 w 1906136"/>
                <a:gd name="connsiteY843" fmla="*/ 653178 h 2468044"/>
                <a:gd name="connsiteX844" fmla="*/ 580844 w 1906136"/>
                <a:gd name="connsiteY844" fmla="*/ 653178 h 2468044"/>
                <a:gd name="connsiteX845" fmla="*/ 576808 w 1906136"/>
                <a:gd name="connsiteY845" fmla="*/ 651005 h 2468044"/>
                <a:gd name="connsiteX846" fmla="*/ 568426 w 1906136"/>
                <a:gd name="connsiteY846" fmla="*/ 651005 h 2468044"/>
                <a:gd name="connsiteX847" fmla="*/ 576808 w 1906136"/>
                <a:gd name="connsiteY847" fmla="*/ 669942 h 2468044"/>
                <a:gd name="connsiteX848" fmla="*/ 588295 w 1906136"/>
                <a:gd name="connsiteY848" fmla="*/ 686706 h 2468044"/>
                <a:gd name="connsiteX849" fmla="*/ 600713 w 1906136"/>
                <a:gd name="connsiteY849" fmla="*/ 702539 h 2468044"/>
                <a:gd name="connsiteX850" fmla="*/ 604748 w 1906136"/>
                <a:gd name="connsiteY850" fmla="*/ 704712 h 2468044"/>
                <a:gd name="connsiteX851" fmla="*/ 605680 w 1906136"/>
                <a:gd name="connsiteY851" fmla="*/ 704712 h 2468044"/>
                <a:gd name="connsiteX852" fmla="*/ 605680 w 1906136"/>
                <a:gd name="connsiteY852" fmla="*/ 706885 h 2468044"/>
                <a:gd name="connsiteX853" fmla="*/ 607853 w 1906136"/>
                <a:gd name="connsiteY853" fmla="*/ 706885 h 2468044"/>
                <a:gd name="connsiteX854" fmla="*/ 613130 w 1906136"/>
                <a:gd name="connsiteY854" fmla="*/ 706885 h 2468044"/>
                <a:gd name="connsiteX855" fmla="*/ 619339 w 1906136"/>
                <a:gd name="connsiteY855" fmla="*/ 706885 h 2468044"/>
                <a:gd name="connsiteX856" fmla="*/ 620271 w 1906136"/>
                <a:gd name="connsiteY856" fmla="*/ 704712 h 2468044"/>
                <a:gd name="connsiteX857" fmla="*/ 624306 w 1906136"/>
                <a:gd name="connsiteY857" fmla="*/ 702539 h 2468044"/>
                <a:gd name="connsiteX858" fmla="*/ 626480 w 1906136"/>
                <a:gd name="connsiteY858" fmla="*/ 701608 h 2468044"/>
                <a:gd name="connsiteX859" fmla="*/ 626480 w 1906136"/>
                <a:gd name="connsiteY859" fmla="*/ 699434 h 2468044"/>
                <a:gd name="connsiteX860" fmla="*/ 627411 w 1906136"/>
                <a:gd name="connsiteY860" fmla="*/ 699434 h 2468044"/>
                <a:gd name="connsiteX861" fmla="*/ 627411 w 1906136"/>
                <a:gd name="connsiteY861" fmla="*/ 695088 h 2468044"/>
                <a:gd name="connsiteX862" fmla="*/ 622133 w 1906136"/>
                <a:gd name="connsiteY862" fmla="*/ 687638 h 2468044"/>
                <a:gd name="connsiteX863" fmla="*/ 614993 w 1906136"/>
                <a:gd name="connsiteY863" fmla="*/ 682360 h 2468044"/>
                <a:gd name="connsiteX864" fmla="*/ 607853 w 1906136"/>
                <a:gd name="connsiteY864" fmla="*/ 677082 h 2468044"/>
                <a:gd name="connsiteX865" fmla="*/ 600713 w 1906136"/>
                <a:gd name="connsiteY865" fmla="*/ 671805 h 2468044"/>
                <a:gd name="connsiteX866" fmla="*/ 600713 w 1906136"/>
                <a:gd name="connsiteY866" fmla="*/ 662491 h 2468044"/>
                <a:gd name="connsiteX867" fmla="*/ 617477 w 1906136"/>
                <a:gd name="connsiteY867" fmla="*/ 673047 h 2468044"/>
                <a:gd name="connsiteX868" fmla="*/ 632068 w 1906136"/>
                <a:gd name="connsiteY868" fmla="*/ 687638 h 2468044"/>
                <a:gd name="connsiteX869" fmla="*/ 644485 w 1906136"/>
                <a:gd name="connsiteY869" fmla="*/ 702228 h 2468044"/>
                <a:gd name="connsiteX870" fmla="*/ 644485 w 1906136"/>
                <a:gd name="connsiteY870" fmla="*/ 723339 h 2468044"/>
                <a:gd name="connsiteX871" fmla="*/ 642312 w 1906136"/>
                <a:gd name="connsiteY871" fmla="*/ 718992 h 2468044"/>
                <a:gd name="connsiteX872" fmla="*/ 639208 w 1906136"/>
                <a:gd name="connsiteY872" fmla="*/ 715888 h 2468044"/>
                <a:gd name="connsiteX873" fmla="*/ 637035 w 1906136"/>
                <a:gd name="connsiteY873" fmla="*/ 711542 h 2468044"/>
                <a:gd name="connsiteX874" fmla="*/ 633930 w 1906136"/>
                <a:gd name="connsiteY874" fmla="*/ 709369 h 2468044"/>
                <a:gd name="connsiteX875" fmla="*/ 629894 w 1906136"/>
                <a:gd name="connsiteY875" fmla="*/ 709369 h 2468044"/>
                <a:gd name="connsiteX876" fmla="*/ 626790 w 1906136"/>
                <a:gd name="connsiteY876" fmla="*/ 709369 h 2468044"/>
                <a:gd name="connsiteX877" fmla="*/ 622754 w 1906136"/>
                <a:gd name="connsiteY877" fmla="*/ 709369 h 2468044"/>
                <a:gd name="connsiteX878" fmla="*/ 617477 w 1906136"/>
                <a:gd name="connsiteY878" fmla="*/ 711542 h 2468044"/>
                <a:gd name="connsiteX879" fmla="*/ 615304 w 1906136"/>
                <a:gd name="connsiteY879" fmla="*/ 723028 h 2468044"/>
                <a:gd name="connsiteX880" fmla="*/ 613130 w 1906136"/>
                <a:gd name="connsiteY880" fmla="*/ 741034 h 2468044"/>
                <a:gd name="connsiteX881" fmla="*/ 613130 w 1906136"/>
                <a:gd name="connsiteY881" fmla="*/ 763076 h 2468044"/>
                <a:gd name="connsiteX882" fmla="*/ 613130 w 1906136"/>
                <a:gd name="connsiteY882" fmla="*/ 787291 h 2468044"/>
                <a:gd name="connsiteX883" fmla="*/ 613130 w 1906136"/>
                <a:gd name="connsiteY883" fmla="*/ 807159 h 2468044"/>
                <a:gd name="connsiteX884" fmla="*/ 612199 w 1906136"/>
                <a:gd name="connsiteY884" fmla="*/ 821750 h 2468044"/>
                <a:gd name="connsiteX885" fmla="*/ 612199 w 1906136"/>
                <a:gd name="connsiteY885" fmla="*/ 829201 h 2468044"/>
                <a:gd name="connsiteX886" fmla="*/ 613130 w 1906136"/>
                <a:gd name="connsiteY886" fmla="*/ 859624 h 2468044"/>
                <a:gd name="connsiteX887" fmla="*/ 617166 w 1906136"/>
                <a:gd name="connsiteY887" fmla="*/ 881666 h 2468044"/>
                <a:gd name="connsiteX888" fmla="*/ 622444 w 1906136"/>
                <a:gd name="connsiteY888" fmla="*/ 898430 h 2468044"/>
                <a:gd name="connsiteX889" fmla="*/ 629584 w 1906136"/>
                <a:gd name="connsiteY889" fmla="*/ 911158 h 2468044"/>
                <a:gd name="connsiteX890" fmla="*/ 641071 w 1906136"/>
                <a:gd name="connsiteY890" fmla="*/ 922645 h 2468044"/>
                <a:gd name="connsiteX891" fmla="*/ 651626 w 1906136"/>
                <a:gd name="connsiteY891" fmla="*/ 935373 h 2468044"/>
                <a:gd name="connsiteX892" fmla="*/ 664043 w 1906136"/>
                <a:gd name="connsiteY892" fmla="*/ 953379 h 2468044"/>
                <a:gd name="connsiteX893" fmla="*/ 669321 w 1906136"/>
                <a:gd name="connsiteY893" fmla="*/ 964866 h 2468044"/>
                <a:gd name="connsiteX894" fmla="*/ 673357 w 1906136"/>
                <a:gd name="connsiteY894" fmla="*/ 975421 h 2468044"/>
                <a:gd name="connsiteX895" fmla="*/ 680497 w 1906136"/>
                <a:gd name="connsiteY895" fmla="*/ 984734 h 2468044"/>
                <a:gd name="connsiteX896" fmla="*/ 691052 w 1906136"/>
                <a:gd name="connsiteY896" fmla="*/ 992185 h 2468044"/>
                <a:gd name="connsiteX897" fmla="*/ 704712 w 1906136"/>
                <a:gd name="connsiteY897" fmla="*/ 997462 h 2468044"/>
                <a:gd name="connsiteX898" fmla="*/ 715267 w 1906136"/>
                <a:gd name="connsiteY898" fmla="*/ 1003671 h 2468044"/>
                <a:gd name="connsiteX899" fmla="*/ 724580 w 1906136"/>
                <a:gd name="connsiteY899" fmla="*/ 1014226 h 2468044"/>
                <a:gd name="connsiteX900" fmla="*/ 731721 w 1906136"/>
                <a:gd name="connsiteY900" fmla="*/ 1026955 h 2468044"/>
                <a:gd name="connsiteX901" fmla="*/ 734825 w 1906136"/>
                <a:gd name="connsiteY901" fmla="*/ 1041546 h 2468044"/>
                <a:gd name="connsiteX902" fmla="*/ 741034 w 1906136"/>
                <a:gd name="connsiteY902" fmla="*/ 1054274 h 2468044"/>
                <a:gd name="connsiteX903" fmla="*/ 747243 w 1906136"/>
                <a:gd name="connsiteY903" fmla="*/ 1065761 h 2468044"/>
                <a:gd name="connsiteX904" fmla="*/ 760903 w 1906136"/>
                <a:gd name="connsiteY904" fmla="*/ 1075074 h 2468044"/>
                <a:gd name="connsiteX905" fmla="*/ 758729 w 1906136"/>
                <a:gd name="connsiteY905" fmla="*/ 1076005 h 2468044"/>
                <a:gd name="connsiteX906" fmla="*/ 758729 w 1906136"/>
                <a:gd name="connsiteY906" fmla="*/ 1078178 h 2468044"/>
                <a:gd name="connsiteX907" fmla="*/ 758729 w 1906136"/>
                <a:gd name="connsiteY907" fmla="*/ 1080351 h 2468044"/>
                <a:gd name="connsiteX908" fmla="*/ 756556 w 1906136"/>
                <a:gd name="connsiteY908" fmla="*/ 1080351 h 2468044"/>
                <a:gd name="connsiteX909" fmla="*/ 754383 w 1906136"/>
                <a:gd name="connsiteY909" fmla="*/ 1080351 h 2468044"/>
                <a:gd name="connsiteX910" fmla="*/ 751279 w 1906136"/>
                <a:gd name="connsiteY910" fmla="*/ 1082525 h 2468044"/>
                <a:gd name="connsiteX911" fmla="*/ 760592 w 1906136"/>
                <a:gd name="connsiteY911" fmla="*/ 1095253 h 2468044"/>
                <a:gd name="connsiteX912" fmla="*/ 771147 w 1906136"/>
                <a:gd name="connsiteY912" fmla="*/ 1102704 h 2468044"/>
                <a:gd name="connsiteX913" fmla="*/ 782634 w 1906136"/>
                <a:gd name="connsiteY913" fmla="*/ 1110154 h 2468044"/>
                <a:gd name="connsiteX914" fmla="*/ 791016 w 1906136"/>
                <a:gd name="connsiteY914" fmla="*/ 1119468 h 2468044"/>
                <a:gd name="connsiteX915" fmla="*/ 797225 w 1906136"/>
                <a:gd name="connsiteY915" fmla="*/ 1130023 h 2468044"/>
                <a:gd name="connsiteX916" fmla="*/ 800329 w 1906136"/>
                <a:gd name="connsiteY916" fmla="*/ 1142751 h 2468044"/>
                <a:gd name="connsiteX917" fmla="*/ 804365 w 1906136"/>
                <a:gd name="connsiteY917" fmla="*/ 1155479 h 2468044"/>
                <a:gd name="connsiteX918" fmla="*/ 809643 w 1906136"/>
                <a:gd name="connsiteY918" fmla="*/ 1155479 h 2468044"/>
                <a:gd name="connsiteX919" fmla="*/ 811816 w 1906136"/>
                <a:gd name="connsiteY919" fmla="*/ 1155479 h 2468044"/>
                <a:gd name="connsiteX920" fmla="*/ 812747 w 1906136"/>
                <a:gd name="connsiteY920" fmla="*/ 1155479 h 2468044"/>
                <a:gd name="connsiteX921" fmla="*/ 814920 w 1906136"/>
                <a:gd name="connsiteY921" fmla="*/ 1155479 h 2468044"/>
                <a:gd name="connsiteX922" fmla="*/ 817093 w 1906136"/>
                <a:gd name="connsiteY922" fmla="*/ 1155479 h 2468044"/>
                <a:gd name="connsiteX923" fmla="*/ 820198 w 1906136"/>
                <a:gd name="connsiteY923" fmla="*/ 1155479 h 2468044"/>
                <a:gd name="connsiteX924" fmla="*/ 822371 w 1906136"/>
                <a:gd name="connsiteY924" fmla="*/ 1159826 h 2468044"/>
                <a:gd name="connsiteX925" fmla="*/ 822371 w 1906136"/>
                <a:gd name="connsiteY925" fmla="*/ 1162930 h 2468044"/>
                <a:gd name="connsiteX926" fmla="*/ 824544 w 1906136"/>
                <a:gd name="connsiteY926" fmla="*/ 1169139 h 2468044"/>
                <a:gd name="connsiteX927" fmla="*/ 824544 w 1906136"/>
                <a:gd name="connsiteY927" fmla="*/ 1176590 h 2468044"/>
                <a:gd name="connsiteX928" fmla="*/ 827648 w 1906136"/>
                <a:gd name="connsiteY928" fmla="*/ 1174417 h 2468044"/>
                <a:gd name="connsiteX929" fmla="*/ 827648 w 1906136"/>
                <a:gd name="connsiteY929" fmla="*/ 1172243 h 2468044"/>
                <a:gd name="connsiteX930" fmla="*/ 829822 w 1906136"/>
                <a:gd name="connsiteY930" fmla="*/ 1170070 h 2468044"/>
                <a:gd name="connsiteX931" fmla="*/ 831995 w 1906136"/>
                <a:gd name="connsiteY931" fmla="*/ 1166966 h 2468044"/>
                <a:gd name="connsiteX932" fmla="*/ 831995 w 1906136"/>
                <a:gd name="connsiteY932" fmla="*/ 1159515 h 2468044"/>
                <a:gd name="connsiteX933" fmla="*/ 827959 w 1906136"/>
                <a:gd name="connsiteY933" fmla="*/ 1148960 h 2468044"/>
                <a:gd name="connsiteX934" fmla="*/ 819577 w 1906136"/>
                <a:gd name="connsiteY934" fmla="*/ 1132196 h 2468044"/>
                <a:gd name="connsiteX935" fmla="*/ 808090 w 1906136"/>
                <a:gd name="connsiteY935" fmla="*/ 1113259 h 2468044"/>
                <a:gd name="connsiteX936" fmla="*/ 797535 w 1906136"/>
                <a:gd name="connsiteY936" fmla="*/ 1095253 h 2468044"/>
                <a:gd name="connsiteX937" fmla="*/ 783876 w 1906136"/>
                <a:gd name="connsiteY937" fmla="*/ 1076316 h 2468044"/>
                <a:gd name="connsiteX938" fmla="*/ 773320 w 1906136"/>
                <a:gd name="connsiteY938" fmla="*/ 1061725 h 2468044"/>
                <a:gd name="connsiteX939" fmla="*/ 761834 w 1906136"/>
                <a:gd name="connsiteY939" fmla="*/ 1048996 h 2468044"/>
                <a:gd name="connsiteX940" fmla="*/ 756556 w 1906136"/>
                <a:gd name="connsiteY940" fmla="*/ 1041546 h 2468044"/>
                <a:gd name="connsiteX941" fmla="*/ 756556 w 1906136"/>
                <a:gd name="connsiteY941" fmla="*/ 1021677 h 2468044"/>
                <a:gd name="connsiteX942" fmla="*/ 760592 w 1906136"/>
                <a:gd name="connsiteY942" fmla="*/ 1023850 h 2468044"/>
                <a:gd name="connsiteX943" fmla="*/ 763697 w 1906136"/>
                <a:gd name="connsiteY943" fmla="*/ 1026955 h 2468044"/>
                <a:gd name="connsiteX944" fmla="*/ 767732 w 1906136"/>
                <a:gd name="connsiteY944" fmla="*/ 1031301 h 2468044"/>
                <a:gd name="connsiteX945" fmla="*/ 776114 w 1906136"/>
                <a:gd name="connsiteY945" fmla="*/ 1036578 h 2468044"/>
                <a:gd name="connsiteX946" fmla="*/ 782323 w 1906136"/>
                <a:gd name="connsiteY946" fmla="*/ 1048065 h 2468044"/>
                <a:gd name="connsiteX947" fmla="*/ 785428 w 1906136"/>
                <a:gd name="connsiteY947" fmla="*/ 1058620 h 2468044"/>
                <a:gd name="connsiteX948" fmla="*/ 789464 w 1906136"/>
                <a:gd name="connsiteY948" fmla="*/ 1069175 h 2468044"/>
                <a:gd name="connsiteX949" fmla="*/ 796604 w 1906136"/>
                <a:gd name="connsiteY949" fmla="*/ 1078489 h 2468044"/>
                <a:gd name="connsiteX950" fmla="*/ 797535 w 1906136"/>
                <a:gd name="connsiteY950" fmla="*/ 1080662 h 2468044"/>
                <a:gd name="connsiteX951" fmla="*/ 803744 w 1906136"/>
                <a:gd name="connsiteY951" fmla="*/ 1082835 h 2468044"/>
                <a:gd name="connsiteX952" fmla="*/ 806849 w 1906136"/>
                <a:gd name="connsiteY952" fmla="*/ 1082835 h 2468044"/>
                <a:gd name="connsiteX953" fmla="*/ 812126 w 1906136"/>
                <a:gd name="connsiteY953" fmla="*/ 1083766 h 2468044"/>
                <a:gd name="connsiteX954" fmla="*/ 816162 w 1906136"/>
                <a:gd name="connsiteY954" fmla="*/ 1085939 h 2468044"/>
                <a:gd name="connsiteX955" fmla="*/ 833857 w 1906136"/>
                <a:gd name="connsiteY955" fmla="*/ 1112327 h 2468044"/>
                <a:gd name="connsiteX956" fmla="*/ 852484 w 1906136"/>
                <a:gd name="connsiteY956" fmla="*/ 1137473 h 2468044"/>
                <a:gd name="connsiteX957" fmla="*/ 870179 w 1906136"/>
                <a:gd name="connsiteY957" fmla="*/ 1161688 h 2468044"/>
                <a:gd name="connsiteX958" fmla="*/ 890048 w 1906136"/>
                <a:gd name="connsiteY958" fmla="*/ 1183730 h 2468044"/>
                <a:gd name="connsiteX959" fmla="*/ 882908 w 1906136"/>
                <a:gd name="connsiteY959" fmla="*/ 1206703 h 2468044"/>
                <a:gd name="connsiteX960" fmla="*/ 886944 w 1906136"/>
                <a:gd name="connsiteY960" fmla="*/ 1211049 h 2468044"/>
                <a:gd name="connsiteX961" fmla="*/ 894084 w 1906136"/>
                <a:gd name="connsiteY961" fmla="*/ 1218500 h 2468044"/>
                <a:gd name="connsiteX962" fmla="*/ 901224 w 1906136"/>
                <a:gd name="connsiteY962" fmla="*/ 1227813 h 2468044"/>
                <a:gd name="connsiteX963" fmla="*/ 910537 w 1906136"/>
                <a:gd name="connsiteY963" fmla="*/ 1235264 h 2468044"/>
                <a:gd name="connsiteX964" fmla="*/ 915815 w 1906136"/>
                <a:gd name="connsiteY964" fmla="*/ 1242715 h 2468044"/>
                <a:gd name="connsiteX965" fmla="*/ 918919 w 1906136"/>
                <a:gd name="connsiteY965" fmla="*/ 1243646 h 2468044"/>
                <a:gd name="connsiteX966" fmla="*/ 939719 w 1906136"/>
                <a:gd name="connsiteY966" fmla="*/ 1240541 h 2468044"/>
                <a:gd name="connsiteX967" fmla="*/ 940651 w 1906136"/>
                <a:gd name="connsiteY967" fmla="*/ 1242715 h 2468044"/>
                <a:gd name="connsiteX968" fmla="*/ 944686 w 1906136"/>
                <a:gd name="connsiteY968" fmla="*/ 1245819 h 2468044"/>
                <a:gd name="connsiteX969" fmla="*/ 947791 w 1906136"/>
                <a:gd name="connsiteY969" fmla="*/ 1250165 h 2468044"/>
                <a:gd name="connsiteX970" fmla="*/ 951827 w 1906136"/>
                <a:gd name="connsiteY970" fmla="*/ 1253270 h 2468044"/>
                <a:gd name="connsiteX971" fmla="*/ 954931 w 1906136"/>
                <a:gd name="connsiteY971" fmla="*/ 1256374 h 2468044"/>
                <a:gd name="connsiteX972" fmla="*/ 978835 w 1906136"/>
                <a:gd name="connsiteY972" fmla="*/ 1260720 h 2468044"/>
                <a:gd name="connsiteX973" fmla="*/ 981940 w 1906136"/>
                <a:gd name="connsiteY973" fmla="*/ 1262894 h 2468044"/>
                <a:gd name="connsiteX974" fmla="*/ 985976 w 1906136"/>
                <a:gd name="connsiteY974" fmla="*/ 1265998 h 2468044"/>
                <a:gd name="connsiteX975" fmla="*/ 991253 w 1906136"/>
                <a:gd name="connsiteY975" fmla="*/ 1271276 h 2468044"/>
                <a:gd name="connsiteX976" fmla="*/ 995289 w 1906136"/>
                <a:gd name="connsiteY976" fmla="*/ 1275622 h 2468044"/>
                <a:gd name="connsiteX977" fmla="*/ 998394 w 1906136"/>
                <a:gd name="connsiteY977" fmla="*/ 1278726 h 2468044"/>
                <a:gd name="connsiteX978" fmla="*/ 1002429 w 1906136"/>
                <a:gd name="connsiteY978" fmla="*/ 1280899 h 2468044"/>
                <a:gd name="connsiteX979" fmla="*/ 1010811 w 1906136"/>
                <a:gd name="connsiteY979" fmla="*/ 1283073 h 2468044"/>
                <a:gd name="connsiteX980" fmla="*/ 1017952 w 1906136"/>
                <a:gd name="connsiteY980" fmla="*/ 1278726 h 2468044"/>
                <a:gd name="connsiteX981" fmla="*/ 1024161 w 1906136"/>
                <a:gd name="connsiteY981" fmla="*/ 1275622 h 2468044"/>
                <a:gd name="connsiteX982" fmla="*/ 1031301 w 1906136"/>
                <a:gd name="connsiteY982" fmla="*/ 1271276 h 2468044"/>
                <a:gd name="connsiteX983" fmla="*/ 1041856 w 1906136"/>
                <a:gd name="connsiteY983" fmla="*/ 1271276 h 2468044"/>
                <a:gd name="connsiteX984" fmla="*/ 1058620 w 1906136"/>
                <a:gd name="connsiteY984" fmla="*/ 1278726 h 2468044"/>
                <a:gd name="connsiteX985" fmla="*/ 1069175 w 1906136"/>
                <a:gd name="connsiteY985" fmla="*/ 1288040 h 2468044"/>
                <a:gd name="connsiteX986" fmla="*/ 1081593 w 1906136"/>
                <a:gd name="connsiteY986" fmla="*/ 1297353 h 2468044"/>
                <a:gd name="connsiteX987" fmla="*/ 1102393 w 1906136"/>
                <a:gd name="connsiteY987" fmla="*/ 1304804 h 2468044"/>
                <a:gd name="connsiteX988" fmla="*/ 1117915 w 1906136"/>
                <a:gd name="connsiteY988" fmla="*/ 1310081 h 2468044"/>
                <a:gd name="connsiteX989" fmla="*/ 1132506 w 1906136"/>
                <a:gd name="connsiteY989" fmla="*/ 1314428 h 2468044"/>
                <a:gd name="connsiteX990" fmla="*/ 1141820 w 1906136"/>
                <a:gd name="connsiteY990" fmla="*/ 1317532 h 2468044"/>
                <a:gd name="connsiteX991" fmla="*/ 1151133 w 1906136"/>
                <a:gd name="connsiteY991" fmla="*/ 1326845 h 2468044"/>
                <a:gd name="connsiteX992" fmla="*/ 1159515 w 1906136"/>
                <a:gd name="connsiteY992" fmla="*/ 1339574 h 2468044"/>
                <a:gd name="connsiteX993" fmla="*/ 1168828 w 1906136"/>
                <a:gd name="connsiteY993" fmla="*/ 1361615 h 2468044"/>
                <a:gd name="connsiteX994" fmla="*/ 1180315 w 1906136"/>
                <a:gd name="connsiteY994" fmla="*/ 1364720 h 2468044"/>
                <a:gd name="connsiteX995" fmla="*/ 1195837 w 1906136"/>
                <a:gd name="connsiteY995" fmla="*/ 1372171 h 2468044"/>
                <a:gd name="connsiteX996" fmla="*/ 1212601 w 1906136"/>
                <a:gd name="connsiteY996" fmla="*/ 1381484 h 2468044"/>
                <a:gd name="connsiteX997" fmla="*/ 1229365 w 1906136"/>
                <a:gd name="connsiteY997" fmla="*/ 1390797 h 2468044"/>
                <a:gd name="connsiteX998" fmla="*/ 1238679 w 1906136"/>
                <a:gd name="connsiteY998" fmla="*/ 1398248 h 2468044"/>
                <a:gd name="connsiteX999" fmla="*/ 1241783 w 1906136"/>
                <a:gd name="connsiteY999" fmla="*/ 1396075 h 2468044"/>
                <a:gd name="connsiteX1000" fmla="*/ 1243956 w 1906136"/>
                <a:gd name="connsiteY1000" fmla="*/ 1396075 h 2468044"/>
                <a:gd name="connsiteX1001" fmla="*/ 1244888 w 1906136"/>
                <a:gd name="connsiteY1001" fmla="*/ 1396075 h 2468044"/>
                <a:gd name="connsiteX1002" fmla="*/ 1247061 w 1906136"/>
                <a:gd name="connsiteY1002" fmla="*/ 1393902 h 2468044"/>
                <a:gd name="connsiteX1003" fmla="*/ 1249234 w 1906136"/>
                <a:gd name="connsiteY1003" fmla="*/ 1393902 h 2468044"/>
                <a:gd name="connsiteX1004" fmla="*/ 1251407 w 1906136"/>
                <a:gd name="connsiteY1004" fmla="*/ 1390797 h 2468044"/>
                <a:gd name="connsiteX1005" fmla="*/ 1251407 w 1906136"/>
                <a:gd name="connsiteY1005" fmla="*/ 1388624 h 2468044"/>
                <a:gd name="connsiteX1006" fmla="*/ 1251407 w 1906136"/>
                <a:gd name="connsiteY1006" fmla="*/ 1385520 h 2468044"/>
                <a:gd name="connsiteX1007" fmla="*/ 1249234 w 1906136"/>
                <a:gd name="connsiteY1007" fmla="*/ 1381173 h 2468044"/>
                <a:gd name="connsiteX1008" fmla="*/ 1252338 w 1906136"/>
                <a:gd name="connsiteY1008" fmla="*/ 1379000 h 2468044"/>
                <a:gd name="connsiteX1009" fmla="*/ 1254511 w 1906136"/>
                <a:gd name="connsiteY1009" fmla="*/ 1378069 h 2468044"/>
                <a:gd name="connsiteX1010" fmla="*/ 1256684 w 1906136"/>
                <a:gd name="connsiteY1010" fmla="*/ 1375896 h 2468044"/>
                <a:gd name="connsiteX1011" fmla="*/ 1258858 w 1906136"/>
                <a:gd name="connsiteY1011" fmla="*/ 1373723 h 2468044"/>
                <a:gd name="connsiteX1012" fmla="*/ 1265998 w 1906136"/>
                <a:gd name="connsiteY1012" fmla="*/ 1373723 h 2468044"/>
                <a:gd name="connsiteX1013" fmla="*/ 1273138 w 1906136"/>
                <a:gd name="connsiteY1013" fmla="*/ 1385209 h 2468044"/>
                <a:gd name="connsiteX1014" fmla="*/ 1280278 w 1906136"/>
                <a:gd name="connsiteY1014" fmla="*/ 1395764 h 2468044"/>
                <a:gd name="connsiteX1015" fmla="*/ 1285556 w 1906136"/>
                <a:gd name="connsiteY1015" fmla="*/ 1405078 h 2468044"/>
                <a:gd name="connsiteX1016" fmla="*/ 1287729 w 1906136"/>
                <a:gd name="connsiteY1016" fmla="*/ 1419669 h 2468044"/>
                <a:gd name="connsiteX1017" fmla="*/ 1287729 w 1906136"/>
                <a:gd name="connsiteY1017" fmla="*/ 1434260 h 2468044"/>
                <a:gd name="connsiteX1018" fmla="*/ 1288660 w 1906136"/>
                <a:gd name="connsiteY1018" fmla="*/ 1444815 h 2468044"/>
                <a:gd name="connsiteX1019" fmla="*/ 1276243 w 1906136"/>
                <a:gd name="connsiteY1019" fmla="*/ 1459406 h 2468044"/>
                <a:gd name="connsiteX1020" fmla="*/ 1261652 w 1906136"/>
                <a:gd name="connsiteY1020" fmla="*/ 1472134 h 2468044"/>
                <a:gd name="connsiteX1021" fmla="*/ 1249234 w 1906136"/>
                <a:gd name="connsiteY1021" fmla="*/ 1485794 h 2468044"/>
                <a:gd name="connsiteX1022" fmla="*/ 1242094 w 1906136"/>
                <a:gd name="connsiteY1022" fmla="*/ 1501626 h 2468044"/>
                <a:gd name="connsiteX1023" fmla="*/ 1236816 w 1906136"/>
                <a:gd name="connsiteY1023" fmla="*/ 1518390 h 2468044"/>
                <a:gd name="connsiteX1024" fmla="*/ 1229676 w 1906136"/>
                <a:gd name="connsiteY1024" fmla="*/ 1535155 h 2468044"/>
                <a:gd name="connsiteX1025" fmla="*/ 1234953 w 1906136"/>
                <a:gd name="connsiteY1025" fmla="*/ 1537328 h 2468044"/>
                <a:gd name="connsiteX1026" fmla="*/ 1240231 w 1906136"/>
                <a:gd name="connsiteY1026" fmla="*/ 1537328 h 2468044"/>
                <a:gd name="connsiteX1027" fmla="*/ 1245508 w 1906136"/>
                <a:gd name="connsiteY1027" fmla="*/ 1538259 h 2468044"/>
                <a:gd name="connsiteX1028" fmla="*/ 1254822 w 1906136"/>
                <a:gd name="connsiteY1028" fmla="*/ 1538259 h 2468044"/>
                <a:gd name="connsiteX1029" fmla="*/ 1254822 w 1906136"/>
                <a:gd name="connsiteY1029" fmla="*/ 1542605 h 2468044"/>
                <a:gd name="connsiteX1030" fmla="*/ 1245508 w 1906136"/>
                <a:gd name="connsiteY1030" fmla="*/ 1547883 h 2468044"/>
                <a:gd name="connsiteX1031" fmla="*/ 1239300 w 1906136"/>
                <a:gd name="connsiteY1031" fmla="*/ 1553160 h 2468044"/>
                <a:gd name="connsiteX1032" fmla="*/ 1229986 w 1906136"/>
                <a:gd name="connsiteY1032" fmla="*/ 1558438 h 2468044"/>
                <a:gd name="connsiteX1033" fmla="*/ 1229986 w 1906136"/>
                <a:gd name="connsiteY1033" fmla="*/ 1565889 h 2468044"/>
                <a:gd name="connsiteX1034" fmla="*/ 1229986 w 1906136"/>
                <a:gd name="connsiteY1034" fmla="*/ 1573339 h 2468044"/>
                <a:gd name="connsiteX1035" fmla="*/ 1229986 w 1906136"/>
                <a:gd name="connsiteY1035" fmla="*/ 1579548 h 2468044"/>
                <a:gd name="connsiteX1036" fmla="*/ 1225950 w 1906136"/>
                <a:gd name="connsiteY1036" fmla="*/ 1586999 h 2468044"/>
                <a:gd name="connsiteX1037" fmla="*/ 1229986 w 1906136"/>
                <a:gd name="connsiteY1037" fmla="*/ 1590104 h 2468044"/>
                <a:gd name="connsiteX1038" fmla="*/ 1233091 w 1906136"/>
                <a:gd name="connsiteY1038" fmla="*/ 1594450 h 2468044"/>
                <a:gd name="connsiteX1039" fmla="*/ 1237126 w 1906136"/>
                <a:gd name="connsiteY1039" fmla="*/ 1595381 h 2468044"/>
                <a:gd name="connsiteX1040" fmla="*/ 1242404 w 1906136"/>
                <a:gd name="connsiteY1040" fmla="*/ 1595381 h 2468044"/>
                <a:gd name="connsiteX1041" fmla="*/ 1245508 w 1906136"/>
                <a:gd name="connsiteY1041" fmla="*/ 1599727 h 2468044"/>
                <a:gd name="connsiteX1042" fmla="*/ 1256995 w 1906136"/>
                <a:gd name="connsiteY1042" fmla="*/ 1610283 h 2468044"/>
                <a:gd name="connsiteX1043" fmla="*/ 1264135 w 1906136"/>
                <a:gd name="connsiteY1043" fmla="*/ 1624873 h 2468044"/>
                <a:gd name="connsiteX1044" fmla="*/ 1269413 w 1906136"/>
                <a:gd name="connsiteY1044" fmla="*/ 1643811 h 2468044"/>
                <a:gd name="connsiteX1045" fmla="*/ 1274690 w 1906136"/>
                <a:gd name="connsiteY1045" fmla="*/ 1659643 h 2468044"/>
                <a:gd name="connsiteX1046" fmla="*/ 1281831 w 1906136"/>
                <a:gd name="connsiteY1046" fmla="*/ 1676407 h 2468044"/>
                <a:gd name="connsiteX1047" fmla="*/ 1302630 w 1906136"/>
                <a:gd name="connsiteY1047" fmla="*/ 1705900 h 2468044"/>
                <a:gd name="connsiteX1048" fmla="*/ 1327777 w 1906136"/>
                <a:gd name="connsiteY1048" fmla="*/ 1733219 h 2468044"/>
                <a:gd name="connsiteX1049" fmla="*/ 1359132 w 1906136"/>
                <a:gd name="connsiteY1049" fmla="*/ 1754329 h 2468044"/>
                <a:gd name="connsiteX1050" fmla="*/ 1395454 w 1906136"/>
                <a:gd name="connsiteY1050" fmla="*/ 1767989 h 2468044"/>
                <a:gd name="connsiteX1051" fmla="*/ 1391418 w 1906136"/>
                <a:gd name="connsiteY1051" fmla="*/ 1797481 h 2468044"/>
                <a:gd name="connsiteX1052" fmla="*/ 1389245 w 1906136"/>
                <a:gd name="connsiteY1052" fmla="*/ 1829147 h 2468044"/>
                <a:gd name="connsiteX1053" fmla="*/ 1388314 w 1906136"/>
                <a:gd name="connsiteY1053" fmla="*/ 1861744 h 2468044"/>
                <a:gd name="connsiteX1054" fmla="*/ 1382105 w 1906136"/>
                <a:gd name="connsiteY1054" fmla="*/ 1893409 h 2468044"/>
                <a:gd name="connsiteX1055" fmla="*/ 1371549 w 1906136"/>
                <a:gd name="connsiteY1055" fmla="*/ 1941839 h 2468044"/>
                <a:gd name="connsiteX1056" fmla="*/ 1362236 w 1906136"/>
                <a:gd name="connsiteY1056" fmla="*/ 1991199 h 2468044"/>
                <a:gd name="connsiteX1057" fmla="*/ 1351681 w 1906136"/>
                <a:gd name="connsiteY1057" fmla="*/ 2036214 h 2468044"/>
                <a:gd name="connsiteX1058" fmla="*/ 1339263 w 1906136"/>
                <a:gd name="connsiteY1058" fmla="*/ 2080297 h 2468044"/>
                <a:gd name="connsiteX1059" fmla="*/ 1337090 w 1906136"/>
                <a:gd name="connsiteY1059" fmla="*/ 2091784 h 2468044"/>
                <a:gd name="connsiteX1060" fmla="*/ 1340194 w 1906136"/>
                <a:gd name="connsiteY1060" fmla="*/ 2104512 h 2468044"/>
                <a:gd name="connsiteX1061" fmla="*/ 1342368 w 1906136"/>
                <a:gd name="connsiteY1061" fmla="*/ 2111963 h 2468044"/>
                <a:gd name="connsiteX1062" fmla="*/ 1329950 w 1906136"/>
                <a:gd name="connsiteY1062" fmla="*/ 2188643 h 2468044"/>
                <a:gd name="connsiteX1063" fmla="*/ 1329950 w 1906136"/>
                <a:gd name="connsiteY1063" fmla="*/ 2192989 h 2468044"/>
                <a:gd name="connsiteX1064" fmla="*/ 1337090 w 1906136"/>
                <a:gd name="connsiteY1064" fmla="*/ 2190816 h 2468044"/>
                <a:gd name="connsiteX1065" fmla="*/ 1340194 w 1906136"/>
                <a:gd name="connsiteY1065" fmla="*/ 2186470 h 2468044"/>
                <a:gd name="connsiteX1066" fmla="*/ 1342368 w 1906136"/>
                <a:gd name="connsiteY1066" fmla="*/ 2183365 h 2468044"/>
                <a:gd name="connsiteX1067" fmla="*/ 1345472 w 1906136"/>
                <a:gd name="connsiteY1067" fmla="*/ 2179019 h 2468044"/>
                <a:gd name="connsiteX1068" fmla="*/ 1349508 w 1906136"/>
                <a:gd name="connsiteY1068" fmla="*/ 2175915 h 2468044"/>
                <a:gd name="connsiteX1069" fmla="*/ 1349508 w 1906136"/>
                <a:gd name="connsiteY1069" fmla="*/ 2179019 h 2468044"/>
                <a:gd name="connsiteX1070" fmla="*/ 1354785 w 1906136"/>
                <a:gd name="connsiteY1070" fmla="*/ 2179019 h 2468044"/>
                <a:gd name="connsiteX1071" fmla="*/ 1345472 w 1906136"/>
                <a:gd name="connsiteY1071" fmla="*/ 2215652 h 2468044"/>
                <a:gd name="connsiteX1072" fmla="*/ 1334917 w 1906136"/>
                <a:gd name="connsiteY1072" fmla="*/ 2215652 h 2468044"/>
                <a:gd name="connsiteX1073" fmla="*/ 1327777 w 1906136"/>
                <a:gd name="connsiteY1073" fmla="*/ 2234589 h 2468044"/>
                <a:gd name="connsiteX1074" fmla="*/ 1320636 w 1906136"/>
                <a:gd name="connsiteY1074" fmla="*/ 2256631 h 2468044"/>
                <a:gd name="connsiteX1075" fmla="*/ 1315359 w 1906136"/>
                <a:gd name="connsiteY1075" fmla="*/ 2279604 h 2468044"/>
                <a:gd name="connsiteX1076" fmla="*/ 1313186 w 1906136"/>
                <a:gd name="connsiteY1076" fmla="*/ 2305992 h 2468044"/>
                <a:gd name="connsiteX1077" fmla="*/ 1311012 w 1906136"/>
                <a:gd name="connsiteY1077" fmla="*/ 2333311 h 2468044"/>
                <a:gd name="connsiteX1078" fmla="*/ 1315048 w 1906136"/>
                <a:gd name="connsiteY1078" fmla="*/ 2357525 h 2468044"/>
                <a:gd name="connsiteX1079" fmla="*/ 1322189 w 1906136"/>
                <a:gd name="connsiteY1079" fmla="*/ 2380499 h 2468044"/>
                <a:gd name="connsiteX1080" fmla="*/ 1332744 w 1906136"/>
                <a:gd name="connsiteY1080" fmla="*/ 2401609 h 2468044"/>
                <a:gd name="connsiteX1081" fmla="*/ 1349508 w 1906136"/>
                <a:gd name="connsiteY1081" fmla="*/ 2416200 h 2468044"/>
                <a:gd name="connsiteX1082" fmla="*/ 1369376 w 1906136"/>
                <a:gd name="connsiteY1082" fmla="*/ 2426755 h 2468044"/>
                <a:gd name="connsiteX1083" fmla="*/ 1369376 w 1906136"/>
                <a:gd name="connsiteY1083" fmla="*/ 2434206 h 2468044"/>
                <a:gd name="connsiteX1084" fmla="*/ 1354785 w 1906136"/>
                <a:gd name="connsiteY1084" fmla="*/ 2424892 h 2468044"/>
                <a:gd name="connsiteX1085" fmla="*/ 1342368 w 1906136"/>
                <a:gd name="connsiteY1085" fmla="*/ 2414337 h 2468044"/>
                <a:gd name="connsiteX1086" fmla="*/ 1329950 w 1906136"/>
                <a:gd name="connsiteY1086" fmla="*/ 2401609 h 2468044"/>
                <a:gd name="connsiteX1087" fmla="*/ 1325914 w 1906136"/>
                <a:gd name="connsiteY1087" fmla="*/ 2401609 h 2468044"/>
                <a:gd name="connsiteX1088" fmla="*/ 1332123 w 1906136"/>
                <a:gd name="connsiteY1088" fmla="*/ 2416200 h 2468044"/>
                <a:gd name="connsiteX1089" fmla="*/ 1342678 w 1906136"/>
                <a:gd name="connsiteY1089" fmla="*/ 2430791 h 2468044"/>
                <a:gd name="connsiteX1090" fmla="*/ 1357269 w 1906136"/>
                <a:gd name="connsiteY1090" fmla="*/ 2445382 h 2468044"/>
                <a:gd name="connsiteX1091" fmla="*/ 1374033 w 1906136"/>
                <a:gd name="connsiteY1091" fmla="*/ 2458110 h 2468044"/>
                <a:gd name="connsiteX1092" fmla="*/ 1389555 w 1906136"/>
                <a:gd name="connsiteY1092" fmla="*/ 2466492 h 2468044"/>
                <a:gd name="connsiteX1093" fmla="*/ 1406319 w 1906136"/>
                <a:gd name="connsiteY1093" fmla="*/ 2470838 h 2468044"/>
                <a:gd name="connsiteX1094" fmla="*/ 1423083 w 1906136"/>
                <a:gd name="connsiteY1094" fmla="*/ 2466492 h 2468044"/>
                <a:gd name="connsiteX1095" fmla="*/ 1426188 w 1906136"/>
                <a:gd name="connsiteY1095" fmla="*/ 2465561 h 2468044"/>
                <a:gd name="connsiteX1096" fmla="*/ 1428361 w 1906136"/>
                <a:gd name="connsiteY1096" fmla="*/ 2463388 h 2468044"/>
                <a:gd name="connsiteX1097" fmla="*/ 1430534 w 1906136"/>
                <a:gd name="connsiteY1097" fmla="*/ 2463388 h 2468044"/>
                <a:gd name="connsiteX1098" fmla="*/ 1430534 w 1906136"/>
                <a:gd name="connsiteY1098" fmla="*/ 2461214 h 2468044"/>
                <a:gd name="connsiteX1099" fmla="*/ 1432707 w 1906136"/>
                <a:gd name="connsiteY1099" fmla="*/ 2460283 h 2468044"/>
                <a:gd name="connsiteX1100" fmla="*/ 1435812 w 1906136"/>
                <a:gd name="connsiteY1100" fmla="*/ 2458110 h 2468044"/>
                <a:gd name="connsiteX1101" fmla="*/ 1432707 w 1906136"/>
                <a:gd name="connsiteY1101" fmla="*/ 2453764 h 2468044"/>
                <a:gd name="connsiteX1102" fmla="*/ 1432707 w 1906136"/>
                <a:gd name="connsiteY1102" fmla="*/ 2452832 h 2468044"/>
                <a:gd name="connsiteX1103" fmla="*/ 1432707 w 1906136"/>
                <a:gd name="connsiteY1103" fmla="*/ 2452832 h 2468044"/>
                <a:gd name="connsiteX1104" fmla="*/ 1432707 w 1906136"/>
                <a:gd name="connsiteY1104" fmla="*/ 2450659 h 2468044"/>
                <a:gd name="connsiteX1105" fmla="*/ 1428671 w 1906136"/>
                <a:gd name="connsiteY1105" fmla="*/ 2450659 h 2468044"/>
                <a:gd name="connsiteX1106" fmla="*/ 1427740 w 1906136"/>
                <a:gd name="connsiteY1106" fmla="*/ 2450659 h 2468044"/>
                <a:gd name="connsiteX1107" fmla="*/ 1421531 w 1906136"/>
                <a:gd name="connsiteY1107" fmla="*/ 2450659 h 2468044"/>
                <a:gd name="connsiteX1108" fmla="*/ 1420600 w 1906136"/>
                <a:gd name="connsiteY1108" fmla="*/ 2439173 h 2468044"/>
                <a:gd name="connsiteX1109" fmla="*/ 1418427 w 1906136"/>
                <a:gd name="connsiteY1109" fmla="*/ 2426444 h 2468044"/>
                <a:gd name="connsiteX1110" fmla="*/ 1416254 w 1906136"/>
                <a:gd name="connsiteY1110" fmla="*/ 2415889 h 2468044"/>
                <a:gd name="connsiteX1111" fmla="*/ 1413149 w 1906136"/>
                <a:gd name="connsiteY1111" fmla="*/ 2406576 h 2468044"/>
                <a:gd name="connsiteX1112" fmla="*/ 1410976 w 1906136"/>
                <a:gd name="connsiteY1112" fmla="*/ 2404403 h 2468044"/>
                <a:gd name="connsiteX1113" fmla="*/ 1410976 w 1906136"/>
                <a:gd name="connsiteY1113" fmla="*/ 2402230 h 2468044"/>
                <a:gd name="connsiteX1114" fmla="*/ 1408803 w 1906136"/>
                <a:gd name="connsiteY1114" fmla="*/ 2402230 h 2468044"/>
                <a:gd name="connsiteX1115" fmla="*/ 1405698 w 1906136"/>
                <a:gd name="connsiteY1115" fmla="*/ 2401298 h 2468044"/>
                <a:gd name="connsiteX1116" fmla="*/ 1396385 w 1906136"/>
                <a:gd name="connsiteY1116" fmla="*/ 2414027 h 2468044"/>
                <a:gd name="connsiteX1117" fmla="*/ 1384899 w 1906136"/>
                <a:gd name="connsiteY1117" fmla="*/ 2426755 h 2468044"/>
                <a:gd name="connsiteX1118" fmla="*/ 1384899 w 1906136"/>
                <a:gd name="connsiteY1118" fmla="*/ 2431101 h 2468044"/>
                <a:gd name="connsiteX1119" fmla="*/ 1381794 w 1906136"/>
                <a:gd name="connsiteY1119" fmla="*/ 2431101 h 2468044"/>
                <a:gd name="connsiteX1120" fmla="*/ 1381794 w 1906136"/>
                <a:gd name="connsiteY1120" fmla="*/ 2424892 h 2468044"/>
                <a:gd name="connsiteX1121" fmla="*/ 1381794 w 1906136"/>
                <a:gd name="connsiteY1121" fmla="*/ 2421788 h 2468044"/>
                <a:gd name="connsiteX1122" fmla="*/ 1383967 w 1906136"/>
                <a:gd name="connsiteY1122" fmla="*/ 2417442 h 2468044"/>
                <a:gd name="connsiteX1123" fmla="*/ 1384899 w 1906136"/>
                <a:gd name="connsiteY1123" fmla="*/ 2414337 h 2468044"/>
                <a:gd name="connsiteX1124" fmla="*/ 1394212 w 1906136"/>
                <a:gd name="connsiteY1124" fmla="*/ 2402851 h 2468044"/>
                <a:gd name="connsiteX1125" fmla="*/ 1406630 w 1906136"/>
                <a:gd name="connsiteY1125" fmla="*/ 2392295 h 2468044"/>
                <a:gd name="connsiteX1126" fmla="*/ 1420289 w 1906136"/>
                <a:gd name="connsiteY1126" fmla="*/ 2384845 h 2468044"/>
                <a:gd name="connsiteX1127" fmla="*/ 1428671 w 1906136"/>
                <a:gd name="connsiteY1127" fmla="*/ 2382672 h 2468044"/>
                <a:gd name="connsiteX1128" fmla="*/ 1427740 w 1906136"/>
                <a:gd name="connsiteY1128" fmla="*/ 2373358 h 2468044"/>
                <a:gd name="connsiteX1129" fmla="*/ 1423704 w 1906136"/>
                <a:gd name="connsiteY1129" fmla="*/ 2368081 h 2468044"/>
                <a:gd name="connsiteX1130" fmla="*/ 1418427 w 1906136"/>
                <a:gd name="connsiteY1130" fmla="*/ 2362803 h 2468044"/>
                <a:gd name="connsiteX1131" fmla="*/ 1413149 w 1906136"/>
                <a:gd name="connsiteY1131" fmla="*/ 2357525 h 2468044"/>
                <a:gd name="connsiteX1132" fmla="*/ 1418427 w 1906136"/>
                <a:gd name="connsiteY1132" fmla="*/ 2340761 h 2468044"/>
                <a:gd name="connsiteX1133" fmla="*/ 1427740 w 1906136"/>
                <a:gd name="connsiteY1133" fmla="*/ 2322756 h 2468044"/>
                <a:gd name="connsiteX1134" fmla="*/ 1440158 w 1906136"/>
                <a:gd name="connsiteY1134" fmla="*/ 2303818 h 2468044"/>
                <a:gd name="connsiteX1135" fmla="*/ 1454749 w 1906136"/>
                <a:gd name="connsiteY1135" fmla="*/ 2289227 h 2468044"/>
                <a:gd name="connsiteX1136" fmla="*/ 1469340 w 1906136"/>
                <a:gd name="connsiteY1136" fmla="*/ 2281777 h 2468044"/>
                <a:gd name="connsiteX1137" fmla="*/ 1472444 w 1906136"/>
                <a:gd name="connsiteY1137" fmla="*/ 2269048 h 2468044"/>
                <a:gd name="connsiteX1138" fmla="*/ 1467167 w 1906136"/>
                <a:gd name="connsiteY1138" fmla="*/ 2264702 h 2468044"/>
                <a:gd name="connsiteX1139" fmla="*/ 1461889 w 1906136"/>
                <a:gd name="connsiteY1139" fmla="*/ 2261598 h 2468044"/>
                <a:gd name="connsiteX1140" fmla="*/ 1455680 w 1906136"/>
                <a:gd name="connsiteY1140" fmla="*/ 2258493 h 2468044"/>
                <a:gd name="connsiteX1141" fmla="*/ 1452576 w 1906136"/>
                <a:gd name="connsiteY1141" fmla="*/ 2252284 h 2468044"/>
                <a:gd name="connsiteX1142" fmla="*/ 1448540 w 1906136"/>
                <a:gd name="connsiteY1142" fmla="*/ 2244834 h 2468044"/>
                <a:gd name="connsiteX1143" fmla="*/ 1448540 w 1906136"/>
                <a:gd name="connsiteY1143" fmla="*/ 2243902 h 2468044"/>
                <a:gd name="connsiteX1144" fmla="*/ 1447609 w 1906136"/>
                <a:gd name="connsiteY1144" fmla="*/ 2241729 h 2468044"/>
                <a:gd name="connsiteX1145" fmla="*/ 1448540 w 1906136"/>
                <a:gd name="connsiteY1145" fmla="*/ 2239556 h 2468044"/>
                <a:gd name="connsiteX1146" fmla="*/ 1448540 w 1906136"/>
                <a:gd name="connsiteY1146" fmla="*/ 2237383 h 2468044"/>
                <a:gd name="connsiteX1147" fmla="*/ 1448540 w 1906136"/>
                <a:gd name="connsiteY1147" fmla="*/ 2234279 h 2468044"/>
                <a:gd name="connsiteX1148" fmla="*/ 1448540 w 1906136"/>
                <a:gd name="connsiteY1148" fmla="*/ 2229001 h 2468044"/>
                <a:gd name="connsiteX1149" fmla="*/ 1454749 w 1906136"/>
                <a:gd name="connsiteY1149" fmla="*/ 2229001 h 2468044"/>
                <a:gd name="connsiteX1150" fmla="*/ 1460026 w 1906136"/>
                <a:gd name="connsiteY1150" fmla="*/ 2226828 h 2468044"/>
                <a:gd name="connsiteX1151" fmla="*/ 1462200 w 1906136"/>
                <a:gd name="connsiteY1151" fmla="*/ 2226828 h 2468044"/>
                <a:gd name="connsiteX1152" fmla="*/ 1465304 w 1906136"/>
                <a:gd name="connsiteY1152" fmla="*/ 2224655 h 2468044"/>
                <a:gd name="connsiteX1153" fmla="*/ 1469340 w 1906136"/>
                <a:gd name="connsiteY1153" fmla="*/ 2214100 h 2468044"/>
                <a:gd name="connsiteX1154" fmla="*/ 1472444 w 1906136"/>
                <a:gd name="connsiteY1154" fmla="*/ 2202613 h 2468044"/>
                <a:gd name="connsiteX1155" fmla="*/ 1477722 w 1906136"/>
                <a:gd name="connsiteY1155" fmla="*/ 2192058 h 2468044"/>
                <a:gd name="connsiteX1156" fmla="*/ 1479895 w 1906136"/>
                <a:gd name="connsiteY1156" fmla="*/ 2185849 h 2468044"/>
                <a:gd name="connsiteX1157" fmla="*/ 1483931 w 1906136"/>
                <a:gd name="connsiteY1157" fmla="*/ 2184918 h 2468044"/>
                <a:gd name="connsiteX1158" fmla="*/ 1489208 w 1906136"/>
                <a:gd name="connsiteY1158" fmla="*/ 2182745 h 2468044"/>
                <a:gd name="connsiteX1159" fmla="*/ 1494486 w 1906136"/>
                <a:gd name="connsiteY1159" fmla="*/ 2180571 h 2468044"/>
                <a:gd name="connsiteX1160" fmla="*/ 1501626 w 1906136"/>
                <a:gd name="connsiteY1160" fmla="*/ 2178398 h 2468044"/>
                <a:gd name="connsiteX1161" fmla="*/ 1498522 w 1906136"/>
                <a:gd name="connsiteY1161" fmla="*/ 2173121 h 2468044"/>
                <a:gd name="connsiteX1162" fmla="*/ 1496349 w 1906136"/>
                <a:gd name="connsiteY1162" fmla="*/ 2170016 h 2468044"/>
                <a:gd name="connsiteX1163" fmla="*/ 1492313 w 1906136"/>
                <a:gd name="connsiteY1163" fmla="*/ 2165670 h 2468044"/>
                <a:gd name="connsiteX1164" fmla="*/ 1489208 w 1906136"/>
                <a:gd name="connsiteY1164" fmla="*/ 2163497 h 2468044"/>
                <a:gd name="connsiteX1165" fmla="*/ 1485173 w 1906136"/>
                <a:gd name="connsiteY1165" fmla="*/ 2162566 h 2468044"/>
                <a:gd name="connsiteX1166" fmla="*/ 1479895 w 1906136"/>
                <a:gd name="connsiteY1166" fmla="*/ 2158219 h 2468044"/>
                <a:gd name="connsiteX1167" fmla="*/ 1472755 w 1906136"/>
                <a:gd name="connsiteY1167" fmla="*/ 2155115 h 2468044"/>
                <a:gd name="connsiteX1168" fmla="*/ 1472755 w 1906136"/>
                <a:gd name="connsiteY1168" fmla="*/ 2147664 h 2468044"/>
                <a:gd name="connsiteX1169" fmla="*/ 1487346 w 1906136"/>
                <a:gd name="connsiteY1169" fmla="*/ 2145491 h 2468044"/>
                <a:gd name="connsiteX1170" fmla="*/ 1501937 w 1906136"/>
                <a:gd name="connsiteY1170" fmla="*/ 2145491 h 2468044"/>
                <a:gd name="connsiteX1171" fmla="*/ 1513423 w 1906136"/>
                <a:gd name="connsiteY1171" fmla="*/ 2143318 h 2468044"/>
                <a:gd name="connsiteX1172" fmla="*/ 1521805 w 1906136"/>
                <a:gd name="connsiteY1172" fmla="*/ 2143318 h 2468044"/>
                <a:gd name="connsiteX1173" fmla="*/ 1520874 w 1906136"/>
                <a:gd name="connsiteY1173" fmla="*/ 2135867 h 2468044"/>
                <a:gd name="connsiteX1174" fmla="*/ 1520874 w 1906136"/>
                <a:gd name="connsiteY1174" fmla="*/ 2132763 h 2468044"/>
                <a:gd name="connsiteX1175" fmla="*/ 1520874 w 1906136"/>
                <a:gd name="connsiteY1175" fmla="*/ 2129037 h 2468044"/>
                <a:gd name="connsiteX1176" fmla="*/ 1520874 w 1906136"/>
                <a:gd name="connsiteY1176" fmla="*/ 2128106 h 2468044"/>
                <a:gd name="connsiteX1177" fmla="*/ 1521805 w 1906136"/>
                <a:gd name="connsiteY1177" fmla="*/ 2123760 h 2468044"/>
                <a:gd name="connsiteX1178" fmla="*/ 1521805 w 1906136"/>
                <a:gd name="connsiteY1178" fmla="*/ 2116309 h 2468044"/>
                <a:gd name="connsiteX1179" fmla="*/ 1521805 w 1906136"/>
                <a:gd name="connsiteY1179" fmla="*/ 2108858 h 2468044"/>
                <a:gd name="connsiteX1180" fmla="*/ 1523978 w 1906136"/>
                <a:gd name="connsiteY1180" fmla="*/ 2103581 h 2468044"/>
                <a:gd name="connsiteX1181" fmla="*/ 1526151 w 1906136"/>
                <a:gd name="connsiteY1181" fmla="*/ 2099235 h 2468044"/>
                <a:gd name="connsiteX1182" fmla="*/ 1553160 w 1906136"/>
                <a:gd name="connsiteY1182" fmla="*/ 2091784 h 2468044"/>
                <a:gd name="connsiteX1183" fmla="*/ 1585447 w 1906136"/>
                <a:gd name="connsiteY1183" fmla="*/ 2090853 h 2468044"/>
                <a:gd name="connsiteX1184" fmla="*/ 1587620 w 1906136"/>
                <a:gd name="connsiteY1184" fmla="*/ 2076262 h 2468044"/>
                <a:gd name="connsiteX1185" fmla="*/ 1589793 w 1906136"/>
                <a:gd name="connsiteY1185" fmla="*/ 2062602 h 2468044"/>
                <a:gd name="connsiteX1186" fmla="*/ 1587620 w 1906136"/>
                <a:gd name="connsiteY1186" fmla="*/ 2052047 h 2468044"/>
                <a:gd name="connsiteX1187" fmla="*/ 1582342 w 1906136"/>
                <a:gd name="connsiteY1187" fmla="*/ 2041492 h 2468044"/>
                <a:gd name="connsiteX1188" fmla="*/ 1569924 w 1906136"/>
                <a:gd name="connsiteY1188" fmla="*/ 2034041 h 2468044"/>
                <a:gd name="connsiteX1189" fmla="*/ 1569924 w 1906136"/>
                <a:gd name="connsiteY1189" fmla="*/ 2026590 h 2468044"/>
                <a:gd name="connsiteX1190" fmla="*/ 1592897 w 1906136"/>
                <a:gd name="connsiteY1190" fmla="*/ 2031868 h 2468044"/>
                <a:gd name="connsiteX1191" fmla="*/ 1618975 w 1906136"/>
                <a:gd name="connsiteY1191" fmla="*/ 2037145 h 2468044"/>
                <a:gd name="connsiteX1192" fmla="*/ 1631393 w 1906136"/>
                <a:gd name="connsiteY1192" fmla="*/ 2022554 h 2468044"/>
                <a:gd name="connsiteX1193" fmla="*/ 1642879 w 1906136"/>
                <a:gd name="connsiteY1193" fmla="*/ 2009826 h 2468044"/>
                <a:gd name="connsiteX1194" fmla="*/ 1653434 w 1906136"/>
                <a:gd name="connsiteY1194" fmla="*/ 1995235 h 2468044"/>
                <a:gd name="connsiteX1195" fmla="*/ 1662747 w 1906136"/>
                <a:gd name="connsiteY1195" fmla="*/ 1973194 h 2468044"/>
                <a:gd name="connsiteX1196" fmla="*/ 1663679 w 1906136"/>
                <a:gd name="connsiteY1196" fmla="*/ 1973194 h 2468044"/>
                <a:gd name="connsiteX1197" fmla="*/ 1665852 w 1906136"/>
                <a:gd name="connsiteY1197" fmla="*/ 1971020 h 2468044"/>
                <a:gd name="connsiteX1198" fmla="*/ 1668025 w 1906136"/>
                <a:gd name="connsiteY1198" fmla="*/ 1971020 h 2468044"/>
                <a:gd name="connsiteX1199" fmla="*/ 1670198 w 1906136"/>
                <a:gd name="connsiteY1199" fmla="*/ 1968847 h 2468044"/>
                <a:gd name="connsiteX1200" fmla="*/ 1671130 w 1906136"/>
                <a:gd name="connsiteY1200" fmla="*/ 1973194 h 2468044"/>
                <a:gd name="connsiteX1201" fmla="*/ 1673303 w 1906136"/>
                <a:gd name="connsiteY1201" fmla="*/ 1978471 h 2468044"/>
                <a:gd name="connsiteX1202" fmla="*/ 1673303 w 1906136"/>
                <a:gd name="connsiteY1202" fmla="*/ 1982817 h 2468044"/>
                <a:gd name="connsiteX1203" fmla="*/ 1673303 w 1906136"/>
                <a:gd name="connsiteY1203" fmla="*/ 1990268 h 2468044"/>
                <a:gd name="connsiteX1204" fmla="*/ 1678580 w 1906136"/>
                <a:gd name="connsiteY1204" fmla="*/ 1990268 h 2468044"/>
                <a:gd name="connsiteX1205" fmla="*/ 1685721 w 1906136"/>
                <a:gd name="connsiteY1205" fmla="*/ 1969158 h 2468044"/>
                <a:gd name="connsiteX1206" fmla="*/ 1692861 w 1906136"/>
                <a:gd name="connsiteY1206" fmla="*/ 1953325 h 2468044"/>
                <a:gd name="connsiteX1207" fmla="*/ 1700001 w 1906136"/>
                <a:gd name="connsiteY1207" fmla="*/ 1936561 h 2468044"/>
                <a:gd name="connsiteX1208" fmla="*/ 1704037 w 1906136"/>
                <a:gd name="connsiteY1208" fmla="*/ 1916692 h 2468044"/>
                <a:gd name="connsiteX1209" fmla="*/ 1706210 w 1906136"/>
                <a:gd name="connsiteY1209" fmla="*/ 1892478 h 2468044"/>
                <a:gd name="connsiteX1210" fmla="*/ 1718628 w 1906136"/>
                <a:gd name="connsiteY1210" fmla="*/ 1892478 h 2468044"/>
                <a:gd name="connsiteX1211" fmla="*/ 1716455 w 1906136"/>
                <a:gd name="connsiteY1211" fmla="*/ 1887200 h 2468044"/>
                <a:gd name="connsiteX1212" fmla="*/ 1714282 w 1906136"/>
                <a:gd name="connsiteY1212" fmla="*/ 1881923 h 2468044"/>
                <a:gd name="connsiteX1213" fmla="*/ 1714282 w 1906136"/>
                <a:gd name="connsiteY1213" fmla="*/ 1877576 h 2468044"/>
                <a:gd name="connsiteX1214" fmla="*/ 1714282 w 1906136"/>
                <a:gd name="connsiteY1214" fmla="*/ 1874472 h 2468044"/>
                <a:gd name="connsiteX1215" fmla="*/ 1718317 w 1906136"/>
                <a:gd name="connsiteY1215" fmla="*/ 1868263 h 2468044"/>
                <a:gd name="connsiteX1216" fmla="*/ 1727631 w 1906136"/>
                <a:gd name="connsiteY1216" fmla="*/ 1857708 h 2468044"/>
                <a:gd name="connsiteX1217" fmla="*/ 1742222 w 1906136"/>
                <a:gd name="connsiteY1217" fmla="*/ 1852430 h 2468044"/>
                <a:gd name="connsiteX1218" fmla="*/ 1757744 w 1906136"/>
                <a:gd name="connsiteY1218" fmla="*/ 1848084 h 2468044"/>
                <a:gd name="connsiteX1219" fmla="*/ 1774508 w 1906136"/>
                <a:gd name="connsiteY1219" fmla="*/ 1847153 h 2468044"/>
                <a:gd name="connsiteX1220" fmla="*/ 1791272 w 1906136"/>
                <a:gd name="connsiteY1220" fmla="*/ 1844979 h 2468044"/>
                <a:gd name="connsiteX1221" fmla="*/ 1801827 w 1906136"/>
                <a:gd name="connsiteY1221" fmla="*/ 1840633 h 2468044"/>
                <a:gd name="connsiteX1222" fmla="*/ 1807105 w 1906136"/>
                <a:gd name="connsiteY1222" fmla="*/ 1833183 h 2468044"/>
                <a:gd name="connsiteX1223" fmla="*/ 1816418 w 1906136"/>
                <a:gd name="connsiteY1223" fmla="*/ 1820454 h 2468044"/>
                <a:gd name="connsiteX1224" fmla="*/ 1825732 w 1906136"/>
                <a:gd name="connsiteY1224" fmla="*/ 1803690 h 2468044"/>
                <a:gd name="connsiteX1225" fmla="*/ 1835045 w 1906136"/>
                <a:gd name="connsiteY1225" fmla="*/ 1787857 h 2468044"/>
                <a:gd name="connsiteX1226" fmla="*/ 1842185 w 1906136"/>
                <a:gd name="connsiteY1226" fmla="*/ 1773267 h 2468044"/>
                <a:gd name="connsiteX1227" fmla="*/ 1845290 w 1906136"/>
                <a:gd name="connsiteY1227" fmla="*/ 1763953 h 2468044"/>
                <a:gd name="connsiteX1228" fmla="*/ 1847463 w 1906136"/>
                <a:gd name="connsiteY1228" fmla="*/ 1749362 h 2468044"/>
                <a:gd name="connsiteX1229" fmla="*/ 1843427 w 1906136"/>
                <a:gd name="connsiteY1229" fmla="*/ 1732598 h 2468044"/>
                <a:gd name="connsiteX1230" fmla="*/ 1842496 w 1906136"/>
                <a:gd name="connsiteY1230" fmla="*/ 1718007 h 2468044"/>
                <a:gd name="connsiteX1231" fmla="*/ 1842496 w 1906136"/>
                <a:gd name="connsiteY1231" fmla="*/ 1707452 h 2468044"/>
                <a:gd name="connsiteX1232" fmla="*/ 1850878 w 1906136"/>
                <a:gd name="connsiteY1232" fmla="*/ 1690688 h 2468044"/>
                <a:gd name="connsiteX1233" fmla="*/ 1863296 w 1906136"/>
                <a:gd name="connsiteY1233" fmla="*/ 1668646 h 2468044"/>
                <a:gd name="connsiteX1234" fmla="*/ 1877887 w 1906136"/>
                <a:gd name="connsiteY1234" fmla="*/ 1646605 h 2468044"/>
                <a:gd name="connsiteX1235" fmla="*/ 1892477 w 1906136"/>
                <a:gd name="connsiteY1235" fmla="*/ 1626736 h 2468044"/>
                <a:gd name="connsiteX1236" fmla="*/ 1906137 w 1906136"/>
                <a:gd name="connsiteY1236" fmla="*/ 1609972 h 2468044"/>
                <a:gd name="connsiteX1237" fmla="*/ 1903964 w 1906136"/>
                <a:gd name="connsiteY1237" fmla="*/ 1601590 h 2468044"/>
                <a:gd name="connsiteX1238" fmla="*/ 1901480 w 1906136"/>
                <a:gd name="connsiteY1238" fmla="*/ 1594450 h 2468044"/>
                <a:gd name="connsiteX1239" fmla="*/ 1340815 w 1906136"/>
                <a:gd name="connsiteY1239" fmla="*/ 768043 h 2468044"/>
                <a:gd name="connsiteX1240" fmla="*/ 1342988 w 1906136"/>
                <a:gd name="connsiteY1240" fmla="*/ 765870 h 2468044"/>
                <a:gd name="connsiteX1241" fmla="*/ 1345162 w 1906136"/>
                <a:gd name="connsiteY1241" fmla="*/ 763697 h 2468044"/>
                <a:gd name="connsiteX1242" fmla="*/ 1348266 w 1906136"/>
                <a:gd name="connsiteY1242" fmla="*/ 760592 h 2468044"/>
                <a:gd name="connsiteX1243" fmla="*/ 1350439 w 1906136"/>
                <a:gd name="connsiteY1243" fmla="*/ 756246 h 2468044"/>
                <a:gd name="connsiteX1244" fmla="*/ 1353544 w 1906136"/>
                <a:gd name="connsiteY1244" fmla="*/ 756246 h 2468044"/>
                <a:gd name="connsiteX1245" fmla="*/ 1352612 w 1906136"/>
                <a:gd name="connsiteY1245" fmla="*/ 760592 h 2468044"/>
                <a:gd name="connsiteX1246" fmla="*/ 1350439 w 1906136"/>
                <a:gd name="connsiteY1246" fmla="*/ 762765 h 2468044"/>
                <a:gd name="connsiteX1247" fmla="*/ 1348266 w 1906136"/>
                <a:gd name="connsiteY1247" fmla="*/ 765870 h 2468044"/>
                <a:gd name="connsiteX1248" fmla="*/ 1348266 w 1906136"/>
                <a:gd name="connsiteY1248" fmla="*/ 768043 h 2468044"/>
                <a:gd name="connsiteX1249" fmla="*/ 1347335 w 1906136"/>
                <a:gd name="connsiteY1249" fmla="*/ 773320 h 2468044"/>
                <a:gd name="connsiteX1250" fmla="*/ 1343299 w 1906136"/>
                <a:gd name="connsiteY1250" fmla="*/ 771147 h 2468044"/>
                <a:gd name="connsiteX1251" fmla="*/ 1341126 w 1906136"/>
                <a:gd name="connsiteY1251" fmla="*/ 770216 h 2468044"/>
                <a:gd name="connsiteX1252" fmla="*/ 1341126 w 1906136"/>
                <a:gd name="connsiteY1252" fmla="*/ 768043 h 2468044"/>
                <a:gd name="connsiteX1253" fmla="*/ 1108602 w 1906136"/>
                <a:gd name="connsiteY1253" fmla="*/ 713094 h 2468044"/>
                <a:gd name="connsiteX1254" fmla="*/ 1117915 w 1906136"/>
                <a:gd name="connsiteY1254" fmla="*/ 701608 h 2468044"/>
                <a:gd name="connsiteX1255" fmla="*/ 1126297 w 1906136"/>
                <a:gd name="connsiteY1255" fmla="*/ 688879 h 2468044"/>
                <a:gd name="connsiteX1256" fmla="*/ 1144924 w 1906136"/>
                <a:gd name="connsiteY1256" fmla="*/ 691052 h 2468044"/>
                <a:gd name="connsiteX1257" fmla="*/ 1159515 w 1906136"/>
                <a:gd name="connsiteY1257" fmla="*/ 698503 h 2468044"/>
                <a:gd name="connsiteX1258" fmla="*/ 1167897 w 1906136"/>
                <a:gd name="connsiteY1258" fmla="*/ 705954 h 2468044"/>
                <a:gd name="connsiteX1259" fmla="*/ 1175037 w 1906136"/>
                <a:gd name="connsiteY1259" fmla="*/ 716509 h 2468044"/>
                <a:gd name="connsiteX1260" fmla="*/ 1181246 w 1906136"/>
                <a:gd name="connsiteY1260" fmla="*/ 727995 h 2468044"/>
                <a:gd name="connsiteX1261" fmla="*/ 1189628 w 1906136"/>
                <a:gd name="connsiteY1261" fmla="*/ 736377 h 2468044"/>
                <a:gd name="connsiteX1262" fmla="*/ 1203288 w 1906136"/>
                <a:gd name="connsiteY1262" fmla="*/ 746001 h 2468044"/>
                <a:gd name="connsiteX1263" fmla="*/ 1211670 w 1906136"/>
                <a:gd name="connsiteY1263" fmla="*/ 749106 h 2468044"/>
                <a:gd name="connsiteX1264" fmla="*/ 1218810 w 1906136"/>
                <a:gd name="connsiteY1264" fmla="*/ 749106 h 2468044"/>
                <a:gd name="connsiteX1265" fmla="*/ 1228124 w 1906136"/>
                <a:gd name="connsiteY1265" fmla="*/ 751279 h 2468044"/>
                <a:gd name="connsiteX1266" fmla="*/ 1237437 w 1906136"/>
                <a:gd name="connsiteY1266" fmla="*/ 756556 h 2468044"/>
                <a:gd name="connsiteX1267" fmla="*/ 1237437 w 1906136"/>
                <a:gd name="connsiteY1267" fmla="*/ 766180 h 2468044"/>
                <a:gd name="connsiteX1268" fmla="*/ 1235264 w 1906136"/>
                <a:gd name="connsiteY1268" fmla="*/ 771458 h 2468044"/>
                <a:gd name="connsiteX1269" fmla="*/ 1235264 w 1906136"/>
                <a:gd name="connsiteY1269" fmla="*/ 775804 h 2468044"/>
                <a:gd name="connsiteX1270" fmla="*/ 1233091 w 1906136"/>
                <a:gd name="connsiteY1270" fmla="*/ 777977 h 2468044"/>
                <a:gd name="connsiteX1271" fmla="*/ 1232159 w 1906136"/>
                <a:gd name="connsiteY1271" fmla="*/ 778909 h 2468044"/>
                <a:gd name="connsiteX1272" fmla="*/ 1229986 w 1906136"/>
                <a:gd name="connsiteY1272" fmla="*/ 778909 h 2468044"/>
                <a:gd name="connsiteX1273" fmla="*/ 1227813 w 1906136"/>
                <a:gd name="connsiteY1273" fmla="*/ 778909 h 2468044"/>
                <a:gd name="connsiteX1274" fmla="*/ 1225640 w 1906136"/>
                <a:gd name="connsiteY1274" fmla="*/ 781082 h 2468044"/>
                <a:gd name="connsiteX1275" fmla="*/ 1224709 w 1906136"/>
                <a:gd name="connsiteY1275" fmla="*/ 783255 h 2468044"/>
                <a:gd name="connsiteX1276" fmla="*/ 1222535 w 1906136"/>
                <a:gd name="connsiteY1276" fmla="*/ 785428 h 2468044"/>
                <a:gd name="connsiteX1277" fmla="*/ 1218500 w 1906136"/>
                <a:gd name="connsiteY1277" fmla="*/ 795983 h 2468044"/>
                <a:gd name="connsiteX1278" fmla="*/ 1220673 w 1906136"/>
                <a:gd name="connsiteY1278" fmla="*/ 805607 h 2468044"/>
                <a:gd name="connsiteX1279" fmla="*/ 1222846 w 1906136"/>
                <a:gd name="connsiteY1279" fmla="*/ 810884 h 2468044"/>
                <a:gd name="connsiteX1280" fmla="*/ 1222846 w 1906136"/>
                <a:gd name="connsiteY1280" fmla="*/ 818335 h 2468044"/>
                <a:gd name="connsiteX1281" fmla="*/ 1217568 w 1906136"/>
                <a:gd name="connsiteY1281" fmla="*/ 827959 h 2468044"/>
                <a:gd name="connsiteX1282" fmla="*/ 1218500 w 1906136"/>
                <a:gd name="connsiteY1282" fmla="*/ 831063 h 2468044"/>
                <a:gd name="connsiteX1283" fmla="*/ 1218500 w 1906136"/>
                <a:gd name="connsiteY1283" fmla="*/ 833237 h 2468044"/>
                <a:gd name="connsiteX1284" fmla="*/ 1218500 w 1906136"/>
                <a:gd name="connsiteY1284" fmla="*/ 835410 h 2468044"/>
                <a:gd name="connsiteX1285" fmla="*/ 1220673 w 1906136"/>
                <a:gd name="connsiteY1285" fmla="*/ 837583 h 2468044"/>
                <a:gd name="connsiteX1286" fmla="*/ 1222846 w 1906136"/>
                <a:gd name="connsiteY1286" fmla="*/ 838514 h 2468044"/>
                <a:gd name="connsiteX1287" fmla="*/ 1225950 w 1906136"/>
                <a:gd name="connsiteY1287" fmla="*/ 837583 h 2468044"/>
                <a:gd name="connsiteX1288" fmla="*/ 1237437 w 1906136"/>
                <a:gd name="connsiteY1288" fmla="*/ 833237 h 2468044"/>
                <a:gd name="connsiteX1289" fmla="*/ 1252959 w 1906136"/>
                <a:gd name="connsiteY1289" fmla="*/ 825786 h 2468044"/>
                <a:gd name="connsiteX1290" fmla="*/ 1269723 w 1906136"/>
                <a:gd name="connsiteY1290" fmla="*/ 815231 h 2468044"/>
                <a:gd name="connsiteX1291" fmla="*/ 1288350 w 1906136"/>
                <a:gd name="connsiteY1291" fmla="*/ 805607 h 2468044"/>
                <a:gd name="connsiteX1292" fmla="*/ 1302941 w 1906136"/>
                <a:gd name="connsiteY1292" fmla="*/ 794120 h 2468044"/>
                <a:gd name="connsiteX1293" fmla="*/ 1315359 w 1906136"/>
                <a:gd name="connsiteY1293" fmla="*/ 786670 h 2468044"/>
                <a:gd name="connsiteX1294" fmla="*/ 1322499 w 1906136"/>
                <a:gd name="connsiteY1294" fmla="*/ 781392 h 2468044"/>
                <a:gd name="connsiteX1295" fmla="*/ 1325603 w 1906136"/>
                <a:gd name="connsiteY1295" fmla="*/ 783565 h 2468044"/>
                <a:gd name="connsiteX1296" fmla="*/ 1327777 w 1906136"/>
                <a:gd name="connsiteY1296" fmla="*/ 783565 h 2468044"/>
                <a:gd name="connsiteX1297" fmla="*/ 1329950 w 1906136"/>
                <a:gd name="connsiteY1297" fmla="*/ 783565 h 2468044"/>
                <a:gd name="connsiteX1298" fmla="*/ 1332123 w 1906136"/>
                <a:gd name="connsiteY1298" fmla="*/ 785738 h 2468044"/>
                <a:gd name="connsiteX1299" fmla="*/ 1332123 w 1906136"/>
                <a:gd name="connsiteY1299" fmla="*/ 786670 h 2468044"/>
                <a:gd name="connsiteX1300" fmla="*/ 1333054 w 1906136"/>
                <a:gd name="connsiteY1300" fmla="*/ 791016 h 2468044"/>
                <a:gd name="connsiteX1301" fmla="*/ 1337090 w 1906136"/>
                <a:gd name="connsiteY1301" fmla="*/ 791016 h 2468044"/>
                <a:gd name="connsiteX1302" fmla="*/ 1329950 w 1906136"/>
                <a:gd name="connsiteY1302" fmla="*/ 801571 h 2468044"/>
                <a:gd name="connsiteX1303" fmla="*/ 1313186 w 1906136"/>
                <a:gd name="connsiteY1303" fmla="*/ 811195 h 2468044"/>
                <a:gd name="connsiteX1304" fmla="*/ 1295490 w 1906136"/>
                <a:gd name="connsiteY1304" fmla="*/ 818646 h 2468044"/>
                <a:gd name="connsiteX1305" fmla="*/ 1276863 w 1906136"/>
                <a:gd name="connsiteY1305" fmla="*/ 826096 h 2468044"/>
                <a:gd name="connsiteX1306" fmla="*/ 1259168 w 1906136"/>
                <a:gd name="connsiteY1306" fmla="*/ 835720 h 2468044"/>
                <a:gd name="connsiteX1307" fmla="*/ 1242404 w 1906136"/>
                <a:gd name="connsiteY1307" fmla="*/ 845344 h 2468044"/>
                <a:gd name="connsiteX1308" fmla="*/ 1233091 w 1906136"/>
                <a:gd name="connsiteY1308" fmla="*/ 859004 h 2468044"/>
                <a:gd name="connsiteX1309" fmla="*/ 1210118 w 1906136"/>
                <a:gd name="connsiteY1309" fmla="*/ 855899 h 2468044"/>
                <a:gd name="connsiteX1310" fmla="*/ 1207945 w 1906136"/>
                <a:gd name="connsiteY1310" fmla="*/ 831684 h 2468044"/>
                <a:gd name="connsiteX1311" fmla="*/ 1207945 w 1906136"/>
                <a:gd name="connsiteY1311" fmla="*/ 809332 h 2468044"/>
                <a:gd name="connsiteX1312" fmla="*/ 1207945 w 1906136"/>
                <a:gd name="connsiteY1312" fmla="*/ 791326 h 2468044"/>
                <a:gd name="connsiteX1313" fmla="*/ 1205771 w 1906136"/>
                <a:gd name="connsiteY1313" fmla="*/ 771147 h 2468044"/>
                <a:gd name="connsiteX1314" fmla="*/ 1193354 w 1906136"/>
                <a:gd name="connsiteY1314" fmla="*/ 771147 h 2468044"/>
                <a:gd name="connsiteX1315" fmla="*/ 1191180 w 1906136"/>
                <a:gd name="connsiteY1315" fmla="*/ 778598 h 2468044"/>
                <a:gd name="connsiteX1316" fmla="*/ 1185903 w 1906136"/>
                <a:gd name="connsiteY1316" fmla="*/ 789153 h 2468044"/>
                <a:gd name="connsiteX1317" fmla="*/ 1180625 w 1906136"/>
                <a:gd name="connsiteY1317" fmla="*/ 801882 h 2468044"/>
                <a:gd name="connsiteX1318" fmla="*/ 1174416 w 1906136"/>
                <a:gd name="connsiteY1318" fmla="*/ 816783 h 2468044"/>
                <a:gd name="connsiteX1319" fmla="*/ 1169139 w 1906136"/>
                <a:gd name="connsiteY1319" fmla="*/ 828269 h 2468044"/>
                <a:gd name="connsiteX1320" fmla="*/ 1166034 w 1906136"/>
                <a:gd name="connsiteY1320" fmla="*/ 835720 h 2468044"/>
                <a:gd name="connsiteX1321" fmla="*/ 1166034 w 1906136"/>
                <a:gd name="connsiteY1321" fmla="*/ 838825 h 2468044"/>
                <a:gd name="connsiteX1322" fmla="*/ 1159825 w 1906136"/>
                <a:gd name="connsiteY1322" fmla="*/ 837893 h 2468044"/>
                <a:gd name="connsiteX1323" fmla="*/ 1158894 w 1906136"/>
                <a:gd name="connsiteY1323" fmla="*/ 835720 h 2468044"/>
                <a:gd name="connsiteX1324" fmla="*/ 1156721 w 1906136"/>
                <a:gd name="connsiteY1324" fmla="*/ 833547 h 2468044"/>
                <a:gd name="connsiteX1325" fmla="*/ 1154548 w 1906136"/>
                <a:gd name="connsiteY1325" fmla="*/ 831374 h 2468044"/>
                <a:gd name="connsiteX1326" fmla="*/ 1154548 w 1906136"/>
                <a:gd name="connsiteY1326" fmla="*/ 828269 h 2468044"/>
                <a:gd name="connsiteX1327" fmla="*/ 1153306 w 1906136"/>
                <a:gd name="connsiteY1327" fmla="*/ 822061 h 2468044"/>
                <a:gd name="connsiteX1328" fmla="*/ 1153306 w 1906136"/>
                <a:gd name="connsiteY1328" fmla="*/ 812747 h 2468044"/>
                <a:gd name="connsiteX1329" fmla="*/ 1159515 w 1906136"/>
                <a:gd name="connsiteY1329" fmla="*/ 797846 h 2468044"/>
                <a:gd name="connsiteX1330" fmla="*/ 1166655 w 1906136"/>
                <a:gd name="connsiteY1330" fmla="*/ 780771 h 2468044"/>
                <a:gd name="connsiteX1331" fmla="*/ 1175037 w 1906136"/>
                <a:gd name="connsiteY1331" fmla="*/ 768043 h 2468044"/>
                <a:gd name="connsiteX1332" fmla="*/ 1182177 w 1906136"/>
                <a:gd name="connsiteY1332" fmla="*/ 756556 h 2468044"/>
                <a:gd name="connsiteX1333" fmla="*/ 1175037 w 1906136"/>
                <a:gd name="connsiteY1333" fmla="*/ 748174 h 2468044"/>
                <a:gd name="connsiteX1334" fmla="*/ 1167897 w 1906136"/>
                <a:gd name="connsiteY1334" fmla="*/ 743828 h 2468044"/>
                <a:gd name="connsiteX1335" fmla="*/ 1160757 w 1906136"/>
                <a:gd name="connsiteY1335" fmla="*/ 740724 h 2468044"/>
                <a:gd name="connsiteX1336" fmla="*/ 1152375 w 1906136"/>
                <a:gd name="connsiteY1336" fmla="*/ 736377 h 2468044"/>
                <a:gd name="connsiteX1337" fmla="*/ 1147097 w 1906136"/>
                <a:gd name="connsiteY1337" fmla="*/ 723649 h 2468044"/>
                <a:gd name="connsiteX1338" fmla="*/ 1137784 w 1906136"/>
                <a:gd name="connsiteY1338" fmla="*/ 723649 h 2468044"/>
                <a:gd name="connsiteX1339" fmla="*/ 1137784 w 1906136"/>
                <a:gd name="connsiteY1339" fmla="*/ 728927 h 2468044"/>
                <a:gd name="connsiteX1340" fmla="*/ 1135611 w 1906136"/>
                <a:gd name="connsiteY1340" fmla="*/ 733273 h 2468044"/>
                <a:gd name="connsiteX1341" fmla="*/ 1135611 w 1906136"/>
                <a:gd name="connsiteY1341" fmla="*/ 738551 h 2468044"/>
                <a:gd name="connsiteX1342" fmla="*/ 1133438 w 1906136"/>
                <a:gd name="connsiteY1342" fmla="*/ 746001 h 2468044"/>
                <a:gd name="connsiteX1343" fmla="*/ 1126297 w 1906136"/>
                <a:gd name="connsiteY1343" fmla="*/ 736377 h 2468044"/>
                <a:gd name="connsiteX1344" fmla="*/ 1121020 w 1906136"/>
                <a:gd name="connsiteY1344" fmla="*/ 731100 h 2468044"/>
                <a:gd name="connsiteX1345" fmla="*/ 1113879 w 1906136"/>
                <a:gd name="connsiteY1345" fmla="*/ 727995 h 2468044"/>
                <a:gd name="connsiteX1346" fmla="*/ 1103324 w 1906136"/>
                <a:gd name="connsiteY1346" fmla="*/ 728927 h 2468044"/>
                <a:gd name="connsiteX1347" fmla="*/ 1108602 w 1906136"/>
                <a:gd name="connsiteY1347" fmla="*/ 713094 h 246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Lst>
              <a:rect l="l" t="t" r="r" b="b"/>
              <a:pathLst>
                <a:path w="1906136" h="2468044">
                  <a:moveTo>
                    <a:pt x="1901480" y="1594450"/>
                  </a:moveTo>
                  <a:lnTo>
                    <a:pt x="1898376" y="1588241"/>
                  </a:lnTo>
                  <a:lnTo>
                    <a:pt x="1892167" y="1582963"/>
                  </a:lnTo>
                  <a:lnTo>
                    <a:pt x="1886889" y="1575513"/>
                  </a:lnTo>
                  <a:lnTo>
                    <a:pt x="1879749" y="1577686"/>
                  </a:lnTo>
                  <a:lnTo>
                    <a:pt x="1870436" y="1577686"/>
                  </a:lnTo>
                  <a:lnTo>
                    <a:pt x="1862054" y="1575513"/>
                  </a:lnTo>
                  <a:lnTo>
                    <a:pt x="1855845" y="1568062"/>
                  </a:lnTo>
                  <a:lnTo>
                    <a:pt x="1854913" y="1558748"/>
                  </a:lnTo>
                  <a:lnTo>
                    <a:pt x="1850878" y="1548193"/>
                  </a:lnTo>
                  <a:lnTo>
                    <a:pt x="1845600" y="1542916"/>
                  </a:lnTo>
                  <a:lnTo>
                    <a:pt x="1789410" y="1538569"/>
                  </a:lnTo>
                  <a:lnTo>
                    <a:pt x="1785374" y="1537638"/>
                  </a:lnTo>
                  <a:lnTo>
                    <a:pt x="1782269" y="1535465"/>
                  </a:lnTo>
                  <a:lnTo>
                    <a:pt x="1778233" y="1533292"/>
                  </a:lnTo>
                  <a:lnTo>
                    <a:pt x="1777302" y="1533292"/>
                  </a:lnTo>
                  <a:lnTo>
                    <a:pt x="1771093" y="1531119"/>
                  </a:lnTo>
                  <a:lnTo>
                    <a:pt x="1767989" y="1533292"/>
                  </a:lnTo>
                  <a:lnTo>
                    <a:pt x="1762711" y="1535465"/>
                  </a:lnTo>
                  <a:lnTo>
                    <a:pt x="1758675" y="1522737"/>
                  </a:lnTo>
                  <a:lnTo>
                    <a:pt x="1736944" y="1515286"/>
                  </a:lnTo>
                  <a:lnTo>
                    <a:pt x="1713971" y="1515286"/>
                  </a:lnTo>
                  <a:lnTo>
                    <a:pt x="1717075" y="1509077"/>
                  </a:lnTo>
                  <a:lnTo>
                    <a:pt x="1721111" y="1505973"/>
                  </a:lnTo>
                  <a:lnTo>
                    <a:pt x="1724216" y="1500695"/>
                  </a:lnTo>
                  <a:lnTo>
                    <a:pt x="1728252" y="1496349"/>
                  </a:lnTo>
                  <a:lnTo>
                    <a:pt x="1729183" y="1488898"/>
                  </a:lnTo>
                  <a:lnTo>
                    <a:pt x="1704037" y="1476170"/>
                  </a:lnTo>
                  <a:lnTo>
                    <a:pt x="1682306" y="1459406"/>
                  </a:lnTo>
                  <a:lnTo>
                    <a:pt x="1662437" y="1439537"/>
                  </a:lnTo>
                  <a:lnTo>
                    <a:pt x="1645673" y="1417496"/>
                  </a:lnTo>
                  <a:lnTo>
                    <a:pt x="1621769" y="1415322"/>
                  </a:lnTo>
                  <a:lnTo>
                    <a:pt x="1604073" y="1414391"/>
                  </a:lnTo>
                  <a:lnTo>
                    <a:pt x="1582342" y="1412218"/>
                  </a:lnTo>
                  <a:lnTo>
                    <a:pt x="1578306" y="1400732"/>
                  </a:lnTo>
                  <a:lnTo>
                    <a:pt x="1571166" y="1393281"/>
                  </a:lnTo>
                  <a:lnTo>
                    <a:pt x="1562784" y="1392350"/>
                  </a:lnTo>
                  <a:lnTo>
                    <a:pt x="1549124" y="1388003"/>
                  </a:lnTo>
                  <a:lnTo>
                    <a:pt x="1549124" y="1377448"/>
                  </a:lnTo>
                  <a:lnTo>
                    <a:pt x="1536707" y="1371239"/>
                  </a:lnTo>
                  <a:lnTo>
                    <a:pt x="1529566" y="1365962"/>
                  </a:lnTo>
                  <a:lnTo>
                    <a:pt x="1522426" y="1360684"/>
                  </a:lnTo>
                  <a:lnTo>
                    <a:pt x="1510008" y="1356338"/>
                  </a:lnTo>
                  <a:lnTo>
                    <a:pt x="1512181" y="1353233"/>
                  </a:lnTo>
                  <a:lnTo>
                    <a:pt x="1512181" y="1351060"/>
                  </a:lnTo>
                  <a:lnTo>
                    <a:pt x="1514354" y="1350129"/>
                  </a:lnTo>
                  <a:lnTo>
                    <a:pt x="1514354" y="1347956"/>
                  </a:lnTo>
                  <a:lnTo>
                    <a:pt x="1514354" y="1343609"/>
                  </a:lnTo>
                  <a:lnTo>
                    <a:pt x="1488277" y="1345783"/>
                  </a:lnTo>
                  <a:lnTo>
                    <a:pt x="1463131" y="1347956"/>
                  </a:lnTo>
                  <a:lnTo>
                    <a:pt x="1441400" y="1345783"/>
                  </a:lnTo>
                  <a:lnTo>
                    <a:pt x="1419668" y="1338332"/>
                  </a:lnTo>
                  <a:lnTo>
                    <a:pt x="1402904" y="1323741"/>
                  </a:lnTo>
                  <a:lnTo>
                    <a:pt x="1399800" y="1325914"/>
                  </a:lnTo>
                  <a:lnTo>
                    <a:pt x="1395764" y="1328087"/>
                  </a:lnTo>
                  <a:lnTo>
                    <a:pt x="1393591" y="1329019"/>
                  </a:lnTo>
                  <a:lnTo>
                    <a:pt x="1392660" y="1331192"/>
                  </a:lnTo>
                  <a:lnTo>
                    <a:pt x="1390487" y="1333365"/>
                  </a:lnTo>
                  <a:lnTo>
                    <a:pt x="1386451" y="1336469"/>
                  </a:lnTo>
                  <a:lnTo>
                    <a:pt x="1386451" y="1340815"/>
                  </a:lnTo>
                  <a:lnTo>
                    <a:pt x="1383346" y="1338642"/>
                  </a:lnTo>
                  <a:lnTo>
                    <a:pt x="1381173" y="1336469"/>
                  </a:lnTo>
                  <a:lnTo>
                    <a:pt x="1379000" y="1336469"/>
                  </a:lnTo>
                  <a:lnTo>
                    <a:pt x="1379000" y="1335538"/>
                  </a:lnTo>
                  <a:lnTo>
                    <a:pt x="1381173" y="1335538"/>
                  </a:lnTo>
                  <a:lnTo>
                    <a:pt x="1381173" y="1331192"/>
                  </a:lnTo>
                  <a:lnTo>
                    <a:pt x="1383346" y="1328087"/>
                  </a:lnTo>
                  <a:lnTo>
                    <a:pt x="1378069" y="1328087"/>
                  </a:lnTo>
                  <a:lnTo>
                    <a:pt x="1374033" y="1325914"/>
                  </a:lnTo>
                  <a:lnTo>
                    <a:pt x="1371860" y="1325914"/>
                  </a:lnTo>
                  <a:lnTo>
                    <a:pt x="1368755" y="1325914"/>
                  </a:lnTo>
                  <a:lnTo>
                    <a:pt x="1366582" y="1325914"/>
                  </a:lnTo>
                  <a:lnTo>
                    <a:pt x="1363478" y="1328087"/>
                  </a:lnTo>
                  <a:lnTo>
                    <a:pt x="1343609" y="1331192"/>
                  </a:lnTo>
                  <a:lnTo>
                    <a:pt x="1329950" y="1338642"/>
                  </a:lnTo>
                  <a:lnTo>
                    <a:pt x="1319395" y="1347956"/>
                  </a:lnTo>
                  <a:lnTo>
                    <a:pt x="1310081" y="1358511"/>
                  </a:lnTo>
                  <a:lnTo>
                    <a:pt x="1302941" y="1373102"/>
                  </a:lnTo>
                  <a:lnTo>
                    <a:pt x="1296111" y="1371550"/>
                  </a:lnTo>
                  <a:lnTo>
                    <a:pt x="1290833" y="1370618"/>
                  </a:lnTo>
                  <a:lnTo>
                    <a:pt x="1288660" y="1370618"/>
                  </a:lnTo>
                  <a:lnTo>
                    <a:pt x="1286798" y="1368445"/>
                  </a:lnTo>
                  <a:lnTo>
                    <a:pt x="1283693" y="1364099"/>
                  </a:lnTo>
                  <a:lnTo>
                    <a:pt x="1281520" y="1360994"/>
                  </a:lnTo>
                  <a:lnTo>
                    <a:pt x="1264756" y="1360994"/>
                  </a:lnTo>
                  <a:lnTo>
                    <a:pt x="1255443" y="1364099"/>
                  </a:lnTo>
                  <a:lnTo>
                    <a:pt x="1248302" y="1373412"/>
                  </a:lnTo>
                  <a:lnTo>
                    <a:pt x="1234643" y="1370308"/>
                  </a:lnTo>
                  <a:lnTo>
                    <a:pt x="1223156" y="1364099"/>
                  </a:lnTo>
                  <a:lnTo>
                    <a:pt x="1216016" y="1356648"/>
                  </a:lnTo>
                  <a:lnTo>
                    <a:pt x="1210739" y="1350439"/>
                  </a:lnTo>
                  <a:lnTo>
                    <a:pt x="1201425" y="1341126"/>
                  </a:lnTo>
                  <a:lnTo>
                    <a:pt x="1201425" y="1326535"/>
                  </a:lnTo>
                  <a:lnTo>
                    <a:pt x="1205461" y="1311944"/>
                  </a:lnTo>
                  <a:lnTo>
                    <a:pt x="1208565" y="1300457"/>
                  </a:lnTo>
                  <a:lnTo>
                    <a:pt x="1206392" y="1284625"/>
                  </a:lnTo>
                  <a:lnTo>
                    <a:pt x="1199252" y="1273138"/>
                  </a:lnTo>
                  <a:lnTo>
                    <a:pt x="1190870" y="1267861"/>
                  </a:lnTo>
                  <a:lnTo>
                    <a:pt x="1177210" y="1265688"/>
                  </a:lnTo>
                  <a:lnTo>
                    <a:pt x="1162619" y="1265688"/>
                  </a:lnTo>
                  <a:lnTo>
                    <a:pt x="1147097" y="1267861"/>
                  </a:lnTo>
                  <a:lnTo>
                    <a:pt x="1128470" y="1267861"/>
                  </a:lnTo>
                  <a:lnTo>
                    <a:pt x="1134679" y="1255132"/>
                  </a:lnTo>
                  <a:lnTo>
                    <a:pt x="1139957" y="1238368"/>
                  </a:lnTo>
                  <a:lnTo>
                    <a:pt x="1145234" y="1220362"/>
                  </a:lnTo>
                  <a:lnTo>
                    <a:pt x="1150512" y="1206703"/>
                  </a:lnTo>
                  <a:lnTo>
                    <a:pt x="1157652" y="1199252"/>
                  </a:lnTo>
                  <a:lnTo>
                    <a:pt x="1157652" y="1183420"/>
                  </a:lnTo>
                  <a:lnTo>
                    <a:pt x="1152375" y="1184351"/>
                  </a:lnTo>
                  <a:lnTo>
                    <a:pt x="1148339" y="1184351"/>
                  </a:lnTo>
                  <a:lnTo>
                    <a:pt x="1147097" y="1184351"/>
                  </a:lnTo>
                  <a:lnTo>
                    <a:pt x="1147097" y="1186524"/>
                  </a:lnTo>
                  <a:lnTo>
                    <a:pt x="1144924" y="1186524"/>
                  </a:lnTo>
                  <a:lnTo>
                    <a:pt x="1144924" y="1184351"/>
                  </a:lnTo>
                  <a:lnTo>
                    <a:pt x="1142751" y="1183420"/>
                  </a:lnTo>
                  <a:lnTo>
                    <a:pt x="1141820" y="1179073"/>
                  </a:lnTo>
                  <a:lnTo>
                    <a:pt x="1125055" y="1181246"/>
                  </a:lnTo>
                  <a:lnTo>
                    <a:pt x="1113569" y="1186524"/>
                  </a:lnTo>
                  <a:lnTo>
                    <a:pt x="1105187" y="1195837"/>
                  </a:lnTo>
                  <a:lnTo>
                    <a:pt x="1103014" y="1198942"/>
                  </a:lnTo>
                  <a:lnTo>
                    <a:pt x="1100841" y="1205151"/>
                  </a:lnTo>
                  <a:lnTo>
                    <a:pt x="1098668" y="1210428"/>
                  </a:lnTo>
                  <a:lnTo>
                    <a:pt x="1097736" y="1215706"/>
                  </a:lnTo>
                  <a:lnTo>
                    <a:pt x="1093700" y="1220052"/>
                  </a:lnTo>
                  <a:lnTo>
                    <a:pt x="1093700" y="1220983"/>
                  </a:lnTo>
                  <a:lnTo>
                    <a:pt x="1091527" y="1220983"/>
                  </a:lnTo>
                  <a:lnTo>
                    <a:pt x="1090596" y="1220983"/>
                  </a:lnTo>
                  <a:lnTo>
                    <a:pt x="1086560" y="1220983"/>
                  </a:lnTo>
                  <a:lnTo>
                    <a:pt x="1084387" y="1220983"/>
                  </a:lnTo>
                  <a:lnTo>
                    <a:pt x="1081283" y="1223157"/>
                  </a:lnTo>
                  <a:lnTo>
                    <a:pt x="1066692" y="1230607"/>
                  </a:lnTo>
                  <a:lnTo>
                    <a:pt x="1057378" y="1234953"/>
                  </a:lnTo>
                  <a:lnTo>
                    <a:pt x="1052101" y="1232780"/>
                  </a:lnTo>
                  <a:lnTo>
                    <a:pt x="1048065" y="1230607"/>
                  </a:lnTo>
                  <a:lnTo>
                    <a:pt x="1044960" y="1227503"/>
                  </a:lnTo>
                  <a:lnTo>
                    <a:pt x="1037820" y="1225330"/>
                  </a:lnTo>
                  <a:lnTo>
                    <a:pt x="1025402" y="1223157"/>
                  </a:lnTo>
                  <a:lnTo>
                    <a:pt x="1013916" y="1201115"/>
                  </a:lnTo>
                  <a:lnTo>
                    <a:pt x="1006776" y="1183109"/>
                  </a:lnTo>
                  <a:lnTo>
                    <a:pt x="1005844" y="1164172"/>
                  </a:lnTo>
                  <a:lnTo>
                    <a:pt x="1005844" y="1146166"/>
                  </a:lnTo>
                  <a:lnTo>
                    <a:pt x="1012985" y="1121951"/>
                  </a:lnTo>
                  <a:lnTo>
                    <a:pt x="1016089" y="1111396"/>
                  </a:lnTo>
                  <a:lnTo>
                    <a:pt x="1016089" y="1102083"/>
                  </a:lnTo>
                  <a:lnTo>
                    <a:pt x="1013916" y="1094632"/>
                  </a:lnTo>
                  <a:lnTo>
                    <a:pt x="1017952" y="1085319"/>
                  </a:lnTo>
                  <a:lnTo>
                    <a:pt x="1025092" y="1074764"/>
                  </a:lnTo>
                  <a:lnTo>
                    <a:pt x="1035647" y="1067313"/>
                  </a:lnTo>
                  <a:lnTo>
                    <a:pt x="1048065" y="1061104"/>
                  </a:lnTo>
                  <a:lnTo>
                    <a:pt x="1059551" y="1057999"/>
                  </a:lnTo>
                  <a:lnTo>
                    <a:pt x="1076316" y="1055826"/>
                  </a:lnTo>
                  <a:lnTo>
                    <a:pt x="1091838" y="1055826"/>
                  </a:lnTo>
                  <a:lnTo>
                    <a:pt x="1108602" y="1060173"/>
                  </a:lnTo>
                  <a:lnTo>
                    <a:pt x="1121020" y="1065450"/>
                  </a:lnTo>
                  <a:lnTo>
                    <a:pt x="1137784" y="1065450"/>
                  </a:lnTo>
                  <a:lnTo>
                    <a:pt x="1134679" y="1060173"/>
                  </a:lnTo>
                  <a:lnTo>
                    <a:pt x="1132506" y="1055826"/>
                  </a:lnTo>
                  <a:lnTo>
                    <a:pt x="1130333" y="1052722"/>
                  </a:lnTo>
                  <a:lnTo>
                    <a:pt x="1127229" y="1047444"/>
                  </a:lnTo>
                  <a:lnTo>
                    <a:pt x="1125055" y="1041235"/>
                  </a:lnTo>
                  <a:lnTo>
                    <a:pt x="1128160" y="1041235"/>
                  </a:lnTo>
                  <a:lnTo>
                    <a:pt x="1128160" y="1038131"/>
                  </a:lnTo>
                  <a:lnTo>
                    <a:pt x="1149891" y="1041235"/>
                  </a:lnTo>
                  <a:lnTo>
                    <a:pt x="1168518" y="1048686"/>
                  </a:lnTo>
                  <a:lnTo>
                    <a:pt x="1184040" y="1056137"/>
                  </a:lnTo>
                  <a:lnTo>
                    <a:pt x="1197700" y="1058310"/>
                  </a:lnTo>
                  <a:lnTo>
                    <a:pt x="1208255" y="1067623"/>
                  </a:lnTo>
                  <a:lnTo>
                    <a:pt x="1219741" y="1083456"/>
                  </a:lnTo>
                  <a:lnTo>
                    <a:pt x="1230297" y="1105498"/>
                  </a:lnTo>
                  <a:lnTo>
                    <a:pt x="1239610" y="1126608"/>
                  </a:lnTo>
                  <a:lnTo>
                    <a:pt x="1244888" y="1142441"/>
                  </a:lnTo>
                  <a:lnTo>
                    <a:pt x="1257305" y="1146787"/>
                  </a:lnTo>
                  <a:lnTo>
                    <a:pt x="1257305" y="1142441"/>
                  </a:lnTo>
                  <a:lnTo>
                    <a:pt x="1261341" y="1142441"/>
                  </a:lnTo>
                  <a:lnTo>
                    <a:pt x="1257305" y="1124435"/>
                  </a:lnTo>
                  <a:lnTo>
                    <a:pt x="1250165" y="1104566"/>
                  </a:lnTo>
                  <a:lnTo>
                    <a:pt x="1243025" y="1083456"/>
                  </a:lnTo>
                  <a:lnTo>
                    <a:pt x="1237747" y="1063587"/>
                  </a:lnTo>
                  <a:lnTo>
                    <a:pt x="1235574" y="1045581"/>
                  </a:lnTo>
                  <a:lnTo>
                    <a:pt x="1241783" y="1030991"/>
                  </a:lnTo>
                  <a:lnTo>
                    <a:pt x="1247061" y="1012053"/>
                  </a:lnTo>
                  <a:lnTo>
                    <a:pt x="1257616" y="997462"/>
                  </a:lnTo>
                  <a:lnTo>
                    <a:pt x="1274380" y="986907"/>
                  </a:lnTo>
                  <a:lnTo>
                    <a:pt x="1291144" y="975421"/>
                  </a:lnTo>
                  <a:lnTo>
                    <a:pt x="1306666" y="967039"/>
                  </a:lnTo>
                  <a:lnTo>
                    <a:pt x="1321257" y="957725"/>
                  </a:lnTo>
                  <a:lnTo>
                    <a:pt x="1321257" y="952448"/>
                  </a:lnTo>
                  <a:lnTo>
                    <a:pt x="1318153" y="940961"/>
                  </a:lnTo>
                  <a:lnTo>
                    <a:pt x="1314117" y="928233"/>
                  </a:lnTo>
                  <a:lnTo>
                    <a:pt x="1311012" y="917678"/>
                  </a:lnTo>
                  <a:lnTo>
                    <a:pt x="1308839" y="913332"/>
                  </a:lnTo>
                  <a:lnTo>
                    <a:pt x="1308839" y="904018"/>
                  </a:lnTo>
                  <a:lnTo>
                    <a:pt x="1314117" y="908364"/>
                  </a:lnTo>
                  <a:lnTo>
                    <a:pt x="1316290" y="910538"/>
                  </a:lnTo>
                  <a:lnTo>
                    <a:pt x="1320326" y="911469"/>
                  </a:lnTo>
                  <a:lnTo>
                    <a:pt x="1321257" y="913642"/>
                  </a:lnTo>
                  <a:lnTo>
                    <a:pt x="1325293" y="917988"/>
                  </a:lnTo>
                  <a:lnTo>
                    <a:pt x="1337711" y="886633"/>
                  </a:lnTo>
                  <a:lnTo>
                    <a:pt x="1348266" y="857141"/>
                  </a:lnTo>
                  <a:lnTo>
                    <a:pt x="1362857" y="854968"/>
                  </a:lnTo>
                  <a:lnTo>
                    <a:pt x="1376517" y="852795"/>
                  </a:lnTo>
                  <a:lnTo>
                    <a:pt x="1391108" y="849690"/>
                  </a:lnTo>
                  <a:lnTo>
                    <a:pt x="1401663" y="840377"/>
                  </a:lnTo>
                  <a:lnTo>
                    <a:pt x="1408803" y="840377"/>
                  </a:lnTo>
                  <a:lnTo>
                    <a:pt x="1405698" y="837272"/>
                  </a:lnTo>
                  <a:lnTo>
                    <a:pt x="1398558" y="835099"/>
                  </a:lnTo>
                  <a:lnTo>
                    <a:pt x="1392349" y="832926"/>
                  </a:lnTo>
                  <a:lnTo>
                    <a:pt x="1398558" y="814920"/>
                  </a:lnTo>
                  <a:lnTo>
                    <a:pt x="1406940" y="802192"/>
                  </a:lnTo>
                  <a:lnTo>
                    <a:pt x="1420600" y="792879"/>
                  </a:lnTo>
                  <a:lnTo>
                    <a:pt x="1435191" y="785428"/>
                  </a:lnTo>
                  <a:lnTo>
                    <a:pt x="1448850" y="780150"/>
                  </a:lnTo>
                  <a:lnTo>
                    <a:pt x="1465615" y="772700"/>
                  </a:lnTo>
                  <a:lnTo>
                    <a:pt x="1478032" y="763386"/>
                  </a:lnTo>
                  <a:lnTo>
                    <a:pt x="1478032" y="761213"/>
                  </a:lnTo>
                  <a:lnTo>
                    <a:pt x="1478032" y="759040"/>
                  </a:lnTo>
                  <a:lnTo>
                    <a:pt x="1480205" y="759040"/>
                  </a:lnTo>
                  <a:lnTo>
                    <a:pt x="1482379" y="759040"/>
                  </a:lnTo>
                  <a:lnTo>
                    <a:pt x="1482379" y="763386"/>
                  </a:lnTo>
                  <a:lnTo>
                    <a:pt x="1489519" y="766491"/>
                  </a:lnTo>
                  <a:lnTo>
                    <a:pt x="1482379" y="775804"/>
                  </a:lnTo>
                  <a:lnTo>
                    <a:pt x="1475238" y="781082"/>
                  </a:lnTo>
                  <a:lnTo>
                    <a:pt x="1465925" y="787291"/>
                  </a:lnTo>
                  <a:lnTo>
                    <a:pt x="1465925" y="803123"/>
                  </a:lnTo>
                  <a:lnTo>
                    <a:pt x="1484552" y="795673"/>
                  </a:lnTo>
                  <a:lnTo>
                    <a:pt x="1499143" y="785117"/>
                  </a:lnTo>
                  <a:lnTo>
                    <a:pt x="1509698" y="772389"/>
                  </a:lnTo>
                  <a:lnTo>
                    <a:pt x="1511871" y="770216"/>
                  </a:lnTo>
                  <a:lnTo>
                    <a:pt x="1511871" y="768043"/>
                  </a:lnTo>
                  <a:lnTo>
                    <a:pt x="1514044" y="768043"/>
                  </a:lnTo>
                  <a:lnTo>
                    <a:pt x="1514044" y="765870"/>
                  </a:lnTo>
                  <a:lnTo>
                    <a:pt x="1514044" y="762765"/>
                  </a:lnTo>
                  <a:lnTo>
                    <a:pt x="1504731" y="751279"/>
                  </a:lnTo>
                  <a:lnTo>
                    <a:pt x="1497590" y="740724"/>
                  </a:lnTo>
                  <a:lnTo>
                    <a:pt x="1488277" y="730169"/>
                  </a:lnTo>
                  <a:lnTo>
                    <a:pt x="1473686" y="722718"/>
                  </a:lnTo>
                  <a:lnTo>
                    <a:pt x="1475859" y="711231"/>
                  </a:lnTo>
                  <a:lnTo>
                    <a:pt x="1478032" y="703781"/>
                  </a:lnTo>
                  <a:lnTo>
                    <a:pt x="1481137" y="696330"/>
                  </a:lnTo>
                  <a:lnTo>
                    <a:pt x="1486414" y="687017"/>
                  </a:lnTo>
                  <a:lnTo>
                    <a:pt x="1483310" y="683912"/>
                  </a:lnTo>
                  <a:lnTo>
                    <a:pt x="1479274" y="681739"/>
                  </a:lnTo>
                  <a:lnTo>
                    <a:pt x="1476170" y="679566"/>
                  </a:lnTo>
                  <a:lnTo>
                    <a:pt x="1473996" y="678635"/>
                  </a:lnTo>
                  <a:lnTo>
                    <a:pt x="1471823" y="674288"/>
                  </a:lnTo>
                  <a:lnTo>
                    <a:pt x="1470892" y="671184"/>
                  </a:lnTo>
                  <a:lnTo>
                    <a:pt x="1446988" y="676461"/>
                  </a:lnTo>
                  <a:lnTo>
                    <a:pt x="1425257" y="685775"/>
                  </a:lnTo>
                  <a:lnTo>
                    <a:pt x="1407561" y="698503"/>
                  </a:lnTo>
                  <a:lnTo>
                    <a:pt x="1403525" y="698503"/>
                  </a:lnTo>
                  <a:lnTo>
                    <a:pt x="1418116" y="681739"/>
                  </a:lnTo>
                  <a:lnTo>
                    <a:pt x="1437985" y="672426"/>
                  </a:lnTo>
                  <a:lnTo>
                    <a:pt x="1459716" y="664975"/>
                  </a:lnTo>
                  <a:lnTo>
                    <a:pt x="1485793" y="661870"/>
                  </a:lnTo>
                  <a:lnTo>
                    <a:pt x="1510940" y="657524"/>
                  </a:lnTo>
                  <a:lnTo>
                    <a:pt x="1537017" y="654420"/>
                  </a:lnTo>
                  <a:lnTo>
                    <a:pt x="1562163" y="649142"/>
                  </a:lnTo>
                  <a:lnTo>
                    <a:pt x="1583894" y="639829"/>
                  </a:lnTo>
                  <a:lnTo>
                    <a:pt x="1603763" y="625238"/>
                  </a:lnTo>
                  <a:lnTo>
                    <a:pt x="1603763" y="622133"/>
                  </a:lnTo>
                  <a:lnTo>
                    <a:pt x="1603763" y="619960"/>
                  </a:lnTo>
                  <a:lnTo>
                    <a:pt x="1603763" y="615614"/>
                  </a:lnTo>
                  <a:lnTo>
                    <a:pt x="1601590" y="614683"/>
                  </a:lnTo>
                  <a:lnTo>
                    <a:pt x="1601590" y="610336"/>
                  </a:lnTo>
                  <a:lnTo>
                    <a:pt x="1601590" y="607232"/>
                  </a:lnTo>
                  <a:lnTo>
                    <a:pt x="1603763" y="601023"/>
                  </a:lnTo>
                  <a:lnTo>
                    <a:pt x="1601590" y="595746"/>
                  </a:lnTo>
                  <a:lnTo>
                    <a:pt x="1601590" y="590468"/>
                  </a:lnTo>
                  <a:lnTo>
                    <a:pt x="1600658" y="586122"/>
                  </a:lnTo>
                  <a:lnTo>
                    <a:pt x="1600658" y="580844"/>
                  </a:lnTo>
                  <a:lnTo>
                    <a:pt x="1581721" y="580844"/>
                  </a:lnTo>
                  <a:lnTo>
                    <a:pt x="1579548" y="566253"/>
                  </a:lnTo>
                  <a:lnTo>
                    <a:pt x="1572408" y="556940"/>
                  </a:lnTo>
                  <a:lnTo>
                    <a:pt x="1565268" y="549489"/>
                  </a:lnTo>
                  <a:lnTo>
                    <a:pt x="1552850" y="546385"/>
                  </a:lnTo>
                  <a:lnTo>
                    <a:pt x="1543536" y="556940"/>
                  </a:lnTo>
                  <a:lnTo>
                    <a:pt x="1532981" y="566253"/>
                  </a:lnTo>
                  <a:lnTo>
                    <a:pt x="1521495" y="577740"/>
                  </a:lnTo>
                  <a:lnTo>
                    <a:pt x="1518390" y="577740"/>
                  </a:lnTo>
                  <a:lnTo>
                    <a:pt x="1530808" y="558803"/>
                  </a:lnTo>
                  <a:lnTo>
                    <a:pt x="1542295" y="536761"/>
                  </a:lnTo>
                  <a:lnTo>
                    <a:pt x="1528635" y="526206"/>
                  </a:lnTo>
                  <a:lnTo>
                    <a:pt x="1525531" y="516892"/>
                  </a:lnTo>
                  <a:lnTo>
                    <a:pt x="1527704" y="506337"/>
                  </a:lnTo>
                  <a:lnTo>
                    <a:pt x="1527704" y="494851"/>
                  </a:lnTo>
                  <a:lnTo>
                    <a:pt x="1521495" y="480260"/>
                  </a:lnTo>
                  <a:lnTo>
                    <a:pt x="1520563" y="478087"/>
                  </a:lnTo>
                  <a:lnTo>
                    <a:pt x="1516528" y="478087"/>
                  </a:lnTo>
                  <a:lnTo>
                    <a:pt x="1514354" y="478087"/>
                  </a:lnTo>
                  <a:lnTo>
                    <a:pt x="1511250" y="478087"/>
                  </a:lnTo>
                  <a:lnTo>
                    <a:pt x="1507214" y="478087"/>
                  </a:lnTo>
                  <a:lnTo>
                    <a:pt x="1506283" y="477155"/>
                  </a:lnTo>
                  <a:lnTo>
                    <a:pt x="1504110" y="472809"/>
                  </a:lnTo>
                  <a:lnTo>
                    <a:pt x="1501937" y="469705"/>
                  </a:lnTo>
                  <a:lnTo>
                    <a:pt x="1504110" y="465358"/>
                  </a:lnTo>
                  <a:lnTo>
                    <a:pt x="1504110" y="462254"/>
                  </a:lnTo>
                  <a:lnTo>
                    <a:pt x="1506283" y="460081"/>
                  </a:lnTo>
                  <a:lnTo>
                    <a:pt x="1506283" y="455734"/>
                  </a:lnTo>
                  <a:lnTo>
                    <a:pt x="1506283" y="452630"/>
                  </a:lnTo>
                  <a:lnTo>
                    <a:pt x="1500074" y="443317"/>
                  </a:lnTo>
                  <a:lnTo>
                    <a:pt x="1492934" y="435866"/>
                  </a:lnTo>
                  <a:lnTo>
                    <a:pt x="1485793" y="428415"/>
                  </a:lnTo>
                  <a:lnTo>
                    <a:pt x="1480516" y="420964"/>
                  </a:lnTo>
                  <a:lnTo>
                    <a:pt x="1478343" y="408236"/>
                  </a:lnTo>
                  <a:lnTo>
                    <a:pt x="1463752" y="419723"/>
                  </a:lnTo>
                  <a:lnTo>
                    <a:pt x="1455370" y="434314"/>
                  </a:lnTo>
                  <a:lnTo>
                    <a:pt x="1443883" y="447973"/>
                  </a:lnTo>
                  <a:lnTo>
                    <a:pt x="1429292" y="459460"/>
                  </a:lnTo>
                  <a:lnTo>
                    <a:pt x="1428361" y="455114"/>
                  </a:lnTo>
                  <a:lnTo>
                    <a:pt x="1422152" y="454182"/>
                  </a:lnTo>
                  <a:lnTo>
                    <a:pt x="1419048" y="449836"/>
                  </a:lnTo>
                  <a:lnTo>
                    <a:pt x="1415012" y="447663"/>
                  </a:lnTo>
                  <a:lnTo>
                    <a:pt x="1411907" y="444558"/>
                  </a:lnTo>
                  <a:lnTo>
                    <a:pt x="1409734" y="442385"/>
                  </a:lnTo>
                  <a:lnTo>
                    <a:pt x="1406630" y="431830"/>
                  </a:lnTo>
                  <a:lnTo>
                    <a:pt x="1404457" y="417239"/>
                  </a:lnTo>
                  <a:lnTo>
                    <a:pt x="1400421" y="400475"/>
                  </a:lnTo>
                  <a:lnTo>
                    <a:pt x="1399490" y="391162"/>
                  </a:lnTo>
                  <a:lnTo>
                    <a:pt x="1395454" y="388057"/>
                  </a:lnTo>
                  <a:lnTo>
                    <a:pt x="1390176" y="385884"/>
                  </a:lnTo>
                  <a:lnTo>
                    <a:pt x="1384899" y="383711"/>
                  </a:lnTo>
                  <a:lnTo>
                    <a:pt x="1378690" y="383711"/>
                  </a:lnTo>
                  <a:lnTo>
                    <a:pt x="1375585" y="382780"/>
                  </a:lnTo>
                  <a:lnTo>
                    <a:pt x="1370308" y="378433"/>
                  </a:lnTo>
                  <a:lnTo>
                    <a:pt x="1364099" y="369120"/>
                  </a:lnTo>
                  <a:lnTo>
                    <a:pt x="1358821" y="356392"/>
                  </a:lnTo>
                  <a:lnTo>
                    <a:pt x="1353544" y="347078"/>
                  </a:lnTo>
                  <a:lnTo>
                    <a:pt x="1329639" y="351425"/>
                  </a:lnTo>
                  <a:lnTo>
                    <a:pt x="1307908" y="351425"/>
                  </a:lnTo>
                  <a:lnTo>
                    <a:pt x="1282762" y="347078"/>
                  </a:lnTo>
                  <a:lnTo>
                    <a:pt x="1282762" y="351425"/>
                  </a:lnTo>
                  <a:lnTo>
                    <a:pt x="1278726" y="351425"/>
                  </a:lnTo>
                  <a:lnTo>
                    <a:pt x="1280899" y="369431"/>
                  </a:lnTo>
                  <a:lnTo>
                    <a:pt x="1286177" y="388368"/>
                  </a:lnTo>
                  <a:lnTo>
                    <a:pt x="1290213" y="405132"/>
                  </a:lnTo>
                  <a:lnTo>
                    <a:pt x="1293317" y="420964"/>
                  </a:lnTo>
                  <a:lnTo>
                    <a:pt x="1290213" y="435555"/>
                  </a:lnTo>
                  <a:lnTo>
                    <a:pt x="1283072" y="448284"/>
                  </a:lnTo>
                  <a:lnTo>
                    <a:pt x="1285246" y="454493"/>
                  </a:lnTo>
                  <a:lnTo>
                    <a:pt x="1288350" y="457597"/>
                  </a:lnTo>
                  <a:lnTo>
                    <a:pt x="1292386" y="459770"/>
                  </a:lnTo>
                  <a:lnTo>
                    <a:pt x="1295490" y="461943"/>
                  </a:lnTo>
                  <a:lnTo>
                    <a:pt x="1302630" y="465048"/>
                  </a:lnTo>
                  <a:lnTo>
                    <a:pt x="1302630" y="481812"/>
                  </a:lnTo>
                  <a:lnTo>
                    <a:pt x="1304804" y="498576"/>
                  </a:lnTo>
                  <a:lnTo>
                    <a:pt x="1302630" y="509131"/>
                  </a:lnTo>
                  <a:lnTo>
                    <a:pt x="1297353" y="528068"/>
                  </a:lnTo>
                  <a:lnTo>
                    <a:pt x="1288040" y="542659"/>
                  </a:lnTo>
                  <a:lnTo>
                    <a:pt x="1273449" y="553214"/>
                  </a:lnTo>
                  <a:lnTo>
                    <a:pt x="1258858" y="560665"/>
                  </a:lnTo>
                  <a:lnTo>
                    <a:pt x="1264135" y="577429"/>
                  </a:lnTo>
                  <a:lnTo>
                    <a:pt x="1268171" y="595435"/>
                  </a:lnTo>
                  <a:lnTo>
                    <a:pt x="1270344" y="610026"/>
                  </a:lnTo>
                  <a:lnTo>
                    <a:pt x="1270344" y="621513"/>
                  </a:lnTo>
                  <a:lnTo>
                    <a:pt x="1268171" y="624617"/>
                  </a:lnTo>
                  <a:lnTo>
                    <a:pt x="1268171" y="626790"/>
                  </a:lnTo>
                  <a:lnTo>
                    <a:pt x="1268171" y="628963"/>
                  </a:lnTo>
                  <a:lnTo>
                    <a:pt x="1265998" y="628963"/>
                  </a:lnTo>
                  <a:lnTo>
                    <a:pt x="1262893" y="629895"/>
                  </a:lnTo>
                  <a:lnTo>
                    <a:pt x="1260720" y="629895"/>
                  </a:lnTo>
                  <a:lnTo>
                    <a:pt x="1258547" y="632068"/>
                  </a:lnTo>
                  <a:lnTo>
                    <a:pt x="1256374" y="632068"/>
                  </a:lnTo>
                  <a:lnTo>
                    <a:pt x="1253270" y="634241"/>
                  </a:lnTo>
                  <a:lnTo>
                    <a:pt x="1242714" y="617477"/>
                  </a:lnTo>
                  <a:lnTo>
                    <a:pt x="1233401" y="604748"/>
                  </a:lnTo>
                  <a:lnTo>
                    <a:pt x="1229365" y="593262"/>
                  </a:lnTo>
                  <a:lnTo>
                    <a:pt x="1228434" y="582707"/>
                  </a:lnTo>
                  <a:lnTo>
                    <a:pt x="1226261" y="571220"/>
                  </a:lnTo>
                  <a:lnTo>
                    <a:pt x="1222225" y="556629"/>
                  </a:lnTo>
                  <a:lnTo>
                    <a:pt x="1219121" y="536761"/>
                  </a:lnTo>
                  <a:lnTo>
                    <a:pt x="1189939" y="529310"/>
                  </a:lnTo>
                  <a:lnTo>
                    <a:pt x="1185903" y="529310"/>
                  </a:lnTo>
                  <a:lnTo>
                    <a:pt x="1184972" y="531483"/>
                  </a:lnTo>
                  <a:lnTo>
                    <a:pt x="1180936" y="533656"/>
                  </a:lnTo>
                  <a:lnTo>
                    <a:pt x="1178763" y="535829"/>
                  </a:lnTo>
                  <a:lnTo>
                    <a:pt x="1175658" y="535829"/>
                  </a:lnTo>
                  <a:lnTo>
                    <a:pt x="1171622" y="536761"/>
                  </a:lnTo>
                  <a:lnTo>
                    <a:pt x="1168518" y="535829"/>
                  </a:lnTo>
                  <a:lnTo>
                    <a:pt x="1163240" y="533656"/>
                  </a:lnTo>
                  <a:lnTo>
                    <a:pt x="1150202" y="527137"/>
                  </a:lnTo>
                  <a:lnTo>
                    <a:pt x="1139646" y="515650"/>
                  </a:lnTo>
                  <a:lnTo>
                    <a:pt x="1127229" y="502922"/>
                  </a:lnTo>
                  <a:lnTo>
                    <a:pt x="1113569" y="493609"/>
                  </a:lnTo>
                  <a:lnTo>
                    <a:pt x="1101151" y="488331"/>
                  </a:lnTo>
                  <a:lnTo>
                    <a:pt x="1088733" y="490504"/>
                  </a:lnTo>
                  <a:lnTo>
                    <a:pt x="1083456" y="488331"/>
                  </a:lnTo>
                  <a:lnTo>
                    <a:pt x="1077247" y="488331"/>
                  </a:lnTo>
                  <a:lnTo>
                    <a:pt x="1076316" y="486158"/>
                  </a:lnTo>
                  <a:lnTo>
                    <a:pt x="1076316" y="485227"/>
                  </a:lnTo>
                  <a:lnTo>
                    <a:pt x="1076316" y="483054"/>
                  </a:lnTo>
                  <a:lnTo>
                    <a:pt x="1076316" y="480881"/>
                  </a:lnTo>
                  <a:lnTo>
                    <a:pt x="1076316" y="477776"/>
                  </a:lnTo>
                  <a:lnTo>
                    <a:pt x="1076316" y="473430"/>
                  </a:lnTo>
                  <a:lnTo>
                    <a:pt x="1072280" y="470325"/>
                  </a:lnTo>
                  <a:lnTo>
                    <a:pt x="1072280" y="461012"/>
                  </a:lnTo>
                  <a:lnTo>
                    <a:pt x="1052411" y="461012"/>
                  </a:lnTo>
                  <a:lnTo>
                    <a:pt x="1052411" y="441143"/>
                  </a:lnTo>
                  <a:lnTo>
                    <a:pt x="1048375" y="421275"/>
                  </a:lnTo>
                  <a:lnTo>
                    <a:pt x="1042166" y="406684"/>
                  </a:lnTo>
                  <a:lnTo>
                    <a:pt x="1042166" y="382469"/>
                  </a:lnTo>
                  <a:lnTo>
                    <a:pt x="1048375" y="365705"/>
                  </a:lnTo>
                  <a:lnTo>
                    <a:pt x="1057689" y="355150"/>
                  </a:lnTo>
                  <a:lnTo>
                    <a:pt x="1072280" y="345837"/>
                  </a:lnTo>
                  <a:lnTo>
                    <a:pt x="1089044" y="340559"/>
                  </a:lnTo>
                  <a:lnTo>
                    <a:pt x="1089044" y="335282"/>
                  </a:lnTo>
                  <a:lnTo>
                    <a:pt x="1086871" y="329073"/>
                  </a:lnTo>
                  <a:lnTo>
                    <a:pt x="1086871" y="325968"/>
                  </a:lnTo>
                  <a:lnTo>
                    <a:pt x="1084698" y="323795"/>
                  </a:lnTo>
                  <a:lnTo>
                    <a:pt x="1083766" y="320691"/>
                  </a:lnTo>
                  <a:lnTo>
                    <a:pt x="1081593" y="316344"/>
                  </a:lnTo>
                  <a:lnTo>
                    <a:pt x="1072280" y="316344"/>
                  </a:lnTo>
                  <a:lnTo>
                    <a:pt x="1072280" y="313240"/>
                  </a:lnTo>
                  <a:lnTo>
                    <a:pt x="1079420" y="314171"/>
                  </a:lnTo>
                  <a:lnTo>
                    <a:pt x="1083456" y="316344"/>
                  </a:lnTo>
                  <a:lnTo>
                    <a:pt x="1088733" y="318517"/>
                  </a:lnTo>
                  <a:lnTo>
                    <a:pt x="1094011" y="320691"/>
                  </a:lnTo>
                  <a:lnTo>
                    <a:pt x="1101151" y="320691"/>
                  </a:lnTo>
                  <a:lnTo>
                    <a:pt x="1105187" y="307031"/>
                  </a:lnTo>
                  <a:lnTo>
                    <a:pt x="1108291" y="298649"/>
                  </a:lnTo>
                  <a:lnTo>
                    <a:pt x="1115432" y="291198"/>
                  </a:lnTo>
                  <a:lnTo>
                    <a:pt x="1124745" y="283748"/>
                  </a:lnTo>
                  <a:lnTo>
                    <a:pt x="1126918" y="279401"/>
                  </a:lnTo>
                  <a:lnTo>
                    <a:pt x="1130023" y="276297"/>
                  </a:lnTo>
                  <a:lnTo>
                    <a:pt x="1132196" y="271951"/>
                  </a:lnTo>
                  <a:lnTo>
                    <a:pt x="1132196" y="266673"/>
                  </a:lnTo>
                  <a:lnTo>
                    <a:pt x="1130023" y="261395"/>
                  </a:lnTo>
                  <a:lnTo>
                    <a:pt x="1127849" y="259222"/>
                  </a:lnTo>
                  <a:lnTo>
                    <a:pt x="1126918" y="257049"/>
                  </a:lnTo>
                  <a:lnTo>
                    <a:pt x="1124745" y="254876"/>
                  </a:lnTo>
                  <a:lnTo>
                    <a:pt x="1120709" y="251772"/>
                  </a:lnTo>
                  <a:lnTo>
                    <a:pt x="1117605" y="251772"/>
                  </a:lnTo>
                  <a:lnTo>
                    <a:pt x="1117605" y="247736"/>
                  </a:lnTo>
                  <a:lnTo>
                    <a:pt x="1135300" y="252082"/>
                  </a:lnTo>
                  <a:lnTo>
                    <a:pt x="1147718" y="259533"/>
                  </a:lnTo>
                  <a:lnTo>
                    <a:pt x="1157031" y="259533"/>
                  </a:lnTo>
                  <a:lnTo>
                    <a:pt x="1159205" y="241527"/>
                  </a:lnTo>
                  <a:lnTo>
                    <a:pt x="1161378" y="230040"/>
                  </a:lnTo>
                  <a:lnTo>
                    <a:pt x="1157342" y="219485"/>
                  </a:lnTo>
                  <a:lnTo>
                    <a:pt x="1157342" y="215139"/>
                  </a:lnTo>
                  <a:lnTo>
                    <a:pt x="1208255" y="212034"/>
                  </a:lnTo>
                  <a:lnTo>
                    <a:pt x="1208255" y="205826"/>
                  </a:lnTo>
                  <a:lnTo>
                    <a:pt x="1206082" y="202721"/>
                  </a:lnTo>
                  <a:lnTo>
                    <a:pt x="1206082" y="200548"/>
                  </a:lnTo>
                  <a:lnTo>
                    <a:pt x="1205151" y="198375"/>
                  </a:lnTo>
                  <a:lnTo>
                    <a:pt x="1202977" y="197444"/>
                  </a:lnTo>
                  <a:lnTo>
                    <a:pt x="1200804" y="195270"/>
                  </a:lnTo>
                  <a:lnTo>
                    <a:pt x="1200804" y="190924"/>
                  </a:lnTo>
                  <a:lnTo>
                    <a:pt x="1206082" y="193097"/>
                  </a:lnTo>
                  <a:lnTo>
                    <a:pt x="1210118" y="195270"/>
                  </a:lnTo>
                  <a:lnTo>
                    <a:pt x="1213222" y="197444"/>
                  </a:lnTo>
                  <a:lnTo>
                    <a:pt x="1217258" y="198375"/>
                  </a:lnTo>
                  <a:lnTo>
                    <a:pt x="1224398" y="198375"/>
                  </a:lnTo>
                  <a:lnTo>
                    <a:pt x="1226571" y="187820"/>
                  </a:lnTo>
                  <a:lnTo>
                    <a:pt x="1229676" y="173229"/>
                  </a:lnTo>
                  <a:lnTo>
                    <a:pt x="1233711" y="154292"/>
                  </a:lnTo>
                  <a:lnTo>
                    <a:pt x="1234643" y="138459"/>
                  </a:lnTo>
                  <a:lnTo>
                    <a:pt x="1236816" y="125731"/>
                  </a:lnTo>
                  <a:lnTo>
                    <a:pt x="1236816" y="118280"/>
                  </a:lnTo>
                  <a:lnTo>
                    <a:pt x="1236816" y="103689"/>
                  </a:lnTo>
                  <a:lnTo>
                    <a:pt x="1229676" y="97480"/>
                  </a:lnTo>
                  <a:lnTo>
                    <a:pt x="1220362" y="99653"/>
                  </a:lnTo>
                  <a:lnTo>
                    <a:pt x="1211980" y="103999"/>
                  </a:lnTo>
                  <a:lnTo>
                    <a:pt x="1204840" y="103999"/>
                  </a:lnTo>
                  <a:lnTo>
                    <a:pt x="1202667" y="99653"/>
                  </a:lnTo>
                  <a:lnTo>
                    <a:pt x="1198631" y="97480"/>
                  </a:lnTo>
                  <a:lnTo>
                    <a:pt x="1197700" y="94376"/>
                  </a:lnTo>
                  <a:lnTo>
                    <a:pt x="1193664" y="90029"/>
                  </a:lnTo>
                  <a:lnTo>
                    <a:pt x="1191491" y="86925"/>
                  </a:lnTo>
                  <a:lnTo>
                    <a:pt x="1188386" y="84752"/>
                  </a:lnTo>
                  <a:lnTo>
                    <a:pt x="1184351" y="82579"/>
                  </a:lnTo>
                  <a:lnTo>
                    <a:pt x="1181246" y="82579"/>
                  </a:lnTo>
                  <a:lnTo>
                    <a:pt x="1177210" y="86925"/>
                  </a:lnTo>
                  <a:lnTo>
                    <a:pt x="1166655" y="96238"/>
                  </a:lnTo>
                  <a:lnTo>
                    <a:pt x="1162619" y="108966"/>
                  </a:lnTo>
                  <a:lnTo>
                    <a:pt x="1162619" y="121695"/>
                  </a:lnTo>
                  <a:lnTo>
                    <a:pt x="1164793" y="134423"/>
                  </a:lnTo>
                  <a:lnTo>
                    <a:pt x="1164793" y="147151"/>
                  </a:lnTo>
                  <a:lnTo>
                    <a:pt x="1157652" y="163915"/>
                  </a:lnTo>
                  <a:lnTo>
                    <a:pt x="1148339" y="178506"/>
                  </a:lnTo>
                  <a:lnTo>
                    <a:pt x="1143061" y="176333"/>
                  </a:lnTo>
                  <a:lnTo>
                    <a:pt x="1139957" y="175402"/>
                  </a:lnTo>
                  <a:lnTo>
                    <a:pt x="1137784" y="173229"/>
                  </a:lnTo>
                  <a:lnTo>
                    <a:pt x="1135611" y="171056"/>
                  </a:lnTo>
                  <a:lnTo>
                    <a:pt x="1132506" y="167951"/>
                  </a:lnTo>
                  <a:lnTo>
                    <a:pt x="1134679" y="161742"/>
                  </a:lnTo>
                  <a:lnTo>
                    <a:pt x="1134679" y="153360"/>
                  </a:lnTo>
                  <a:lnTo>
                    <a:pt x="1135611" y="140632"/>
                  </a:lnTo>
                  <a:lnTo>
                    <a:pt x="1137784" y="126041"/>
                  </a:lnTo>
                  <a:lnTo>
                    <a:pt x="1137784" y="114244"/>
                  </a:lnTo>
                  <a:lnTo>
                    <a:pt x="1128470" y="118590"/>
                  </a:lnTo>
                  <a:lnTo>
                    <a:pt x="1123193" y="123868"/>
                  </a:lnTo>
                  <a:lnTo>
                    <a:pt x="1117915" y="129145"/>
                  </a:lnTo>
                  <a:lnTo>
                    <a:pt x="1112638" y="134423"/>
                  </a:lnTo>
                  <a:lnTo>
                    <a:pt x="1101151" y="134423"/>
                  </a:lnTo>
                  <a:lnTo>
                    <a:pt x="1098047" y="119832"/>
                  </a:lnTo>
                  <a:lnTo>
                    <a:pt x="1098047" y="103999"/>
                  </a:lnTo>
                  <a:lnTo>
                    <a:pt x="1071969" y="103999"/>
                  </a:lnTo>
                  <a:lnTo>
                    <a:pt x="1076005" y="96549"/>
                  </a:lnTo>
                  <a:lnTo>
                    <a:pt x="1076936" y="90340"/>
                  </a:lnTo>
                  <a:lnTo>
                    <a:pt x="1079110" y="85062"/>
                  </a:lnTo>
                  <a:lnTo>
                    <a:pt x="1083145" y="81958"/>
                  </a:lnTo>
                  <a:lnTo>
                    <a:pt x="1088423" y="77611"/>
                  </a:lnTo>
                  <a:lnTo>
                    <a:pt x="1088423" y="70161"/>
                  </a:lnTo>
                  <a:lnTo>
                    <a:pt x="1088423" y="62710"/>
                  </a:lnTo>
                  <a:lnTo>
                    <a:pt x="1086250" y="59606"/>
                  </a:lnTo>
                  <a:lnTo>
                    <a:pt x="1083145" y="55259"/>
                  </a:lnTo>
                  <a:lnTo>
                    <a:pt x="1079110" y="52155"/>
                  </a:lnTo>
                  <a:lnTo>
                    <a:pt x="1071969" y="49982"/>
                  </a:lnTo>
                  <a:lnTo>
                    <a:pt x="1074142" y="42531"/>
                  </a:lnTo>
                  <a:lnTo>
                    <a:pt x="1076316" y="39427"/>
                  </a:lnTo>
                  <a:lnTo>
                    <a:pt x="1077247" y="35080"/>
                  </a:lnTo>
                  <a:lnTo>
                    <a:pt x="1079420" y="29803"/>
                  </a:lnTo>
                  <a:lnTo>
                    <a:pt x="1081593" y="25457"/>
                  </a:lnTo>
                  <a:lnTo>
                    <a:pt x="1079420" y="22352"/>
                  </a:lnTo>
                  <a:lnTo>
                    <a:pt x="1076316" y="18006"/>
                  </a:lnTo>
                  <a:lnTo>
                    <a:pt x="1074142" y="17075"/>
                  </a:lnTo>
                  <a:lnTo>
                    <a:pt x="1071969" y="14901"/>
                  </a:lnTo>
                  <a:lnTo>
                    <a:pt x="1069796" y="12728"/>
                  </a:lnTo>
                  <a:lnTo>
                    <a:pt x="1069796" y="7451"/>
                  </a:lnTo>
                  <a:lnTo>
                    <a:pt x="1068865" y="0"/>
                  </a:lnTo>
                  <a:lnTo>
                    <a:pt x="1057378" y="2173"/>
                  </a:lnTo>
                  <a:lnTo>
                    <a:pt x="1046823" y="5278"/>
                  </a:lnTo>
                  <a:lnTo>
                    <a:pt x="1037510" y="9624"/>
                  </a:lnTo>
                  <a:lnTo>
                    <a:pt x="1025092" y="29492"/>
                  </a:lnTo>
                  <a:lnTo>
                    <a:pt x="1021056" y="47498"/>
                  </a:lnTo>
                  <a:lnTo>
                    <a:pt x="1023229" y="66435"/>
                  </a:lnTo>
                  <a:lnTo>
                    <a:pt x="1032543" y="82268"/>
                  </a:lnTo>
                  <a:lnTo>
                    <a:pt x="1044960" y="96859"/>
                  </a:lnTo>
                  <a:lnTo>
                    <a:pt x="1047134" y="104310"/>
                  </a:lnTo>
                  <a:lnTo>
                    <a:pt x="1044960" y="118901"/>
                  </a:lnTo>
                  <a:lnTo>
                    <a:pt x="1044960" y="135665"/>
                  </a:lnTo>
                  <a:lnTo>
                    <a:pt x="1044960" y="150256"/>
                  </a:lnTo>
                  <a:lnTo>
                    <a:pt x="1032543" y="150256"/>
                  </a:lnTo>
                  <a:lnTo>
                    <a:pt x="1032543" y="153360"/>
                  </a:lnTo>
                  <a:lnTo>
                    <a:pt x="1030369" y="159569"/>
                  </a:lnTo>
                  <a:lnTo>
                    <a:pt x="1030369" y="162674"/>
                  </a:lnTo>
                  <a:lnTo>
                    <a:pt x="1028196" y="170124"/>
                  </a:lnTo>
                  <a:lnTo>
                    <a:pt x="1019814" y="153360"/>
                  </a:lnTo>
                  <a:lnTo>
                    <a:pt x="1012674" y="137528"/>
                  </a:lnTo>
                  <a:lnTo>
                    <a:pt x="988770" y="137528"/>
                  </a:lnTo>
                  <a:lnTo>
                    <a:pt x="988770" y="150256"/>
                  </a:lnTo>
                  <a:lnTo>
                    <a:pt x="986597" y="152429"/>
                  </a:lnTo>
                  <a:lnTo>
                    <a:pt x="984424" y="153360"/>
                  </a:lnTo>
                  <a:lnTo>
                    <a:pt x="983492" y="155533"/>
                  </a:lnTo>
                  <a:lnTo>
                    <a:pt x="981319" y="157706"/>
                  </a:lnTo>
                  <a:lnTo>
                    <a:pt x="962692" y="157706"/>
                  </a:lnTo>
                  <a:lnTo>
                    <a:pt x="950275" y="155533"/>
                  </a:lnTo>
                  <a:lnTo>
                    <a:pt x="937857" y="153360"/>
                  </a:lnTo>
                  <a:lnTo>
                    <a:pt x="925439" y="150256"/>
                  </a:lnTo>
                  <a:lnTo>
                    <a:pt x="905570" y="150256"/>
                  </a:lnTo>
                  <a:lnTo>
                    <a:pt x="901535" y="142805"/>
                  </a:lnTo>
                  <a:lnTo>
                    <a:pt x="898430" y="139701"/>
                  </a:lnTo>
                  <a:lnTo>
                    <a:pt x="894394" y="133492"/>
                  </a:lnTo>
                  <a:lnTo>
                    <a:pt x="889117" y="130387"/>
                  </a:lnTo>
                  <a:lnTo>
                    <a:pt x="889117" y="117659"/>
                  </a:lnTo>
                  <a:lnTo>
                    <a:pt x="842239" y="122937"/>
                  </a:lnTo>
                  <a:lnTo>
                    <a:pt x="842239" y="126041"/>
                  </a:lnTo>
                  <a:lnTo>
                    <a:pt x="838204" y="126041"/>
                  </a:lnTo>
                  <a:lnTo>
                    <a:pt x="838204" y="132250"/>
                  </a:lnTo>
                  <a:lnTo>
                    <a:pt x="840377" y="135354"/>
                  </a:lnTo>
                  <a:lnTo>
                    <a:pt x="842550" y="139701"/>
                  </a:lnTo>
                  <a:lnTo>
                    <a:pt x="843481" y="140632"/>
                  </a:lnTo>
                  <a:lnTo>
                    <a:pt x="845654" y="145910"/>
                  </a:lnTo>
                  <a:lnTo>
                    <a:pt x="877941" y="145910"/>
                  </a:lnTo>
                  <a:lnTo>
                    <a:pt x="877941" y="150256"/>
                  </a:lnTo>
                  <a:lnTo>
                    <a:pt x="870800" y="152429"/>
                  </a:lnTo>
                  <a:lnTo>
                    <a:pt x="865523" y="153360"/>
                  </a:lnTo>
                  <a:lnTo>
                    <a:pt x="858383" y="153360"/>
                  </a:lnTo>
                  <a:lnTo>
                    <a:pt x="849069" y="153360"/>
                  </a:lnTo>
                  <a:lnTo>
                    <a:pt x="849069" y="189993"/>
                  </a:lnTo>
                  <a:lnTo>
                    <a:pt x="840687" y="179438"/>
                  </a:lnTo>
                  <a:lnTo>
                    <a:pt x="831374" y="167951"/>
                  </a:lnTo>
                  <a:lnTo>
                    <a:pt x="822060" y="157396"/>
                  </a:lnTo>
                  <a:lnTo>
                    <a:pt x="813678" y="155223"/>
                  </a:lnTo>
                  <a:lnTo>
                    <a:pt x="799087" y="155223"/>
                  </a:lnTo>
                  <a:lnTo>
                    <a:pt x="782323" y="155223"/>
                  </a:lnTo>
                  <a:lnTo>
                    <a:pt x="765559" y="153050"/>
                  </a:lnTo>
                  <a:lnTo>
                    <a:pt x="753141" y="153050"/>
                  </a:lnTo>
                  <a:lnTo>
                    <a:pt x="755315" y="149945"/>
                  </a:lnTo>
                  <a:lnTo>
                    <a:pt x="756246" y="147772"/>
                  </a:lnTo>
                  <a:lnTo>
                    <a:pt x="756246" y="145599"/>
                  </a:lnTo>
                  <a:lnTo>
                    <a:pt x="758419" y="144668"/>
                  </a:lnTo>
                  <a:lnTo>
                    <a:pt x="762455" y="142495"/>
                  </a:lnTo>
                  <a:lnTo>
                    <a:pt x="765559" y="140321"/>
                  </a:lnTo>
                  <a:lnTo>
                    <a:pt x="763386" y="137217"/>
                  </a:lnTo>
                  <a:lnTo>
                    <a:pt x="760282" y="129766"/>
                  </a:lnTo>
                  <a:lnTo>
                    <a:pt x="756246" y="124489"/>
                  </a:lnTo>
                  <a:lnTo>
                    <a:pt x="753141" y="120143"/>
                  </a:lnTo>
                  <a:lnTo>
                    <a:pt x="749106" y="117038"/>
                  </a:lnTo>
                  <a:lnTo>
                    <a:pt x="746001" y="117038"/>
                  </a:lnTo>
                  <a:lnTo>
                    <a:pt x="742897" y="117969"/>
                  </a:lnTo>
                  <a:lnTo>
                    <a:pt x="736688" y="120143"/>
                  </a:lnTo>
                  <a:lnTo>
                    <a:pt x="733583" y="122316"/>
                  </a:lnTo>
                  <a:lnTo>
                    <a:pt x="728306" y="122316"/>
                  </a:lnTo>
                  <a:lnTo>
                    <a:pt x="722097" y="122316"/>
                  </a:lnTo>
                  <a:lnTo>
                    <a:pt x="706575" y="110829"/>
                  </a:lnTo>
                  <a:lnTo>
                    <a:pt x="689811" y="98101"/>
                  </a:lnTo>
                  <a:lnTo>
                    <a:pt x="673046" y="85373"/>
                  </a:lnTo>
                  <a:lnTo>
                    <a:pt x="653178" y="80095"/>
                  </a:lnTo>
                  <a:lnTo>
                    <a:pt x="649142" y="81026"/>
                  </a:lnTo>
                  <a:lnTo>
                    <a:pt x="643865" y="83199"/>
                  </a:lnTo>
                  <a:lnTo>
                    <a:pt x="640760" y="87546"/>
                  </a:lnTo>
                  <a:lnTo>
                    <a:pt x="635482" y="90650"/>
                  </a:lnTo>
                  <a:lnTo>
                    <a:pt x="629274" y="92823"/>
                  </a:lnTo>
                  <a:lnTo>
                    <a:pt x="628342" y="88477"/>
                  </a:lnTo>
                  <a:lnTo>
                    <a:pt x="626169" y="85373"/>
                  </a:lnTo>
                  <a:lnTo>
                    <a:pt x="622133" y="80095"/>
                  </a:lnTo>
                  <a:lnTo>
                    <a:pt x="621202" y="80095"/>
                  </a:lnTo>
                  <a:lnTo>
                    <a:pt x="617166" y="80095"/>
                  </a:lnTo>
                  <a:lnTo>
                    <a:pt x="614993" y="81026"/>
                  </a:lnTo>
                  <a:lnTo>
                    <a:pt x="611889" y="83199"/>
                  </a:lnTo>
                  <a:lnTo>
                    <a:pt x="609715" y="85373"/>
                  </a:lnTo>
                  <a:lnTo>
                    <a:pt x="606611" y="88477"/>
                  </a:lnTo>
                  <a:lnTo>
                    <a:pt x="592951" y="85373"/>
                  </a:lnTo>
                  <a:lnTo>
                    <a:pt x="584569" y="77922"/>
                  </a:lnTo>
                  <a:lnTo>
                    <a:pt x="578360" y="68609"/>
                  </a:lnTo>
                  <a:lnTo>
                    <a:pt x="573083" y="55880"/>
                  </a:lnTo>
                  <a:lnTo>
                    <a:pt x="569978" y="58985"/>
                  </a:lnTo>
                  <a:lnTo>
                    <a:pt x="565943" y="65194"/>
                  </a:lnTo>
                  <a:lnTo>
                    <a:pt x="563770" y="70471"/>
                  </a:lnTo>
                  <a:lnTo>
                    <a:pt x="562838" y="75749"/>
                  </a:lnTo>
                  <a:lnTo>
                    <a:pt x="546074" y="77922"/>
                  </a:lnTo>
                  <a:lnTo>
                    <a:pt x="533656" y="77922"/>
                  </a:lnTo>
                  <a:lnTo>
                    <a:pt x="521238" y="80095"/>
                  </a:lnTo>
                  <a:lnTo>
                    <a:pt x="511925" y="85373"/>
                  </a:lnTo>
                  <a:lnTo>
                    <a:pt x="502612" y="95928"/>
                  </a:lnTo>
                  <a:lnTo>
                    <a:pt x="482743" y="92823"/>
                  </a:lnTo>
                  <a:lnTo>
                    <a:pt x="482743" y="85373"/>
                  </a:lnTo>
                  <a:lnTo>
                    <a:pt x="504474" y="76059"/>
                  </a:lnTo>
                  <a:lnTo>
                    <a:pt x="524343" y="63331"/>
                  </a:lnTo>
                  <a:lnTo>
                    <a:pt x="542970" y="48740"/>
                  </a:lnTo>
                  <a:lnTo>
                    <a:pt x="549179" y="48740"/>
                  </a:lnTo>
                  <a:lnTo>
                    <a:pt x="546074" y="46567"/>
                  </a:lnTo>
                  <a:lnTo>
                    <a:pt x="542970" y="44394"/>
                  </a:lnTo>
                  <a:lnTo>
                    <a:pt x="536761" y="43462"/>
                  </a:lnTo>
                  <a:lnTo>
                    <a:pt x="533656" y="41289"/>
                  </a:lnTo>
                  <a:lnTo>
                    <a:pt x="516892" y="44394"/>
                  </a:lnTo>
                  <a:lnTo>
                    <a:pt x="504474" y="50603"/>
                  </a:lnTo>
                  <a:lnTo>
                    <a:pt x="492988" y="58985"/>
                  </a:lnTo>
                  <a:lnTo>
                    <a:pt x="482433" y="66435"/>
                  </a:lnTo>
                  <a:lnTo>
                    <a:pt x="470015" y="73886"/>
                  </a:lnTo>
                  <a:lnTo>
                    <a:pt x="455424" y="78232"/>
                  </a:lnTo>
                  <a:lnTo>
                    <a:pt x="433693" y="80405"/>
                  </a:lnTo>
                  <a:lnTo>
                    <a:pt x="436797" y="88788"/>
                  </a:lnTo>
                  <a:lnTo>
                    <a:pt x="443006" y="96238"/>
                  </a:lnTo>
                  <a:lnTo>
                    <a:pt x="448284" y="103689"/>
                  </a:lnTo>
                  <a:lnTo>
                    <a:pt x="453561" y="109898"/>
                  </a:lnTo>
                  <a:lnTo>
                    <a:pt x="453561" y="117349"/>
                  </a:lnTo>
                  <a:lnTo>
                    <a:pt x="429657" y="113002"/>
                  </a:lnTo>
                  <a:lnTo>
                    <a:pt x="409788" y="102447"/>
                  </a:lnTo>
                  <a:lnTo>
                    <a:pt x="392093" y="90961"/>
                  </a:lnTo>
                  <a:lnTo>
                    <a:pt x="373466" y="78232"/>
                  </a:lnTo>
                  <a:lnTo>
                    <a:pt x="353598" y="68919"/>
                  </a:lnTo>
                  <a:lnTo>
                    <a:pt x="322243" y="73265"/>
                  </a:lnTo>
                  <a:lnTo>
                    <a:pt x="307652" y="68919"/>
                  </a:lnTo>
                  <a:lnTo>
                    <a:pt x="293061" y="61468"/>
                  </a:lnTo>
                  <a:lnTo>
                    <a:pt x="277539" y="56191"/>
                  </a:lnTo>
                  <a:lnTo>
                    <a:pt x="266052" y="51844"/>
                  </a:lnTo>
                  <a:lnTo>
                    <a:pt x="262948" y="51844"/>
                  </a:lnTo>
                  <a:lnTo>
                    <a:pt x="256739" y="54018"/>
                  </a:lnTo>
                  <a:lnTo>
                    <a:pt x="253634" y="56191"/>
                  </a:lnTo>
                  <a:lnTo>
                    <a:pt x="249598" y="56191"/>
                  </a:lnTo>
                  <a:lnTo>
                    <a:pt x="244321" y="58364"/>
                  </a:lnTo>
                  <a:lnTo>
                    <a:pt x="239043" y="56191"/>
                  </a:lnTo>
                  <a:lnTo>
                    <a:pt x="233766" y="54018"/>
                  </a:lnTo>
                  <a:lnTo>
                    <a:pt x="229730" y="50913"/>
                  </a:lnTo>
                  <a:lnTo>
                    <a:pt x="226625" y="46567"/>
                  </a:lnTo>
                  <a:lnTo>
                    <a:pt x="221348" y="41289"/>
                  </a:lnTo>
                  <a:lnTo>
                    <a:pt x="217312" y="38185"/>
                  </a:lnTo>
                  <a:lnTo>
                    <a:pt x="214208" y="36012"/>
                  </a:lnTo>
                  <a:lnTo>
                    <a:pt x="210172" y="36012"/>
                  </a:lnTo>
                  <a:lnTo>
                    <a:pt x="207067" y="36012"/>
                  </a:lnTo>
                  <a:lnTo>
                    <a:pt x="203032" y="38185"/>
                  </a:lnTo>
                  <a:lnTo>
                    <a:pt x="199927" y="39116"/>
                  </a:lnTo>
                  <a:lnTo>
                    <a:pt x="195891" y="39116"/>
                  </a:lnTo>
                  <a:lnTo>
                    <a:pt x="190614" y="39116"/>
                  </a:lnTo>
                  <a:lnTo>
                    <a:pt x="186578" y="36012"/>
                  </a:lnTo>
                  <a:lnTo>
                    <a:pt x="183473" y="31665"/>
                  </a:lnTo>
                  <a:lnTo>
                    <a:pt x="181300" y="30734"/>
                  </a:lnTo>
                  <a:lnTo>
                    <a:pt x="181300" y="26388"/>
                  </a:lnTo>
                  <a:lnTo>
                    <a:pt x="179127" y="24215"/>
                  </a:lnTo>
                  <a:lnTo>
                    <a:pt x="179127" y="21110"/>
                  </a:lnTo>
                  <a:lnTo>
                    <a:pt x="176023" y="18937"/>
                  </a:lnTo>
                  <a:lnTo>
                    <a:pt x="170745" y="15833"/>
                  </a:lnTo>
                  <a:lnTo>
                    <a:pt x="153981" y="26388"/>
                  </a:lnTo>
                  <a:lnTo>
                    <a:pt x="137217" y="33839"/>
                  </a:lnTo>
                  <a:lnTo>
                    <a:pt x="117348" y="39116"/>
                  </a:lnTo>
                  <a:lnTo>
                    <a:pt x="99653" y="48430"/>
                  </a:lnTo>
                  <a:lnTo>
                    <a:pt x="85993" y="58985"/>
                  </a:lnTo>
                  <a:lnTo>
                    <a:pt x="82889" y="70471"/>
                  </a:lnTo>
                  <a:lnTo>
                    <a:pt x="78853" y="83199"/>
                  </a:lnTo>
                  <a:lnTo>
                    <a:pt x="73576" y="95928"/>
                  </a:lnTo>
                  <a:lnTo>
                    <a:pt x="56812" y="105241"/>
                  </a:lnTo>
                  <a:lnTo>
                    <a:pt x="36012" y="107414"/>
                  </a:lnTo>
                  <a:lnTo>
                    <a:pt x="14281" y="105241"/>
                  </a:lnTo>
                  <a:lnTo>
                    <a:pt x="12107" y="110519"/>
                  </a:lnTo>
                  <a:lnTo>
                    <a:pt x="9934" y="116728"/>
                  </a:lnTo>
                  <a:lnTo>
                    <a:pt x="6830" y="122005"/>
                  </a:lnTo>
                  <a:lnTo>
                    <a:pt x="15212" y="138769"/>
                  </a:lnTo>
                  <a:lnTo>
                    <a:pt x="29803" y="149324"/>
                  </a:lnTo>
                  <a:lnTo>
                    <a:pt x="46567" y="159880"/>
                  </a:lnTo>
                  <a:lnTo>
                    <a:pt x="61158" y="171366"/>
                  </a:lnTo>
                  <a:lnTo>
                    <a:pt x="73576" y="185957"/>
                  </a:lnTo>
                  <a:lnTo>
                    <a:pt x="77611" y="191235"/>
                  </a:lnTo>
                  <a:lnTo>
                    <a:pt x="78543" y="196512"/>
                  </a:lnTo>
                  <a:lnTo>
                    <a:pt x="80716" y="202721"/>
                  </a:lnTo>
                  <a:lnTo>
                    <a:pt x="82889" y="207999"/>
                  </a:lnTo>
                  <a:lnTo>
                    <a:pt x="85993" y="213276"/>
                  </a:lnTo>
                  <a:lnTo>
                    <a:pt x="85993" y="220727"/>
                  </a:lnTo>
                  <a:lnTo>
                    <a:pt x="73576" y="226005"/>
                  </a:lnTo>
                  <a:lnTo>
                    <a:pt x="70471" y="220727"/>
                  </a:lnTo>
                  <a:lnTo>
                    <a:pt x="64262" y="215449"/>
                  </a:lnTo>
                  <a:lnTo>
                    <a:pt x="58985" y="211103"/>
                  </a:lnTo>
                  <a:lnTo>
                    <a:pt x="53707" y="205826"/>
                  </a:lnTo>
                  <a:lnTo>
                    <a:pt x="49671" y="205826"/>
                  </a:lnTo>
                  <a:lnTo>
                    <a:pt x="48740" y="205826"/>
                  </a:lnTo>
                  <a:lnTo>
                    <a:pt x="46567" y="207999"/>
                  </a:lnTo>
                  <a:lnTo>
                    <a:pt x="44394" y="207999"/>
                  </a:lnTo>
                  <a:lnTo>
                    <a:pt x="43462" y="210172"/>
                  </a:lnTo>
                  <a:lnTo>
                    <a:pt x="26698" y="210172"/>
                  </a:lnTo>
                  <a:lnTo>
                    <a:pt x="28871" y="213276"/>
                  </a:lnTo>
                  <a:lnTo>
                    <a:pt x="28871" y="215449"/>
                  </a:lnTo>
                  <a:lnTo>
                    <a:pt x="29803" y="217623"/>
                  </a:lnTo>
                  <a:lnTo>
                    <a:pt x="26698" y="220727"/>
                  </a:lnTo>
                  <a:lnTo>
                    <a:pt x="22663" y="225073"/>
                  </a:lnTo>
                  <a:lnTo>
                    <a:pt x="19558" y="225073"/>
                  </a:lnTo>
                  <a:lnTo>
                    <a:pt x="15522" y="226005"/>
                  </a:lnTo>
                  <a:lnTo>
                    <a:pt x="10245" y="228178"/>
                  </a:lnTo>
                  <a:lnTo>
                    <a:pt x="7140" y="230351"/>
                  </a:lnTo>
                  <a:lnTo>
                    <a:pt x="0" y="230351"/>
                  </a:lnTo>
                  <a:lnTo>
                    <a:pt x="3104" y="257670"/>
                  </a:lnTo>
                  <a:lnTo>
                    <a:pt x="17695" y="265121"/>
                  </a:lnTo>
                  <a:lnTo>
                    <a:pt x="36322" y="268225"/>
                  </a:lnTo>
                  <a:lnTo>
                    <a:pt x="51844" y="274434"/>
                  </a:lnTo>
                  <a:lnTo>
                    <a:pt x="63331" y="277539"/>
                  </a:lnTo>
                  <a:lnTo>
                    <a:pt x="68609" y="277539"/>
                  </a:lnTo>
                  <a:lnTo>
                    <a:pt x="71713" y="275365"/>
                  </a:lnTo>
                  <a:lnTo>
                    <a:pt x="75749" y="274434"/>
                  </a:lnTo>
                  <a:lnTo>
                    <a:pt x="77922" y="272261"/>
                  </a:lnTo>
                  <a:lnTo>
                    <a:pt x="78853" y="270088"/>
                  </a:lnTo>
                  <a:lnTo>
                    <a:pt x="82889" y="266983"/>
                  </a:lnTo>
                  <a:lnTo>
                    <a:pt x="97790" y="266983"/>
                  </a:lnTo>
                  <a:lnTo>
                    <a:pt x="95617" y="267915"/>
                  </a:lnTo>
                  <a:lnTo>
                    <a:pt x="95617" y="270088"/>
                  </a:lnTo>
                  <a:lnTo>
                    <a:pt x="95617" y="272261"/>
                  </a:lnTo>
                  <a:lnTo>
                    <a:pt x="93444" y="272261"/>
                  </a:lnTo>
                  <a:lnTo>
                    <a:pt x="91271" y="274434"/>
                  </a:lnTo>
                  <a:lnTo>
                    <a:pt x="91271" y="292440"/>
                  </a:lnTo>
                  <a:lnTo>
                    <a:pt x="85993" y="303926"/>
                  </a:lnTo>
                  <a:lnTo>
                    <a:pt x="78853" y="311377"/>
                  </a:lnTo>
                  <a:lnTo>
                    <a:pt x="68298" y="316655"/>
                  </a:lnTo>
                  <a:lnTo>
                    <a:pt x="56812" y="319759"/>
                  </a:lnTo>
                  <a:lnTo>
                    <a:pt x="44394" y="327210"/>
                  </a:lnTo>
                  <a:lnTo>
                    <a:pt x="37253" y="336523"/>
                  </a:lnTo>
                  <a:lnTo>
                    <a:pt x="31976" y="347078"/>
                  </a:lnTo>
                  <a:lnTo>
                    <a:pt x="26698" y="360738"/>
                  </a:lnTo>
                  <a:lnTo>
                    <a:pt x="20489" y="371293"/>
                  </a:lnTo>
                  <a:lnTo>
                    <a:pt x="31976" y="391162"/>
                  </a:lnTo>
                  <a:lnTo>
                    <a:pt x="46567" y="410099"/>
                  </a:lnTo>
                  <a:lnTo>
                    <a:pt x="64262" y="422827"/>
                  </a:lnTo>
                  <a:lnTo>
                    <a:pt x="66435" y="425000"/>
                  </a:lnTo>
                  <a:lnTo>
                    <a:pt x="69540" y="425000"/>
                  </a:lnTo>
                  <a:lnTo>
                    <a:pt x="71713" y="425000"/>
                  </a:lnTo>
                  <a:lnTo>
                    <a:pt x="73886" y="422827"/>
                  </a:lnTo>
                  <a:lnTo>
                    <a:pt x="76991" y="419723"/>
                  </a:lnTo>
                  <a:lnTo>
                    <a:pt x="81026" y="430278"/>
                  </a:lnTo>
                  <a:lnTo>
                    <a:pt x="86304" y="444869"/>
                  </a:lnTo>
                  <a:lnTo>
                    <a:pt x="88477" y="455424"/>
                  </a:lnTo>
                  <a:lnTo>
                    <a:pt x="93755" y="455424"/>
                  </a:lnTo>
                  <a:lnTo>
                    <a:pt x="97790" y="455734"/>
                  </a:lnTo>
                  <a:lnTo>
                    <a:pt x="98722" y="455734"/>
                  </a:lnTo>
                  <a:lnTo>
                    <a:pt x="100895" y="453561"/>
                  </a:lnTo>
                  <a:lnTo>
                    <a:pt x="103068" y="451388"/>
                  </a:lnTo>
                  <a:lnTo>
                    <a:pt x="105241" y="449215"/>
                  </a:lnTo>
                  <a:lnTo>
                    <a:pt x="108346" y="451388"/>
                  </a:lnTo>
                  <a:lnTo>
                    <a:pt x="110208" y="451388"/>
                  </a:lnTo>
                  <a:lnTo>
                    <a:pt x="112381" y="453561"/>
                  </a:lnTo>
                  <a:lnTo>
                    <a:pt x="112381" y="456666"/>
                  </a:lnTo>
                  <a:lnTo>
                    <a:pt x="112381" y="461012"/>
                  </a:lnTo>
                  <a:lnTo>
                    <a:pt x="124799" y="456666"/>
                  </a:lnTo>
                  <a:lnTo>
                    <a:pt x="134113" y="453561"/>
                  </a:lnTo>
                  <a:lnTo>
                    <a:pt x="147772" y="449215"/>
                  </a:lnTo>
                  <a:lnTo>
                    <a:pt x="144668" y="471257"/>
                  </a:lnTo>
                  <a:lnTo>
                    <a:pt x="135354" y="488021"/>
                  </a:lnTo>
                  <a:lnTo>
                    <a:pt x="122937" y="502612"/>
                  </a:lnTo>
                  <a:lnTo>
                    <a:pt x="106172" y="515340"/>
                  </a:lnTo>
                  <a:lnTo>
                    <a:pt x="88477" y="527137"/>
                  </a:lnTo>
                  <a:lnTo>
                    <a:pt x="69850" y="537692"/>
                  </a:lnTo>
                  <a:lnTo>
                    <a:pt x="54328" y="549179"/>
                  </a:lnTo>
                  <a:lnTo>
                    <a:pt x="41910" y="561907"/>
                  </a:lnTo>
                  <a:lnTo>
                    <a:pt x="37874" y="561907"/>
                  </a:lnTo>
                  <a:lnTo>
                    <a:pt x="37874" y="565011"/>
                  </a:lnTo>
                  <a:lnTo>
                    <a:pt x="48430" y="561907"/>
                  </a:lnTo>
                  <a:lnTo>
                    <a:pt x="65194" y="554456"/>
                  </a:lnTo>
                  <a:lnTo>
                    <a:pt x="86925" y="543901"/>
                  </a:lnTo>
                  <a:lnTo>
                    <a:pt x="108656" y="530241"/>
                  </a:lnTo>
                  <a:lnTo>
                    <a:pt x="130387" y="515650"/>
                  </a:lnTo>
                  <a:lnTo>
                    <a:pt x="152118" y="502922"/>
                  </a:lnTo>
                  <a:lnTo>
                    <a:pt x="169814" y="492367"/>
                  </a:lnTo>
                  <a:lnTo>
                    <a:pt x="184405" y="480881"/>
                  </a:lnTo>
                  <a:lnTo>
                    <a:pt x="191545" y="473430"/>
                  </a:lnTo>
                  <a:lnTo>
                    <a:pt x="203032" y="456666"/>
                  </a:lnTo>
                  <a:lnTo>
                    <a:pt x="210172" y="438660"/>
                  </a:lnTo>
                  <a:lnTo>
                    <a:pt x="215449" y="421896"/>
                  </a:lnTo>
                  <a:lnTo>
                    <a:pt x="222590" y="406063"/>
                  </a:lnTo>
                  <a:lnTo>
                    <a:pt x="234076" y="391472"/>
                  </a:lnTo>
                  <a:lnTo>
                    <a:pt x="247736" y="379986"/>
                  </a:lnTo>
                  <a:lnTo>
                    <a:pt x="247736" y="376881"/>
                  </a:lnTo>
                  <a:lnTo>
                    <a:pt x="257049" y="376881"/>
                  </a:lnTo>
                  <a:lnTo>
                    <a:pt x="247736" y="392714"/>
                  </a:lnTo>
                  <a:lnTo>
                    <a:pt x="237181" y="407305"/>
                  </a:lnTo>
                  <a:lnTo>
                    <a:pt x="230040" y="424069"/>
                  </a:lnTo>
                  <a:lnTo>
                    <a:pt x="224763" y="440833"/>
                  </a:lnTo>
                  <a:lnTo>
                    <a:pt x="246494" y="435555"/>
                  </a:lnTo>
                  <a:lnTo>
                    <a:pt x="262016" y="426242"/>
                  </a:lnTo>
                  <a:lnTo>
                    <a:pt x="280643" y="416929"/>
                  </a:lnTo>
                  <a:lnTo>
                    <a:pt x="280643" y="392714"/>
                  </a:lnTo>
                  <a:lnTo>
                    <a:pt x="297407" y="394887"/>
                  </a:lnTo>
                  <a:lnTo>
                    <a:pt x="307962" y="400165"/>
                  </a:lnTo>
                  <a:lnTo>
                    <a:pt x="317276" y="407615"/>
                  </a:lnTo>
                  <a:lnTo>
                    <a:pt x="327831" y="413824"/>
                  </a:lnTo>
                  <a:lnTo>
                    <a:pt x="361048" y="413824"/>
                  </a:lnTo>
                  <a:lnTo>
                    <a:pt x="376571" y="422206"/>
                  </a:lnTo>
                  <a:lnTo>
                    <a:pt x="393335" y="436797"/>
                  </a:lnTo>
                  <a:lnTo>
                    <a:pt x="407926" y="449526"/>
                  </a:lnTo>
                  <a:lnTo>
                    <a:pt x="427794" y="458839"/>
                  </a:lnTo>
                  <a:lnTo>
                    <a:pt x="451699" y="464117"/>
                  </a:lnTo>
                  <a:lnTo>
                    <a:pt x="471567" y="473430"/>
                  </a:lnTo>
                  <a:lnTo>
                    <a:pt x="486158" y="486158"/>
                  </a:lnTo>
                  <a:lnTo>
                    <a:pt x="498576" y="502922"/>
                  </a:lnTo>
                  <a:lnTo>
                    <a:pt x="507889" y="519686"/>
                  </a:lnTo>
                  <a:lnTo>
                    <a:pt x="519376" y="536450"/>
                  </a:lnTo>
                  <a:lnTo>
                    <a:pt x="531794" y="550110"/>
                  </a:lnTo>
                  <a:lnTo>
                    <a:pt x="527758" y="574325"/>
                  </a:lnTo>
                  <a:lnTo>
                    <a:pt x="539244" y="579602"/>
                  </a:lnTo>
                  <a:lnTo>
                    <a:pt x="546385" y="588916"/>
                  </a:lnTo>
                  <a:lnTo>
                    <a:pt x="551662" y="600402"/>
                  </a:lnTo>
                  <a:lnTo>
                    <a:pt x="554767" y="613131"/>
                  </a:lnTo>
                  <a:lnTo>
                    <a:pt x="560976" y="625859"/>
                  </a:lnTo>
                  <a:lnTo>
                    <a:pt x="568116" y="637345"/>
                  </a:lnTo>
                  <a:lnTo>
                    <a:pt x="576498" y="645727"/>
                  </a:lnTo>
                  <a:lnTo>
                    <a:pt x="591089" y="651005"/>
                  </a:lnTo>
                  <a:lnTo>
                    <a:pt x="587984" y="653178"/>
                  </a:lnTo>
                  <a:lnTo>
                    <a:pt x="583949" y="653178"/>
                  </a:lnTo>
                  <a:lnTo>
                    <a:pt x="580844" y="653178"/>
                  </a:lnTo>
                  <a:lnTo>
                    <a:pt x="576808" y="651005"/>
                  </a:lnTo>
                  <a:lnTo>
                    <a:pt x="568426" y="651005"/>
                  </a:lnTo>
                  <a:lnTo>
                    <a:pt x="576808" y="669942"/>
                  </a:lnTo>
                  <a:lnTo>
                    <a:pt x="588295" y="686706"/>
                  </a:lnTo>
                  <a:lnTo>
                    <a:pt x="600713" y="702539"/>
                  </a:lnTo>
                  <a:lnTo>
                    <a:pt x="604748" y="704712"/>
                  </a:lnTo>
                  <a:lnTo>
                    <a:pt x="605680" y="704712"/>
                  </a:lnTo>
                  <a:lnTo>
                    <a:pt x="605680" y="706885"/>
                  </a:lnTo>
                  <a:lnTo>
                    <a:pt x="607853" y="706885"/>
                  </a:lnTo>
                  <a:lnTo>
                    <a:pt x="613130" y="706885"/>
                  </a:lnTo>
                  <a:lnTo>
                    <a:pt x="619339" y="706885"/>
                  </a:lnTo>
                  <a:lnTo>
                    <a:pt x="620271" y="704712"/>
                  </a:lnTo>
                  <a:lnTo>
                    <a:pt x="624306" y="702539"/>
                  </a:lnTo>
                  <a:lnTo>
                    <a:pt x="626480" y="701608"/>
                  </a:lnTo>
                  <a:lnTo>
                    <a:pt x="626480" y="699434"/>
                  </a:lnTo>
                  <a:lnTo>
                    <a:pt x="627411" y="699434"/>
                  </a:lnTo>
                  <a:lnTo>
                    <a:pt x="627411" y="695088"/>
                  </a:lnTo>
                  <a:lnTo>
                    <a:pt x="622133" y="687638"/>
                  </a:lnTo>
                  <a:lnTo>
                    <a:pt x="614993" y="682360"/>
                  </a:lnTo>
                  <a:lnTo>
                    <a:pt x="607853" y="677082"/>
                  </a:lnTo>
                  <a:lnTo>
                    <a:pt x="600713" y="671805"/>
                  </a:lnTo>
                  <a:lnTo>
                    <a:pt x="600713" y="662491"/>
                  </a:lnTo>
                  <a:lnTo>
                    <a:pt x="617477" y="673047"/>
                  </a:lnTo>
                  <a:lnTo>
                    <a:pt x="632068" y="687638"/>
                  </a:lnTo>
                  <a:lnTo>
                    <a:pt x="644485" y="702228"/>
                  </a:lnTo>
                  <a:lnTo>
                    <a:pt x="644485" y="723339"/>
                  </a:lnTo>
                  <a:lnTo>
                    <a:pt x="642312" y="718992"/>
                  </a:lnTo>
                  <a:lnTo>
                    <a:pt x="639208" y="715888"/>
                  </a:lnTo>
                  <a:lnTo>
                    <a:pt x="637035" y="711542"/>
                  </a:lnTo>
                  <a:lnTo>
                    <a:pt x="633930" y="709369"/>
                  </a:lnTo>
                  <a:lnTo>
                    <a:pt x="629894" y="709369"/>
                  </a:lnTo>
                  <a:lnTo>
                    <a:pt x="626790" y="709369"/>
                  </a:lnTo>
                  <a:lnTo>
                    <a:pt x="622754" y="709369"/>
                  </a:lnTo>
                  <a:lnTo>
                    <a:pt x="617477" y="711542"/>
                  </a:lnTo>
                  <a:lnTo>
                    <a:pt x="615304" y="723028"/>
                  </a:lnTo>
                  <a:lnTo>
                    <a:pt x="613130" y="741034"/>
                  </a:lnTo>
                  <a:lnTo>
                    <a:pt x="613130" y="763076"/>
                  </a:lnTo>
                  <a:lnTo>
                    <a:pt x="613130" y="787291"/>
                  </a:lnTo>
                  <a:lnTo>
                    <a:pt x="613130" y="807159"/>
                  </a:lnTo>
                  <a:lnTo>
                    <a:pt x="612199" y="821750"/>
                  </a:lnTo>
                  <a:lnTo>
                    <a:pt x="612199" y="829201"/>
                  </a:lnTo>
                  <a:lnTo>
                    <a:pt x="613130" y="859624"/>
                  </a:lnTo>
                  <a:lnTo>
                    <a:pt x="617166" y="881666"/>
                  </a:lnTo>
                  <a:lnTo>
                    <a:pt x="622444" y="898430"/>
                  </a:lnTo>
                  <a:lnTo>
                    <a:pt x="629584" y="911158"/>
                  </a:lnTo>
                  <a:lnTo>
                    <a:pt x="641071" y="922645"/>
                  </a:lnTo>
                  <a:lnTo>
                    <a:pt x="651626" y="935373"/>
                  </a:lnTo>
                  <a:lnTo>
                    <a:pt x="664043" y="953379"/>
                  </a:lnTo>
                  <a:lnTo>
                    <a:pt x="669321" y="964866"/>
                  </a:lnTo>
                  <a:lnTo>
                    <a:pt x="673357" y="975421"/>
                  </a:lnTo>
                  <a:lnTo>
                    <a:pt x="680497" y="984734"/>
                  </a:lnTo>
                  <a:lnTo>
                    <a:pt x="691052" y="992185"/>
                  </a:lnTo>
                  <a:lnTo>
                    <a:pt x="704712" y="997462"/>
                  </a:lnTo>
                  <a:lnTo>
                    <a:pt x="715267" y="1003671"/>
                  </a:lnTo>
                  <a:lnTo>
                    <a:pt x="724580" y="1014226"/>
                  </a:lnTo>
                  <a:lnTo>
                    <a:pt x="731721" y="1026955"/>
                  </a:lnTo>
                  <a:lnTo>
                    <a:pt x="734825" y="1041546"/>
                  </a:lnTo>
                  <a:lnTo>
                    <a:pt x="741034" y="1054274"/>
                  </a:lnTo>
                  <a:lnTo>
                    <a:pt x="747243" y="1065761"/>
                  </a:lnTo>
                  <a:lnTo>
                    <a:pt x="760903" y="1075074"/>
                  </a:lnTo>
                  <a:lnTo>
                    <a:pt x="758729" y="1076005"/>
                  </a:lnTo>
                  <a:lnTo>
                    <a:pt x="758729" y="1078178"/>
                  </a:lnTo>
                  <a:lnTo>
                    <a:pt x="758729" y="1080351"/>
                  </a:lnTo>
                  <a:lnTo>
                    <a:pt x="756556" y="1080351"/>
                  </a:lnTo>
                  <a:lnTo>
                    <a:pt x="754383" y="1080351"/>
                  </a:lnTo>
                  <a:lnTo>
                    <a:pt x="751279" y="1082525"/>
                  </a:lnTo>
                  <a:lnTo>
                    <a:pt x="760592" y="1095253"/>
                  </a:lnTo>
                  <a:lnTo>
                    <a:pt x="771147" y="1102704"/>
                  </a:lnTo>
                  <a:lnTo>
                    <a:pt x="782634" y="1110154"/>
                  </a:lnTo>
                  <a:lnTo>
                    <a:pt x="791016" y="1119468"/>
                  </a:lnTo>
                  <a:lnTo>
                    <a:pt x="797225" y="1130023"/>
                  </a:lnTo>
                  <a:lnTo>
                    <a:pt x="800329" y="1142751"/>
                  </a:lnTo>
                  <a:lnTo>
                    <a:pt x="804365" y="1155479"/>
                  </a:lnTo>
                  <a:lnTo>
                    <a:pt x="809643" y="1155479"/>
                  </a:lnTo>
                  <a:lnTo>
                    <a:pt x="811816" y="1155479"/>
                  </a:lnTo>
                  <a:lnTo>
                    <a:pt x="812747" y="1155479"/>
                  </a:lnTo>
                  <a:lnTo>
                    <a:pt x="814920" y="1155479"/>
                  </a:lnTo>
                  <a:lnTo>
                    <a:pt x="817093" y="1155479"/>
                  </a:lnTo>
                  <a:lnTo>
                    <a:pt x="820198" y="1155479"/>
                  </a:lnTo>
                  <a:lnTo>
                    <a:pt x="822371" y="1159826"/>
                  </a:lnTo>
                  <a:lnTo>
                    <a:pt x="822371" y="1162930"/>
                  </a:lnTo>
                  <a:lnTo>
                    <a:pt x="824544" y="1169139"/>
                  </a:lnTo>
                  <a:lnTo>
                    <a:pt x="824544" y="1176590"/>
                  </a:lnTo>
                  <a:lnTo>
                    <a:pt x="827648" y="1174417"/>
                  </a:lnTo>
                  <a:lnTo>
                    <a:pt x="827648" y="1172243"/>
                  </a:lnTo>
                  <a:lnTo>
                    <a:pt x="829822" y="1170070"/>
                  </a:lnTo>
                  <a:lnTo>
                    <a:pt x="831995" y="1166966"/>
                  </a:lnTo>
                  <a:lnTo>
                    <a:pt x="831995" y="1159515"/>
                  </a:lnTo>
                  <a:lnTo>
                    <a:pt x="827959" y="1148960"/>
                  </a:lnTo>
                  <a:lnTo>
                    <a:pt x="819577" y="1132196"/>
                  </a:lnTo>
                  <a:lnTo>
                    <a:pt x="808090" y="1113259"/>
                  </a:lnTo>
                  <a:lnTo>
                    <a:pt x="797535" y="1095253"/>
                  </a:lnTo>
                  <a:lnTo>
                    <a:pt x="783876" y="1076316"/>
                  </a:lnTo>
                  <a:lnTo>
                    <a:pt x="773320" y="1061725"/>
                  </a:lnTo>
                  <a:lnTo>
                    <a:pt x="761834" y="1048996"/>
                  </a:lnTo>
                  <a:lnTo>
                    <a:pt x="756556" y="1041546"/>
                  </a:lnTo>
                  <a:lnTo>
                    <a:pt x="756556" y="1021677"/>
                  </a:lnTo>
                  <a:lnTo>
                    <a:pt x="760592" y="1023850"/>
                  </a:lnTo>
                  <a:lnTo>
                    <a:pt x="763697" y="1026955"/>
                  </a:lnTo>
                  <a:lnTo>
                    <a:pt x="767732" y="1031301"/>
                  </a:lnTo>
                  <a:lnTo>
                    <a:pt x="776114" y="1036578"/>
                  </a:lnTo>
                  <a:lnTo>
                    <a:pt x="782323" y="1048065"/>
                  </a:lnTo>
                  <a:lnTo>
                    <a:pt x="785428" y="1058620"/>
                  </a:lnTo>
                  <a:lnTo>
                    <a:pt x="789464" y="1069175"/>
                  </a:lnTo>
                  <a:lnTo>
                    <a:pt x="796604" y="1078489"/>
                  </a:lnTo>
                  <a:lnTo>
                    <a:pt x="797535" y="1080662"/>
                  </a:lnTo>
                  <a:lnTo>
                    <a:pt x="803744" y="1082835"/>
                  </a:lnTo>
                  <a:lnTo>
                    <a:pt x="806849" y="1082835"/>
                  </a:lnTo>
                  <a:lnTo>
                    <a:pt x="812126" y="1083766"/>
                  </a:lnTo>
                  <a:lnTo>
                    <a:pt x="816162" y="1085939"/>
                  </a:lnTo>
                  <a:lnTo>
                    <a:pt x="833857" y="1112327"/>
                  </a:lnTo>
                  <a:lnTo>
                    <a:pt x="852484" y="1137473"/>
                  </a:lnTo>
                  <a:lnTo>
                    <a:pt x="870179" y="1161688"/>
                  </a:lnTo>
                  <a:lnTo>
                    <a:pt x="890048" y="1183730"/>
                  </a:lnTo>
                  <a:lnTo>
                    <a:pt x="882908" y="1206703"/>
                  </a:lnTo>
                  <a:lnTo>
                    <a:pt x="886944" y="1211049"/>
                  </a:lnTo>
                  <a:lnTo>
                    <a:pt x="894084" y="1218500"/>
                  </a:lnTo>
                  <a:lnTo>
                    <a:pt x="901224" y="1227813"/>
                  </a:lnTo>
                  <a:lnTo>
                    <a:pt x="910537" y="1235264"/>
                  </a:lnTo>
                  <a:lnTo>
                    <a:pt x="915815" y="1242715"/>
                  </a:lnTo>
                  <a:lnTo>
                    <a:pt x="918919" y="1243646"/>
                  </a:lnTo>
                  <a:lnTo>
                    <a:pt x="939719" y="1240541"/>
                  </a:lnTo>
                  <a:lnTo>
                    <a:pt x="940651" y="1242715"/>
                  </a:lnTo>
                  <a:lnTo>
                    <a:pt x="944686" y="1245819"/>
                  </a:lnTo>
                  <a:lnTo>
                    <a:pt x="947791" y="1250165"/>
                  </a:lnTo>
                  <a:lnTo>
                    <a:pt x="951827" y="1253270"/>
                  </a:lnTo>
                  <a:lnTo>
                    <a:pt x="954931" y="1256374"/>
                  </a:lnTo>
                  <a:lnTo>
                    <a:pt x="978835" y="1260720"/>
                  </a:lnTo>
                  <a:lnTo>
                    <a:pt x="981940" y="1262894"/>
                  </a:lnTo>
                  <a:lnTo>
                    <a:pt x="985976" y="1265998"/>
                  </a:lnTo>
                  <a:lnTo>
                    <a:pt x="991253" y="1271276"/>
                  </a:lnTo>
                  <a:lnTo>
                    <a:pt x="995289" y="1275622"/>
                  </a:lnTo>
                  <a:lnTo>
                    <a:pt x="998394" y="1278726"/>
                  </a:lnTo>
                  <a:lnTo>
                    <a:pt x="1002429" y="1280899"/>
                  </a:lnTo>
                  <a:lnTo>
                    <a:pt x="1010811" y="1283073"/>
                  </a:lnTo>
                  <a:lnTo>
                    <a:pt x="1017952" y="1278726"/>
                  </a:lnTo>
                  <a:lnTo>
                    <a:pt x="1024161" y="1275622"/>
                  </a:lnTo>
                  <a:lnTo>
                    <a:pt x="1031301" y="1271276"/>
                  </a:lnTo>
                  <a:lnTo>
                    <a:pt x="1041856" y="1271276"/>
                  </a:lnTo>
                  <a:lnTo>
                    <a:pt x="1058620" y="1278726"/>
                  </a:lnTo>
                  <a:lnTo>
                    <a:pt x="1069175" y="1288040"/>
                  </a:lnTo>
                  <a:lnTo>
                    <a:pt x="1081593" y="1297353"/>
                  </a:lnTo>
                  <a:lnTo>
                    <a:pt x="1102393" y="1304804"/>
                  </a:lnTo>
                  <a:lnTo>
                    <a:pt x="1117915" y="1310081"/>
                  </a:lnTo>
                  <a:lnTo>
                    <a:pt x="1132506" y="1314428"/>
                  </a:lnTo>
                  <a:lnTo>
                    <a:pt x="1141820" y="1317532"/>
                  </a:lnTo>
                  <a:lnTo>
                    <a:pt x="1151133" y="1326845"/>
                  </a:lnTo>
                  <a:lnTo>
                    <a:pt x="1159515" y="1339574"/>
                  </a:lnTo>
                  <a:lnTo>
                    <a:pt x="1168828" y="1361615"/>
                  </a:lnTo>
                  <a:lnTo>
                    <a:pt x="1180315" y="1364720"/>
                  </a:lnTo>
                  <a:lnTo>
                    <a:pt x="1195837" y="1372171"/>
                  </a:lnTo>
                  <a:lnTo>
                    <a:pt x="1212601" y="1381484"/>
                  </a:lnTo>
                  <a:lnTo>
                    <a:pt x="1229365" y="1390797"/>
                  </a:lnTo>
                  <a:lnTo>
                    <a:pt x="1238679" y="1398248"/>
                  </a:lnTo>
                  <a:lnTo>
                    <a:pt x="1241783" y="1396075"/>
                  </a:lnTo>
                  <a:lnTo>
                    <a:pt x="1243956" y="1396075"/>
                  </a:lnTo>
                  <a:lnTo>
                    <a:pt x="1244888" y="1396075"/>
                  </a:lnTo>
                  <a:lnTo>
                    <a:pt x="1247061" y="1393902"/>
                  </a:lnTo>
                  <a:lnTo>
                    <a:pt x="1249234" y="1393902"/>
                  </a:lnTo>
                  <a:lnTo>
                    <a:pt x="1251407" y="1390797"/>
                  </a:lnTo>
                  <a:lnTo>
                    <a:pt x="1251407" y="1388624"/>
                  </a:lnTo>
                  <a:lnTo>
                    <a:pt x="1251407" y="1385520"/>
                  </a:lnTo>
                  <a:lnTo>
                    <a:pt x="1249234" y="1381173"/>
                  </a:lnTo>
                  <a:lnTo>
                    <a:pt x="1252338" y="1379000"/>
                  </a:lnTo>
                  <a:lnTo>
                    <a:pt x="1254511" y="1378069"/>
                  </a:lnTo>
                  <a:lnTo>
                    <a:pt x="1256684" y="1375896"/>
                  </a:lnTo>
                  <a:lnTo>
                    <a:pt x="1258858" y="1373723"/>
                  </a:lnTo>
                  <a:lnTo>
                    <a:pt x="1265998" y="1373723"/>
                  </a:lnTo>
                  <a:lnTo>
                    <a:pt x="1273138" y="1385209"/>
                  </a:lnTo>
                  <a:lnTo>
                    <a:pt x="1280278" y="1395764"/>
                  </a:lnTo>
                  <a:lnTo>
                    <a:pt x="1285556" y="1405078"/>
                  </a:lnTo>
                  <a:lnTo>
                    <a:pt x="1287729" y="1419669"/>
                  </a:lnTo>
                  <a:lnTo>
                    <a:pt x="1287729" y="1434260"/>
                  </a:lnTo>
                  <a:lnTo>
                    <a:pt x="1288660" y="1444815"/>
                  </a:lnTo>
                  <a:lnTo>
                    <a:pt x="1276243" y="1459406"/>
                  </a:lnTo>
                  <a:lnTo>
                    <a:pt x="1261652" y="1472134"/>
                  </a:lnTo>
                  <a:lnTo>
                    <a:pt x="1249234" y="1485794"/>
                  </a:lnTo>
                  <a:lnTo>
                    <a:pt x="1242094" y="1501626"/>
                  </a:lnTo>
                  <a:lnTo>
                    <a:pt x="1236816" y="1518390"/>
                  </a:lnTo>
                  <a:lnTo>
                    <a:pt x="1229676" y="1535155"/>
                  </a:lnTo>
                  <a:lnTo>
                    <a:pt x="1234953" y="1537328"/>
                  </a:lnTo>
                  <a:lnTo>
                    <a:pt x="1240231" y="1537328"/>
                  </a:lnTo>
                  <a:lnTo>
                    <a:pt x="1245508" y="1538259"/>
                  </a:lnTo>
                  <a:lnTo>
                    <a:pt x="1254822" y="1538259"/>
                  </a:lnTo>
                  <a:lnTo>
                    <a:pt x="1254822" y="1542605"/>
                  </a:lnTo>
                  <a:lnTo>
                    <a:pt x="1245508" y="1547883"/>
                  </a:lnTo>
                  <a:lnTo>
                    <a:pt x="1239300" y="1553160"/>
                  </a:lnTo>
                  <a:lnTo>
                    <a:pt x="1229986" y="1558438"/>
                  </a:lnTo>
                  <a:lnTo>
                    <a:pt x="1229986" y="1565889"/>
                  </a:lnTo>
                  <a:lnTo>
                    <a:pt x="1229986" y="1573339"/>
                  </a:lnTo>
                  <a:lnTo>
                    <a:pt x="1229986" y="1579548"/>
                  </a:lnTo>
                  <a:lnTo>
                    <a:pt x="1225950" y="1586999"/>
                  </a:lnTo>
                  <a:lnTo>
                    <a:pt x="1229986" y="1590104"/>
                  </a:lnTo>
                  <a:lnTo>
                    <a:pt x="1233091" y="1594450"/>
                  </a:lnTo>
                  <a:lnTo>
                    <a:pt x="1237126" y="1595381"/>
                  </a:lnTo>
                  <a:lnTo>
                    <a:pt x="1242404" y="1595381"/>
                  </a:lnTo>
                  <a:lnTo>
                    <a:pt x="1245508" y="1599727"/>
                  </a:lnTo>
                  <a:lnTo>
                    <a:pt x="1256995" y="1610283"/>
                  </a:lnTo>
                  <a:lnTo>
                    <a:pt x="1264135" y="1624873"/>
                  </a:lnTo>
                  <a:lnTo>
                    <a:pt x="1269413" y="1643811"/>
                  </a:lnTo>
                  <a:lnTo>
                    <a:pt x="1274690" y="1659643"/>
                  </a:lnTo>
                  <a:lnTo>
                    <a:pt x="1281831" y="1676407"/>
                  </a:lnTo>
                  <a:lnTo>
                    <a:pt x="1302630" y="1705900"/>
                  </a:lnTo>
                  <a:lnTo>
                    <a:pt x="1327777" y="1733219"/>
                  </a:lnTo>
                  <a:lnTo>
                    <a:pt x="1359132" y="1754329"/>
                  </a:lnTo>
                  <a:lnTo>
                    <a:pt x="1395454" y="1767989"/>
                  </a:lnTo>
                  <a:lnTo>
                    <a:pt x="1391418" y="1797481"/>
                  </a:lnTo>
                  <a:lnTo>
                    <a:pt x="1389245" y="1829147"/>
                  </a:lnTo>
                  <a:lnTo>
                    <a:pt x="1388314" y="1861744"/>
                  </a:lnTo>
                  <a:lnTo>
                    <a:pt x="1382105" y="1893409"/>
                  </a:lnTo>
                  <a:lnTo>
                    <a:pt x="1371549" y="1941839"/>
                  </a:lnTo>
                  <a:lnTo>
                    <a:pt x="1362236" y="1991199"/>
                  </a:lnTo>
                  <a:lnTo>
                    <a:pt x="1351681" y="2036214"/>
                  </a:lnTo>
                  <a:lnTo>
                    <a:pt x="1339263" y="2080297"/>
                  </a:lnTo>
                  <a:lnTo>
                    <a:pt x="1337090" y="2091784"/>
                  </a:lnTo>
                  <a:lnTo>
                    <a:pt x="1340194" y="2104512"/>
                  </a:lnTo>
                  <a:lnTo>
                    <a:pt x="1342368" y="2111963"/>
                  </a:lnTo>
                  <a:lnTo>
                    <a:pt x="1329950" y="2188643"/>
                  </a:lnTo>
                  <a:lnTo>
                    <a:pt x="1329950" y="2192989"/>
                  </a:lnTo>
                  <a:lnTo>
                    <a:pt x="1337090" y="2190816"/>
                  </a:lnTo>
                  <a:lnTo>
                    <a:pt x="1340194" y="2186470"/>
                  </a:lnTo>
                  <a:lnTo>
                    <a:pt x="1342368" y="2183365"/>
                  </a:lnTo>
                  <a:lnTo>
                    <a:pt x="1345472" y="2179019"/>
                  </a:lnTo>
                  <a:lnTo>
                    <a:pt x="1349508" y="2175915"/>
                  </a:lnTo>
                  <a:lnTo>
                    <a:pt x="1349508" y="2179019"/>
                  </a:lnTo>
                  <a:lnTo>
                    <a:pt x="1354785" y="2179019"/>
                  </a:lnTo>
                  <a:lnTo>
                    <a:pt x="1345472" y="2215652"/>
                  </a:lnTo>
                  <a:lnTo>
                    <a:pt x="1334917" y="2215652"/>
                  </a:lnTo>
                  <a:lnTo>
                    <a:pt x="1327777" y="2234589"/>
                  </a:lnTo>
                  <a:lnTo>
                    <a:pt x="1320636" y="2256631"/>
                  </a:lnTo>
                  <a:lnTo>
                    <a:pt x="1315359" y="2279604"/>
                  </a:lnTo>
                  <a:lnTo>
                    <a:pt x="1313186" y="2305992"/>
                  </a:lnTo>
                  <a:lnTo>
                    <a:pt x="1311012" y="2333311"/>
                  </a:lnTo>
                  <a:lnTo>
                    <a:pt x="1315048" y="2357525"/>
                  </a:lnTo>
                  <a:lnTo>
                    <a:pt x="1322189" y="2380499"/>
                  </a:lnTo>
                  <a:lnTo>
                    <a:pt x="1332744" y="2401609"/>
                  </a:lnTo>
                  <a:lnTo>
                    <a:pt x="1349508" y="2416200"/>
                  </a:lnTo>
                  <a:lnTo>
                    <a:pt x="1369376" y="2426755"/>
                  </a:lnTo>
                  <a:lnTo>
                    <a:pt x="1369376" y="2434206"/>
                  </a:lnTo>
                  <a:lnTo>
                    <a:pt x="1354785" y="2424892"/>
                  </a:lnTo>
                  <a:lnTo>
                    <a:pt x="1342368" y="2414337"/>
                  </a:lnTo>
                  <a:lnTo>
                    <a:pt x="1329950" y="2401609"/>
                  </a:lnTo>
                  <a:lnTo>
                    <a:pt x="1325914" y="2401609"/>
                  </a:lnTo>
                  <a:lnTo>
                    <a:pt x="1332123" y="2416200"/>
                  </a:lnTo>
                  <a:lnTo>
                    <a:pt x="1342678" y="2430791"/>
                  </a:lnTo>
                  <a:lnTo>
                    <a:pt x="1357269" y="2445382"/>
                  </a:lnTo>
                  <a:lnTo>
                    <a:pt x="1374033" y="2458110"/>
                  </a:lnTo>
                  <a:lnTo>
                    <a:pt x="1389555" y="2466492"/>
                  </a:lnTo>
                  <a:lnTo>
                    <a:pt x="1406319" y="2470838"/>
                  </a:lnTo>
                  <a:lnTo>
                    <a:pt x="1423083" y="2466492"/>
                  </a:lnTo>
                  <a:lnTo>
                    <a:pt x="1426188" y="2465561"/>
                  </a:lnTo>
                  <a:lnTo>
                    <a:pt x="1428361" y="2463388"/>
                  </a:lnTo>
                  <a:lnTo>
                    <a:pt x="1430534" y="2463388"/>
                  </a:lnTo>
                  <a:lnTo>
                    <a:pt x="1430534" y="2461214"/>
                  </a:lnTo>
                  <a:lnTo>
                    <a:pt x="1432707" y="2460283"/>
                  </a:lnTo>
                  <a:lnTo>
                    <a:pt x="1435812" y="2458110"/>
                  </a:lnTo>
                  <a:lnTo>
                    <a:pt x="1432707" y="2453764"/>
                  </a:lnTo>
                  <a:lnTo>
                    <a:pt x="1432707" y="2452832"/>
                  </a:lnTo>
                  <a:lnTo>
                    <a:pt x="1432707" y="2452832"/>
                  </a:lnTo>
                  <a:lnTo>
                    <a:pt x="1432707" y="2450659"/>
                  </a:lnTo>
                  <a:lnTo>
                    <a:pt x="1428671" y="2450659"/>
                  </a:lnTo>
                  <a:lnTo>
                    <a:pt x="1427740" y="2450659"/>
                  </a:lnTo>
                  <a:lnTo>
                    <a:pt x="1421531" y="2450659"/>
                  </a:lnTo>
                  <a:lnTo>
                    <a:pt x="1420600" y="2439173"/>
                  </a:lnTo>
                  <a:lnTo>
                    <a:pt x="1418427" y="2426444"/>
                  </a:lnTo>
                  <a:lnTo>
                    <a:pt x="1416254" y="2415889"/>
                  </a:lnTo>
                  <a:lnTo>
                    <a:pt x="1413149" y="2406576"/>
                  </a:lnTo>
                  <a:lnTo>
                    <a:pt x="1410976" y="2404403"/>
                  </a:lnTo>
                  <a:lnTo>
                    <a:pt x="1410976" y="2402230"/>
                  </a:lnTo>
                  <a:lnTo>
                    <a:pt x="1408803" y="2402230"/>
                  </a:lnTo>
                  <a:lnTo>
                    <a:pt x="1405698" y="2401298"/>
                  </a:lnTo>
                  <a:lnTo>
                    <a:pt x="1396385" y="2414027"/>
                  </a:lnTo>
                  <a:lnTo>
                    <a:pt x="1384899" y="2426755"/>
                  </a:lnTo>
                  <a:lnTo>
                    <a:pt x="1384899" y="2431101"/>
                  </a:lnTo>
                  <a:lnTo>
                    <a:pt x="1381794" y="2431101"/>
                  </a:lnTo>
                  <a:lnTo>
                    <a:pt x="1381794" y="2424892"/>
                  </a:lnTo>
                  <a:lnTo>
                    <a:pt x="1381794" y="2421788"/>
                  </a:lnTo>
                  <a:lnTo>
                    <a:pt x="1383967" y="2417442"/>
                  </a:lnTo>
                  <a:lnTo>
                    <a:pt x="1384899" y="2414337"/>
                  </a:lnTo>
                  <a:lnTo>
                    <a:pt x="1394212" y="2402851"/>
                  </a:lnTo>
                  <a:lnTo>
                    <a:pt x="1406630" y="2392295"/>
                  </a:lnTo>
                  <a:lnTo>
                    <a:pt x="1420289" y="2384845"/>
                  </a:lnTo>
                  <a:lnTo>
                    <a:pt x="1428671" y="2382672"/>
                  </a:lnTo>
                  <a:lnTo>
                    <a:pt x="1427740" y="2373358"/>
                  </a:lnTo>
                  <a:lnTo>
                    <a:pt x="1423704" y="2368081"/>
                  </a:lnTo>
                  <a:lnTo>
                    <a:pt x="1418427" y="2362803"/>
                  </a:lnTo>
                  <a:lnTo>
                    <a:pt x="1413149" y="2357525"/>
                  </a:lnTo>
                  <a:lnTo>
                    <a:pt x="1418427" y="2340761"/>
                  </a:lnTo>
                  <a:lnTo>
                    <a:pt x="1427740" y="2322756"/>
                  </a:lnTo>
                  <a:lnTo>
                    <a:pt x="1440158" y="2303818"/>
                  </a:lnTo>
                  <a:lnTo>
                    <a:pt x="1454749" y="2289227"/>
                  </a:lnTo>
                  <a:lnTo>
                    <a:pt x="1469340" y="2281777"/>
                  </a:lnTo>
                  <a:lnTo>
                    <a:pt x="1472444" y="2269048"/>
                  </a:lnTo>
                  <a:lnTo>
                    <a:pt x="1467167" y="2264702"/>
                  </a:lnTo>
                  <a:lnTo>
                    <a:pt x="1461889" y="2261598"/>
                  </a:lnTo>
                  <a:lnTo>
                    <a:pt x="1455680" y="2258493"/>
                  </a:lnTo>
                  <a:lnTo>
                    <a:pt x="1452576" y="2252284"/>
                  </a:lnTo>
                  <a:lnTo>
                    <a:pt x="1448540" y="2244834"/>
                  </a:lnTo>
                  <a:lnTo>
                    <a:pt x="1448540" y="2243902"/>
                  </a:lnTo>
                  <a:lnTo>
                    <a:pt x="1447609" y="2241729"/>
                  </a:lnTo>
                  <a:lnTo>
                    <a:pt x="1448540" y="2239556"/>
                  </a:lnTo>
                  <a:lnTo>
                    <a:pt x="1448540" y="2237383"/>
                  </a:lnTo>
                  <a:lnTo>
                    <a:pt x="1448540" y="2234279"/>
                  </a:lnTo>
                  <a:lnTo>
                    <a:pt x="1448540" y="2229001"/>
                  </a:lnTo>
                  <a:lnTo>
                    <a:pt x="1454749" y="2229001"/>
                  </a:lnTo>
                  <a:lnTo>
                    <a:pt x="1460026" y="2226828"/>
                  </a:lnTo>
                  <a:lnTo>
                    <a:pt x="1462200" y="2226828"/>
                  </a:lnTo>
                  <a:lnTo>
                    <a:pt x="1465304" y="2224655"/>
                  </a:lnTo>
                  <a:lnTo>
                    <a:pt x="1469340" y="2214100"/>
                  </a:lnTo>
                  <a:lnTo>
                    <a:pt x="1472444" y="2202613"/>
                  </a:lnTo>
                  <a:lnTo>
                    <a:pt x="1477722" y="2192058"/>
                  </a:lnTo>
                  <a:lnTo>
                    <a:pt x="1479895" y="2185849"/>
                  </a:lnTo>
                  <a:lnTo>
                    <a:pt x="1483931" y="2184918"/>
                  </a:lnTo>
                  <a:lnTo>
                    <a:pt x="1489208" y="2182745"/>
                  </a:lnTo>
                  <a:lnTo>
                    <a:pt x="1494486" y="2180571"/>
                  </a:lnTo>
                  <a:lnTo>
                    <a:pt x="1501626" y="2178398"/>
                  </a:lnTo>
                  <a:lnTo>
                    <a:pt x="1498522" y="2173121"/>
                  </a:lnTo>
                  <a:lnTo>
                    <a:pt x="1496349" y="2170016"/>
                  </a:lnTo>
                  <a:lnTo>
                    <a:pt x="1492313" y="2165670"/>
                  </a:lnTo>
                  <a:lnTo>
                    <a:pt x="1489208" y="2163497"/>
                  </a:lnTo>
                  <a:lnTo>
                    <a:pt x="1485173" y="2162566"/>
                  </a:lnTo>
                  <a:lnTo>
                    <a:pt x="1479895" y="2158219"/>
                  </a:lnTo>
                  <a:lnTo>
                    <a:pt x="1472755" y="2155115"/>
                  </a:lnTo>
                  <a:lnTo>
                    <a:pt x="1472755" y="2147664"/>
                  </a:lnTo>
                  <a:lnTo>
                    <a:pt x="1487346" y="2145491"/>
                  </a:lnTo>
                  <a:lnTo>
                    <a:pt x="1501937" y="2145491"/>
                  </a:lnTo>
                  <a:lnTo>
                    <a:pt x="1513423" y="2143318"/>
                  </a:lnTo>
                  <a:lnTo>
                    <a:pt x="1521805" y="2143318"/>
                  </a:lnTo>
                  <a:lnTo>
                    <a:pt x="1520874" y="2135867"/>
                  </a:lnTo>
                  <a:lnTo>
                    <a:pt x="1520874" y="2132763"/>
                  </a:lnTo>
                  <a:lnTo>
                    <a:pt x="1520874" y="2129037"/>
                  </a:lnTo>
                  <a:lnTo>
                    <a:pt x="1520874" y="2128106"/>
                  </a:lnTo>
                  <a:lnTo>
                    <a:pt x="1521805" y="2123760"/>
                  </a:lnTo>
                  <a:lnTo>
                    <a:pt x="1521805" y="2116309"/>
                  </a:lnTo>
                  <a:lnTo>
                    <a:pt x="1521805" y="2108858"/>
                  </a:lnTo>
                  <a:lnTo>
                    <a:pt x="1523978" y="2103581"/>
                  </a:lnTo>
                  <a:lnTo>
                    <a:pt x="1526151" y="2099235"/>
                  </a:lnTo>
                  <a:lnTo>
                    <a:pt x="1553160" y="2091784"/>
                  </a:lnTo>
                  <a:lnTo>
                    <a:pt x="1585447" y="2090853"/>
                  </a:lnTo>
                  <a:lnTo>
                    <a:pt x="1587620" y="2076262"/>
                  </a:lnTo>
                  <a:lnTo>
                    <a:pt x="1589793" y="2062602"/>
                  </a:lnTo>
                  <a:lnTo>
                    <a:pt x="1587620" y="2052047"/>
                  </a:lnTo>
                  <a:lnTo>
                    <a:pt x="1582342" y="2041492"/>
                  </a:lnTo>
                  <a:lnTo>
                    <a:pt x="1569924" y="2034041"/>
                  </a:lnTo>
                  <a:lnTo>
                    <a:pt x="1569924" y="2026590"/>
                  </a:lnTo>
                  <a:lnTo>
                    <a:pt x="1592897" y="2031868"/>
                  </a:lnTo>
                  <a:lnTo>
                    <a:pt x="1618975" y="2037145"/>
                  </a:lnTo>
                  <a:lnTo>
                    <a:pt x="1631393" y="2022554"/>
                  </a:lnTo>
                  <a:lnTo>
                    <a:pt x="1642879" y="2009826"/>
                  </a:lnTo>
                  <a:lnTo>
                    <a:pt x="1653434" y="1995235"/>
                  </a:lnTo>
                  <a:lnTo>
                    <a:pt x="1662747" y="1973194"/>
                  </a:lnTo>
                  <a:lnTo>
                    <a:pt x="1663679" y="1973194"/>
                  </a:lnTo>
                  <a:lnTo>
                    <a:pt x="1665852" y="1971020"/>
                  </a:lnTo>
                  <a:lnTo>
                    <a:pt x="1668025" y="1971020"/>
                  </a:lnTo>
                  <a:lnTo>
                    <a:pt x="1670198" y="1968847"/>
                  </a:lnTo>
                  <a:lnTo>
                    <a:pt x="1671130" y="1973194"/>
                  </a:lnTo>
                  <a:lnTo>
                    <a:pt x="1673303" y="1978471"/>
                  </a:lnTo>
                  <a:lnTo>
                    <a:pt x="1673303" y="1982817"/>
                  </a:lnTo>
                  <a:lnTo>
                    <a:pt x="1673303" y="1990268"/>
                  </a:lnTo>
                  <a:lnTo>
                    <a:pt x="1678580" y="1990268"/>
                  </a:lnTo>
                  <a:lnTo>
                    <a:pt x="1685721" y="1969158"/>
                  </a:lnTo>
                  <a:lnTo>
                    <a:pt x="1692861" y="1953325"/>
                  </a:lnTo>
                  <a:lnTo>
                    <a:pt x="1700001" y="1936561"/>
                  </a:lnTo>
                  <a:lnTo>
                    <a:pt x="1704037" y="1916692"/>
                  </a:lnTo>
                  <a:lnTo>
                    <a:pt x="1706210" y="1892478"/>
                  </a:lnTo>
                  <a:lnTo>
                    <a:pt x="1718628" y="1892478"/>
                  </a:lnTo>
                  <a:lnTo>
                    <a:pt x="1716455" y="1887200"/>
                  </a:lnTo>
                  <a:lnTo>
                    <a:pt x="1714282" y="1881923"/>
                  </a:lnTo>
                  <a:lnTo>
                    <a:pt x="1714282" y="1877576"/>
                  </a:lnTo>
                  <a:lnTo>
                    <a:pt x="1714282" y="1874472"/>
                  </a:lnTo>
                  <a:lnTo>
                    <a:pt x="1718317" y="1868263"/>
                  </a:lnTo>
                  <a:lnTo>
                    <a:pt x="1727631" y="1857708"/>
                  </a:lnTo>
                  <a:lnTo>
                    <a:pt x="1742222" y="1852430"/>
                  </a:lnTo>
                  <a:lnTo>
                    <a:pt x="1757744" y="1848084"/>
                  </a:lnTo>
                  <a:lnTo>
                    <a:pt x="1774508" y="1847153"/>
                  </a:lnTo>
                  <a:lnTo>
                    <a:pt x="1791272" y="1844979"/>
                  </a:lnTo>
                  <a:lnTo>
                    <a:pt x="1801827" y="1840633"/>
                  </a:lnTo>
                  <a:lnTo>
                    <a:pt x="1807105" y="1833183"/>
                  </a:lnTo>
                  <a:lnTo>
                    <a:pt x="1816418" y="1820454"/>
                  </a:lnTo>
                  <a:lnTo>
                    <a:pt x="1825732" y="1803690"/>
                  </a:lnTo>
                  <a:lnTo>
                    <a:pt x="1835045" y="1787857"/>
                  </a:lnTo>
                  <a:lnTo>
                    <a:pt x="1842185" y="1773267"/>
                  </a:lnTo>
                  <a:lnTo>
                    <a:pt x="1845290" y="1763953"/>
                  </a:lnTo>
                  <a:lnTo>
                    <a:pt x="1847463" y="1749362"/>
                  </a:lnTo>
                  <a:lnTo>
                    <a:pt x="1843427" y="1732598"/>
                  </a:lnTo>
                  <a:lnTo>
                    <a:pt x="1842496" y="1718007"/>
                  </a:lnTo>
                  <a:lnTo>
                    <a:pt x="1842496" y="1707452"/>
                  </a:lnTo>
                  <a:lnTo>
                    <a:pt x="1850878" y="1690688"/>
                  </a:lnTo>
                  <a:lnTo>
                    <a:pt x="1863296" y="1668646"/>
                  </a:lnTo>
                  <a:lnTo>
                    <a:pt x="1877887" y="1646605"/>
                  </a:lnTo>
                  <a:lnTo>
                    <a:pt x="1892477" y="1626736"/>
                  </a:lnTo>
                  <a:lnTo>
                    <a:pt x="1906137" y="1609972"/>
                  </a:lnTo>
                  <a:lnTo>
                    <a:pt x="1903964" y="1601590"/>
                  </a:lnTo>
                  <a:lnTo>
                    <a:pt x="1901480" y="1594450"/>
                  </a:lnTo>
                  <a:close/>
                  <a:moveTo>
                    <a:pt x="1340815" y="768043"/>
                  </a:moveTo>
                  <a:lnTo>
                    <a:pt x="1342988" y="765870"/>
                  </a:lnTo>
                  <a:lnTo>
                    <a:pt x="1345162" y="763697"/>
                  </a:lnTo>
                  <a:lnTo>
                    <a:pt x="1348266" y="760592"/>
                  </a:lnTo>
                  <a:lnTo>
                    <a:pt x="1350439" y="756246"/>
                  </a:lnTo>
                  <a:lnTo>
                    <a:pt x="1353544" y="756246"/>
                  </a:lnTo>
                  <a:lnTo>
                    <a:pt x="1352612" y="760592"/>
                  </a:lnTo>
                  <a:lnTo>
                    <a:pt x="1350439" y="762765"/>
                  </a:lnTo>
                  <a:lnTo>
                    <a:pt x="1348266" y="765870"/>
                  </a:lnTo>
                  <a:lnTo>
                    <a:pt x="1348266" y="768043"/>
                  </a:lnTo>
                  <a:lnTo>
                    <a:pt x="1347335" y="773320"/>
                  </a:lnTo>
                  <a:lnTo>
                    <a:pt x="1343299" y="771147"/>
                  </a:lnTo>
                  <a:lnTo>
                    <a:pt x="1341126" y="770216"/>
                  </a:lnTo>
                  <a:lnTo>
                    <a:pt x="1341126" y="768043"/>
                  </a:lnTo>
                  <a:close/>
                  <a:moveTo>
                    <a:pt x="1108602" y="713094"/>
                  </a:moveTo>
                  <a:lnTo>
                    <a:pt x="1117915" y="701608"/>
                  </a:lnTo>
                  <a:lnTo>
                    <a:pt x="1126297" y="688879"/>
                  </a:lnTo>
                  <a:lnTo>
                    <a:pt x="1144924" y="691052"/>
                  </a:lnTo>
                  <a:lnTo>
                    <a:pt x="1159515" y="698503"/>
                  </a:lnTo>
                  <a:lnTo>
                    <a:pt x="1167897" y="705954"/>
                  </a:lnTo>
                  <a:lnTo>
                    <a:pt x="1175037" y="716509"/>
                  </a:lnTo>
                  <a:lnTo>
                    <a:pt x="1181246" y="727995"/>
                  </a:lnTo>
                  <a:lnTo>
                    <a:pt x="1189628" y="736377"/>
                  </a:lnTo>
                  <a:lnTo>
                    <a:pt x="1203288" y="746001"/>
                  </a:lnTo>
                  <a:lnTo>
                    <a:pt x="1211670" y="749106"/>
                  </a:lnTo>
                  <a:lnTo>
                    <a:pt x="1218810" y="749106"/>
                  </a:lnTo>
                  <a:lnTo>
                    <a:pt x="1228124" y="751279"/>
                  </a:lnTo>
                  <a:lnTo>
                    <a:pt x="1237437" y="756556"/>
                  </a:lnTo>
                  <a:lnTo>
                    <a:pt x="1237437" y="766180"/>
                  </a:lnTo>
                  <a:lnTo>
                    <a:pt x="1235264" y="771458"/>
                  </a:lnTo>
                  <a:lnTo>
                    <a:pt x="1235264" y="775804"/>
                  </a:lnTo>
                  <a:lnTo>
                    <a:pt x="1233091" y="777977"/>
                  </a:lnTo>
                  <a:lnTo>
                    <a:pt x="1232159" y="778909"/>
                  </a:lnTo>
                  <a:lnTo>
                    <a:pt x="1229986" y="778909"/>
                  </a:lnTo>
                  <a:lnTo>
                    <a:pt x="1227813" y="778909"/>
                  </a:lnTo>
                  <a:lnTo>
                    <a:pt x="1225640" y="781082"/>
                  </a:lnTo>
                  <a:lnTo>
                    <a:pt x="1224709" y="783255"/>
                  </a:lnTo>
                  <a:lnTo>
                    <a:pt x="1222535" y="785428"/>
                  </a:lnTo>
                  <a:lnTo>
                    <a:pt x="1218500" y="795983"/>
                  </a:lnTo>
                  <a:lnTo>
                    <a:pt x="1220673" y="805607"/>
                  </a:lnTo>
                  <a:lnTo>
                    <a:pt x="1222846" y="810884"/>
                  </a:lnTo>
                  <a:lnTo>
                    <a:pt x="1222846" y="818335"/>
                  </a:lnTo>
                  <a:lnTo>
                    <a:pt x="1217568" y="827959"/>
                  </a:lnTo>
                  <a:lnTo>
                    <a:pt x="1218500" y="831063"/>
                  </a:lnTo>
                  <a:lnTo>
                    <a:pt x="1218500" y="833237"/>
                  </a:lnTo>
                  <a:lnTo>
                    <a:pt x="1218500" y="835410"/>
                  </a:lnTo>
                  <a:lnTo>
                    <a:pt x="1220673" y="837583"/>
                  </a:lnTo>
                  <a:lnTo>
                    <a:pt x="1222846" y="838514"/>
                  </a:lnTo>
                  <a:lnTo>
                    <a:pt x="1225950" y="837583"/>
                  </a:lnTo>
                  <a:lnTo>
                    <a:pt x="1237437" y="833237"/>
                  </a:lnTo>
                  <a:lnTo>
                    <a:pt x="1252959" y="825786"/>
                  </a:lnTo>
                  <a:lnTo>
                    <a:pt x="1269723" y="815231"/>
                  </a:lnTo>
                  <a:lnTo>
                    <a:pt x="1288350" y="805607"/>
                  </a:lnTo>
                  <a:lnTo>
                    <a:pt x="1302941" y="794120"/>
                  </a:lnTo>
                  <a:lnTo>
                    <a:pt x="1315359" y="786670"/>
                  </a:lnTo>
                  <a:lnTo>
                    <a:pt x="1322499" y="781392"/>
                  </a:lnTo>
                  <a:lnTo>
                    <a:pt x="1325603" y="783565"/>
                  </a:lnTo>
                  <a:lnTo>
                    <a:pt x="1327777" y="783565"/>
                  </a:lnTo>
                  <a:lnTo>
                    <a:pt x="1329950" y="783565"/>
                  </a:lnTo>
                  <a:lnTo>
                    <a:pt x="1332123" y="785738"/>
                  </a:lnTo>
                  <a:lnTo>
                    <a:pt x="1332123" y="786670"/>
                  </a:lnTo>
                  <a:lnTo>
                    <a:pt x="1333054" y="791016"/>
                  </a:lnTo>
                  <a:lnTo>
                    <a:pt x="1337090" y="791016"/>
                  </a:lnTo>
                  <a:lnTo>
                    <a:pt x="1329950" y="801571"/>
                  </a:lnTo>
                  <a:lnTo>
                    <a:pt x="1313186" y="811195"/>
                  </a:lnTo>
                  <a:lnTo>
                    <a:pt x="1295490" y="818646"/>
                  </a:lnTo>
                  <a:lnTo>
                    <a:pt x="1276863" y="826096"/>
                  </a:lnTo>
                  <a:lnTo>
                    <a:pt x="1259168" y="835720"/>
                  </a:lnTo>
                  <a:lnTo>
                    <a:pt x="1242404" y="845344"/>
                  </a:lnTo>
                  <a:lnTo>
                    <a:pt x="1233091" y="859004"/>
                  </a:lnTo>
                  <a:lnTo>
                    <a:pt x="1210118" y="855899"/>
                  </a:lnTo>
                  <a:lnTo>
                    <a:pt x="1207945" y="831684"/>
                  </a:lnTo>
                  <a:lnTo>
                    <a:pt x="1207945" y="809332"/>
                  </a:lnTo>
                  <a:lnTo>
                    <a:pt x="1207945" y="791326"/>
                  </a:lnTo>
                  <a:lnTo>
                    <a:pt x="1205771" y="771147"/>
                  </a:lnTo>
                  <a:lnTo>
                    <a:pt x="1193354" y="771147"/>
                  </a:lnTo>
                  <a:lnTo>
                    <a:pt x="1191180" y="778598"/>
                  </a:lnTo>
                  <a:lnTo>
                    <a:pt x="1185903" y="789153"/>
                  </a:lnTo>
                  <a:lnTo>
                    <a:pt x="1180625" y="801882"/>
                  </a:lnTo>
                  <a:lnTo>
                    <a:pt x="1174416" y="816783"/>
                  </a:lnTo>
                  <a:lnTo>
                    <a:pt x="1169139" y="828269"/>
                  </a:lnTo>
                  <a:lnTo>
                    <a:pt x="1166034" y="835720"/>
                  </a:lnTo>
                  <a:lnTo>
                    <a:pt x="1166034" y="838825"/>
                  </a:lnTo>
                  <a:lnTo>
                    <a:pt x="1159825" y="837893"/>
                  </a:lnTo>
                  <a:lnTo>
                    <a:pt x="1158894" y="835720"/>
                  </a:lnTo>
                  <a:lnTo>
                    <a:pt x="1156721" y="833547"/>
                  </a:lnTo>
                  <a:lnTo>
                    <a:pt x="1154548" y="831374"/>
                  </a:lnTo>
                  <a:lnTo>
                    <a:pt x="1154548" y="828269"/>
                  </a:lnTo>
                  <a:lnTo>
                    <a:pt x="1153306" y="822061"/>
                  </a:lnTo>
                  <a:lnTo>
                    <a:pt x="1153306" y="812747"/>
                  </a:lnTo>
                  <a:lnTo>
                    <a:pt x="1159515" y="797846"/>
                  </a:lnTo>
                  <a:lnTo>
                    <a:pt x="1166655" y="780771"/>
                  </a:lnTo>
                  <a:lnTo>
                    <a:pt x="1175037" y="768043"/>
                  </a:lnTo>
                  <a:lnTo>
                    <a:pt x="1182177" y="756556"/>
                  </a:lnTo>
                  <a:lnTo>
                    <a:pt x="1175037" y="748174"/>
                  </a:lnTo>
                  <a:lnTo>
                    <a:pt x="1167897" y="743828"/>
                  </a:lnTo>
                  <a:lnTo>
                    <a:pt x="1160757" y="740724"/>
                  </a:lnTo>
                  <a:lnTo>
                    <a:pt x="1152375" y="736377"/>
                  </a:lnTo>
                  <a:lnTo>
                    <a:pt x="1147097" y="723649"/>
                  </a:lnTo>
                  <a:lnTo>
                    <a:pt x="1137784" y="723649"/>
                  </a:lnTo>
                  <a:lnTo>
                    <a:pt x="1137784" y="728927"/>
                  </a:lnTo>
                  <a:lnTo>
                    <a:pt x="1135611" y="733273"/>
                  </a:lnTo>
                  <a:lnTo>
                    <a:pt x="1135611" y="738551"/>
                  </a:lnTo>
                  <a:lnTo>
                    <a:pt x="1133438" y="746001"/>
                  </a:lnTo>
                  <a:lnTo>
                    <a:pt x="1126297" y="736377"/>
                  </a:lnTo>
                  <a:lnTo>
                    <a:pt x="1121020" y="731100"/>
                  </a:lnTo>
                  <a:lnTo>
                    <a:pt x="1113879" y="727995"/>
                  </a:lnTo>
                  <a:lnTo>
                    <a:pt x="1103324" y="728927"/>
                  </a:lnTo>
                  <a:lnTo>
                    <a:pt x="1108602" y="713094"/>
                  </a:lnTo>
                  <a:close/>
                </a:path>
              </a:pathLst>
            </a:custGeom>
            <a:solidFill>
              <a:srgbClr val="D9D9D9"/>
            </a:solidFill>
            <a:ln w="3104" cap="flat">
              <a:no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id="{B8474A6F-9672-4304-B447-E64BEA133CDE}"/>
                </a:ext>
              </a:extLst>
            </p:cNvPr>
            <p:cNvSpPr/>
            <p:nvPr/>
          </p:nvSpPr>
          <p:spPr>
            <a:xfrm>
              <a:off x="3644576" y="3731096"/>
              <a:ext cx="2992697" cy="1030680"/>
            </a:xfrm>
            <a:custGeom>
              <a:avLst/>
              <a:gdLst>
                <a:gd name="connsiteX0" fmla="*/ 7140 w 2992697"/>
                <a:gd name="connsiteY0" fmla="*/ 256428 h 1030680"/>
                <a:gd name="connsiteX1" fmla="*/ 26077 w 2992697"/>
                <a:gd name="connsiteY1" fmla="*/ 261706 h 1030680"/>
                <a:gd name="connsiteX2" fmla="*/ 38495 w 2992697"/>
                <a:gd name="connsiteY2" fmla="*/ 271330 h 1030680"/>
                <a:gd name="connsiteX3" fmla="*/ 49050 w 2992697"/>
                <a:gd name="connsiteY3" fmla="*/ 279712 h 1030680"/>
                <a:gd name="connsiteX4" fmla="*/ 60537 w 2992697"/>
                <a:gd name="connsiteY4" fmla="*/ 291198 h 1030680"/>
                <a:gd name="connsiteX5" fmla="*/ 71092 w 2992697"/>
                <a:gd name="connsiteY5" fmla="*/ 299580 h 1030680"/>
                <a:gd name="connsiteX6" fmla="*/ 71092 w 2992697"/>
                <a:gd name="connsiteY6" fmla="*/ 296476 h 1030680"/>
                <a:gd name="connsiteX7" fmla="*/ 77301 w 2992697"/>
                <a:gd name="connsiteY7" fmla="*/ 296476 h 1030680"/>
                <a:gd name="connsiteX8" fmla="*/ 77301 w 2992697"/>
                <a:gd name="connsiteY8" fmla="*/ 299580 h 1030680"/>
                <a:gd name="connsiteX9" fmla="*/ 78232 w 2992697"/>
                <a:gd name="connsiteY9" fmla="*/ 303926 h 1030680"/>
                <a:gd name="connsiteX10" fmla="*/ 82268 w 2992697"/>
                <a:gd name="connsiteY10" fmla="*/ 309204 h 1030680"/>
                <a:gd name="connsiteX11" fmla="*/ 84441 w 2992697"/>
                <a:gd name="connsiteY11" fmla="*/ 316655 h 1030680"/>
                <a:gd name="connsiteX12" fmla="*/ 76991 w 2992697"/>
                <a:gd name="connsiteY12" fmla="*/ 316655 h 1030680"/>
                <a:gd name="connsiteX13" fmla="*/ 72955 w 2992697"/>
                <a:gd name="connsiteY13" fmla="*/ 316655 h 1030680"/>
                <a:gd name="connsiteX14" fmla="*/ 72955 w 2992697"/>
                <a:gd name="connsiteY14" fmla="*/ 318828 h 1030680"/>
                <a:gd name="connsiteX15" fmla="*/ 70782 w 2992697"/>
                <a:gd name="connsiteY15" fmla="*/ 318828 h 1030680"/>
                <a:gd name="connsiteX16" fmla="*/ 67677 w 2992697"/>
                <a:gd name="connsiteY16" fmla="*/ 318828 h 1030680"/>
                <a:gd name="connsiteX17" fmla="*/ 63641 w 2992697"/>
                <a:gd name="connsiteY17" fmla="*/ 321001 h 1030680"/>
                <a:gd name="connsiteX18" fmla="*/ 49050 w 2992697"/>
                <a:gd name="connsiteY18" fmla="*/ 309514 h 1030680"/>
                <a:gd name="connsiteX19" fmla="*/ 34460 w 2992697"/>
                <a:gd name="connsiteY19" fmla="*/ 304237 h 1030680"/>
                <a:gd name="connsiteX20" fmla="*/ 16764 w 2992697"/>
                <a:gd name="connsiteY20" fmla="*/ 299891 h 1030680"/>
                <a:gd name="connsiteX21" fmla="*/ 0 w 2992697"/>
                <a:gd name="connsiteY21" fmla="*/ 291509 h 1030680"/>
                <a:gd name="connsiteX22" fmla="*/ 6209 w 2992697"/>
                <a:gd name="connsiteY22" fmla="*/ 286231 h 1030680"/>
                <a:gd name="connsiteX23" fmla="*/ 7140 w 2992697"/>
                <a:gd name="connsiteY23" fmla="*/ 280022 h 1030680"/>
                <a:gd name="connsiteX24" fmla="*/ 6209 w 2992697"/>
                <a:gd name="connsiteY24" fmla="*/ 274745 h 1030680"/>
                <a:gd name="connsiteX25" fmla="*/ 6209 w 2992697"/>
                <a:gd name="connsiteY25" fmla="*/ 266983 h 1030680"/>
                <a:gd name="connsiteX26" fmla="*/ 7140 w 2992697"/>
                <a:gd name="connsiteY26" fmla="*/ 256428 h 1030680"/>
                <a:gd name="connsiteX27" fmla="*/ 7140 w 2992697"/>
                <a:gd name="connsiteY27" fmla="*/ 256428 h 1030680"/>
                <a:gd name="connsiteX28" fmla="*/ 7140 w 2992697"/>
                <a:gd name="connsiteY28" fmla="*/ 256428 h 1030680"/>
                <a:gd name="connsiteX29" fmla="*/ 1275001 w 2992697"/>
                <a:gd name="connsiteY29" fmla="*/ 248978 h 1030680"/>
                <a:gd name="connsiteX30" fmla="*/ 1279037 w 2992697"/>
                <a:gd name="connsiteY30" fmla="*/ 248978 h 1030680"/>
                <a:gd name="connsiteX31" fmla="*/ 1282141 w 2992697"/>
                <a:gd name="connsiteY31" fmla="*/ 249909 h 1030680"/>
                <a:gd name="connsiteX32" fmla="*/ 1284314 w 2992697"/>
                <a:gd name="connsiteY32" fmla="*/ 252082 h 1030680"/>
                <a:gd name="connsiteX33" fmla="*/ 1286487 w 2992697"/>
                <a:gd name="connsiteY33" fmla="*/ 254255 h 1030680"/>
                <a:gd name="connsiteX34" fmla="*/ 1287419 w 2992697"/>
                <a:gd name="connsiteY34" fmla="*/ 256428 h 1030680"/>
                <a:gd name="connsiteX35" fmla="*/ 1287419 w 2992697"/>
                <a:gd name="connsiteY35" fmla="*/ 257670 h 1030680"/>
                <a:gd name="connsiteX36" fmla="*/ 1287419 w 2992697"/>
                <a:gd name="connsiteY36" fmla="*/ 259843 h 1030680"/>
                <a:gd name="connsiteX37" fmla="*/ 1289592 w 2992697"/>
                <a:gd name="connsiteY37" fmla="*/ 264189 h 1030680"/>
                <a:gd name="connsiteX38" fmla="*/ 1282141 w 2992697"/>
                <a:gd name="connsiteY38" fmla="*/ 264189 h 1030680"/>
                <a:gd name="connsiteX39" fmla="*/ 1279037 w 2992697"/>
                <a:gd name="connsiteY39" fmla="*/ 265121 h 1030680"/>
                <a:gd name="connsiteX40" fmla="*/ 1275001 w 2992697"/>
                <a:gd name="connsiteY40" fmla="*/ 265121 h 1030680"/>
                <a:gd name="connsiteX41" fmla="*/ 1271896 w 2992697"/>
                <a:gd name="connsiteY41" fmla="*/ 267294 h 1030680"/>
                <a:gd name="connsiteX42" fmla="*/ 1265687 w 2992697"/>
                <a:gd name="connsiteY42" fmla="*/ 267294 h 1030680"/>
                <a:gd name="connsiteX43" fmla="*/ 1265687 w 2992697"/>
                <a:gd name="connsiteY43" fmla="*/ 264189 h 1030680"/>
                <a:gd name="connsiteX44" fmla="*/ 1262583 w 2992697"/>
                <a:gd name="connsiteY44" fmla="*/ 264189 h 1030680"/>
                <a:gd name="connsiteX45" fmla="*/ 1262583 w 2992697"/>
                <a:gd name="connsiteY45" fmla="*/ 250530 h 1030680"/>
                <a:gd name="connsiteX46" fmla="*/ 1267861 w 2992697"/>
                <a:gd name="connsiteY46" fmla="*/ 250530 h 1030680"/>
                <a:gd name="connsiteX47" fmla="*/ 1273138 w 2992697"/>
                <a:gd name="connsiteY47" fmla="*/ 249598 h 1030680"/>
                <a:gd name="connsiteX48" fmla="*/ 1275001 w 2992697"/>
                <a:gd name="connsiteY48" fmla="*/ 249598 h 1030680"/>
                <a:gd name="connsiteX49" fmla="*/ 1275001 w 2992697"/>
                <a:gd name="connsiteY49" fmla="*/ 248978 h 1030680"/>
                <a:gd name="connsiteX50" fmla="*/ 1275001 w 2992697"/>
                <a:gd name="connsiteY50" fmla="*/ 248978 h 1030680"/>
                <a:gd name="connsiteX51" fmla="*/ 63641 w 2992697"/>
                <a:gd name="connsiteY51" fmla="*/ 239664 h 1030680"/>
                <a:gd name="connsiteX52" fmla="*/ 80405 w 2992697"/>
                <a:gd name="connsiteY52" fmla="*/ 239664 h 1030680"/>
                <a:gd name="connsiteX53" fmla="*/ 80405 w 2992697"/>
                <a:gd name="connsiteY53" fmla="*/ 242769 h 1030680"/>
                <a:gd name="connsiteX54" fmla="*/ 77301 w 2992697"/>
                <a:gd name="connsiteY54" fmla="*/ 242769 h 1030680"/>
                <a:gd name="connsiteX55" fmla="*/ 73265 w 2992697"/>
                <a:gd name="connsiteY55" fmla="*/ 242769 h 1030680"/>
                <a:gd name="connsiteX56" fmla="*/ 71092 w 2992697"/>
                <a:gd name="connsiteY56" fmla="*/ 244942 h 1030680"/>
                <a:gd name="connsiteX57" fmla="*/ 70161 w 2992697"/>
                <a:gd name="connsiteY57" fmla="*/ 244942 h 1030680"/>
                <a:gd name="connsiteX58" fmla="*/ 70161 w 2992697"/>
                <a:gd name="connsiteY58" fmla="*/ 244942 h 1030680"/>
                <a:gd name="connsiteX59" fmla="*/ 67988 w 2992697"/>
                <a:gd name="connsiteY59" fmla="*/ 244942 h 1030680"/>
                <a:gd name="connsiteX60" fmla="*/ 65815 w 2992697"/>
                <a:gd name="connsiteY60" fmla="*/ 242769 h 1030680"/>
                <a:gd name="connsiteX61" fmla="*/ 63641 w 2992697"/>
                <a:gd name="connsiteY61" fmla="*/ 239664 h 1030680"/>
                <a:gd name="connsiteX62" fmla="*/ 63641 w 2992697"/>
                <a:gd name="connsiteY62" fmla="*/ 239664 h 1030680"/>
                <a:gd name="connsiteX63" fmla="*/ 63641 w 2992697"/>
                <a:gd name="connsiteY63" fmla="*/ 239664 h 1030680"/>
                <a:gd name="connsiteX64" fmla="*/ 1790651 w 2992697"/>
                <a:gd name="connsiteY64" fmla="*/ 213276 h 1030680"/>
                <a:gd name="connsiteX65" fmla="*/ 1803069 w 2992697"/>
                <a:gd name="connsiteY65" fmla="*/ 213276 h 1030680"/>
                <a:gd name="connsiteX66" fmla="*/ 1807105 w 2992697"/>
                <a:gd name="connsiteY66" fmla="*/ 228178 h 1030680"/>
                <a:gd name="connsiteX67" fmla="*/ 1810209 w 2992697"/>
                <a:gd name="connsiteY67" fmla="*/ 237801 h 1030680"/>
                <a:gd name="connsiteX68" fmla="*/ 1817660 w 2992697"/>
                <a:gd name="connsiteY68" fmla="*/ 242148 h 1030680"/>
                <a:gd name="connsiteX69" fmla="*/ 1830078 w 2992697"/>
                <a:gd name="connsiteY69" fmla="*/ 247425 h 1030680"/>
                <a:gd name="connsiteX70" fmla="*/ 1824800 w 2992697"/>
                <a:gd name="connsiteY70" fmla="*/ 269467 h 1030680"/>
                <a:gd name="connsiteX71" fmla="*/ 1817350 w 2992697"/>
                <a:gd name="connsiteY71" fmla="*/ 291509 h 1030680"/>
                <a:gd name="connsiteX72" fmla="*/ 1806794 w 2992697"/>
                <a:gd name="connsiteY72" fmla="*/ 307341 h 1030680"/>
                <a:gd name="connsiteX73" fmla="*/ 1806794 w 2992697"/>
                <a:gd name="connsiteY73" fmla="*/ 287162 h 1030680"/>
                <a:gd name="connsiteX74" fmla="*/ 1782890 w 2992697"/>
                <a:gd name="connsiteY74" fmla="*/ 287162 h 1030680"/>
                <a:gd name="connsiteX75" fmla="*/ 1785063 w 2992697"/>
                <a:gd name="connsiteY75" fmla="*/ 263879 h 1030680"/>
                <a:gd name="connsiteX76" fmla="*/ 1787236 w 2992697"/>
                <a:gd name="connsiteY76" fmla="*/ 241837 h 1030680"/>
                <a:gd name="connsiteX77" fmla="*/ 1790651 w 2992697"/>
                <a:gd name="connsiteY77" fmla="*/ 213276 h 1030680"/>
                <a:gd name="connsiteX78" fmla="*/ 1790651 w 2992697"/>
                <a:gd name="connsiteY78" fmla="*/ 213276 h 1030680"/>
                <a:gd name="connsiteX79" fmla="*/ 1790651 w 2992697"/>
                <a:gd name="connsiteY79" fmla="*/ 213276 h 1030680"/>
                <a:gd name="connsiteX80" fmla="*/ 2941784 w 2992697"/>
                <a:gd name="connsiteY80" fmla="*/ 165778 h 1030680"/>
                <a:gd name="connsiteX81" fmla="*/ 2945820 w 2992697"/>
                <a:gd name="connsiteY81" fmla="*/ 165778 h 1030680"/>
                <a:gd name="connsiteX82" fmla="*/ 2945820 w 2992697"/>
                <a:gd name="connsiteY82" fmla="*/ 170124 h 1030680"/>
                <a:gd name="connsiteX83" fmla="*/ 2946751 w 2992697"/>
                <a:gd name="connsiteY83" fmla="*/ 175402 h 1030680"/>
                <a:gd name="connsiteX84" fmla="*/ 2948925 w 2992697"/>
                <a:gd name="connsiteY84" fmla="*/ 177575 h 1030680"/>
                <a:gd name="connsiteX85" fmla="*/ 2951098 w 2992697"/>
                <a:gd name="connsiteY85" fmla="*/ 180679 h 1030680"/>
                <a:gd name="connsiteX86" fmla="*/ 2953271 w 2992697"/>
                <a:gd name="connsiteY86" fmla="*/ 182853 h 1030680"/>
                <a:gd name="connsiteX87" fmla="*/ 2956375 w 2992697"/>
                <a:gd name="connsiteY87" fmla="*/ 185957 h 1030680"/>
                <a:gd name="connsiteX88" fmla="*/ 2960411 w 2992697"/>
                <a:gd name="connsiteY88" fmla="*/ 182853 h 1030680"/>
                <a:gd name="connsiteX89" fmla="*/ 2961342 w 2992697"/>
                <a:gd name="connsiteY89" fmla="*/ 178506 h 1030680"/>
                <a:gd name="connsiteX90" fmla="*/ 2963515 w 2992697"/>
                <a:gd name="connsiteY90" fmla="*/ 177575 h 1030680"/>
                <a:gd name="connsiteX91" fmla="*/ 2967551 w 2992697"/>
                <a:gd name="connsiteY91" fmla="*/ 177575 h 1030680"/>
                <a:gd name="connsiteX92" fmla="*/ 2972829 w 2992697"/>
                <a:gd name="connsiteY92" fmla="*/ 175402 h 1030680"/>
                <a:gd name="connsiteX93" fmla="*/ 2975933 w 2992697"/>
                <a:gd name="connsiteY93" fmla="*/ 185957 h 1030680"/>
                <a:gd name="connsiteX94" fmla="*/ 2982142 w 2992697"/>
                <a:gd name="connsiteY94" fmla="*/ 193408 h 1030680"/>
                <a:gd name="connsiteX95" fmla="*/ 2987420 w 2992697"/>
                <a:gd name="connsiteY95" fmla="*/ 200858 h 1030680"/>
                <a:gd name="connsiteX96" fmla="*/ 2990524 w 2992697"/>
                <a:gd name="connsiteY96" fmla="*/ 210482 h 1030680"/>
                <a:gd name="connsiteX97" fmla="*/ 2992697 w 2992697"/>
                <a:gd name="connsiteY97" fmla="*/ 223211 h 1030680"/>
                <a:gd name="connsiteX98" fmla="*/ 2992697 w 2992697"/>
                <a:gd name="connsiteY98" fmla="*/ 225384 h 1030680"/>
                <a:gd name="connsiteX99" fmla="*/ 2990524 w 2992697"/>
                <a:gd name="connsiteY99" fmla="*/ 227557 h 1030680"/>
                <a:gd name="connsiteX100" fmla="*/ 2990524 w 2992697"/>
                <a:gd name="connsiteY100" fmla="*/ 228488 h 1030680"/>
                <a:gd name="connsiteX101" fmla="*/ 2990524 w 2992697"/>
                <a:gd name="connsiteY101" fmla="*/ 230661 h 1030680"/>
                <a:gd name="connsiteX102" fmla="*/ 2990524 w 2992697"/>
                <a:gd name="connsiteY102" fmla="*/ 232834 h 1030680"/>
                <a:gd name="connsiteX103" fmla="*/ 2989593 w 2992697"/>
                <a:gd name="connsiteY103" fmla="*/ 235939 h 1030680"/>
                <a:gd name="connsiteX104" fmla="*/ 2978106 w 2992697"/>
                <a:gd name="connsiteY104" fmla="*/ 243390 h 1030680"/>
                <a:gd name="connsiteX105" fmla="*/ 2961342 w 2992697"/>
                <a:gd name="connsiteY105" fmla="*/ 250840 h 1030680"/>
                <a:gd name="connsiteX106" fmla="*/ 2941474 w 2992697"/>
                <a:gd name="connsiteY106" fmla="*/ 255186 h 1030680"/>
                <a:gd name="connsiteX107" fmla="*/ 2921605 w 2992697"/>
                <a:gd name="connsiteY107" fmla="*/ 258291 h 1030680"/>
                <a:gd name="connsiteX108" fmla="*/ 2904841 w 2992697"/>
                <a:gd name="connsiteY108" fmla="*/ 260464 h 1030680"/>
                <a:gd name="connsiteX109" fmla="*/ 2907014 w 2992697"/>
                <a:gd name="connsiteY109" fmla="*/ 250840 h 1030680"/>
                <a:gd name="connsiteX110" fmla="*/ 2909187 w 2992697"/>
                <a:gd name="connsiteY110" fmla="*/ 247736 h 1030680"/>
                <a:gd name="connsiteX111" fmla="*/ 2911360 w 2992697"/>
                <a:gd name="connsiteY111" fmla="*/ 243390 h 1030680"/>
                <a:gd name="connsiteX112" fmla="*/ 2912292 w 2992697"/>
                <a:gd name="connsiteY112" fmla="*/ 242458 h 1030680"/>
                <a:gd name="connsiteX113" fmla="*/ 2914465 w 2992697"/>
                <a:gd name="connsiteY113" fmla="*/ 242458 h 1030680"/>
                <a:gd name="connsiteX114" fmla="*/ 2918501 w 2992697"/>
                <a:gd name="connsiteY114" fmla="*/ 240285 h 1030680"/>
                <a:gd name="connsiteX115" fmla="*/ 2919432 w 2992697"/>
                <a:gd name="connsiteY115" fmla="*/ 240285 h 1030680"/>
                <a:gd name="connsiteX116" fmla="*/ 2921605 w 2992697"/>
                <a:gd name="connsiteY116" fmla="*/ 238112 h 1030680"/>
                <a:gd name="connsiteX117" fmla="*/ 2925641 w 2992697"/>
                <a:gd name="connsiteY117" fmla="*/ 235939 h 1030680"/>
                <a:gd name="connsiteX118" fmla="*/ 2930919 w 2992697"/>
                <a:gd name="connsiteY118" fmla="*/ 221037 h 1030680"/>
                <a:gd name="connsiteX119" fmla="*/ 2930919 w 2992697"/>
                <a:gd name="connsiteY119" fmla="*/ 206136 h 1030680"/>
                <a:gd name="connsiteX120" fmla="*/ 2928746 w 2992697"/>
                <a:gd name="connsiteY120" fmla="*/ 192476 h 1030680"/>
                <a:gd name="connsiteX121" fmla="*/ 2931850 w 2992697"/>
                <a:gd name="connsiteY121" fmla="*/ 180990 h 1030680"/>
                <a:gd name="connsiteX122" fmla="*/ 2941163 w 2992697"/>
                <a:gd name="connsiteY122" fmla="*/ 170435 h 1030680"/>
                <a:gd name="connsiteX123" fmla="*/ 2941163 w 2992697"/>
                <a:gd name="connsiteY123" fmla="*/ 165778 h 1030680"/>
                <a:gd name="connsiteX124" fmla="*/ 2941784 w 2992697"/>
                <a:gd name="connsiteY124" fmla="*/ 165778 h 1030680"/>
                <a:gd name="connsiteX125" fmla="*/ 2941784 w 2992697"/>
                <a:gd name="connsiteY125" fmla="*/ 165778 h 1030680"/>
                <a:gd name="connsiteX126" fmla="*/ 148083 w 2992697"/>
                <a:gd name="connsiteY126" fmla="*/ 158327 h 1030680"/>
                <a:gd name="connsiteX127" fmla="*/ 167951 w 2992697"/>
                <a:gd name="connsiteY127" fmla="*/ 180369 h 1030680"/>
                <a:gd name="connsiteX128" fmla="*/ 193097 w 2992697"/>
                <a:gd name="connsiteY128" fmla="*/ 197133 h 1030680"/>
                <a:gd name="connsiteX129" fmla="*/ 224452 w 2992697"/>
                <a:gd name="connsiteY129" fmla="*/ 209861 h 1030680"/>
                <a:gd name="connsiteX130" fmla="*/ 226625 w 2992697"/>
                <a:gd name="connsiteY130" fmla="*/ 227867 h 1030680"/>
                <a:gd name="connsiteX131" fmla="*/ 231903 w 2992697"/>
                <a:gd name="connsiteY131" fmla="*/ 241527 h 1030680"/>
                <a:gd name="connsiteX132" fmla="*/ 237181 w 2992697"/>
                <a:gd name="connsiteY132" fmla="*/ 248978 h 1030680"/>
                <a:gd name="connsiteX133" fmla="*/ 244631 w 2992697"/>
                <a:gd name="connsiteY133" fmla="*/ 256428 h 1030680"/>
                <a:gd name="connsiteX134" fmla="*/ 252082 w 2992697"/>
                <a:gd name="connsiteY134" fmla="*/ 266983 h 1030680"/>
                <a:gd name="connsiteX135" fmla="*/ 239664 w 2992697"/>
                <a:gd name="connsiteY135" fmla="*/ 269157 h 1030680"/>
                <a:gd name="connsiteX136" fmla="*/ 227246 w 2992697"/>
                <a:gd name="connsiteY136" fmla="*/ 271330 h 1030680"/>
                <a:gd name="connsiteX137" fmla="*/ 215760 w 2992697"/>
                <a:gd name="connsiteY137" fmla="*/ 276607 h 1030680"/>
                <a:gd name="connsiteX138" fmla="*/ 208309 w 2992697"/>
                <a:gd name="connsiteY138" fmla="*/ 284058 h 1030680"/>
                <a:gd name="connsiteX139" fmla="*/ 207378 w 2992697"/>
                <a:gd name="connsiteY139" fmla="*/ 287162 h 1030680"/>
                <a:gd name="connsiteX140" fmla="*/ 205205 w 2992697"/>
                <a:gd name="connsiteY140" fmla="*/ 291509 h 1030680"/>
                <a:gd name="connsiteX141" fmla="*/ 203032 w 2992697"/>
                <a:gd name="connsiteY141" fmla="*/ 294613 h 1030680"/>
                <a:gd name="connsiteX142" fmla="*/ 200858 w 2992697"/>
                <a:gd name="connsiteY142" fmla="*/ 296786 h 1030680"/>
                <a:gd name="connsiteX143" fmla="*/ 197754 w 2992697"/>
                <a:gd name="connsiteY143" fmla="*/ 299891 h 1030680"/>
                <a:gd name="connsiteX144" fmla="*/ 186267 w 2992697"/>
                <a:gd name="connsiteY144" fmla="*/ 302064 h 1030680"/>
                <a:gd name="connsiteX145" fmla="*/ 170745 w 2992697"/>
                <a:gd name="connsiteY145" fmla="*/ 304237 h 1030680"/>
                <a:gd name="connsiteX146" fmla="*/ 151808 w 2992697"/>
                <a:gd name="connsiteY146" fmla="*/ 302064 h 1030680"/>
                <a:gd name="connsiteX147" fmla="*/ 137217 w 2992697"/>
                <a:gd name="connsiteY147" fmla="*/ 299891 h 1030680"/>
                <a:gd name="connsiteX148" fmla="*/ 134113 w 2992697"/>
                <a:gd name="connsiteY148" fmla="*/ 289335 h 1030680"/>
                <a:gd name="connsiteX149" fmla="*/ 131939 w 2992697"/>
                <a:gd name="connsiteY149" fmla="*/ 281885 h 1030680"/>
                <a:gd name="connsiteX150" fmla="*/ 129766 w 2992697"/>
                <a:gd name="connsiteY150" fmla="*/ 276607 h 1030680"/>
                <a:gd name="connsiteX151" fmla="*/ 124489 w 2992697"/>
                <a:gd name="connsiteY151" fmla="*/ 266983 h 1030680"/>
                <a:gd name="connsiteX152" fmla="*/ 148393 w 2992697"/>
                <a:gd name="connsiteY152" fmla="*/ 259533 h 1030680"/>
                <a:gd name="connsiteX153" fmla="*/ 148393 w 2992697"/>
                <a:gd name="connsiteY153" fmla="*/ 256428 h 1030680"/>
                <a:gd name="connsiteX154" fmla="*/ 129456 w 2992697"/>
                <a:gd name="connsiteY154" fmla="*/ 254255 h 1030680"/>
                <a:gd name="connsiteX155" fmla="*/ 117038 w 2992697"/>
                <a:gd name="connsiteY155" fmla="*/ 249909 h 1030680"/>
                <a:gd name="connsiteX156" fmla="*/ 107725 w 2992697"/>
                <a:gd name="connsiteY156" fmla="*/ 242458 h 1030680"/>
                <a:gd name="connsiteX157" fmla="*/ 106793 w 2992697"/>
                <a:gd name="connsiteY157" fmla="*/ 237181 h 1030680"/>
                <a:gd name="connsiteX158" fmla="*/ 102758 w 2992697"/>
                <a:gd name="connsiteY158" fmla="*/ 231903 h 1030680"/>
                <a:gd name="connsiteX159" fmla="*/ 100584 w 2992697"/>
                <a:gd name="connsiteY159" fmla="*/ 226625 h 1030680"/>
                <a:gd name="connsiteX160" fmla="*/ 100584 w 2992697"/>
                <a:gd name="connsiteY160" fmla="*/ 220417 h 1030680"/>
                <a:gd name="connsiteX161" fmla="*/ 100584 w 2992697"/>
                <a:gd name="connsiteY161" fmla="*/ 217312 h 1030680"/>
                <a:gd name="connsiteX162" fmla="*/ 100584 w 2992697"/>
                <a:gd name="connsiteY162" fmla="*/ 212966 h 1030680"/>
                <a:gd name="connsiteX163" fmla="*/ 102758 w 2992697"/>
                <a:gd name="connsiteY163" fmla="*/ 212966 h 1030680"/>
                <a:gd name="connsiteX164" fmla="*/ 104931 w 2992697"/>
                <a:gd name="connsiteY164" fmla="*/ 212034 h 1030680"/>
                <a:gd name="connsiteX165" fmla="*/ 107104 w 2992697"/>
                <a:gd name="connsiteY165" fmla="*/ 212034 h 1030680"/>
                <a:gd name="connsiteX166" fmla="*/ 108035 w 2992697"/>
                <a:gd name="connsiteY166" fmla="*/ 212034 h 1030680"/>
                <a:gd name="connsiteX167" fmla="*/ 112071 w 2992697"/>
                <a:gd name="connsiteY167" fmla="*/ 209861 h 1030680"/>
                <a:gd name="connsiteX168" fmla="*/ 113623 w 2992697"/>
                <a:gd name="connsiteY168" fmla="*/ 204894 h 1030680"/>
                <a:gd name="connsiteX169" fmla="*/ 113623 w 2992697"/>
                <a:gd name="connsiteY169" fmla="*/ 198685 h 1030680"/>
                <a:gd name="connsiteX170" fmla="*/ 113623 w 2992697"/>
                <a:gd name="connsiteY170" fmla="*/ 195581 h 1030680"/>
                <a:gd name="connsiteX171" fmla="*/ 114554 w 2992697"/>
                <a:gd name="connsiteY171" fmla="*/ 193408 h 1030680"/>
                <a:gd name="connsiteX172" fmla="*/ 116728 w 2992697"/>
                <a:gd name="connsiteY172" fmla="*/ 190303 h 1030680"/>
                <a:gd name="connsiteX173" fmla="*/ 118901 w 2992697"/>
                <a:gd name="connsiteY173" fmla="*/ 190303 h 1030680"/>
                <a:gd name="connsiteX174" fmla="*/ 121074 w 2992697"/>
                <a:gd name="connsiteY174" fmla="*/ 188130 h 1030680"/>
                <a:gd name="connsiteX175" fmla="*/ 122005 w 2992697"/>
                <a:gd name="connsiteY175" fmla="*/ 188130 h 1030680"/>
                <a:gd name="connsiteX176" fmla="*/ 124178 w 2992697"/>
                <a:gd name="connsiteY176" fmla="*/ 188130 h 1030680"/>
                <a:gd name="connsiteX177" fmla="*/ 127283 w 2992697"/>
                <a:gd name="connsiteY177" fmla="*/ 185957 h 1030680"/>
                <a:gd name="connsiteX178" fmla="*/ 129456 w 2992697"/>
                <a:gd name="connsiteY178" fmla="*/ 178506 h 1030680"/>
                <a:gd name="connsiteX179" fmla="*/ 131629 w 2992697"/>
                <a:gd name="connsiteY179" fmla="*/ 173229 h 1030680"/>
                <a:gd name="connsiteX180" fmla="*/ 133802 w 2992697"/>
                <a:gd name="connsiteY180" fmla="*/ 167951 h 1030680"/>
                <a:gd name="connsiteX181" fmla="*/ 136907 w 2992697"/>
                <a:gd name="connsiteY181" fmla="*/ 162674 h 1030680"/>
                <a:gd name="connsiteX182" fmla="*/ 139080 w 2992697"/>
                <a:gd name="connsiteY182" fmla="*/ 160500 h 1030680"/>
                <a:gd name="connsiteX183" fmla="*/ 141253 w 2992697"/>
                <a:gd name="connsiteY183" fmla="*/ 160500 h 1030680"/>
                <a:gd name="connsiteX184" fmla="*/ 142184 w 2992697"/>
                <a:gd name="connsiteY184" fmla="*/ 158327 h 1030680"/>
                <a:gd name="connsiteX185" fmla="*/ 144357 w 2992697"/>
                <a:gd name="connsiteY185" fmla="*/ 158327 h 1030680"/>
                <a:gd name="connsiteX186" fmla="*/ 148083 w 2992697"/>
                <a:gd name="connsiteY186" fmla="*/ 158327 h 1030680"/>
                <a:gd name="connsiteX187" fmla="*/ 148083 w 2992697"/>
                <a:gd name="connsiteY187" fmla="*/ 158327 h 1030680"/>
                <a:gd name="connsiteX188" fmla="*/ 148083 w 2992697"/>
                <a:gd name="connsiteY188" fmla="*/ 158327 h 1030680"/>
                <a:gd name="connsiteX189" fmla="*/ 1222846 w 2992697"/>
                <a:gd name="connsiteY189" fmla="*/ 138148 h 1030680"/>
                <a:gd name="connsiteX190" fmla="*/ 1228124 w 2992697"/>
                <a:gd name="connsiteY190" fmla="*/ 140322 h 1030680"/>
                <a:gd name="connsiteX191" fmla="*/ 1233401 w 2992697"/>
                <a:gd name="connsiteY191" fmla="*/ 141253 h 1030680"/>
                <a:gd name="connsiteX192" fmla="*/ 1236506 w 2992697"/>
                <a:gd name="connsiteY192" fmla="*/ 143426 h 1030680"/>
                <a:gd name="connsiteX193" fmla="*/ 1242714 w 2992697"/>
                <a:gd name="connsiteY193" fmla="*/ 145599 h 1030680"/>
                <a:gd name="connsiteX194" fmla="*/ 1242714 w 2992697"/>
                <a:gd name="connsiteY194" fmla="*/ 150877 h 1030680"/>
                <a:gd name="connsiteX195" fmla="*/ 1243646 w 2992697"/>
                <a:gd name="connsiteY195" fmla="*/ 155223 h 1030680"/>
                <a:gd name="connsiteX196" fmla="*/ 1243646 w 2992697"/>
                <a:gd name="connsiteY196" fmla="*/ 158327 h 1030680"/>
                <a:gd name="connsiteX197" fmla="*/ 1245819 w 2992697"/>
                <a:gd name="connsiteY197" fmla="*/ 162674 h 1030680"/>
                <a:gd name="connsiteX198" fmla="*/ 1233401 w 2992697"/>
                <a:gd name="connsiteY198" fmla="*/ 162674 h 1030680"/>
                <a:gd name="connsiteX199" fmla="*/ 1231228 w 2992697"/>
                <a:gd name="connsiteY199" fmla="*/ 158327 h 1030680"/>
                <a:gd name="connsiteX200" fmla="*/ 1229055 w 2992697"/>
                <a:gd name="connsiteY200" fmla="*/ 155223 h 1030680"/>
                <a:gd name="connsiteX201" fmla="*/ 1225950 w 2992697"/>
                <a:gd name="connsiteY201" fmla="*/ 150877 h 1030680"/>
                <a:gd name="connsiteX202" fmla="*/ 1223777 w 2992697"/>
                <a:gd name="connsiteY202" fmla="*/ 148704 h 1030680"/>
                <a:gd name="connsiteX203" fmla="*/ 1223777 w 2992697"/>
                <a:gd name="connsiteY203" fmla="*/ 143426 h 1030680"/>
                <a:gd name="connsiteX204" fmla="*/ 1222846 w 2992697"/>
                <a:gd name="connsiteY204" fmla="*/ 138148 h 1030680"/>
                <a:gd name="connsiteX205" fmla="*/ 1222846 w 2992697"/>
                <a:gd name="connsiteY205" fmla="*/ 138148 h 1030680"/>
                <a:gd name="connsiteX206" fmla="*/ 1222846 w 2992697"/>
                <a:gd name="connsiteY206" fmla="*/ 138148 h 1030680"/>
                <a:gd name="connsiteX207" fmla="*/ 1730114 w 2992697"/>
                <a:gd name="connsiteY207" fmla="*/ 113934 h 1030680"/>
                <a:gd name="connsiteX208" fmla="*/ 1736323 w 2992697"/>
                <a:gd name="connsiteY208" fmla="*/ 123557 h 1030680"/>
                <a:gd name="connsiteX209" fmla="*/ 1741601 w 2992697"/>
                <a:gd name="connsiteY209" fmla="*/ 141563 h 1030680"/>
                <a:gd name="connsiteX210" fmla="*/ 1749051 w 2992697"/>
                <a:gd name="connsiteY210" fmla="*/ 158327 h 1030680"/>
                <a:gd name="connsiteX211" fmla="*/ 1758365 w 2992697"/>
                <a:gd name="connsiteY211" fmla="*/ 175091 h 1030680"/>
                <a:gd name="connsiteX212" fmla="*/ 1763642 w 2992697"/>
                <a:gd name="connsiteY212" fmla="*/ 182542 h 1030680"/>
                <a:gd name="connsiteX213" fmla="*/ 1766747 w 2992697"/>
                <a:gd name="connsiteY213" fmla="*/ 178196 h 1030680"/>
                <a:gd name="connsiteX214" fmla="*/ 1768920 w 2992697"/>
                <a:gd name="connsiteY214" fmla="*/ 177265 h 1030680"/>
                <a:gd name="connsiteX215" fmla="*/ 1772956 w 2992697"/>
                <a:gd name="connsiteY215" fmla="*/ 177265 h 1030680"/>
                <a:gd name="connsiteX216" fmla="*/ 1776060 w 2992697"/>
                <a:gd name="connsiteY216" fmla="*/ 175091 h 1030680"/>
                <a:gd name="connsiteX217" fmla="*/ 1783511 w 2992697"/>
                <a:gd name="connsiteY217" fmla="*/ 175091 h 1030680"/>
                <a:gd name="connsiteX218" fmla="*/ 1783511 w 2992697"/>
                <a:gd name="connsiteY218" fmla="*/ 178196 h 1030680"/>
                <a:gd name="connsiteX219" fmla="*/ 1787547 w 2992697"/>
                <a:gd name="connsiteY219" fmla="*/ 178196 h 1030680"/>
                <a:gd name="connsiteX220" fmla="*/ 1787547 w 2992697"/>
                <a:gd name="connsiteY220" fmla="*/ 189682 h 1030680"/>
                <a:gd name="connsiteX221" fmla="*/ 1759296 w 2992697"/>
                <a:gd name="connsiteY221" fmla="*/ 192787 h 1030680"/>
                <a:gd name="connsiteX222" fmla="*/ 1756192 w 2992697"/>
                <a:gd name="connsiteY222" fmla="*/ 222279 h 1030680"/>
                <a:gd name="connsiteX223" fmla="*/ 1746878 w 2992697"/>
                <a:gd name="connsiteY223" fmla="*/ 246494 h 1030680"/>
                <a:gd name="connsiteX224" fmla="*/ 1739428 w 2992697"/>
                <a:gd name="connsiteY224" fmla="*/ 270709 h 1030680"/>
                <a:gd name="connsiteX225" fmla="*/ 1736323 w 2992697"/>
                <a:gd name="connsiteY225" fmla="*/ 290888 h 1030680"/>
                <a:gd name="connsiteX226" fmla="*/ 1734150 w 2992697"/>
                <a:gd name="connsiteY226" fmla="*/ 311067 h 1030680"/>
                <a:gd name="connsiteX227" fmla="*/ 1734150 w 2992697"/>
                <a:gd name="connsiteY227" fmla="*/ 327831 h 1030680"/>
                <a:gd name="connsiteX228" fmla="*/ 1730114 w 2992697"/>
                <a:gd name="connsiteY228" fmla="*/ 343664 h 1030680"/>
                <a:gd name="connsiteX229" fmla="*/ 1727010 w 2992697"/>
                <a:gd name="connsiteY229" fmla="*/ 343664 h 1030680"/>
                <a:gd name="connsiteX230" fmla="*/ 1727010 w 2992697"/>
                <a:gd name="connsiteY230" fmla="*/ 340559 h 1030680"/>
                <a:gd name="connsiteX231" fmla="*/ 1721732 w 2992697"/>
                <a:gd name="connsiteY231" fmla="*/ 333108 h 1030680"/>
                <a:gd name="connsiteX232" fmla="*/ 1712419 w 2992697"/>
                <a:gd name="connsiteY232" fmla="*/ 323485 h 1030680"/>
                <a:gd name="connsiteX233" fmla="*/ 1701864 w 2992697"/>
                <a:gd name="connsiteY233" fmla="*/ 310756 h 1030680"/>
                <a:gd name="connsiteX234" fmla="*/ 1692550 w 2992697"/>
                <a:gd name="connsiteY234" fmla="*/ 298028 h 1030680"/>
                <a:gd name="connsiteX235" fmla="*/ 1685100 w 2992697"/>
                <a:gd name="connsiteY235" fmla="*/ 285300 h 1030680"/>
                <a:gd name="connsiteX236" fmla="*/ 1681064 w 2992697"/>
                <a:gd name="connsiteY236" fmla="*/ 273813 h 1030680"/>
                <a:gd name="connsiteX237" fmla="*/ 1683237 w 2992697"/>
                <a:gd name="connsiteY237" fmla="*/ 266363 h 1030680"/>
                <a:gd name="connsiteX238" fmla="*/ 1687273 w 2992697"/>
                <a:gd name="connsiteY238" fmla="*/ 264189 h 1030680"/>
                <a:gd name="connsiteX239" fmla="*/ 1690377 w 2992697"/>
                <a:gd name="connsiteY239" fmla="*/ 264189 h 1030680"/>
                <a:gd name="connsiteX240" fmla="*/ 1692550 w 2992697"/>
                <a:gd name="connsiteY240" fmla="*/ 264189 h 1030680"/>
                <a:gd name="connsiteX241" fmla="*/ 1694723 w 2992697"/>
                <a:gd name="connsiteY241" fmla="*/ 264189 h 1030680"/>
                <a:gd name="connsiteX242" fmla="*/ 1695655 w 2992697"/>
                <a:gd name="connsiteY242" fmla="*/ 264189 h 1030680"/>
                <a:gd name="connsiteX243" fmla="*/ 1697828 w 2992697"/>
                <a:gd name="connsiteY243" fmla="*/ 264189 h 1030680"/>
                <a:gd name="connsiteX244" fmla="*/ 1700001 w 2992697"/>
                <a:gd name="connsiteY244" fmla="*/ 263879 h 1030680"/>
                <a:gd name="connsiteX245" fmla="*/ 1703106 w 2992697"/>
                <a:gd name="connsiteY245" fmla="*/ 259533 h 1030680"/>
                <a:gd name="connsiteX246" fmla="*/ 1700001 w 2992697"/>
                <a:gd name="connsiteY246" fmla="*/ 259533 h 1030680"/>
                <a:gd name="connsiteX247" fmla="*/ 1700001 w 2992697"/>
                <a:gd name="connsiteY247" fmla="*/ 256428 h 1030680"/>
                <a:gd name="connsiteX248" fmla="*/ 1683237 w 2992697"/>
                <a:gd name="connsiteY248" fmla="*/ 254255 h 1030680"/>
                <a:gd name="connsiteX249" fmla="*/ 1673924 w 2992697"/>
                <a:gd name="connsiteY249" fmla="*/ 248978 h 1030680"/>
                <a:gd name="connsiteX250" fmla="*/ 1666473 w 2992697"/>
                <a:gd name="connsiteY250" fmla="*/ 239354 h 1030680"/>
                <a:gd name="connsiteX251" fmla="*/ 1673924 w 2992697"/>
                <a:gd name="connsiteY251" fmla="*/ 237181 h 1030680"/>
                <a:gd name="connsiteX252" fmla="*/ 1680132 w 2992697"/>
                <a:gd name="connsiteY252" fmla="*/ 235007 h 1030680"/>
                <a:gd name="connsiteX253" fmla="*/ 1683237 w 2992697"/>
                <a:gd name="connsiteY253" fmla="*/ 234076 h 1030680"/>
                <a:gd name="connsiteX254" fmla="*/ 1687273 w 2992697"/>
                <a:gd name="connsiteY254" fmla="*/ 231903 h 1030680"/>
                <a:gd name="connsiteX255" fmla="*/ 1690377 w 2992697"/>
                <a:gd name="connsiteY255" fmla="*/ 229730 h 1030680"/>
                <a:gd name="connsiteX256" fmla="*/ 1694413 w 2992697"/>
                <a:gd name="connsiteY256" fmla="*/ 226625 h 1030680"/>
                <a:gd name="connsiteX257" fmla="*/ 1694413 w 2992697"/>
                <a:gd name="connsiteY257" fmla="*/ 222279 h 1030680"/>
                <a:gd name="connsiteX258" fmla="*/ 1679822 w 2992697"/>
                <a:gd name="connsiteY258" fmla="*/ 222279 h 1030680"/>
                <a:gd name="connsiteX259" fmla="*/ 1675786 w 2992697"/>
                <a:gd name="connsiteY259" fmla="*/ 224452 h 1030680"/>
                <a:gd name="connsiteX260" fmla="*/ 1672682 w 2992697"/>
                <a:gd name="connsiteY260" fmla="*/ 224452 h 1030680"/>
                <a:gd name="connsiteX261" fmla="*/ 1668646 w 2992697"/>
                <a:gd name="connsiteY261" fmla="*/ 226625 h 1030680"/>
                <a:gd name="connsiteX262" fmla="*/ 1663369 w 2992697"/>
                <a:gd name="connsiteY262" fmla="*/ 226625 h 1030680"/>
                <a:gd name="connsiteX263" fmla="*/ 1654055 w 2992697"/>
                <a:gd name="connsiteY263" fmla="*/ 209861 h 1030680"/>
                <a:gd name="connsiteX264" fmla="*/ 1643500 w 2992697"/>
                <a:gd name="connsiteY264" fmla="*/ 193097 h 1030680"/>
                <a:gd name="connsiteX265" fmla="*/ 1644431 w 2992697"/>
                <a:gd name="connsiteY265" fmla="*/ 187820 h 1030680"/>
                <a:gd name="connsiteX266" fmla="*/ 1644431 w 2992697"/>
                <a:gd name="connsiteY266" fmla="*/ 184715 h 1030680"/>
                <a:gd name="connsiteX267" fmla="*/ 1646604 w 2992697"/>
                <a:gd name="connsiteY267" fmla="*/ 182542 h 1030680"/>
                <a:gd name="connsiteX268" fmla="*/ 1648778 w 2992697"/>
                <a:gd name="connsiteY268" fmla="*/ 178196 h 1030680"/>
                <a:gd name="connsiteX269" fmla="*/ 1648778 w 2992697"/>
                <a:gd name="connsiteY269" fmla="*/ 175091 h 1030680"/>
                <a:gd name="connsiteX270" fmla="*/ 1650951 w 2992697"/>
                <a:gd name="connsiteY270" fmla="*/ 169814 h 1030680"/>
                <a:gd name="connsiteX271" fmla="*/ 1646915 w 2992697"/>
                <a:gd name="connsiteY271" fmla="*/ 169814 h 1030680"/>
                <a:gd name="connsiteX272" fmla="*/ 1646915 w 2992697"/>
                <a:gd name="connsiteY272" fmla="*/ 165468 h 1030680"/>
                <a:gd name="connsiteX273" fmla="*/ 1643810 w 2992697"/>
                <a:gd name="connsiteY273" fmla="*/ 167641 h 1030680"/>
                <a:gd name="connsiteX274" fmla="*/ 1641637 w 2992697"/>
                <a:gd name="connsiteY274" fmla="*/ 167641 h 1030680"/>
                <a:gd name="connsiteX275" fmla="*/ 1639464 w 2992697"/>
                <a:gd name="connsiteY275" fmla="*/ 167641 h 1030680"/>
                <a:gd name="connsiteX276" fmla="*/ 1639464 w 2992697"/>
                <a:gd name="connsiteY276" fmla="*/ 167641 h 1030680"/>
                <a:gd name="connsiteX277" fmla="*/ 1637291 w 2992697"/>
                <a:gd name="connsiteY277" fmla="*/ 167641 h 1030680"/>
                <a:gd name="connsiteX278" fmla="*/ 1637291 w 2992697"/>
                <a:gd name="connsiteY278" fmla="*/ 165468 h 1030680"/>
                <a:gd name="connsiteX279" fmla="*/ 1634187 w 2992697"/>
                <a:gd name="connsiteY279" fmla="*/ 162363 h 1030680"/>
                <a:gd name="connsiteX280" fmla="*/ 1632013 w 2992697"/>
                <a:gd name="connsiteY280" fmla="*/ 158017 h 1030680"/>
                <a:gd name="connsiteX281" fmla="*/ 1629840 w 2992697"/>
                <a:gd name="connsiteY281" fmla="*/ 154912 h 1030680"/>
                <a:gd name="connsiteX282" fmla="*/ 1628909 w 2992697"/>
                <a:gd name="connsiteY282" fmla="*/ 152739 h 1030680"/>
                <a:gd name="connsiteX283" fmla="*/ 1628909 w 2992697"/>
                <a:gd name="connsiteY283" fmla="*/ 147462 h 1030680"/>
                <a:gd name="connsiteX284" fmla="*/ 1626736 w 2992697"/>
                <a:gd name="connsiteY284" fmla="*/ 141253 h 1030680"/>
                <a:gd name="connsiteX285" fmla="*/ 1646604 w 2992697"/>
                <a:gd name="connsiteY285" fmla="*/ 128525 h 1030680"/>
                <a:gd name="connsiteX286" fmla="*/ 1666473 w 2992697"/>
                <a:gd name="connsiteY286" fmla="*/ 117969 h 1030680"/>
                <a:gd name="connsiteX287" fmla="*/ 1668646 w 2992697"/>
                <a:gd name="connsiteY287" fmla="*/ 123247 h 1030680"/>
                <a:gd name="connsiteX288" fmla="*/ 1670819 w 2992697"/>
                <a:gd name="connsiteY288" fmla="*/ 128525 h 1030680"/>
                <a:gd name="connsiteX289" fmla="*/ 1672992 w 2992697"/>
                <a:gd name="connsiteY289" fmla="*/ 130698 h 1030680"/>
                <a:gd name="connsiteX290" fmla="*/ 1676097 w 2992697"/>
                <a:gd name="connsiteY290" fmla="*/ 132871 h 1030680"/>
                <a:gd name="connsiteX291" fmla="*/ 1678270 w 2992697"/>
                <a:gd name="connsiteY291" fmla="*/ 132871 h 1030680"/>
                <a:gd name="connsiteX292" fmla="*/ 1680443 w 2992697"/>
                <a:gd name="connsiteY292" fmla="*/ 133802 h 1030680"/>
                <a:gd name="connsiteX293" fmla="*/ 1683547 w 2992697"/>
                <a:gd name="connsiteY293" fmla="*/ 135975 h 1030680"/>
                <a:gd name="connsiteX294" fmla="*/ 1687583 w 2992697"/>
                <a:gd name="connsiteY294" fmla="*/ 138148 h 1030680"/>
                <a:gd name="connsiteX295" fmla="*/ 1690688 w 2992697"/>
                <a:gd name="connsiteY295" fmla="*/ 148704 h 1030680"/>
                <a:gd name="connsiteX296" fmla="*/ 1692861 w 2992697"/>
                <a:gd name="connsiteY296" fmla="*/ 162363 h 1030680"/>
                <a:gd name="connsiteX297" fmla="*/ 1695034 w 2992697"/>
                <a:gd name="connsiteY297" fmla="*/ 175091 h 1030680"/>
                <a:gd name="connsiteX298" fmla="*/ 1703416 w 2992697"/>
                <a:gd name="connsiteY298" fmla="*/ 175091 h 1030680"/>
                <a:gd name="connsiteX299" fmla="*/ 1703416 w 2992697"/>
                <a:gd name="connsiteY299" fmla="*/ 165468 h 1030680"/>
                <a:gd name="connsiteX300" fmla="*/ 1700311 w 2992697"/>
                <a:gd name="connsiteY300" fmla="*/ 154912 h 1030680"/>
                <a:gd name="connsiteX301" fmla="*/ 1700311 w 2992697"/>
                <a:gd name="connsiteY301" fmla="*/ 141253 h 1030680"/>
                <a:gd name="connsiteX302" fmla="*/ 1703416 w 2992697"/>
                <a:gd name="connsiteY302" fmla="*/ 128525 h 1030680"/>
                <a:gd name="connsiteX303" fmla="*/ 1707452 w 2992697"/>
                <a:gd name="connsiteY303" fmla="*/ 117969 h 1030680"/>
                <a:gd name="connsiteX304" fmla="*/ 1730114 w 2992697"/>
                <a:gd name="connsiteY304" fmla="*/ 113934 h 1030680"/>
                <a:gd name="connsiteX305" fmla="*/ 1730114 w 2992697"/>
                <a:gd name="connsiteY305" fmla="*/ 113934 h 1030680"/>
                <a:gd name="connsiteX306" fmla="*/ 1730114 w 2992697"/>
                <a:gd name="connsiteY306" fmla="*/ 113934 h 1030680"/>
                <a:gd name="connsiteX307" fmla="*/ 2755827 w 2992697"/>
                <a:gd name="connsiteY307" fmla="*/ 104620 h 1030680"/>
                <a:gd name="connsiteX308" fmla="*/ 2761105 w 2992697"/>
                <a:gd name="connsiteY308" fmla="*/ 108966 h 1030680"/>
                <a:gd name="connsiteX309" fmla="*/ 2765140 w 2992697"/>
                <a:gd name="connsiteY309" fmla="*/ 112071 h 1030680"/>
                <a:gd name="connsiteX310" fmla="*/ 2770418 w 2992697"/>
                <a:gd name="connsiteY310" fmla="*/ 112071 h 1030680"/>
                <a:gd name="connsiteX311" fmla="*/ 2775696 w 2992697"/>
                <a:gd name="connsiteY311" fmla="*/ 112071 h 1030680"/>
                <a:gd name="connsiteX312" fmla="*/ 2785009 w 2992697"/>
                <a:gd name="connsiteY312" fmla="*/ 114244 h 1030680"/>
                <a:gd name="connsiteX313" fmla="*/ 2782836 w 2992697"/>
                <a:gd name="connsiteY313" fmla="*/ 118590 h 1030680"/>
                <a:gd name="connsiteX314" fmla="*/ 2782836 w 2992697"/>
                <a:gd name="connsiteY314" fmla="*/ 119522 h 1030680"/>
                <a:gd name="connsiteX315" fmla="*/ 2782836 w 2992697"/>
                <a:gd name="connsiteY315" fmla="*/ 121695 h 1030680"/>
                <a:gd name="connsiteX316" fmla="*/ 2781905 w 2992697"/>
                <a:gd name="connsiteY316" fmla="*/ 123868 h 1030680"/>
                <a:gd name="connsiteX317" fmla="*/ 2781905 w 2992697"/>
                <a:gd name="connsiteY317" fmla="*/ 126041 h 1030680"/>
                <a:gd name="connsiteX318" fmla="*/ 2768245 w 2992697"/>
                <a:gd name="connsiteY318" fmla="*/ 133492 h 1030680"/>
                <a:gd name="connsiteX319" fmla="*/ 2750550 w 2992697"/>
                <a:gd name="connsiteY319" fmla="*/ 136596 h 1030680"/>
                <a:gd name="connsiteX320" fmla="*/ 2731613 w 2992697"/>
                <a:gd name="connsiteY320" fmla="*/ 138769 h 1030680"/>
                <a:gd name="connsiteX321" fmla="*/ 2730681 w 2992697"/>
                <a:gd name="connsiteY321" fmla="*/ 134423 h 1030680"/>
                <a:gd name="connsiteX322" fmla="*/ 2730681 w 2992697"/>
                <a:gd name="connsiteY322" fmla="*/ 131319 h 1030680"/>
                <a:gd name="connsiteX323" fmla="*/ 2728508 w 2992697"/>
                <a:gd name="connsiteY323" fmla="*/ 126972 h 1030680"/>
                <a:gd name="connsiteX324" fmla="*/ 2728508 w 2992697"/>
                <a:gd name="connsiteY324" fmla="*/ 121695 h 1030680"/>
                <a:gd name="connsiteX325" fmla="*/ 2733786 w 2992697"/>
                <a:gd name="connsiteY325" fmla="*/ 118590 h 1030680"/>
                <a:gd name="connsiteX326" fmla="*/ 2737821 w 2992697"/>
                <a:gd name="connsiteY326" fmla="*/ 114244 h 1030680"/>
                <a:gd name="connsiteX327" fmla="*/ 2740926 w 2992697"/>
                <a:gd name="connsiteY327" fmla="*/ 112071 h 1030680"/>
                <a:gd name="connsiteX328" fmla="*/ 2744961 w 2992697"/>
                <a:gd name="connsiteY328" fmla="*/ 108966 h 1030680"/>
                <a:gd name="connsiteX329" fmla="*/ 2748066 w 2992697"/>
                <a:gd name="connsiteY329" fmla="*/ 106793 h 1030680"/>
                <a:gd name="connsiteX330" fmla="*/ 2755827 w 2992697"/>
                <a:gd name="connsiteY330" fmla="*/ 104620 h 1030680"/>
                <a:gd name="connsiteX331" fmla="*/ 2755827 w 2992697"/>
                <a:gd name="connsiteY331" fmla="*/ 104620 h 1030680"/>
                <a:gd name="connsiteX332" fmla="*/ 2755827 w 2992697"/>
                <a:gd name="connsiteY332" fmla="*/ 104620 h 1030680"/>
                <a:gd name="connsiteX333" fmla="*/ 2195472 w 2992697"/>
                <a:gd name="connsiteY333" fmla="*/ 104620 h 1030680"/>
                <a:gd name="connsiteX334" fmla="*/ 2210063 w 2992697"/>
                <a:gd name="connsiteY334" fmla="*/ 106793 h 1030680"/>
                <a:gd name="connsiteX335" fmla="*/ 2220619 w 2992697"/>
                <a:gd name="connsiteY335" fmla="*/ 112071 h 1030680"/>
                <a:gd name="connsiteX336" fmla="*/ 2231174 w 2992697"/>
                <a:gd name="connsiteY336" fmla="*/ 118280 h 1030680"/>
                <a:gd name="connsiteX337" fmla="*/ 2228069 w 2992697"/>
                <a:gd name="connsiteY337" fmla="*/ 121384 h 1030680"/>
                <a:gd name="connsiteX338" fmla="*/ 2225896 w 2992697"/>
                <a:gd name="connsiteY338" fmla="*/ 126662 h 1030680"/>
                <a:gd name="connsiteX339" fmla="*/ 2222792 w 2992697"/>
                <a:gd name="connsiteY339" fmla="*/ 128835 h 1030680"/>
                <a:gd name="connsiteX340" fmla="*/ 2217514 w 2992697"/>
                <a:gd name="connsiteY340" fmla="*/ 131008 h 1030680"/>
                <a:gd name="connsiteX341" fmla="*/ 2211305 w 2992697"/>
                <a:gd name="connsiteY341" fmla="*/ 133181 h 1030680"/>
                <a:gd name="connsiteX342" fmla="*/ 2203855 w 2992697"/>
                <a:gd name="connsiteY342" fmla="*/ 133181 h 1030680"/>
                <a:gd name="connsiteX343" fmla="*/ 2198577 w 2992697"/>
                <a:gd name="connsiteY343" fmla="*/ 136286 h 1030680"/>
                <a:gd name="connsiteX344" fmla="*/ 2193300 w 2992697"/>
                <a:gd name="connsiteY344" fmla="*/ 136286 h 1030680"/>
                <a:gd name="connsiteX345" fmla="*/ 2188022 w 2992697"/>
                <a:gd name="connsiteY345" fmla="*/ 138459 h 1030680"/>
                <a:gd name="connsiteX346" fmla="*/ 2180571 w 2992697"/>
                <a:gd name="connsiteY346" fmla="*/ 138459 h 1030680"/>
                <a:gd name="connsiteX347" fmla="*/ 2180571 w 2992697"/>
                <a:gd name="connsiteY347" fmla="*/ 126972 h 1030680"/>
                <a:gd name="connsiteX348" fmla="*/ 2181502 w 2992697"/>
                <a:gd name="connsiteY348" fmla="*/ 119522 h 1030680"/>
                <a:gd name="connsiteX349" fmla="*/ 2188953 w 2992697"/>
                <a:gd name="connsiteY349" fmla="*/ 114244 h 1030680"/>
                <a:gd name="connsiteX350" fmla="*/ 2195472 w 2992697"/>
                <a:gd name="connsiteY350" fmla="*/ 104620 h 1030680"/>
                <a:gd name="connsiteX351" fmla="*/ 2195472 w 2992697"/>
                <a:gd name="connsiteY351" fmla="*/ 104620 h 1030680"/>
                <a:gd name="connsiteX352" fmla="*/ 2195472 w 2992697"/>
                <a:gd name="connsiteY352" fmla="*/ 104620 h 1030680"/>
                <a:gd name="connsiteX353" fmla="*/ 798156 w 2992697"/>
                <a:gd name="connsiteY353" fmla="*/ 104620 h 1030680"/>
                <a:gd name="connsiteX354" fmla="*/ 812747 w 2992697"/>
                <a:gd name="connsiteY354" fmla="*/ 104620 h 1030680"/>
                <a:gd name="connsiteX355" fmla="*/ 815852 w 2992697"/>
                <a:gd name="connsiteY355" fmla="*/ 114244 h 1030680"/>
                <a:gd name="connsiteX356" fmla="*/ 819887 w 2992697"/>
                <a:gd name="connsiteY356" fmla="*/ 119522 h 1030680"/>
                <a:gd name="connsiteX357" fmla="*/ 822992 w 2992697"/>
                <a:gd name="connsiteY357" fmla="*/ 126972 h 1030680"/>
                <a:gd name="connsiteX358" fmla="*/ 825165 w 2992697"/>
                <a:gd name="connsiteY358" fmla="*/ 138459 h 1030680"/>
                <a:gd name="connsiteX359" fmla="*/ 822060 w 2992697"/>
                <a:gd name="connsiteY359" fmla="*/ 138459 h 1030680"/>
                <a:gd name="connsiteX360" fmla="*/ 810574 w 2992697"/>
                <a:gd name="connsiteY360" fmla="*/ 131008 h 1030680"/>
                <a:gd name="connsiteX361" fmla="*/ 803123 w 2992697"/>
                <a:gd name="connsiteY361" fmla="*/ 123557 h 1030680"/>
                <a:gd name="connsiteX362" fmla="*/ 797846 w 2992697"/>
                <a:gd name="connsiteY362" fmla="*/ 116107 h 1030680"/>
                <a:gd name="connsiteX363" fmla="*/ 797846 w 2992697"/>
                <a:gd name="connsiteY363" fmla="*/ 104620 h 1030680"/>
                <a:gd name="connsiteX364" fmla="*/ 798156 w 2992697"/>
                <a:gd name="connsiteY364" fmla="*/ 104620 h 1030680"/>
                <a:gd name="connsiteX365" fmla="*/ 798156 w 2992697"/>
                <a:gd name="connsiteY365" fmla="*/ 104620 h 1030680"/>
                <a:gd name="connsiteX366" fmla="*/ 2852997 w 2992697"/>
                <a:gd name="connsiteY366" fmla="*/ 81337 h 1030680"/>
                <a:gd name="connsiteX367" fmla="*/ 2856101 w 2992697"/>
                <a:gd name="connsiteY367" fmla="*/ 81337 h 1030680"/>
                <a:gd name="connsiteX368" fmla="*/ 2860137 w 2992697"/>
                <a:gd name="connsiteY368" fmla="*/ 83510 h 1030680"/>
                <a:gd name="connsiteX369" fmla="*/ 2861068 w 2992697"/>
                <a:gd name="connsiteY369" fmla="*/ 83510 h 1030680"/>
                <a:gd name="connsiteX370" fmla="*/ 2863241 w 2992697"/>
                <a:gd name="connsiteY370" fmla="*/ 83510 h 1030680"/>
                <a:gd name="connsiteX371" fmla="*/ 2865415 w 2992697"/>
                <a:gd name="connsiteY371" fmla="*/ 84441 h 1030680"/>
                <a:gd name="connsiteX372" fmla="*/ 2861379 w 2992697"/>
                <a:gd name="connsiteY372" fmla="*/ 88788 h 1030680"/>
                <a:gd name="connsiteX373" fmla="*/ 2858274 w 2992697"/>
                <a:gd name="connsiteY373" fmla="*/ 91892 h 1030680"/>
                <a:gd name="connsiteX374" fmla="*/ 2856101 w 2992697"/>
                <a:gd name="connsiteY374" fmla="*/ 97170 h 1030680"/>
                <a:gd name="connsiteX375" fmla="*/ 2853928 w 2992697"/>
                <a:gd name="connsiteY375" fmla="*/ 101516 h 1030680"/>
                <a:gd name="connsiteX376" fmla="*/ 2852997 w 2992697"/>
                <a:gd name="connsiteY376" fmla="*/ 108966 h 1030680"/>
                <a:gd name="connsiteX377" fmla="*/ 2856101 w 2992697"/>
                <a:gd name="connsiteY377" fmla="*/ 108966 h 1030680"/>
                <a:gd name="connsiteX378" fmla="*/ 2860137 w 2992697"/>
                <a:gd name="connsiteY378" fmla="*/ 103689 h 1030680"/>
                <a:gd name="connsiteX379" fmla="*/ 2863241 w 2992697"/>
                <a:gd name="connsiteY379" fmla="*/ 99343 h 1030680"/>
                <a:gd name="connsiteX380" fmla="*/ 2867277 w 2992697"/>
                <a:gd name="connsiteY380" fmla="*/ 96238 h 1030680"/>
                <a:gd name="connsiteX381" fmla="*/ 2872555 w 2992697"/>
                <a:gd name="connsiteY381" fmla="*/ 94065 h 1030680"/>
                <a:gd name="connsiteX382" fmla="*/ 2883110 w 2992697"/>
                <a:gd name="connsiteY382" fmla="*/ 104620 h 1030680"/>
                <a:gd name="connsiteX383" fmla="*/ 2896770 w 2992697"/>
                <a:gd name="connsiteY383" fmla="*/ 114244 h 1030680"/>
                <a:gd name="connsiteX384" fmla="*/ 2905151 w 2992697"/>
                <a:gd name="connsiteY384" fmla="*/ 121695 h 1030680"/>
                <a:gd name="connsiteX385" fmla="*/ 2905151 w 2992697"/>
                <a:gd name="connsiteY385" fmla="*/ 145910 h 1030680"/>
                <a:gd name="connsiteX386" fmla="*/ 2911360 w 2992697"/>
                <a:gd name="connsiteY386" fmla="*/ 151187 h 1030680"/>
                <a:gd name="connsiteX387" fmla="*/ 2916638 w 2992697"/>
                <a:gd name="connsiteY387" fmla="*/ 155533 h 1030680"/>
                <a:gd name="connsiteX388" fmla="*/ 2921916 w 2992697"/>
                <a:gd name="connsiteY388" fmla="*/ 156465 h 1030680"/>
                <a:gd name="connsiteX389" fmla="*/ 2925952 w 2992697"/>
                <a:gd name="connsiteY389" fmla="*/ 163915 h 1030680"/>
                <a:gd name="connsiteX390" fmla="*/ 2929056 w 2992697"/>
                <a:gd name="connsiteY390" fmla="*/ 178817 h 1030680"/>
                <a:gd name="connsiteX391" fmla="*/ 2921605 w 2992697"/>
                <a:gd name="connsiteY391" fmla="*/ 188441 h 1030680"/>
                <a:gd name="connsiteX392" fmla="*/ 2918501 w 2992697"/>
                <a:gd name="connsiteY392" fmla="*/ 198064 h 1030680"/>
                <a:gd name="connsiteX393" fmla="*/ 2911050 w 2992697"/>
                <a:gd name="connsiteY393" fmla="*/ 203342 h 1030680"/>
                <a:gd name="connsiteX394" fmla="*/ 2901737 w 2992697"/>
                <a:gd name="connsiteY394" fmla="*/ 205515 h 1030680"/>
                <a:gd name="connsiteX395" fmla="*/ 2884972 w 2992697"/>
                <a:gd name="connsiteY395" fmla="*/ 206446 h 1030680"/>
                <a:gd name="connsiteX396" fmla="*/ 2872555 w 2992697"/>
                <a:gd name="connsiteY396" fmla="*/ 195891 h 1030680"/>
                <a:gd name="connsiteX397" fmla="*/ 2853618 w 2992697"/>
                <a:gd name="connsiteY397" fmla="*/ 186267 h 1030680"/>
                <a:gd name="connsiteX398" fmla="*/ 2833749 w 2992697"/>
                <a:gd name="connsiteY398" fmla="*/ 180990 h 1030680"/>
                <a:gd name="connsiteX399" fmla="*/ 2813881 w 2992697"/>
                <a:gd name="connsiteY399" fmla="*/ 173539 h 1030680"/>
                <a:gd name="connsiteX400" fmla="*/ 2796185 w 2992697"/>
                <a:gd name="connsiteY400" fmla="*/ 166089 h 1030680"/>
                <a:gd name="connsiteX401" fmla="*/ 2784699 w 2992697"/>
                <a:gd name="connsiteY401" fmla="*/ 155533 h 1030680"/>
                <a:gd name="connsiteX402" fmla="*/ 2792149 w 2992697"/>
                <a:gd name="connsiteY402" fmla="*/ 151187 h 1030680"/>
                <a:gd name="connsiteX403" fmla="*/ 2797427 w 2992697"/>
                <a:gd name="connsiteY403" fmla="*/ 148083 h 1030680"/>
                <a:gd name="connsiteX404" fmla="*/ 2801463 w 2992697"/>
                <a:gd name="connsiteY404" fmla="*/ 143736 h 1030680"/>
                <a:gd name="connsiteX405" fmla="*/ 2803636 w 2992697"/>
                <a:gd name="connsiteY405" fmla="*/ 138459 h 1030680"/>
                <a:gd name="connsiteX406" fmla="*/ 2804567 w 2992697"/>
                <a:gd name="connsiteY406" fmla="*/ 128835 h 1030680"/>
                <a:gd name="connsiteX407" fmla="*/ 2803636 w 2992697"/>
                <a:gd name="connsiteY407" fmla="*/ 125731 h 1030680"/>
                <a:gd name="connsiteX408" fmla="*/ 2801463 w 2992697"/>
                <a:gd name="connsiteY408" fmla="*/ 119522 h 1030680"/>
                <a:gd name="connsiteX409" fmla="*/ 2801463 w 2992697"/>
                <a:gd name="connsiteY409" fmla="*/ 111760 h 1030680"/>
                <a:gd name="connsiteX410" fmla="*/ 2801463 w 2992697"/>
                <a:gd name="connsiteY410" fmla="*/ 104310 h 1030680"/>
                <a:gd name="connsiteX411" fmla="*/ 2801463 w 2992697"/>
                <a:gd name="connsiteY411" fmla="*/ 103378 h 1030680"/>
                <a:gd name="connsiteX412" fmla="*/ 2803636 w 2992697"/>
                <a:gd name="connsiteY412" fmla="*/ 103378 h 1030680"/>
                <a:gd name="connsiteX413" fmla="*/ 2803636 w 2992697"/>
                <a:gd name="connsiteY413" fmla="*/ 103378 h 1030680"/>
                <a:gd name="connsiteX414" fmla="*/ 2803636 w 2992697"/>
                <a:gd name="connsiteY414" fmla="*/ 103378 h 1030680"/>
                <a:gd name="connsiteX415" fmla="*/ 2803636 w 2992697"/>
                <a:gd name="connsiteY415" fmla="*/ 103378 h 1030680"/>
                <a:gd name="connsiteX416" fmla="*/ 2804567 w 2992697"/>
                <a:gd name="connsiteY416" fmla="*/ 101205 h 1030680"/>
                <a:gd name="connsiteX417" fmla="*/ 2821331 w 2992697"/>
                <a:gd name="connsiteY417" fmla="*/ 96859 h 1030680"/>
                <a:gd name="connsiteX418" fmla="*/ 2839027 w 2992697"/>
                <a:gd name="connsiteY418" fmla="*/ 88477 h 1030680"/>
                <a:gd name="connsiteX419" fmla="*/ 2852997 w 2992697"/>
                <a:gd name="connsiteY419" fmla="*/ 81337 h 1030680"/>
                <a:gd name="connsiteX420" fmla="*/ 2852997 w 2992697"/>
                <a:gd name="connsiteY420" fmla="*/ 81337 h 1030680"/>
                <a:gd name="connsiteX421" fmla="*/ 2852997 w 2992697"/>
                <a:gd name="connsiteY421" fmla="*/ 81337 h 1030680"/>
                <a:gd name="connsiteX422" fmla="*/ 2621404 w 2992697"/>
                <a:gd name="connsiteY422" fmla="*/ 76991 h 1030680"/>
                <a:gd name="connsiteX423" fmla="*/ 2631959 w 2992697"/>
                <a:gd name="connsiteY423" fmla="*/ 76991 h 1030680"/>
                <a:gd name="connsiteX424" fmla="*/ 2646550 w 2992697"/>
                <a:gd name="connsiteY424" fmla="*/ 91892 h 1030680"/>
                <a:gd name="connsiteX425" fmla="*/ 2665487 w 2992697"/>
                <a:gd name="connsiteY425" fmla="*/ 104620 h 1030680"/>
                <a:gd name="connsiteX426" fmla="*/ 2665487 w 2992697"/>
                <a:gd name="connsiteY426" fmla="*/ 108656 h 1030680"/>
                <a:gd name="connsiteX427" fmla="*/ 2661451 w 2992697"/>
                <a:gd name="connsiteY427" fmla="*/ 108656 h 1030680"/>
                <a:gd name="connsiteX428" fmla="*/ 2661451 w 2992697"/>
                <a:gd name="connsiteY428" fmla="*/ 113934 h 1030680"/>
                <a:gd name="connsiteX429" fmla="*/ 2643756 w 2992697"/>
                <a:gd name="connsiteY429" fmla="*/ 104310 h 1030680"/>
                <a:gd name="connsiteX430" fmla="*/ 2631338 w 2992697"/>
                <a:gd name="connsiteY430" fmla="*/ 91582 h 1030680"/>
                <a:gd name="connsiteX431" fmla="*/ 2621404 w 2992697"/>
                <a:gd name="connsiteY431" fmla="*/ 76991 h 1030680"/>
                <a:gd name="connsiteX432" fmla="*/ 2621404 w 2992697"/>
                <a:gd name="connsiteY432" fmla="*/ 76991 h 1030680"/>
                <a:gd name="connsiteX433" fmla="*/ 2621404 w 2992697"/>
                <a:gd name="connsiteY433" fmla="*/ 76991 h 1030680"/>
                <a:gd name="connsiteX434" fmla="*/ 2255078 w 2992697"/>
                <a:gd name="connsiteY434" fmla="*/ 71713 h 1030680"/>
                <a:gd name="connsiteX435" fmla="*/ 2269669 w 2992697"/>
                <a:gd name="connsiteY435" fmla="*/ 76059 h 1030680"/>
                <a:gd name="connsiteX436" fmla="*/ 2281155 w 2992697"/>
                <a:gd name="connsiteY436" fmla="*/ 79164 h 1030680"/>
                <a:gd name="connsiteX437" fmla="*/ 2291711 w 2992697"/>
                <a:gd name="connsiteY437" fmla="*/ 84441 h 1030680"/>
                <a:gd name="connsiteX438" fmla="*/ 2291711 w 2992697"/>
                <a:gd name="connsiteY438" fmla="*/ 94065 h 1030680"/>
                <a:gd name="connsiteX439" fmla="*/ 2282397 w 2992697"/>
                <a:gd name="connsiteY439" fmla="*/ 96238 h 1030680"/>
                <a:gd name="connsiteX440" fmla="*/ 2274015 w 2992697"/>
                <a:gd name="connsiteY440" fmla="*/ 99343 h 1030680"/>
                <a:gd name="connsiteX441" fmla="*/ 2260356 w 2992697"/>
                <a:gd name="connsiteY441" fmla="*/ 101516 h 1030680"/>
                <a:gd name="connsiteX442" fmla="*/ 2255078 w 2992697"/>
                <a:gd name="connsiteY442" fmla="*/ 103689 h 1030680"/>
                <a:gd name="connsiteX443" fmla="*/ 2251974 w 2992697"/>
                <a:gd name="connsiteY443" fmla="*/ 104620 h 1030680"/>
                <a:gd name="connsiteX444" fmla="*/ 2245765 w 2992697"/>
                <a:gd name="connsiteY444" fmla="*/ 104620 h 1030680"/>
                <a:gd name="connsiteX445" fmla="*/ 2240487 w 2992697"/>
                <a:gd name="connsiteY445" fmla="*/ 104620 h 1030680"/>
                <a:gd name="connsiteX446" fmla="*/ 2240487 w 2992697"/>
                <a:gd name="connsiteY446" fmla="*/ 94065 h 1030680"/>
                <a:gd name="connsiteX447" fmla="*/ 2244523 w 2992697"/>
                <a:gd name="connsiteY447" fmla="*/ 88788 h 1030680"/>
                <a:gd name="connsiteX448" fmla="*/ 2249800 w 2992697"/>
                <a:gd name="connsiteY448" fmla="*/ 81337 h 1030680"/>
                <a:gd name="connsiteX449" fmla="*/ 2255078 w 2992697"/>
                <a:gd name="connsiteY449" fmla="*/ 71713 h 1030680"/>
                <a:gd name="connsiteX450" fmla="*/ 2255078 w 2992697"/>
                <a:gd name="connsiteY450" fmla="*/ 71713 h 1030680"/>
                <a:gd name="connsiteX451" fmla="*/ 2255078 w 2992697"/>
                <a:gd name="connsiteY451" fmla="*/ 71713 h 1030680"/>
                <a:gd name="connsiteX452" fmla="*/ 1810520 w 2992697"/>
                <a:gd name="connsiteY452" fmla="*/ 61158 h 1030680"/>
                <a:gd name="connsiteX453" fmla="*/ 1810520 w 2992697"/>
                <a:gd name="connsiteY453" fmla="*/ 81337 h 1030680"/>
                <a:gd name="connsiteX454" fmla="*/ 1817970 w 2992697"/>
                <a:gd name="connsiteY454" fmla="*/ 81337 h 1030680"/>
                <a:gd name="connsiteX455" fmla="*/ 1822006 w 2992697"/>
                <a:gd name="connsiteY455" fmla="*/ 79164 h 1030680"/>
                <a:gd name="connsiteX456" fmla="*/ 1825111 w 2992697"/>
                <a:gd name="connsiteY456" fmla="*/ 79164 h 1030680"/>
                <a:gd name="connsiteX457" fmla="*/ 1829146 w 2992697"/>
                <a:gd name="connsiteY457" fmla="*/ 79164 h 1030680"/>
                <a:gd name="connsiteX458" fmla="*/ 1830078 w 2992697"/>
                <a:gd name="connsiteY458" fmla="*/ 79164 h 1030680"/>
                <a:gd name="connsiteX459" fmla="*/ 1834114 w 2992697"/>
                <a:gd name="connsiteY459" fmla="*/ 81337 h 1030680"/>
                <a:gd name="connsiteX460" fmla="*/ 1839391 w 2992697"/>
                <a:gd name="connsiteY460" fmla="*/ 84441 h 1030680"/>
                <a:gd name="connsiteX461" fmla="*/ 1839391 w 2992697"/>
                <a:gd name="connsiteY461" fmla="*/ 94065 h 1030680"/>
                <a:gd name="connsiteX462" fmla="*/ 1843427 w 2992697"/>
                <a:gd name="connsiteY462" fmla="*/ 96238 h 1030680"/>
                <a:gd name="connsiteX463" fmla="*/ 1848705 w 2992697"/>
                <a:gd name="connsiteY463" fmla="*/ 96238 h 1030680"/>
                <a:gd name="connsiteX464" fmla="*/ 1851809 w 2992697"/>
                <a:gd name="connsiteY464" fmla="*/ 94065 h 1030680"/>
                <a:gd name="connsiteX465" fmla="*/ 1858018 w 2992697"/>
                <a:gd name="connsiteY465" fmla="*/ 94065 h 1030680"/>
                <a:gd name="connsiteX466" fmla="*/ 1858949 w 2992697"/>
                <a:gd name="connsiteY466" fmla="*/ 91892 h 1030680"/>
                <a:gd name="connsiteX467" fmla="*/ 1862985 w 2992697"/>
                <a:gd name="connsiteY467" fmla="*/ 94065 h 1030680"/>
                <a:gd name="connsiteX468" fmla="*/ 1866090 w 2992697"/>
                <a:gd name="connsiteY468" fmla="*/ 97170 h 1030680"/>
                <a:gd name="connsiteX469" fmla="*/ 1870125 w 2992697"/>
                <a:gd name="connsiteY469" fmla="*/ 103378 h 1030680"/>
                <a:gd name="connsiteX470" fmla="*/ 1873230 w 2992697"/>
                <a:gd name="connsiteY470" fmla="*/ 108656 h 1030680"/>
                <a:gd name="connsiteX471" fmla="*/ 1867952 w 2992697"/>
                <a:gd name="connsiteY471" fmla="*/ 121384 h 1030680"/>
                <a:gd name="connsiteX472" fmla="*/ 1862675 w 2992697"/>
                <a:gd name="connsiteY472" fmla="*/ 134113 h 1030680"/>
                <a:gd name="connsiteX473" fmla="*/ 1858639 w 2992697"/>
                <a:gd name="connsiteY473" fmla="*/ 149014 h 1030680"/>
                <a:gd name="connsiteX474" fmla="*/ 1846221 w 2992697"/>
                <a:gd name="connsiteY474" fmla="*/ 149014 h 1030680"/>
                <a:gd name="connsiteX475" fmla="*/ 1836908 w 2992697"/>
                <a:gd name="connsiteY475" fmla="*/ 153360 h 1030680"/>
                <a:gd name="connsiteX476" fmla="*/ 1828526 w 2992697"/>
                <a:gd name="connsiteY476" fmla="*/ 158638 h 1030680"/>
                <a:gd name="connsiteX477" fmla="*/ 1813935 w 2992697"/>
                <a:gd name="connsiteY477" fmla="*/ 162984 h 1030680"/>
                <a:gd name="connsiteX478" fmla="*/ 1804621 w 2992697"/>
                <a:gd name="connsiteY478" fmla="*/ 155533 h 1030680"/>
                <a:gd name="connsiteX479" fmla="*/ 1792203 w 2992697"/>
                <a:gd name="connsiteY479" fmla="*/ 151187 h 1030680"/>
                <a:gd name="connsiteX480" fmla="*/ 1779786 w 2992697"/>
                <a:gd name="connsiteY480" fmla="*/ 145910 h 1030680"/>
                <a:gd name="connsiteX481" fmla="*/ 1777613 w 2992697"/>
                <a:gd name="connsiteY481" fmla="*/ 141563 h 1030680"/>
                <a:gd name="connsiteX482" fmla="*/ 1777613 w 2992697"/>
                <a:gd name="connsiteY482" fmla="*/ 138459 h 1030680"/>
                <a:gd name="connsiteX483" fmla="*/ 1775439 w 2992697"/>
                <a:gd name="connsiteY483" fmla="*/ 134113 h 1030680"/>
                <a:gd name="connsiteX484" fmla="*/ 1773266 w 2992697"/>
                <a:gd name="connsiteY484" fmla="*/ 128835 h 1030680"/>
                <a:gd name="connsiteX485" fmla="*/ 1767989 w 2992697"/>
                <a:gd name="connsiteY485" fmla="*/ 123557 h 1030680"/>
                <a:gd name="connsiteX486" fmla="*/ 1762711 w 2992697"/>
                <a:gd name="connsiteY486" fmla="*/ 118280 h 1030680"/>
                <a:gd name="connsiteX487" fmla="*/ 1758675 w 2992697"/>
                <a:gd name="connsiteY487" fmla="*/ 113934 h 1030680"/>
                <a:gd name="connsiteX488" fmla="*/ 1755571 w 2992697"/>
                <a:gd name="connsiteY488" fmla="*/ 106483 h 1030680"/>
                <a:gd name="connsiteX489" fmla="*/ 1753398 w 2992697"/>
                <a:gd name="connsiteY489" fmla="*/ 93755 h 1030680"/>
                <a:gd name="connsiteX490" fmla="*/ 1760848 w 2992697"/>
                <a:gd name="connsiteY490" fmla="*/ 84131 h 1030680"/>
                <a:gd name="connsiteX491" fmla="*/ 1766126 w 2992697"/>
                <a:gd name="connsiteY491" fmla="*/ 76680 h 1030680"/>
                <a:gd name="connsiteX492" fmla="*/ 1773577 w 2992697"/>
                <a:gd name="connsiteY492" fmla="*/ 76680 h 1030680"/>
                <a:gd name="connsiteX493" fmla="*/ 1779786 w 2992697"/>
                <a:gd name="connsiteY493" fmla="*/ 78853 h 1030680"/>
                <a:gd name="connsiteX494" fmla="*/ 1787236 w 2992697"/>
                <a:gd name="connsiteY494" fmla="*/ 81026 h 1030680"/>
                <a:gd name="connsiteX495" fmla="*/ 1794687 w 2992697"/>
                <a:gd name="connsiteY495" fmla="*/ 81026 h 1030680"/>
                <a:gd name="connsiteX496" fmla="*/ 1794687 w 2992697"/>
                <a:gd name="connsiteY496" fmla="*/ 68298 h 1030680"/>
                <a:gd name="connsiteX497" fmla="*/ 1797791 w 2992697"/>
                <a:gd name="connsiteY497" fmla="*/ 66125 h 1030680"/>
                <a:gd name="connsiteX498" fmla="*/ 1801827 w 2992697"/>
                <a:gd name="connsiteY498" fmla="*/ 63952 h 1030680"/>
                <a:gd name="connsiteX499" fmla="*/ 1802759 w 2992697"/>
                <a:gd name="connsiteY499" fmla="*/ 63952 h 1030680"/>
                <a:gd name="connsiteX500" fmla="*/ 1806794 w 2992697"/>
                <a:gd name="connsiteY500" fmla="*/ 61779 h 1030680"/>
                <a:gd name="connsiteX501" fmla="*/ 1810520 w 2992697"/>
                <a:gd name="connsiteY501" fmla="*/ 61158 h 1030680"/>
                <a:gd name="connsiteX502" fmla="*/ 1810520 w 2992697"/>
                <a:gd name="connsiteY502" fmla="*/ 61158 h 1030680"/>
                <a:gd name="connsiteX503" fmla="*/ 1810520 w 2992697"/>
                <a:gd name="connsiteY503" fmla="*/ 61158 h 1030680"/>
                <a:gd name="connsiteX504" fmla="*/ 2281155 w 2992697"/>
                <a:gd name="connsiteY504" fmla="*/ 47498 h 1030680"/>
                <a:gd name="connsiteX505" fmla="*/ 2295747 w 2992697"/>
                <a:gd name="connsiteY505" fmla="*/ 47498 h 1030680"/>
                <a:gd name="connsiteX506" fmla="*/ 2304129 w 2992697"/>
                <a:gd name="connsiteY506" fmla="*/ 57122 h 1030680"/>
                <a:gd name="connsiteX507" fmla="*/ 2313442 w 2992697"/>
                <a:gd name="connsiteY507" fmla="*/ 62400 h 1030680"/>
                <a:gd name="connsiteX508" fmla="*/ 2320893 w 2992697"/>
                <a:gd name="connsiteY508" fmla="*/ 69850 h 1030680"/>
                <a:gd name="connsiteX509" fmla="*/ 2328343 w 2992697"/>
                <a:gd name="connsiteY509" fmla="*/ 81337 h 1030680"/>
                <a:gd name="connsiteX510" fmla="*/ 2311579 w 2992697"/>
                <a:gd name="connsiteY510" fmla="*/ 81337 h 1030680"/>
                <a:gd name="connsiteX511" fmla="*/ 2301024 w 2992697"/>
                <a:gd name="connsiteY511" fmla="*/ 69850 h 1030680"/>
                <a:gd name="connsiteX512" fmla="*/ 2289538 w 2992697"/>
                <a:gd name="connsiteY512" fmla="*/ 61468 h 1030680"/>
                <a:gd name="connsiteX513" fmla="*/ 2281155 w 2992697"/>
                <a:gd name="connsiteY513" fmla="*/ 47498 h 1030680"/>
                <a:gd name="connsiteX514" fmla="*/ 2281155 w 2992697"/>
                <a:gd name="connsiteY514" fmla="*/ 47498 h 1030680"/>
                <a:gd name="connsiteX515" fmla="*/ 2281155 w 2992697"/>
                <a:gd name="connsiteY515" fmla="*/ 47498 h 1030680"/>
                <a:gd name="connsiteX516" fmla="*/ 439281 w 2992697"/>
                <a:gd name="connsiteY516" fmla="*/ 47498 h 1030680"/>
                <a:gd name="connsiteX517" fmla="*/ 451699 w 2992697"/>
                <a:gd name="connsiteY517" fmla="*/ 47498 h 1030680"/>
                <a:gd name="connsiteX518" fmla="*/ 456976 w 2992697"/>
                <a:gd name="connsiteY518" fmla="*/ 51844 h 1030680"/>
                <a:gd name="connsiteX519" fmla="*/ 461012 w 2992697"/>
                <a:gd name="connsiteY519" fmla="*/ 54949 h 1030680"/>
                <a:gd name="connsiteX520" fmla="*/ 463185 w 2992697"/>
                <a:gd name="connsiteY520" fmla="*/ 59295 h 1030680"/>
                <a:gd name="connsiteX521" fmla="*/ 466290 w 2992697"/>
                <a:gd name="connsiteY521" fmla="*/ 64573 h 1030680"/>
                <a:gd name="connsiteX522" fmla="*/ 468463 w 2992697"/>
                <a:gd name="connsiteY522" fmla="*/ 68919 h 1030680"/>
                <a:gd name="connsiteX523" fmla="*/ 477776 w 2992697"/>
                <a:gd name="connsiteY523" fmla="*/ 59295 h 1030680"/>
                <a:gd name="connsiteX524" fmla="*/ 488331 w 2992697"/>
                <a:gd name="connsiteY524" fmla="*/ 54949 h 1030680"/>
                <a:gd name="connsiteX525" fmla="*/ 505095 w 2992697"/>
                <a:gd name="connsiteY525" fmla="*/ 57122 h 1030680"/>
                <a:gd name="connsiteX526" fmla="*/ 505095 w 2992697"/>
                <a:gd name="connsiteY526" fmla="*/ 72023 h 1030680"/>
                <a:gd name="connsiteX527" fmla="*/ 528068 w 2992697"/>
                <a:gd name="connsiteY527" fmla="*/ 74197 h 1030680"/>
                <a:gd name="connsiteX528" fmla="*/ 548868 w 2992697"/>
                <a:gd name="connsiteY528" fmla="*/ 77301 h 1030680"/>
                <a:gd name="connsiteX529" fmla="*/ 566564 w 2992697"/>
                <a:gd name="connsiteY529" fmla="*/ 81647 h 1030680"/>
                <a:gd name="connsiteX530" fmla="*/ 586432 w 2992697"/>
                <a:gd name="connsiteY530" fmla="*/ 83820 h 1030680"/>
                <a:gd name="connsiteX531" fmla="*/ 608474 w 2992697"/>
                <a:gd name="connsiteY531" fmla="*/ 81647 h 1030680"/>
                <a:gd name="connsiteX532" fmla="*/ 608474 w 2992697"/>
                <a:gd name="connsiteY532" fmla="*/ 94376 h 1030680"/>
                <a:gd name="connsiteX533" fmla="*/ 612510 w 2992697"/>
                <a:gd name="connsiteY533" fmla="*/ 94376 h 1030680"/>
                <a:gd name="connsiteX534" fmla="*/ 615614 w 2992697"/>
                <a:gd name="connsiteY534" fmla="*/ 94376 h 1030680"/>
                <a:gd name="connsiteX535" fmla="*/ 617787 w 2992697"/>
                <a:gd name="connsiteY535" fmla="*/ 94376 h 1030680"/>
                <a:gd name="connsiteX536" fmla="*/ 619960 w 2992697"/>
                <a:gd name="connsiteY536" fmla="*/ 96549 h 1030680"/>
                <a:gd name="connsiteX537" fmla="*/ 622133 w 2992697"/>
                <a:gd name="connsiteY537" fmla="*/ 97480 h 1030680"/>
                <a:gd name="connsiteX538" fmla="*/ 618098 w 2992697"/>
                <a:gd name="connsiteY538" fmla="*/ 97480 h 1030680"/>
                <a:gd name="connsiteX539" fmla="*/ 601023 w 2992697"/>
                <a:gd name="connsiteY539" fmla="*/ 108656 h 1030680"/>
                <a:gd name="connsiteX540" fmla="*/ 581155 w 2992697"/>
                <a:gd name="connsiteY540" fmla="*/ 121384 h 1030680"/>
                <a:gd name="connsiteX541" fmla="*/ 557250 w 2992697"/>
                <a:gd name="connsiteY541" fmla="*/ 132871 h 1030680"/>
                <a:gd name="connsiteX542" fmla="*/ 535209 w 2992697"/>
                <a:gd name="connsiteY542" fmla="*/ 145599 h 1030680"/>
                <a:gd name="connsiteX543" fmla="*/ 519686 w 2992697"/>
                <a:gd name="connsiteY543" fmla="*/ 156154 h 1030680"/>
                <a:gd name="connsiteX544" fmla="*/ 508200 w 2992697"/>
                <a:gd name="connsiteY544" fmla="*/ 165778 h 1030680"/>
                <a:gd name="connsiteX545" fmla="*/ 524964 w 2992697"/>
                <a:gd name="connsiteY545" fmla="*/ 165778 h 1030680"/>
                <a:gd name="connsiteX546" fmla="*/ 530241 w 2992697"/>
                <a:gd name="connsiteY546" fmla="*/ 162674 h 1030680"/>
                <a:gd name="connsiteX547" fmla="*/ 535519 w 2992697"/>
                <a:gd name="connsiteY547" fmla="*/ 160500 h 1030680"/>
                <a:gd name="connsiteX548" fmla="*/ 541728 w 2992697"/>
                <a:gd name="connsiteY548" fmla="*/ 158327 h 1030680"/>
                <a:gd name="connsiteX549" fmla="*/ 549179 w 2992697"/>
                <a:gd name="connsiteY549" fmla="*/ 158327 h 1030680"/>
                <a:gd name="connsiteX550" fmla="*/ 549179 w 2992697"/>
                <a:gd name="connsiteY550" fmla="*/ 162674 h 1030680"/>
                <a:gd name="connsiteX551" fmla="*/ 527137 w 2992697"/>
                <a:gd name="connsiteY551" fmla="*/ 178506 h 1030680"/>
                <a:gd name="connsiteX552" fmla="*/ 508200 w 2992697"/>
                <a:gd name="connsiteY552" fmla="*/ 195270 h 1030680"/>
                <a:gd name="connsiteX553" fmla="*/ 492677 w 2992697"/>
                <a:gd name="connsiteY553" fmla="*/ 212034 h 1030680"/>
                <a:gd name="connsiteX554" fmla="*/ 473740 w 2992697"/>
                <a:gd name="connsiteY554" fmla="*/ 226936 h 1030680"/>
                <a:gd name="connsiteX555" fmla="*/ 453872 w 2992697"/>
                <a:gd name="connsiteY555" fmla="*/ 239664 h 1030680"/>
                <a:gd name="connsiteX556" fmla="*/ 427794 w 2992697"/>
                <a:gd name="connsiteY556" fmla="*/ 247115 h 1030680"/>
                <a:gd name="connsiteX557" fmla="*/ 427794 w 2992697"/>
                <a:gd name="connsiteY557" fmla="*/ 259843 h 1030680"/>
                <a:gd name="connsiteX558" fmla="*/ 415377 w 2992697"/>
                <a:gd name="connsiteY558" fmla="*/ 262016 h 1030680"/>
                <a:gd name="connsiteX559" fmla="*/ 400786 w 2992697"/>
                <a:gd name="connsiteY559" fmla="*/ 267294 h 1030680"/>
                <a:gd name="connsiteX560" fmla="*/ 392403 w 2992697"/>
                <a:gd name="connsiteY560" fmla="*/ 274745 h 1030680"/>
                <a:gd name="connsiteX561" fmla="*/ 397681 w 2992697"/>
                <a:gd name="connsiteY561" fmla="*/ 279091 h 1030680"/>
                <a:gd name="connsiteX562" fmla="*/ 400786 w 2992697"/>
                <a:gd name="connsiteY562" fmla="*/ 282195 h 1030680"/>
                <a:gd name="connsiteX563" fmla="*/ 402959 w 2992697"/>
                <a:gd name="connsiteY563" fmla="*/ 284368 h 1030680"/>
                <a:gd name="connsiteX564" fmla="*/ 402959 w 2992697"/>
                <a:gd name="connsiteY564" fmla="*/ 287473 h 1030680"/>
                <a:gd name="connsiteX565" fmla="*/ 402959 w 2992697"/>
                <a:gd name="connsiteY565" fmla="*/ 291819 h 1030680"/>
                <a:gd name="connsiteX566" fmla="*/ 400786 w 2992697"/>
                <a:gd name="connsiteY566" fmla="*/ 297097 h 1030680"/>
                <a:gd name="connsiteX567" fmla="*/ 400786 w 2992697"/>
                <a:gd name="connsiteY567" fmla="*/ 304547 h 1030680"/>
                <a:gd name="connsiteX568" fmla="*/ 361048 w 2992697"/>
                <a:gd name="connsiteY568" fmla="*/ 307652 h 1030680"/>
                <a:gd name="connsiteX569" fmla="*/ 361048 w 2992697"/>
                <a:gd name="connsiteY569" fmla="*/ 311998 h 1030680"/>
                <a:gd name="connsiteX570" fmla="*/ 366326 w 2992697"/>
                <a:gd name="connsiteY570" fmla="*/ 314171 h 1030680"/>
                <a:gd name="connsiteX571" fmla="*/ 368499 w 2992697"/>
                <a:gd name="connsiteY571" fmla="*/ 314171 h 1030680"/>
                <a:gd name="connsiteX572" fmla="*/ 371604 w 2992697"/>
                <a:gd name="connsiteY572" fmla="*/ 314171 h 1030680"/>
                <a:gd name="connsiteX573" fmla="*/ 371604 w 2992697"/>
                <a:gd name="connsiteY573" fmla="*/ 314171 h 1030680"/>
                <a:gd name="connsiteX574" fmla="*/ 373777 w 2992697"/>
                <a:gd name="connsiteY574" fmla="*/ 315103 h 1030680"/>
                <a:gd name="connsiteX575" fmla="*/ 373777 w 2992697"/>
                <a:gd name="connsiteY575" fmla="*/ 317276 h 1030680"/>
                <a:gd name="connsiteX576" fmla="*/ 377813 w 2992697"/>
                <a:gd name="connsiteY576" fmla="*/ 321622 h 1030680"/>
                <a:gd name="connsiteX577" fmla="*/ 371604 w 2992697"/>
                <a:gd name="connsiteY577" fmla="*/ 321622 h 1030680"/>
                <a:gd name="connsiteX578" fmla="*/ 363222 w 2992697"/>
                <a:gd name="connsiteY578" fmla="*/ 324726 h 1030680"/>
                <a:gd name="connsiteX579" fmla="*/ 351735 w 2992697"/>
                <a:gd name="connsiteY579" fmla="*/ 329073 h 1030680"/>
                <a:gd name="connsiteX580" fmla="*/ 341180 w 2992697"/>
                <a:gd name="connsiteY580" fmla="*/ 332177 h 1030680"/>
                <a:gd name="connsiteX581" fmla="*/ 344284 w 2992697"/>
                <a:gd name="connsiteY581" fmla="*/ 334350 h 1030680"/>
                <a:gd name="connsiteX582" fmla="*/ 346458 w 2992697"/>
                <a:gd name="connsiteY582" fmla="*/ 334350 h 1030680"/>
                <a:gd name="connsiteX583" fmla="*/ 348631 w 2992697"/>
                <a:gd name="connsiteY583" fmla="*/ 334350 h 1030680"/>
                <a:gd name="connsiteX584" fmla="*/ 349562 w 2992697"/>
                <a:gd name="connsiteY584" fmla="*/ 336523 h 1030680"/>
                <a:gd name="connsiteX585" fmla="*/ 351735 w 2992697"/>
                <a:gd name="connsiteY585" fmla="*/ 336523 h 1030680"/>
                <a:gd name="connsiteX586" fmla="*/ 349562 w 2992697"/>
                <a:gd name="connsiteY586" fmla="*/ 339628 h 1030680"/>
                <a:gd name="connsiteX587" fmla="*/ 348631 w 2992697"/>
                <a:gd name="connsiteY587" fmla="*/ 343974 h 1030680"/>
                <a:gd name="connsiteX588" fmla="*/ 346458 w 2992697"/>
                <a:gd name="connsiteY588" fmla="*/ 344905 h 1030680"/>
                <a:gd name="connsiteX589" fmla="*/ 348631 w 2992697"/>
                <a:gd name="connsiteY589" fmla="*/ 347078 h 1030680"/>
                <a:gd name="connsiteX590" fmla="*/ 348631 w 2992697"/>
                <a:gd name="connsiteY590" fmla="*/ 349252 h 1030680"/>
                <a:gd name="connsiteX591" fmla="*/ 349562 w 2992697"/>
                <a:gd name="connsiteY591" fmla="*/ 352356 h 1030680"/>
                <a:gd name="connsiteX592" fmla="*/ 351735 w 2992697"/>
                <a:gd name="connsiteY592" fmla="*/ 356702 h 1030680"/>
                <a:gd name="connsiteX593" fmla="*/ 344284 w 2992697"/>
                <a:gd name="connsiteY593" fmla="*/ 358875 h 1030680"/>
                <a:gd name="connsiteX594" fmla="*/ 339007 w 2992697"/>
                <a:gd name="connsiteY594" fmla="*/ 358875 h 1030680"/>
                <a:gd name="connsiteX595" fmla="*/ 333729 w 2992697"/>
                <a:gd name="connsiteY595" fmla="*/ 358875 h 1030680"/>
                <a:gd name="connsiteX596" fmla="*/ 327520 w 2992697"/>
                <a:gd name="connsiteY596" fmla="*/ 361980 h 1030680"/>
                <a:gd name="connsiteX597" fmla="*/ 346458 w 2992697"/>
                <a:gd name="connsiteY597" fmla="*/ 361980 h 1030680"/>
                <a:gd name="connsiteX598" fmla="*/ 361048 w 2992697"/>
                <a:gd name="connsiteY598" fmla="*/ 366326 h 1030680"/>
                <a:gd name="connsiteX599" fmla="*/ 361048 w 2992697"/>
                <a:gd name="connsiteY599" fmla="*/ 373777 h 1030680"/>
                <a:gd name="connsiteX600" fmla="*/ 337144 w 2992697"/>
                <a:gd name="connsiteY600" fmla="*/ 373777 h 1030680"/>
                <a:gd name="connsiteX601" fmla="*/ 334971 w 2992697"/>
                <a:gd name="connsiteY601" fmla="*/ 379054 h 1030680"/>
                <a:gd name="connsiteX602" fmla="*/ 334971 w 2992697"/>
                <a:gd name="connsiteY602" fmla="*/ 381227 h 1030680"/>
                <a:gd name="connsiteX603" fmla="*/ 334971 w 2992697"/>
                <a:gd name="connsiteY603" fmla="*/ 382159 h 1030680"/>
                <a:gd name="connsiteX604" fmla="*/ 334040 w 2992697"/>
                <a:gd name="connsiteY604" fmla="*/ 384332 h 1030680"/>
                <a:gd name="connsiteX605" fmla="*/ 331867 w 2992697"/>
                <a:gd name="connsiteY605" fmla="*/ 386505 h 1030680"/>
                <a:gd name="connsiteX606" fmla="*/ 322553 w 2992697"/>
                <a:gd name="connsiteY606" fmla="*/ 389609 h 1030680"/>
                <a:gd name="connsiteX607" fmla="*/ 310135 w 2992697"/>
                <a:gd name="connsiteY607" fmla="*/ 389609 h 1030680"/>
                <a:gd name="connsiteX608" fmla="*/ 297717 w 2992697"/>
                <a:gd name="connsiteY608" fmla="*/ 389609 h 1030680"/>
                <a:gd name="connsiteX609" fmla="*/ 285300 w 2992697"/>
                <a:gd name="connsiteY609" fmla="*/ 382159 h 1030680"/>
                <a:gd name="connsiteX610" fmla="*/ 268536 w 2992697"/>
                <a:gd name="connsiteY610" fmla="*/ 382159 h 1030680"/>
                <a:gd name="connsiteX611" fmla="*/ 251772 w 2992697"/>
                <a:gd name="connsiteY611" fmla="*/ 384332 h 1030680"/>
                <a:gd name="connsiteX612" fmla="*/ 234076 w 2992697"/>
                <a:gd name="connsiteY612" fmla="*/ 386505 h 1030680"/>
                <a:gd name="connsiteX613" fmla="*/ 217312 w 2992697"/>
                <a:gd name="connsiteY613" fmla="*/ 384332 h 1030680"/>
                <a:gd name="connsiteX614" fmla="*/ 200548 w 2992697"/>
                <a:gd name="connsiteY614" fmla="*/ 379054 h 1030680"/>
                <a:gd name="connsiteX615" fmla="*/ 199617 w 2992697"/>
                <a:gd name="connsiteY615" fmla="*/ 376881 h 1030680"/>
                <a:gd name="connsiteX616" fmla="*/ 199617 w 2992697"/>
                <a:gd name="connsiteY616" fmla="*/ 374708 h 1030680"/>
                <a:gd name="connsiteX617" fmla="*/ 197444 w 2992697"/>
                <a:gd name="connsiteY617" fmla="*/ 374708 h 1030680"/>
                <a:gd name="connsiteX618" fmla="*/ 197444 w 2992697"/>
                <a:gd name="connsiteY618" fmla="*/ 372535 h 1030680"/>
                <a:gd name="connsiteX619" fmla="*/ 197444 w 2992697"/>
                <a:gd name="connsiteY619" fmla="*/ 368189 h 1030680"/>
                <a:gd name="connsiteX620" fmla="*/ 200548 w 2992697"/>
                <a:gd name="connsiteY620" fmla="*/ 368189 h 1030680"/>
                <a:gd name="connsiteX621" fmla="*/ 202721 w 2992697"/>
                <a:gd name="connsiteY621" fmla="*/ 365084 h 1030680"/>
                <a:gd name="connsiteX622" fmla="*/ 206757 w 2992697"/>
                <a:gd name="connsiteY622" fmla="*/ 360738 h 1030680"/>
                <a:gd name="connsiteX623" fmla="*/ 207688 w 2992697"/>
                <a:gd name="connsiteY623" fmla="*/ 358565 h 1030680"/>
                <a:gd name="connsiteX624" fmla="*/ 211724 w 2992697"/>
                <a:gd name="connsiteY624" fmla="*/ 357634 h 1030680"/>
                <a:gd name="connsiteX625" fmla="*/ 213897 w 2992697"/>
                <a:gd name="connsiteY625" fmla="*/ 353287 h 1030680"/>
                <a:gd name="connsiteX626" fmla="*/ 217002 w 2992697"/>
                <a:gd name="connsiteY626" fmla="*/ 348010 h 1030680"/>
                <a:gd name="connsiteX627" fmla="*/ 209551 w 2992697"/>
                <a:gd name="connsiteY627" fmla="*/ 345837 h 1030680"/>
                <a:gd name="connsiteX628" fmla="*/ 204273 w 2992697"/>
                <a:gd name="connsiteY628" fmla="*/ 342732 h 1030680"/>
                <a:gd name="connsiteX629" fmla="*/ 200238 w 2992697"/>
                <a:gd name="connsiteY629" fmla="*/ 336523 h 1030680"/>
                <a:gd name="connsiteX630" fmla="*/ 199306 w 2992697"/>
                <a:gd name="connsiteY630" fmla="*/ 331246 h 1030680"/>
                <a:gd name="connsiteX631" fmla="*/ 197133 w 2992697"/>
                <a:gd name="connsiteY631" fmla="*/ 323795 h 1030680"/>
                <a:gd name="connsiteX632" fmla="*/ 204584 w 2992697"/>
                <a:gd name="connsiteY632" fmla="*/ 323795 h 1030680"/>
                <a:gd name="connsiteX633" fmla="*/ 217002 w 2992697"/>
                <a:gd name="connsiteY633" fmla="*/ 320691 h 1030680"/>
                <a:gd name="connsiteX634" fmla="*/ 231593 w 2992697"/>
                <a:gd name="connsiteY634" fmla="*/ 323795 h 1030680"/>
                <a:gd name="connsiteX635" fmla="*/ 244010 w 2992697"/>
                <a:gd name="connsiteY635" fmla="*/ 329073 h 1030680"/>
                <a:gd name="connsiteX636" fmla="*/ 256428 w 2992697"/>
                <a:gd name="connsiteY636" fmla="*/ 335281 h 1030680"/>
                <a:gd name="connsiteX637" fmla="*/ 256428 w 2992697"/>
                <a:gd name="connsiteY637" fmla="*/ 327831 h 1030680"/>
                <a:gd name="connsiteX638" fmla="*/ 244010 w 2992697"/>
                <a:gd name="connsiteY638" fmla="*/ 321622 h 1030680"/>
                <a:gd name="connsiteX639" fmla="*/ 233455 w 2992697"/>
                <a:gd name="connsiteY639" fmla="*/ 316344 h 1030680"/>
                <a:gd name="connsiteX640" fmla="*/ 224142 w 2992697"/>
                <a:gd name="connsiteY640" fmla="*/ 306720 h 1030680"/>
                <a:gd name="connsiteX641" fmla="*/ 227246 w 2992697"/>
                <a:gd name="connsiteY641" fmla="*/ 306720 h 1030680"/>
                <a:gd name="connsiteX642" fmla="*/ 236560 w 2992697"/>
                <a:gd name="connsiteY642" fmla="*/ 293061 h 1030680"/>
                <a:gd name="connsiteX643" fmla="*/ 248046 w 2992697"/>
                <a:gd name="connsiteY643" fmla="*/ 283437 h 1030680"/>
                <a:gd name="connsiteX644" fmla="*/ 262637 w 2992697"/>
                <a:gd name="connsiteY644" fmla="*/ 275986 h 1030680"/>
                <a:gd name="connsiteX645" fmla="*/ 280333 w 2992697"/>
                <a:gd name="connsiteY645" fmla="*/ 270709 h 1030680"/>
                <a:gd name="connsiteX646" fmla="*/ 280333 w 2992697"/>
                <a:gd name="connsiteY646" fmla="*/ 266983 h 1030680"/>
                <a:gd name="connsiteX647" fmla="*/ 263568 w 2992697"/>
                <a:gd name="connsiteY647" fmla="*/ 261706 h 1030680"/>
                <a:gd name="connsiteX648" fmla="*/ 251151 w 2992697"/>
                <a:gd name="connsiteY648" fmla="*/ 252082 h 1030680"/>
                <a:gd name="connsiteX649" fmla="*/ 240595 w 2992697"/>
                <a:gd name="connsiteY649" fmla="*/ 239354 h 1030680"/>
                <a:gd name="connsiteX650" fmla="*/ 231282 w 2992697"/>
                <a:gd name="connsiteY650" fmla="*/ 226625 h 1030680"/>
                <a:gd name="connsiteX651" fmla="*/ 236560 w 2992697"/>
                <a:gd name="connsiteY651" fmla="*/ 224452 h 1030680"/>
                <a:gd name="connsiteX652" fmla="*/ 240595 w 2992697"/>
                <a:gd name="connsiteY652" fmla="*/ 224452 h 1030680"/>
                <a:gd name="connsiteX653" fmla="*/ 245873 w 2992697"/>
                <a:gd name="connsiteY653" fmla="*/ 222279 h 1030680"/>
                <a:gd name="connsiteX654" fmla="*/ 251151 w 2992697"/>
                <a:gd name="connsiteY654" fmla="*/ 222279 h 1030680"/>
                <a:gd name="connsiteX655" fmla="*/ 258601 w 2992697"/>
                <a:gd name="connsiteY655" fmla="*/ 227557 h 1030680"/>
                <a:gd name="connsiteX656" fmla="*/ 263879 w 2992697"/>
                <a:gd name="connsiteY656" fmla="*/ 233766 h 1030680"/>
                <a:gd name="connsiteX657" fmla="*/ 271330 w 2992697"/>
                <a:gd name="connsiteY657" fmla="*/ 239043 h 1030680"/>
                <a:gd name="connsiteX658" fmla="*/ 271330 w 2992697"/>
                <a:gd name="connsiteY658" fmla="*/ 234697 h 1030680"/>
                <a:gd name="connsiteX659" fmla="*/ 270398 w 2992697"/>
                <a:gd name="connsiteY659" fmla="*/ 231593 h 1030680"/>
                <a:gd name="connsiteX660" fmla="*/ 268225 w 2992697"/>
                <a:gd name="connsiteY660" fmla="*/ 231593 h 1030680"/>
                <a:gd name="connsiteX661" fmla="*/ 268225 w 2992697"/>
                <a:gd name="connsiteY661" fmla="*/ 229419 h 1030680"/>
                <a:gd name="connsiteX662" fmla="*/ 266052 w 2992697"/>
                <a:gd name="connsiteY662" fmla="*/ 227246 h 1030680"/>
                <a:gd name="connsiteX663" fmla="*/ 266052 w 2992697"/>
                <a:gd name="connsiteY663" fmla="*/ 226315 h 1030680"/>
                <a:gd name="connsiteX664" fmla="*/ 263879 w 2992697"/>
                <a:gd name="connsiteY664" fmla="*/ 221969 h 1030680"/>
                <a:gd name="connsiteX665" fmla="*/ 267915 w 2992697"/>
                <a:gd name="connsiteY665" fmla="*/ 221969 h 1030680"/>
                <a:gd name="connsiteX666" fmla="*/ 267915 w 2992697"/>
                <a:gd name="connsiteY666" fmla="*/ 218864 h 1030680"/>
                <a:gd name="connsiteX667" fmla="*/ 284679 w 2992697"/>
                <a:gd name="connsiteY667" fmla="*/ 212655 h 1030680"/>
                <a:gd name="connsiteX668" fmla="*/ 300201 w 2992697"/>
                <a:gd name="connsiteY668" fmla="*/ 209551 h 1030680"/>
                <a:gd name="connsiteX669" fmla="*/ 316965 w 2992697"/>
                <a:gd name="connsiteY669" fmla="*/ 207378 h 1030680"/>
                <a:gd name="connsiteX670" fmla="*/ 336834 w 2992697"/>
                <a:gd name="connsiteY670" fmla="*/ 209551 h 1030680"/>
                <a:gd name="connsiteX671" fmla="*/ 327520 w 2992697"/>
                <a:gd name="connsiteY671" fmla="*/ 198064 h 1030680"/>
                <a:gd name="connsiteX672" fmla="*/ 339007 w 2992697"/>
                <a:gd name="connsiteY672" fmla="*/ 194960 h 1030680"/>
                <a:gd name="connsiteX673" fmla="*/ 351425 w 2992697"/>
                <a:gd name="connsiteY673" fmla="*/ 189682 h 1030680"/>
                <a:gd name="connsiteX674" fmla="*/ 363842 w 2992697"/>
                <a:gd name="connsiteY674" fmla="*/ 184405 h 1030680"/>
                <a:gd name="connsiteX675" fmla="*/ 371293 w 2992697"/>
                <a:gd name="connsiteY675" fmla="*/ 178196 h 1030680"/>
                <a:gd name="connsiteX676" fmla="*/ 377502 w 2992697"/>
                <a:gd name="connsiteY676" fmla="*/ 178196 h 1030680"/>
                <a:gd name="connsiteX677" fmla="*/ 377502 w 2992697"/>
                <a:gd name="connsiteY677" fmla="*/ 175091 h 1030680"/>
                <a:gd name="connsiteX678" fmla="*/ 368189 w 2992697"/>
                <a:gd name="connsiteY678" fmla="*/ 175091 h 1030680"/>
                <a:gd name="connsiteX679" fmla="*/ 364153 w 2992697"/>
                <a:gd name="connsiteY679" fmla="*/ 177265 h 1030680"/>
                <a:gd name="connsiteX680" fmla="*/ 361048 w 2992697"/>
                <a:gd name="connsiteY680" fmla="*/ 178196 h 1030680"/>
                <a:gd name="connsiteX681" fmla="*/ 358875 w 2992697"/>
                <a:gd name="connsiteY681" fmla="*/ 178196 h 1030680"/>
                <a:gd name="connsiteX682" fmla="*/ 356702 w 2992697"/>
                <a:gd name="connsiteY682" fmla="*/ 178196 h 1030680"/>
                <a:gd name="connsiteX683" fmla="*/ 355771 w 2992697"/>
                <a:gd name="connsiteY683" fmla="*/ 178196 h 1030680"/>
                <a:gd name="connsiteX684" fmla="*/ 353598 w 2992697"/>
                <a:gd name="connsiteY684" fmla="*/ 177265 h 1030680"/>
                <a:gd name="connsiteX685" fmla="*/ 351425 w 2992697"/>
                <a:gd name="connsiteY685" fmla="*/ 175091 h 1030680"/>
                <a:gd name="connsiteX686" fmla="*/ 348320 w 2992697"/>
                <a:gd name="connsiteY686" fmla="*/ 175091 h 1030680"/>
                <a:gd name="connsiteX687" fmla="*/ 344284 w 2992697"/>
                <a:gd name="connsiteY687" fmla="*/ 178196 h 1030680"/>
                <a:gd name="connsiteX688" fmla="*/ 339007 w 2992697"/>
                <a:gd name="connsiteY688" fmla="*/ 184405 h 1030680"/>
                <a:gd name="connsiteX689" fmla="*/ 333729 w 2992697"/>
                <a:gd name="connsiteY689" fmla="*/ 189682 h 1030680"/>
                <a:gd name="connsiteX690" fmla="*/ 329693 w 2992697"/>
                <a:gd name="connsiteY690" fmla="*/ 194960 h 1030680"/>
                <a:gd name="connsiteX691" fmla="*/ 324416 w 2992697"/>
                <a:gd name="connsiteY691" fmla="*/ 198064 h 1030680"/>
                <a:gd name="connsiteX692" fmla="*/ 304547 w 2992697"/>
                <a:gd name="connsiteY692" fmla="*/ 204273 h 1030680"/>
                <a:gd name="connsiteX693" fmla="*/ 285610 w 2992697"/>
                <a:gd name="connsiteY693" fmla="*/ 204273 h 1030680"/>
                <a:gd name="connsiteX694" fmla="*/ 267915 w 2992697"/>
                <a:gd name="connsiteY694" fmla="*/ 199927 h 1030680"/>
                <a:gd name="connsiteX695" fmla="*/ 251151 w 2992697"/>
                <a:gd name="connsiteY695" fmla="*/ 192476 h 1030680"/>
                <a:gd name="connsiteX696" fmla="*/ 248978 w 2992697"/>
                <a:gd name="connsiteY696" fmla="*/ 192476 h 1030680"/>
                <a:gd name="connsiteX697" fmla="*/ 245873 w 2992697"/>
                <a:gd name="connsiteY697" fmla="*/ 194650 h 1030680"/>
                <a:gd name="connsiteX698" fmla="*/ 240595 w 2992697"/>
                <a:gd name="connsiteY698" fmla="*/ 196823 h 1030680"/>
                <a:gd name="connsiteX699" fmla="*/ 236560 w 2992697"/>
                <a:gd name="connsiteY699" fmla="*/ 197754 h 1030680"/>
                <a:gd name="connsiteX700" fmla="*/ 233455 w 2992697"/>
                <a:gd name="connsiteY700" fmla="*/ 199927 h 1030680"/>
                <a:gd name="connsiteX701" fmla="*/ 227246 w 2992697"/>
                <a:gd name="connsiteY701" fmla="*/ 202100 h 1030680"/>
                <a:gd name="connsiteX702" fmla="*/ 224142 w 2992697"/>
                <a:gd name="connsiteY702" fmla="*/ 192476 h 1030680"/>
                <a:gd name="connsiteX703" fmla="*/ 227246 w 2992697"/>
                <a:gd name="connsiteY703" fmla="*/ 191545 h 1030680"/>
                <a:gd name="connsiteX704" fmla="*/ 227246 w 2992697"/>
                <a:gd name="connsiteY704" fmla="*/ 191545 h 1030680"/>
                <a:gd name="connsiteX705" fmla="*/ 229419 w 2992697"/>
                <a:gd name="connsiteY705" fmla="*/ 189372 h 1030680"/>
                <a:gd name="connsiteX706" fmla="*/ 231593 w 2992697"/>
                <a:gd name="connsiteY706" fmla="*/ 185026 h 1030680"/>
                <a:gd name="connsiteX707" fmla="*/ 221037 w 2992697"/>
                <a:gd name="connsiteY707" fmla="*/ 185026 h 1030680"/>
                <a:gd name="connsiteX708" fmla="*/ 217002 w 2992697"/>
                <a:gd name="connsiteY708" fmla="*/ 187199 h 1030680"/>
                <a:gd name="connsiteX709" fmla="*/ 211724 w 2992697"/>
                <a:gd name="connsiteY709" fmla="*/ 189372 h 1030680"/>
                <a:gd name="connsiteX710" fmla="*/ 206446 w 2992697"/>
                <a:gd name="connsiteY710" fmla="*/ 189372 h 1030680"/>
                <a:gd name="connsiteX711" fmla="*/ 200238 w 2992697"/>
                <a:gd name="connsiteY711" fmla="*/ 189372 h 1030680"/>
                <a:gd name="connsiteX712" fmla="*/ 197133 w 2992697"/>
                <a:gd name="connsiteY712" fmla="*/ 177885 h 1030680"/>
                <a:gd name="connsiteX713" fmla="*/ 200238 w 2992697"/>
                <a:gd name="connsiteY713" fmla="*/ 176954 h 1030680"/>
                <a:gd name="connsiteX714" fmla="*/ 202411 w 2992697"/>
                <a:gd name="connsiteY714" fmla="*/ 176954 h 1030680"/>
                <a:gd name="connsiteX715" fmla="*/ 204584 w 2992697"/>
                <a:gd name="connsiteY715" fmla="*/ 176954 h 1030680"/>
                <a:gd name="connsiteX716" fmla="*/ 206757 w 2992697"/>
                <a:gd name="connsiteY716" fmla="*/ 174781 h 1030680"/>
                <a:gd name="connsiteX717" fmla="*/ 207688 w 2992697"/>
                <a:gd name="connsiteY717" fmla="*/ 174781 h 1030680"/>
                <a:gd name="connsiteX718" fmla="*/ 184715 w 2992697"/>
                <a:gd name="connsiteY718" fmla="*/ 177885 h 1030680"/>
                <a:gd name="connsiteX719" fmla="*/ 182542 w 2992697"/>
                <a:gd name="connsiteY719" fmla="*/ 172608 h 1030680"/>
                <a:gd name="connsiteX720" fmla="*/ 178506 w 2992697"/>
                <a:gd name="connsiteY720" fmla="*/ 169503 h 1030680"/>
                <a:gd name="connsiteX721" fmla="*/ 177575 w 2992697"/>
                <a:gd name="connsiteY721" fmla="*/ 167330 h 1030680"/>
                <a:gd name="connsiteX722" fmla="*/ 175402 w 2992697"/>
                <a:gd name="connsiteY722" fmla="*/ 162984 h 1030680"/>
                <a:gd name="connsiteX723" fmla="*/ 171366 w 2992697"/>
                <a:gd name="connsiteY723" fmla="*/ 157706 h 1030680"/>
                <a:gd name="connsiteX724" fmla="*/ 177575 w 2992697"/>
                <a:gd name="connsiteY724" fmla="*/ 155533 h 1030680"/>
                <a:gd name="connsiteX725" fmla="*/ 180679 w 2992697"/>
                <a:gd name="connsiteY725" fmla="*/ 155533 h 1030680"/>
                <a:gd name="connsiteX726" fmla="*/ 182853 w 2992697"/>
                <a:gd name="connsiteY726" fmla="*/ 155533 h 1030680"/>
                <a:gd name="connsiteX727" fmla="*/ 185026 w 2992697"/>
                <a:gd name="connsiteY727" fmla="*/ 155533 h 1030680"/>
                <a:gd name="connsiteX728" fmla="*/ 185026 w 2992697"/>
                <a:gd name="connsiteY728" fmla="*/ 155223 h 1030680"/>
                <a:gd name="connsiteX729" fmla="*/ 185957 w 2992697"/>
                <a:gd name="connsiteY729" fmla="*/ 153050 h 1030680"/>
                <a:gd name="connsiteX730" fmla="*/ 188130 w 2992697"/>
                <a:gd name="connsiteY730" fmla="*/ 148704 h 1030680"/>
                <a:gd name="connsiteX731" fmla="*/ 180679 w 2992697"/>
                <a:gd name="connsiteY731" fmla="*/ 147772 h 1030680"/>
                <a:gd name="connsiteX732" fmla="*/ 173229 w 2992697"/>
                <a:gd name="connsiteY732" fmla="*/ 145599 h 1030680"/>
                <a:gd name="connsiteX733" fmla="*/ 170124 w 2992697"/>
                <a:gd name="connsiteY733" fmla="*/ 141253 h 1030680"/>
                <a:gd name="connsiteX734" fmla="*/ 163915 w 2992697"/>
                <a:gd name="connsiteY734" fmla="*/ 138148 h 1030680"/>
                <a:gd name="connsiteX735" fmla="*/ 167951 w 2992697"/>
                <a:gd name="connsiteY735" fmla="*/ 138148 h 1030680"/>
                <a:gd name="connsiteX736" fmla="*/ 167951 w 2992697"/>
                <a:gd name="connsiteY736" fmla="*/ 132871 h 1030680"/>
                <a:gd name="connsiteX737" fmla="*/ 185647 w 2992697"/>
                <a:gd name="connsiteY737" fmla="*/ 135975 h 1030680"/>
                <a:gd name="connsiteX738" fmla="*/ 194960 w 2992697"/>
                <a:gd name="connsiteY738" fmla="*/ 133802 h 1030680"/>
                <a:gd name="connsiteX739" fmla="*/ 202411 w 2992697"/>
                <a:gd name="connsiteY739" fmla="*/ 130698 h 1030680"/>
                <a:gd name="connsiteX740" fmla="*/ 206446 w 2992697"/>
                <a:gd name="connsiteY740" fmla="*/ 125420 h 1030680"/>
                <a:gd name="connsiteX741" fmla="*/ 211724 w 2992697"/>
                <a:gd name="connsiteY741" fmla="*/ 117969 h 1030680"/>
                <a:gd name="connsiteX742" fmla="*/ 221037 w 2992697"/>
                <a:gd name="connsiteY742" fmla="*/ 113623 h 1030680"/>
                <a:gd name="connsiteX743" fmla="*/ 231593 w 2992697"/>
                <a:gd name="connsiteY743" fmla="*/ 110519 h 1030680"/>
                <a:gd name="connsiteX744" fmla="*/ 239043 w 2992697"/>
                <a:gd name="connsiteY744" fmla="*/ 113623 h 1030680"/>
                <a:gd name="connsiteX745" fmla="*/ 248357 w 2992697"/>
                <a:gd name="connsiteY745" fmla="*/ 117969 h 1030680"/>
                <a:gd name="connsiteX746" fmla="*/ 255807 w 2992697"/>
                <a:gd name="connsiteY746" fmla="*/ 118901 h 1030680"/>
                <a:gd name="connsiteX747" fmla="*/ 264189 w 2992697"/>
                <a:gd name="connsiteY747" fmla="*/ 117969 h 1030680"/>
                <a:gd name="connsiteX748" fmla="*/ 261085 w 2992697"/>
                <a:gd name="connsiteY748" fmla="*/ 115796 h 1030680"/>
                <a:gd name="connsiteX749" fmla="*/ 257049 w 2992697"/>
                <a:gd name="connsiteY749" fmla="*/ 113623 h 1030680"/>
                <a:gd name="connsiteX750" fmla="*/ 256118 w 2992697"/>
                <a:gd name="connsiteY750" fmla="*/ 113623 h 1030680"/>
                <a:gd name="connsiteX751" fmla="*/ 256118 w 2992697"/>
                <a:gd name="connsiteY751" fmla="*/ 111760 h 1030680"/>
                <a:gd name="connsiteX752" fmla="*/ 253945 w 2992697"/>
                <a:gd name="connsiteY752" fmla="*/ 110829 h 1030680"/>
                <a:gd name="connsiteX753" fmla="*/ 253945 w 2992697"/>
                <a:gd name="connsiteY753" fmla="*/ 106483 h 1030680"/>
                <a:gd name="connsiteX754" fmla="*/ 251772 w 2992697"/>
                <a:gd name="connsiteY754" fmla="*/ 101205 h 1030680"/>
                <a:gd name="connsiteX755" fmla="*/ 257049 w 2992697"/>
                <a:gd name="connsiteY755" fmla="*/ 99032 h 1030680"/>
                <a:gd name="connsiteX756" fmla="*/ 261085 w 2992697"/>
                <a:gd name="connsiteY756" fmla="*/ 96859 h 1030680"/>
                <a:gd name="connsiteX757" fmla="*/ 264189 w 2992697"/>
                <a:gd name="connsiteY757" fmla="*/ 96859 h 1030680"/>
                <a:gd name="connsiteX758" fmla="*/ 266363 w 2992697"/>
                <a:gd name="connsiteY758" fmla="*/ 95928 h 1030680"/>
                <a:gd name="connsiteX759" fmla="*/ 270398 w 2992697"/>
                <a:gd name="connsiteY759" fmla="*/ 93755 h 1030680"/>
                <a:gd name="connsiteX760" fmla="*/ 277849 w 2992697"/>
                <a:gd name="connsiteY760" fmla="*/ 93755 h 1030680"/>
                <a:gd name="connsiteX761" fmla="*/ 280953 w 2992697"/>
                <a:gd name="connsiteY761" fmla="*/ 95928 h 1030680"/>
                <a:gd name="connsiteX762" fmla="*/ 284989 w 2992697"/>
                <a:gd name="connsiteY762" fmla="*/ 99032 h 1030680"/>
                <a:gd name="connsiteX763" fmla="*/ 288094 w 2992697"/>
                <a:gd name="connsiteY763" fmla="*/ 101205 h 1030680"/>
                <a:gd name="connsiteX764" fmla="*/ 288094 w 2992697"/>
                <a:gd name="connsiteY764" fmla="*/ 96859 h 1030680"/>
                <a:gd name="connsiteX765" fmla="*/ 285921 w 2992697"/>
                <a:gd name="connsiteY765" fmla="*/ 95928 h 1030680"/>
                <a:gd name="connsiteX766" fmla="*/ 285921 w 2992697"/>
                <a:gd name="connsiteY766" fmla="*/ 93755 h 1030680"/>
                <a:gd name="connsiteX767" fmla="*/ 285921 w 2992697"/>
                <a:gd name="connsiteY767" fmla="*/ 93755 h 1030680"/>
                <a:gd name="connsiteX768" fmla="*/ 285921 w 2992697"/>
                <a:gd name="connsiteY768" fmla="*/ 91582 h 1030680"/>
                <a:gd name="connsiteX769" fmla="*/ 284989 w 2992697"/>
                <a:gd name="connsiteY769" fmla="*/ 88477 h 1030680"/>
                <a:gd name="connsiteX770" fmla="*/ 290267 w 2992697"/>
                <a:gd name="connsiteY770" fmla="*/ 86304 h 1030680"/>
                <a:gd name="connsiteX771" fmla="*/ 293371 w 2992697"/>
                <a:gd name="connsiteY771" fmla="*/ 84131 h 1030680"/>
                <a:gd name="connsiteX772" fmla="*/ 299580 w 2992697"/>
                <a:gd name="connsiteY772" fmla="*/ 81026 h 1030680"/>
                <a:gd name="connsiteX773" fmla="*/ 302685 w 2992697"/>
                <a:gd name="connsiteY773" fmla="*/ 76680 h 1030680"/>
                <a:gd name="connsiteX774" fmla="*/ 304858 w 2992697"/>
                <a:gd name="connsiteY774" fmla="*/ 76680 h 1030680"/>
                <a:gd name="connsiteX775" fmla="*/ 312308 w 2992697"/>
                <a:gd name="connsiteY775" fmla="*/ 76680 h 1030680"/>
                <a:gd name="connsiteX776" fmla="*/ 317586 w 2992697"/>
                <a:gd name="connsiteY776" fmla="*/ 78853 h 1030680"/>
                <a:gd name="connsiteX777" fmla="*/ 321622 w 2992697"/>
                <a:gd name="connsiteY777" fmla="*/ 83199 h 1030680"/>
                <a:gd name="connsiteX778" fmla="*/ 327831 w 2992697"/>
                <a:gd name="connsiteY778" fmla="*/ 83199 h 1030680"/>
                <a:gd name="connsiteX779" fmla="*/ 337144 w 2992697"/>
                <a:gd name="connsiteY779" fmla="*/ 81026 h 1030680"/>
                <a:gd name="connsiteX780" fmla="*/ 341180 w 2992697"/>
                <a:gd name="connsiteY780" fmla="*/ 68298 h 1030680"/>
                <a:gd name="connsiteX781" fmla="*/ 346458 w 2992697"/>
                <a:gd name="connsiteY781" fmla="*/ 66125 h 1030680"/>
                <a:gd name="connsiteX782" fmla="*/ 351735 w 2992697"/>
                <a:gd name="connsiteY782" fmla="*/ 66125 h 1030680"/>
                <a:gd name="connsiteX783" fmla="*/ 357013 w 2992697"/>
                <a:gd name="connsiteY783" fmla="*/ 66125 h 1030680"/>
                <a:gd name="connsiteX784" fmla="*/ 361048 w 2992697"/>
                <a:gd name="connsiteY784" fmla="*/ 68298 h 1030680"/>
                <a:gd name="connsiteX785" fmla="*/ 364153 w 2992697"/>
                <a:gd name="connsiteY785" fmla="*/ 68298 h 1030680"/>
                <a:gd name="connsiteX786" fmla="*/ 371604 w 2992697"/>
                <a:gd name="connsiteY786" fmla="*/ 56812 h 1030680"/>
                <a:gd name="connsiteX787" fmla="*/ 383090 w 2992697"/>
                <a:gd name="connsiteY787" fmla="*/ 54638 h 1030680"/>
                <a:gd name="connsiteX788" fmla="*/ 390541 w 2992697"/>
                <a:gd name="connsiteY788" fmla="*/ 58985 h 1030680"/>
                <a:gd name="connsiteX789" fmla="*/ 397992 w 2992697"/>
                <a:gd name="connsiteY789" fmla="*/ 62089 h 1030680"/>
                <a:gd name="connsiteX790" fmla="*/ 405442 w 2992697"/>
                <a:gd name="connsiteY790" fmla="*/ 64262 h 1030680"/>
                <a:gd name="connsiteX791" fmla="*/ 414756 w 2992697"/>
                <a:gd name="connsiteY791" fmla="*/ 61158 h 1030680"/>
                <a:gd name="connsiteX792" fmla="*/ 427173 w 2992697"/>
                <a:gd name="connsiteY792" fmla="*/ 53707 h 1030680"/>
                <a:gd name="connsiteX793" fmla="*/ 439281 w 2992697"/>
                <a:gd name="connsiteY793" fmla="*/ 47498 h 1030680"/>
                <a:gd name="connsiteX794" fmla="*/ 439281 w 2992697"/>
                <a:gd name="connsiteY794" fmla="*/ 47498 h 1030680"/>
                <a:gd name="connsiteX795" fmla="*/ 439281 w 2992697"/>
                <a:gd name="connsiteY795" fmla="*/ 47498 h 1030680"/>
                <a:gd name="connsiteX796" fmla="*/ 2195472 w 2992697"/>
                <a:gd name="connsiteY796" fmla="*/ 44394 h 1030680"/>
                <a:gd name="connsiteX797" fmla="*/ 2202923 w 2992697"/>
                <a:gd name="connsiteY797" fmla="*/ 46567 h 1030680"/>
                <a:gd name="connsiteX798" fmla="*/ 2210374 w 2992697"/>
                <a:gd name="connsiteY798" fmla="*/ 49671 h 1030680"/>
                <a:gd name="connsiteX799" fmla="*/ 2213478 w 2992697"/>
                <a:gd name="connsiteY799" fmla="*/ 54018 h 1030680"/>
                <a:gd name="connsiteX800" fmla="*/ 2218756 w 2992697"/>
                <a:gd name="connsiteY800" fmla="*/ 57122 h 1030680"/>
                <a:gd name="connsiteX801" fmla="*/ 2224965 w 2992697"/>
                <a:gd name="connsiteY801" fmla="*/ 61468 h 1030680"/>
                <a:gd name="connsiteX802" fmla="*/ 2220929 w 2992697"/>
                <a:gd name="connsiteY802" fmla="*/ 72023 h 1030680"/>
                <a:gd name="connsiteX803" fmla="*/ 2198888 w 2992697"/>
                <a:gd name="connsiteY803" fmla="*/ 84752 h 1030680"/>
                <a:gd name="connsiteX804" fmla="*/ 2182123 w 2992697"/>
                <a:gd name="connsiteY804" fmla="*/ 99653 h 1030680"/>
                <a:gd name="connsiteX805" fmla="*/ 2167532 w 2992697"/>
                <a:gd name="connsiteY805" fmla="*/ 118590 h 1030680"/>
                <a:gd name="connsiteX806" fmla="*/ 2164428 w 2992697"/>
                <a:gd name="connsiteY806" fmla="*/ 118590 h 1030680"/>
                <a:gd name="connsiteX807" fmla="*/ 2164428 w 2992697"/>
                <a:gd name="connsiteY807" fmla="*/ 114244 h 1030680"/>
                <a:gd name="connsiteX808" fmla="*/ 2159150 w 2992697"/>
                <a:gd name="connsiteY808" fmla="*/ 111140 h 1030680"/>
                <a:gd name="connsiteX809" fmla="*/ 2155115 w 2992697"/>
                <a:gd name="connsiteY809" fmla="*/ 106793 h 1030680"/>
                <a:gd name="connsiteX810" fmla="*/ 2152942 w 2992697"/>
                <a:gd name="connsiteY810" fmla="*/ 103689 h 1030680"/>
                <a:gd name="connsiteX811" fmla="*/ 2149837 w 2992697"/>
                <a:gd name="connsiteY811" fmla="*/ 99343 h 1030680"/>
                <a:gd name="connsiteX812" fmla="*/ 2147664 w 2992697"/>
                <a:gd name="connsiteY812" fmla="*/ 94065 h 1030680"/>
                <a:gd name="connsiteX813" fmla="*/ 2151700 w 2992697"/>
                <a:gd name="connsiteY813" fmla="*/ 86614 h 1030680"/>
                <a:gd name="connsiteX814" fmla="*/ 2152631 w 2992697"/>
                <a:gd name="connsiteY814" fmla="*/ 81337 h 1030680"/>
                <a:gd name="connsiteX815" fmla="*/ 2154804 w 2992697"/>
                <a:gd name="connsiteY815" fmla="*/ 71713 h 1030680"/>
                <a:gd name="connsiteX816" fmla="*/ 2127795 w 2992697"/>
                <a:gd name="connsiteY816" fmla="*/ 71713 h 1030680"/>
                <a:gd name="connsiteX817" fmla="*/ 2127795 w 2992697"/>
                <a:gd name="connsiteY817" fmla="*/ 64262 h 1030680"/>
                <a:gd name="connsiteX818" fmla="*/ 2142386 w 2992697"/>
                <a:gd name="connsiteY818" fmla="*/ 58985 h 1030680"/>
                <a:gd name="connsiteX819" fmla="*/ 2156977 w 2992697"/>
                <a:gd name="connsiteY819" fmla="*/ 54638 h 1030680"/>
                <a:gd name="connsiteX820" fmla="*/ 2174673 w 2992697"/>
                <a:gd name="connsiteY820" fmla="*/ 51534 h 1030680"/>
                <a:gd name="connsiteX821" fmla="*/ 2176846 w 2992697"/>
                <a:gd name="connsiteY821" fmla="*/ 56812 h 1030680"/>
                <a:gd name="connsiteX822" fmla="*/ 2179019 w 2992697"/>
                <a:gd name="connsiteY822" fmla="*/ 58985 h 1030680"/>
                <a:gd name="connsiteX823" fmla="*/ 2179019 w 2992697"/>
                <a:gd name="connsiteY823" fmla="*/ 61158 h 1030680"/>
                <a:gd name="connsiteX824" fmla="*/ 2181192 w 2992697"/>
                <a:gd name="connsiteY824" fmla="*/ 61158 h 1030680"/>
                <a:gd name="connsiteX825" fmla="*/ 2181192 w 2992697"/>
                <a:gd name="connsiteY825" fmla="*/ 62089 h 1030680"/>
                <a:gd name="connsiteX826" fmla="*/ 2184297 w 2992697"/>
                <a:gd name="connsiteY826" fmla="*/ 64262 h 1030680"/>
                <a:gd name="connsiteX827" fmla="*/ 2186470 w 2992697"/>
                <a:gd name="connsiteY827" fmla="*/ 58985 h 1030680"/>
                <a:gd name="connsiteX828" fmla="*/ 2188643 w 2992697"/>
                <a:gd name="connsiteY828" fmla="*/ 54638 h 1030680"/>
                <a:gd name="connsiteX829" fmla="*/ 2189574 w 2992697"/>
                <a:gd name="connsiteY829" fmla="*/ 51534 h 1030680"/>
                <a:gd name="connsiteX830" fmla="*/ 2193610 w 2992697"/>
                <a:gd name="connsiteY830" fmla="*/ 47188 h 1030680"/>
                <a:gd name="connsiteX831" fmla="*/ 2195472 w 2992697"/>
                <a:gd name="connsiteY831" fmla="*/ 44394 h 1030680"/>
                <a:gd name="connsiteX832" fmla="*/ 2195472 w 2992697"/>
                <a:gd name="connsiteY832" fmla="*/ 44394 h 1030680"/>
                <a:gd name="connsiteX833" fmla="*/ 2195472 w 2992697"/>
                <a:gd name="connsiteY833" fmla="*/ 44394 h 1030680"/>
                <a:gd name="connsiteX834" fmla="*/ 2240487 w 2992697"/>
                <a:gd name="connsiteY834" fmla="*/ 24215 h 1030680"/>
                <a:gd name="connsiteX835" fmla="*/ 2244523 w 2992697"/>
                <a:gd name="connsiteY835" fmla="*/ 25146 h 1030680"/>
                <a:gd name="connsiteX836" fmla="*/ 2245454 w 2992697"/>
                <a:gd name="connsiteY836" fmla="*/ 25146 h 1030680"/>
                <a:gd name="connsiteX837" fmla="*/ 2247628 w 2992697"/>
                <a:gd name="connsiteY837" fmla="*/ 27319 h 1030680"/>
                <a:gd name="connsiteX838" fmla="*/ 2247628 w 2992697"/>
                <a:gd name="connsiteY838" fmla="*/ 27319 h 1030680"/>
                <a:gd name="connsiteX839" fmla="*/ 2249800 w 2992697"/>
                <a:gd name="connsiteY839" fmla="*/ 29492 h 1030680"/>
                <a:gd name="connsiteX840" fmla="*/ 2251974 w 2992697"/>
                <a:gd name="connsiteY840" fmla="*/ 32597 h 1030680"/>
                <a:gd name="connsiteX841" fmla="*/ 2255078 w 2992697"/>
                <a:gd name="connsiteY841" fmla="*/ 38806 h 1030680"/>
                <a:gd name="connsiteX842" fmla="*/ 2259114 w 2992697"/>
                <a:gd name="connsiteY842" fmla="*/ 44083 h 1030680"/>
                <a:gd name="connsiteX843" fmla="*/ 2260045 w 2992697"/>
                <a:gd name="connsiteY843" fmla="*/ 51534 h 1030680"/>
                <a:gd name="connsiteX844" fmla="*/ 2251663 w 2992697"/>
                <a:gd name="connsiteY844" fmla="*/ 51534 h 1030680"/>
                <a:gd name="connsiteX845" fmla="*/ 2251663 w 2992697"/>
                <a:gd name="connsiteY845" fmla="*/ 47188 h 1030680"/>
                <a:gd name="connsiteX846" fmla="*/ 2247628 w 2992697"/>
                <a:gd name="connsiteY846" fmla="*/ 44083 h 1030680"/>
                <a:gd name="connsiteX847" fmla="*/ 2244523 w 2992697"/>
                <a:gd name="connsiteY847" fmla="*/ 39737 h 1030680"/>
                <a:gd name="connsiteX848" fmla="*/ 2242350 w 2992697"/>
                <a:gd name="connsiteY848" fmla="*/ 36633 h 1030680"/>
                <a:gd name="connsiteX849" fmla="*/ 2240177 w 2992697"/>
                <a:gd name="connsiteY849" fmla="*/ 31355 h 1030680"/>
                <a:gd name="connsiteX850" fmla="*/ 2240177 w 2992697"/>
                <a:gd name="connsiteY850" fmla="*/ 24215 h 1030680"/>
                <a:gd name="connsiteX851" fmla="*/ 2240487 w 2992697"/>
                <a:gd name="connsiteY851" fmla="*/ 24215 h 1030680"/>
                <a:gd name="connsiteX852" fmla="*/ 2240487 w 2992697"/>
                <a:gd name="connsiteY852" fmla="*/ 24215 h 1030680"/>
                <a:gd name="connsiteX853" fmla="*/ 984113 w 2992697"/>
                <a:gd name="connsiteY853" fmla="*/ 20179 h 1030680"/>
                <a:gd name="connsiteX854" fmla="*/ 1009259 w 2992697"/>
                <a:gd name="connsiteY854" fmla="*/ 20179 h 1030680"/>
                <a:gd name="connsiteX855" fmla="*/ 1035337 w 2992697"/>
                <a:gd name="connsiteY855" fmla="*/ 24525 h 1030680"/>
                <a:gd name="connsiteX856" fmla="*/ 1058310 w 2992697"/>
                <a:gd name="connsiteY856" fmla="*/ 27630 h 1030680"/>
                <a:gd name="connsiteX857" fmla="*/ 1079110 w 2992697"/>
                <a:gd name="connsiteY857" fmla="*/ 32907 h 1030680"/>
                <a:gd name="connsiteX858" fmla="*/ 1109223 w 2992697"/>
                <a:gd name="connsiteY858" fmla="*/ 27630 h 1030680"/>
                <a:gd name="connsiteX859" fmla="*/ 1113259 w 2992697"/>
                <a:gd name="connsiteY859" fmla="*/ 31976 h 1030680"/>
                <a:gd name="connsiteX860" fmla="*/ 1116363 w 2992697"/>
                <a:gd name="connsiteY860" fmla="*/ 32907 h 1030680"/>
                <a:gd name="connsiteX861" fmla="*/ 1120399 w 2992697"/>
                <a:gd name="connsiteY861" fmla="*/ 39116 h 1030680"/>
                <a:gd name="connsiteX862" fmla="*/ 1122572 w 2992697"/>
                <a:gd name="connsiteY862" fmla="*/ 42221 h 1030680"/>
                <a:gd name="connsiteX863" fmla="*/ 1125676 w 2992697"/>
                <a:gd name="connsiteY863" fmla="*/ 44394 h 1030680"/>
                <a:gd name="connsiteX864" fmla="*/ 1143372 w 2992697"/>
                <a:gd name="connsiteY864" fmla="*/ 51844 h 1030680"/>
                <a:gd name="connsiteX865" fmla="*/ 1164172 w 2992697"/>
                <a:gd name="connsiteY865" fmla="*/ 57122 h 1030680"/>
                <a:gd name="connsiteX866" fmla="*/ 1181867 w 2992697"/>
                <a:gd name="connsiteY866" fmla="*/ 61468 h 1030680"/>
                <a:gd name="connsiteX867" fmla="*/ 1181867 w 2992697"/>
                <a:gd name="connsiteY867" fmla="*/ 68919 h 1030680"/>
                <a:gd name="connsiteX868" fmla="*/ 1152685 w 2992697"/>
                <a:gd name="connsiteY868" fmla="*/ 68919 h 1030680"/>
                <a:gd name="connsiteX869" fmla="*/ 1140267 w 2992697"/>
                <a:gd name="connsiteY869" fmla="*/ 62710 h 1030680"/>
                <a:gd name="connsiteX870" fmla="*/ 1125676 w 2992697"/>
                <a:gd name="connsiteY870" fmla="*/ 62710 h 1030680"/>
                <a:gd name="connsiteX871" fmla="*/ 1108912 w 2992697"/>
                <a:gd name="connsiteY871" fmla="*/ 64883 h 1030680"/>
                <a:gd name="connsiteX872" fmla="*/ 1093390 w 2992697"/>
                <a:gd name="connsiteY872" fmla="*/ 69229 h 1030680"/>
                <a:gd name="connsiteX873" fmla="*/ 1093390 w 2992697"/>
                <a:gd name="connsiteY873" fmla="*/ 77611 h 1030680"/>
                <a:gd name="connsiteX874" fmla="*/ 1113259 w 2992697"/>
                <a:gd name="connsiteY874" fmla="*/ 77611 h 1030680"/>
                <a:gd name="connsiteX875" fmla="*/ 1127850 w 2992697"/>
                <a:gd name="connsiteY875" fmla="*/ 74507 h 1030680"/>
                <a:gd name="connsiteX876" fmla="*/ 1145545 w 2992697"/>
                <a:gd name="connsiteY876" fmla="*/ 72334 h 1030680"/>
                <a:gd name="connsiteX877" fmla="*/ 1167587 w 2992697"/>
                <a:gd name="connsiteY877" fmla="*/ 72334 h 1030680"/>
                <a:gd name="connsiteX878" fmla="*/ 1189628 w 2992697"/>
                <a:gd name="connsiteY878" fmla="*/ 72334 h 1030680"/>
                <a:gd name="connsiteX879" fmla="*/ 1206392 w 2992697"/>
                <a:gd name="connsiteY879" fmla="*/ 72334 h 1030680"/>
                <a:gd name="connsiteX880" fmla="*/ 1220983 w 2992697"/>
                <a:gd name="connsiteY880" fmla="*/ 87235 h 1030680"/>
                <a:gd name="connsiteX881" fmla="*/ 1238679 w 2992697"/>
                <a:gd name="connsiteY881" fmla="*/ 97790 h 1030680"/>
                <a:gd name="connsiteX882" fmla="*/ 1233401 w 2992697"/>
                <a:gd name="connsiteY882" fmla="*/ 109277 h 1030680"/>
                <a:gd name="connsiteX883" fmla="*/ 1222846 w 2992697"/>
                <a:gd name="connsiteY883" fmla="*/ 116728 h 1030680"/>
                <a:gd name="connsiteX884" fmla="*/ 1213533 w 2992697"/>
                <a:gd name="connsiteY884" fmla="*/ 122005 h 1030680"/>
                <a:gd name="connsiteX885" fmla="*/ 1201115 w 2992697"/>
                <a:gd name="connsiteY885" fmla="*/ 126351 h 1030680"/>
                <a:gd name="connsiteX886" fmla="*/ 1182178 w 2992697"/>
                <a:gd name="connsiteY886" fmla="*/ 126351 h 1030680"/>
                <a:gd name="connsiteX887" fmla="*/ 1165413 w 2992697"/>
                <a:gd name="connsiteY887" fmla="*/ 131629 h 1030680"/>
                <a:gd name="connsiteX888" fmla="*/ 1147718 w 2992697"/>
                <a:gd name="connsiteY888" fmla="*/ 131629 h 1030680"/>
                <a:gd name="connsiteX889" fmla="*/ 1127850 w 2992697"/>
                <a:gd name="connsiteY889" fmla="*/ 129456 h 1030680"/>
                <a:gd name="connsiteX890" fmla="*/ 1108912 w 2992697"/>
                <a:gd name="connsiteY890" fmla="*/ 127283 h 1030680"/>
                <a:gd name="connsiteX891" fmla="*/ 1091527 w 2992697"/>
                <a:gd name="connsiteY891" fmla="*/ 127283 h 1030680"/>
                <a:gd name="connsiteX892" fmla="*/ 1076936 w 2992697"/>
                <a:gd name="connsiteY892" fmla="*/ 131629 h 1030680"/>
                <a:gd name="connsiteX893" fmla="*/ 1065450 w 2992697"/>
                <a:gd name="connsiteY893" fmla="*/ 142184 h 1030680"/>
                <a:gd name="connsiteX894" fmla="*/ 1109223 w 2992697"/>
                <a:gd name="connsiteY894" fmla="*/ 142184 h 1030680"/>
                <a:gd name="connsiteX895" fmla="*/ 1122882 w 2992697"/>
                <a:gd name="connsiteY895" fmla="*/ 139080 h 1030680"/>
                <a:gd name="connsiteX896" fmla="*/ 1138405 w 2992697"/>
                <a:gd name="connsiteY896" fmla="*/ 136907 h 1030680"/>
                <a:gd name="connsiteX897" fmla="*/ 1157342 w 2992697"/>
                <a:gd name="connsiteY897" fmla="*/ 139080 h 1030680"/>
                <a:gd name="connsiteX898" fmla="*/ 1169760 w 2992697"/>
                <a:gd name="connsiteY898" fmla="*/ 142184 h 1030680"/>
                <a:gd name="connsiteX899" fmla="*/ 1172864 w 2992697"/>
                <a:gd name="connsiteY899" fmla="*/ 155844 h 1030680"/>
                <a:gd name="connsiteX900" fmla="*/ 1179073 w 2992697"/>
                <a:gd name="connsiteY900" fmla="*/ 153671 h 1030680"/>
                <a:gd name="connsiteX901" fmla="*/ 1187455 w 2992697"/>
                <a:gd name="connsiteY901" fmla="*/ 148393 h 1030680"/>
                <a:gd name="connsiteX902" fmla="*/ 1198942 w 2992697"/>
                <a:gd name="connsiteY902" fmla="*/ 144047 h 1030680"/>
                <a:gd name="connsiteX903" fmla="*/ 1209497 w 2992697"/>
                <a:gd name="connsiteY903" fmla="*/ 141874 h 1030680"/>
                <a:gd name="connsiteX904" fmla="*/ 1211670 w 2992697"/>
                <a:gd name="connsiteY904" fmla="*/ 148083 h 1030680"/>
                <a:gd name="connsiteX905" fmla="*/ 1213843 w 2992697"/>
                <a:gd name="connsiteY905" fmla="*/ 151187 h 1030680"/>
                <a:gd name="connsiteX906" fmla="*/ 1216016 w 2992697"/>
                <a:gd name="connsiteY906" fmla="*/ 153360 h 1030680"/>
                <a:gd name="connsiteX907" fmla="*/ 1219121 w 2992697"/>
                <a:gd name="connsiteY907" fmla="*/ 155533 h 1030680"/>
                <a:gd name="connsiteX908" fmla="*/ 1223156 w 2992697"/>
                <a:gd name="connsiteY908" fmla="*/ 158638 h 1030680"/>
                <a:gd name="connsiteX909" fmla="*/ 1206392 w 2992697"/>
                <a:gd name="connsiteY909" fmla="*/ 189993 h 1030680"/>
                <a:gd name="connsiteX910" fmla="*/ 1213843 w 2992697"/>
                <a:gd name="connsiteY910" fmla="*/ 189993 h 1030680"/>
                <a:gd name="connsiteX911" fmla="*/ 1226261 w 2992697"/>
                <a:gd name="connsiteY911" fmla="*/ 182542 h 1030680"/>
                <a:gd name="connsiteX912" fmla="*/ 1243025 w 2992697"/>
                <a:gd name="connsiteY912" fmla="*/ 172918 h 1030680"/>
                <a:gd name="connsiteX913" fmla="*/ 1262893 w 2992697"/>
                <a:gd name="connsiteY913" fmla="*/ 165468 h 1030680"/>
                <a:gd name="connsiteX914" fmla="*/ 1284935 w 2992697"/>
                <a:gd name="connsiteY914" fmla="*/ 158017 h 1030680"/>
                <a:gd name="connsiteX915" fmla="*/ 1308839 w 2992697"/>
                <a:gd name="connsiteY915" fmla="*/ 152739 h 1030680"/>
                <a:gd name="connsiteX916" fmla="*/ 1329639 w 2992697"/>
                <a:gd name="connsiteY916" fmla="*/ 152739 h 1030680"/>
                <a:gd name="connsiteX917" fmla="*/ 1350439 w 2992697"/>
                <a:gd name="connsiteY917" fmla="*/ 154912 h 1030680"/>
                <a:gd name="connsiteX918" fmla="*/ 1365030 w 2992697"/>
                <a:gd name="connsiteY918" fmla="*/ 163294 h 1030680"/>
                <a:gd name="connsiteX919" fmla="*/ 1373412 w 2992697"/>
                <a:gd name="connsiteY919" fmla="*/ 178196 h 1030680"/>
                <a:gd name="connsiteX920" fmla="*/ 1379621 w 2992697"/>
                <a:gd name="connsiteY920" fmla="*/ 178196 h 1030680"/>
                <a:gd name="connsiteX921" fmla="*/ 1379621 w 2992697"/>
                <a:gd name="connsiteY921" fmla="*/ 180369 h 1030680"/>
                <a:gd name="connsiteX922" fmla="*/ 1379621 w 2992697"/>
                <a:gd name="connsiteY922" fmla="*/ 180369 h 1030680"/>
                <a:gd name="connsiteX923" fmla="*/ 1377448 w 2992697"/>
                <a:gd name="connsiteY923" fmla="*/ 182542 h 1030680"/>
                <a:gd name="connsiteX924" fmla="*/ 1375275 w 2992697"/>
                <a:gd name="connsiteY924" fmla="*/ 182542 h 1030680"/>
                <a:gd name="connsiteX925" fmla="*/ 1375275 w 2992697"/>
                <a:gd name="connsiteY925" fmla="*/ 182542 h 1030680"/>
                <a:gd name="connsiteX926" fmla="*/ 1373102 w 2992697"/>
                <a:gd name="connsiteY926" fmla="*/ 182542 h 1030680"/>
                <a:gd name="connsiteX927" fmla="*/ 1369997 w 2992697"/>
                <a:gd name="connsiteY927" fmla="*/ 185647 h 1030680"/>
                <a:gd name="connsiteX928" fmla="*/ 1364720 w 2992697"/>
                <a:gd name="connsiteY928" fmla="*/ 187820 h 1030680"/>
                <a:gd name="connsiteX929" fmla="*/ 1358511 w 2992697"/>
                <a:gd name="connsiteY929" fmla="*/ 189993 h 1030680"/>
                <a:gd name="connsiteX930" fmla="*/ 1351060 w 2992697"/>
                <a:gd name="connsiteY930" fmla="*/ 192166 h 1030680"/>
                <a:gd name="connsiteX931" fmla="*/ 1345783 w 2992697"/>
                <a:gd name="connsiteY931" fmla="*/ 193097 h 1030680"/>
                <a:gd name="connsiteX932" fmla="*/ 1333365 w 2992697"/>
                <a:gd name="connsiteY932" fmla="*/ 213276 h 1030680"/>
                <a:gd name="connsiteX933" fmla="*/ 1309460 w 2992697"/>
                <a:gd name="connsiteY933" fmla="*/ 228178 h 1030680"/>
                <a:gd name="connsiteX934" fmla="*/ 1282452 w 2992697"/>
                <a:gd name="connsiteY934" fmla="*/ 237801 h 1030680"/>
                <a:gd name="connsiteX935" fmla="*/ 1250165 w 2992697"/>
                <a:gd name="connsiteY935" fmla="*/ 243079 h 1030680"/>
                <a:gd name="connsiteX936" fmla="*/ 1250165 w 2992697"/>
                <a:gd name="connsiteY936" fmla="*/ 249288 h 1030680"/>
                <a:gd name="connsiteX937" fmla="*/ 1250165 w 2992697"/>
                <a:gd name="connsiteY937" fmla="*/ 252392 h 1030680"/>
                <a:gd name="connsiteX938" fmla="*/ 1250165 w 2992697"/>
                <a:gd name="connsiteY938" fmla="*/ 254566 h 1030680"/>
                <a:gd name="connsiteX939" fmla="*/ 1247992 w 2992697"/>
                <a:gd name="connsiteY939" fmla="*/ 256739 h 1030680"/>
                <a:gd name="connsiteX940" fmla="*/ 1250165 w 2992697"/>
                <a:gd name="connsiteY940" fmla="*/ 257670 h 1030680"/>
                <a:gd name="connsiteX941" fmla="*/ 1250165 w 2992697"/>
                <a:gd name="connsiteY941" fmla="*/ 259843 h 1030680"/>
                <a:gd name="connsiteX942" fmla="*/ 1253270 w 2992697"/>
                <a:gd name="connsiteY942" fmla="*/ 264189 h 1030680"/>
                <a:gd name="connsiteX943" fmla="*/ 1258547 w 2992697"/>
                <a:gd name="connsiteY943" fmla="*/ 267294 h 1030680"/>
                <a:gd name="connsiteX944" fmla="*/ 1262583 w 2992697"/>
                <a:gd name="connsiteY944" fmla="*/ 269467 h 1030680"/>
                <a:gd name="connsiteX945" fmla="*/ 1265687 w 2992697"/>
                <a:gd name="connsiteY945" fmla="*/ 272571 h 1030680"/>
                <a:gd name="connsiteX946" fmla="*/ 1269723 w 2992697"/>
                <a:gd name="connsiteY946" fmla="*/ 274745 h 1030680"/>
                <a:gd name="connsiteX947" fmla="*/ 1272828 w 2992697"/>
                <a:gd name="connsiteY947" fmla="*/ 280022 h 1030680"/>
                <a:gd name="connsiteX948" fmla="*/ 1269723 w 2992697"/>
                <a:gd name="connsiteY948" fmla="*/ 287473 h 1030680"/>
                <a:gd name="connsiteX949" fmla="*/ 1265687 w 2992697"/>
                <a:gd name="connsiteY949" fmla="*/ 304237 h 1030680"/>
                <a:gd name="connsiteX950" fmla="*/ 1262583 w 2992697"/>
                <a:gd name="connsiteY950" fmla="*/ 324416 h 1030680"/>
                <a:gd name="connsiteX951" fmla="*/ 1258547 w 2992697"/>
                <a:gd name="connsiteY951" fmla="*/ 344595 h 1030680"/>
                <a:gd name="connsiteX952" fmla="*/ 1258547 w 2992697"/>
                <a:gd name="connsiteY952" fmla="*/ 361359 h 1030680"/>
                <a:gd name="connsiteX953" fmla="*/ 1262583 w 2992697"/>
                <a:gd name="connsiteY953" fmla="*/ 359186 h 1030680"/>
                <a:gd name="connsiteX954" fmla="*/ 1265687 w 2992697"/>
                <a:gd name="connsiteY954" fmla="*/ 359186 h 1030680"/>
                <a:gd name="connsiteX955" fmla="*/ 1267861 w 2992697"/>
                <a:gd name="connsiteY955" fmla="*/ 359186 h 1030680"/>
                <a:gd name="connsiteX956" fmla="*/ 1271896 w 2992697"/>
                <a:gd name="connsiteY956" fmla="*/ 359186 h 1030680"/>
                <a:gd name="connsiteX957" fmla="*/ 1272828 w 2992697"/>
                <a:gd name="connsiteY957" fmla="*/ 359186 h 1030680"/>
                <a:gd name="connsiteX958" fmla="*/ 1279037 w 2992697"/>
                <a:gd name="connsiteY958" fmla="*/ 361359 h 1030680"/>
                <a:gd name="connsiteX959" fmla="*/ 1276864 w 2992697"/>
                <a:gd name="connsiteY959" fmla="*/ 366636 h 1030680"/>
                <a:gd name="connsiteX960" fmla="*/ 1276864 w 2992697"/>
                <a:gd name="connsiteY960" fmla="*/ 368810 h 1030680"/>
                <a:gd name="connsiteX961" fmla="*/ 1276864 w 2992697"/>
                <a:gd name="connsiteY961" fmla="*/ 373156 h 1030680"/>
                <a:gd name="connsiteX962" fmla="*/ 1276864 w 2992697"/>
                <a:gd name="connsiteY962" fmla="*/ 374087 h 1030680"/>
                <a:gd name="connsiteX963" fmla="*/ 1276864 w 2992697"/>
                <a:gd name="connsiteY963" fmla="*/ 378433 h 1030680"/>
                <a:gd name="connsiteX964" fmla="*/ 1279037 w 2992697"/>
                <a:gd name="connsiteY964" fmla="*/ 385884 h 1030680"/>
                <a:gd name="connsiteX965" fmla="*/ 1272828 w 2992697"/>
                <a:gd name="connsiteY965" fmla="*/ 385884 h 1030680"/>
                <a:gd name="connsiteX966" fmla="*/ 1272828 w 2992697"/>
                <a:gd name="connsiteY966" fmla="*/ 388989 h 1030680"/>
                <a:gd name="connsiteX967" fmla="*/ 1269723 w 2992697"/>
                <a:gd name="connsiteY967" fmla="*/ 388057 h 1030680"/>
                <a:gd name="connsiteX968" fmla="*/ 1265687 w 2992697"/>
                <a:gd name="connsiteY968" fmla="*/ 383711 h 1030680"/>
                <a:gd name="connsiteX969" fmla="*/ 1264756 w 2992697"/>
                <a:gd name="connsiteY969" fmla="*/ 381538 h 1030680"/>
                <a:gd name="connsiteX970" fmla="*/ 1260720 w 2992697"/>
                <a:gd name="connsiteY970" fmla="*/ 380607 h 1030680"/>
                <a:gd name="connsiteX971" fmla="*/ 1257616 w 2992697"/>
                <a:gd name="connsiteY971" fmla="*/ 378433 h 1030680"/>
                <a:gd name="connsiteX972" fmla="*/ 1250165 w 2992697"/>
                <a:gd name="connsiteY972" fmla="*/ 378433 h 1030680"/>
                <a:gd name="connsiteX973" fmla="*/ 1246129 w 2992697"/>
                <a:gd name="connsiteY973" fmla="*/ 380607 h 1030680"/>
                <a:gd name="connsiteX974" fmla="*/ 1243025 w 2992697"/>
                <a:gd name="connsiteY974" fmla="*/ 381538 h 1030680"/>
                <a:gd name="connsiteX975" fmla="*/ 1238989 w 2992697"/>
                <a:gd name="connsiteY975" fmla="*/ 383711 h 1030680"/>
                <a:gd name="connsiteX976" fmla="*/ 1236816 w 2992697"/>
                <a:gd name="connsiteY976" fmla="*/ 385884 h 1030680"/>
                <a:gd name="connsiteX977" fmla="*/ 1233711 w 2992697"/>
                <a:gd name="connsiteY977" fmla="*/ 388057 h 1030680"/>
                <a:gd name="connsiteX978" fmla="*/ 1231538 w 2992697"/>
                <a:gd name="connsiteY978" fmla="*/ 391162 h 1030680"/>
                <a:gd name="connsiteX979" fmla="*/ 1229365 w 2992697"/>
                <a:gd name="connsiteY979" fmla="*/ 398612 h 1030680"/>
                <a:gd name="connsiteX980" fmla="*/ 1253270 w 2992697"/>
                <a:gd name="connsiteY980" fmla="*/ 406063 h 1030680"/>
                <a:gd name="connsiteX981" fmla="*/ 1258547 w 2992697"/>
                <a:gd name="connsiteY981" fmla="*/ 438660 h 1030680"/>
                <a:gd name="connsiteX982" fmla="*/ 1253270 w 2992697"/>
                <a:gd name="connsiteY982" fmla="*/ 438660 h 1030680"/>
                <a:gd name="connsiteX983" fmla="*/ 1250165 w 2992697"/>
                <a:gd name="connsiteY983" fmla="*/ 438660 h 1030680"/>
                <a:gd name="connsiteX984" fmla="*/ 1246129 w 2992697"/>
                <a:gd name="connsiteY984" fmla="*/ 440833 h 1030680"/>
                <a:gd name="connsiteX985" fmla="*/ 1243025 w 2992697"/>
                <a:gd name="connsiteY985" fmla="*/ 443006 h 1030680"/>
                <a:gd name="connsiteX986" fmla="*/ 1243025 w 2992697"/>
                <a:gd name="connsiteY986" fmla="*/ 450457 h 1030680"/>
                <a:gd name="connsiteX987" fmla="*/ 1251407 w 2992697"/>
                <a:gd name="connsiteY987" fmla="*/ 455734 h 1030680"/>
                <a:gd name="connsiteX988" fmla="*/ 1257616 w 2992697"/>
                <a:gd name="connsiteY988" fmla="*/ 463185 h 1030680"/>
                <a:gd name="connsiteX989" fmla="*/ 1260720 w 2992697"/>
                <a:gd name="connsiteY989" fmla="*/ 472809 h 1030680"/>
                <a:gd name="connsiteX990" fmla="*/ 1262893 w 2992697"/>
                <a:gd name="connsiteY990" fmla="*/ 487710 h 1030680"/>
                <a:gd name="connsiteX991" fmla="*/ 1253580 w 2992697"/>
                <a:gd name="connsiteY991" fmla="*/ 487710 h 1030680"/>
                <a:gd name="connsiteX992" fmla="*/ 1251407 w 2992697"/>
                <a:gd name="connsiteY992" fmla="*/ 487710 h 1030680"/>
                <a:gd name="connsiteX993" fmla="*/ 1246129 w 2992697"/>
                <a:gd name="connsiteY993" fmla="*/ 485537 h 1030680"/>
                <a:gd name="connsiteX994" fmla="*/ 1243025 w 2992697"/>
                <a:gd name="connsiteY994" fmla="*/ 487710 h 1030680"/>
                <a:gd name="connsiteX995" fmla="*/ 1236816 w 2992697"/>
                <a:gd name="connsiteY995" fmla="*/ 487710 h 1030680"/>
                <a:gd name="connsiteX996" fmla="*/ 1233711 w 2992697"/>
                <a:gd name="connsiteY996" fmla="*/ 490815 h 1030680"/>
                <a:gd name="connsiteX997" fmla="*/ 1229676 w 2992697"/>
                <a:gd name="connsiteY997" fmla="*/ 495161 h 1030680"/>
                <a:gd name="connsiteX998" fmla="*/ 1235885 w 2992697"/>
                <a:gd name="connsiteY998" fmla="*/ 498266 h 1030680"/>
                <a:gd name="connsiteX999" fmla="*/ 1238989 w 2992697"/>
                <a:gd name="connsiteY999" fmla="*/ 500439 h 1030680"/>
                <a:gd name="connsiteX1000" fmla="*/ 1241162 w 2992697"/>
                <a:gd name="connsiteY1000" fmla="*/ 502612 h 1030680"/>
                <a:gd name="connsiteX1001" fmla="*/ 1243335 w 2992697"/>
                <a:gd name="connsiteY1001" fmla="*/ 503543 h 1030680"/>
                <a:gd name="connsiteX1002" fmla="*/ 1244267 w 2992697"/>
                <a:gd name="connsiteY1002" fmla="*/ 509752 h 1030680"/>
                <a:gd name="connsiteX1003" fmla="*/ 1246440 w 2992697"/>
                <a:gd name="connsiteY1003" fmla="*/ 515030 h 1030680"/>
                <a:gd name="connsiteX1004" fmla="*/ 1244267 w 2992697"/>
                <a:gd name="connsiteY1004" fmla="*/ 517203 h 1030680"/>
                <a:gd name="connsiteX1005" fmla="*/ 1244267 w 2992697"/>
                <a:gd name="connsiteY1005" fmla="*/ 518134 h 1030680"/>
                <a:gd name="connsiteX1006" fmla="*/ 1244267 w 2992697"/>
                <a:gd name="connsiteY1006" fmla="*/ 518134 h 1030680"/>
                <a:gd name="connsiteX1007" fmla="*/ 1243335 w 2992697"/>
                <a:gd name="connsiteY1007" fmla="*/ 520307 h 1030680"/>
                <a:gd name="connsiteX1008" fmla="*/ 1243335 w 2992697"/>
                <a:gd name="connsiteY1008" fmla="*/ 524653 h 1030680"/>
                <a:gd name="connsiteX1009" fmla="*/ 1228124 w 2992697"/>
                <a:gd name="connsiteY1009" fmla="*/ 524653 h 1030680"/>
                <a:gd name="connsiteX1010" fmla="*/ 1213533 w 2992697"/>
                <a:gd name="connsiteY1010" fmla="*/ 527758 h 1030680"/>
                <a:gd name="connsiteX1011" fmla="*/ 1202046 w 2992697"/>
                <a:gd name="connsiteY1011" fmla="*/ 532104 h 1030680"/>
                <a:gd name="connsiteX1012" fmla="*/ 1206082 w 2992697"/>
                <a:gd name="connsiteY1012" fmla="*/ 532104 h 1030680"/>
                <a:gd name="connsiteX1013" fmla="*/ 1211359 w 2992697"/>
                <a:gd name="connsiteY1013" fmla="*/ 535209 h 1030680"/>
                <a:gd name="connsiteX1014" fmla="*/ 1215395 w 2992697"/>
                <a:gd name="connsiteY1014" fmla="*/ 537382 h 1030680"/>
                <a:gd name="connsiteX1015" fmla="*/ 1218500 w 2992697"/>
                <a:gd name="connsiteY1015" fmla="*/ 537382 h 1030680"/>
                <a:gd name="connsiteX1016" fmla="*/ 1222536 w 2992697"/>
                <a:gd name="connsiteY1016" fmla="*/ 539555 h 1030680"/>
                <a:gd name="connsiteX1017" fmla="*/ 1225640 w 2992697"/>
                <a:gd name="connsiteY1017" fmla="*/ 542659 h 1030680"/>
                <a:gd name="connsiteX1018" fmla="*/ 1228744 w 2992697"/>
                <a:gd name="connsiteY1018" fmla="*/ 547937 h 1030680"/>
                <a:gd name="connsiteX1019" fmla="*/ 1222536 w 2992697"/>
                <a:gd name="connsiteY1019" fmla="*/ 557561 h 1030680"/>
                <a:gd name="connsiteX1020" fmla="*/ 1218500 w 2992697"/>
                <a:gd name="connsiteY1020" fmla="*/ 569047 h 1030680"/>
                <a:gd name="connsiteX1021" fmla="*/ 1213222 w 2992697"/>
                <a:gd name="connsiteY1021" fmla="*/ 581775 h 1030680"/>
                <a:gd name="connsiteX1022" fmla="*/ 1211049 w 2992697"/>
                <a:gd name="connsiteY1022" fmla="*/ 576498 h 1030680"/>
                <a:gd name="connsiteX1023" fmla="*/ 1207945 w 2992697"/>
                <a:gd name="connsiteY1023" fmla="*/ 572152 h 1030680"/>
                <a:gd name="connsiteX1024" fmla="*/ 1205771 w 2992697"/>
                <a:gd name="connsiteY1024" fmla="*/ 569979 h 1030680"/>
                <a:gd name="connsiteX1025" fmla="*/ 1201736 w 2992697"/>
                <a:gd name="connsiteY1025" fmla="*/ 569979 h 1030680"/>
                <a:gd name="connsiteX1026" fmla="*/ 1196458 w 2992697"/>
                <a:gd name="connsiteY1026" fmla="*/ 569047 h 1030680"/>
                <a:gd name="connsiteX1027" fmla="*/ 1189007 w 2992697"/>
                <a:gd name="connsiteY1027" fmla="*/ 569047 h 1030680"/>
                <a:gd name="connsiteX1028" fmla="*/ 1189007 w 2992697"/>
                <a:gd name="connsiteY1028" fmla="*/ 572152 h 1030680"/>
                <a:gd name="connsiteX1029" fmla="*/ 1193043 w 2992697"/>
                <a:gd name="connsiteY1029" fmla="*/ 572152 h 1030680"/>
                <a:gd name="connsiteX1030" fmla="*/ 1205461 w 2992697"/>
                <a:gd name="connsiteY1030" fmla="*/ 584880 h 1030680"/>
                <a:gd name="connsiteX1031" fmla="*/ 1216016 w 2992697"/>
                <a:gd name="connsiteY1031" fmla="*/ 599781 h 1030680"/>
                <a:gd name="connsiteX1032" fmla="*/ 1222225 w 2992697"/>
                <a:gd name="connsiteY1032" fmla="*/ 618719 h 1030680"/>
                <a:gd name="connsiteX1033" fmla="*/ 1225329 w 2992697"/>
                <a:gd name="connsiteY1033" fmla="*/ 640760 h 1030680"/>
                <a:gd name="connsiteX1034" fmla="*/ 1222225 w 2992697"/>
                <a:gd name="connsiteY1034" fmla="*/ 640760 h 1030680"/>
                <a:gd name="connsiteX1035" fmla="*/ 1222225 w 2992697"/>
                <a:gd name="connsiteY1035" fmla="*/ 646038 h 1030680"/>
                <a:gd name="connsiteX1036" fmla="*/ 1193043 w 2992697"/>
                <a:gd name="connsiteY1036" fmla="*/ 649142 h 1030680"/>
                <a:gd name="connsiteX1037" fmla="*/ 1193043 w 2992697"/>
                <a:gd name="connsiteY1037" fmla="*/ 628963 h 1030680"/>
                <a:gd name="connsiteX1038" fmla="*/ 1189007 w 2992697"/>
                <a:gd name="connsiteY1038" fmla="*/ 625859 h 1030680"/>
                <a:gd name="connsiteX1039" fmla="*/ 1185903 w 2992697"/>
                <a:gd name="connsiteY1039" fmla="*/ 623686 h 1030680"/>
                <a:gd name="connsiteX1040" fmla="*/ 1183730 w 2992697"/>
                <a:gd name="connsiteY1040" fmla="*/ 621513 h 1030680"/>
                <a:gd name="connsiteX1041" fmla="*/ 1178452 w 2992697"/>
                <a:gd name="connsiteY1041" fmla="*/ 618408 h 1030680"/>
                <a:gd name="connsiteX1042" fmla="*/ 1172243 w 2992697"/>
                <a:gd name="connsiteY1042" fmla="*/ 616235 h 1030680"/>
                <a:gd name="connsiteX1043" fmla="*/ 1163861 w 2992697"/>
                <a:gd name="connsiteY1043" fmla="*/ 621513 h 1030680"/>
                <a:gd name="connsiteX1044" fmla="*/ 1152375 w 2992697"/>
                <a:gd name="connsiteY1044" fmla="*/ 625859 h 1030680"/>
                <a:gd name="connsiteX1045" fmla="*/ 1139957 w 2992697"/>
                <a:gd name="connsiteY1045" fmla="*/ 626790 h 1030680"/>
                <a:gd name="connsiteX1046" fmla="*/ 1128470 w 2992697"/>
                <a:gd name="connsiteY1046" fmla="*/ 631136 h 1030680"/>
                <a:gd name="connsiteX1047" fmla="*/ 1122262 w 2992697"/>
                <a:gd name="connsiteY1047" fmla="*/ 636414 h 1030680"/>
                <a:gd name="connsiteX1048" fmla="*/ 1128470 w 2992697"/>
                <a:gd name="connsiteY1048" fmla="*/ 636414 h 1030680"/>
                <a:gd name="connsiteX1049" fmla="*/ 1137784 w 2992697"/>
                <a:gd name="connsiteY1049" fmla="*/ 636414 h 1030680"/>
                <a:gd name="connsiteX1050" fmla="*/ 1152375 w 2992697"/>
                <a:gd name="connsiteY1050" fmla="*/ 634241 h 1030680"/>
                <a:gd name="connsiteX1051" fmla="*/ 1169139 w 2992697"/>
                <a:gd name="connsiteY1051" fmla="*/ 633309 h 1030680"/>
                <a:gd name="connsiteX1052" fmla="*/ 1169139 w 2992697"/>
                <a:gd name="connsiteY1052" fmla="*/ 640760 h 1030680"/>
                <a:gd name="connsiteX1053" fmla="*/ 1132506 w 2992697"/>
                <a:gd name="connsiteY1053" fmla="*/ 653488 h 1030680"/>
                <a:gd name="connsiteX1054" fmla="*/ 1132506 w 2992697"/>
                <a:gd name="connsiteY1054" fmla="*/ 656593 h 1030680"/>
                <a:gd name="connsiteX1055" fmla="*/ 1141820 w 2992697"/>
                <a:gd name="connsiteY1055" fmla="*/ 656593 h 1030680"/>
                <a:gd name="connsiteX1056" fmla="*/ 1147097 w 2992697"/>
                <a:gd name="connsiteY1056" fmla="*/ 655662 h 1030680"/>
                <a:gd name="connsiteX1057" fmla="*/ 1154548 w 2992697"/>
                <a:gd name="connsiteY1057" fmla="*/ 653488 h 1030680"/>
                <a:gd name="connsiteX1058" fmla="*/ 1161999 w 2992697"/>
                <a:gd name="connsiteY1058" fmla="*/ 651315 h 1030680"/>
                <a:gd name="connsiteX1059" fmla="*/ 1169449 w 2992697"/>
                <a:gd name="connsiteY1059" fmla="*/ 649142 h 1030680"/>
                <a:gd name="connsiteX1060" fmla="*/ 1171622 w 2992697"/>
                <a:gd name="connsiteY1060" fmla="*/ 658766 h 1030680"/>
                <a:gd name="connsiteX1061" fmla="*/ 1179073 w 2992697"/>
                <a:gd name="connsiteY1061" fmla="*/ 663112 h 1030680"/>
                <a:gd name="connsiteX1062" fmla="*/ 1186524 w 2992697"/>
                <a:gd name="connsiteY1062" fmla="*/ 664044 h 1030680"/>
                <a:gd name="connsiteX1063" fmla="*/ 1198942 w 2992697"/>
                <a:gd name="connsiteY1063" fmla="*/ 663112 h 1030680"/>
                <a:gd name="connsiteX1064" fmla="*/ 1213533 w 2992697"/>
                <a:gd name="connsiteY1064" fmla="*/ 663112 h 1030680"/>
                <a:gd name="connsiteX1065" fmla="*/ 1213533 w 2992697"/>
                <a:gd name="connsiteY1065" fmla="*/ 666217 h 1030680"/>
                <a:gd name="connsiteX1066" fmla="*/ 1209497 w 2992697"/>
                <a:gd name="connsiteY1066" fmla="*/ 666217 h 1030680"/>
                <a:gd name="connsiteX1067" fmla="*/ 1189628 w 2992697"/>
                <a:gd name="connsiteY1067" fmla="*/ 685154 h 1030680"/>
                <a:gd name="connsiteX1068" fmla="*/ 1167587 w 2992697"/>
                <a:gd name="connsiteY1068" fmla="*/ 703160 h 1030680"/>
                <a:gd name="connsiteX1069" fmla="*/ 1145545 w 2992697"/>
                <a:gd name="connsiteY1069" fmla="*/ 718061 h 1030680"/>
                <a:gd name="connsiteX1070" fmla="*/ 1120399 w 2992697"/>
                <a:gd name="connsiteY1070" fmla="*/ 730789 h 1030680"/>
                <a:gd name="connsiteX1071" fmla="*/ 1093390 w 2992697"/>
                <a:gd name="connsiteY1071" fmla="*/ 736067 h 1030680"/>
                <a:gd name="connsiteX1072" fmla="*/ 1062035 w 2992697"/>
                <a:gd name="connsiteY1072" fmla="*/ 735136 h 1030680"/>
                <a:gd name="connsiteX1073" fmla="*/ 1062035 w 2992697"/>
                <a:gd name="connsiteY1073" fmla="*/ 740413 h 1030680"/>
                <a:gd name="connsiteX1074" fmla="*/ 1062035 w 2992697"/>
                <a:gd name="connsiteY1074" fmla="*/ 745691 h 1030680"/>
                <a:gd name="connsiteX1075" fmla="*/ 1059862 w 2992697"/>
                <a:gd name="connsiteY1075" fmla="*/ 750037 h 1030680"/>
                <a:gd name="connsiteX1076" fmla="*/ 1057689 w 2992697"/>
                <a:gd name="connsiteY1076" fmla="*/ 750968 h 1030680"/>
                <a:gd name="connsiteX1077" fmla="*/ 1056757 w 2992697"/>
                <a:gd name="connsiteY1077" fmla="*/ 750968 h 1030680"/>
                <a:gd name="connsiteX1078" fmla="*/ 1054584 w 2992697"/>
                <a:gd name="connsiteY1078" fmla="*/ 753142 h 1030680"/>
                <a:gd name="connsiteX1079" fmla="*/ 1050548 w 2992697"/>
                <a:gd name="connsiteY1079" fmla="*/ 755315 h 1030680"/>
                <a:gd name="connsiteX1080" fmla="*/ 1047444 w 2992697"/>
                <a:gd name="connsiteY1080" fmla="*/ 757488 h 1030680"/>
                <a:gd name="connsiteX1081" fmla="*/ 1045271 w 2992697"/>
                <a:gd name="connsiteY1081" fmla="*/ 758419 h 1030680"/>
                <a:gd name="connsiteX1082" fmla="*/ 1042166 w 2992697"/>
                <a:gd name="connsiteY1082" fmla="*/ 762765 h 1030680"/>
                <a:gd name="connsiteX1083" fmla="*/ 1038131 w 2992697"/>
                <a:gd name="connsiteY1083" fmla="*/ 773321 h 1030680"/>
                <a:gd name="connsiteX1084" fmla="*/ 1035957 w 2992697"/>
                <a:gd name="connsiteY1084" fmla="*/ 786980 h 1030680"/>
                <a:gd name="connsiteX1085" fmla="*/ 1032853 w 2992697"/>
                <a:gd name="connsiteY1085" fmla="*/ 795362 h 1030680"/>
                <a:gd name="connsiteX1086" fmla="*/ 1023540 w 2992697"/>
                <a:gd name="connsiteY1086" fmla="*/ 804986 h 1030680"/>
                <a:gd name="connsiteX1087" fmla="*/ 1008017 w 2992697"/>
                <a:gd name="connsiteY1087" fmla="*/ 815541 h 1030680"/>
                <a:gd name="connsiteX1088" fmla="*/ 987218 w 2992697"/>
                <a:gd name="connsiteY1088" fmla="*/ 825165 h 1030680"/>
                <a:gd name="connsiteX1089" fmla="*/ 969522 w 2992697"/>
                <a:gd name="connsiteY1089" fmla="*/ 832616 h 1030680"/>
                <a:gd name="connsiteX1090" fmla="*/ 952758 w 2992697"/>
                <a:gd name="connsiteY1090" fmla="*/ 836962 h 1030680"/>
                <a:gd name="connsiteX1091" fmla="*/ 952758 w 2992697"/>
                <a:gd name="connsiteY1091" fmla="*/ 832616 h 1030680"/>
                <a:gd name="connsiteX1092" fmla="*/ 952758 w 2992697"/>
                <a:gd name="connsiteY1092" fmla="*/ 829511 h 1030680"/>
                <a:gd name="connsiteX1093" fmla="*/ 950585 w 2992697"/>
                <a:gd name="connsiteY1093" fmla="*/ 829511 h 1030680"/>
                <a:gd name="connsiteX1094" fmla="*/ 950585 w 2992697"/>
                <a:gd name="connsiteY1094" fmla="*/ 827338 h 1030680"/>
                <a:gd name="connsiteX1095" fmla="*/ 949654 w 2992697"/>
                <a:gd name="connsiteY1095" fmla="*/ 825165 h 1030680"/>
                <a:gd name="connsiteX1096" fmla="*/ 947480 w 2992697"/>
                <a:gd name="connsiteY1096" fmla="*/ 840066 h 1030680"/>
                <a:gd name="connsiteX1097" fmla="*/ 942203 w 2992697"/>
                <a:gd name="connsiteY1097" fmla="*/ 852795 h 1030680"/>
                <a:gd name="connsiteX1098" fmla="*/ 938167 w 2992697"/>
                <a:gd name="connsiteY1098" fmla="*/ 864281 h 1030680"/>
                <a:gd name="connsiteX1099" fmla="*/ 932890 w 2992697"/>
                <a:gd name="connsiteY1099" fmla="*/ 874836 h 1030680"/>
                <a:gd name="connsiteX1100" fmla="*/ 928854 w 2992697"/>
                <a:gd name="connsiteY1100" fmla="*/ 889738 h 1030680"/>
                <a:gd name="connsiteX1101" fmla="*/ 932890 w 2992697"/>
                <a:gd name="connsiteY1101" fmla="*/ 891911 h 1030680"/>
                <a:gd name="connsiteX1102" fmla="*/ 932890 w 2992697"/>
                <a:gd name="connsiteY1102" fmla="*/ 894084 h 1030680"/>
                <a:gd name="connsiteX1103" fmla="*/ 935063 w 2992697"/>
                <a:gd name="connsiteY1103" fmla="*/ 894084 h 1030680"/>
                <a:gd name="connsiteX1104" fmla="*/ 935063 w 2992697"/>
                <a:gd name="connsiteY1104" fmla="*/ 894084 h 1030680"/>
                <a:gd name="connsiteX1105" fmla="*/ 935063 w 2992697"/>
                <a:gd name="connsiteY1105" fmla="*/ 896257 h 1030680"/>
                <a:gd name="connsiteX1106" fmla="*/ 932890 w 2992697"/>
                <a:gd name="connsiteY1106" fmla="*/ 897188 h 1030680"/>
                <a:gd name="connsiteX1107" fmla="*/ 928854 w 2992697"/>
                <a:gd name="connsiteY1107" fmla="*/ 901535 h 1030680"/>
                <a:gd name="connsiteX1108" fmla="*/ 925749 w 2992697"/>
                <a:gd name="connsiteY1108" fmla="*/ 903708 h 1030680"/>
                <a:gd name="connsiteX1109" fmla="*/ 922645 w 2992697"/>
                <a:gd name="connsiteY1109" fmla="*/ 906812 h 1030680"/>
                <a:gd name="connsiteX1110" fmla="*/ 918609 w 2992697"/>
                <a:gd name="connsiteY1110" fmla="*/ 908985 h 1030680"/>
                <a:gd name="connsiteX1111" fmla="*/ 916436 w 2992697"/>
                <a:gd name="connsiteY1111" fmla="*/ 912090 h 1030680"/>
                <a:gd name="connsiteX1112" fmla="*/ 913331 w 2992697"/>
                <a:gd name="connsiteY1112" fmla="*/ 917367 h 1030680"/>
                <a:gd name="connsiteX1113" fmla="*/ 905881 w 2992697"/>
                <a:gd name="connsiteY1113" fmla="*/ 938478 h 1030680"/>
                <a:gd name="connsiteX1114" fmla="*/ 900603 w 2992697"/>
                <a:gd name="connsiteY1114" fmla="*/ 960519 h 1030680"/>
                <a:gd name="connsiteX1115" fmla="*/ 898430 w 2992697"/>
                <a:gd name="connsiteY1115" fmla="*/ 985976 h 1030680"/>
                <a:gd name="connsiteX1116" fmla="*/ 894394 w 2992697"/>
                <a:gd name="connsiteY1116" fmla="*/ 1010191 h 1030680"/>
                <a:gd name="connsiteX1117" fmla="*/ 889117 w 2992697"/>
                <a:gd name="connsiteY1117" fmla="*/ 1032232 h 1030680"/>
                <a:gd name="connsiteX1118" fmla="*/ 886012 w 2992697"/>
                <a:gd name="connsiteY1118" fmla="*/ 1030059 h 1030680"/>
                <a:gd name="connsiteX1119" fmla="*/ 886012 w 2992697"/>
                <a:gd name="connsiteY1119" fmla="*/ 1030059 h 1030680"/>
                <a:gd name="connsiteX1120" fmla="*/ 883839 w 2992697"/>
                <a:gd name="connsiteY1120" fmla="*/ 1030059 h 1030680"/>
                <a:gd name="connsiteX1121" fmla="*/ 883839 w 2992697"/>
                <a:gd name="connsiteY1121" fmla="*/ 1027886 h 1030680"/>
                <a:gd name="connsiteX1122" fmla="*/ 881666 w 2992697"/>
                <a:gd name="connsiteY1122" fmla="*/ 1027886 h 1030680"/>
                <a:gd name="connsiteX1123" fmla="*/ 876388 w 2992697"/>
                <a:gd name="connsiteY1123" fmla="*/ 1024782 h 1030680"/>
                <a:gd name="connsiteX1124" fmla="*/ 867075 w 2992697"/>
                <a:gd name="connsiteY1124" fmla="*/ 1017331 h 1030680"/>
                <a:gd name="connsiteX1125" fmla="*/ 852484 w 2992697"/>
                <a:gd name="connsiteY1125" fmla="*/ 1005844 h 1030680"/>
                <a:gd name="connsiteX1126" fmla="*/ 835720 w 2992697"/>
                <a:gd name="connsiteY1126" fmla="*/ 996221 h 1030680"/>
                <a:gd name="connsiteX1127" fmla="*/ 820198 w 2992697"/>
                <a:gd name="connsiteY1127" fmla="*/ 985665 h 1030680"/>
                <a:gd name="connsiteX1128" fmla="*/ 807780 w 2992697"/>
                <a:gd name="connsiteY1128" fmla="*/ 976042 h 1030680"/>
                <a:gd name="connsiteX1129" fmla="*/ 796294 w 2992697"/>
                <a:gd name="connsiteY1129" fmla="*/ 970764 h 1030680"/>
                <a:gd name="connsiteX1130" fmla="*/ 793189 w 2992697"/>
                <a:gd name="connsiteY1130" fmla="*/ 968591 h 1030680"/>
                <a:gd name="connsiteX1131" fmla="*/ 789153 w 2992697"/>
                <a:gd name="connsiteY1131" fmla="*/ 928543 h 1030680"/>
                <a:gd name="connsiteX1132" fmla="*/ 786980 w 2992697"/>
                <a:gd name="connsiteY1132" fmla="*/ 924197 h 1030680"/>
                <a:gd name="connsiteX1133" fmla="*/ 781703 w 2992697"/>
                <a:gd name="connsiteY1133" fmla="*/ 921093 h 1030680"/>
                <a:gd name="connsiteX1134" fmla="*/ 778598 w 2992697"/>
                <a:gd name="connsiteY1134" fmla="*/ 918920 h 1030680"/>
                <a:gd name="connsiteX1135" fmla="*/ 772389 w 2992697"/>
                <a:gd name="connsiteY1135" fmla="*/ 914573 h 1030680"/>
                <a:gd name="connsiteX1136" fmla="*/ 769285 w 2992697"/>
                <a:gd name="connsiteY1136" fmla="*/ 911469 h 1030680"/>
                <a:gd name="connsiteX1137" fmla="*/ 772389 w 2992697"/>
                <a:gd name="connsiteY1137" fmla="*/ 909296 h 1030680"/>
                <a:gd name="connsiteX1138" fmla="*/ 772389 w 2992697"/>
                <a:gd name="connsiteY1138" fmla="*/ 907123 h 1030680"/>
                <a:gd name="connsiteX1139" fmla="*/ 774562 w 2992697"/>
                <a:gd name="connsiteY1139" fmla="*/ 906191 h 1030680"/>
                <a:gd name="connsiteX1140" fmla="*/ 774562 w 2992697"/>
                <a:gd name="connsiteY1140" fmla="*/ 906191 h 1030680"/>
                <a:gd name="connsiteX1141" fmla="*/ 776735 w 2992697"/>
                <a:gd name="connsiteY1141" fmla="*/ 901845 h 1030680"/>
                <a:gd name="connsiteX1142" fmla="*/ 778908 w 2992697"/>
                <a:gd name="connsiteY1142" fmla="*/ 898741 h 1030680"/>
                <a:gd name="connsiteX1143" fmla="*/ 769595 w 2992697"/>
                <a:gd name="connsiteY1143" fmla="*/ 898741 h 1030680"/>
                <a:gd name="connsiteX1144" fmla="*/ 764317 w 2992697"/>
                <a:gd name="connsiteY1144" fmla="*/ 898741 h 1030680"/>
                <a:gd name="connsiteX1145" fmla="*/ 760282 w 2992697"/>
                <a:gd name="connsiteY1145" fmla="*/ 898741 h 1030680"/>
                <a:gd name="connsiteX1146" fmla="*/ 758109 w 2992697"/>
                <a:gd name="connsiteY1146" fmla="*/ 896567 h 1030680"/>
                <a:gd name="connsiteX1147" fmla="*/ 757177 w 2992697"/>
                <a:gd name="connsiteY1147" fmla="*/ 893463 h 1030680"/>
                <a:gd name="connsiteX1148" fmla="*/ 753141 w 2992697"/>
                <a:gd name="connsiteY1148" fmla="*/ 887254 h 1030680"/>
                <a:gd name="connsiteX1149" fmla="*/ 750968 w 2992697"/>
                <a:gd name="connsiteY1149" fmla="*/ 884150 h 1030680"/>
                <a:gd name="connsiteX1150" fmla="*/ 750968 w 2992697"/>
                <a:gd name="connsiteY1150" fmla="*/ 879803 h 1030680"/>
                <a:gd name="connsiteX1151" fmla="*/ 750968 w 2992697"/>
                <a:gd name="connsiteY1151" fmla="*/ 878872 h 1030680"/>
                <a:gd name="connsiteX1152" fmla="*/ 750968 w 2992697"/>
                <a:gd name="connsiteY1152" fmla="*/ 874526 h 1030680"/>
                <a:gd name="connsiteX1153" fmla="*/ 753141 w 2992697"/>
                <a:gd name="connsiteY1153" fmla="*/ 871421 h 1030680"/>
                <a:gd name="connsiteX1154" fmla="*/ 753141 w 2992697"/>
                <a:gd name="connsiteY1154" fmla="*/ 867075 h 1030680"/>
                <a:gd name="connsiteX1155" fmla="*/ 742586 w 2992697"/>
                <a:gd name="connsiteY1155" fmla="*/ 867075 h 1030680"/>
                <a:gd name="connsiteX1156" fmla="*/ 742586 w 2992697"/>
                <a:gd name="connsiteY1156" fmla="*/ 861798 h 1030680"/>
                <a:gd name="connsiteX1157" fmla="*/ 743518 w 2992697"/>
                <a:gd name="connsiteY1157" fmla="*/ 856520 h 1030680"/>
                <a:gd name="connsiteX1158" fmla="*/ 745691 w 2992697"/>
                <a:gd name="connsiteY1158" fmla="*/ 854347 h 1030680"/>
                <a:gd name="connsiteX1159" fmla="*/ 745691 w 2992697"/>
                <a:gd name="connsiteY1159" fmla="*/ 850622 h 1030680"/>
                <a:gd name="connsiteX1160" fmla="*/ 747864 w 2992697"/>
                <a:gd name="connsiteY1160" fmla="*/ 847517 h 1030680"/>
                <a:gd name="connsiteX1161" fmla="*/ 750037 w 2992697"/>
                <a:gd name="connsiteY1161" fmla="*/ 842239 h 1030680"/>
                <a:gd name="connsiteX1162" fmla="*/ 743828 w 2992697"/>
                <a:gd name="connsiteY1162" fmla="*/ 842239 h 1030680"/>
                <a:gd name="connsiteX1163" fmla="*/ 737619 w 2992697"/>
                <a:gd name="connsiteY1163" fmla="*/ 842239 h 1030680"/>
                <a:gd name="connsiteX1164" fmla="*/ 734515 w 2992697"/>
                <a:gd name="connsiteY1164" fmla="*/ 840066 h 1030680"/>
                <a:gd name="connsiteX1165" fmla="*/ 728306 w 2992697"/>
                <a:gd name="connsiteY1165" fmla="*/ 837893 h 1030680"/>
                <a:gd name="connsiteX1166" fmla="*/ 727375 w 2992697"/>
                <a:gd name="connsiteY1166" fmla="*/ 810574 h 1030680"/>
                <a:gd name="connsiteX1167" fmla="*/ 725201 w 2992697"/>
                <a:gd name="connsiteY1167" fmla="*/ 785117 h 1030680"/>
                <a:gd name="connsiteX1168" fmla="*/ 725201 w 2992697"/>
                <a:gd name="connsiteY1168" fmla="*/ 760903 h 1030680"/>
                <a:gd name="connsiteX1169" fmla="*/ 732652 w 2992697"/>
                <a:gd name="connsiteY1169" fmla="*/ 736688 h 1030680"/>
                <a:gd name="connsiteX1170" fmla="*/ 740103 w 2992697"/>
                <a:gd name="connsiteY1170" fmla="*/ 726133 h 1030680"/>
                <a:gd name="connsiteX1171" fmla="*/ 749416 w 2992697"/>
                <a:gd name="connsiteY1171" fmla="*/ 718682 h 1030680"/>
                <a:gd name="connsiteX1172" fmla="*/ 756867 w 2992697"/>
                <a:gd name="connsiteY1172" fmla="*/ 712473 h 1030680"/>
                <a:gd name="connsiteX1173" fmla="*/ 762144 w 2992697"/>
                <a:gd name="connsiteY1173" fmla="*/ 704091 h 1030680"/>
                <a:gd name="connsiteX1174" fmla="*/ 767422 w 2992697"/>
                <a:gd name="connsiteY1174" fmla="*/ 692605 h 1030680"/>
                <a:gd name="connsiteX1175" fmla="*/ 769595 w 2992697"/>
                <a:gd name="connsiteY1175" fmla="*/ 672426 h 1030680"/>
                <a:gd name="connsiteX1176" fmla="*/ 765559 w 2992697"/>
                <a:gd name="connsiteY1176" fmla="*/ 672426 h 1030680"/>
                <a:gd name="connsiteX1177" fmla="*/ 762455 w 2992697"/>
                <a:gd name="connsiteY1177" fmla="*/ 676772 h 1030680"/>
                <a:gd name="connsiteX1178" fmla="*/ 758419 w 2992697"/>
                <a:gd name="connsiteY1178" fmla="*/ 677703 h 1030680"/>
                <a:gd name="connsiteX1179" fmla="*/ 757488 w 2992697"/>
                <a:gd name="connsiteY1179" fmla="*/ 677703 h 1030680"/>
                <a:gd name="connsiteX1180" fmla="*/ 753452 w 2992697"/>
                <a:gd name="connsiteY1180" fmla="*/ 677703 h 1030680"/>
                <a:gd name="connsiteX1181" fmla="*/ 750347 w 2992697"/>
                <a:gd name="connsiteY1181" fmla="*/ 676772 h 1030680"/>
                <a:gd name="connsiteX1182" fmla="*/ 735757 w 2992697"/>
                <a:gd name="connsiteY1182" fmla="*/ 672426 h 1030680"/>
                <a:gd name="connsiteX1183" fmla="*/ 724270 w 2992697"/>
                <a:gd name="connsiteY1183" fmla="*/ 664975 h 1030680"/>
                <a:gd name="connsiteX1184" fmla="*/ 716819 w 2992697"/>
                <a:gd name="connsiteY1184" fmla="*/ 654420 h 1030680"/>
                <a:gd name="connsiteX1185" fmla="*/ 713715 w 2992697"/>
                <a:gd name="connsiteY1185" fmla="*/ 635483 h 1030680"/>
                <a:gd name="connsiteX1186" fmla="*/ 718992 w 2992697"/>
                <a:gd name="connsiteY1186" fmla="*/ 635483 h 1030680"/>
                <a:gd name="connsiteX1187" fmla="*/ 718992 w 2992697"/>
                <a:gd name="connsiteY1187" fmla="*/ 632378 h 1030680"/>
                <a:gd name="connsiteX1188" fmla="*/ 728306 w 2992697"/>
                <a:gd name="connsiteY1188" fmla="*/ 637656 h 1030680"/>
                <a:gd name="connsiteX1189" fmla="*/ 738861 w 2992697"/>
                <a:gd name="connsiteY1189" fmla="*/ 645106 h 1030680"/>
                <a:gd name="connsiteX1190" fmla="*/ 748174 w 2992697"/>
                <a:gd name="connsiteY1190" fmla="*/ 648211 h 1030680"/>
                <a:gd name="connsiteX1191" fmla="*/ 758729 w 2992697"/>
                <a:gd name="connsiteY1191" fmla="*/ 648211 h 1030680"/>
                <a:gd name="connsiteX1192" fmla="*/ 758729 w 2992697"/>
                <a:gd name="connsiteY1192" fmla="*/ 647280 h 1030680"/>
                <a:gd name="connsiteX1193" fmla="*/ 760903 w 2992697"/>
                <a:gd name="connsiteY1193" fmla="*/ 645106 h 1030680"/>
                <a:gd name="connsiteX1194" fmla="*/ 760903 w 2992697"/>
                <a:gd name="connsiteY1194" fmla="*/ 645106 h 1030680"/>
                <a:gd name="connsiteX1195" fmla="*/ 760903 w 2992697"/>
                <a:gd name="connsiteY1195" fmla="*/ 642623 h 1030680"/>
                <a:gd name="connsiteX1196" fmla="*/ 763076 w 2992697"/>
                <a:gd name="connsiteY1196" fmla="*/ 639518 h 1030680"/>
                <a:gd name="connsiteX1197" fmla="*/ 743207 w 2992697"/>
                <a:gd name="connsiteY1197" fmla="*/ 624617 h 1030680"/>
                <a:gd name="connsiteX1198" fmla="*/ 726443 w 2992697"/>
                <a:gd name="connsiteY1198" fmla="*/ 603507 h 1030680"/>
                <a:gd name="connsiteX1199" fmla="*/ 721166 w 2992697"/>
                <a:gd name="connsiteY1199" fmla="*/ 605680 h 1030680"/>
                <a:gd name="connsiteX1200" fmla="*/ 717130 w 2992697"/>
                <a:gd name="connsiteY1200" fmla="*/ 607853 h 1030680"/>
                <a:gd name="connsiteX1201" fmla="*/ 711852 w 2992697"/>
                <a:gd name="connsiteY1201" fmla="*/ 610026 h 1030680"/>
                <a:gd name="connsiteX1202" fmla="*/ 706575 w 2992697"/>
                <a:gd name="connsiteY1202" fmla="*/ 610957 h 1030680"/>
                <a:gd name="connsiteX1203" fmla="*/ 702539 w 2992697"/>
                <a:gd name="connsiteY1203" fmla="*/ 607853 h 1030680"/>
                <a:gd name="connsiteX1204" fmla="*/ 701608 w 2992697"/>
                <a:gd name="connsiteY1204" fmla="*/ 605680 h 1030680"/>
                <a:gd name="connsiteX1205" fmla="*/ 699434 w 2992697"/>
                <a:gd name="connsiteY1205" fmla="*/ 602575 h 1030680"/>
                <a:gd name="connsiteX1206" fmla="*/ 697261 w 2992697"/>
                <a:gd name="connsiteY1206" fmla="*/ 600402 h 1030680"/>
                <a:gd name="connsiteX1207" fmla="*/ 694157 w 2992697"/>
                <a:gd name="connsiteY1207" fmla="*/ 595125 h 1030680"/>
                <a:gd name="connsiteX1208" fmla="*/ 704712 w 2992697"/>
                <a:gd name="connsiteY1208" fmla="*/ 583638 h 1030680"/>
                <a:gd name="connsiteX1209" fmla="*/ 706885 w 2992697"/>
                <a:gd name="connsiteY1209" fmla="*/ 567805 h 1030680"/>
                <a:gd name="connsiteX1210" fmla="*/ 704712 w 2992697"/>
                <a:gd name="connsiteY1210" fmla="*/ 546695 h 1030680"/>
                <a:gd name="connsiteX1211" fmla="*/ 699434 w 2992697"/>
                <a:gd name="connsiteY1211" fmla="*/ 524653 h 1030680"/>
                <a:gd name="connsiteX1212" fmla="*/ 690121 w 2992697"/>
                <a:gd name="connsiteY1212" fmla="*/ 501370 h 1030680"/>
                <a:gd name="connsiteX1213" fmla="*/ 679566 w 2992697"/>
                <a:gd name="connsiteY1213" fmla="*/ 479328 h 1030680"/>
                <a:gd name="connsiteX1214" fmla="*/ 665906 w 2992697"/>
                <a:gd name="connsiteY1214" fmla="*/ 459149 h 1030680"/>
                <a:gd name="connsiteX1215" fmla="*/ 655351 w 2992697"/>
                <a:gd name="connsiteY1215" fmla="*/ 440212 h 1030680"/>
                <a:gd name="connsiteX1216" fmla="*/ 646038 w 2992697"/>
                <a:gd name="connsiteY1216" fmla="*/ 425311 h 1030680"/>
                <a:gd name="connsiteX1217" fmla="*/ 623996 w 2992697"/>
                <a:gd name="connsiteY1217" fmla="*/ 410409 h 1030680"/>
                <a:gd name="connsiteX1218" fmla="*/ 598850 w 2992697"/>
                <a:gd name="connsiteY1218" fmla="*/ 405132 h 1030680"/>
                <a:gd name="connsiteX1219" fmla="*/ 572772 w 2992697"/>
                <a:gd name="connsiteY1219" fmla="*/ 405132 h 1030680"/>
                <a:gd name="connsiteX1220" fmla="*/ 543591 w 2992697"/>
                <a:gd name="connsiteY1220" fmla="*/ 405132 h 1030680"/>
                <a:gd name="connsiteX1221" fmla="*/ 515340 w 2992697"/>
                <a:gd name="connsiteY1221" fmla="*/ 407305 h 1030680"/>
                <a:gd name="connsiteX1222" fmla="*/ 486158 w 2992697"/>
                <a:gd name="connsiteY1222" fmla="*/ 405132 h 1030680"/>
                <a:gd name="connsiteX1223" fmla="*/ 486158 w 2992697"/>
                <a:gd name="connsiteY1223" fmla="*/ 399854 h 1030680"/>
                <a:gd name="connsiteX1224" fmla="*/ 486158 w 2992697"/>
                <a:gd name="connsiteY1224" fmla="*/ 395508 h 1030680"/>
                <a:gd name="connsiteX1225" fmla="*/ 487089 w 2992697"/>
                <a:gd name="connsiteY1225" fmla="*/ 394577 h 1030680"/>
                <a:gd name="connsiteX1226" fmla="*/ 487089 w 2992697"/>
                <a:gd name="connsiteY1226" fmla="*/ 392404 h 1030680"/>
                <a:gd name="connsiteX1227" fmla="*/ 487089 w 2992697"/>
                <a:gd name="connsiteY1227" fmla="*/ 390230 h 1030680"/>
                <a:gd name="connsiteX1228" fmla="*/ 486158 w 2992697"/>
                <a:gd name="connsiteY1228" fmla="*/ 388057 h 1030680"/>
                <a:gd name="connsiteX1229" fmla="*/ 474672 w 2992697"/>
                <a:gd name="connsiteY1229" fmla="*/ 382780 h 1030680"/>
                <a:gd name="connsiteX1230" fmla="*/ 464116 w 2992697"/>
                <a:gd name="connsiteY1230" fmla="*/ 379675 h 1030680"/>
                <a:gd name="connsiteX1231" fmla="*/ 452630 w 2992697"/>
                <a:gd name="connsiteY1231" fmla="*/ 372225 h 1030680"/>
                <a:gd name="connsiteX1232" fmla="*/ 461943 w 2992697"/>
                <a:gd name="connsiteY1232" fmla="*/ 372225 h 1030680"/>
                <a:gd name="connsiteX1233" fmla="*/ 472499 w 2992697"/>
                <a:gd name="connsiteY1233" fmla="*/ 367878 h 1030680"/>
                <a:gd name="connsiteX1234" fmla="*/ 487089 w 2992697"/>
                <a:gd name="connsiteY1234" fmla="*/ 364774 h 1030680"/>
                <a:gd name="connsiteX1235" fmla="*/ 503854 w 2992697"/>
                <a:gd name="connsiteY1235" fmla="*/ 362601 h 1030680"/>
                <a:gd name="connsiteX1236" fmla="*/ 516271 w 2992697"/>
                <a:gd name="connsiteY1236" fmla="*/ 358254 h 1030680"/>
                <a:gd name="connsiteX1237" fmla="*/ 525585 w 2992697"/>
                <a:gd name="connsiteY1237" fmla="*/ 350804 h 1030680"/>
                <a:gd name="connsiteX1238" fmla="*/ 481812 w 2992697"/>
                <a:gd name="connsiteY1238" fmla="*/ 350804 h 1030680"/>
                <a:gd name="connsiteX1239" fmla="*/ 471257 w 2992697"/>
                <a:gd name="connsiteY1239" fmla="*/ 347699 h 1030680"/>
                <a:gd name="connsiteX1240" fmla="*/ 461943 w 2992697"/>
                <a:gd name="connsiteY1240" fmla="*/ 347699 h 1030680"/>
                <a:gd name="connsiteX1241" fmla="*/ 450457 w 2992697"/>
                <a:gd name="connsiteY1241" fmla="*/ 345526 h 1030680"/>
                <a:gd name="connsiteX1242" fmla="*/ 442075 w 2992697"/>
                <a:gd name="connsiteY1242" fmla="*/ 343353 h 1030680"/>
                <a:gd name="connsiteX1243" fmla="*/ 432761 w 2992697"/>
                <a:gd name="connsiteY1243" fmla="*/ 340249 h 1030680"/>
                <a:gd name="connsiteX1244" fmla="*/ 427484 w 2992697"/>
                <a:gd name="connsiteY1244" fmla="*/ 330625 h 1030680"/>
                <a:gd name="connsiteX1245" fmla="*/ 425311 w 2992697"/>
                <a:gd name="connsiteY1245" fmla="*/ 315723 h 1030680"/>
                <a:gd name="connsiteX1246" fmla="*/ 447352 w 2992697"/>
                <a:gd name="connsiteY1246" fmla="*/ 312619 h 1030680"/>
                <a:gd name="connsiteX1247" fmla="*/ 467221 w 2992697"/>
                <a:gd name="connsiteY1247" fmla="*/ 305168 h 1030680"/>
                <a:gd name="connsiteX1248" fmla="*/ 483985 w 2992697"/>
                <a:gd name="connsiteY1248" fmla="*/ 297718 h 1030680"/>
                <a:gd name="connsiteX1249" fmla="*/ 501680 w 2992697"/>
                <a:gd name="connsiteY1249" fmla="*/ 290267 h 1030680"/>
                <a:gd name="connsiteX1250" fmla="*/ 538313 w 2992697"/>
                <a:gd name="connsiteY1250" fmla="*/ 290267 h 1030680"/>
                <a:gd name="connsiteX1251" fmla="*/ 552904 w 2992697"/>
                <a:gd name="connsiteY1251" fmla="*/ 241837 h 1030680"/>
                <a:gd name="connsiteX1252" fmla="*/ 518444 w 2992697"/>
                <a:gd name="connsiteY1252" fmla="*/ 241837 h 1030680"/>
                <a:gd name="connsiteX1253" fmla="*/ 509131 w 2992697"/>
                <a:gd name="connsiteY1253" fmla="*/ 229109 h 1030680"/>
                <a:gd name="connsiteX1254" fmla="*/ 520618 w 2992697"/>
                <a:gd name="connsiteY1254" fmla="*/ 221658 h 1030680"/>
                <a:gd name="connsiteX1255" fmla="*/ 529000 w 2992697"/>
                <a:gd name="connsiteY1255" fmla="*/ 214208 h 1030680"/>
                <a:gd name="connsiteX1256" fmla="*/ 540486 w 2992697"/>
                <a:gd name="connsiteY1256" fmla="*/ 208930 h 1030680"/>
                <a:gd name="connsiteX1257" fmla="*/ 552904 w 2992697"/>
                <a:gd name="connsiteY1257" fmla="*/ 204584 h 1030680"/>
                <a:gd name="connsiteX1258" fmla="*/ 552904 w 2992697"/>
                <a:gd name="connsiteY1258" fmla="*/ 191856 h 1030680"/>
                <a:gd name="connsiteX1259" fmla="*/ 567495 w 2992697"/>
                <a:gd name="connsiteY1259" fmla="*/ 184405 h 1030680"/>
                <a:gd name="connsiteX1260" fmla="*/ 574946 w 2992697"/>
                <a:gd name="connsiteY1260" fmla="*/ 176023 h 1030680"/>
                <a:gd name="connsiteX1261" fmla="*/ 582396 w 2992697"/>
                <a:gd name="connsiteY1261" fmla="*/ 164536 h 1030680"/>
                <a:gd name="connsiteX1262" fmla="*/ 593883 w 2992697"/>
                <a:gd name="connsiteY1262" fmla="*/ 157086 h 1030680"/>
                <a:gd name="connsiteX1263" fmla="*/ 606301 w 2992697"/>
                <a:gd name="connsiteY1263" fmla="*/ 151808 h 1030680"/>
                <a:gd name="connsiteX1264" fmla="*/ 616856 w 2992697"/>
                <a:gd name="connsiteY1264" fmla="*/ 151808 h 1030680"/>
                <a:gd name="connsiteX1265" fmla="*/ 626169 w 2992697"/>
                <a:gd name="connsiteY1265" fmla="*/ 154912 h 1030680"/>
                <a:gd name="connsiteX1266" fmla="*/ 638587 w 2992697"/>
                <a:gd name="connsiteY1266" fmla="*/ 153981 h 1030680"/>
                <a:gd name="connsiteX1267" fmla="*/ 629274 w 2992697"/>
                <a:gd name="connsiteY1267" fmla="*/ 149635 h 1030680"/>
                <a:gd name="connsiteX1268" fmla="*/ 623996 w 2992697"/>
                <a:gd name="connsiteY1268" fmla="*/ 147462 h 1030680"/>
                <a:gd name="connsiteX1269" fmla="*/ 618718 w 2992697"/>
                <a:gd name="connsiteY1269" fmla="*/ 146530 h 1030680"/>
                <a:gd name="connsiteX1270" fmla="*/ 613441 w 2992697"/>
                <a:gd name="connsiteY1270" fmla="*/ 140322 h 1030680"/>
                <a:gd name="connsiteX1271" fmla="*/ 631136 w 2992697"/>
                <a:gd name="connsiteY1271" fmla="*/ 137217 h 1030680"/>
                <a:gd name="connsiteX1272" fmla="*/ 647900 w 2992697"/>
                <a:gd name="connsiteY1272" fmla="*/ 131939 h 1030680"/>
                <a:gd name="connsiteX1273" fmla="*/ 662491 w 2992697"/>
                <a:gd name="connsiteY1273" fmla="*/ 127593 h 1030680"/>
                <a:gd name="connsiteX1274" fmla="*/ 679255 w 2992697"/>
                <a:gd name="connsiteY1274" fmla="*/ 124489 h 1030680"/>
                <a:gd name="connsiteX1275" fmla="*/ 680187 w 2992697"/>
                <a:gd name="connsiteY1275" fmla="*/ 131939 h 1030680"/>
                <a:gd name="connsiteX1276" fmla="*/ 682360 w 2992697"/>
                <a:gd name="connsiteY1276" fmla="*/ 135044 h 1030680"/>
                <a:gd name="connsiteX1277" fmla="*/ 684533 w 2992697"/>
                <a:gd name="connsiteY1277" fmla="*/ 140322 h 1030680"/>
                <a:gd name="connsiteX1278" fmla="*/ 686706 w 2992697"/>
                <a:gd name="connsiteY1278" fmla="*/ 144668 h 1030680"/>
                <a:gd name="connsiteX1279" fmla="*/ 691984 w 2992697"/>
                <a:gd name="connsiteY1279" fmla="*/ 146841 h 1030680"/>
                <a:gd name="connsiteX1280" fmla="*/ 699434 w 2992697"/>
                <a:gd name="connsiteY1280" fmla="*/ 147772 h 1030680"/>
                <a:gd name="connsiteX1281" fmla="*/ 699434 w 2992697"/>
                <a:gd name="connsiteY1281" fmla="*/ 142495 h 1030680"/>
                <a:gd name="connsiteX1282" fmla="*/ 702539 w 2992697"/>
                <a:gd name="connsiteY1282" fmla="*/ 137217 h 1030680"/>
                <a:gd name="connsiteX1283" fmla="*/ 704712 w 2992697"/>
                <a:gd name="connsiteY1283" fmla="*/ 129766 h 1030680"/>
                <a:gd name="connsiteX1284" fmla="*/ 706885 w 2992697"/>
                <a:gd name="connsiteY1284" fmla="*/ 124489 h 1030680"/>
                <a:gd name="connsiteX1285" fmla="*/ 709989 w 2992697"/>
                <a:gd name="connsiteY1285" fmla="*/ 129766 h 1030680"/>
                <a:gd name="connsiteX1286" fmla="*/ 716198 w 2992697"/>
                <a:gd name="connsiteY1286" fmla="*/ 135044 h 1030680"/>
                <a:gd name="connsiteX1287" fmla="*/ 719303 w 2992697"/>
                <a:gd name="connsiteY1287" fmla="*/ 139390 h 1030680"/>
                <a:gd name="connsiteX1288" fmla="*/ 726754 w 2992697"/>
                <a:gd name="connsiteY1288" fmla="*/ 142495 h 1030680"/>
                <a:gd name="connsiteX1289" fmla="*/ 734204 w 2992697"/>
                <a:gd name="connsiteY1289" fmla="*/ 144668 h 1030680"/>
                <a:gd name="connsiteX1290" fmla="*/ 730168 w 2992697"/>
                <a:gd name="connsiteY1290" fmla="*/ 120453 h 1030680"/>
                <a:gd name="connsiteX1291" fmla="*/ 743828 w 2992697"/>
                <a:gd name="connsiteY1291" fmla="*/ 117349 h 1030680"/>
                <a:gd name="connsiteX1292" fmla="*/ 754383 w 2992697"/>
                <a:gd name="connsiteY1292" fmla="*/ 113002 h 1030680"/>
                <a:gd name="connsiteX1293" fmla="*/ 771147 w 2992697"/>
                <a:gd name="connsiteY1293" fmla="*/ 117349 h 1030680"/>
                <a:gd name="connsiteX1294" fmla="*/ 788843 w 2992697"/>
                <a:gd name="connsiteY1294" fmla="*/ 124799 h 1030680"/>
                <a:gd name="connsiteX1295" fmla="*/ 807780 w 2992697"/>
                <a:gd name="connsiteY1295" fmla="*/ 135354 h 1030680"/>
                <a:gd name="connsiteX1296" fmla="*/ 827648 w 2992697"/>
                <a:gd name="connsiteY1296" fmla="*/ 144978 h 1030680"/>
                <a:gd name="connsiteX1297" fmla="*/ 844413 w 2992697"/>
                <a:gd name="connsiteY1297" fmla="*/ 152429 h 1030680"/>
                <a:gd name="connsiteX1298" fmla="*/ 859935 w 2992697"/>
                <a:gd name="connsiteY1298" fmla="*/ 157706 h 1030680"/>
                <a:gd name="connsiteX1299" fmla="*/ 859935 w 2992697"/>
                <a:gd name="connsiteY1299" fmla="*/ 154602 h 1030680"/>
                <a:gd name="connsiteX1300" fmla="*/ 849380 w 2992697"/>
                <a:gd name="connsiteY1300" fmla="*/ 144978 h 1030680"/>
                <a:gd name="connsiteX1301" fmla="*/ 841929 w 2992697"/>
                <a:gd name="connsiteY1301" fmla="*/ 137527 h 1030680"/>
                <a:gd name="connsiteX1302" fmla="*/ 837893 w 2992697"/>
                <a:gd name="connsiteY1302" fmla="*/ 127904 h 1030680"/>
                <a:gd name="connsiteX1303" fmla="*/ 844102 w 2992697"/>
                <a:gd name="connsiteY1303" fmla="*/ 117349 h 1030680"/>
                <a:gd name="connsiteX1304" fmla="*/ 840066 w 2992697"/>
                <a:gd name="connsiteY1304" fmla="*/ 113002 h 1030680"/>
                <a:gd name="connsiteX1305" fmla="*/ 834789 w 2992697"/>
                <a:gd name="connsiteY1305" fmla="*/ 107725 h 1030680"/>
                <a:gd name="connsiteX1306" fmla="*/ 829511 w 2992697"/>
                <a:gd name="connsiteY1306" fmla="*/ 103378 h 1030680"/>
                <a:gd name="connsiteX1307" fmla="*/ 824234 w 2992697"/>
                <a:gd name="connsiteY1307" fmla="*/ 100274 h 1030680"/>
                <a:gd name="connsiteX1308" fmla="*/ 820198 w 2992697"/>
                <a:gd name="connsiteY1308" fmla="*/ 95928 h 1030680"/>
                <a:gd name="connsiteX1309" fmla="*/ 824234 w 2992697"/>
                <a:gd name="connsiteY1309" fmla="*/ 87546 h 1030680"/>
                <a:gd name="connsiteX1310" fmla="*/ 834789 w 2992697"/>
                <a:gd name="connsiteY1310" fmla="*/ 90650 h 1030680"/>
                <a:gd name="connsiteX1311" fmla="*/ 849380 w 2992697"/>
                <a:gd name="connsiteY1311" fmla="*/ 92823 h 1030680"/>
                <a:gd name="connsiteX1312" fmla="*/ 861797 w 2992697"/>
                <a:gd name="connsiteY1312" fmla="*/ 90650 h 1030680"/>
                <a:gd name="connsiteX1313" fmla="*/ 871111 w 2992697"/>
                <a:gd name="connsiteY1313" fmla="*/ 83199 h 1030680"/>
                <a:gd name="connsiteX1314" fmla="*/ 827338 w 2992697"/>
                <a:gd name="connsiteY1314" fmla="*/ 83199 h 1030680"/>
                <a:gd name="connsiteX1315" fmla="*/ 827338 w 2992697"/>
                <a:gd name="connsiteY1315" fmla="*/ 80095 h 1030680"/>
                <a:gd name="connsiteX1316" fmla="*/ 824234 w 2992697"/>
                <a:gd name="connsiteY1316" fmla="*/ 80095 h 1030680"/>
                <a:gd name="connsiteX1317" fmla="*/ 824234 w 2992697"/>
                <a:gd name="connsiteY1317" fmla="*/ 75749 h 1030680"/>
                <a:gd name="connsiteX1318" fmla="*/ 829511 w 2992697"/>
                <a:gd name="connsiteY1318" fmla="*/ 72644 h 1030680"/>
                <a:gd name="connsiteX1319" fmla="*/ 834789 w 2992697"/>
                <a:gd name="connsiteY1319" fmla="*/ 68298 h 1030680"/>
                <a:gd name="connsiteX1320" fmla="*/ 840066 w 2992697"/>
                <a:gd name="connsiteY1320" fmla="*/ 65194 h 1030680"/>
                <a:gd name="connsiteX1321" fmla="*/ 845344 w 2992697"/>
                <a:gd name="connsiteY1321" fmla="*/ 60847 h 1030680"/>
                <a:gd name="connsiteX1322" fmla="*/ 851553 w 2992697"/>
                <a:gd name="connsiteY1322" fmla="*/ 59916 h 1030680"/>
                <a:gd name="connsiteX1323" fmla="*/ 874526 w 2992697"/>
                <a:gd name="connsiteY1323" fmla="*/ 63020 h 1030680"/>
                <a:gd name="connsiteX1324" fmla="*/ 880735 w 2992697"/>
                <a:gd name="connsiteY1324" fmla="*/ 46256 h 1030680"/>
                <a:gd name="connsiteX1325" fmla="*/ 907743 w 2992697"/>
                <a:gd name="connsiteY1325" fmla="*/ 50603 h 1030680"/>
                <a:gd name="connsiteX1326" fmla="*/ 909917 w 2992697"/>
                <a:gd name="connsiteY1326" fmla="*/ 50603 h 1030680"/>
                <a:gd name="connsiteX1327" fmla="*/ 910848 w 2992697"/>
                <a:gd name="connsiteY1327" fmla="*/ 46256 h 1030680"/>
                <a:gd name="connsiteX1328" fmla="*/ 913021 w 2992697"/>
                <a:gd name="connsiteY1328" fmla="*/ 45325 h 1030680"/>
                <a:gd name="connsiteX1329" fmla="*/ 915194 w 2992697"/>
                <a:gd name="connsiteY1329" fmla="*/ 40979 h 1030680"/>
                <a:gd name="connsiteX1330" fmla="*/ 920472 w 2992697"/>
                <a:gd name="connsiteY1330" fmla="*/ 38806 h 1030680"/>
                <a:gd name="connsiteX1331" fmla="*/ 924508 w 2992697"/>
                <a:gd name="connsiteY1331" fmla="*/ 45015 h 1030680"/>
                <a:gd name="connsiteX1332" fmla="*/ 929785 w 2992697"/>
                <a:gd name="connsiteY1332" fmla="*/ 50292 h 1030680"/>
                <a:gd name="connsiteX1333" fmla="*/ 935063 w 2992697"/>
                <a:gd name="connsiteY1333" fmla="*/ 55570 h 1030680"/>
                <a:gd name="connsiteX1334" fmla="*/ 935063 w 2992697"/>
                <a:gd name="connsiteY1334" fmla="*/ 45946 h 1030680"/>
                <a:gd name="connsiteX1335" fmla="*/ 937236 w 2992697"/>
                <a:gd name="connsiteY1335" fmla="*/ 45015 h 1030680"/>
                <a:gd name="connsiteX1336" fmla="*/ 937236 w 2992697"/>
                <a:gd name="connsiteY1336" fmla="*/ 42842 h 1030680"/>
                <a:gd name="connsiteX1337" fmla="*/ 937236 w 2992697"/>
                <a:gd name="connsiteY1337" fmla="*/ 40668 h 1030680"/>
                <a:gd name="connsiteX1338" fmla="*/ 937236 w 2992697"/>
                <a:gd name="connsiteY1338" fmla="*/ 38495 h 1030680"/>
                <a:gd name="connsiteX1339" fmla="*/ 938167 w 2992697"/>
                <a:gd name="connsiteY1339" fmla="*/ 35391 h 1030680"/>
                <a:gd name="connsiteX1340" fmla="*/ 940340 w 2992697"/>
                <a:gd name="connsiteY1340" fmla="*/ 33218 h 1030680"/>
                <a:gd name="connsiteX1341" fmla="*/ 944376 w 2992697"/>
                <a:gd name="connsiteY1341" fmla="*/ 31045 h 1030680"/>
                <a:gd name="connsiteX1342" fmla="*/ 962071 w 2992697"/>
                <a:gd name="connsiteY1342" fmla="*/ 22663 h 1030680"/>
                <a:gd name="connsiteX1343" fmla="*/ 984113 w 2992697"/>
                <a:gd name="connsiteY1343" fmla="*/ 20179 h 1030680"/>
                <a:gd name="connsiteX1344" fmla="*/ 984113 w 2992697"/>
                <a:gd name="connsiteY1344" fmla="*/ 20179 h 1030680"/>
                <a:gd name="connsiteX1345" fmla="*/ 984113 w 2992697"/>
                <a:gd name="connsiteY1345" fmla="*/ 20179 h 1030680"/>
                <a:gd name="connsiteX1346" fmla="*/ 2301024 w 2992697"/>
                <a:gd name="connsiteY1346" fmla="*/ 16764 h 1030680"/>
                <a:gd name="connsiteX1347" fmla="*/ 2311579 w 2992697"/>
                <a:gd name="connsiteY1347" fmla="*/ 19869 h 1030680"/>
                <a:gd name="connsiteX1348" fmla="*/ 2311579 w 2992697"/>
                <a:gd name="connsiteY1348" fmla="*/ 27319 h 1030680"/>
                <a:gd name="connsiteX1349" fmla="*/ 2296057 w 2992697"/>
                <a:gd name="connsiteY1349" fmla="*/ 27319 h 1030680"/>
                <a:gd name="connsiteX1350" fmla="*/ 2301024 w 2992697"/>
                <a:gd name="connsiteY1350" fmla="*/ 16764 h 1030680"/>
                <a:gd name="connsiteX1351" fmla="*/ 2301024 w 2992697"/>
                <a:gd name="connsiteY1351" fmla="*/ 16764 h 1030680"/>
                <a:gd name="connsiteX1352" fmla="*/ 2301024 w 2992697"/>
                <a:gd name="connsiteY1352" fmla="*/ 16764 h 1030680"/>
                <a:gd name="connsiteX1353" fmla="*/ 2792460 w 2992697"/>
                <a:gd name="connsiteY1353" fmla="*/ 0 h 1030680"/>
                <a:gd name="connsiteX1354" fmla="*/ 2797737 w 2992697"/>
                <a:gd name="connsiteY1354" fmla="*/ 3104 h 1030680"/>
                <a:gd name="connsiteX1355" fmla="*/ 2801773 w 2992697"/>
                <a:gd name="connsiteY1355" fmla="*/ 7451 h 1030680"/>
                <a:gd name="connsiteX1356" fmla="*/ 2803946 w 2992697"/>
                <a:gd name="connsiteY1356" fmla="*/ 10555 h 1030680"/>
                <a:gd name="connsiteX1357" fmla="*/ 2804878 w 2992697"/>
                <a:gd name="connsiteY1357" fmla="*/ 16764 h 1030680"/>
                <a:gd name="connsiteX1358" fmla="*/ 2807051 w 2992697"/>
                <a:gd name="connsiteY1358" fmla="*/ 19869 h 1030680"/>
                <a:gd name="connsiteX1359" fmla="*/ 2809224 w 2992697"/>
                <a:gd name="connsiteY1359" fmla="*/ 25146 h 1030680"/>
                <a:gd name="connsiteX1360" fmla="*/ 2812328 w 2992697"/>
                <a:gd name="connsiteY1360" fmla="*/ 27319 h 1030680"/>
                <a:gd name="connsiteX1361" fmla="*/ 2823815 w 2992697"/>
                <a:gd name="connsiteY1361" fmla="*/ 32597 h 1030680"/>
                <a:gd name="connsiteX1362" fmla="*/ 2834370 w 2992697"/>
                <a:gd name="connsiteY1362" fmla="*/ 34770 h 1030680"/>
                <a:gd name="connsiteX1363" fmla="*/ 2841821 w 2992697"/>
                <a:gd name="connsiteY1363" fmla="*/ 34770 h 1030680"/>
                <a:gd name="connsiteX1364" fmla="*/ 2847098 w 2992697"/>
                <a:gd name="connsiteY1364" fmla="*/ 39116 h 1030680"/>
                <a:gd name="connsiteX1365" fmla="*/ 2851134 w 2992697"/>
                <a:gd name="connsiteY1365" fmla="*/ 46567 h 1030680"/>
                <a:gd name="connsiteX1366" fmla="*/ 2853307 w 2992697"/>
                <a:gd name="connsiteY1366" fmla="*/ 61468 h 1030680"/>
                <a:gd name="connsiteX1367" fmla="*/ 2851134 w 2992697"/>
                <a:gd name="connsiteY1367" fmla="*/ 62400 h 1030680"/>
                <a:gd name="connsiteX1368" fmla="*/ 2851134 w 2992697"/>
                <a:gd name="connsiteY1368" fmla="*/ 62400 h 1030680"/>
                <a:gd name="connsiteX1369" fmla="*/ 2851134 w 2992697"/>
                <a:gd name="connsiteY1369" fmla="*/ 64573 h 1030680"/>
                <a:gd name="connsiteX1370" fmla="*/ 2851134 w 2992697"/>
                <a:gd name="connsiteY1370" fmla="*/ 66746 h 1030680"/>
                <a:gd name="connsiteX1371" fmla="*/ 2848961 w 2992697"/>
                <a:gd name="connsiteY1371" fmla="*/ 68919 h 1030680"/>
                <a:gd name="connsiteX1372" fmla="*/ 2825988 w 2992697"/>
                <a:gd name="connsiteY1372" fmla="*/ 68919 h 1030680"/>
                <a:gd name="connsiteX1373" fmla="*/ 2802084 w 2992697"/>
                <a:gd name="connsiteY1373" fmla="*/ 68919 h 1030680"/>
                <a:gd name="connsiteX1374" fmla="*/ 2782215 w 2992697"/>
                <a:gd name="connsiteY1374" fmla="*/ 77301 h 1030680"/>
                <a:gd name="connsiteX1375" fmla="*/ 2778179 w 2992697"/>
                <a:gd name="connsiteY1375" fmla="*/ 79474 h 1030680"/>
                <a:gd name="connsiteX1376" fmla="*/ 2776006 w 2992697"/>
                <a:gd name="connsiteY1376" fmla="*/ 83820 h 1030680"/>
                <a:gd name="connsiteX1377" fmla="*/ 2775075 w 2992697"/>
                <a:gd name="connsiteY1377" fmla="*/ 84752 h 1030680"/>
                <a:gd name="connsiteX1378" fmla="*/ 2772902 w 2992697"/>
                <a:gd name="connsiteY1378" fmla="*/ 86925 h 1030680"/>
                <a:gd name="connsiteX1379" fmla="*/ 2770729 w 2992697"/>
                <a:gd name="connsiteY1379" fmla="*/ 89098 h 1030680"/>
                <a:gd name="connsiteX1380" fmla="*/ 2767624 w 2992697"/>
                <a:gd name="connsiteY1380" fmla="*/ 91271 h 1030680"/>
                <a:gd name="connsiteX1381" fmla="*/ 2761415 w 2992697"/>
                <a:gd name="connsiteY1381" fmla="*/ 94376 h 1030680"/>
                <a:gd name="connsiteX1382" fmla="*/ 2758311 w 2992697"/>
                <a:gd name="connsiteY1382" fmla="*/ 89098 h 1030680"/>
                <a:gd name="connsiteX1383" fmla="*/ 2756137 w 2992697"/>
                <a:gd name="connsiteY1383" fmla="*/ 84752 h 1030680"/>
                <a:gd name="connsiteX1384" fmla="*/ 2753033 w 2992697"/>
                <a:gd name="connsiteY1384" fmla="*/ 81647 h 1030680"/>
                <a:gd name="connsiteX1385" fmla="*/ 2765451 w 2992697"/>
                <a:gd name="connsiteY1385" fmla="*/ 49982 h 1030680"/>
                <a:gd name="connsiteX1386" fmla="*/ 2777869 w 2992697"/>
                <a:gd name="connsiteY1386" fmla="*/ 24525 h 1030680"/>
                <a:gd name="connsiteX1387" fmla="*/ 2792460 w 2992697"/>
                <a:gd name="connsiteY1387" fmla="*/ 0 h 1030680"/>
                <a:gd name="connsiteX1388" fmla="*/ 2792460 w 2992697"/>
                <a:gd name="connsiteY1388" fmla="*/ 0 h 1030680"/>
                <a:gd name="connsiteX1389" fmla="*/ 2792460 w 2992697"/>
                <a:gd name="connsiteY1389" fmla="*/ 0 h 1030680"/>
                <a:gd name="connsiteX1390" fmla="*/ 2665177 w 2992697"/>
                <a:gd name="connsiteY1390" fmla="*/ 0 h 1030680"/>
                <a:gd name="connsiteX1391" fmla="*/ 2674490 w 2992697"/>
                <a:gd name="connsiteY1391" fmla="*/ 9624 h 1030680"/>
                <a:gd name="connsiteX1392" fmla="*/ 2679768 w 2992697"/>
                <a:gd name="connsiteY1392" fmla="*/ 20179 h 1030680"/>
                <a:gd name="connsiteX1393" fmla="*/ 2685046 w 2992697"/>
                <a:gd name="connsiteY1393" fmla="*/ 32907 h 1030680"/>
                <a:gd name="connsiteX1394" fmla="*/ 2675732 w 2992697"/>
                <a:gd name="connsiteY1394" fmla="*/ 32907 h 1030680"/>
                <a:gd name="connsiteX1395" fmla="*/ 2675732 w 2992697"/>
                <a:gd name="connsiteY1395" fmla="*/ 27319 h 1030680"/>
                <a:gd name="connsiteX1396" fmla="*/ 2672628 w 2992697"/>
                <a:gd name="connsiteY1396" fmla="*/ 24215 h 1030680"/>
                <a:gd name="connsiteX1397" fmla="*/ 2668592 w 2992697"/>
                <a:gd name="connsiteY1397" fmla="*/ 19869 h 1030680"/>
                <a:gd name="connsiteX1398" fmla="*/ 2667660 w 2992697"/>
                <a:gd name="connsiteY1398" fmla="*/ 14591 h 1030680"/>
                <a:gd name="connsiteX1399" fmla="*/ 2665487 w 2992697"/>
                <a:gd name="connsiteY1399" fmla="*/ 9313 h 1030680"/>
                <a:gd name="connsiteX1400" fmla="*/ 2665487 w 2992697"/>
                <a:gd name="connsiteY1400" fmla="*/ 0 h 1030680"/>
                <a:gd name="connsiteX1401" fmla="*/ 2665177 w 2992697"/>
                <a:gd name="connsiteY1401" fmla="*/ 0 h 1030680"/>
                <a:gd name="connsiteX1402" fmla="*/ 2665177 w 2992697"/>
                <a:gd name="connsiteY1402" fmla="*/ 0 h 103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Lst>
              <a:rect l="l" t="t" r="r" b="b"/>
              <a:pathLst>
                <a:path w="2992697" h="1030680">
                  <a:moveTo>
                    <a:pt x="7140" y="256428"/>
                  </a:moveTo>
                  <a:lnTo>
                    <a:pt x="26077" y="261706"/>
                  </a:lnTo>
                  <a:lnTo>
                    <a:pt x="38495" y="271330"/>
                  </a:lnTo>
                  <a:lnTo>
                    <a:pt x="49050" y="279712"/>
                  </a:lnTo>
                  <a:lnTo>
                    <a:pt x="60537" y="291198"/>
                  </a:lnTo>
                  <a:lnTo>
                    <a:pt x="71092" y="299580"/>
                  </a:lnTo>
                  <a:lnTo>
                    <a:pt x="71092" y="296476"/>
                  </a:lnTo>
                  <a:lnTo>
                    <a:pt x="77301" y="296476"/>
                  </a:lnTo>
                  <a:lnTo>
                    <a:pt x="77301" y="299580"/>
                  </a:lnTo>
                  <a:lnTo>
                    <a:pt x="78232" y="303926"/>
                  </a:lnTo>
                  <a:lnTo>
                    <a:pt x="82268" y="309204"/>
                  </a:lnTo>
                  <a:lnTo>
                    <a:pt x="84441" y="316655"/>
                  </a:lnTo>
                  <a:lnTo>
                    <a:pt x="76991" y="316655"/>
                  </a:lnTo>
                  <a:lnTo>
                    <a:pt x="72955" y="316655"/>
                  </a:lnTo>
                  <a:lnTo>
                    <a:pt x="72955" y="318828"/>
                  </a:lnTo>
                  <a:lnTo>
                    <a:pt x="70782" y="318828"/>
                  </a:lnTo>
                  <a:lnTo>
                    <a:pt x="67677" y="318828"/>
                  </a:lnTo>
                  <a:lnTo>
                    <a:pt x="63641" y="321001"/>
                  </a:lnTo>
                  <a:lnTo>
                    <a:pt x="49050" y="309514"/>
                  </a:lnTo>
                  <a:lnTo>
                    <a:pt x="34460" y="304237"/>
                  </a:lnTo>
                  <a:lnTo>
                    <a:pt x="16764" y="299891"/>
                  </a:lnTo>
                  <a:lnTo>
                    <a:pt x="0" y="291509"/>
                  </a:lnTo>
                  <a:lnTo>
                    <a:pt x="6209" y="286231"/>
                  </a:lnTo>
                  <a:lnTo>
                    <a:pt x="7140" y="280022"/>
                  </a:lnTo>
                  <a:lnTo>
                    <a:pt x="6209" y="274745"/>
                  </a:lnTo>
                  <a:lnTo>
                    <a:pt x="6209" y="266983"/>
                  </a:lnTo>
                  <a:lnTo>
                    <a:pt x="7140" y="256428"/>
                  </a:lnTo>
                  <a:lnTo>
                    <a:pt x="7140" y="256428"/>
                  </a:lnTo>
                  <a:lnTo>
                    <a:pt x="7140" y="256428"/>
                  </a:lnTo>
                  <a:close/>
                  <a:moveTo>
                    <a:pt x="1275001" y="248978"/>
                  </a:moveTo>
                  <a:lnTo>
                    <a:pt x="1279037" y="248978"/>
                  </a:lnTo>
                  <a:lnTo>
                    <a:pt x="1282141" y="249909"/>
                  </a:lnTo>
                  <a:lnTo>
                    <a:pt x="1284314" y="252082"/>
                  </a:lnTo>
                  <a:lnTo>
                    <a:pt x="1286487" y="254255"/>
                  </a:lnTo>
                  <a:lnTo>
                    <a:pt x="1287419" y="256428"/>
                  </a:lnTo>
                  <a:lnTo>
                    <a:pt x="1287419" y="257670"/>
                  </a:lnTo>
                  <a:lnTo>
                    <a:pt x="1287419" y="259843"/>
                  </a:lnTo>
                  <a:lnTo>
                    <a:pt x="1289592" y="264189"/>
                  </a:lnTo>
                  <a:lnTo>
                    <a:pt x="1282141" y="264189"/>
                  </a:lnTo>
                  <a:lnTo>
                    <a:pt x="1279037" y="265121"/>
                  </a:lnTo>
                  <a:lnTo>
                    <a:pt x="1275001" y="265121"/>
                  </a:lnTo>
                  <a:lnTo>
                    <a:pt x="1271896" y="267294"/>
                  </a:lnTo>
                  <a:lnTo>
                    <a:pt x="1265687" y="267294"/>
                  </a:lnTo>
                  <a:lnTo>
                    <a:pt x="1265687" y="264189"/>
                  </a:lnTo>
                  <a:lnTo>
                    <a:pt x="1262583" y="264189"/>
                  </a:lnTo>
                  <a:lnTo>
                    <a:pt x="1262583" y="250530"/>
                  </a:lnTo>
                  <a:lnTo>
                    <a:pt x="1267861" y="250530"/>
                  </a:lnTo>
                  <a:lnTo>
                    <a:pt x="1273138" y="249598"/>
                  </a:lnTo>
                  <a:lnTo>
                    <a:pt x="1275001" y="249598"/>
                  </a:lnTo>
                  <a:lnTo>
                    <a:pt x="1275001" y="248978"/>
                  </a:lnTo>
                  <a:lnTo>
                    <a:pt x="1275001" y="248978"/>
                  </a:lnTo>
                  <a:close/>
                  <a:moveTo>
                    <a:pt x="63641" y="239664"/>
                  </a:moveTo>
                  <a:lnTo>
                    <a:pt x="80405" y="239664"/>
                  </a:lnTo>
                  <a:lnTo>
                    <a:pt x="80405" y="242769"/>
                  </a:lnTo>
                  <a:lnTo>
                    <a:pt x="77301" y="242769"/>
                  </a:lnTo>
                  <a:lnTo>
                    <a:pt x="73265" y="242769"/>
                  </a:lnTo>
                  <a:lnTo>
                    <a:pt x="71092" y="244942"/>
                  </a:lnTo>
                  <a:lnTo>
                    <a:pt x="70161" y="244942"/>
                  </a:lnTo>
                  <a:lnTo>
                    <a:pt x="70161" y="244942"/>
                  </a:lnTo>
                  <a:lnTo>
                    <a:pt x="67988" y="244942"/>
                  </a:lnTo>
                  <a:lnTo>
                    <a:pt x="65815" y="242769"/>
                  </a:lnTo>
                  <a:lnTo>
                    <a:pt x="63641" y="239664"/>
                  </a:lnTo>
                  <a:lnTo>
                    <a:pt x="63641" y="239664"/>
                  </a:lnTo>
                  <a:lnTo>
                    <a:pt x="63641" y="239664"/>
                  </a:lnTo>
                  <a:close/>
                  <a:moveTo>
                    <a:pt x="1790651" y="213276"/>
                  </a:moveTo>
                  <a:lnTo>
                    <a:pt x="1803069" y="213276"/>
                  </a:lnTo>
                  <a:lnTo>
                    <a:pt x="1807105" y="228178"/>
                  </a:lnTo>
                  <a:lnTo>
                    <a:pt x="1810209" y="237801"/>
                  </a:lnTo>
                  <a:lnTo>
                    <a:pt x="1817660" y="242148"/>
                  </a:lnTo>
                  <a:lnTo>
                    <a:pt x="1830078" y="247425"/>
                  </a:lnTo>
                  <a:lnTo>
                    <a:pt x="1824800" y="269467"/>
                  </a:lnTo>
                  <a:lnTo>
                    <a:pt x="1817350" y="291509"/>
                  </a:lnTo>
                  <a:lnTo>
                    <a:pt x="1806794" y="307341"/>
                  </a:lnTo>
                  <a:lnTo>
                    <a:pt x="1806794" y="287162"/>
                  </a:lnTo>
                  <a:lnTo>
                    <a:pt x="1782890" y="287162"/>
                  </a:lnTo>
                  <a:lnTo>
                    <a:pt x="1785063" y="263879"/>
                  </a:lnTo>
                  <a:lnTo>
                    <a:pt x="1787236" y="241837"/>
                  </a:lnTo>
                  <a:lnTo>
                    <a:pt x="1790651" y="213276"/>
                  </a:lnTo>
                  <a:lnTo>
                    <a:pt x="1790651" y="213276"/>
                  </a:lnTo>
                  <a:lnTo>
                    <a:pt x="1790651" y="213276"/>
                  </a:lnTo>
                  <a:close/>
                  <a:moveTo>
                    <a:pt x="2941784" y="165778"/>
                  </a:moveTo>
                  <a:lnTo>
                    <a:pt x="2945820" y="165778"/>
                  </a:lnTo>
                  <a:lnTo>
                    <a:pt x="2945820" y="170124"/>
                  </a:lnTo>
                  <a:lnTo>
                    <a:pt x="2946751" y="175402"/>
                  </a:lnTo>
                  <a:lnTo>
                    <a:pt x="2948925" y="177575"/>
                  </a:lnTo>
                  <a:lnTo>
                    <a:pt x="2951098" y="180679"/>
                  </a:lnTo>
                  <a:lnTo>
                    <a:pt x="2953271" y="182853"/>
                  </a:lnTo>
                  <a:lnTo>
                    <a:pt x="2956375" y="185957"/>
                  </a:lnTo>
                  <a:lnTo>
                    <a:pt x="2960411" y="182853"/>
                  </a:lnTo>
                  <a:lnTo>
                    <a:pt x="2961342" y="178506"/>
                  </a:lnTo>
                  <a:lnTo>
                    <a:pt x="2963515" y="177575"/>
                  </a:lnTo>
                  <a:lnTo>
                    <a:pt x="2967551" y="177575"/>
                  </a:lnTo>
                  <a:lnTo>
                    <a:pt x="2972829" y="175402"/>
                  </a:lnTo>
                  <a:lnTo>
                    <a:pt x="2975933" y="185957"/>
                  </a:lnTo>
                  <a:lnTo>
                    <a:pt x="2982142" y="193408"/>
                  </a:lnTo>
                  <a:lnTo>
                    <a:pt x="2987420" y="200858"/>
                  </a:lnTo>
                  <a:lnTo>
                    <a:pt x="2990524" y="210482"/>
                  </a:lnTo>
                  <a:lnTo>
                    <a:pt x="2992697" y="223211"/>
                  </a:lnTo>
                  <a:lnTo>
                    <a:pt x="2992697" y="225384"/>
                  </a:lnTo>
                  <a:lnTo>
                    <a:pt x="2990524" y="227557"/>
                  </a:lnTo>
                  <a:lnTo>
                    <a:pt x="2990524" y="228488"/>
                  </a:lnTo>
                  <a:lnTo>
                    <a:pt x="2990524" y="230661"/>
                  </a:lnTo>
                  <a:lnTo>
                    <a:pt x="2990524" y="232834"/>
                  </a:lnTo>
                  <a:lnTo>
                    <a:pt x="2989593" y="235939"/>
                  </a:lnTo>
                  <a:lnTo>
                    <a:pt x="2978106" y="243390"/>
                  </a:lnTo>
                  <a:lnTo>
                    <a:pt x="2961342" y="250840"/>
                  </a:lnTo>
                  <a:lnTo>
                    <a:pt x="2941474" y="255186"/>
                  </a:lnTo>
                  <a:lnTo>
                    <a:pt x="2921605" y="258291"/>
                  </a:lnTo>
                  <a:lnTo>
                    <a:pt x="2904841" y="260464"/>
                  </a:lnTo>
                  <a:lnTo>
                    <a:pt x="2907014" y="250840"/>
                  </a:lnTo>
                  <a:lnTo>
                    <a:pt x="2909187" y="247736"/>
                  </a:lnTo>
                  <a:lnTo>
                    <a:pt x="2911360" y="243390"/>
                  </a:lnTo>
                  <a:lnTo>
                    <a:pt x="2912292" y="242458"/>
                  </a:lnTo>
                  <a:lnTo>
                    <a:pt x="2914465" y="242458"/>
                  </a:lnTo>
                  <a:lnTo>
                    <a:pt x="2918501" y="240285"/>
                  </a:lnTo>
                  <a:lnTo>
                    <a:pt x="2919432" y="240285"/>
                  </a:lnTo>
                  <a:lnTo>
                    <a:pt x="2921605" y="238112"/>
                  </a:lnTo>
                  <a:lnTo>
                    <a:pt x="2925641" y="235939"/>
                  </a:lnTo>
                  <a:lnTo>
                    <a:pt x="2930919" y="221037"/>
                  </a:lnTo>
                  <a:lnTo>
                    <a:pt x="2930919" y="206136"/>
                  </a:lnTo>
                  <a:lnTo>
                    <a:pt x="2928746" y="192476"/>
                  </a:lnTo>
                  <a:lnTo>
                    <a:pt x="2931850" y="180990"/>
                  </a:lnTo>
                  <a:lnTo>
                    <a:pt x="2941163" y="170435"/>
                  </a:lnTo>
                  <a:lnTo>
                    <a:pt x="2941163" y="165778"/>
                  </a:lnTo>
                  <a:lnTo>
                    <a:pt x="2941784" y="165778"/>
                  </a:lnTo>
                  <a:lnTo>
                    <a:pt x="2941784" y="165778"/>
                  </a:lnTo>
                  <a:close/>
                  <a:moveTo>
                    <a:pt x="148083" y="158327"/>
                  </a:moveTo>
                  <a:lnTo>
                    <a:pt x="167951" y="180369"/>
                  </a:lnTo>
                  <a:lnTo>
                    <a:pt x="193097" y="197133"/>
                  </a:lnTo>
                  <a:lnTo>
                    <a:pt x="224452" y="209861"/>
                  </a:lnTo>
                  <a:lnTo>
                    <a:pt x="226625" y="227867"/>
                  </a:lnTo>
                  <a:lnTo>
                    <a:pt x="231903" y="241527"/>
                  </a:lnTo>
                  <a:lnTo>
                    <a:pt x="237181" y="248978"/>
                  </a:lnTo>
                  <a:lnTo>
                    <a:pt x="244631" y="256428"/>
                  </a:lnTo>
                  <a:lnTo>
                    <a:pt x="252082" y="266983"/>
                  </a:lnTo>
                  <a:lnTo>
                    <a:pt x="239664" y="269157"/>
                  </a:lnTo>
                  <a:lnTo>
                    <a:pt x="227246" y="271330"/>
                  </a:lnTo>
                  <a:lnTo>
                    <a:pt x="215760" y="276607"/>
                  </a:lnTo>
                  <a:lnTo>
                    <a:pt x="208309" y="284058"/>
                  </a:lnTo>
                  <a:lnTo>
                    <a:pt x="207378" y="287162"/>
                  </a:lnTo>
                  <a:lnTo>
                    <a:pt x="205205" y="291509"/>
                  </a:lnTo>
                  <a:lnTo>
                    <a:pt x="203032" y="294613"/>
                  </a:lnTo>
                  <a:lnTo>
                    <a:pt x="200858" y="296786"/>
                  </a:lnTo>
                  <a:lnTo>
                    <a:pt x="197754" y="299891"/>
                  </a:lnTo>
                  <a:lnTo>
                    <a:pt x="186267" y="302064"/>
                  </a:lnTo>
                  <a:lnTo>
                    <a:pt x="170745" y="304237"/>
                  </a:lnTo>
                  <a:lnTo>
                    <a:pt x="151808" y="302064"/>
                  </a:lnTo>
                  <a:lnTo>
                    <a:pt x="137217" y="299891"/>
                  </a:lnTo>
                  <a:lnTo>
                    <a:pt x="134113" y="289335"/>
                  </a:lnTo>
                  <a:lnTo>
                    <a:pt x="131939" y="281885"/>
                  </a:lnTo>
                  <a:lnTo>
                    <a:pt x="129766" y="276607"/>
                  </a:lnTo>
                  <a:lnTo>
                    <a:pt x="124489" y="266983"/>
                  </a:lnTo>
                  <a:lnTo>
                    <a:pt x="148393" y="259533"/>
                  </a:lnTo>
                  <a:lnTo>
                    <a:pt x="148393" y="256428"/>
                  </a:lnTo>
                  <a:lnTo>
                    <a:pt x="129456" y="254255"/>
                  </a:lnTo>
                  <a:lnTo>
                    <a:pt x="117038" y="249909"/>
                  </a:lnTo>
                  <a:lnTo>
                    <a:pt x="107725" y="242458"/>
                  </a:lnTo>
                  <a:lnTo>
                    <a:pt x="106793" y="237181"/>
                  </a:lnTo>
                  <a:lnTo>
                    <a:pt x="102758" y="231903"/>
                  </a:lnTo>
                  <a:lnTo>
                    <a:pt x="100584" y="226625"/>
                  </a:lnTo>
                  <a:lnTo>
                    <a:pt x="100584" y="220417"/>
                  </a:lnTo>
                  <a:lnTo>
                    <a:pt x="100584" y="217312"/>
                  </a:lnTo>
                  <a:lnTo>
                    <a:pt x="100584" y="212966"/>
                  </a:lnTo>
                  <a:lnTo>
                    <a:pt x="102758" y="212966"/>
                  </a:lnTo>
                  <a:lnTo>
                    <a:pt x="104931" y="212034"/>
                  </a:lnTo>
                  <a:lnTo>
                    <a:pt x="107104" y="212034"/>
                  </a:lnTo>
                  <a:lnTo>
                    <a:pt x="108035" y="212034"/>
                  </a:lnTo>
                  <a:lnTo>
                    <a:pt x="112071" y="209861"/>
                  </a:lnTo>
                  <a:lnTo>
                    <a:pt x="113623" y="204894"/>
                  </a:lnTo>
                  <a:lnTo>
                    <a:pt x="113623" y="198685"/>
                  </a:lnTo>
                  <a:lnTo>
                    <a:pt x="113623" y="195581"/>
                  </a:lnTo>
                  <a:lnTo>
                    <a:pt x="114554" y="193408"/>
                  </a:lnTo>
                  <a:lnTo>
                    <a:pt x="116728" y="190303"/>
                  </a:lnTo>
                  <a:lnTo>
                    <a:pt x="118901" y="190303"/>
                  </a:lnTo>
                  <a:lnTo>
                    <a:pt x="121074" y="188130"/>
                  </a:lnTo>
                  <a:lnTo>
                    <a:pt x="122005" y="188130"/>
                  </a:lnTo>
                  <a:lnTo>
                    <a:pt x="124178" y="188130"/>
                  </a:lnTo>
                  <a:lnTo>
                    <a:pt x="127283" y="185957"/>
                  </a:lnTo>
                  <a:lnTo>
                    <a:pt x="129456" y="178506"/>
                  </a:lnTo>
                  <a:lnTo>
                    <a:pt x="131629" y="173229"/>
                  </a:lnTo>
                  <a:lnTo>
                    <a:pt x="133802" y="167951"/>
                  </a:lnTo>
                  <a:lnTo>
                    <a:pt x="136907" y="162674"/>
                  </a:lnTo>
                  <a:lnTo>
                    <a:pt x="139080" y="160500"/>
                  </a:lnTo>
                  <a:lnTo>
                    <a:pt x="141253" y="160500"/>
                  </a:lnTo>
                  <a:lnTo>
                    <a:pt x="142184" y="158327"/>
                  </a:lnTo>
                  <a:lnTo>
                    <a:pt x="144357" y="158327"/>
                  </a:lnTo>
                  <a:lnTo>
                    <a:pt x="148083" y="158327"/>
                  </a:lnTo>
                  <a:lnTo>
                    <a:pt x="148083" y="158327"/>
                  </a:lnTo>
                  <a:lnTo>
                    <a:pt x="148083" y="158327"/>
                  </a:lnTo>
                  <a:close/>
                  <a:moveTo>
                    <a:pt x="1222846" y="138148"/>
                  </a:moveTo>
                  <a:lnTo>
                    <a:pt x="1228124" y="140322"/>
                  </a:lnTo>
                  <a:lnTo>
                    <a:pt x="1233401" y="141253"/>
                  </a:lnTo>
                  <a:lnTo>
                    <a:pt x="1236506" y="143426"/>
                  </a:lnTo>
                  <a:lnTo>
                    <a:pt x="1242714" y="145599"/>
                  </a:lnTo>
                  <a:lnTo>
                    <a:pt x="1242714" y="150877"/>
                  </a:lnTo>
                  <a:lnTo>
                    <a:pt x="1243646" y="155223"/>
                  </a:lnTo>
                  <a:lnTo>
                    <a:pt x="1243646" y="158327"/>
                  </a:lnTo>
                  <a:lnTo>
                    <a:pt x="1245819" y="162674"/>
                  </a:lnTo>
                  <a:lnTo>
                    <a:pt x="1233401" y="162674"/>
                  </a:lnTo>
                  <a:lnTo>
                    <a:pt x="1231228" y="158327"/>
                  </a:lnTo>
                  <a:lnTo>
                    <a:pt x="1229055" y="155223"/>
                  </a:lnTo>
                  <a:lnTo>
                    <a:pt x="1225950" y="150877"/>
                  </a:lnTo>
                  <a:lnTo>
                    <a:pt x="1223777" y="148704"/>
                  </a:lnTo>
                  <a:lnTo>
                    <a:pt x="1223777" y="143426"/>
                  </a:lnTo>
                  <a:lnTo>
                    <a:pt x="1222846" y="138148"/>
                  </a:lnTo>
                  <a:lnTo>
                    <a:pt x="1222846" y="138148"/>
                  </a:lnTo>
                  <a:lnTo>
                    <a:pt x="1222846" y="138148"/>
                  </a:lnTo>
                  <a:close/>
                  <a:moveTo>
                    <a:pt x="1730114" y="113934"/>
                  </a:moveTo>
                  <a:lnTo>
                    <a:pt x="1736323" y="123557"/>
                  </a:lnTo>
                  <a:lnTo>
                    <a:pt x="1741601" y="141563"/>
                  </a:lnTo>
                  <a:lnTo>
                    <a:pt x="1749051" y="158327"/>
                  </a:lnTo>
                  <a:lnTo>
                    <a:pt x="1758365" y="175091"/>
                  </a:lnTo>
                  <a:lnTo>
                    <a:pt x="1763642" y="182542"/>
                  </a:lnTo>
                  <a:lnTo>
                    <a:pt x="1766747" y="178196"/>
                  </a:lnTo>
                  <a:lnTo>
                    <a:pt x="1768920" y="177265"/>
                  </a:lnTo>
                  <a:lnTo>
                    <a:pt x="1772956" y="177265"/>
                  </a:lnTo>
                  <a:lnTo>
                    <a:pt x="1776060" y="175091"/>
                  </a:lnTo>
                  <a:lnTo>
                    <a:pt x="1783511" y="175091"/>
                  </a:lnTo>
                  <a:lnTo>
                    <a:pt x="1783511" y="178196"/>
                  </a:lnTo>
                  <a:lnTo>
                    <a:pt x="1787547" y="178196"/>
                  </a:lnTo>
                  <a:lnTo>
                    <a:pt x="1787547" y="189682"/>
                  </a:lnTo>
                  <a:lnTo>
                    <a:pt x="1759296" y="192787"/>
                  </a:lnTo>
                  <a:lnTo>
                    <a:pt x="1756192" y="222279"/>
                  </a:lnTo>
                  <a:lnTo>
                    <a:pt x="1746878" y="246494"/>
                  </a:lnTo>
                  <a:lnTo>
                    <a:pt x="1739428" y="270709"/>
                  </a:lnTo>
                  <a:lnTo>
                    <a:pt x="1736323" y="290888"/>
                  </a:lnTo>
                  <a:lnTo>
                    <a:pt x="1734150" y="311067"/>
                  </a:lnTo>
                  <a:lnTo>
                    <a:pt x="1734150" y="327831"/>
                  </a:lnTo>
                  <a:lnTo>
                    <a:pt x="1730114" y="343664"/>
                  </a:lnTo>
                  <a:lnTo>
                    <a:pt x="1727010" y="343664"/>
                  </a:lnTo>
                  <a:lnTo>
                    <a:pt x="1727010" y="340559"/>
                  </a:lnTo>
                  <a:lnTo>
                    <a:pt x="1721732" y="333108"/>
                  </a:lnTo>
                  <a:lnTo>
                    <a:pt x="1712419" y="323485"/>
                  </a:lnTo>
                  <a:lnTo>
                    <a:pt x="1701864" y="310756"/>
                  </a:lnTo>
                  <a:lnTo>
                    <a:pt x="1692550" y="298028"/>
                  </a:lnTo>
                  <a:lnTo>
                    <a:pt x="1685100" y="285300"/>
                  </a:lnTo>
                  <a:lnTo>
                    <a:pt x="1681064" y="273813"/>
                  </a:lnTo>
                  <a:lnTo>
                    <a:pt x="1683237" y="266363"/>
                  </a:lnTo>
                  <a:lnTo>
                    <a:pt x="1687273" y="264189"/>
                  </a:lnTo>
                  <a:lnTo>
                    <a:pt x="1690377" y="264189"/>
                  </a:lnTo>
                  <a:lnTo>
                    <a:pt x="1692550" y="264189"/>
                  </a:lnTo>
                  <a:lnTo>
                    <a:pt x="1694723" y="264189"/>
                  </a:lnTo>
                  <a:lnTo>
                    <a:pt x="1695655" y="264189"/>
                  </a:lnTo>
                  <a:lnTo>
                    <a:pt x="1697828" y="264189"/>
                  </a:lnTo>
                  <a:lnTo>
                    <a:pt x="1700001" y="263879"/>
                  </a:lnTo>
                  <a:lnTo>
                    <a:pt x="1703106" y="259533"/>
                  </a:lnTo>
                  <a:lnTo>
                    <a:pt x="1700001" y="259533"/>
                  </a:lnTo>
                  <a:lnTo>
                    <a:pt x="1700001" y="256428"/>
                  </a:lnTo>
                  <a:lnTo>
                    <a:pt x="1683237" y="254255"/>
                  </a:lnTo>
                  <a:lnTo>
                    <a:pt x="1673924" y="248978"/>
                  </a:lnTo>
                  <a:lnTo>
                    <a:pt x="1666473" y="239354"/>
                  </a:lnTo>
                  <a:lnTo>
                    <a:pt x="1673924" y="237181"/>
                  </a:lnTo>
                  <a:lnTo>
                    <a:pt x="1680132" y="235007"/>
                  </a:lnTo>
                  <a:lnTo>
                    <a:pt x="1683237" y="234076"/>
                  </a:lnTo>
                  <a:lnTo>
                    <a:pt x="1687273" y="231903"/>
                  </a:lnTo>
                  <a:lnTo>
                    <a:pt x="1690377" y="229730"/>
                  </a:lnTo>
                  <a:lnTo>
                    <a:pt x="1694413" y="226625"/>
                  </a:lnTo>
                  <a:lnTo>
                    <a:pt x="1694413" y="222279"/>
                  </a:lnTo>
                  <a:lnTo>
                    <a:pt x="1679822" y="222279"/>
                  </a:lnTo>
                  <a:lnTo>
                    <a:pt x="1675786" y="224452"/>
                  </a:lnTo>
                  <a:lnTo>
                    <a:pt x="1672682" y="224452"/>
                  </a:lnTo>
                  <a:lnTo>
                    <a:pt x="1668646" y="226625"/>
                  </a:lnTo>
                  <a:lnTo>
                    <a:pt x="1663369" y="226625"/>
                  </a:lnTo>
                  <a:lnTo>
                    <a:pt x="1654055" y="209861"/>
                  </a:lnTo>
                  <a:lnTo>
                    <a:pt x="1643500" y="193097"/>
                  </a:lnTo>
                  <a:lnTo>
                    <a:pt x="1644431" y="187820"/>
                  </a:lnTo>
                  <a:lnTo>
                    <a:pt x="1644431" y="184715"/>
                  </a:lnTo>
                  <a:lnTo>
                    <a:pt x="1646604" y="182542"/>
                  </a:lnTo>
                  <a:lnTo>
                    <a:pt x="1648778" y="178196"/>
                  </a:lnTo>
                  <a:lnTo>
                    <a:pt x="1648778" y="175091"/>
                  </a:lnTo>
                  <a:lnTo>
                    <a:pt x="1650951" y="169814"/>
                  </a:lnTo>
                  <a:lnTo>
                    <a:pt x="1646915" y="169814"/>
                  </a:lnTo>
                  <a:lnTo>
                    <a:pt x="1646915" y="165468"/>
                  </a:lnTo>
                  <a:lnTo>
                    <a:pt x="1643810" y="167641"/>
                  </a:lnTo>
                  <a:lnTo>
                    <a:pt x="1641637" y="167641"/>
                  </a:lnTo>
                  <a:lnTo>
                    <a:pt x="1639464" y="167641"/>
                  </a:lnTo>
                  <a:lnTo>
                    <a:pt x="1639464" y="167641"/>
                  </a:lnTo>
                  <a:lnTo>
                    <a:pt x="1637291" y="167641"/>
                  </a:lnTo>
                  <a:lnTo>
                    <a:pt x="1637291" y="165468"/>
                  </a:lnTo>
                  <a:lnTo>
                    <a:pt x="1634187" y="162363"/>
                  </a:lnTo>
                  <a:lnTo>
                    <a:pt x="1632013" y="158017"/>
                  </a:lnTo>
                  <a:lnTo>
                    <a:pt x="1629840" y="154912"/>
                  </a:lnTo>
                  <a:lnTo>
                    <a:pt x="1628909" y="152739"/>
                  </a:lnTo>
                  <a:lnTo>
                    <a:pt x="1628909" y="147462"/>
                  </a:lnTo>
                  <a:lnTo>
                    <a:pt x="1626736" y="141253"/>
                  </a:lnTo>
                  <a:lnTo>
                    <a:pt x="1646604" y="128525"/>
                  </a:lnTo>
                  <a:lnTo>
                    <a:pt x="1666473" y="117969"/>
                  </a:lnTo>
                  <a:lnTo>
                    <a:pt x="1668646" y="123247"/>
                  </a:lnTo>
                  <a:lnTo>
                    <a:pt x="1670819" y="128525"/>
                  </a:lnTo>
                  <a:lnTo>
                    <a:pt x="1672992" y="130698"/>
                  </a:lnTo>
                  <a:lnTo>
                    <a:pt x="1676097" y="132871"/>
                  </a:lnTo>
                  <a:lnTo>
                    <a:pt x="1678270" y="132871"/>
                  </a:lnTo>
                  <a:lnTo>
                    <a:pt x="1680443" y="133802"/>
                  </a:lnTo>
                  <a:lnTo>
                    <a:pt x="1683547" y="135975"/>
                  </a:lnTo>
                  <a:lnTo>
                    <a:pt x="1687583" y="138148"/>
                  </a:lnTo>
                  <a:lnTo>
                    <a:pt x="1690688" y="148704"/>
                  </a:lnTo>
                  <a:lnTo>
                    <a:pt x="1692861" y="162363"/>
                  </a:lnTo>
                  <a:lnTo>
                    <a:pt x="1695034" y="175091"/>
                  </a:lnTo>
                  <a:lnTo>
                    <a:pt x="1703416" y="175091"/>
                  </a:lnTo>
                  <a:lnTo>
                    <a:pt x="1703416" y="165468"/>
                  </a:lnTo>
                  <a:lnTo>
                    <a:pt x="1700311" y="154912"/>
                  </a:lnTo>
                  <a:lnTo>
                    <a:pt x="1700311" y="141253"/>
                  </a:lnTo>
                  <a:lnTo>
                    <a:pt x="1703416" y="128525"/>
                  </a:lnTo>
                  <a:lnTo>
                    <a:pt x="1707452" y="117969"/>
                  </a:lnTo>
                  <a:lnTo>
                    <a:pt x="1730114" y="113934"/>
                  </a:lnTo>
                  <a:lnTo>
                    <a:pt x="1730114" y="113934"/>
                  </a:lnTo>
                  <a:lnTo>
                    <a:pt x="1730114" y="113934"/>
                  </a:lnTo>
                  <a:close/>
                  <a:moveTo>
                    <a:pt x="2755827" y="104620"/>
                  </a:moveTo>
                  <a:lnTo>
                    <a:pt x="2761105" y="108966"/>
                  </a:lnTo>
                  <a:lnTo>
                    <a:pt x="2765140" y="112071"/>
                  </a:lnTo>
                  <a:lnTo>
                    <a:pt x="2770418" y="112071"/>
                  </a:lnTo>
                  <a:lnTo>
                    <a:pt x="2775696" y="112071"/>
                  </a:lnTo>
                  <a:lnTo>
                    <a:pt x="2785009" y="114244"/>
                  </a:lnTo>
                  <a:lnTo>
                    <a:pt x="2782836" y="118590"/>
                  </a:lnTo>
                  <a:lnTo>
                    <a:pt x="2782836" y="119522"/>
                  </a:lnTo>
                  <a:lnTo>
                    <a:pt x="2782836" y="121695"/>
                  </a:lnTo>
                  <a:lnTo>
                    <a:pt x="2781905" y="123868"/>
                  </a:lnTo>
                  <a:lnTo>
                    <a:pt x="2781905" y="126041"/>
                  </a:lnTo>
                  <a:lnTo>
                    <a:pt x="2768245" y="133492"/>
                  </a:lnTo>
                  <a:lnTo>
                    <a:pt x="2750550" y="136596"/>
                  </a:lnTo>
                  <a:lnTo>
                    <a:pt x="2731613" y="138769"/>
                  </a:lnTo>
                  <a:lnTo>
                    <a:pt x="2730681" y="134423"/>
                  </a:lnTo>
                  <a:lnTo>
                    <a:pt x="2730681" y="131319"/>
                  </a:lnTo>
                  <a:lnTo>
                    <a:pt x="2728508" y="126972"/>
                  </a:lnTo>
                  <a:lnTo>
                    <a:pt x="2728508" y="121695"/>
                  </a:lnTo>
                  <a:lnTo>
                    <a:pt x="2733786" y="118590"/>
                  </a:lnTo>
                  <a:lnTo>
                    <a:pt x="2737821" y="114244"/>
                  </a:lnTo>
                  <a:lnTo>
                    <a:pt x="2740926" y="112071"/>
                  </a:lnTo>
                  <a:lnTo>
                    <a:pt x="2744961" y="108966"/>
                  </a:lnTo>
                  <a:lnTo>
                    <a:pt x="2748066" y="106793"/>
                  </a:lnTo>
                  <a:lnTo>
                    <a:pt x="2755827" y="104620"/>
                  </a:lnTo>
                  <a:lnTo>
                    <a:pt x="2755827" y="104620"/>
                  </a:lnTo>
                  <a:lnTo>
                    <a:pt x="2755827" y="104620"/>
                  </a:lnTo>
                  <a:close/>
                  <a:moveTo>
                    <a:pt x="2195472" y="104620"/>
                  </a:moveTo>
                  <a:lnTo>
                    <a:pt x="2210063" y="106793"/>
                  </a:lnTo>
                  <a:lnTo>
                    <a:pt x="2220619" y="112071"/>
                  </a:lnTo>
                  <a:lnTo>
                    <a:pt x="2231174" y="118280"/>
                  </a:lnTo>
                  <a:lnTo>
                    <a:pt x="2228069" y="121384"/>
                  </a:lnTo>
                  <a:lnTo>
                    <a:pt x="2225896" y="126662"/>
                  </a:lnTo>
                  <a:lnTo>
                    <a:pt x="2222792" y="128835"/>
                  </a:lnTo>
                  <a:lnTo>
                    <a:pt x="2217514" y="131008"/>
                  </a:lnTo>
                  <a:lnTo>
                    <a:pt x="2211305" y="133181"/>
                  </a:lnTo>
                  <a:lnTo>
                    <a:pt x="2203855" y="133181"/>
                  </a:lnTo>
                  <a:lnTo>
                    <a:pt x="2198577" y="136286"/>
                  </a:lnTo>
                  <a:lnTo>
                    <a:pt x="2193300" y="136286"/>
                  </a:lnTo>
                  <a:lnTo>
                    <a:pt x="2188022" y="138459"/>
                  </a:lnTo>
                  <a:lnTo>
                    <a:pt x="2180571" y="138459"/>
                  </a:lnTo>
                  <a:lnTo>
                    <a:pt x="2180571" y="126972"/>
                  </a:lnTo>
                  <a:lnTo>
                    <a:pt x="2181502" y="119522"/>
                  </a:lnTo>
                  <a:lnTo>
                    <a:pt x="2188953" y="114244"/>
                  </a:lnTo>
                  <a:lnTo>
                    <a:pt x="2195472" y="104620"/>
                  </a:lnTo>
                  <a:lnTo>
                    <a:pt x="2195472" y="104620"/>
                  </a:lnTo>
                  <a:lnTo>
                    <a:pt x="2195472" y="104620"/>
                  </a:lnTo>
                  <a:close/>
                  <a:moveTo>
                    <a:pt x="798156" y="104620"/>
                  </a:moveTo>
                  <a:lnTo>
                    <a:pt x="812747" y="104620"/>
                  </a:lnTo>
                  <a:lnTo>
                    <a:pt x="815852" y="114244"/>
                  </a:lnTo>
                  <a:lnTo>
                    <a:pt x="819887" y="119522"/>
                  </a:lnTo>
                  <a:lnTo>
                    <a:pt x="822992" y="126972"/>
                  </a:lnTo>
                  <a:lnTo>
                    <a:pt x="825165" y="138459"/>
                  </a:lnTo>
                  <a:lnTo>
                    <a:pt x="822060" y="138459"/>
                  </a:lnTo>
                  <a:lnTo>
                    <a:pt x="810574" y="131008"/>
                  </a:lnTo>
                  <a:lnTo>
                    <a:pt x="803123" y="123557"/>
                  </a:lnTo>
                  <a:lnTo>
                    <a:pt x="797846" y="116107"/>
                  </a:lnTo>
                  <a:lnTo>
                    <a:pt x="797846" y="104620"/>
                  </a:lnTo>
                  <a:lnTo>
                    <a:pt x="798156" y="104620"/>
                  </a:lnTo>
                  <a:lnTo>
                    <a:pt x="798156" y="104620"/>
                  </a:lnTo>
                  <a:close/>
                  <a:moveTo>
                    <a:pt x="2852997" y="81337"/>
                  </a:moveTo>
                  <a:lnTo>
                    <a:pt x="2856101" y="81337"/>
                  </a:lnTo>
                  <a:lnTo>
                    <a:pt x="2860137" y="83510"/>
                  </a:lnTo>
                  <a:lnTo>
                    <a:pt x="2861068" y="83510"/>
                  </a:lnTo>
                  <a:lnTo>
                    <a:pt x="2863241" y="83510"/>
                  </a:lnTo>
                  <a:lnTo>
                    <a:pt x="2865415" y="84441"/>
                  </a:lnTo>
                  <a:lnTo>
                    <a:pt x="2861379" y="88788"/>
                  </a:lnTo>
                  <a:lnTo>
                    <a:pt x="2858274" y="91892"/>
                  </a:lnTo>
                  <a:lnTo>
                    <a:pt x="2856101" y="97170"/>
                  </a:lnTo>
                  <a:lnTo>
                    <a:pt x="2853928" y="101516"/>
                  </a:lnTo>
                  <a:lnTo>
                    <a:pt x="2852997" y="108966"/>
                  </a:lnTo>
                  <a:lnTo>
                    <a:pt x="2856101" y="108966"/>
                  </a:lnTo>
                  <a:lnTo>
                    <a:pt x="2860137" y="103689"/>
                  </a:lnTo>
                  <a:lnTo>
                    <a:pt x="2863241" y="99343"/>
                  </a:lnTo>
                  <a:lnTo>
                    <a:pt x="2867277" y="96238"/>
                  </a:lnTo>
                  <a:lnTo>
                    <a:pt x="2872555" y="94065"/>
                  </a:lnTo>
                  <a:lnTo>
                    <a:pt x="2883110" y="104620"/>
                  </a:lnTo>
                  <a:lnTo>
                    <a:pt x="2896770" y="114244"/>
                  </a:lnTo>
                  <a:lnTo>
                    <a:pt x="2905151" y="121695"/>
                  </a:lnTo>
                  <a:lnTo>
                    <a:pt x="2905151" y="145910"/>
                  </a:lnTo>
                  <a:lnTo>
                    <a:pt x="2911360" y="151187"/>
                  </a:lnTo>
                  <a:lnTo>
                    <a:pt x="2916638" y="155533"/>
                  </a:lnTo>
                  <a:lnTo>
                    <a:pt x="2921916" y="156465"/>
                  </a:lnTo>
                  <a:lnTo>
                    <a:pt x="2925952" y="163915"/>
                  </a:lnTo>
                  <a:lnTo>
                    <a:pt x="2929056" y="178817"/>
                  </a:lnTo>
                  <a:lnTo>
                    <a:pt x="2921605" y="188441"/>
                  </a:lnTo>
                  <a:lnTo>
                    <a:pt x="2918501" y="198064"/>
                  </a:lnTo>
                  <a:lnTo>
                    <a:pt x="2911050" y="203342"/>
                  </a:lnTo>
                  <a:lnTo>
                    <a:pt x="2901737" y="205515"/>
                  </a:lnTo>
                  <a:lnTo>
                    <a:pt x="2884972" y="206446"/>
                  </a:lnTo>
                  <a:lnTo>
                    <a:pt x="2872555" y="195891"/>
                  </a:lnTo>
                  <a:lnTo>
                    <a:pt x="2853618" y="186267"/>
                  </a:lnTo>
                  <a:lnTo>
                    <a:pt x="2833749" y="180990"/>
                  </a:lnTo>
                  <a:lnTo>
                    <a:pt x="2813881" y="173539"/>
                  </a:lnTo>
                  <a:lnTo>
                    <a:pt x="2796185" y="166089"/>
                  </a:lnTo>
                  <a:lnTo>
                    <a:pt x="2784699" y="155533"/>
                  </a:lnTo>
                  <a:lnTo>
                    <a:pt x="2792149" y="151187"/>
                  </a:lnTo>
                  <a:lnTo>
                    <a:pt x="2797427" y="148083"/>
                  </a:lnTo>
                  <a:lnTo>
                    <a:pt x="2801463" y="143736"/>
                  </a:lnTo>
                  <a:lnTo>
                    <a:pt x="2803636" y="138459"/>
                  </a:lnTo>
                  <a:lnTo>
                    <a:pt x="2804567" y="128835"/>
                  </a:lnTo>
                  <a:lnTo>
                    <a:pt x="2803636" y="125731"/>
                  </a:lnTo>
                  <a:lnTo>
                    <a:pt x="2801463" y="119522"/>
                  </a:lnTo>
                  <a:lnTo>
                    <a:pt x="2801463" y="111760"/>
                  </a:lnTo>
                  <a:lnTo>
                    <a:pt x="2801463" y="104310"/>
                  </a:lnTo>
                  <a:lnTo>
                    <a:pt x="2801463" y="103378"/>
                  </a:lnTo>
                  <a:lnTo>
                    <a:pt x="2803636" y="103378"/>
                  </a:lnTo>
                  <a:lnTo>
                    <a:pt x="2803636" y="103378"/>
                  </a:lnTo>
                  <a:lnTo>
                    <a:pt x="2803636" y="103378"/>
                  </a:lnTo>
                  <a:lnTo>
                    <a:pt x="2803636" y="103378"/>
                  </a:lnTo>
                  <a:lnTo>
                    <a:pt x="2804567" y="101205"/>
                  </a:lnTo>
                  <a:lnTo>
                    <a:pt x="2821331" y="96859"/>
                  </a:lnTo>
                  <a:lnTo>
                    <a:pt x="2839027" y="88477"/>
                  </a:lnTo>
                  <a:lnTo>
                    <a:pt x="2852997" y="81337"/>
                  </a:lnTo>
                  <a:lnTo>
                    <a:pt x="2852997" y="81337"/>
                  </a:lnTo>
                  <a:lnTo>
                    <a:pt x="2852997" y="81337"/>
                  </a:lnTo>
                  <a:close/>
                  <a:moveTo>
                    <a:pt x="2621404" y="76991"/>
                  </a:moveTo>
                  <a:lnTo>
                    <a:pt x="2631959" y="76991"/>
                  </a:lnTo>
                  <a:lnTo>
                    <a:pt x="2646550" y="91892"/>
                  </a:lnTo>
                  <a:lnTo>
                    <a:pt x="2665487" y="104620"/>
                  </a:lnTo>
                  <a:lnTo>
                    <a:pt x="2665487" y="108656"/>
                  </a:lnTo>
                  <a:lnTo>
                    <a:pt x="2661451" y="108656"/>
                  </a:lnTo>
                  <a:lnTo>
                    <a:pt x="2661451" y="113934"/>
                  </a:lnTo>
                  <a:lnTo>
                    <a:pt x="2643756" y="104310"/>
                  </a:lnTo>
                  <a:lnTo>
                    <a:pt x="2631338" y="91582"/>
                  </a:lnTo>
                  <a:lnTo>
                    <a:pt x="2621404" y="76991"/>
                  </a:lnTo>
                  <a:lnTo>
                    <a:pt x="2621404" y="76991"/>
                  </a:lnTo>
                  <a:lnTo>
                    <a:pt x="2621404" y="76991"/>
                  </a:lnTo>
                  <a:close/>
                  <a:moveTo>
                    <a:pt x="2255078" y="71713"/>
                  </a:moveTo>
                  <a:lnTo>
                    <a:pt x="2269669" y="76059"/>
                  </a:lnTo>
                  <a:lnTo>
                    <a:pt x="2281155" y="79164"/>
                  </a:lnTo>
                  <a:lnTo>
                    <a:pt x="2291711" y="84441"/>
                  </a:lnTo>
                  <a:lnTo>
                    <a:pt x="2291711" y="94065"/>
                  </a:lnTo>
                  <a:lnTo>
                    <a:pt x="2282397" y="96238"/>
                  </a:lnTo>
                  <a:lnTo>
                    <a:pt x="2274015" y="99343"/>
                  </a:lnTo>
                  <a:lnTo>
                    <a:pt x="2260356" y="101516"/>
                  </a:lnTo>
                  <a:lnTo>
                    <a:pt x="2255078" y="103689"/>
                  </a:lnTo>
                  <a:lnTo>
                    <a:pt x="2251974" y="104620"/>
                  </a:lnTo>
                  <a:lnTo>
                    <a:pt x="2245765" y="104620"/>
                  </a:lnTo>
                  <a:lnTo>
                    <a:pt x="2240487" y="104620"/>
                  </a:lnTo>
                  <a:lnTo>
                    <a:pt x="2240487" y="94065"/>
                  </a:lnTo>
                  <a:lnTo>
                    <a:pt x="2244523" y="88788"/>
                  </a:lnTo>
                  <a:lnTo>
                    <a:pt x="2249800" y="81337"/>
                  </a:lnTo>
                  <a:lnTo>
                    <a:pt x="2255078" y="71713"/>
                  </a:lnTo>
                  <a:lnTo>
                    <a:pt x="2255078" y="71713"/>
                  </a:lnTo>
                  <a:lnTo>
                    <a:pt x="2255078" y="71713"/>
                  </a:lnTo>
                  <a:close/>
                  <a:moveTo>
                    <a:pt x="1810520" y="61158"/>
                  </a:moveTo>
                  <a:lnTo>
                    <a:pt x="1810520" y="81337"/>
                  </a:lnTo>
                  <a:lnTo>
                    <a:pt x="1817970" y="81337"/>
                  </a:lnTo>
                  <a:lnTo>
                    <a:pt x="1822006" y="79164"/>
                  </a:lnTo>
                  <a:lnTo>
                    <a:pt x="1825111" y="79164"/>
                  </a:lnTo>
                  <a:lnTo>
                    <a:pt x="1829146" y="79164"/>
                  </a:lnTo>
                  <a:lnTo>
                    <a:pt x="1830078" y="79164"/>
                  </a:lnTo>
                  <a:lnTo>
                    <a:pt x="1834114" y="81337"/>
                  </a:lnTo>
                  <a:lnTo>
                    <a:pt x="1839391" y="84441"/>
                  </a:lnTo>
                  <a:lnTo>
                    <a:pt x="1839391" y="94065"/>
                  </a:lnTo>
                  <a:lnTo>
                    <a:pt x="1843427" y="96238"/>
                  </a:lnTo>
                  <a:lnTo>
                    <a:pt x="1848705" y="96238"/>
                  </a:lnTo>
                  <a:lnTo>
                    <a:pt x="1851809" y="94065"/>
                  </a:lnTo>
                  <a:lnTo>
                    <a:pt x="1858018" y="94065"/>
                  </a:lnTo>
                  <a:lnTo>
                    <a:pt x="1858949" y="91892"/>
                  </a:lnTo>
                  <a:lnTo>
                    <a:pt x="1862985" y="94065"/>
                  </a:lnTo>
                  <a:lnTo>
                    <a:pt x="1866090" y="97170"/>
                  </a:lnTo>
                  <a:lnTo>
                    <a:pt x="1870125" y="103378"/>
                  </a:lnTo>
                  <a:lnTo>
                    <a:pt x="1873230" y="108656"/>
                  </a:lnTo>
                  <a:lnTo>
                    <a:pt x="1867952" y="121384"/>
                  </a:lnTo>
                  <a:lnTo>
                    <a:pt x="1862675" y="134113"/>
                  </a:lnTo>
                  <a:lnTo>
                    <a:pt x="1858639" y="149014"/>
                  </a:lnTo>
                  <a:lnTo>
                    <a:pt x="1846221" y="149014"/>
                  </a:lnTo>
                  <a:lnTo>
                    <a:pt x="1836908" y="153360"/>
                  </a:lnTo>
                  <a:lnTo>
                    <a:pt x="1828526" y="158638"/>
                  </a:lnTo>
                  <a:lnTo>
                    <a:pt x="1813935" y="162984"/>
                  </a:lnTo>
                  <a:lnTo>
                    <a:pt x="1804621" y="155533"/>
                  </a:lnTo>
                  <a:lnTo>
                    <a:pt x="1792203" y="151187"/>
                  </a:lnTo>
                  <a:lnTo>
                    <a:pt x="1779786" y="145910"/>
                  </a:lnTo>
                  <a:lnTo>
                    <a:pt x="1777613" y="141563"/>
                  </a:lnTo>
                  <a:lnTo>
                    <a:pt x="1777613" y="138459"/>
                  </a:lnTo>
                  <a:lnTo>
                    <a:pt x="1775439" y="134113"/>
                  </a:lnTo>
                  <a:lnTo>
                    <a:pt x="1773266" y="128835"/>
                  </a:lnTo>
                  <a:lnTo>
                    <a:pt x="1767989" y="123557"/>
                  </a:lnTo>
                  <a:lnTo>
                    <a:pt x="1762711" y="118280"/>
                  </a:lnTo>
                  <a:lnTo>
                    <a:pt x="1758675" y="113934"/>
                  </a:lnTo>
                  <a:lnTo>
                    <a:pt x="1755571" y="106483"/>
                  </a:lnTo>
                  <a:lnTo>
                    <a:pt x="1753398" y="93755"/>
                  </a:lnTo>
                  <a:lnTo>
                    <a:pt x="1760848" y="84131"/>
                  </a:lnTo>
                  <a:lnTo>
                    <a:pt x="1766126" y="76680"/>
                  </a:lnTo>
                  <a:lnTo>
                    <a:pt x="1773577" y="76680"/>
                  </a:lnTo>
                  <a:lnTo>
                    <a:pt x="1779786" y="78853"/>
                  </a:lnTo>
                  <a:lnTo>
                    <a:pt x="1787236" y="81026"/>
                  </a:lnTo>
                  <a:lnTo>
                    <a:pt x="1794687" y="81026"/>
                  </a:lnTo>
                  <a:lnTo>
                    <a:pt x="1794687" y="68298"/>
                  </a:lnTo>
                  <a:lnTo>
                    <a:pt x="1797791" y="66125"/>
                  </a:lnTo>
                  <a:lnTo>
                    <a:pt x="1801827" y="63952"/>
                  </a:lnTo>
                  <a:lnTo>
                    <a:pt x="1802759" y="63952"/>
                  </a:lnTo>
                  <a:lnTo>
                    <a:pt x="1806794" y="61779"/>
                  </a:lnTo>
                  <a:lnTo>
                    <a:pt x="1810520" y="61158"/>
                  </a:lnTo>
                  <a:lnTo>
                    <a:pt x="1810520" y="61158"/>
                  </a:lnTo>
                  <a:lnTo>
                    <a:pt x="1810520" y="61158"/>
                  </a:lnTo>
                  <a:close/>
                  <a:moveTo>
                    <a:pt x="2281155" y="47498"/>
                  </a:moveTo>
                  <a:lnTo>
                    <a:pt x="2295747" y="47498"/>
                  </a:lnTo>
                  <a:lnTo>
                    <a:pt x="2304129" y="57122"/>
                  </a:lnTo>
                  <a:lnTo>
                    <a:pt x="2313442" y="62400"/>
                  </a:lnTo>
                  <a:lnTo>
                    <a:pt x="2320893" y="69850"/>
                  </a:lnTo>
                  <a:lnTo>
                    <a:pt x="2328343" y="81337"/>
                  </a:lnTo>
                  <a:lnTo>
                    <a:pt x="2311579" y="81337"/>
                  </a:lnTo>
                  <a:lnTo>
                    <a:pt x="2301024" y="69850"/>
                  </a:lnTo>
                  <a:lnTo>
                    <a:pt x="2289538" y="61468"/>
                  </a:lnTo>
                  <a:lnTo>
                    <a:pt x="2281155" y="47498"/>
                  </a:lnTo>
                  <a:lnTo>
                    <a:pt x="2281155" y="47498"/>
                  </a:lnTo>
                  <a:lnTo>
                    <a:pt x="2281155" y="47498"/>
                  </a:lnTo>
                  <a:close/>
                  <a:moveTo>
                    <a:pt x="439281" y="47498"/>
                  </a:moveTo>
                  <a:lnTo>
                    <a:pt x="451699" y="47498"/>
                  </a:lnTo>
                  <a:lnTo>
                    <a:pt x="456976" y="51844"/>
                  </a:lnTo>
                  <a:lnTo>
                    <a:pt x="461012" y="54949"/>
                  </a:lnTo>
                  <a:lnTo>
                    <a:pt x="463185" y="59295"/>
                  </a:lnTo>
                  <a:lnTo>
                    <a:pt x="466290" y="64573"/>
                  </a:lnTo>
                  <a:lnTo>
                    <a:pt x="468463" y="68919"/>
                  </a:lnTo>
                  <a:lnTo>
                    <a:pt x="477776" y="59295"/>
                  </a:lnTo>
                  <a:lnTo>
                    <a:pt x="488331" y="54949"/>
                  </a:lnTo>
                  <a:lnTo>
                    <a:pt x="505095" y="57122"/>
                  </a:lnTo>
                  <a:lnTo>
                    <a:pt x="505095" y="72023"/>
                  </a:lnTo>
                  <a:lnTo>
                    <a:pt x="528068" y="74197"/>
                  </a:lnTo>
                  <a:lnTo>
                    <a:pt x="548868" y="77301"/>
                  </a:lnTo>
                  <a:lnTo>
                    <a:pt x="566564" y="81647"/>
                  </a:lnTo>
                  <a:lnTo>
                    <a:pt x="586432" y="83820"/>
                  </a:lnTo>
                  <a:lnTo>
                    <a:pt x="608474" y="81647"/>
                  </a:lnTo>
                  <a:lnTo>
                    <a:pt x="608474" y="94376"/>
                  </a:lnTo>
                  <a:lnTo>
                    <a:pt x="612510" y="94376"/>
                  </a:lnTo>
                  <a:lnTo>
                    <a:pt x="615614" y="94376"/>
                  </a:lnTo>
                  <a:lnTo>
                    <a:pt x="617787" y="94376"/>
                  </a:lnTo>
                  <a:lnTo>
                    <a:pt x="619960" y="96549"/>
                  </a:lnTo>
                  <a:lnTo>
                    <a:pt x="622133" y="97480"/>
                  </a:lnTo>
                  <a:lnTo>
                    <a:pt x="618098" y="97480"/>
                  </a:lnTo>
                  <a:lnTo>
                    <a:pt x="601023" y="108656"/>
                  </a:lnTo>
                  <a:lnTo>
                    <a:pt x="581155" y="121384"/>
                  </a:lnTo>
                  <a:lnTo>
                    <a:pt x="557250" y="132871"/>
                  </a:lnTo>
                  <a:lnTo>
                    <a:pt x="535209" y="145599"/>
                  </a:lnTo>
                  <a:lnTo>
                    <a:pt x="519686" y="156154"/>
                  </a:lnTo>
                  <a:lnTo>
                    <a:pt x="508200" y="165778"/>
                  </a:lnTo>
                  <a:lnTo>
                    <a:pt x="524964" y="165778"/>
                  </a:lnTo>
                  <a:lnTo>
                    <a:pt x="530241" y="162674"/>
                  </a:lnTo>
                  <a:lnTo>
                    <a:pt x="535519" y="160500"/>
                  </a:lnTo>
                  <a:lnTo>
                    <a:pt x="541728" y="158327"/>
                  </a:lnTo>
                  <a:lnTo>
                    <a:pt x="549179" y="158327"/>
                  </a:lnTo>
                  <a:lnTo>
                    <a:pt x="549179" y="162674"/>
                  </a:lnTo>
                  <a:lnTo>
                    <a:pt x="527137" y="178506"/>
                  </a:lnTo>
                  <a:lnTo>
                    <a:pt x="508200" y="195270"/>
                  </a:lnTo>
                  <a:lnTo>
                    <a:pt x="492677" y="212034"/>
                  </a:lnTo>
                  <a:lnTo>
                    <a:pt x="473740" y="226936"/>
                  </a:lnTo>
                  <a:lnTo>
                    <a:pt x="453872" y="239664"/>
                  </a:lnTo>
                  <a:lnTo>
                    <a:pt x="427794" y="247115"/>
                  </a:lnTo>
                  <a:lnTo>
                    <a:pt x="427794" y="259843"/>
                  </a:lnTo>
                  <a:lnTo>
                    <a:pt x="415377" y="262016"/>
                  </a:lnTo>
                  <a:lnTo>
                    <a:pt x="400786" y="267294"/>
                  </a:lnTo>
                  <a:lnTo>
                    <a:pt x="392403" y="274745"/>
                  </a:lnTo>
                  <a:lnTo>
                    <a:pt x="397681" y="279091"/>
                  </a:lnTo>
                  <a:lnTo>
                    <a:pt x="400786" y="282195"/>
                  </a:lnTo>
                  <a:lnTo>
                    <a:pt x="402959" y="284368"/>
                  </a:lnTo>
                  <a:lnTo>
                    <a:pt x="402959" y="287473"/>
                  </a:lnTo>
                  <a:lnTo>
                    <a:pt x="402959" y="291819"/>
                  </a:lnTo>
                  <a:lnTo>
                    <a:pt x="400786" y="297097"/>
                  </a:lnTo>
                  <a:lnTo>
                    <a:pt x="400786" y="304547"/>
                  </a:lnTo>
                  <a:lnTo>
                    <a:pt x="361048" y="307652"/>
                  </a:lnTo>
                  <a:lnTo>
                    <a:pt x="361048" y="311998"/>
                  </a:lnTo>
                  <a:lnTo>
                    <a:pt x="366326" y="314171"/>
                  </a:lnTo>
                  <a:lnTo>
                    <a:pt x="368499" y="314171"/>
                  </a:lnTo>
                  <a:lnTo>
                    <a:pt x="371604" y="314171"/>
                  </a:lnTo>
                  <a:lnTo>
                    <a:pt x="371604" y="314171"/>
                  </a:lnTo>
                  <a:lnTo>
                    <a:pt x="373777" y="315103"/>
                  </a:lnTo>
                  <a:lnTo>
                    <a:pt x="373777" y="317276"/>
                  </a:lnTo>
                  <a:lnTo>
                    <a:pt x="377813" y="321622"/>
                  </a:lnTo>
                  <a:lnTo>
                    <a:pt x="371604" y="321622"/>
                  </a:lnTo>
                  <a:lnTo>
                    <a:pt x="363222" y="324726"/>
                  </a:lnTo>
                  <a:lnTo>
                    <a:pt x="351735" y="329073"/>
                  </a:lnTo>
                  <a:lnTo>
                    <a:pt x="341180" y="332177"/>
                  </a:lnTo>
                  <a:lnTo>
                    <a:pt x="344284" y="334350"/>
                  </a:lnTo>
                  <a:lnTo>
                    <a:pt x="346458" y="334350"/>
                  </a:lnTo>
                  <a:lnTo>
                    <a:pt x="348631" y="334350"/>
                  </a:lnTo>
                  <a:lnTo>
                    <a:pt x="349562" y="336523"/>
                  </a:lnTo>
                  <a:lnTo>
                    <a:pt x="351735" y="336523"/>
                  </a:lnTo>
                  <a:lnTo>
                    <a:pt x="349562" y="339628"/>
                  </a:lnTo>
                  <a:lnTo>
                    <a:pt x="348631" y="343974"/>
                  </a:lnTo>
                  <a:lnTo>
                    <a:pt x="346458" y="344905"/>
                  </a:lnTo>
                  <a:lnTo>
                    <a:pt x="348631" y="347078"/>
                  </a:lnTo>
                  <a:lnTo>
                    <a:pt x="348631" y="349252"/>
                  </a:lnTo>
                  <a:lnTo>
                    <a:pt x="349562" y="352356"/>
                  </a:lnTo>
                  <a:lnTo>
                    <a:pt x="351735" y="356702"/>
                  </a:lnTo>
                  <a:lnTo>
                    <a:pt x="344284" y="358875"/>
                  </a:lnTo>
                  <a:lnTo>
                    <a:pt x="339007" y="358875"/>
                  </a:lnTo>
                  <a:lnTo>
                    <a:pt x="333729" y="358875"/>
                  </a:lnTo>
                  <a:lnTo>
                    <a:pt x="327520" y="361980"/>
                  </a:lnTo>
                  <a:lnTo>
                    <a:pt x="346458" y="361980"/>
                  </a:lnTo>
                  <a:lnTo>
                    <a:pt x="361048" y="366326"/>
                  </a:lnTo>
                  <a:lnTo>
                    <a:pt x="361048" y="373777"/>
                  </a:lnTo>
                  <a:lnTo>
                    <a:pt x="337144" y="373777"/>
                  </a:lnTo>
                  <a:lnTo>
                    <a:pt x="334971" y="379054"/>
                  </a:lnTo>
                  <a:lnTo>
                    <a:pt x="334971" y="381227"/>
                  </a:lnTo>
                  <a:lnTo>
                    <a:pt x="334971" y="382159"/>
                  </a:lnTo>
                  <a:lnTo>
                    <a:pt x="334040" y="384332"/>
                  </a:lnTo>
                  <a:lnTo>
                    <a:pt x="331867" y="386505"/>
                  </a:lnTo>
                  <a:lnTo>
                    <a:pt x="322553" y="389609"/>
                  </a:lnTo>
                  <a:lnTo>
                    <a:pt x="310135" y="389609"/>
                  </a:lnTo>
                  <a:lnTo>
                    <a:pt x="297717" y="389609"/>
                  </a:lnTo>
                  <a:lnTo>
                    <a:pt x="285300" y="382159"/>
                  </a:lnTo>
                  <a:lnTo>
                    <a:pt x="268536" y="382159"/>
                  </a:lnTo>
                  <a:lnTo>
                    <a:pt x="251772" y="384332"/>
                  </a:lnTo>
                  <a:lnTo>
                    <a:pt x="234076" y="386505"/>
                  </a:lnTo>
                  <a:lnTo>
                    <a:pt x="217312" y="384332"/>
                  </a:lnTo>
                  <a:lnTo>
                    <a:pt x="200548" y="379054"/>
                  </a:lnTo>
                  <a:lnTo>
                    <a:pt x="199617" y="376881"/>
                  </a:lnTo>
                  <a:lnTo>
                    <a:pt x="199617" y="374708"/>
                  </a:lnTo>
                  <a:lnTo>
                    <a:pt x="197444" y="374708"/>
                  </a:lnTo>
                  <a:lnTo>
                    <a:pt x="197444" y="372535"/>
                  </a:lnTo>
                  <a:lnTo>
                    <a:pt x="197444" y="368189"/>
                  </a:lnTo>
                  <a:lnTo>
                    <a:pt x="200548" y="368189"/>
                  </a:lnTo>
                  <a:lnTo>
                    <a:pt x="202721" y="365084"/>
                  </a:lnTo>
                  <a:lnTo>
                    <a:pt x="206757" y="360738"/>
                  </a:lnTo>
                  <a:lnTo>
                    <a:pt x="207688" y="358565"/>
                  </a:lnTo>
                  <a:lnTo>
                    <a:pt x="211724" y="357634"/>
                  </a:lnTo>
                  <a:lnTo>
                    <a:pt x="213897" y="353287"/>
                  </a:lnTo>
                  <a:lnTo>
                    <a:pt x="217002" y="348010"/>
                  </a:lnTo>
                  <a:lnTo>
                    <a:pt x="209551" y="345837"/>
                  </a:lnTo>
                  <a:lnTo>
                    <a:pt x="204273" y="342732"/>
                  </a:lnTo>
                  <a:lnTo>
                    <a:pt x="200238" y="336523"/>
                  </a:lnTo>
                  <a:lnTo>
                    <a:pt x="199306" y="331246"/>
                  </a:lnTo>
                  <a:lnTo>
                    <a:pt x="197133" y="323795"/>
                  </a:lnTo>
                  <a:lnTo>
                    <a:pt x="204584" y="323795"/>
                  </a:lnTo>
                  <a:lnTo>
                    <a:pt x="217002" y="320691"/>
                  </a:lnTo>
                  <a:lnTo>
                    <a:pt x="231593" y="323795"/>
                  </a:lnTo>
                  <a:lnTo>
                    <a:pt x="244010" y="329073"/>
                  </a:lnTo>
                  <a:lnTo>
                    <a:pt x="256428" y="335281"/>
                  </a:lnTo>
                  <a:lnTo>
                    <a:pt x="256428" y="327831"/>
                  </a:lnTo>
                  <a:lnTo>
                    <a:pt x="244010" y="321622"/>
                  </a:lnTo>
                  <a:lnTo>
                    <a:pt x="233455" y="316344"/>
                  </a:lnTo>
                  <a:lnTo>
                    <a:pt x="224142" y="306720"/>
                  </a:lnTo>
                  <a:lnTo>
                    <a:pt x="227246" y="306720"/>
                  </a:lnTo>
                  <a:lnTo>
                    <a:pt x="236560" y="293061"/>
                  </a:lnTo>
                  <a:lnTo>
                    <a:pt x="248046" y="283437"/>
                  </a:lnTo>
                  <a:lnTo>
                    <a:pt x="262637" y="275986"/>
                  </a:lnTo>
                  <a:lnTo>
                    <a:pt x="280333" y="270709"/>
                  </a:lnTo>
                  <a:lnTo>
                    <a:pt x="280333" y="266983"/>
                  </a:lnTo>
                  <a:lnTo>
                    <a:pt x="263568" y="261706"/>
                  </a:lnTo>
                  <a:lnTo>
                    <a:pt x="251151" y="252082"/>
                  </a:lnTo>
                  <a:lnTo>
                    <a:pt x="240595" y="239354"/>
                  </a:lnTo>
                  <a:lnTo>
                    <a:pt x="231282" y="226625"/>
                  </a:lnTo>
                  <a:lnTo>
                    <a:pt x="236560" y="224452"/>
                  </a:lnTo>
                  <a:lnTo>
                    <a:pt x="240595" y="224452"/>
                  </a:lnTo>
                  <a:lnTo>
                    <a:pt x="245873" y="222279"/>
                  </a:lnTo>
                  <a:lnTo>
                    <a:pt x="251151" y="222279"/>
                  </a:lnTo>
                  <a:lnTo>
                    <a:pt x="258601" y="227557"/>
                  </a:lnTo>
                  <a:lnTo>
                    <a:pt x="263879" y="233766"/>
                  </a:lnTo>
                  <a:lnTo>
                    <a:pt x="271330" y="239043"/>
                  </a:lnTo>
                  <a:lnTo>
                    <a:pt x="271330" y="234697"/>
                  </a:lnTo>
                  <a:lnTo>
                    <a:pt x="270398" y="231593"/>
                  </a:lnTo>
                  <a:lnTo>
                    <a:pt x="268225" y="231593"/>
                  </a:lnTo>
                  <a:lnTo>
                    <a:pt x="268225" y="229419"/>
                  </a:lnTo>
                  <a:lnTo>
                    <a:pt x="266052" y="227246"/>
                  </a:lnTo>
                  <a:lnTo>
                    <a:pt x="266052" y="226315"/>
                  </a:lnTo>
                  <a:lnTo>
                    <a:pt x="263879" y="221969"/>
                  </a:lnTo>
                  <a:lnTo>
                    <a:pt x="267915" y="221969"/>
                  </a:lnTo>
                  <a:lnTo>
                    <a:pt x="267915" y="218864"/>
                  </a:lnTo>
                  <a:lnTo>
                    <a:pt x="284679" y="212655"/>
                  </a:lnTo>
                  <a:lnTo>
                    <a:pt x="300201" y="209551"/>
                  </a:lnTo>
                  <a:lnTo>
                    <a:pt x="316965" y="207378"/>
                  </a:lnTo>
                  <a:lnTo>
                    <a:pt x="336834" y="209551"/>
                  </a:lnTo>
                  <a:lnTo>
                    <a:pt x="327520" y="198064"/>
                  </a:lnTo>
                  <a:lnTo>
                    <a:pt x="339007" y="194960"/>
                  </a:lnTo>
                  <a:lnTo>
                    <a:pt x="351425" y="189682"/>
                  </a:lnTo>
                  <a:lnTo>
                    <a:pt x="363842" y="184405"/>
                  </a:lnTo>
                  <a:lnTo>
                    <a:pt x="371293" y="178196"/>
                  </a:lnTo>
                  <a:lnTo>
                    <a:pt x="377502" y="178196"/>
                  </a:lnTo>
                  <a:lnTo>
                    <a:pt x="377502" y="175091"/>
                  </a:lnTo>
                  <a:lnTo>
                    <a:pt x="368189" y="175091"/>
                  </a:lnTo>
                  <a:lnTo>
                    <a:pt x="364153" y="177265"/>
                  </a:lnTo>
                  <a:lnTo>
                    <a:pt x="361048" y="178196"/>
                  </a:lnTo>
                  <a:lnTo>
                    <a:pt x="358875" y="178196"/>
                  </a:lnTo>
                  <a:lnTo>
                    <a:pt x="356702" y="178196"/>
                  </a:lnTo>
                  <a:lnTo>
                    <a:pt x="355771" y="178196"/>
                  </a:lnTo>
                  <a:lnTo>
                    <a:pt x="353598" y="177265"/>
                  </a:lnTo>
                  <a:lnTo>
                    <a:pt x="351425" y="175091"/>
                  </a:lnTo>
                  <a:lnTo>
                    <a:pt x="348320" y="175091"/>
                  </a:lnTo>
                  <a:lnTo>
                    <a:pt x="344284" y="178196"/>
                  </a:lnTo>
                  <a:lnTo>
                    <a:pt x="339007" y="184405"/>
                  </a:lnTo>
                  <a:lnTo>
                    <a:pt x="333729" y="189682"/>
                  </a:lnTo>
                  <a:lnTo>
                    <a:pt x="329693" y="194960"/>
                  </a:lnTo>
                  <a:lnTo>
                    <a:pt x="324416" y="198064"/>
                  </a:lnTo>
                  <a:lnTo>
                    <a:pt x="304547" y="204273"/>
                  </a:lnTo>
                  <a:lnTo>
                    <a:pt x="285610" y="204273"/>
                  </a:lnTo>
                  <a:lnTo>
                    <a:pt x="267915" y="199927"/>
                  </a:lnTo>
                  <a:lnTo>
                    <a:pt x="251151" y="192476"/>
                  </a:lnTo>
                  <a:lnTo>
                    <a:pt x="248978" y="192476"/>
                  </a:lnTo>
                  <a:lnTo>
                    <a:pt x="245873" y="194650"/>
                  </a:lnTo>
                  <a:lnTo>
                    <a:pt x="240595" y="196823"/>
                  </a:lnTo>
                  <a:lnTo>
                    <a:pt x="236560" y="197754"/>
                  </a:lnTo>
                  <a:lnTo>
                    <a:pt x="233455" y="199927"/>
                  </a:lnTo>
                  <a:lnTo>
                    <a:pt x="227246" y="202100"/>
                  </a:lnTo>
                  <a:lnTo>
                    <a:pt x="224142" y="192476"/>
                  </a:lnTo>
                  <a:lnTo>
                    <a:pt x="227246" y="191545"/>
                  </a:lnTo>
                  <a:lnTo>
                    <a:pt x="227246" y="191545"/>
                  </a:lnTo>
                  <a:lnTo>
                    <a:pt x="229419" y="189372"/>
                  </a:lnTo>
                  <a:lnTo>
                    <a:pt x="231593" y="185026"/>
                  </a:lnTo>
                  <a:lnTo>
                    <a:pt x="221037" y="185026"/>
                  </a:lnTo>
                  <a:lnTo>
                    <a:pt x="217002" y="187199"/>
                  </a:lnTo>
                  <a:lnTo>
                    <a:pt x="211724" y="189372"/>
                  </a:lnTo>
                  <a:lnTo>
                    <a:pt x="206446" y="189372"/>
                  </a:lnTo>
                  <a:lnTo>
                    <a:pt x="200238" y="189372"/>
                  </a:lnTo>
                  <a:lnTo>
                    <a:pt x="197133" y="177885"/>
                  </a:lnTo>
                  <a:lnTo>
                    <a:pt x="200238" y="176954"/>
                  </a:lnTo>
                  <a:lnTo>
                    <a:pt x="202411" y="176954"/>
                  </a:lnTo>
                  <a:lnTo>
                    <a:pt x="204584" y="176954"/>
                  </a:lnTo>
                  <a:lnTo>
                    <a:pt x="206757" y="174781"/>
                  </a:lnTo>
                  <a:lnTo>
                    <a:pt x="207688" y="174781"/>
                  </a:lnTo>
                  <a:lnTo>
                    <a:pt x="184715" y="177885"/>
                  </a:lnTo>
                  <a:lnTo>
                    <a:pt x="182542" y="172608"/>
                  </a:lnTo>
                  <a:lnTo>
                    <a:pt x="178506" y="169503"/>
                  </a:lnTo>
                  <a:lnTo>
                    <a:pt x="177575" y="167330"/>
                  </a:lnTo>
                  <a:lnTo>
                    <a:pt x="175402" y="162984"/>
                  </a:lnTo>
                  <a:lnTo>
                    <a:pt x="171366" y="157706"/>
                  </a:lnTo>
                  <a:lnTo>
                    <a:pt x="177575" y="155533"/>
                  </a:lnTo>
                  <a:lnTo>
                    <a:pt x="180679" y="155533"/>
                  </a:lnTo>
                  <a:lnTo>
                    <a:pt x="182853" y="155533"/>
                  </a:lnTo>
                  <a:lnTo>
                    <a:pt x="185026" y="155533"/>
                  </a:lnTo>
                  <a:lnTo>
                    <a:pt x="185026" y="155223"/>
                  </a:lnTo>
                  <a:lnTo>
                    <a:pt x="185957" y="153050"/>
                  </a:lnTo>
                  <a:lnTo>
                    <a:pt x="188130" y="148704"/>
                  </a:lnTo>
                  <a:lnTo>
                    <a:pt x="180679" y="147772"/>
                  </a:lnTo>
                  <a:lnTo>
                    <a:pt x="173229" y="145599"/>
                  </a:lnTo>
                  <a:lnTo>
                    <a:pt x="170124" y="141253"/>
                  </a:lnTo>
                  <a:lnTo>
                    <a:pt x="163915" y="138148"/>
                  </a:lnTo>
                  <a:lnTo>
                    <a:pt x="167951" y="138148"/>
                  </a:lnTo>
                  <a:lnTo>
                    <a:pt x="167951" y="132871"/>
                  </a:lnTo>
                  <a:lnTo>
                    <a:pt x="185647" y="135975"/>
                  </a:lnTo>
                  <a:lnTo>
                    <a:pt x="194960" y="133802"/>
                  </a:lnTo>
                  <a:lnTo>
                    <a:pt x="202411" y="130698"/>
                  </a:lnTo>
                  <a:lnTo>
                    <a:pt x="206446" y="125420"/>
                  </a:lnTo>
                  <a:lnTo>
                    <a:pt x="211724" y="117969"/>
                  </a:lnTo>
                  <a:lnTo>
                    <a:pt x="221037" y="113623"/>
                  </a:lnTo>
                  <a:lnTo>
                    <a:pt x="231593" y="110519"/>
                  </a:lnTo>
                  <a:lnTo>
                    <a:pt x="239043" y="113623"/>
                  </a:lnTo>
                  <a:lnTo>
                    <a:pt x="248357" y="117969"/>
                  </a:lnTo>
                  <a:lnTo>
                    <a:pt x="255807" y="118901"/>
                  </a:lnTo>
                  <a:lnTo>
                    <a:pt x="264189" y="117969"/>
                  </a:lnTo>
                  <a:lnTo>
                    <a:pt x="261085" y="115796"/>
                  </a:lnTo>
                  <a:lnTo>
                    <a:pt x="257049" y="113623"/>
                  </a:lnTo>
                  <a:lnTo>
                    <a:pt x="256118" y="113623"/>
                  </a:lnTo>
                  <a:lnTo>
                    <a:pt x="256118" y="111760"/>
                  </a:lnTo>
                  <a:lnTo>
                    <a:pt x="253945" y="110829"/>
                  </a:lnTo>
                  <a:lnTo>
                    <a:pt x="253945" y="106483"/>
                  </a:lnTo>
                  <a:lnTo>
                    <a:pt x="251772" y="101205"/>
                  </a:lnTo>
                  <a:lnTo>
                    <a:pt x="257049" y="99032"/>
                  </a:lnTo>
                  <a:lnTo>
                    <a:pt x="261085" y="96859"/>
                  </a:lnTo>
                  <a:lnTo>
                    <a:pt x="264189" y="96859"/>
                  </a:lnTo>
                  <a:lnTo>
                    <a:pt x="266363" y="95928"/>
                  </a:lnTo>
                  <a:lnTo>
                    <a:pt x="270398" y="93755"/>
                  </a:lnTo>
                  <a:lnTo>
                    <a:pt x="277849" y="93755"/>
                  </a:lnTo>
                  <a:lnTo>
                    <a:pt x="280953" y="95928"/>
                  </a:lnTo>
                  <a:lnTo>
                    <a:pt x="284989" y="99032"/>
                  </a:lnTo>
                  <a:lnTo>
                    <a:pt x="288094" y="101205"/>
                  </a:lnTo>
                  <a:lnTo>
                    <a:pt x="288094" y="96859"/>
                  </a:lnTo>
                  <a:lnTo>
                    <a:pt x="285921" y="95928"/>
                  </a:lnTo>
                  <a:lnTo>
                    <a:pt x="285921" y="93755"/>
                  </a:lnTo>
                  <a:lnTo>
                    <a:pt x="285921" y="93755"/>
                  </a:lnTo>
                  <a:lnTo>
                    <a:pt x="285921" y="91582"/>
                  </a:lnTo>
                  <a:lnTo>
                    <a:pt x="284989" y="88477"/>
                  </a:lnTo>
                  <a:lnTo>
                    <a:pt x="290267" y="86304"/>
                  </a:lnTo>
                  <a:lnTo>
                    <a:pt x="293371" y="84131"/>
                  </a:lnTo>
                  <a:lnTo>
                    <a:pt x="299580" y="81026"/>
                  </a:lnTo>
                  <a:lnTo>
                    <a:pt x="302685" y="76680"/>
                  </a:lnTo>
                  <a:lnTo>
                    <a:pt x="304858" y="76680"/>
                  </a:lnTo>
                  <a:lnTo>
                    <a:pt x="312308" y="76680"/>
                  </a:lnTo>
                  <a:lnTo>
                    <a:pt x="317586" y="78853"/>
                  </a:lnTo>
                  <a:lnTo>
                    <a:pt x="321622" y="83199"/>
                  </a:lnTo>
                  <a:lnTo>
                    <a:pt x="327831" y="83199"/>
                  </a:lnTo>
                  <a:lnTo>
                    <a:pt x="337144" y="81026"/>
                  </a:lnTo>
                  <a:lnTo>
                    <a:pt x="341180" y="68298"/>
                  </a:lnTo>
                  <a:lnTo>
                    <a:pt x="346458" y="66125"/>
                  </a:lnTo>
                  <a:lnTo>
                    <a:pt x="351735" y="66125"/>
                  </a:lnTo>
                  <a:lnTo>
                    <a:pt x="357013" y="66125"/>
                  </a:lnTo>
                  <a:lnTo>
                    <a:pt x="361048" y="68298"/>
                  </a:lnTo>
                  <a:lnTo>
                    <a:pt x="364153" y="68298"/>
                  </a:lnTo>
                  <a:lnTo>
                    <a:pt x="371604" y="56812"/>
                  </a:lnTo>
                  <a:lnTo>
                    <a:pt x="383090" y="54638"/>
                  </a:lnTo>
                  <a:lnTo>
                    <a:pt x="390541" y="58985"/>
                  </a:lnTo>
                  <a:lnTo>
                    <a:pt x="397992" y="62089"/>
                  </a:lnTo>
                  <a:lnTo>
                    <a:pt x="405442" y="64262"/>
                  </a:lnTo>
                  <a:lnTo>
                    <a:pt x="414756" y="61158"/>
                  </a:lnTo>
                  <a:lnTo>
                    <a:pt x="427173" y="53707"/>
                  </a:lnTo>
                  <a:lnTo>
                    <a:pt x="439281" y="47498"/>
                  </a:lnTo>
                  <a:lnTo>
                    <a:pt x="439281" y="47498"/>
                  </a:lnTo>
                  <a:lnTo>
                    <a:pt x="439281" y="47498"/>
                  </a:lnTo>
                  <a:close/>
                  <a:moveTo>
                    <a:pt x="2195472" y="44394"/>
                  </a:moveTo>
                  <a:lnTo>
                    <a:pt x="2202923" y="46567"/>
                  </a:lnTo>
                  <a:lnTo>
                    <a:pt x="2210374" y="49671"/>
                  </a:lnTo>
                  <a:lnTo>
                    <a:pt x="2213478" y="54018"/>
                  </a:lnTo>
                  <a:lnTo>
                    <a:pt x="2218756" y="57122"/>
                  </a:lnTo>
                  <a:lnTo>
                    <a:pt x="2224965" y="61468"/>
                  </a:lnTo>
                  <a:lnTo>
                    <a:pt x="2220929" y="72023"/>
                  </a:lnTo>
                  <a:lnTo>
                    <a:pt x="2198888" y="84752"/>
                  </a:lnTo>
                  <a:lnTo>
                    <a:pt x="2182123" y="99653"/>
                  </a:lnTo>
                  <a:lnTo>
                    <a:pt x="2167532" y="118590"/>
                  </a:lnTo>
                  <a:lnTo>
                    <a:pt x="2164428" y="118590"/>
                  </a:lnTo>
                  <a:lnTo>
                    <a:pt x="2164428" y="114244"/>
                  </a:lnTo>
                  <a:lnTo>
                    <a:pt x="2159150" y="111140"/>
                  </a:lnTo>
                  <a:lnTo>
                    <a:pt x="2155115" y="106793"/>
                  </a:lnTo>
                  <a:lnTo>
                    <a:pt x="2152942" y="103689"/>
                  </a:lnTo>
                  <a:lnTo>
                    <a:pt x="2149837" y="99343"/>
                  </a:lnTo>
                  <a:lnTo>
                    <a:pt x="2147664" y="94065"/>
                  </a:lnTo>
                  <a:lnTo>
                    <a:pt x="2151700" y="86614"/>
                  </a:lnTo>
                  <a:lnTo>
                    <a:pt x="2152631" y="81337"/>
                  </a:lnTo>
                  <a:lnTo>
                    <a:pt x="2154804" y="71713"/>
                  </a:lnTo>
                  <a:lnTo>
                    <a:pt x="2127795" y="71713"/>
                  </a:lnTo>
                  <a:lnTo>
                    <a:pt x="2127795" y="64262"/>
                  </a:lnTo>
                  <a:lnTo>
                    <a:pt x="2142386" y="58985"/>
                  </a:lnTo>
                  <a:lnTo>
                    <a:pt x="2156977" y="54638"/>
                  </a:lnTo>
                  <a:lnTo>
                    <a:pt x="2174673" y="51534"/>
                  </a:lnTo>
                  <a:lnTo>
                    <a:pt x="2176846" y="56812"/>
                  </a:lnTo>
                  <a:lnTo>
                    <a:pt x="2179019" y="58985"/>
                  </a:lnTo>
                  <a:lnTo>
                    <a:pt x="2179019" y="61158"/>
                  </a:lnTo>
                  <a:lnTo>
                    <a:pt x="2181192" y="61158"/>
                  </a:lnTo>
                  <a:lnTo>
                    <a:pt x="2181192" y="62089"/>
                  </a:lnTo>
                  <a:lnTo>
                    <a:pt x="2184297" y="64262"/>
                  </a:lnTo>
                  <a:lnTo>
                    <a:pt x="2186470" y="58985"/>
                  </a:lnTo>
                  <a:lnTo>
                    <a:pt x="2188643" y="54638"/>
                  </a:lnTo>
                  <a:lnTo>
                    <a:pt x="2189574" y="51534"/>
                  </a:lnTo>
                  <a:lnTo>
                    <a:pt x="2193610" y="47188"/>
                  </a:lnTo>
                  <a:lnTo>
                    <a:pt x="2195472" y="44394"/>
                  </a:lnTo>
                  <a:lnTo>
                    <a:pt x="2195472" y="44394"/>
                  </a:lnTo>
                  <a:lnTo>
                    <a:pt x="2195472" y="44394"/>
                  </a:lnTo>
                  <a:close/>
                  <a:moveTo>
                    <a:pt x="2240487" y="24215"/>
                  </a:moveTo>
                  <a:lnTo>
                    <a:pt x="2244523" y="25146"/>
                  </a:lnTo>
                  <a:lnTo>
                    <a:pt x="2245454" y="25146"/>
                  </a:lnTo>
                  <a:lnTo>
                    <a:pt x="2247628" y="27319"/>
                  </a:lnTo>
                  <a:lnTo>
                    <a:pt x="2247628" y="27319"/>
                  </a:lnTo>
                  <a:lnTo>
                    <a:pt x="2249800" y="29492"/>
                  </a:lnTo>
                  <a:lnTo>
                    <a:pt x="2251974" y="32597"/>
                  </a:lnTo>
                  <a:lnTo>
                    <a:pt x="2255078" y="38806"/>
                  </a:lnTo>
                  <a:lnTo>
                    <a:pt x="2259114" y="44083"/>
                  </a:lnTo>
                  <a:lnTo>
                    <a:pt x="2260045" y="51534"/>
                  </a:lnTo>
                  <a:lnTo>
                    <a:pt x="2251663" y="51534"/>
                  </a:lnTo>
                  <a:lnTo>
                    <a:pt x="2251663" y="47188"/>
                  </a:lnTo>
                  <a:lnTo>
                    <a:pt x="2247628" y="44083"/>
                  </a:lnTo>
                  <a:lnTo>
                    <a:pt x="2244523" y="39737"/>
                  </a:lnTo>
                  <a:lnTo>
                    <a:pt x="2242350" y="36633"/>
                  </a:lnTo>
                  <a:lnTo>
                    <a:pt x="2240177" y="31355"/>
                  </a:lnTo>
                  <a:lnTo>
                    <a:pt x="2240177" y="24215"/>
                  </a:lnTo>
                  <a:lnTo>
                    <a:pt x="2240487" y="24215"/>
                  </a:lnTo>
                  <a:lnTo>
                    <a:pt x="2240487" y="24215"/>
                  </a:lnTo>
                  <a:close/>
                  <a:moveTo>
                    <a:pt x="984113" y="20179"/>
                  </a:moveTo>
                  <a:lnTo>
                    <a:pt x="1009259" y="20179"/>
                  </a:lnTo>
                  <a:lnTo>
                    <a:pt x="1035337" y="24525"/>
                  </a:lnTo>
                  <a:lnTo>
                    <a:pt x="1058310" y="27630"/>
                  </a:lnTo>
                  <a:lnTo>
                    <a:pt x="1079110" y="32907"/>
                  </a:lnTo>
                  <a:lnTo>
                    <a:pt x="1109223" y="27630"/>
                  </a:lnTo>
                  <a:lnTo>
                    <a:pt x="1113259" y="31976"/>
                  </a:lnTo>
                  <a:lnTo>
                    <a:pt x="1116363" y="32907"/>
                  </a:lnTo>
                  <a:lnTo>
                    <a:pt x="1120399" y="39116"/>
                  </a:lnTo>
                  <a:lnTo>
                    <a:pt x="1122572" y="42221"/>
                  </a:lnTo>
                  <a:lnTo>
                    <a:pt x="1125676" y="44394"/>
                  </a:lnTo>
                  <a:lnTo>
                    <a:pt x="1143372" y="51844"/>
                  </a:lnTo>
                  <a:lnTo>
                    <a:pt x="1164172" y="57122"/>
                  </a:lnTo>
                  <a:lnTo>
                    <a:pt x="1181867" y="61468"/>
                  </a:lnTo>
                  <a:lnTo>
                    <a:pt x="1181867" y="68919"/>
                  </a:lnTo>
                  <a:lnTo>
                    <a:pt x="1152685" y="68919"/>
                  </a:lnTo>
                  <a:lnTo>
                    <a:pt x="1140267" y="62710"/>
                  </a:lnTo>
                  <a:lnTo>
                    <a:pt x="1125676" y="62710"/>
                  </a:lnTo>
                  <a:lnTo>
                    <a:pt x="1108912" y="64883"/>
                  </a:lnTo>
                  <a:lnTo>
                    <a:pt x="1093390" y="69229"/>
                  </a:lnTo>
                  <a:lnTo>
                    <a:pt x="1093390" y="77611"/>
                  </a:lnTo>
                  <a:lnTo>
                    <a:pt x="1113259" y="77611"/>
                  </a:lnTo>
                  <a:lnTo>
                    <a:pt x="1127850" y="74507"/>
                  </a:lnTo>
                  <a:lnTo>
                    <a:pt x="1145545" y="72334"/>
                  </a:lnTo>
                  <a:lnTo>
                    <a:pt x="1167587" y="72334"/>
                  </a:lnTo>
                  <a:lnTo>
                    <a:pt x="1189628" y="72334"/>
                  </a:lnTo>
                  <a:lnTo>
                    <a:pt x="1206392" y="72334"/>
                  </a:lnTo>
                  <a:lnTo>
                    <a:pt x="1220983" y="87235"/>
                  </a:lnTo>
                  <a:lnTo>
                    <a:pt x="1238679" y="97790"/>
                  </a:lnTo>
                  <a:lnTo>
                    <a:pt x="1233401" y="109277"/>
                  </a:lnTo>
                  <a:lnTo>
                    <a:pt x="1222846" y="116728"/>
                  </a:lnTo>
                  <a:lnTo>
                    <a:pt x="1213533" y="122005"/>
                  </a:lnTo>
                  <a:lnTo>
                    <a:pt x="1201115" y="126351"/>
                  </a:lnTo>
                  <a:lnTo>
                    <a:pt x="1182178" y="126351"/>
                  </a:lnTo>
                  <a:lnTo>
                    <a:pt x="1165413" y="131629"/>
                  </a:lnTo>
                  <a:lnTo>
                    <a:pt x="1147718" y="131629"/>
                  </a:lnTo>
                  <a:lnTo>
                    <a:pt x="1127850" y="129456"/>
                  </a:lnTo>
                  <a:lnTo>
                    <a:pt x="1108912" y="127283"/>
                  </a:lnTo>
                  <a:lnTo>
                    <a:pt x="1091527" y="127283"/>
                  </a:lnTo>
                  <a:lnTo>
                    <a:pt x="1076936" y="131629"/>
                  </a:lnTo>
                  <a:lnTo>
                    <a:pt x="1065450" y="142184"/>
                  </a:lnTo>
                  <a:lnTo>
                    <a:pt x="1109223" y="142184"/>
                  </a:lnTo>
                  <a:lnTo>
                    <a:pt x="1122882" y="139080"/>
                  </a:lnTo>
                  <a:lnTo>
                    <a:pt x="1138405" y="136907"/>
                  </a:lnTo>
                  <a:lnTo>
                    <a:pt x="1157342" y="139080"/>
                  </a:lnTo>
                  <a:lnTo>
                    <a:pt x="1169760" y="142184"/>
                  </a:lnTo>
                  <a:lnTo>
                    <a:pt x="1172864" y="155844"/>
                  </a:lnTo>
                  <a:lnTo>
                    <a:pt x="1179073" y="153671"/>
                  </a:lnTo>
                  <a:lnTo>
                    <a:pt x="1187455" y="148393"/>
                  </a:lnTo>
                  <a:lnTo>
                    <a:pt x="1198942" y="144047"/>
                  </a:lnTo>
                  <a:lnTo>
                    <a:pt x="1209497" y="141874"/>
                  </a:lnTo>
                  <a:lnTo>
                    <a:pt x="1211670" y="148083"/>
                  </a:lnTo>
                  <a:lnTo>
                    <a:pt x="1213843" y="151187"/>
                  </a:lnTo>
                  <a:lnTo>
                    <a:pt x="1216016" y="153360"/>
                  </a:lnTo>
                  <a:lnTo>
                    <a:pt x="1219121" y="155533"/>
                  </a:lnTo>
                  <a:lnTo>
                    <a:pt x="1223156" y="158638"/>
                  </a:lnTo>
                  <a:lnTo>
                    <a:pt x="1206392" y="189993"/>
                  </a:lnTo>
                  <a:lnTo>
                    <a:pt x="1213843" y="189993"/>
                  </a:lnTo>
                  <a:lnTo>
                    <a:pt x="1226261" y="182542"/>
                  </a:lnTo>
                  <a:lnTo>
                    <a:pt x="1243025" y="172918"/>
                  </a:lnTo>
                  <a:lnTo>
                    <a:pt x="1262893" y="165468"/>
                  </a:lnTo>
                  <a:lnTo>
                    <a:pt x="1284935" y="158017"/>
                  </a:lnTo>
                  <a:lnTo>
                    <a:pt x="1308839" y="152739"/>
                  </a:lnTo>
                  <a:lnTo>
                    <a:pt x="1329639" y="152739"/>
                  </a:lnTo>
                  <a:lnTo>
                    <a:pt x="1350439" y="154912"/>
                  </a:lnTo>
                  <a:lnTo>
                    <a:pt x="1365030" y="163294"/>
                  </a:lnTo>
                  <a:lnTo>
                    <a:pt x="1373412" y="178196"/>
                  </a:lnTo>
                  <a:lnTo>
                    <a:pt x="1379621" y="178196"/>
                  </a:lnTo>
                  <a:lnTo>
                    <a:pt x="1379621" y="180369"/>
                  </a:lnTo>
                  <a:lnTo>
                    <a:pt x="1379621" y="180369"/>
                  </a:lnTo>
                  <a:lnTo>
                    <a:pt x="1377448" y="182542"/>
                  </a:lnTo>
                  <a:lnTo>
                    <a:pt x="1375275" y="182542"/>
                  </a:lnTo>
                  <a:lnTo>
                    <a:pt x="1375275" y="182542"/>
                  </a:lnTo>
                  <a:lnTo>
                    <a:pt x="1373102" y="182542"/>
                  </a:lnTo>
                  <a:lnTo>
                    <a:pt x="1369997" y="185647"/>
                  </a:lnTo>
                  <a:lnTo>
                    <a:pt x="1364720" y="187820"/>
                  </a:lnTo>
                  <a:lnTo>
                    <a:pt x="1358511" y="189993"/>
                  </a:lnTo>
                  <a:lnTo>
                    <a:pt x="1351060" y="192166"/>
                  </a:lnTo>
                  <a:lnTo>
                    <a:pt x="1345783" y="193097"/>
                  </a:lnTo>
                  <a:lnTo>
                    <a:pt x="1333365" y="213276"/>
                  </a:lnTo>
                  <a:lnTo>
                    <a:pt x="1309460" y="228178"/>
                  </a:lnTo>
                  <a:lnTo>
                    <a:pt x="1282452" y="237801"/>
                  </a:lnTo>
                  <a:lnTo>
                    <a:pt x="1250165" y="243079"/>
                  </a:lnTo>
                  <a:lnTo>
                    <a:pt x="1250165" y="249288"/>
                  </a:lnTo>
                  <a:lnTo>
                    <a:pt x="1250165" y="252392"/>
                  </a:lnTo>
                  <a:lnTo>
                    <a:pt x="1250165" y="254566"/>
                  </a:lnTo>
                  <a:lnTo>
                    <a:pt x="1247992" y="256739"/>
                  </a:lnTo>
                  <a:lnTo>
                    <a:pt x="1250165" y="257670"/>
                  </a:lnTo>
                  <a:lnTo>
                    <a:pt x="1250165" y="259843"/>
                  </a:lnTo>
                  <a:lnTo>
                    <a:pt x="1253270" y="264189"/>
                  </a:lnTo>
                  <a:lnTo>
                    <a:pt x="1258547" y="267294"/>
                  </a:lnTo>
                  <a:lnTo>
                    <a:pt x="1262583" y="269467"/>
                  </a:lnTo>
                  <a:lnTo>
                    <a:pt x="1265687" y="272571"/>
                  </a:lnTo>
                  <a:lnTo>
                    <a:pt x="1269723" y="274745"/>
                  </a:lnTo>
                  <a:lnTo>
                    <a:pt x="1272828" y="280022"/>
                  </a:lnTo>
                  <a:lnTo>
                    <a:pt x="1269723" y="287473"/>
                  </a:lnTo>
                  <a:lnTo>
                    <a:pt x="1265687" y="304237"/>
                  </a:lnTo>
                  <a:lnTo>
                    <a:pt x="1262583" y="324416"/>
                  </a:lnTo>
                  <a:lnTo>
                    <a:pt x="1258547" y="344595"/>
                  </a:lnTo>
                  <a:lnTo>
                    <a:pt x="1258547" y="361359"/>
                  </a:lnTo>
                  <a:lnTo>
                    <a:pt x="1262583" y="359186"/>
                  </a:lnTo>
                  <a:lnTo>
                    <a:pt x="1265687" y="359186"/>
                  </a:lnTo>
                  <a:lnTo>
                    <a:pt x="1267861" y="359186"/>
                  </a:lnTo>
                  <a:lnTo>
                    <a:pt x="1271896" y="359186"/>
                  </a:lnTo>
                  <a:lnTo>
                    <a:pt x="1272828" y="359186"/>
                  </a:lnTo>
                  <a:lnTo>
                    <a:pt x="1279037" y="361359"/>
                  </a:lnTo>
                  <a:lnTo>
                    <a:pt x="1276864" y="366636"/>
                  </a:lnTo>
                  <a:lnTo>
                    <a:pt x="1276864" y="368810"/>
                  </a:lnTo>
                  <a:lnTo>
                    <a:pt x="1276864" y="373156"/>
                  </a:lnTo>
                  <a:lnTo>
                    <a:pt x="1276864" y="374087"/>
                  </a:lnTo>
                  <a:lnTo>
                    <a:pt x="1276864" y="378433"/>
                  </a:lnTo>
                  <a:lnTo>
                    <a:pt x="1279037" y="385884"/>
                  </a:lnTo>
                  <a:lnTo>
                    <a:pt x="1272828" y="385884"/>
                  </a:lnTo>
                  <a:lnTo>
                    <a:pt x="1272828" y="388989"/>
                  </a:lnTo>
                  <a:lnTo>
                    <a:pt x="1269723" y="388057"/>
                  </a:lnTo>
                  <a:lnTo>
                    <a:pt x="1265687" y="383711"/>
                  </a:lnTo>
                  <a:lnTo>
                    <a:pt x="1264756" y="381538"/>
                  </a:lnTo>
                  <a:lnTo>
                    <a:pt x="1260720" y="380607"/>
                  </a:lnTo>
                  <a:lnTo>
                    <a:pt x="1257616" y="378433"/>
                  </a:lnTo>
                  <a:lnTo>
                    <a:pt x="1250165" y="378433"/>
                  </a:lnTo>
                  <a:lnTo>
                    <a:pt x="1246129" y="380607"/>
                  </a:lnTo>
                  <a:lnTo>
                    <a:pt x="1243025" y="381538"/>
                  </a:lnTo>
                  <a:lnTo>
                    <a:pt x="1238989" y="383711"/>
                  </a:lnTo>
                  <a:lnTo>
                    <a:pt x="1236816" y="385884"/>
                  </a:lnTo>
                  <a:lnTo>
                    <a:pt x="1233711" y="388057"/>
                  </a:lnTo>
                  <a:lnTo>
                    <a:pt x="1231538" y="391162"/>
                  </a:lnTo>
                  <a:lnTo>
                    <a:pt x="1229365" y="398612"/>
                  </a:lnTo>
                  <a:lnTo>
                    <a:pt x="1253270" y="406063"/>
                  </a:lnTo>
                  <a:lnTo>
                    <a:pt x="1258547" y="438660"/>
                  </a:lnTo>
                  <a:lnTo>
                    <a:pt x="1253270" y="438660"/>
                  </a:lnTo>
                  <a:lnTo>
                    <a:pt x="1250165" y="438660"/>
                  </a:lnTo>
                  <a:lnTo>
                    <a:pt x="1246129" y="440833"/>
                  </a:lnTo>
                  <a:lnTo>
                    <a:pt x="1243025" y="443006"/>
                  </a:lnTo>
                  <a:lnTo>
                    <a:pt x="1243025" y="450457"/>
                  </a:lnTo>
                  <a:lnTo>
                    <a:pt x="1251407" y="455734"/>
                  </a:lnTo>
                  <a:lnTo>
                    <a:pt x="1257616" y="463185"/>
                  </a:lnTo>
                  <a:lnTo>
                    <a:pt x="1260720" y="472809"/>
                  </a:lnTo>
                  <a:lnTo>
                    <a:pt x="1262893" y="487710"/>
                  </a:lnTo>
                  <a:lnTo>
                    <a:pt x="1253580" y="487710"/>
                  </a:lnTo>
                  <a:lnTo>
                    <a:pt x="1251407" y="487710"/>
                  </a:lnTo>
                  <a:lnTo>
                    <a:pt x="1246129" y="485537"/>
                  </a:lnTo>
                  <a:lnTo>
                    <a:pt x="1243025" y="487710"/>
                  </a:lnTo>
                  <a:lnTo>
                    <a:pt x="1236816" y="487710"/>
                  </a:lnTo>
                  <a:lnTo>
                    <a:pt x="1233711" y="490815"/>
                  </a:lnTo>
                  <a:lnTo>
                    <a:pt x="1229676" y="495161"/>
                  </a:lnTo>
                  <a:lnTo>
                    <a:pt x="1235885" y="498266"/>
                  </a:lnTo>
                  <a:lnTo>
                    <a:pt x="1238989" y="500439"/>
                  </a:lnTo>
                  <a:lnTo>
                    <a:pt x="1241162" y="502612"/>
                  </a:lnTo>
                  <a:lnTo>
                    <a:pt x="1243335" y="503543"/>
                  </a:lnTo>
                  <a:lnTo>
                    <a:pt x="1244267" y="509752"/>
                  </a:lnTo>
                  <a:lnTo>
                    <a:pt x="1246440" y="515030"/>
                  </a:lnTo>
                  <a:lnTo>
                    <a:pt x="1244267" y="517203"/>
                  </a:lnTo>
                  <a:lnTo>
                    <a:pt x="1244267" y="518134"/>
                  </a:lnTo>
                  <a:lnTo>
                    <a:pt x="1244267" y="518134"/>
                  </a:lnTo>
                  <a:lnTo>
                    <a:pt x="1243335" y="520307"/>
                  </a:lnTo>
                  <a:lnTo>
                    <a:pt x="1243335" y="524653"/>
                  </a:lnTo>
                  <a:lnTo>
                    <a:pt x="1228124" y="524653"/>
                  </a:lnTo>
                  <a:lnTo>
                    <a:pt x="1213533" y="527758"/>
                  </a:lnTo>
                  <a:lnTo>
                    <a:pt x="1202046" y="532104"/>
                  </a:lnTo>
                  <a:lnTo>
                    <a:pt x="1206082" y="532104"/>
                  </a:lnTo>
                  <a:lnTo>
                    <a:pt x="1211359" y="535209"/>
                  </a:lnTo>
                  <a:lnTo>
                    <a:pt x="1215395" y="537382"/>
                  </a:lnTo>
                  <a:lnTo>
                    <a:pt x="1218500" y="537382"/>
                  </a:lnTo>
                  <a:lnTo>
                    <a:pt x="1222536" y="539555"/>
                  </a:lnTo>
                  <a:lnTo>
                    <a:pt x="1225640" y="542659"/>
                  </a:lnTo>
                  <a:lnTo>
                    <a:pt x="1228744" y="547937"/>
                  </a:lnTo>
                  <a:lnTo>
                    <a:pt x="1222536" y="557561"/>
                  </a:lnTo>
                  <a:lnTo>
                    <a:pt x="1218500" y="569047"/>
                  </a:lnTo>
                  <a:lnTo>
                    <a:pt x="1213222" y="581775"/>
                  </a:lnTo>
                  <a:lnTo>
                    <a:pt x="1211049" y="576498"/>
                  </a:lnTo>
                  <a:lnTo>
                    <a:pt x="1207945" y="572152"/>
                  </a:lnTo>
                  <a:lnTo>
                    <a:pt x="1205771" y="569979"/>
                  </a:lnTo>
                  <a:lnTo>
                    <a:pt x="1201736" y="569979"/>
                  </a:lnTo>
                  <a:lnTo>
                    <a:pt x="1196458" y="569047"/>
                  </a:lnTo>
                  <a:lnTo>
                    <a:pt x="1189007" y="569047"/>
                  </a:lnTo>
                  <a:lnTo>
                    <a:pt x="1189007" y="572152"/>
                  </a:lnTo>
                  <a:lnTo>
                    <a:pt x="1193043" y="572152"/>
                  </a:lnTo>
                  <a:lnTo>
                    <a:pt x="1205461" y="584880"/>
                  </a:lnTo>
                  <a:lnTo>
                    <a:pt x="1216016" y="599781"/>
                  </a:lnTo>
                  <a:lnTo>
                    <a:pt x="1222225" y="618719"/>
                  </a:lnTo>
                  <a:lnTo>
                    <a:pt x="1225329" y="640760"/>
                  </a:lnTo>
                  <a:lnTo>
                    <a:pt x="1222225" y="640760"/>
                  </a:lnTo>
                  <a:lnTo>
                    <a:pt x="1222225" y="646038"/>
                  </a:lnTo>
                  <a:lnTo>
                    <a:pt x="1193043" y="649142"/>
                  </a:lnTo>
                  <a:lnTo>
                    <a:pt x="1193043" y="628963"/>
                  </a:lnTo>
                  <a:lnTo>
                    <a:pt x="1189007" y="625859"/>
                  </a:lnTo>
                  <a:lnTo>
                    <a:pt x="1185903" y="623686"/>
                  </a:lnTo>
                  <a:lnTo>
                    <a:pt x="1183730" y="621513"/>
                  </a:lnTo>
                  <a:lnTo>
                    <a:pt x="1178452" y="618408"/>
                  </a:lnTo>
                  <a:lnTo>
                    <a:pt x="1172243" y="616235"/>
                  </a:lnTo>
                  <a:lnTo>
                    <a:pt x="1163861" y="621513"/>
                  </a:lnTo>
                  <a:lnTo>
                    <a:pt x="1152375" y="625859"/>
                  </a:lnTo>
                  <a:lnTo>
                    <a:pt x="1139957" y="626790"/>
                  </a:lnTo>
                  <a:lnTo>
                    <a:pt x="1128470" y="631136"/>
                  </a:lnTo>
                  <a:lnTo>
                    <a:pt x="1122262" y="636414"/>
                  </a:lnTo>
                  <a:lnTo>
                    <a:pt x="1128470" y="636414"/>
                  </a:lnTo>
                  <a:lnTo>
                    <a:pt x="1137784" y="636414"/>
                  </a:lnTo>
                  <a:lnTo>
                    <a:pt x="1152375" y="634241"/>
                  </a:lnTo>
                  <a:lnTo>
                    <a:pt x="1169139" y="633309"/>
                  </a:lnTo>
                  <a:lnTo>
                    <a:pt x="1169139" y="640760"/>
                  </a:lnTo>
                  <a:lnTo>
                    <a:pt x="1132506" y="653488"/>
                  </a:lnTo>
                  <a:lnTo>
                    <a:pt x="1132506" y="656593"/>
                  </a:lnTo>
                  <a:lnTo>
                    <a:pt x="1141820" y="656593"/>
                  </a:lnTo>
                  <a:lnTo>
                    <a:pt x="1147097" y="655662"/>
                  </a:lnTo>
                  <a:lnTo>
                    <a:pt x="1154548" y="653488"/>
                  </a:lnTo>
                  <a:lnTo>
                    <a:pt x="1161999" y="651315"/>
                  </a:lnTo>
                  <a:lnTo>
                    <a:pt x="1169449" y="649142"/>
                  </a:lnTo>
                  <a:lnTo>
                    <a:pt x="1171622" y="658766"/>
                  </a:lnTo>
                  <a:lnTo>
                    <a:pt x="1179073" y="663112"/>
                  </a:lnTo>
                  <a:lnTo>
                    <a:pt x="1186524" y="664044"/>
                  </a:lnTo>
                  <a:lnTo>
                    <a:pt x="1198942" y="663112"/>
                  </a:lnTo>
                  <a:lnTo>
                    <a:pt x="1213533" y="663112"/>
                  </a:lnTo>
                  <a:lnTo>
                    <a:pt x="1213533" y="666217"/>
                  </a:lnTo>
                  <a:lnTo>
                    <a:pt x="1209497" y="666217"/>
                  </a:lnTo>
                  <a:lnTo>
                    <a:pt x="1189628" y="685154"/>
                  </a:lnTo>
                  <a:lnTo>
                    <a:pt x="1167587" y="703160"/>
                  </a:lnTo>
                  <a:lnTo>
                    <a:pt x="1145545" y="718061"/>
                  </a:lnTo>
                  <a:lnTo>
                    <a:pt x="1120399" y="730789"/>
                  </a:lnTo>
                  <a:lnTo>
                    <a:pt x="1093390" y="736067"/>
                  </a:lnTo>
                  <a:lnTo>
                    <a:pt x="1062035" y="735136"/>
                  </a:lnTo>
                  <a:lnTo>
                    <a:pt x="1062035" y="740413"/>
                  </a:lnTo>
                  <a:lnTo>
                    <a:pt x="1062035" y="745691"/>
                  </a:lnTo>
                  <a:lnTo>
                    <a:pt x="1059862" y="750037"/>
                  </a:lnTo>
                  <a:lnTo>
                    <a:pt x="1057689" y="750968"/>
                  </a:lnTo>
                  <a:lnTo>
                    <a:pt x="1056757" y="750968"/>
                  </a:lnTo>
                  <a:lnTo>
                    <a:pt x="1054584" y="753142"/>
                  </a:lnTo>
                  <a:lnTo>
                    <a:pt x="1050548" y="755315"/>
                  </a:lnTo>
                  <a:lnTo>
                    <a:pt x="1047444" y="757488"/>
                  </a:lnTo>
                  <a:lnTo>
                    <a:pt x="1045271" y="758419"/>
                  </a:lnTo>
                  <a:lnTo>
                    <a:pt x="1042166" y="762765"/>
                  </a:lnTo>
                  <a:lnTo>
                    <a:pt x="1038131" y="773321"/>
                  </a:lnTo>
                  <a:lnTo>
                    <a:pt x="1035957" y="786980"/>
                  </a:lnTo>
                  <a:lnTo>
                    <a:pt x="1032853" y="795362"/>
                  </a:lnTo>
                  <a:lnTo>
                    <a:pt x="1023540" y="804986"/>
                  </a:lnTo>
                  <a:lnTo>
                    <a:pt x="1008017" y="815541"/>
                  </a:lnTo>
                  <a:lnTo>
                    <a:pt x="987218" y="825165"/>
                  </a:lnTo>
                  <a:lnTo>
                    <a:pt x="969522" y="832616"/>
                  </a:lnTo>
                  <a:lnTo>
                    <a:pt x="952758" y="836962"/>
                  </a:lnTo>
                  <a:lnTo>
                    <a:pt x="952758" y="832616"/>
                  </a:lnTo>
                  <a:lnTo>
                    <a:pt x="952758" y="829511"/>
                  </a:lnTo>
                  <a:lnTo>
                    <a:pt x="950585" y="829511"/>
                  </a:lnTo>
                  <a:lnTo>
                    <a:pt x="950585" y="827338"/>
                  </a:lnTo>
                  <a:lnTo>
                    <a:pt x="949654" y="825165"/>
                  </a:lnTo>
                  <a:lnTo>
                    <a:pt x="947480" y="840066"/>
                  </a:lnTo>
                  <a:lnTo>
                    <a:pt x="942203" y="852795"/>
                  </a:lnTo>
                  <a:lnTo>
                    <a:pt x="938167" y="864281"/>
                  </a:lnTo>
                  <a:lnTo>
                    <a:pt x="932890" y="874836"/>
                  </a:lnTo>
                  <a:lnTo>
                    <a:pt x="928854" y="889738"/>
                  </a:lnTo>
                  <a:lnTo>
                    <a:pt x="932890" y="891911"/>
                  </a:lnTo>
                  <a:lnTo>
                    <a:pt x="932890" y="894084"/>
                  </a:lnTo>
                  <a:lnTo>
                    <a:pt x="935063" y="894084"/>
                  </a:lnTo>
                  <a:lnTo>
                    <a:pt x="935063" y="894084"/>
                  </a:lnTo>
                  <a:lnTo>
                    <a:pt x="935063" y="896257"/>
                  </a:lnTo>
                  <a:lnTo>
                    <a:pt x="932890" y="897188"/>
                  </a:lnTo>
                  <a:lnTo>
                    <a:pt x="928854" y="901535"/>
                  </a:lnTo>
                  <a:lnTo>
                    <a:pt x="925749" y="903708"/>
                  </a:lnTo>
                  <a:lnTo>
                    <a:pt x="922645" y="906812"/>
                  </a:lnTo>
                  <a:lnTo>
                    <a:pt x="918609" y="908985"/>
                  </a:lnTo>
                  <a:lnTo>
                    <a:pt x="916436" y="912090"/>
                  </a:lnTo>
                  <a:lnTo>
                    <a:pt x="913331" y="917367"/>
                  </a:lnTo>
                  <a:lnTo>
                    <a:pt x="905881" y="938478"/>
                  </a:lnTo>
                  <a:lnTo>
                    <a:pt x="900603" y="960519"/>
                  </a:lnTo>
                  <a:lnTo>
                    <a:pt x="898430" y="985976"/>
                  </a:lnTo>
                  <a:lnTo>
                    <a:pt x="894394" y="1010191"/>
                  </a:lnTo>
                  <a:lnTo>
                    <a:pt x="889117" y="1032232"/>
                  </a:lnTo>
                  <a:lnTo>
                    <a:pt x="886012" y="1030059"/>
                  </a:lnTo>
                  <a:lnTo>
                    <a:pt x="886012" y="1030059"/>
                  </a:lnTo>
                  <a:lnTo>
                    <a:pt x="883839" y="1030059"/>
                  </a:lnTo>
                  <a:lnTo>
                    <a:pt x="883839" y="1027886"/>
                  </a:lnTo>
                  <a:lnTo>
                    <a:pt x="881666" y="1027886"/>
                  </a:lnTo>
                  <a:lnTo>
                    <a:pt x="876388" y="1024782"/>
                  </a:lnTo>
                  <a:lnTo>
                    <a:pt x="867075" y="1017331"/>
                  </a:lnTo>
                  <a:lnTo>
                    <a:pt x="852484" y="1005844"/>
                  </a:lnTo>
                  <a:lnTo>
                    <a:pt x="835720" y="996221"/>
                  </a:lnTo>
                  <a:lnTo>
                    <a:pt x="820198" y="985665"/>
                  </a:lnTo>
                  <a:lnTo>
                    <a:pt x="807780" y="976042"/>
                  </a:lnTo>
                  <a:lnTo>
                    <a:pt x="796294" y="970764"/>
                  </a:lnTo>
                  <a:lnTo>
                    <a:pt x="793189" y="968591"/>
                  </a:lnTo>
                  <a:lnTo>
                    <a:pt x="789153" y="928543"/>
                  </a:lnTo>
                  <a:lnTo>
                    <a:pt x="786980" y="924197"/>
                  </a:lnTo>
                  <a:lnTo>
                    <a:pt x="781703" y="921093"/>
                  </a:lnTo>
                  <a:lnTo>
                    <a:pt x="778598" y="918920"/>
                  </a:lnTo>
                  <a:lnTo>
                    <a:pt x="772389" y="914573"/>
                  </a:lnTo>
                  <a:lnTo>
                    <a:pt x="769285" y="911469"/>
                  </a:lnTo>
                  <a:lnTo>
                    <a:pt x="772389" y="909296"/>
                  </a:lnTo>
                  <a:lnTo>
                    <a:pt x="772389" y="907123"/>
                  </a:lnTo>
                  <a:lnTo>
                    <a:pt x="774562" y="906191"/>
                  </a:lnTo>
                  <a:lnTo>
                    <a:pt x="774562" y="906191"/>
                  </a:lnTo>
                  <a:lnTo>
                    <a:pt x="776735" y="901845"/>
                  </a:lnTo>
                  <a:lnTo>
                    <a:pt x="778908" y="898741"/>
                  </a:lnTo>
                  <a:lnTo>
                    <a:pt x="769595" y="898741"/>
                  </a:lnTo>
                  <a:lnTo>
                    <a:pt x="764317" y="898741"/>
                  </a:lnTo>
                  <a:lnTo>
                    <a:pt x="760282" y="898741"/>
                  </a:lnTo>
                  <a:lnTo>
                    <a:pt x="758109" y="896567"/>
                  </a:lnTo>
                  <a:lnTo>
                    <a:pt x="757177" y="893463"/>
                  </a:lnTo>
                  <a:lnTo>
                    <a:pt x="753141" y="887254"/>
                  </a:lnTo>
                  <a:lnTo>
                    <a:pt x="750968" y="884150"/>
                  </a:lnTo>
                  <a:lnTo>
                    <a:pt x="750968" y="879803"/>
                  </a:lnTo>
                  <a:lnTo>
                    <a:pt x="750968" y="878872"/>
                  </a:lnTo>
                  <a:lnTo>
                    <a:pt x="750968" y="874526"/>
                  </a:lnTo>
                  <a:lnTo>
                    <a:pt x="753141" y="871421"/>
                  </a:lnTo>
                  <a:lnTo>
                    <a:pt x="753141" y="867075"/>
                  </a:lnTo>
                  <a:lnTo>
                    <a:pt x="742586" y="867075"/>
                  </a:lnTo>
                  <a:lnTo>
                    <a:pt x="742586" y="861798"/>
                  </a:lnTo>
                  <a:lnTo>
                    <a:pt x="743518" y="856520"/>
                  </a:lnTo>
                  <a:lnTo>
                    <a:pt x="745691" y="854347"/>
                  </a:lnTo>
                  <a:lnTo>
                    <a:pt x="745691" y="850622"/>
                  </a:lnTo>
                  <a:lnTo>
                    <a:pt x="747864" y="847517"/>
                  </a:lnTo>
                  <a:lnTo>
                    <a:pt x="750037" y="842239"/>
                  </a:lnTo>
                  <a:lnTo>
                    <a:pt x="743828" y="842239"/>
                  </a:lnTo>
                  <a:lnTo>
                    <a:pt x="737619" y="842239"/>
                  </a:lnTo>
                  <a:lnTo>
                    <a:pt x="734515" y="840066"/>
                  </a:lnTo>
                  <a:lnTo>
                    <a:pt x="728306" y="837893"/>
                  </a:lnTo>
                  <a:lnTo>
                    <a:pt x="727375" y="810574"/>
                  </a:lnTo>
                  <a:lnTo>
                    <a:pt x="725201" y="785117"/>
                  </a:lnTo>
                  <a:lnTo>
                    <a:pt x="725201" y="760903"/>
                  </a:lnTo>
                  <a:lnTo>
                    <a:pt x="732652" y="736688"/>
                  </a:lnTo>
                  <a:lnTo>
                    <a:pt x="740103" y="726133"/>
                  </a:lnTo>
                  <a:lnTo>
                    <a:pt x="749416" y="718682"/>
                  </a:lnTo>
                  <a:lnTo>
                    <a:pt x="756867" y="712473"/>
                  </a:lnTo>
                  <a:lnTo>
                    <a:pt x="762144" y="704091"/>
                  </a:lnTo>
                  <a:lnTo>
                    <a:pt x="767422" y="692605"/>
                  </a:lnTo>
                  <a:lnTo>
                    <a:pt x="769595" y="672426"/>
                  </a:lnTo>
                  <a:lnTo>
                    <a:pt x="765559" y="672426"/>
                  </a:lnTo>
                  <a:lnTo>
                    <a:pt x="762455" y="676772"/>
                  </a:lnTo>
                  <a:lnTo>
                    <a:pt x="758419" y="677703"/>
                  </a:lnTo>
                  <a:lnTo>
                    <a:pt x="757488" y="677703"/>
                  </a:lnTo>
                  <a:lnTo>
                    <a:pt x="753452" y="677703"/>
                  </a:lnTo>
                  <a:lnTo>
                    <a:pt x="750347" y="676772"/>
                  </a:lnTo>
                  <a:lnTo>
                    <a:pt x="735757" y="672426"/>
                  </a:lnTo>
                  <a:lnTo>
                    <a:pt x="724270" y="664975"/>
                  </a:lnTo>
                  <a:lnTo>
                    <a:pt x="716819" y="654420"/>
                  </a:lnTo>
                  <a:lnTo>
                    <a:pt x="713715" y="635483"/>
                  </a:lnTo>
                  <a:lnTo>
                    <a:pt x="718992" y="635483"/>
                  </a:lnTo>
                  <a:lnTo>
                    <a:pt x="718992" y="632378"/>
                  </a:lnTo>
                  <a:lnTo>
                    <a:pt x="728306" y="637656"/>
                  </a:lnTo>
                  <a:lnTo>
                    <a:pt x="738861" y="645106"/>
                  </a:lnTo>
                  <a:lnTo>
                    <a:pt x="748174" y="648211"/>
                  </a:lnTo>
                  <a:lnTo>
                    <a:pt x="758729" y="648211"/>
                  </a:lnTo>
                  <a:lnTo>
                    <a:pt x="758729" y="647280"/>
                  </a:lnTo>
                  <a:lnTo>
                    <a:pt x="760903" y="645106"/>
                  </a:lnTo>
                  <a:lnTo>
                    <a:pt x="760903" y="645106"/>
                  </a:lnTo>
                  <a:lnTo>
                    <a:pt x="760903" y="642623"/>
                  </a:lnTo>
                  <a:lnTo>
                    <a:pt x="763076" y="639518"/>
                  </a:lnTo>
                  <a:lnTo>
                    <a:pt x="743207" y="624617"/>
                  </a:lnTo>
                  <a:lnTo>
                    <a:pt x="726443" y="603507"/>
                  </a:lnTo>
                  <a:lnTo>
                    <a:pt x="721166" y="605680"/>
                  </a:lnTo>
                  <a:lnTo>
                    <a:pt x="717130" y="607853"/>
                  </a:lnTo>
                  <a:lnTo>
                    <a:pt x="711852" y="610026"/>
                  </a:lnTo>
                  <a:lnTo>
                    <a:pt x="706575" y="610957"/>
                  </a:lnTo>
                  <a:lnTo>
                    <a:pt x="702539" y="607853"/>
                  </a:lnTo>
                  <a:lnTo>
                    <a:pt x="701608" y="605680"/>
                  </a:lnTo>
                  <a:lnTo>
                    <a:pt x="699434" y="602575"/>
                  </a:lnTo>
                  <a:lnTo>
                    <a:pt x="697261" y="600402"/>
                  </a:lnTo>
                  <a:lnTo>
                    <a:pt x="694157" y="595125"/>
                  </a:lnTo>
                  <a:lnTo>
                    <a:pt x="704712" y="583638"/>
                  </a:lnTo>
                  <a:lnTo>
                    <a:pt x="706885" y="567805"/>
                  </a:lnTo>
                  <a:lnTo>
                    <a:pt x="704712" y="546695"/>
                  </a:lnTo>
                  <a:lnTo>
                    <a:pt x="699434" y="524653"/>
                  </a:lnTo>
                  <a:lnTo>
                    <a:pt x="690121" y="501370"/>
                  </a:lnTo>
                  <a:lnTo>
                    <a:pt x="679566" y="479328"/>
                  </a:lnTo>
                  <a:lnTo>
                    <a:pt x="665906" y="459149"/>
                  </a:lnTo>
                  <a:lnTo>
                    <a:pt x="655351" y="440212"/>
                  </a:lnTo>
                  <a:lnTo>
                    <a:pt x="646038" y="425311"/>
                  </a:lnTo>
                  <a:lnTo>
                    <a:pt x="623996" y="410409"/>
                  </a:lnTo>
                  <a:lnTo>
                    <a:pt x="598850" y="405132"/>
                  </a:lnTo>
                  <a:lnTo>
                    <a:pt x="572772" y="405132"/>
                  </a:lnTo>
                  <a:lnTo>
                    <a:pt x="543591" y="405132"/>
                  </a:lnTo>
                  <a:lnTo>
                    <a:pt x="515340" y="407305"/>
                  </a:lnTo>
                  <a:lnTo>
                    <a:pt x="486158" y="405132"/>
                  </a:lnTo>
                  <a:lnTo>
                    <a:pt x="486158" y="399854"/>
                  </a:lnTo>
                  <a:lnTo>
                    <a:pt x="486158" y="395508"/>
                  </a:lnTo>
                  <a:lnTo>
                    <a:pt x="487089" y="394577"/>
                  </a:lnTo>
                  <a:lnTo>
                    <a:pt x="487089" y="392404"/>
                  </a:lnTo>
                  <a:lnTo>
                    <a:pt x="487089" y="390230"/>
                  </a:lnTo>
                  <a:lnTo>
                    <a:pt x="486158" y="388057"/>
                  </a:lnTo>
                  <a:lnTo>
                    <a:pt x="474672" y="382780"/>
                  </a:lnTo>
                  <a:lnTo>
                    <a:pt x="464116" y="379675"/>
                  </a:lnTo>
                  <a:lnTo>
                    <a:pt x="452630" y="372225"/>
                  </a:lnTo>
                  <a:lnTo>
                    <a:pt x="461943" y="372225"/>
                  </a:lnTo>
                  <a:lnTo>
                    <a:pt x="472499" y="367878"/>
                  </a:lnTo>
                  <a:lnTo>
                    <a:pt x="487089" y="364774"/>
                  </a:lnTo>
                  <a:lnTo>
                    <a:pt x="503854" y="362601"/>
                  </a:lnTo>
                  <a:lnTo>
                    <a:pt x="516271" y="358254"/>
                  </a:lnTo>
                  <a:lnTo>
                    <a:pt x="525585" y="350804"/>
                  </a:lnTo>
                  <a:lnTo>
                    <a:pt x="481812" y="350804"/>
                  </a:lnTo>
                  <a:lnTo>
                    <a:pt x="471257" y="347699"/>
                  </a:lnTo>
                  <a:lnTo>
                    <a:pt x="461943" y="347699"/>
                  </a:lnTo>
                  <a:lnTo>
                    <a:pt x="450457" y="345526"/>
                  </a:lnTo>
                  <a:lnTo>
                    <a:pt x="442075" y="343353"/>
                  </a:lnTo>
                  <a:lnTo>
                    <a:pt x="432761" y="340249"/>
                  </a:lnTo>
                  <a:lnTo>
                    <a:pt x="427484" y="330625"/>
                  </a:lnTo>
                  <a:lnTo>
                    <a:pt x="425311" y="315723"/>
                  </a:lnTo>
                  <a:lnTo>
                    <a:pt x="447352" y="312619"/>
                  </a:lnTo>
                  <a:lnTo>
                    <a:pt x="467221" y="305168"/>
                  </a:lnTo>
                  <a:lnTo>
                    <a:pt x="483985" y="297718"/>
                  </a:lnTo>
                  <a:lnTo>
                    <a:pt x="501680" y="290267"/>
                  </a:lnTo>
                  <a:lnTo>
                    <a:pt x="538313" y="290267"/>
                  </a:lnTo>
                  <a:lnTo>
                    <a:pt x="552904" y="241837"/>
                  </a:lnTo>
                  <a:lnTo>
                    <a:pt x="518444" y="241837"/>
                  </a:lnTo>
                  <a:lnTo>
                    <a:pt x="509131" y="229109"/>
                  </a:lnTo>
                  <a:lnTo>
                    <a:pt x="520618" y="221658"/>
                  </a:lnTo>
                  <a:lnTo>
                    <a:pt x="529000" y="214208"/>
                  </a:lnTo>
                  <a:lnTo>
                    <a:pt x="540486" y="208930"/>
                  </a:lnTo>
                  <a:lnTo>
                    <a:pt x="552904" y="204584"/>
                  </a:lnTo>
                  <a:lnTo>
                    <a:pt x="552904" y="191856"/>
                  </a:lnTo>
                  <a:lnTo>
                    <a:pt x="567495" y="184405"/>
                  </a:lnTo>
                  <a:lnTo>
                    <a:pt x="574946" y="176023"/>
                  </a:lnTo>
                  <a:lnTo>
                    <a:pt x="582396" y="164536"/>
                  </a:lnTo>
                  <a:lnTo>
                    <a:pt x="593883" y="157086"/>
                  </a:lnTo>
                  <a:lnTo>
                    <a:pt x="606301" y="151808"/>
                  </a:lnTo>
                  <a:lnTo>
                    <a:pt x="616856" y="151808"/>
                  </a:lnTo>
                  <a:lnTo>
                    <a:pt x="626169" y="154912"/>
                  </a:lnTo>
                  <a:lnTo>
                    <a:pt x="638587" y="153981"/>
                  </a:lnTo>
                  <a:lnTo>
                    <a:pt x="629274" y="149635"/>
                  </a:lnTo>
                  <a:lnTo>
                    <a:pt x="623996" y="147462"/>
                  </a:lnTo>
                  <a:lnTo>
                    <a:pt x="618718" y="146530"/>
                  </a:lnTo>
                  <a:lnTo>
                    <a:pt x="613441" y="140322"/>
                  </a:lnTo>
                  <a:lnTo>
                    <a:pt x="631136" y="137217"/>
                  </a:lnTo>
                  <a:lnTo>
                    <a:pt x="647900" y="131939"/>
                  </a:lnTo>
                  <a:lnTo>
                    <a:pt x="662491" y="127593"/>
                  </a:lnTo>
                  <a:lnTo>
                    <a:pt x="679255" y="124489"/>
                  </a:lnTo>
                  <a:lnTo>
                    <a:pt x="680187" y="131939"/>
                  </a:lnTo>
                  <a:lnTo>
                    <a:pt x="682360" y="135044"/>
                  </a:lnTo>
                  <a:lnTo>
                    <a:pt x="684533" y="140322"/>
                  </a:lnTo>
                  <a:lnTo>
                    <a:pt x="686706" y="144668"/>
                  </a:lnTo>
                  <a:lnTo>
                    <a:pt x="691984" y="146841"/>
                  </a:lnTo>
                  <a:lnTo>
                    <a:pt x="699434" y="147772"/>
                  </a:lnTo>
                  <a:lnTo>
                    <a:pt x="699434" y="142495"/>
                  </a:lnTo>
                  <a:lnTo>
                    <a:pt x="702539" y="137217"/>
                  </a:lnTo>
                  <a:lnTo>
                    <a:pt x="704712" y="129766"/>
                  </a:lnTo>
                  <a:lnTo>
                    <a:pt x="706885" y="124489"/>
                  </a:lnTo>
                  <a:lnTo>
                    <a:pt x="709989" y="129766"/>
                  </a:lnTo>
                  <a:lnTo>
                    <a:pt x="716198" y="135044"/>
                  </a:lnTo>
                  <a:lnTo>
                    <a:pt x="719303" y="139390"/>
                  </a:lnTo>
                  <a:lnTo>
                    <a:pt x="726754" y="142495"/>
                  </a:lnTo>
                  <a:lnTo>
                    <a:pt x="734204" y="144668"/>
                  </a:lnTo>
                  <a:lnTo>
                    <a:pt x="730168" y="120453"/>
                  </a:lnTo>
                  <a:lnTo>
                    <a:pt x="743828" y="117349"/>
                  </a:lnTo>
                  <a:lnTo>
                    <a:pt x="754383" y="113002"/>
                  </a:lnTo>
                  <a:lnTo>
                    <a:pt x="771147" y="117349"/>
                  </a:lnTo>
                  <a:lnTo>
                    <a:pt x="788843" y="124799"/>
                  </a:lnTo>
                  <a:lnTo>
                    <a:pt x="807780" y="135354"/>
                  </a:lnTo>
                  <a:lnTo>
                    <a:pt x="827648" y="144978"/>
                  </a:lnTo>
                  <a:lnTo>
                    <a:pt x="844413" y="152429"/>
                  </a:lnTo>
                  <a:lnTo>
                    <a:pt x="859935" y="157706"/>
                  </a:lnTo>
                  <a:lnTo>
                    <a:pt x="859935" y="154602"/>
                  </a:lnTo>
                  <a:lnTo>
                    <a:pt x="849380" y="144978"/>
                  </a:lnTo>
                  <a:lnTo>
                    <a:pt x="841929" y="137527"/>
                  </a:lnTo>
                  <a:lnTo>
                    <a:pt x="837893" y="127904"/>
                  </a:lnTo>
                  <a:lnTo>
                    <a:pt x="844102" y="117349"/>
                  </a:lnTo>
                  <a:lnTo>
                    <a:pt x="840066" y="113002"/>
                  </a:lnTo>
                  <a:lnTo>
                    <a:pt x="834789" y="107725"/>
                  </a:lnTo>
                  <a:lnTo>
                    <a:pt x="829511" y="103378"/>
                  </a:lnTo>
                  <a:lnTo>
                    <a:pt x="824234" y="100274"/>
                  </a:lnTo>
                  <a:lnTo>
                    <a:pt x="820198" y="95928"/>
                  </a:lnTo>
                  <a:lnTo>
                    <a:pt x="824234" y="87546"/>
                  </a:lnTo>
                  <a:lnTo>
                    <a:pt x="834789" y="90650"/>
                  </a:lnTo>
                  <a:lnTo>
                    <a:pt x="849380" y="92823"/>
                  </a:lnTo>
                  <a:lnTo>
                    <a:pt x="861797" y="90650"/>
                  </a:lnTo>
                  <a:lnTo>
                    <a:pt x="871111" y="83199"/>
                  </a:lnTo>
                  <a:lnTo>
                    <a:pt x="827338" y="83199"/>
                  </a:lnTo>
                  <a:lnTo>
                    <a:pt x="827338" y="80095"/>
                  </a:lnTo>
                  <a:lnTo>
                    <a:pt x="824234" y="80095"/>
                  </a:lnTo>
                  <a:lnTo>
                    <a:pt x="824234" y="75749"/>
                  </a:lnTo>
                  <a:lnTo>
                    <a:pt x="829511" y="72644"/>
                  </a:lnTo>
                  <a:lnTo>
                    <a:pt x="834789" y="68298"/>
                  </a:lnTo>
                  <a:lnTo>
                    <a:pt x="840066" y="65194"/>
                  </a:lnTo>
                  <a:lnTo>
                    <a:pt x="845344" y="60847"/>
                  </a:lnTo>
                  <a:lnTo>
                    <a:pt x="851553" y="59916"/>
                  </a:lnTo>
                  <a:lnTo>
                    <a:pt x="874526" y="63020"/>
                  </a:lnTo>
                  <a:lnTo>
                    <a:pt x="880735" y="46256"/>
                  </a:lnTo>
                  <a:lnTo>
                    <a:pt x="907743" y="50603"/>
                  </a:lnTo>
                  <a:lnTo>
                    <a:pt x="909917" y="50603"/>
                  </a:lnTo>
                  <a:lnTo>
                    <a:pt x="910848" y="46256"/>
                  </a:lnTo>
                  <a:lnTo>
                    <a:pt x="913021" y="45325"/>
                  </a:lnTo>
                  <a:lnTo>
                    <a:pt x="915194" y="40979"/>
                  </a:lnTo>
                  <a:lnTo>
                    <a:pt x="920472" y="38806"/>
                  </a:lnTo>
                  <a:lnTo>
                    <a:pt x="924508" y="45015"/>
                  </a:lnTo>
                  <a:lnTo>
                    <a:pt x="929785" y="50292"/>
                  </a:lnTo>
                  <a:lnTo>
                    <a:pt x="935063" y="55570"/>
                  </a:lnTo>
                  <a:lnTo>
                    <a:pt x="935063" y="45946"/>
                  </a:lnTo>
                  <a:lnTo>
                    <a:pt x="937236" y="45015"/>
                  </a:lnTo>
                  <a:lnTo>
                    <a:pt x="937236" y="42842"/>
                  </a:lnTo>
                  <a:lnTo>
                    <a:pt x="937236" y="40668"/>
                  </a:lnTo>
                  <a:lnTo>
                    <a:pt x="937236" y="38495"/>
                  </a:lnTo>
                  <a:lnTo>
                    <a:pt x="938167" y="35391"/>
                  </a:lnTo>
                  <a:lnTo>
                    <a:pt x="940340" y="33218"/>
                  </a:lnTo>
                  <a:lnTo>
                    <a:pt x="944376" y="31045"/>
                  </a:lnTo>
                  <a:lnTo>
                    <a:pt x="962071" y="22663"/>
                  </a:lnTo>
                  <a:lnTo>
                    <a:pt x="984113" y="20179"/>
                  </a:lnTo>
                  <a:lnTo>
                    <a:pt x="984113" y="20179"/>
                  </a:lnTo>
                  <a:lnTo>
                    <a:pt x="984113" y="20179"/>
                  </a:lnTo>
                  <a:close/>
                  <a:moveTo>
                    <a:pt x="2301024" y="16764"/>
                  </a:moveTo>
                  <a:lnTo>
                    <a:pt x="2311579" y="19869"/>
                  </a:lnTo>
                  <a:lnTo>
                    <a:pt x="2311579" y="27319"/>
                  </a:lnTo>
                  <a:lnTo>
                    <a:pt x="2296057" y="27319"/>
                  </a:lnTo>
                  <a:lnTo>
                    <a:pt x="2301024" y="16764"/>
                  </a:lnTo>
                  <a:lnTo>
                    <a:pt x="2301024" y="16764"/>
                  </a:lnTo>
                  <a:lnTo>
                    <a:pt x="2301024" y="16764"/>
                  </a:lnTo>
                  <a:close/>
                  <a:moveTo>
                    <a:pt x="2792460" y="0"/>
                  </a:moveTo>
                  <a:lnTo>
                    <a:pt x="2797737" y="3104"/>
                  </a:lnTo>
                  <a:lnTo>
                    <a:pt x="2801773" y="7451"/>
                  </a:lnTo>
                  <a:lnTo>
                    <a:pt x="2803946" y="10555"/>
                  </a:lnTo>
                  <a:lnTo>
                    <a:pt x="2804878" y="16764"/>
                  </a:lnTo>
                  <a:lnTo>
                    <a:pt x="2807051" y="19869"/>
                  </a:lnTo>
                  <a:lnTo>
                    <a:pt x="2809224" y="25146"/>
                  </a:lnTo>
                  <a:lnTo>
                    <a:pt x="2812328" y="27319"/>
                  </a:lnTo>
                  <a:lnTo>
                    <a:pt x="2823815" y="32597"/>
                  </a:lnTo>
                  <a:lnTo>
                    <a:pt x="2834370" y="34770"/>
                  </a:lnTo>
                  <a:lnTo>
                    <a:pt x="2841821" y="34770"/>
                  </a:lnTo>
                  <a:lnTo>
                    <a:pt x="2847098" y="39116"/>
                  </a:lnTo>
                  <a:lnTo>
                    <a:pt x="2851134" y="46567"/>
                  </a:lnTo>
                  <a:lnTo>
                    <a:pt x="2853307" y="61468"/>
                  </a:lnTo>
                  <a:lnTo>
                    <a:pt x="2851134" y="62400"/>
                  </a:lnTo>
                  <a:lnTo>
                    <a:pt x="2851134" y="62400"/>
                  </a:lnTo>
                  <a:lnTo>
                    <a:pt x="2851134" y="64573"/>
                  </a:lnTo>
                  <a:lnTo>
                    <a:pt x="2851134" y="66746"/>
                  </a:lnTo>
                  <a:lnTo>
                    <a:pt x="2848961" y="68919"/>
                  </a:lnTo>
                  <a:lnTo>
                    <a:pt x="2825988" y="68919"/>
                  </a:lnTo>
                  <a:lnTo>
                    <a:pt x="2802084" y="68919"/>
                  </a:lnTo>
                  <a:lnTo>
                    <a:pt x="2782215" y="77301"/>
                  </a:lnTo>
                  <a:lnTo>
                    <a:pt x="2778179" y="79474"/>
                  </a:lnTo>
                  <a:lnTo>
                    <a:pt x="2776006" y="83820"/>
                  </a:lnTo>
                  <a:lnTo>
                    <a:pt x="2775075" y="84752"/>
                  </a:lnTo>
                  <a:lnTo>
                    <a:pt x="2772902" y="86925"/>
                  </a:lnTo>
                  <a:lnTo>
                    <a:pt x="2770729" y="89098"/>
                  </a:lnTo>
                  <a:lnTo>
                    <a:pt x="2767624" y="91271"/>
                  </a:lnTo>
                  <a:lnTo>
                    <a:pt x="2761415" y="94376"/>
                  </a:lnTo>
                  <a:lnTo>
                    <a:pt x="2758311" y="89098"/>
                  </a:lnTo>
                  <a:lnTo>
                    <a:pt x="2756137" y="84752"/>
                  </a:lnTo>
                  <a:lnTo>
                    <a:pt x="2753033" y="81647"/>
                  </a:lnTo>
                  <a:lnTo>
                    <a:pt x="2765451" y="49982"/>
                  </a:lnTo>
                  <a:lnTo>
                    <a:pt x="2777869" y="24525"/>
                  </a:lnTo>
                  <a:lnTo>
                    <a:pt x="2792460" y="0"/>
                  </a:lnTo>
                  <a:lnTo>
                    <a:pt x="2792460" y="0"/>
                  </a:lnTo>
                  <a:lnTo>
                    <a:pt x="2792460" y="0"/>
                  </a:lnTo>
                  <a:close/>
                  <a:moveTo>
                    <a:pt x="2665177" y="0"/>
                  </a:moveTo>
                  <a:lnTo>
                    <a:pt x="2674490" y="9624"/>
                  </a:lnTo>
                  <a:lnTo>
                    <a:pt x="2679768" y="20179"/>
                  </a:lnTo>
                  <a:lnTo>
                    <a:pt x="2685046" y="32907"/>
                  </a:lnTo>
                  <a:lnTo>
                    <a:pt x="2675732" y="32907"/>
                  </a:lnTo>
                  <a:lnTo>
                    <a:pt x="2675732" y="27319"/>
                  </a:lnTo>
                  <a:lnTo>
                    <a:pt x="2672628" y="24215"/>
                  </a:lnTo>
                  <a:lnTo>
                    <a:pt x="2668592" y="19869"/>
                  </a:lnTo>
                  <a:lnTo>
                    <a:pt x="2667660" y="14591"/>
                  </a:lnTo>
                  <a:lnTo>
                    <a:pt x="2665487" y="9313"/>
                  </a:lnTo>
                  <a:lnTo>
                    <a:pt x="2665487" y="0"/>
                  </a:lnTo>
                  <a:lnTo>
                    <a:pt x="2665177" y="0"/>
                  </a:lnTo>
                  <a:lnTo>
                    <a:pt x="2665177" y="0"/>
                  </a:lnTo>
                  <a:close/>
                </a:path>
              </a:pathLst>
            </a:custGeom>
            <a:solidFill>
              <a:srgbClr val="D9D9D9"/>
            </a:solidFill>
            <a:ln w="3104"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9F275547-46A5-4F42-ACE7-6B61A58CAD0E}"/>
                </a:ext>
              </a:extLst>
            </p:cNvPr>
            <p:cNvSpPr/>
            <p:nvPr/>
          </p:nvSpPr>
          <p:spPr>
            <a:xfrm>
              <a:off x="3709769" y="4075070"/>
              <a:ext cx="34149" cy="15522"/>
            </a:xfrm>
            <a:custGeom>
              <a:avLst/>
              <a:gdLst>
                <a:gd name="connsiteX0" fmla="*/ 13660 w 34149"/>
                <a:gd name="connsiteY0" fmla="*/ 14591 h 15522"/>
                <a:gd name="connsiteX1" fmla="*/ 20800 w 34149"/>
                <a:gd name="connsiteY1" fmla="*/ 16764 h 15522"/>
                <a:gd name="connsiteX2" fmla="*/ 23904 w 34149"/>
                <a:gd name="connsiteY2" fmla="*/ 16764 h 15522"/>
                <a:gd name="connsiteX3" fmla="*/ 28251 w 34149"/>
                <a:gd name="connsiteY3" fmla="*/ 16764 h 15522"/>
                <a:gd name="connsiteX4" fmla="*/ 36633 w 34149"/>
                <a:gd name="connsiteY4" fmla="*/ 16764 h 15522"/>
                <a:gd name="connsiteX5" fmla="*/ 35391 w 34149"/>
                <a:gd name="connsiteY5" fmla="*/ 10555 h 15522"/>
                <a:gd name="connsiteX6" fmla="*/ 35391 w 34149"/>
                <a:gd name="connsiteY6" fmla="*/ 7140 h 15522"/>
                <a:gd name="connsiteX7" fmla="*/ 33528 w 34149"/>
                <a:gd name="connsiteY7" fmla="*/ 3104 h 15522"/>
                <a:gd name="connsiteX8" fmla="*/ 33528 w 34149"/>
                <a:gd name="connsiteY8" fmla="*/ 0 h 15522"/>
                <a:gd name="connsiteX9" fmla="*/ 0 w 34149"/>
                <a:gd name="connsiteY9" fmla="*/ 0 h 15522"/>
                <a:gd name="connsiteX10" fmla="*/ 0 w 34149"/>
                <a:gd name="connsiteY10" fmla="*/ 12418 h 15522"/>
                <a:gd name="connsiteX11" fmla="*/ 7451 w 34149"/>
                <a:gd name="connsiteY11" fmla="*/ 1459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15522">
                  <a:moveTo>
                    <a:pt x="13660" y="14591"/>
                  </a:moveTo>
                  <a:lnTo>
                    <a:pt x="20800" y="16764"/>
                  </a:lnTo>
                  <a:lnTo>
                    <a:pt x="23904" y="16764"/>
                  </a:lnTo>
                  <a:lnTo>
                    <a:pt x="28251" y="16764"/>
                  </a:lnTo>
                  <a:lnTo>
                    <a:pt x="36633" y="16764"/>
                  </a:lnTo>
                  <a:lnTo>
                    <a:pt x="35391" y="10555"/>
                  </a:lnTo>
                  <a:lnTo>
                    <a:pt x="35391" y="7140"/>
                  </a:lnTo>
                  <a:lnTo>
                    <a:pt x="33528" y="3104"/>
                  </a:lnTo>
                  <a:lnTo>
                    <a:pt x="33528" y="0"/>
                  </a:lnTo>
                  <a:lnTo>
                    <a:pt x="0" y="0"/>
                  </a:lnTo>
                  <a:lnTo>
                    <a:pt x="0" y="12418"/>
                  </a:lnTo>
                  <a:lnTo>
                    <a:pt x="7451" y="14591"/>
                  </a:lnTo>
                  <a:close/>
                </a:path>
              </a:pathLst>
            </a:custGeom>
            <a:solidFill>
              <a:srgbClr val="D9D9D9"/>
            </a:solidFill>
            <a:ln w="3104" cap="flat">
              <a:noFill/>
              <a:prstDash val="solid"/>
              <a:miter/>
            </a:ln>
          </p:spPr>
          <p:txBody>
            <a:bodyPr rtlCol="0" anchor="ctr"/>
            <a:lstStyle/>
            <a:p>
              <a:endParaRPr lang="en-US"/>
            </a:p>
          </p:txBody>
        </p:sp>
        <p:sp>
          <p:nvSpPr>
            <p:cNvPr id="307" name="Freeform: Shape 306">
              <a:extLst>
                <a:ext uri="{FF2B5EF4-FFF2-40B4-BE49-F238E27FC236}">
                  <a16:creationId xmlns:a16="http://schemas.microsoft.com/office/drawing/2014/main" id="{77FE9ABC-4359-4020-9F01-241FFD9D0ED8}"/>
                </a:ext>
              </a:extLst>
            </p:cNvPr>
            <p:cNvSpPr/>
            <p:nvPr/>
          </p:nvSpPr>
          <p:spPr>
            <a:xfrm>
              <a:off x="3530642" y="4043094"/>
              <a:ext cx="34149" cy="9313"/>
            </a:xfrm>
            <a:custGeom>
              <a:avLst/>
              <a:gdLst>
                <a:gd name="connsiteX0" fmla="*/ 22973 w 34149"/>
                <a:gd name="connsiteY0" fmla="*/ 11797 h 9313"/>
                <a:gd name="connsiteX1" fmla="*/ 32286 w 34149"/>
                <a:gd name="connsiteY1" fmla="*/ 7451 h 9313"/>
                <a:gd name="connsiteX2" fmla="*/ 36633 w 34149"/>
                <a:gd name="connsiteY2" fmla="*/ 7451 h 9313"/>
                <a:gd name="connsiteX3" fmla="*/ 30424 w 34149"/>
                <a:gd name="connsiteY3" fmla="*/ 4346 h 9313"/>
                <a:gd name="connsiteX4" fmla="*/ 22973 w 34149"/>
                <a:gd name="connsiteY4" fmla="*/ 2173 h 9313"/>
                <a:gd name="connsiteX5" fmla="*/ 15833 w 34149"/>
                <a:gd name="connsiteY5" fmla="*/ 0 h 9313"/>
                <a:gd name="connsiteX6" fmla="*/ 12728 w 34149"/>
                <a:gd name="connsiteY6" fmla="*/ 2173 h 9313"/>
                <a:gd name="connsiteX7" fmla="*/ 7451 w 34149"/>
                <a:gd name="connsiteY7" fmla="*/ 4346 h 9313"/>
                <a:gd name="connsiteX8" fmla="*/ 3104 w 34149"/>
                <a:gd name="connsiteY8" fmla="*/ 7451 h 9313"/>
                <a:gd name="connsiteX9" fmla="*/ 0 w 34149"/>
                <a:gd name="connsiteY9" fmla="*/ 7451 h 9313"/>
                <a:gd name="connsiteX10" fmla="*/ 0 w 34149"/>
                <a:gd name="connsiteY10" fmla="*/ 11797 h 9313"/>
                <a:gd name="connsiteX11" fmla="*/ 12728 w 34149"/>
                <a:gd name="connsiteY11" fmla="*/ 11797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9313">
                  <a:moveTo>
                    <a:pt x="22973" y="11797"/>
                  </a:moveTo>
                  <a:lnTo>
                    <a:pt x="32286" y="7451"/>
                  </a:lnTo>
                  <a:lnTo>
                    <a:pt x="36633" y="7451"/>
                  </a:lnTo>
                  <a:lnTo>
                    <a:pt x="30424" y="4346"/>
                  </a:lnTo>
                  <a:lnTo>
                    <a:pt x="22973" y="2173"/>
                  </a:lnTo>
                  <a:lnTo>
                    <a:pt x="15833" y="0"/>
                  </a:lnTo>
                  <a:lnTo>
                    <a:pt x="12728" y="2173"/>
                  </a:lnTo>
                  <a:lnTo>
                    <a:pt x="7451" y="4346"/>
                  </a:lnTo>
                  <a:lnTo>
                    <a:pt x="3104" y="7451"/>
                  </a:lnTo>
                  <a:lnTo>
                    <a:pt x="0" y="7451"/>
                  </a:lnTo>
                  <a:lnTo>
                    <a:pt x="0" y="11797"/>
                  </a:lnTo>
                  <a:lnTo>
                    <a:pt x="12728" y="11797"/>
                  </a:lnTo>
                  <a:close/>
                </a:path>
              </a:pathLst>
            </a:custGeom>
            <a:solidFill>
              <a:srgbClr val="D9D9D9"/>
            </a:solidFill>
            <a:ln w="3104" cap="flat">
              <a:no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id="{89D69CFA-2FC9-4FB5-A7FE-8E2896CC9650}"/>
                </a:ext>
              </a:extLst>
            </p:cNvPr>
            <p:cNvSpPr/>
            <p:nvPr/>
          </p:nvSpPr>
          <p:spPr>
            <a:xfrm>
              <a:off x="3730569" y="4013602"/>
              <a:ext cx="37253" cy="40358"/>
            </a:xfrm>
            <a:custGeom>
              <a:avLst/>
              <a:gdLst>
                <a:gd name="connsiteX0" fmla="*/ 10555 w 37253"/>
                <a:gd name="connsiteY0" fmla="*/ 39116 h 40357"/>
                <a:gd name="connsiteX1" fmla="*/ 14591 w 37253"/>
                <a:gd name="connsiteY1" fmla="*/ 41289 h 40357"/>
                <a:gd name="connsiteX2" fmla="*/ 22042 w 37253"/>
                <a:gd name="connsiteY2" fmla="*/ 41289 h 40357"/>
                <a:gd name="connsiteX3" fmla="*/ 27319 w 37253"/>
                <a:gd name="connsiteY3" fmla="*/ 41289 h 40357"/>
                <a:gd name="connsiteX4" fmla="*/ 29182 w 37253"/>
                <a:gd name="connsiteY4" fmla="*/ 34770 h 40357"/>
                <a:gd name="connsiteX5" fmla="*/ 30424 w 37253"/>
                <a:gd name="connsiteY5" fmla="*/ 31665 h 40357"/>
                <a:gd name="connsiteX6" fmla="*/ 32286 w 37253"/>
                <a:gd name="connsiteY6" fmla="*/ 27630 h 40357"/>
                <a:gd name="connsiteX7" fmla="*/ 34460 w 37253"/>
                <a:gd name="connsiteY7" fmla="*/ 26388 h 40357"/>
                <a:gd name="connsiteX8" fmla="*/ 36633 w 37253"/>
                <a:gd name="connsiteY8" fmla="*/ 24215 h 40357"/>
                <a:gd name="connsiteX9" fmla="*/ 39737 w 37253"/>
                <a:gd name="connsiteY9" fmla="*/ 20179 h 40357"/>
                <a:gd name="connsiteX10" fmla="*/ 32286 w 37253"/>
                <a:gd name="connsiteY10" fmla="*/ 14901 h 40357"/>
                <a:gd name="connsiteX11" fmla="*/ 25146 w 37253"/>
                <a:gd name="connsiteY11" fmla="*/ 7451 h 40357"/>
                <a:gd name="connsiteX12" fmla="*/ 19869 w 37253"/>
                <a:gd name="connsiteY12" fmla="*/ 0 h 40357"/>
                <a:gd name="connsiteX13" fmla="*/ 3104 w 37253"/>
                <a:gd name="connsiteY13" fmla="*/ 0 h 40357"/>
                <a:gd name="connsiteX14" fmla="*/ 3104 w 37253"/>
                <a:gd name="connsiteY14" fmla="*/ 9624 h 40357"/>
                <a:gd name="connsiteX15" fmla="*/ 3104 w 37253"/>
                <a:gd name="connsiteY15" fmla="*/ 16764 h 40357"/>
                <a:gd name="connsiteX16" fmla="*/ 1242 w 37253"/>
                <a:gd name="connsiteY16" fmla="*/ 24215 h 40357"/>
                <a:gd name="connsiteX17" fmla="*/ 0 w 37253"/>
                <a:gd name="connsiteY17" fmla="*/ 29492 h 40357"/>
                <a:gd name="connsiteX18" fmla="*/ 0 w 37253"/>
                <a:gd name="connsiteY18" fmla="*/ 36943 h 40357"/>
                <a:gd name="connsiteX19" fmla="*/ 5278 w 37253"/>
                <a:gd name="connsiteY19" fmla="*/ 39116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253" h="40357">
                  <a:moveTo>
                    <a:pt x="10555" y="39116"/>
                  </a:moveTo>
                  <a:lnTo>
                    <a:pt x="14591" y="41289"/>
                  </a:lnTo>
                  <a:lnTo>
                    <a:pt x="22042" y="41289"/>
                  </a:lnTo>
                  <a:lnTo>
                    <a:pt x="27319" y="41289"/>
                  </a:lnTo>
                  <a:lnTo>
                    <a:pt x="29182" y="34770"/>
                  </a:lnTo>
                  <a:lnTo>
                    <a:pt x="30424" y="31665"/>
                  </a:lnTo>
                  <a:lnTo>
                    <a:pt x="32286" y="27630"/>
                  </a:lnTo>
                  <a:lnTo>
                    <a:pt x="34460" y="26388"/>
                  </a:lnTo>
                  <a:lnTo>
                    <a:pt x="36633" y="24215"/>
                  </a:lnTo>
                  <a:lnTo>
                    <a:pt x="39737" y="20179"/>
                  </a:lnTo>
                  <a:lnTo>
                    <a:pt x="32286" y="14901"/>
                  </a:lnTo>
                  <a:lnTo>
                    <a:pt x="25146" y="7451"/>
                  </a:lnTo>
                  <a:lnTo>
                    <a:pt x="19869" y="0"/>
                  </a:lnTo>
                  <a:lnTo>
                    <a:pt x="3104" y="0"/>
                  </a:lnTo>
                  <a:lnTo>
                    <a:pt x="3104" y="9624"/>
                  </a:lnTo>
                  <a:lnTo>
                    <a:pt x="3104" y="16764"/>
                  </a:lnTo>
                  <a:lnTo>
                    <a:pt x="1242" y="24215"/>
                  </a:lnTo>
                  <a:lnTo>
                    <a:pt x="0" y="29492"/>
                  </a:lnTo>
                  <a:lnTo>
                    <a:pt x="0" y="36943"/>
                  </a:lnTo>
                  <a:lnTo>
                    <a:pt x="5278" y="39116"/>
                  </a:lnTo>
                  <a:close/>
                </a:path>
              </a:pathLst>
            </a:custGeom>
            <a:solidFill>
              <a:srgbClr val="D9D9D9"/>
            </a:solidFill>
            <a:ln w="3104"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C9852BAD-B335-4072-B46B-3BEEF6988E1C}"/>
                </a:ext>
              </a:extLst>
            </p:cNvPr>
            <p:cNvSpPr/>
            <p:nvPr/>
          </p:nvSpPr>
          <p:spPr>
            <a:xfrm>
              <a:off x="3457998" y="4104562"/>
              <a:ext cx="170745" cy="90029"/>
            </a:xfrm>
            <a:custGeom>
              <a:avLst/>
              <a:gdLst>
                <a:gd name="connsiteX0" fmla="*/ 170745 w 170745"/>
                <a:gd name="connsiteY0" fmla="*/ 30734 h 90029"/>
                <a:gd name="connsiteX1" fmla="*/ 170745 w 170745"/>
                <a:gd name="connsiteY1" fmla="*/ 29492 h 90029"/>
                <a:gd name="connsiteX2" fmla="*/ 168572 w 170745"/>
                <a:gd name="connsiteY2" fmla="*/ 27630 h 90029"/>
                <a:gd name="connsiteX3" fmla="*/ 165468 w 170745"/>
                <a:gd name="connsiteY3" fmla="*/ 25457 h 90029"/>
                <a:gd name="connsiteX4" fmla="*/ 163294 w 170745"/>
                <a:gd name="connsiteY4" fmla="*/ 25457 h 90029"/>
                <a:gd name="connsiteX5" fmla="*/ 161121 w 170745"/>
                <a:gd name="connsiteY5" fmla="*/ 25457 h 90029"/>
                <a:gd name="connsiteX6" fmla="*/ 159259 w 170745"/>
                <a:gd name="connsiteY6" fmla="*/ 27630 h 90029"/>
                <a:gd name="connsiteX7" fmla="*/ 156154 w 170745"/>
                <a:gd name="connsiteY7" fmla="*/ 30734 h 90029"/>
                <a:gd name="connsiteX8" fmla="*/ 148704 w 170745"/>
                <a:gd name="connsiteY8" fmla="*/ 30734 h 90029"/>
                <a:gd name="connsiteX9" fmla="*/ 143426 w 170745"/>
                <a:gd name="connsiteY9" fmla="*/ 30734 h 90029"/>
                <a:gd name="connsiteX10" fmla="*/ 137217 w 170745"/>
                <a:gd name="connsiteY10" fmla="*/ 29492 h 90029"/>
                <a:gd name="connsiteX11" fmla="*/ 132250 w 170745"/>
                <a:gd name="connsiteY11" fmla="*/ 27630 h 90029"/>
                <a:gd name="connsiteX12" fmla="*/ 128835 w 170745"/>
                <a:gd name="connsiteY12" fmla="*/ 27630 h 90029"/>
                <a:gd name="connsiteX13" fmla="*/ 128835 w 170745"/>
                <a:gd name="connsiteY13" fmla="*/ 23283 h 90029"/>
                <a:gd name="connsiteX14" fmla="*/ 132250 w 170745"/>
                <a:gd name="connsiteY14" fmla="*/ 23283 h 90029"/>
                <a:gd name="connsiteX15" fmla="*/ 132250 w 170745"/>
                <a:gd name="connsiteY15" fmla="*/ 17075 h 90029"/>
                <a:gd name="connsiteX16" fmla="*/ 130077 w 170745"/>
                <a:gd name="connsiteY16" fmla="*/ 12728 h 90029"/>
                <a:gd name="connsiteX17" fmla="*/ 130077 w 170745"/>
                <a:gd name="connsiteY17" fmla="*/ 9624 h 90029"/>
                <a:gd name="connsiteX18" fmla="*/ 128835 w 170745"/>
                <a:gd name="connsiteY18" fmla="*/ 5278 h 90029"/>
                <a:gd name="connsiteX19" fmla="*/ 126972 w 170745"/>
                <a:gd name="connsiteY19" fmla="*/ 3104 h 90029"/>
                <a:gd name="connsiteX20" fmla="*/ 124799 w 170745"/>
                <a:gd name="connsiteY20" fmla="*/ 0 h 90029"/>
                <a:gd name="connsiteX21" fmla="*/ 117659 w 170745"/>
                <a:gd name="connsiteY21" fmla="*/ 0 h 90029"/>
                <a:gd name="connsiteX22" fmla="*/ 112381 w 170745"/>
                <a:gd name="connsiteY22" fmla="*/ 0 h 90029"/>
                <a:gd name="connsiteX23" fmla="*/ 109277 w 170745"/>
                <a:gd name="connsiteY23" fmla="*/ 2173 h 90029"/>
                <a:gd name="connsiteX24" fmla="*/ 104931 w 170745"/>
                <a:gd name="connsiteY24" fmla="*/ 3104 h 90029"/>
                <a:gd name="connsiteX25" fmla="*/ 107104 w 170745"/>
                <a:gd name="connsiteY25" fmla="*/ 17075 h 90029"/>
                <a:gd name="connsiteX26" fmla="*/ 109277 w 170745"/>
                <a:gd name="connsiteY26" fmla="*/ 22352 h 90029"/>
                <a:gd name="connsiteX27" fmla="*/ 112381 w 170745"/>
                <a:gd name="connsiteY27" fmla="*/ 29492 h 90029"/>
                <a:gd name="connsiteX28" fmla="*/ 115486 w 170745"/>
                <a:gd name="connsiteY28" fmla="*/ 38185 h 90029"/>
                <a:gd name="connsiteX29" fmla="*/ 95617 w 170745"/>
                <a:gd name="connsiteY29" fmla="*/ 36943 h 90029"/>
                <a:gd name="connsiteX30" fmla="*/ 80095 w 170745"/>
                <a:gd name="connsiteY30" fmla="*/ 30734 h 90029"/>
                <a:gd name="connsiteX31" fmla="*/ 65504 w 170745"/>
                <a:gd name="connsiteY31" fmla="*/ 23283 h 90029"/>
                <a:gd name="connsiteX32" fmla="*/ 48740 w 170745"/>
                <a:gd name="connsiteY32" fmla="*/ 17075 h 90029"/>
                <a:gd name="connsiteX33" fmla="*/ 28871 w 170745"/>
                <a:gd name="connsiteY33" fmla="*/ 10555 h 90029"/>
                <a:gd name="connsiteX34" fmla="*/ 27009 w 170745"/>
                <a:gd name="connsiteY34" fmla="*/ 12728 h 90029"/>
                <a:gd name="connsiteX35" fmla="*/ 24836 w 170745"/>
                <a:gd name="connsiteY35" fmla="*/ 12728 h 90029"/>
                <a:gd name="connsiteX36" fmla="*/ 22663 w 170745"/>
                <a:gd name="connsiteY36" fmla="*/ 14901 h 90029"/>
                <a:gd name="connsiteX37" fmla="*/ 19558 w 170745"/>
                <a:gd name="connsiteY37" fmla="*/ 14901 h 90029"/>
                <a:gd name="connsiteX38" fmla="*/ 21731 w 170745"/>
                <a:gd name="connsiteY38" fmla="*/ 18006 h 90029"/>
                <a:gd name="connsiteX39" fmla="*/ 22663 w 170745"/>
                <a:gd name="connsiteY39" fmla="*/ 20179 h 90029"/>
                <a:gd name="connsiteX40" fmla="*/ 22663 w 170745"/>
                <a:gd name="connsiteY40" fmla="*/ 22352 h 90029"/>
                <a:gd name="connsiteX41" fmla="*/ 24836 w 170745"/>
                <a:gd name="connsiteY41" fmla="*/ 23283 h 90029"/>
                <a:gd name="connsiteX42" fmla="*/ 27009 w 170745"/>
                <a:gd name="connsiteY42" fmla="*/ 25457 h 90029"/>
                <a:gd name="connsiteX43" fmla="*/ 28871 w 170745"/>
                <a:gd name="connsiteY43" fmla="*/ 27630 h 90029"/>
                <a:gd name="connsiteX44" fmla="*/ 24836 w 170745"/>
                <a:gd name="connsiteY44" fmla="*/ 29492 h 90029"/>
                <a:gd name="connsiteX45" fmla="*/ 21731 w 170745"/>
                <a:gd name="connsiteY45" fmla="*/ 29492 h 90029"/>
                <a:gd name="connsiteX46" fmla="*/ 17695 w 170745"/>
                <a:gd name="connsiteY46" fmla="*/ 30734 h 90029"/>
                <a:gd name="connsiteX47" fmla="*/ 12418 w 170745"/>
                <a:gd name="connsiteY47" fmla="*/ 30734 h 90029"/>
                <a:gd name="connsiteX48" fmla="*/ 12418 w 170745"/>
                <a:gd name="connsiteY48" fmla="*/ 34770 h 90029"/>
                <a:gd name="connsiteX49" fmla="*/ 15522 w 170745"/>
                <a:gd name="connsiteY49" fmla="*/ 34770 h 90029"/>
                <a:gd name="connsiteX50" fmla="*/ 14280 w 170745"/>
                <a:gd name="connsiteY50" fmla="*/ 40047 h 90029"/>
                <a:gd name="connsiteX51" fmla="*/ 10245 w 170745"/>
                <a:gd name="connsiteY51" fmla="*/ 42221 h 90029"/>
                <a:gd name="connsiteX52" fmla="*/ 9313 w 170745"/>
                <a:gd name="connsiteY52" fmla="*/ 44394 h 90029"/>
                <a:gd name="connsiteX53" fmla="*/ 4967 w 170745"/>
                <a:gd name="connsiteY53" fmla="*/ 45636 h 90029"/>
                <a:gd name="connsiteX54" fmla="*/ 0 w 170745"/>
                <a:gd name="connsiteY54" fmla="*/ 47498 h 90029"/>
                <a:gd name="connsiteX55" fmla="*/ 0 w 170745"/>
                <a:gd name="connsiteY55" fmla="*/ 51844 h 90029"/>
                <a:gd name="connsiteX56" fmla="*/ 4967 w 170745"/>
                <a:gd name="connsiteY56" fmla="*/ 51844 h 90029"/>
                <a:gd name="connsiteX57" fmla="*/ 15522 w 170745"/>
                <a:gd name="connsiteY57" fmla="*/ 57122 h 90029"/>
                <a:gd name="connsiteX58" fmla="*/ 32286 w 170745"/>
                <a:gd name="connsiteY58" fmla="*/ 59295 h 90029"/>
                <a:gd name="connsiteX59" fmla="*/ 46567 w 170745"/>
                <a:gd name="connsiteY59" fmla="*/ 57122 h 90029"/>
                <a:gd name="connsiteX60" fmla="*/ 59295 w 170745"/>
                <a:gd name="connsiteY60" fmla="*/ 51844 h 90029"/>
                <a:gd name="connsiteX61" fmla="*/ 80095 w 170745"/>
                <a:gd name="connsiteY61" fmla="*/ 51844 h 90029"/>
                <a:gd name="connsiteX62" fmla="*/ 77922 w 170745"/>
                <a:gd name="connsiteY62" fmla="*/ 57122 h 90029"/>
                <a:gd name="connsiteX63" fmla="*/ 73886 w 170745"/>
                <a:gd name="connsiteY63" fmla="*/ 62400 h 90029"/>
                <a:gd name="connsiteX64" fmla="*/ 70782 w 170745"/>
                <a:gd name="connsiteY64" fmla="*/ 67677 h 90029"/>
                <a:gd name="connsiteX65" fmla="*/ 65504 w 170745"/>
                <a:gd name="connsiteY65" fmla="*/ 72023 h 90029"/>
                <a:gd name="connsiteX66" fmla="*/ 59295 w 170745"/>
                <a:gd name="connsiteY66" fmla="*/ 75128 h 90029"/>
                <a:gd name="connsiteX67" fmla="*/ 61158 w 170745"/>
                <a:gd name="connsiteY67" fmla="*/ 81337 h 90029"/>
                <a:gd name="connsiteX68" fmla="*/ 61158 w 170745"/>
                <a:gd name="connsiteY68" fmla="*/ 84752 h 90029"/>
                <a:gd name="connsiteX69" fmla="*/ 63331 w 170745"/>
                <a:gd name="connsiteY69" fmla="*/ 88787 h 90029"/>
                <a:gd name="connsiteX70" fmla="*/ 65504 w 170745"/>
                <a:gd name="connsiteY70" fmla="*/ 91892 h 90029"/>
                <a:gd name="connsiteX71" fmla="*/ 81026 w 170745"/>
                <a:gd name="connsiteY71" fmla="*/ 86614 h 90029"/>
                <a:gd name="connsiteX72" fmla="*/ 92513 w 170745"/>
                <a:gd name="connsiteY72" fmla="*/ 77301 h 90029"/>
                <a:gd name="connsiteX73" fmla="*/ 104931 w 170745"/>
                <a:gd name="connsiteY73" fmla="*/ 67677 h 90029"/>
                <a:gd name="connsiteX74" fmla="*/ 115486 w 170745"/>
                <a:gd name="connsiteY74" fmla="*/ 60226 h 90029"/>
                <a:gd name="connsiteX75" fmla="*/ 130077 w 170745"/>
                <a:gd name="connsiteY75" fmla="*/ 57122 h 90029"/>
                <a:gd name="connsiteX76" fmla="*/ 144668 w 170745"/>
                <a:gd name="connsiteY76" fmla="*/ 57122 h 90029"/>
                <a:gd name="connsiteX77" fmla="*/ 158017 w 170745"/>
                <a:gd name="connsiteY77" fmla="*/ 57122 h 90029"/>
                <a:gd name="connsiteX78" fmla="*/ 168572 w 170745"/>
                <a:gd name="connsiteY78" fmla="*/ 51844 h 90029"/>
                <a:gd name="connsiteX79" fmla="*/ 170745 w 170745"/>
                <a:gd name="connsiteY79" fmla="*/ 47498 h 90029"/>
                <a:gd name="connsiteX80" fmla="*/ 170745 w 170745"/>
                <a:gd name="connsiteY80" fmla="*/ 45636 h 90029"/>
                <a:gd name="connsiteX81" fmla="*/ 170745 w 170745"/>
                <a:gd name="connsiteY81" fmla="*/ 44394 h 90029"/>
                <a:gd name="connsiteX82" fmla="*/ 170745 w 170745"/>
                <a:gd name="connsiteY82" fmla="*/ 42221 h 90029"/>
                <a:gd name="connsiteX83" fmla="*/ 172608 w 170745"/>
                <a:gd name="connsiteY83" fmla="*/ 38185 h 90029"/>
                <a:gd name="connsiteX84" fmla="*/ 172608 w 170745"/>
                <a:gd name="connsiteY84" fmla="*/ 34770 h 90029"/>
                <a:gd name="connsiteX85" fmla="*/ 170745 w 170745"/>
                <a:gd name="connsiteY85" fmla="*/ 32907 h 9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70745" h="90029">
                  <a:moveTo>
                    <a:pt x="170745" y="30734"/>
                  </a:moveTo>
                  <a:lnTo>
                    <a:pt x="170745" y="29492"/>
                  </a:lnTo>
                  <a:lnTo>
                    <a:pt x="168572" y="27630"/>
                  </a:lnTo>
                  <a:lnTo>
                    <a:pt x="165468" y="25457"/>
                  </a:lnTo>
                  <a:lnTo>
                    <a:pt x="163294" y="25457"/>
                  </a:lnTo>
                  <a:lnTo>
                    <a:pt x="161121" y="25457"/>
                  </a:lnTo>
                  <a:lnTo>
                    <a:pt x="159259" y="27630"/>
                  </a:lnTo>
                  <a:lnTo>
                    <a:pt x="156154" y="30734"/>
                  </a:lnTo>
                  <a:lnTo>
                    <a:pt x="148704" y="30734"/>
                  </a:lnTo>
                  <a:lnTo>
                    <a:pt x="143426" y="30734"/>
                  </a:lnTo>
                  <a:lnTo>
                    <a:pt x="137217" y="29492"/>
                  </a:lnTo>
                  <a:lnTo>
                    <a:pt x="132250" y="27630"/>
                  </a:lnTo>
                  <a:lnTo>
                    <a:pt x="128835" y="27630"/>
                  </a:lnTo>
                  <a:lnTo>
                    <a:pt x="128835" y="23283"/>
                  </a:lnTo>
                  <a:lnTo>
                    <a:pt x="132250" y="23283"/>
                  </a:lnTo>
                  <a:lnTo>
                    <a:pt x="132250" y="17075"/>
                  </a:lnTo>
                  <a:lnTo>
                    <a:pt x="130077" y="12728"/>
                  </a:lnTo>
                  <a:lnTo>
                    <a:pt x="130077" y="9624"/>
                  </a:lnTo>
                  <a:lnTo>
                    <a:pt x="128835" y="5278"/>
                  </a:lnTo>
                  <a:lnTo>
                    <a:pt x="126972" y="3104"/>
                  </a:lnTo>
                  <a:lnTo>
                    <a:pt x="124799" y="0"/>
                  </a:lnTo>
                  <a:lnTo>
                    <a:pt x="117659" y="0"/>
                  </a:lnTo>
                  <a:lnTo>
                    <a:pt x="112381" y="0"/>
                  </a:lnTo>
                  <a:lnTo>
                    <a:pt x="109277" y="2173"/>
                  </a:lnTo>
                  <a:lnTo>
                    <a:pt x="104931" y="3104"/>
                  </a:lnTo>
                  <a:lnTo>
                    <a:pt x="107104" y="17075"/>
                  </a:lnTo>
                  <a:lnTo>
                    <a:pt x="109277" y="22352"/>
                  </a:lnTo>
                  <a:lnTo>
                    <a:pt x="112381" y="29492"/>
                  </a:lnTo>
                  <a:lnTo>
                    <a:pt x="115486" y="38185"/>
                  </a:lnTo>
                  <a:lnTo>
                    <a:pt x="95617" y="36943"/>
                  </a:lnTo>
                  <a:lnTo>
                    <a:pt x="80095" y="30734"/>
                  </a:lnTo>
                  <a:lnTo>
                    <a:pt x="65504" y="23283"/>
                  </a:lnTo>
                  <a:lnTo>
                    <a:pt x="48740" y="17075"/>
                  </a:lnTo>
                  <a:lnTo>
                    <a:pt x="28871" y="10555"/>
                  </a:lnTo>
                  <a:lnTo>
                    <a:pt x="27009" y="12728"/>
                  </a:lnTo>
                  <a:lnTo>
                    <a:pt x="24836" y="12728"/>
                  </a:lnTo>
                  <a:lnTo>
                    <a:pt x="22663" y="14901"/>
                  </a:lnTo>
                  <a:lnTo>
                    <a:pt x="19558" y="14901"/>
                  </a:lnTo>
                  <a:lnTo>
                    <a:pt x="21731" y="18006"/>
                  </a:lnTo>
                  <a:lnTo>
                    <a:pt x="22663" y="20179"/>
                  </a:lnTo>
                  <a:lnTo>
                    <a:pt x="22663" y="22352"/>
                  </a:lnTo>
                  <a:lnTo>
                    <a:pt x="24836" y="23283"/>
                  </a:lnTo>
                  <a:lnTo>
                    <a:pt x="27009" y="25457"/>
                  </a:lnTo>
                  <a:lnTo>
                    <a:pt x="28871" y="27630"/>
                  </a:lnTo>
                  <a:lnTo>
                    <a:pt x="24836" y="29492"/>
                  </a:lnTo>
                  <a:lnTo>
                    <a:pt x="21731" y="29492"/>
                  </a:lnTo>
                  <a:lnTo>
                    <a:pt x="17695" y="30734"/>
                  </a:lnTo>
                  <a:lnTo>
                    <a:pt x="12418" y="30734"/>
                  </a:lnTo>
                  <a:lnTo>
                    <a:pt x="12418" y="34770"/>
                  </a:lnTo>
                  <a:lnTo>
                    <a:pt x="15522" y="34770"/>
                  </a:lnTo>
                  <a:lnTo>
                    <a:pt x="14280" y="40047"/>
                  </a:lnTo>
                  <a:lnTo>
                    <a:pt x="10245" y="42221"/>
                  </a:lnTo>
                  <a:lnTo>
                    <a:pt x="9313" y="44394"/>
                  </a:lnTo>
                  <a:lnTo>
                    <a:pt x="4967" y="45636"/>
                  </a:lnTo>
                  <a:lnTo>
                    <a:pt x="0" y="47498"/>
                  </a:lnTo>
                  <a:lnTo>
                    <a:pt x="0" y="51844"/>
                  </a:lnTo>
                  <a:lnTo>
                    <a:pt x="4967" y="51844"/>
                  </a:lnTo>
                  <a:lnTo>
                    <a:pt x="15522" y="57122"/>
                  </a:lnTo>
                  <a:lnTo>
                    <a:pt x="32286" y="59295"/>
                  </a:lnTo>
                  <a:lnTo>
                    <a:pt x="46567" y="57122"/>
                  </a:lnTo>
                  <a:lnTo>
                    <a:pt x="59295" y="51844"/>
                  </a:lnTo>
                  <a:lnTo>
                    <a:pt x="80095" y="51844"/>
                  </a:lnTo>
                  <a:lnTo>
                    <a:pt x="77922" y="57122"/>
                  </a:lnTo>
                  <a:lnTo>
                    <a:pt x="73886" y="62400"/>
                  </a:lnTo>
                  <a:lnTo>
                    <a:pt x="70782" y="67677"/>
                  </a:lnTo>
                  <a:lnTo>
                    <a:pt x="65504" y="72023"/>
                  </a:lnTo>
                  <a:lnTo>
                    <a:pt x="59295" y="75128"/>
                  </a:lnTo>
                  <a:lnTo>
                    <a:pt x="61158" y="81337"/>
                  </a:lnTo>
                  <a:lnTo>
                    <a:pt x="61158" y="84752"/>
                  </a:lnTo>
                  <a:lnTo>
                    <a:pt x="63331" y="88787"/>
                  </a:lnTo>
                  <a:lnTo>
                    <a:pt x="65504" y="91892"/>
                  </a:lnTo>
                  <a:lnTo>
                    <a:pt x="81026" y="86614"/>
                  </a:lnTo>
                  <a:lnTo>
                    <a:pt x="92513" y="77301"/>
                  </a:lnTo>
                  <a:lnTo>
                    <a:pt x="104931" y="67677"/>
                  </a:lnTo>
                  <a:lnTo>
                    <a:pt x="115486" y="60226"/>
                  </a:lnTo>
                  <a:lnTo>
                    <a:pt x="130077" y="57122"/>
                  </a:lnTo>
                  <a:lnTo>
                    <a:pt x="144668" y="57122"/>
                  </a:lnTo>
                  <a:lnTo>
                    <a:pt x="158017" y="57122"/>
                  </a:lnTo>
                  <a:lnTo>
                    <a:pt x="168572" y="51844"/>
                  </a:lnTo>
                  <a:lnTo>
                    <a:pt x="170745" y="47498"/>
                  </a:lnTo>
                  <a:lnTo>
                    <a:pt x="170745" y="45636"/>
                  </a:lnTo>
                  <a:lnTo>
                    <a:pt x="170745" y="44394"/>
                  </a:lnTo>
                  <a:lnTo>
                    <a:pt x="170745" y="42221"/>
                  </a:lnTo>
                  <a:lnTo>
                    <a:pt x="172608" y="38185"/>
                  </a:lnTo>
                  <a:lnTo>
                    <a:pt x="172608" y="34770"/>
                  </a:lnTo>
                  <a:lnTo>
                    <a:pt x="170745" y="32907"/>
                  </a:lnTo>
                  <a:close/>
                </a:path>
              </a:pathLst>
            </a:custGeom>
            <a:solidFill>
              <a:srgbClr val="D9D9D9"/>
            </a:solidFill>
            <a:ln w="3104"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E385354A-9EEB-4844-97B7-BB28816A5612}"/>
                </a:ext>
              </a:extLst>
            </p:cNvPr>
            <p:cNvSpPr/>
            <p:nvPr/>
          </p:nvSpPr>
          <p:spPr>
            <a:xfrm>
              <a:off x="3317366" y="4178759"/>
              <a:ext cx="139701" cy="152118"/>
            </a:xfrm>
            <a:custGeom>
              <a:avLst/>
              <a:gdLst>
                <a:gd name="connsiteX0" fmla="*/ 133181 w 139700"/>
                <a:gd name="connsiteY0" fmla="*/ 30424 h 152118"/>
                <a:gd name="connsiteX1" fmla="*/ 129145 w 139700"/>
                <a:gd name="connsiteY1" fmla="*/ 22042 h 152118"/>
                <a:gd name="connsiteX2" fmla="*/ 126041 w 139700"/>
                <a:gd name="connsiteY2" fmla="*/ 14591 h 152118"/>
                <a:gd name="connsiteX3" fmla="*/ 109277 w 139700"/>
                <a:gd name="connsiteY3" fmla="*/ 14591 h 152118"/>
                <a:gd name="connsiteX4" fmla="*/ 94686 w 139700"/>
                <a:gd name="connsiteY4" fmla="*/ 14591 h 152118"/>
                <a:gd name="connsiteX5" fmla="*/ 76991 w 139700"/>
                <a:gd name="connsiteY5" fmla="*/ 14591 h 152118"/>
                <a:gd name="connsiteX6" fmla="*/ 76991 w 139700"/>
                <a:gd name="connsiteY6" fmla="*/ 931 h 152118"/>
                <a:gd name="connsiteX7" fmla="*/ 62400 w 139700"/>
                <a:gd name="connsiteY7" fmla="*/ 0 h 152118"/>
                <a:gd name="connsiteX8" fmla="*/ 50913 w 139700"/>
                <a:gd name="connsiteY8" fmla="*/ 931 h 152118"/>
                <a:gd name="connsiteX9" fmla="*/ 42531 w 139700"/>
                <a:gd name="connsiteY9" fmla="*/ 5278 h 152118"/>
                <a:gd name="connsiteX10" fmla="*/ 31045 w 139700"/>
                <a:gd name="connsiteY10" fmla="*/ 7140 h 152118"/>
                <a:gd name="connsiteX11" fmla="*/ 16454 w 139700"/>
                <a:gd name="connsiteY11" fmla="*/ 10555 h 152118"/>
                <a:gd name="connsiteX12" fmla="*/ 18627 w 139700"/>
                <a:gd name="connsiteY12" fmla="*/ 17695 h 152118"/>
                <a:gd name="connsiteX13" fmla="*/ 20800 w 139700"/>
                <a:gd name="connsiteY13" fmla="*/ 25146 h 152118"/>
                <a:gd name="connsiteX14" fmla="*/ 21731 w 139700"/>
                <a:gd name="connsiteY14" fmla="*/ 29492 h 152118"/>
                <a:gd name="connsiteX15" fmla="*/ 23904 w 139700"/>
                <a:gd name="connsiteY15" fmla="*/ 34770 h 152118"/>
                <a:gd name="connsiteX16" fmla="*/ 29182 w 139700"/>
                <a:gd name="connsiteY16" fmla="*/ 37874 h 152118"/>
                <a:gd name="connsiteX17" fmla="*/ 21731 w 139700"/>
                <a:gd name="connsiteY17" fmla="*/ 60227 h 152118"/>
                <a:gd name="connsiteX18" fmla="*/ 13349 w 139700"/>
                <a:gd name="connsiteY18" fmla="*/ 80095 h 152118"/>
                <a:gd name="connsiteX19" fmla="*/ 0 w 139700"/>
                <a:gd name="connsiteY19" fmla="*/ 94996 h 152118"/>
                <a:gd name="connsiteX20" fmla="*/ 0 w 139700"/>
                <a:gd name="connsiteY20" fmla="*/ 106793 h 152118"/>
                <a:gd name="connsiteX21" fmla="*/ 6209 w 139700"/>
                <a:gd name="connsiteY21" fmla="*/ 106793 h 152118"/>
                <a:gd name="connsiteX22" fmla="*/ 7140 w 139700"/>
                <a:gd name="connsiteY22" fmla="*/ 106793 h 152118"/>
                <a:gd name="connsiteX23" fmla="*/ 9313 w 139700"/>
                <a:gd name="connsiteY23" fmla="*/ 106793 h 152118"/>
                <a:gd name="connsiteX24" fmla="*/ 11486 w 139700"/>
                <a:gd name="connsiteY24" fmla="*/ 106793 h 152118"/>
                <a:gd name="connsiteX25" fmla="*/ 13349 w 139700"/>
                <a:gd name="connsiteY25" fmla="*/ 106793 h 152118"/>
                <a:gd name="connsiteX26" fmla="*/ 16454 w 139700"/>
                <a:gd name="connsiteY26" fmla="*/ 109898 h 152118"/>
                <a:gd name="connsiteX27" fmla="*/ 18627 w 139700"/>
                <a:gd name="connsiteY27" fmla="*/ 112071 h 152118"/>
                <a:gd name="connsiteX28" fmla="*/ 18627 w 139700"/>
                <a:gd name="connsiteY28" fmla="*/ 114244 h 152118"/>
                <a:gd name="connsiteX29" fmla="*/ 20800 w 139700"/>
                <a:gd name="connsiteY29" fmla="*/ 116107 h 152118"/>
                <a:gd name="connsiteX30" fmla="*/ 20800 w 139700"/>
                <a:gd name="connsiteY30" fmla="*/ 117349 h 152118"/>
                <a:gd name="connsiteX31" fmla="*/ 20800 w 139700"/>
                <a:gd name="connsiteY31" fmla="*/ 123557 h 152118"/>
                <a:gd name="connsiteX32" fmla="*/ 33218 w 139700"/>
                <a:gd name="connsiteY32" fmla="*/ 123557 h 152118"/>
                <a:gd name="connsiteX33" fmla="*/ 33218 w 139700"/>
                <a:gd name="connsiteY33" fmla="*/ 126662 h 152118"/>
                <a:gd name="connsiteX34" fmla="*/ 31045 w 139700"/>
                <a:gd name="connsiteY34" fmla="*/ 131008 h 152118"/>
                <a:gd name="connsiteX35" fmla="*/ 31045 w 139700"/>
                <a:gd name="connsiteY35" fmla="*/ 131939 h 152118"/>
                <a:gd name="connsiteX36" fmla="*/ 31045 w 139700"/>
                <a:gd name="connsiteY36" fmla="*/ 134113 h 152118"/>
                <a:gd name="connsiteX37" fmla="*/ 29182 w 139700"/>
                <a:gd name="connsiteY37" fmla="*/ 136286 h 152118"/>
                <a:gd name="connsiteX38" fmla="*/ 31045 w 139700"/>
                <a:gd name="connsiteY38" fmla="*/ 139390 h 152118"/>
                <a:gd name="connsiteX39" fmla="*/ 31045 w 139700"/>
                <a:gd name="connsiteY39" fmla="*/ 143736 h 152118"/>
                <a:gd name="connsiteX40" fmla="*/ 33218 w 139700"/>
                <a:gd name="connsiteY40" fmla="*/ 145910 h 152118"/>
                <a:gd name="connsiteX41" fmla="*/ 35391 w 139700"/>
                <a:gd name="connsiteY41" fmla="*/ 149014 h 152118"/>
                <a:gd name="connsiteX42" fmla="*/ 36322 w 139700"/>
                <a:gd name="connsiteY42" fmla="*/ 152118 h 152118"/>
                <a:gd name="connsiteX43" fmla="*/ 54949 w 139700"/>
                <a:gd name="connsiteY43" fmla="*/ 146841 h 152118"/>
                <a:gd name="connsiteX44" fmla="*/ 69540 w 139700"/>
                <a:gd name="connsiteY44" fmla="*/ 141563 h 152118"/>
                <a:gd name="connsiteX45" fmla="*/ 85373 w 139700"/>
                <a:gd name="connsiteY45" fmla="*/ 139390 h 152118"/>
                <a:gd name="connsiteX46" fmla="*/ 82268 w 139700"/>
                <a:gd name="connsiteY46" fmla="*/ 123557 h 152118"/>
                <a:gd name="connsiteX47" fmla="*/ 84131 w 139700"/>
                <a:gd name="connsiteY47" fmla="*/ 106793 h 152118"/>
                <a:gd name="connsiteX48" fmla="*/ 91582 w 139700"/>
                <a:gd name="connsiteY48" fmla="*/ 91892 h 152118"/>
                <a:gd name="connsiteX49" fmla="*/ 99964 w 139700"/>
                <a:gd name="connsiteY49" fmla="*/ 74817 h 152118"/>
                <a:gd name="connsiteX50" fmla="*/ 114554 w 139700"/>
                <a:gd name="connsiteY50" fmla="*/ 69540 h 152118"/>
                <a:gd name="connsiteX51" fmla="*/ 129145 w 139700"/>
                <a:gd name="connsiteY51" fmla="*/ 64262 h 152118"/>
                <a:gd name="connsiteX52" fmla="*/ 140632 w 139700"/>
                <a:gd name="connsiteY52" fmla="*/ 50603 h 152118"/>
                <a:gd name="connsiteX53" fmla="*/ 140632 w 139700"/>
                <a:gd name="connsiteY53" fmla="*/ 47498 h 152118"/>
                <a:gd name="connsiteX54" fmla="*/ 136286 w 139700"/>
                <a:gd name="connsiteY54" fmla="*/ 4004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39700" h="152118">
                  <a:moveTo>
                    <a:pt x="133181" y="30424"/>
                  </a:moveTo>
                  <a:lnTo>
                    <a:pt x="129145" y="22042"/>
                  </a:lnTo>
                  <a:lnTo>
                    <a:pt x="126041" y="14591"/>
                  </a:lnTo>
                  <a:lnTo>
                    <a:pt x="109277" y="14591"/>
                  </a:lnTo>
                  <a:lnTo>
                    <a:pt x="94686" y="14591"/>
                  </a:lnTo>
                  <a:lnTo>
                    <a:pt x="76991" y="14591"/>
                  </a:lnTo>
                  <a:lnTo>
                    <a:pt x="76991" y="931"/>
                  </a:lnTo>
                  <a:lnTo>
                    <a:pt x="62400" y="0"/>
                  </a:lnTo>
                  <a:lnTo>
                    <a:pt x="50913" y="931"/>
                  </a:lnTo>
                  <a:lnTo>
                    <a:pt x="42531" y="5278"/>
                  </a:lnTo>
                  <a:lnTo>
                    <a:pt x="31045" y="7140"/>
                  </a:lnTo>
                  <a:lnTo>
                    <a:pt x="16454" y="10555"/>
                  </a:lnTo>
                  <a:lnTo>
                    <a:pt x="18627" y="17695"/>
                  </a:lnTo>
                  <a:lnTo>
                    <a:pt x="20800" y="25146"/>
                  </a:lnTo>
                  <a:lnTo>
                    <a:pt x="21731" y="29492"/>
                  </a:lnTo>
                  <a:lnTo>
                    <a:pt x="23904" y="34770"/>
                  </a:lnTo>
                  <a:lnTo>
                    <a:pt x="29182" y="37874"/>
                  </a:lnTo>
                  <a:lnTo>
                    <a:pt x="21731" y="60227"/>
                  </a:lnTo>
                  <a:lnTo>
                    <a:pt x="13349" y="80095"/>
                  </a:lnTo>
                  <a:lnTo>
                    <a:pt x="0" y="94996"/>
                  </a:lnTo>
                  <a:lnTo>
                    <a:pt x="0" y="106793"/>
                  </a:lnTo>
                  <a:lnTo>
                    <a:pt x="6209" y="106793"/>
                  </a:lnTo>
                  <a:lnTo>
                    <a:pt x="7140" y="106793"/>
                  </a:lnTo>
                  <a:lnTo>
                    <a:pt x="9313" y="106793"/>
                  </a:lnTo>
                  <a:lnTo>
                    <a:pt x="11486" y="106793"/>
                  </a:lnTo>
                  <a:lnTo>
                    <a:pt x="13349" y="106793"/>
                  </a:lnTo>
                  <a:lnTo>
                    <a:pt x="16454" y="109898"/>
                  </a:lnTo>
                  <a:lnTo>
                    <a:pt x="18627" y="112071"/>
                  </a:lnTo>
                  <a:lnTo>
                    <a:pt x="18627" y="114244"/>
                  </a:lnTo>
                  <a:lnTo>
                    <a:pt x="20800" y="116107"/>
                  </a:lnTo>
                  <a:lnTo>
                    <a:pt x="20800" y="117349"/>
                  </a:lnTo>
                  <a:lnTo>
                    <a:pt x="20800" y="123557"/>
                  </a:lnTo>
                  <a:lnTo>
                    <a:pt x="33218" y="123557"/>
                  </a:lnTo>
                  <a:lnTo>
                    <a:pt x="33218" y="126662"/>
                  </a:lnTo>
                  <a:lnTo>
                    <a:pt x="31045" y="131008"/>
                  </a:lnTo>
                  <a:lnTo>
                    <a:pt x="31045" y="131939"/>
                  </a:lnTo>
                  <a:lnTo>
                    <a:pt x="31045" y="134113"/>
                  </a:lnTo>
                  <a:lnTo>
                    <a:pt x="29182" y="136286"/>
                  </a:lnTo>
                  <a:lnTo>
                    <a:pt x="31045" y="139390"/>
                  </a:lnTo>
                  <a:lnTo>
                    <a:pt x="31045" y="143736"/>
                  </a:lnTo>
                  <a:lnTo>
                    <a:pt x="33218" y="145910"/>
                  </a:lnTo>
                  <a:lnTo>
                    <a:pt x="35391" y="149014"/>
                  </a:lnTo>
                  <a:lnTo>
                    <a:pt x="36322" y="152118"/>
                  </a:lnTo>
                  <a:lnTo>
                    <a:pt x="54949" y="146841"/>
                  </a:lnTo>
                  <a:lnTo>
                    <a:pt x="69540" y="141563"/>
                  </a:lnTo>
                  <a:lnTo>
                    <a:pt x="85373" y="139390"/>
                  </a:lnTo>
                  <a:lnTo>
                    <a:pt x="82268" y="123557"/>
                  </a:lnTo>
                  <a:lnTo>
                    <a:pt x="84131" y="106793"/>
                  </a:lnTo>
                  <a:lnTo>
                    <a:pt x="91582" y="91892"/>
                  </a:lnTo>
                  <a:lnTo>
                    <a:pt x="99964" y="74817"/>
                  </a:lnTo>
                  <a:lnTo>
                    <a:pt x="114554" y="69540"/>
                  </a:lnTo>
                  <a:lnTo>
                    <a:pt x="129145" y="64262"/>
                  </a:lnTo>
                  <a:lnTo>
                    <a:pt x="140632" y="50603"/>
                  </a:lnTo>
                  <a:lnTo>
                    <a:pt x="140632" y="47498"/>
                  </a:lnTo>
                  <a:lnTo>
                    <a:pt x="136286" y="40048"/>
                  </a:lnTo>
                  <a:close/>
                </a:path>
              </a:pathLst>
            </a:custGeom>
            <a:solidFill>
              <a:srgbClr val="D9D9D9"/>
            </a:solidFill>
            <a:ln w="3104" cap="flat">
              <a:no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id="{83769CF4-36AE-4F84-979B-F6FC31AAF695}"/>
                </a:ext>
              </a:extLst>
            </p:cNvPr>
            <p:cNvSpPr/>
            <p:nvPr/>
          </p:nvSpPr>
          <p:spPr>
            <a:xfrm>
              <a:off x="3770306" y="4054891"/>
              <a:ext cx="24836" cy="12418"/>
            </a:xfrm>
            <a:custGeom>
              <a:avLst/>
              <a:gdLst>
                <a:gd name="connsiteX0" fmla="*/ 3104 w 24835"/>
                <a:gd name="connsiteY0" fmla="*/ 12728 h 12417"/>
                <a:gd name="connsiteX1" fmla="*/ 27009 w 24835"/>
                <a:gd name="connsiteY1" fmla="*/ 7451 h 12417"/>
                <a:gd name="connsiteX2" fmla="*/ 27009 w 24835"/>
                <a:gd name="connsiteY2" fmla="*/ 0 h 12417"/>
                <a:gd name="connsiteX3" fmla="*/ 21731 w 24835"/>
                <a:gd name="connsiteY3" fmla="*/ 0 h 12417"/>
                <a:gd name="connsiteX4" fmla="*/ 17695 w 24835"/>
                <a:gd name="connsiteY4" fmla="*/ 0 h 12417"/>
                <a:gd name="connsiteX5" fmla="*/ 14591 w 24835"/>
                <a:gd name="connsiteY5" fmla="*/ 0 h 12417"/>
                <a:gd name="connsiteX6" fmla="*/ 12418 w 24835"/>
                <a:gd name="connsiteY6" fmla="*/ 0 h 12417"/>
                <a:gd name="connsiteX7" fmla="*/ 9313 w 24835"/>
                <a:gd name="connsiteY7" fmla="*/ 0 h 12417"/>
                <a:gd name="connsiteX8" fmla="*/ 5278 w 24835"/>
                <a:gd name="connsiteY8" fmla="*/ 0 h 12417"/>
                <a:gd name="connsiteX9" fmla="*/ 0 w 24835"/>
                <a:gd name="connsiteY9"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12417">
                  <a:moveTo>
                    <a:pt x="3104" y="12728"/>
                  </a:moveTo>
                  <a:lnTo>
                    <a:pt x="27009" y="7451"/>
                  </a:lnTo>
                  <a:lnTo>
                    <a:pt x="27009" y="0"/>
                  </a:lnTo>
                  <a:lnTo>
                    <a:pt x="21731" y="0"/>
                  </a:lnTo>
                  <a:lnTo>
                    <a:pt x="17695" y="0"/>
                  </a:lnTo>
                  <a:lnTo>
                    <a:pt x="14591" y="0"/>
                  </a:lnTo>
                  <a:lnTo>
                    <a:pt x="12418" y="0"/>
                  </a:lnTo>
                  <a:lnTo>
                    <a:pt x="9313" y="0"/>
                  </a:lnTo>
                  <a:lnTo>
                    <a:pt x="5278" y="0"/>
                  </a:lnTo>
                  <a:lnTo>
                    <a:pt x="0" y="0"/>
                  </a:lnTo>
                  <a:close/>
                </a:path>
              </a:pathLst>
            </a:custGeom>
            <a:solidFill>
              <a:srgbClr val="D9D9D9"/>
            </a:solidFill>
            <a:ln w="3104" cap="flat">
              <a:no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id="{06CA8FC0-2C6D-410E-A04B-95B8F7C750AE}"/>
                </a:ext>
              </a:extLst>
            </p:cNvPr>
            <p:cNvSpPr/>
            <p:nvPr/>
          </p:nvSpPr>
          <p:spPr>
            <a:xfrm>
              <a:off x="3430679" y="4132192"/>
              <a:ext cx="12418" cy="6209"/>
            </a:xfrm>
            <a:custGeom>
              <a:avLst/>
              <a:gdLst>
                <a:gd name="connsiteX0" fmla="*/ 7451 w 12417"/>
                <a:gd name="connsiteY0" fmla="*/ 1863 h 6208"/>
                <a:gd name="connsiteX1" fmla="*/ 3104 w 12417"/>
                <a:gd name="connsiteY1" fmla="*/ 0 h 6208"/>
                <a:gd name="connsiteX2" fmla="*/ 0 w 12417"/>
                <a:gd name="connsiteY2" fmla="*/ 0 h 6208"/>
                <a:gd name="connsiteX3" fmla="*/ 0 w 12417"/>
                <a:gd name="connsiteY3" fmla="*/ 7140 h 6208"/>
                <a:gd name="connsiteX4" fmla="*/ 12728 w 12417"/>
                <a:gd name="connsiteY4" fmla="*/ 7140 h 6208"/>
                <a:gd name="connsiteX5" fmla="*/ 10555 w 12417"/>
                <a:gd name="connsiteY5" fmla="*/ 3104 h 6208"/>
                <a:gd name="connsiteX6" fmla="*/ 8382 w 12417"/>
                <a:gd name="connsiteY6" fmla="*/ 1863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7" h="6208">
                  <a:moveTo>
                    <a:pt x="7451" y="1863"/>
                  </a:moveTo>
                  <a:lnTo>
                    <a:pt x="3104" y="0"/>
                  </a:lnTo>
                  <a:lnTo>
                    <a:pt x="0" y="0"/>
                  </a:lnTo>
                  <a:lnTo>
                    <a:pt x="0" y="7140"/>
                  </a:lnTo>
                  <a:lnTo>
                    <a:pt x="12728" y="7140"/>
                  </a:lnTo>
                  <a:lnTo>
                    <a:pt x="10555" y="3104"/>
                  </a:lnTo>
                  <a:lnTo>
                    <a:pt x="8382" y="1863"/>
                  </a:lnTo>
                  <a:close/>
                </a:path>
              </a:pathLst>
            </a:custGeom>
            <a:solidFill>
              <a:srgbClr val="D9D9D9"/>
            </a:solidFill>
            <a:ln w="3104"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70748EFA-EB84-4AD8-8E88-2630B35D1FDF}"/>
                </a:ext>
              </a:extLst>
            </p:cNvPr>
            <p:cNvSpPr/>
            <p:nvPr/>
          </p:nvSpPr>
          <p:spPr>
            <a:xfrm>
              <a:off x="3367348" y="4082210"/>
              <a:ext cx="96238" cy="58985"/>
            </a:xfrm>
            <a:custGeom>
              <a:avLst/>
              <a:gdLst>
                <a:gd name="connsiteX0" fmla="*/ 24836 w 96238"/>
                <a:gd name="connsiteY0" fmla="*/ 60537 h 58984"/>
                <a:gd name="connsiteX1" fmla="*/ 35391 w 96238"/>
                <a:gd name="connsiteY1" fmla="*/ 60537 h 58984"/>
                <a:gd name="connsiteX2" fmla="*/ 48740 w 96238"/>
                <a:gd name="connsiteY2" fmla="*/ 57122 h 58984"/>
                <a:gd name="connsiteX3" fmla="*/ 54018 w 96238"/>
                <a:gd name="connsiteY3" fmla="*/ 47809 h 58984"/>
                <a:gd name="connsiteX4" fmla="*/ 56191 w 96238"/>
                <a:gd name="connsiteY4" fmla="*/ 29803 h 58984"/>
                <a:gd name="connsiteX5" fmla="*/ 59295 w 96238"/>
                <a:gd name="connsiteY5" fmla="*/ 32907 h 58984"/>
                <a:gd name="connsiteX6" fmla="*/ 61468 w 96238"/>
                <a:gd name="connsiteY6" fmla="*/ 35080 h 58984"/>
                <a:gd name="connsiteX7" fmla="*/ 64573 w 96238"/>
                <a:gd name="connsiteY7" fmla="*/ 37253 h 58984"/>
                <a:gd name="connsiteX8" fmla="*/ 68608 w 96238"/>
                <a:gd name="connsiteY8" fmla="*/ 39427 h 58984"/>
                <a:gd name="connsiteX9" fmla="*/ 76059 w 96238"/>
                <a:gd name="connsiteY9" fmla="*/ 42531 h 58984"/>
                <a:gd name="connsiteX10" fmla="*/ 79164 w 96238"/>
                <a:gd name="connsiteY10" fmla="*/ 37253 h 58984"/>
                <a:gd name="connsiteX11" fmla="*/ 85373 w 96238"/>
                <a:gd name="connsiteY11" fmla="*/ 32907 h 58984"/>
                <a:gd name="connsiteX12" fmla="*/ 90650 w 96238"/>
                <a:gd name="connsiteY12" fmla="*/ 29803 h 58984"/>
                <a:gd name="connsiteX13" fmla="*/ 95617 w 96238"/>
                <a:gd name="connsiteY13" fmla="*/ 25457 h 58984"/>
                <a:gd name="connsiteX14" fmla="*/ 95617 w 96238"/>
                <a:gd name="connsiteY14" fmla="*/ 22352 h 58984"/>
                <a:gd name="connsiteX15" fmla="*/ 97790 w 96238"/>
                <a:gd name="connsiteY15" fmla="*/ 18006 h 58984"/>
                <a:gd name="connsiteX16" fmla="*/ 95617 w 96238"/>
                <a:gd name="connsiteY16" fmla="*/ 12728 h 58984"/>
                <a:gd name="connsiteX17" fmla="*/ 95617 w 96238"/>
                <a:gd name="connsiteY17" fmla="*/ 7451 h 58984"/>
                <a:gd name="connsiteX18" fmla="*/ 95617 w 96238"/>
                <a:gd name="connsiteY18" fmla="*/ 0 h 58984"/>
                <a:gd name="connsiteX19" fmla="*/ 66435 w 96238"/>
                <a:gd name="connsiteY19" fmla="*/ 7451 h 58984"/>
                <a:gd name="connsiteX20" fmla="*/ 41600 w 96238"/>
                <a:gd name="connsiteY20" fmla="*/ 18006 h 58984"/>
                <a:gd name="connsiteX21" fmla="*/ 19558 w 96238"/>
                <a:gd name="connsiteY21" fmla="*/ 31976 h 58984"/>
                <a:gd name="connsiteX22" fmla="*/ 0 w 96238"/>
                <a:gd name="connsiteY22" fmla="*/ 45636 h 58984"/>
                <a:gd name="connsiteX23" fmla="*/ 0 w 96238"/>
                <a:gd name="connsiteY23" fmla="*/ 60537 h 58984"/>
                <a:gd name="connsiteX24" fmla="*/ 13349 w 96238"/>
                <a:gd name="connsiteY24" fmla="*/ 60537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6238" h="58984">
                  <a:moveTo>
                    <a:pt x="24836" y="60537"/>
                  </a:moveTo>
                  <a:lnTo>
                    <a:pt x="35391" y="60537"/>
                  </a:lnTo>
                  <a:lnTo>
                    <a:pt x="48740" y="57122"/>
                  </a:lnTo>
                  <a:lnTo>
                    <a:pt x="54018" y="47809"/>
                  </a:lnTo>
                  <a:lnTo>
                    <a:pt x="56191" y="29803"/>
                  </a:lnTo>
                  <a:lnTo>
                    <a:pt x="59295" y="32907"/>
                  </a:lnTo>
                  <a:lnTo>
                    <a:pt x="61468" y="35080"/>
                  </a:lnTo>
                  <a:lnTo>
                    <a:pt x="64573" y="37253"/>
                  </a:lnTo>
                  <a:lnTo>
                    <a:pt x="68608" y="39427"/>
                  </a:lnTo>
                  <a:lnTo>
                    <a:pt x="76059" y="42531"/>
                  </a:lnTo>
                  <a:lnTo>
                    <a:pt x="79164" y="37253"/>
                  </a:lnTo>
                  <a:lnTo>
                    <a:pt x="85373" y="32907"/>
                  </a:lnTo>
                  <a:lnTo>
                    <a:pt x="90650" y="29803"/>
                  </a:lnTo>
                  <a:lnTo>
                    <a:pt x="95617" y="25457"/>
                  </a:lnTo>
                  <a:lnTo>
                    <a:pt x="95617" y="22352"/>
                  </a:lnTo>
                  <a:lnTo>
                    <a:pt x="97790" y="18006"/>
                  </a:lnTo>
                  <a:lnTo>
                    <a:pt x="95617" y="12728"/>
                  </a:lnTo>
                  <a:lnTo>
                    <a:pt x="95617" y="7451"/>
                  </a:lnTo>
                  <a:lnTo>
                    <a:pt x="95617" y="0"/>
                  </a:lnTo>
                  <a:lnTo>
                    <a:pt x="66435" y="7451"/>
                  </a:lnTo>
                  <a:lnTo>
                    <a:pt x="41600" y="18006"/>
                  </a:lnTo>
                  <a:lnTo>
                    <a:pt x="19558" y="31976"/>
                  </a:lnTo>
                  <a:lnTo>
                    <a:pt x="0" y="45636"/>
                  </a:lnTo>
                  <a:lnTo>
                    <a:pt x="0" y="60537"/>
                  </a:lnTo>
                  <a:lnTo>
                    <a:pt x="13349" y="60537"/>
                  </a:lnTo>
                  <a:close/>
                </a:path>
              </a:pathLst>
            </a:custGeom>
            <a:solidFill>
              <a:srgbClr val="D9D9D9"/>
            </a:solidFill>
            <a:ln w="3104" cap="flat">
              <a:no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id="{02348B81-2249-4D00-A51F-52F009C6F231}"/>
                </a:ext>
              </a:extLst>
            </p:cNvPr>
            <p:cNvSpPr/>
            <p:nvPr/>
          </p:nvSpPr>
          <p:spPr>
            <a:xfrm>
              <a:off x="3502702" y="4062342"/>
              <a:ext cx="43462" cy="27940"/>
            </a:xfrm>
            <a:custGeom>
              <a:avLst/>
              <a:gdLst>
                <a:gd name="connsiteX0" fmla="*/ 4036 w 43462"/>
                <a:gd name="connsiteY0" fmla="*/ 25146 h 27940"/>
                <a:gd name="connsiteX1" fmla="*/ 7140 w 43462"/>
                <a:gd name="connsiteY1" fmla="*/ 29492 h 27940"/>
                <a:gd name="connsiteX2" fmla="*/ 13349 w 43462"/>
                <a:gd name="connsiteY2" fmla="*/ 30734 h 27940"/>
                <a:gd name="connsiteX3" fmla="*/ 16454 w 43462"/>
                <a:gd name="connsiteY3" fmla="*/ 30734 h 27940"/>
                <a:gd name="connsiteX4" fmla="*/ 21731 w 43462"/>
                <a:gd name="connsiteY4" fmla="*/ 29492 h 27940"/>
                <a:gd name="connsiteX5" fmla="*/ 27940 w 43462"/>
                <a:gd name="connsiteY5" fmla="*/ 25146 h 27940"/>
                <a:gd name="connsiteX6" fmla="*/ 33218 w 43462"/>
                <a:gd name="connsiteY6" fmla="*/ 19869 h 27940"/>
                <a:gd name="connsiteX7" fmla="*/ 36322 w 43462"/>
                <a:gd name="connsiteY7" fmla="*/ 15833 h 27940"/>
                <a:gd name="connsiteX8" fmla="*/ 40668 w 43462"/>
                <a:gd name="connsiteY8" fmla="*/ 10555 h 27940"/>
                <a:gd name="connsiteX9" fmla="*/ 43773 w 43462"/>
                <a:gd name="connsiteY9" fmla="*/ 5278 h 27940"/>
                <a:gd name="connsiteX10" fmla="*/ 38495 w 43462"/>
                <a:gd name="connsiteY10" fmla="*/ 3104 h 27940"/>
                <a:gd name="connsiteX11" fmla="*/ 31045 w 43462"/>
                <a:gd name="connsiteY11" fmla="*/ 931 h 27940"/>
                <a:gd name="connsiteX12" fmla="*/ 23904 w 43462"/>
                <a:gd name="connsiteY12" fmla="*/ 931 h 27940"/>
                <a:gd name="connsiteX13" fmla="*/ 14591 w 43462"/>
                <a:gd name="connsiteY13" fmla="*/ 0 h 27940"/>
                <a:gd name="connsiteX14" fmla="*/ 7140 w 43462"/>
                <a:gd name="connsiteY14" fmla="*/ 7451 h 27940"/>
                <a:gd name="connsiteX15" fmla="*/ 0 w 43462"/>
                <a:gd name="connsiteY15" fmla="*/ 12728 h 27940"/>
                <a:gd name="connsiteX16" fmla="*/ 0 w 43462"/>
                <a:gd name="connsiteY16" fmla="*/ 18006 h 27940"/>
                <a:gd name="connsiteX17" fmla="*/ 1863 w 43462"/>
                <a:gd name="connsiteY17" fmla="*/ 22042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462" h="27940">
                  <a:moveTo>
                    <a:pt x="4036" y="25146"/>
                  </a:moveTo>
                  <a:lnTo>
                    <a:pt x="7140" y="29492"/>
                  </a:lnTo>
                  <a:lnTo>
                    <a:pt x="13349" y="30734"/>
                  </a:lnTo>
                  <a:lnTo>
                    <a:pt x="16454" y="30734"/>
                  </a:lnTo>
                  <a:lnTo>
                    <a:pt x="21731" y="29492"/>
                  </a:lnTo>
                  <a:lnTo>
                    <a:pt x="27940" y="25146"/>
                  </a:lnTo>
                  <a:lnTo>
                    <a:pt x="33218" y="19869"/>
                  </a:lnTo>
                  <a:lnTo>
                    <a:pt x="36322" y="15833"/>
                  </a:lnTo>
                  <a:lnTo>
                    <a:pt x="40668" y="10555"/>
                  </a:lnTo>
                  <a:lnTo>
                    <a:pt x="43773" y="5278"/>
                  </a:lnTo>
                  <a:lnTo>
                    <a:pt x="38495" y="3104"/>
                  </a:lnTo>
                  <a:lnTo>
                    <a:pt x="31045" y="931"/>
                  </a:lnTo>
                  <a:lnTo>
                    <a:pt x="23904" y="931"/>
                  </a:lnTo>
                  <a:lnTo>
                    <a:pt x="14591" y="0"/>
                  </a:lnTo>
                  <a:lnTo>
                    <a:pt x="7140" y="7451"/>
                  </a:lnTo>
                  <a:lnTo>
                    <a:pt x="0" y="12728"/>
                  </a:lnTo>
                  <a:lnTo>
                    <a:pt x="0" y="18006"/>
                  </a:lnTo>
                  <a:lnTo>
                    <a:pt x="1863" y="22042"/>
                  </a:lnTo>
                  <a:close/>
                </a:path>
              </a:pathLst>
            </a:custGeom>
            <a:solidFill>
              <a:srgbClr val="D9D9D9"/>
            </a:solidFill>
            <a:ln w="3104"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8523EAF9-0478-460B-B8B3-7AE472A3AE4F}"/>
                </a:ext>
              </a:extLst>
            </p:cNvPr>
            <p:cNvSpPr/>
            <p:nvPr/>
          </p:nvSpPr>
          <p:spPr>
            <a:xfrm>
              <a:off x="5862400" y="4041231"/>
              <a:ext cx="260774" cy="310446"/>
            </a:xfrm>
            <a:custGeom>
              <a:avLst/>
              <a:gdLst>
                <a:gd name="connsiteX0" fmla="*/ 16454 w 260774"/>
                <a:gd name="connsiteY0" fmla="*/ 264189 h 310445"/>
                <a:gd name="connsiteX1" fmla="*/ 24836 w 260774"/>
                <a:gd name="connsiteY1" fmla="*/ 273813 h 310445"/>
                <a:gd name="connsiteX2" fmla="*/ 34149 w 260774"/>
                <a:gd name="connsiteY2" fmla="*/ 286541 h 310445"/>
                <a:gd name="connsiteX3" fmla="*/ 39427 w 260774"/>
                <a:gd name="connsiteY3" fmla="*/ 301443 h 310445"/>
                <a:gd name="connsiteX4" fmla="*/ 56191 w 260774"/>
                <a:gd name="connsiteY4" fmla="*/ 304547 h 310445"/>
                <a:gd name="connsiteX5" fmla="*/ 70782 w 260774"/>
                <a:gd name="connsiteY5" fmla="*/ 310756 h 310445"/>
                <a:gd name="connsiteX6" fmla="*/ 74818 w 260774"/>
                <a:gd name="connsiteY6" fmla="*/ 301443 h 310445"/>
                <a:gd name="connsiteX7" fmla="*/ 80095 w 260774"/>
                <a:gd name="connsiteY7" fmla="*/ 301443 h 310445"/>
                <a:gd name="connsiteX8" fmla="*/ 80095 w 260774"/>
                <a:gd name="connsiteY8" fmla="*/ 297097 h 310445"/>
                <a:gd name="connsiteX9" fmla="*/ 68609 w 260774"/>
                <a:gd name="connsiteY9" fmla="*/ 288715 h 310445"/>
                <a:gd name="connsiteX10" fmla="*/ 60226 w 260774"/>
                <a:gd name="connsiteY10" fmla="*/ 276918 h 310445"/>
                <a:gd name="connsiteX11" fmla="*/ 53086 w 260774"/>
                <a:gd name="connsiteY11" fmla="*/ 266362 h 310445"/>
                <a:gd name="connsiteX12" fmla="*/ 50913 w 260774"/>
                <a:gd name="connsiteY12" fmla="*/ 257049 h 310445"/>
                <a:gd name="connsiteX13" fmla="*/ 56191 w 260774"/>
                <a:gd name="connsiteY13" fmla="*/ 229419 h 310445"/>
                <a:gd name="connsiteX14" fmla="*/ 67677 w 260774"/>
                <a:gd name="connsiteY14" fmla="*/ 199927 h 310445"/>
                <a:gd name="connsiteX15" fmla="*/ 83199 w 260774"/>
                <a:gd name="connsiteY15" fmla="*/ 170124 h 310445"/>
                <a:gd name="connsiteX16" fmla="*/ 104000 w 260774"/>
                <a:gd name="connsiteY16" fmla="*/ 140632 h 310445"/>
                <a:gd name="connsiteX17" fmla="*/ 124799 w 260774"/>
                <a:gd name="connsiteY17" fmla="*/ 115175 h 310445"/>
                <a:gd name="connsiteX18" fmla="*/ 145599 w 260774"/>
                <a:gd name="connsiteY18" fmla="*/ 92823 h 310445"/>
                <a:gd name="connsiteX19" fmla="*/ 163295 w 260774"/>
                <a:gd name="connsiteY19" fmla="*/ 78232 h 310445"/>
                <a:gd name="connsiteX20" fmla="*/ 180059 w 260774"/>
                <a:gd name="connsiteY20" fmla="*/ 70782 h 310445"/>
                <a:gd name="connsiteX21" fmla="*/ 197754 w 260774"/>
                <a:gd name="connsiteY21" fmla="*/ 63331 h 310445"/>
                <a:gd name="connsiteX22" fmla="*/ 217623 w 260774"/>
                <a:gd name="connsiteY22" fmla="*/ 55880 h 310445"/>
                <a:gd name="connsiteX23" fmla="*/ 234076 w 260774"/>
                <a:gd name="connsiteY23" fmla="*/ 46256 h 310445"/>
                <a:gd name="connsiteX24" fmla="*/ 248667 w 260774"/>
                <a:gd name="connsiteY24" fmla="*/ 35701 h 310445"/>
                <a:gd name="connsiteX25" fmla="*/ 260154 w 260774"/>
                <a:gd name="connsiteY25" fmla="*/ 21110 h 310445"/>
                <a:gd name="connsiteX26" fmla="*/ 261395 w 260774"/>
                <a:gd name="connsiteY26" fmla="*/ 18937 h 310445"/>
                <a:gd name="connsiteX27" fmla="*/ 261395 w 260774"/>
                <a:gd name="connsiteY27" fmla="*/ 16764 h 310445"/>
                <a:gd name="connsiteX28" fmla="*/ 263258 w 260774"/>
                <a:gd name="connsiteY28" fmla="*/ 13660 h 310445"/>
                <a:gd name="connsiteX29" fmla="*/ 260154 w 260774"/>
                <a:gd name="connsiteY29" fmla="*/ 9313 h 310445"/>
                <a:gd name="connsiteX30" fmla="*/ 258291 w 260774"/>
                <a:gd name="connsiteY30" fmla="*/ 6209 h 310445"/>
                <a:gd name="connsiteX31" fmla="*/ 253945 w 260774"/>
                <a:gd name="connsiteY31" fmla="*/ 1863 h 310445"/>
                <a:gd name="connsiteX32" fmla="*/ 236249 w 260774"/>
                <a:gd name="connsiteY32" fmla="*/ 0 h 310445"/>
                <a:gd name="connsiteX33" fmla="*/ 223832 w 260774"/>
                <a:gd name="connsiteY33" fmla="*/ 4036 h 310445"/>
                <a:gd name="connsiteX34" fmla="*/ 216381 w 260774"/>
                <a:gd name="connsiteY34" fmla="*/ 7140 h 310445"/>
                <a:gd name="connsiteX35" fmla="*/ 210172 w 260774"/>
                <a:gd name="connsiteY35" fmla="*/ 11486 h 310445"/>
                <a:gd name="connsiteX36" fmla="*/ 205205 w 260774"/>
                <a:gd name="connsiteY36" fmla="*/ 18937 h 310445"/>
                <a:gd name="connsiteX37" fmla="*/ 197754 w 260774"/>
                <a:gd name="connsiteY37" fmla="*/ 24215 h 310445"/>
                <a:gd name="connsiteX38" fmla="*/ 187199 w 260774"/>
                <a:gd name="connsiteY38" fmla="*/ 29492 h 310445"/>
                <a:gd name="connsiteX39" fmla="*/ 153981 w 260774"/>
                <a:gd name="connsiteY39" fmla="*/ 29492 h 310445"/>
                <a:gd name="connsiteX40" fmla="*/ 134113 w 260774"/>
                <a:gd name="connsiteY40" fmla="*/ 39116 h 310445"/>
                <a:gd name="connsiteX41" fmla="*/ 110208 w 260774"/>
                <a:gd name="connsiteY41" fmla="*/ 51844 h 310445"/>
                <a:gd name="connsiteX42" fmla="*/ 87235 w 260774"/>
                <a:gd name="connsiteY42" fmla="*/ 68609 h 310445"/>
                <a:gd name="connsiteX43" fmla="*/ 68609 w 260774"/>
                <a:gd name="connsiteY43" fmla="*/ 85683 h 310445"/>
                <a:gd name="connsiteX44" fmla="*/ 54017 w 260774"/>
                <a:gd name="connsiteY44" fmla="*/ 101516 h 310445"/>
                <a:gd name="connsiteX45" fmla="*/ 53086 w 260774"/>
                <a:gd name="connsiteY45" fmla="*/ 107725 h 310445"/>
                <a:gd name="connsiteX46" fmla="*/ 53086 w 260774"/>
                <a:gd name="connsiteY46" fmla="*/ 110829 h 310445"/>
                <a:gd name="connsiteX47" fmla="*/ 53086 w 260774"/>
                <a:gd name="connsiteY47" fmla="*/ 116107 h 310445"/>
                <a:gd name="connsiteX48" fmla="*/ 54017 w 260774"/>
                <a:gd name="connsiteY48" fmla="*/ 118280 h 310445"/>
                <a:gd name="connsiteX49" fmla="*/ 54017 w 260774"/>
                <a:gd name="connsiteY49" fmla="*/ 122626 h 310445"/>
                <a:gd name="connsiteX50" fmla="*/ 56191 w 260774"/>
                <a:gd name="connsiteY50" fmla="*/ 127904 h 310445"/>
                <a:gd name="connsiteX51" fmla="*/ 54017 w 260774"/>
                <a:gd name="connsiteY51" fmla="*/ 131008 h 310445"/>
                <a:gd name="connsiteX52" fmla="*/ 48740 w 260774"/>
                <a:gd name="connsiteY52" fmla="*/ 144668 h 310445"/>
                <a:gd name="connsiteX53" fmla="*/ 39427 w 260774"/>
                <a:gd name="connsiteY53" fmla="*/ 153360 h 310445"/>
                <a:gd name="connsiteX54" fmla="*/ 31045 w 260774"/>
                <a:gd name="connsiteY54" fmla="*/ 162674 h 310445"/>
                <a:gd name="connsiteX55" fmla="*/ 31045 w 260774"/>
                <a:gd name="connsiteY55" fmla="*/ 164847 h 310445"/>
                <a:gd name="connsiteX56" fmla="*/ 31045 w 260774"/>
                <a:gd name="connsiteY56" fmla="*/ 167020 h 310445"/>
                <a:gd name="connsiteX57" fmla="*/ 32286 w 260774"/>
                <a:gd name="connsiteY57" fmla="*/ 167020 h 310445"/>
                <a:gd name="connsiteX58" fmla="*/ 32286 w 260774"/>
                <a:gd name="connsiteY58" fmla="*/ 167951 h 310445"/>
                <a:gd name="connsiteX59" fmla="*/ 36322 w 260774"/>
                <a:gd name="connsiteY59" fmla="*/ 170124 h 310445"/>
                <a:gd name="connsiteX60" fmla="*/ 39427 w 260774"/>
                <a:gd name="connsiteY60" fmla="*/ 172297 h 310445"/>
                <a:gd name="connsiteX61" fmla="*/ 34149 w 260774"/>
                <a:gd name="connsiteY61" fmla="*/ 182853 h 310445"/>
                <a:gd name="connsiteX62" fmla="*/ 27009 w 260774"/>
                <a:gd name="connsiteY62" fmla="*/ 190303 h 310445"/>
                <a:gd name="connsiteX63" fmla="*/ 19558 w 260774"/>
                <a:gd name="connsiteY63" fmla="*/ 195581 h 310445"/>
                <a:gd name="connsiteX64" fmla="*/ 14591 w 260774"/>
                <a:gd name="connsiteY64" fmla="*/ 205205 h 310445"/>
                <a:gd name="connsiteX65" fmla="*/ 12418 w 260774"/>
                <a:gd name="connsiteY65" fmla="*/ 212345 h 310445"/>
                <a:gd name="connsiteX66" fmla="*/ 14591 w 260774"/>
                <a:gd name="connsiteY66" fmla="*/ 219796 h 310445"/>
                <a:gd name="connsiteX67" fmla="*/ 16454 w 260774"/>
                <a:gd name="connsiteY67" fmla="*/ 224142 h 310445"/>
                <a:gd name="connsiteX68" fmla="*/ 16454 w 260774"/>
                <a:gd name="connsiteY68" fmla="*/ 229419 h 310445"/>
                <a:gd name="connsiteX69" fmla="*/ 10245 w 260774"/>
                <a:gd name="connsiteY69" fmla="*/ 232524 h 310445"/>
                <a:gd name="connsiteX70" fmla="*/ 0 w 260774"/>
                <a:gd name="connsiteY70" fmla="*/ 239975 h 310445"/>
                <a:gd name="connsiteX71" fmla="*/ 7140 w 260774"/>
                <a:gd name="connsiteY71" fmla="*/ 254876 h 31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60774" h="310445">
                  <a:moveTo>
                    <a:pt x="16454" y="264189"/>
                  </a:moveTo>
                  <a:lnTo>
                    <a:pt x="24836" y="273813"/>
                  </a:lnTo>
                  <a:lnTo>
                    <a:pt x="34149" y="286541"/>
                  </a:lnTo>
                  <a:lnTo>
                    <a:pt x="39427" y="301443"/>
                  </a:lnTo>
                  <a:lnTo>
                    <a:pt x="56191" y="304547"/>
                  </a:lnTo>
                  <a:lnTo>
                    <a:pt x="70782" y="310756"/>
                  </a:lnTo>
                  <a:lnTo>
                    <a:pt x="74818" y="301443"/>
                  </a:lnTo>
                  <a:lnTo>
                    <a:pt x="80095" y="301443"/>
                  </a:lnTo>
                  <a:lnTo>
                    <a:pt x="80095" y="297097"/>
                  </a:lnTo>
                  <a:lnTo>
                    <a:pt x="68609" y="288715"/>
                  </a:lnTo>
                  <a:lnTo>
                    <a:pt x="60226" y="276918"/>
                  </a:lnTo>
                  <a:lnTo>
                    <a:pt x="53086" y="266362"/>
                  </a:lnTo>
                  <a:lnTo>
                    <a:pt x="50913" y="257049"/>
                  </a:lnTo>
                  <a:lnTo>
                    <a:pt x="56191" y="229419"/>
                  </a:lnTo>
                  <a:lnTo>
                    <a:pt x="67677" y="199927"/>
                  </a:lnTo>
                  <a:lnTo>
                    <a:pt x="83199" y="170124"/>
                  </a:lnTo>
                  <a:lnTo>
                    <a:pt x="104000" y="140632"/>
                  </a:lnTo>
                  <a:lnTo>
                    <a:pt x="124799" y="115175"/>
                  </a:lnTo>
                  <a:lnTo>
                    <a:pt x="145599" y="92823"/>
                  </a:lnTo>
                  <a:lnTo>
                    <a:pt x="163295" y="78232"/>
                  </a:lnTo>
                  <a:lnTo>
                    <a:pt x="180059" y="70782"/>
                  </a:lnTo>
                  <a:lnTo>
                    <a:pt x="197754" y="63331"/>
                  </a:lnTo>
                  <a:lnTo>
                    <a:pt x="217623" y="55880"/>
                  </a:lnTo>
                  <a:lnTo>
                    <a:pt x="234076" y="46256"/>
                  </a:lnTo>
                  <a:lnTo>
                    <a:pt x="248667" y="35701"/>
                  </a:lnTo>
                  <a:lnTo>
                    <a:pt x="260154" y="21110"/>
                  </a:lnTo>
                  <a:lnTo>
                    <a:pt x="261395" y="18937"/>
                  </a:lnTo>
                  <a:lnTo>
                    <a:pt x="261395" y="16764"/>
                  </a:lnTo>
                  <a:lnTo>
                    <a:pt x="263258" y="13660"/>
                  </a:lnTo>
                  <a:lnTo>
                    <a:pt x="260154" y="9313"/>
                  </a:lnTo>
                  <a:lnTo>
                    <a:pt x="258291" y="6209"/>
                  </a:lnTo>
                  <a:lnTo>
                    <a:pt x="253945" y="1863"/>
                  </a:lnTo>
                  <a:lnTo>
                    <a:pt x="236249" y="0"/>
                  </a:lnTo>
                  <a:lnTo>
                    <a:pt x="223832" y="4036"/>
                  </a:lnTo>
                  <a:lnTo>
                    <a:pt x="216381" y="7140"/>
                  </a:lnTo>
                  <a:lnTo>
                    <a:pt x="210172" y="11486"/>
                  </a:lnTo>
                  <a:lnTo>
                    <a:pt x="205205" y="18937"/>
                  </a:lnTo>
                  <a:lnTo>
                    <a:pt x="197754" y="24215"/>
                  </a:lnTo>
                  <a:lnTo>
                    <a:pt x="187199" y="29492"/>
                  </a:lnTo>
                  <a:lnTo>
                    <a:pt x="153981" y="29492"/>
                  </a:lnTo>
                  <a:lnTo>
                    <a:pt x="134113" y="39116"/>
                  </a:lnTo>
                  <a:lnTo>
                    <a:pt x="110208" y="51844"/>
                  </a:lnTo>
                  <a:lnTo>
                    <a:pt x="87235" y="68609"/>
                  </a:lnTo>
                  <a:lnTo>
                    <a:pt x="68609" y="85683"/>
                  </a:lnTo>
                  <a:lnTo>
                    <a:pt x="54017" y="101516"/>
                  </a:lnTo>
                  <a:lnTo>
                    <a:pt x="53086" y="107725"/>
                  </a:lnTo>
                  <a:lnTo>
                    <a:pt x="53086" y="110829"/>
                  </a:lnTo>
                  <a:lnTo>
                    <a:pt x="53086" y="116107"/>
                  </a:lnTo>
                  <a:lnTo>
                    <a:pt x="54017" y="118280"/>
                  </a:lnTo>
                  <a:lnTo>
                    <a:pt x="54017" y="122626"/>
                  </a:lnTo>
                  <a:lnTo>
                    <a:pt x="56191" y="127904"/>
                  </a:lnTo>
                  <a:lnTo>
                    <a:pt x="54017" y="131008"/>
                  </a:lnTo>
                  <a:lnTo>
                    <a:pt x="48740" y="144668"/>
                  </a:lnTo>
                  <a:lnTo>
                    <a:pt x="39427" y="153360"/>
                  </a:lnTo>
                  <a:lnTo>
                    <a:pt x="31045" y="162674"/>
                  </a:lnTo>
                  <a:lnTo>
                    <a:pt x="31045" y="164847"/>
                  </a:lnTo>
                  <a:lnTo>
                    <a:pt x="31045" y="167020"/>
                  </a:lnTo>
                  <a:lnTo>
                    <a:pt x="32286" y="167020"/>
                  </a:lnTo>
                  <a:lnTo>
                    <a:pt x="32286" y="167951"/>
                  </a:lnTo>
                  <a:lnTo>
                    <a:pt x="36322" y="170124"/>
                  </a:lnTo>
                  <a:lnTo>
                    <a:pt x="39427" y="172297"/>
                  </a:lnTo>
                  <a:lnTo>
                    <a:pt x="34149" y="182853"/>
                  </a:lnTo>
                  <a:lnTo>
                    <a:pt x="27009" y="190303"/>
                  </a:lnTo>
                  <a:lnTo>
                    <a:pt x="19558" y="195581"/>
                  </a:lnTo>
                  <a:lnTo>
                    <a:pt x="14591" y="205205"/>
                  </a:lnTo>
                  <a:lnTo>
                    <a:pt x="12418" y="212345"/>
                  </a:lnTo>
                  <a:lnTo>
                    <a:pt x="14591" y="219796"/>
                  </a:lnTo>
                  <a:lnTo>
                    <a:pt x="16454" y="224142"/>
                  </a:lnTo>
                  <a:lnTo>
                    <a:pt x="16454" y="229419"/>
                  </a:lnTo>
                  <a:lnTo>
                    <a:pt x="10245" y="232524"/>
                  </a:lnTo>
                  <a:lnTo>
                    <a:pt x="0" y="239975"/>
                  </a:lnTo>
                  <a:lnTo>
                    <a:pt x="7140" y="254876"/>
                  </a:lnTo>
                  <a:close/>
                </a:path>
              </a:pathLst>
            </a:custGeom>
            <a:solidFill>
              <a:srgbClr val="D9D9D9"/>
            </a:solidFill>
            <a:ln w="3104"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B6C15F27-3F38-453C-BF98-86EB3FF01710}"/>
                </a:ext>
              </a:extLst>
            </p:cNvPr>
            <p:cNvSpPr/>
            <p:nvPr/>
          </p:nvSpPr>
          <p:spPr>
            <a:xfrm>
              <a:off x="7125604" y="4179690"/>
              <a:ext cx="15522" cy="12418"/>
            </a:xfrm>
            <a:custGeom>
              <a:avLst/>
              <a:gdLst>
                <a:gd name="connsiteX0" fmla="*/ 0 w 15522"/>
                <a:gd name="connsiteY0" fmla="*/ 13660 h 12417"/>
                <a:gd name="connsiteX1" fmla="*/ 16454 w 15522"/>
                <a:gd name="connsiteY1" fmla="*/ 13660 h 12417"/>
                <a:gd name="connsiteX2" fmla="*/ 16454 w 15522"/>
                <a:gd name="connsiteY2" fmla="*/ 6209 h 12417"/>
                <a:gd name="connsiteX3" fmla="*/ 4036 w 15522"/>
                <a:gd name="connsiteY3" fmla="*/ 0 h 12417"/>
              </a:gdLst>
              <a:ahLst/>
              <a:cxnLst>
                <a:cxn ang="0">
                  <a:pos x="connsiteX0" y="connsiteY0"/>
                </a:cxn>
                <a:cxn ang="0">
                  <a:pos x="connsiteX1" y="connsiteY1"/>
                </a:cxn>
                <a:cxn ang="0">
                  <a:pos x="connsiteX2" y="connsiteY2"/>
                </a:cxn>
                <a:cxn ang="0">
                  <a:pos x="connsiteX3" y="connsiteY3"/>
                </a:cxn>
              </a:cxnLst>
              <a:rect l="l" t="t" r="r" b="b"/>
              <a:pathLst>
                <a:path w="15522" h="12417">
                  <a:moveTo>
                    <a:pt x="0" y="13660"/>
                  </a:moveTo>
                  <a:lnTo>
                    <a:pt x="16454" y="13660"/>
                  </a:lnTo>
                  <a:lnTo>
                    <a:pt x="16454" y="6209"/>
                  </a:lnTo>
                  <a:lnTo>
                    <a:pt x="4036" y="0"/>
                  </a:lnTo>
                  <a:close/>
                </a:path>
              </a:pathLst>
            </a:custGeom>
            <a:solidFill>
              <a:srgbClr val="D9D9D9"/>
            </a:solidFill>
            <a:ln w="3104" cap="flat">
              <a:noFill/>
              <a:prstDash val="solid"/>
              <a:miter/>
            </a:ln>
          </p:spPr>
          <p:txBody>
            <a:bodyPr rtlCol="0" anchor="ctr"/>
            <a:lstStyle/>
            <a:p>
              <a:endParaRPr lang="en-US"/>
            </a:p>
          </p:txBody>
        </p:sp>
        <p:sp>
          <p:nvSpPr>
            <p:cNvPr id="317" name="Freeform: Shape 316">
              <a:extLst>
                <a:ext uri="{FF2B5EF4-FFF2-40B4-BE49-F238E27FC236}">
                  <a16:creationId xmlns:a16="http://schemas.microsoft.com/office/drawing/2014/main" id="{F2315E98-2ABC-4833-8C79-8D45AC4551C4}"/>
                </a:ext>
              </a:extLst>
            </p:cNvPr>
            <p:cNvSpPr/>
            <p:nvPr/>
          </p:nvSpPr>
          <p:spPr>
            <a:xfrm>
              <a:off x="3826497" y="4062342"/>
              <a:ext cx="15522" cy="6209"/>
            </a:xfrm>
            <a:custGeom>
              <a:avLst/>
              <a:gdLst>
                <a:gd name="connsiteX0" fmla="*/ 0 w 15522"/>
                <a:gd name="connsiteY0" fmla="*/ 0 h 6208"/>
                <a:gd name="connsiteX1" fmla="*/ 16764 w 15522"/>
                <a:gd name="connsiteY1" fmla="*/ 0 h 6208"/>
                <a:gd name="connsiteX2" fmla="*/ 16764 w 15522"/>
                <a:gd name="connsiteY2" fmla="*/ 8382 h 6208"/>
                <a:gd name="connsiteX3" fmla="*/ 0 w 15522"/>
                <a:gd name="connsiteY3" fmla="*/ 8382 h 6208"/>
              </a:gdLst>
              <a:ahLst/>
              <a:cxnLst>
                <a:cxn ang="0">
                  <a:pos x="connsiteX0" y="connsiteY0"/>
                </a:cxn>
                <a:cxn ang="0">
                  <a:pos x="connsiteX1" y="connsiteY1"/>
                </a:cxn>
                <a:cxn ang="0">
                  <a:pos x="connsiteX2" y="connsiteY2"/>
                </a:cxn>
                <a:cxn ang="0">
                  <a:pos x="connsiteX3" y="connsiteY3"/>
                </a:cxn>
              </a:cxnLst>
              <a:rect l="l" t="t" r="r" b="b"/>
              <a:pathLst>
                <a:path w="15522" h="6208">
                  <a:moveTo>
                    <a:pt x="0" y="0"/>
                  </a:moveTo>
                  <a:lnTo>
                    <a:pt x="16764" y="0"/>
                  </a:lnTo>
                  <a:lnTo>
                    <a:pt x="16764" y="8382"/>
                  </a:lnTo>
                  <a:lnTo>
                    <a:pt x="0" y="8382"/>
                  </a:lnTo>
                  <a:close/>
                </a:path>
              </a:pathLst>
            </a:custGeom>
            <a:solidFill>
              <a:srgbClr val="D9D9D9"/>
            </a:solidFill>
            <a:ln w="3104"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id="{D874BB7B-F58E-4F0A-B844-DDCAFC2EA4DA}"/>
                </a:ext>
              </a:extLst>
            </p:cNvPr>
            <p:cNvSpPr/>
            <p:nvPr/>
          </p:nvSpPr>
          <p:spPr>
            <a:xfrm>
              <a:off x="7212839" y="4119464"/>
              <a:ext cx="71403" cy="49671"/>
            </a:xfrm>
            <a:custGeom>
              <a:avLst/>
              <a:gdLst>
                <a:gd name="connsiteX0" fmla="*/ 27009 w 71402"/>
                <a:gd name="connsiteY0" fmla="*/ 37874 h 49671"/>
                <a:gd name="connsiteX1" fmla="*/ 49050 w 71402"/>
                <a:gd name="connsiteY1" fmla="*/ 45325 h 49671"/>
                <a:gd name="connsiteX2" fmla="*/ 72955 w 71402"/>
                <a:gd name="connsiteY2" fmla="*/ 49671 h 49671"/>
                <a:gd name="connsiteX3" fmla="*/ 68919 w 71402"/>
                <a:gd name="connsiteY3" fmla="*/ 32597 h 49671"/>
                <a:gd name="connsiteX4" fmla="*/ 61468 w 71402"/>
                <a:gd name="connsiteY4" fmla="*/ 19869 h 49671"/>
                <a:gd name="connsiteX5" fmla="*/ 51224 w 71402"/>
                <a:gd name="connsiteY5" fmla="*/ 10555 h 49671"/>
                <a:gd name="connsiteX6" fmla="*/ 36632 w 71402"/>
                <a:gd name="connsiteY6" fmla="*/ 5278 h 49671"/>
                <a:gd name="connsiteX7" fmla="*/ 19868 w 71402"/>
                <a:gd name="connsiteY7" fmla="*/ 2173 h 49671"/>
                <a:gd name="connsiteX8" fmla="*/ 3104 w 71402"/>
                <a:gd name="connsiteY8" fmla="*/ 0 h 49671"/>
                <a:gd name="connsiteX9" fmla="*/ 3104 w 71402"/>
                <a:gd name="connsiteY9" fmla="*/ 3104 h 49671"/>
                <a:gd name="connsiteX10" fmla="*/ 3104 w 71402"/>
                <a:gd name="connsiteY10" fmla="*/ 7451 h 49671"/>
                <a:gd name="connsiteX11" fmla="*/ 2173 w 71402"/>
                <a:gd name="connsiteY11" fmla="*/ 8382 h 49671"/>
                <a:gd name="connsiteX12" fmla="*/ 2173 w 71402"/>
                <a:gd name="connsiteY12" fmla="*/ 10555 h 49671"/>
                <a:gd name="connsiteX13" fmla="*/ 0 w 71402"/>
                <a:gd name="connsiteY13" fmla="*/ 12728 h 49671"/>
                <a:gd name="connsiteX14" fmla="*/ 10555 w 71402"/>
                <a:gd name="connsiteY14" fmla="*/ 27319 h 4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402" h="49671">
                  <a:moveTo>
                    <a:pt x="27009" y="37874"/>
                  </a:moveTo>
                  <a:lnTo>
                    <a:pt x="49050" y="45325"/>
                  </a:lnTo>
                  <a:lnTo>
                    <a:pt x="72955" y="49671"/>
                  </a:lnTo>
                  <a:lnTo>
                    <a:pt x="68919" y="32597"/>
                  </a:lnTo>
                  <a:lnTo>
                    <a:pt x="61468" y="19869"/>
                  </a:lnTo>
                  <a:lnTo>
                    <a:pt x="51224" y="10555"/>
                  </a:lnTo>
                  <a:lnTo>
                    <a:pt x="36632" y="5278"/>
                  </a:lnTo>
                  <a:lnTo>
                    <a:pt x="19868" y="2173"/>
                  </a:lnTo>
                  <a:lnTo>
                    <a:pt x="3104" y="0"/>
                  </a:lnTo>
                  <a:lnTo>
                    <a:pt x="3104" y="3104"/>
                  </a:lnTo>
                  <a:lnTo>
                    <a:pt x="3104" y="7451"/>
                  </a:lnTo>
                  <a:lnTo>
                    <a:pt x="2173" y="8382"/>
                  </a:lnTo>
                  <a:lnTo>
                    <a:pt x="2173" y="10555"/>
                  </a:lnTo>
                  <a:lnTo>
                    <a:pt x="0" y="12728"/>
                  </a:lnTo>
                  <a:lnTo>
                    <a:pt x="10555" y="27319"/>
                  </a:lnTo>
                  <a:close/>
                </a:path>
              </a:pathLst>
            </a:custGeom>
            <a:solidFill>
              <a:srgbClr val="D9D9D9"/>
            </a:solidFill>
            <a:ln w="3104" cap="flat">
              <a:no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id="{8F4F3726-3852-4053-88B7-6DA36B51BED8}"/>
                </a:ext>
              </a:extLst>
            </p:cNvPr>
            <p:cNvSpPr/>
            <p:nvPr/>
          </p:nvSpPr>
          <p:spPr>
            <a:xfrm>
              <a:off x="7085867" y="4082210"/>
              <a:ext cx="108656" cy="80716"/>
            </a:xfrm>
            <a:custGeom>
              <a:avLst/>
              <a:gdLst>
                <a:gd name="connsiteX0" fmla="*/ 14591 w 108656"/>
                <a:gd name="connsiteY0" fmla="*/ 72023 h 80715"/>
                <a:gd name="connsiteX1" fmla="*/ 27009 w 108656"/>
                <a:gd name="connsiteY1" fmla="*/ 82579 h 80715"/>
                <a:gd name="connsiteX2" fmla="*/ 32286 w 108656"/>
                <a:gd name="connsiteY2" fmla="*/ 81647 h 80715"/>
                <a:gd name="connsiteX3" fmla="*/ 43773 w 108656"/>
                <a:gd name="connsiteY3" fmla="*/ 79474 h 80715"/>
                <a:gd name="connsiteX4" fmla="*/ 58364 w 108656"/>
                <a:gd name="connsiteY4" fmla="*/ 77301 h 80715"/>
                <a:gd name="connsiteX5" fmla="*/ 76059 w 108656"/>
                <a:gd name="connsiteY5" fmla="*/ 75128 h 80715"/>
                <a:gd name="connsiteX6" fmla="*/ 93754 w 108656"/>
                <a:gd name="connsiteY6" fmla="*/ 74197 h 80715"/>
                <a:gd name="connsiteX7" fmla="*/ 107414 w 108656"/>
                <a:gd name="connsiteY7" fmla="*/ 74197 h 80715"/>
                <a:gd name="connsiteX8" fmla="*/ 108346 w 108656"/>
                <a:gd name="connsiteY8" fmla="*/ 72023 h 80715"/>
                <a:gd name="connsiteX9" fmla="*/ 110519 w 108656"/>
                <a:gd name="connsiteY9" fmla="*/ 72023 h 80715"/>
                <a:gd name="connsiteX10" fmla="*/ 110519 w 108656"/>
                <a:gd name="connsiteY10" fmla="*/ 69850 h 80715"/>
                <a:gd name="connsiteX11" fmla="*/ 110519 w 108656"/>
                <a:gd name="connsiteY11" fmla="*/ 12728 h 80715"/>
                <a:gd name="connsiteX12" fmla="*/ 95928 w 108656"/>
                <a:gd name="connsiteY12" fmla="*/ 20179 h 80715"/>
                <a:gd name="connsiteX13" fmla="*/ 83199 w 108656"/>
                <a:gd name="connsiteY13" fmla="*/ 27630 h 80715"/>
                <a:gd name="connsiteX14" fmla="*/ 66746 w 108656"/>
                <a:gd name="connsiteY14" fmla="*/ 32907 h 80715"/>
                <a:gd name="connsiteX15" fmla="*/ 66746 w 108656"/>
                <a:gd name="connsiteY15" fmla="*/ 20179 h 80715"/>
                <a:gd name="connsiteX16" fmla="*/ 66746 w 108656"/>
                <a:gd name="connsiteY16" fmla="*/ 9624 h 80715"/>
                <a:gd name="connsiteX17" fmla="*/ 63641 w 108656"/>
                <a:gd name="connsiteY17" fmla="*/ 0 h 80715"/>
                <a:gd name="connsiteX18" fmla="*/ 54018 w 108656"/>
                <a:gd name="connsiteY18" fmla="*/ 0 h 80715"/>
                <a:gd name="connsiteX19" fmla="*/ 39737 w 108656"/>
                <a:gd name="connsiteY19" fmla="*/ 2173 h 80715"/>
                <a:gd name="connsiteX20" fmla="*/ 25146 w 108656"/>
                <a:gd name="connsiteY20" fmla="*/ 7451 h 80715"/>
                <a:gd name="connsiteX21" fmla="*/ 15522 w 108656"/>
                <a:gd name="connsiteY21" fmla="*/ 12728 h 80715"/>
                <a:gd name="connsiteX22" fmla="*/ 8382 w 108656"/>
                <a:gd name="connsiteY22" fmla="*/ 17075 h 80715"/>
                <a:gd name="connsiteX23" fmla="*/ 7451 w 108656"/>
                <a:gd name="connsiteY23" fmla="*/ 20179 h 80715"/>
                <a:gd name="connsiteX24" fmla="*/ 5277 w 108656"/>
                <a:gd name="connsiteY24" fmla="*/ 24525 h 80715"/>
                <a:gd name="connsiteX25" fmla="*/ 3104 w 108656"/>
                <a:gd name="connsiteY25" fmla="*/ 27630 h 80715"/>
                <a:gd name="connsiteX26" fmla="*/ 931 w 108656"/>
                <a:gd name="connsiteY26" fmla="*/ 31976 h 80715"/>
                <a:gd name="connsiteX27" fmla="*/ 0 w 108656"/>
                <a:gd name="connsiteY27" fmla="*/ 37253 h 80715"/>
                <a:gd name="connsiteX28" fmla="*/ 5277 w 108656"/>
                <a:gd name="connsiteY28" fmla="*/ 57122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8656" h="80715">
                  <a:moveTo>
                    <a:pt x="14591" y="72023"/>
                  </a:moveTo>
                  <a:lnTo>
                    <a:pt x="27009" y="82579"/>
                  </a:lnTo>
                  <a:lnTo>
                    <a:pt x="32286" y="81647"/>
                  </a:lnTo>
                  <a:lnTo>
                    <a:pt x="43773" y="79474"/>
                  </a:lnTo>
                  <a:lnTo>
                    <a:pt x="58364" y="77301"/>
                  </a:lnTo>
                  <a:lnTo>
                    <a:pt x="76059" y="75128"/>
                  </a:lnTo>
                  <a:lnTo>
                    <a:pt x="93754" y="74197"/>
                  </a:lnTo>
                  <a:lnTo>
                    <a:pt x="107414" y="74197"/>
                  </a:lnTo>
                  <a:lnTo>
                    <a:pt x="108346" y="72023"/>
                  </a:lnTo>
                  <a:lnTo>
                    <a:pt x="110519" y="72023"/>
                  </a:lnTo>
                  <a:lnTo>
                    <a:pt x="110519" y="69850"/>
                  </a:lnTo>
                  <a:lnTo>
                    <a:pt x="110519" y="12728"/>
                  </a:lnTo>
                  <a:lnTo>
                    <a:pt x="95928" y="20179"/>
                  </a:lnTo>
                  <a:lnTo>
                    <a:pt x="83199" y="27630"/>
                  </a:lnTo>
                  <a:lnTo>
                    <a:pt x="66746" y="32907"/>
                  </a:lnTo>
                  <a:lnTo>
                    <a:pt x="66746" y="20179"/>
                  </a:lnTo>
                  <a:lnTo>
                    <a:pt x="66746" y="9624"/>
                  </a:lnTo>
                  <a:lnTo>
                    <a:pt x="63641" y="0"/>
                  </a:lnTo>
                  <a:lnTo>
                    <a:pt x="54018" y="0"/>
                  </a:lnTo>
                  <a:lnTo>
                    <a:pt x="39737" y="2173"/>
                  </a:lnTo>
                  <a:lnTo>
                    <a:pt x="25146" y="7451"/>
                  </a:lnTo>
                  <a:lnTo>
                    <a:pt x="15522" y="12728"/>
                  </a:lnTo>
                  <a:lnTo>
                    <a:pt x="8382" y="17075"/>
                  </a:lnTo>
                  <a:lnTo>
                    <a:pt x="7451" y="20179"/>
                  </a:lnTo>
                  <a:lnTo>
                    <a:pt x="5277" y="24525"/>
                  </a:lnTo>
                  <a:lnTo>
                    <a:pt x="3104" y="27630"/>
                  </a:lnTo>
                  <a:lnTo>
                    <a:pt x="931" y="31976"/>
                  </a:lnTo>
                  <a:lnTo>
                    <a:pt x="0" y="37253"/>
                  </a:lnTo>
                  <a:lnTo>
                    <a:pt x="5277" y="57122"/>
                  </a:lnTo>
                  <a:close/>
                </a:path>
              </a:pathLst>
            </a:custGeom>
            <a:solidFill>
              <a:srgbClr val="D9D9D9"/>
            </a:solidFill>
            <a:ln w="3104" cap="flat">
              <a:no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id="{FAC95729-ED75-4769-A151-ED8A8141B181}"/>
                </a:ext>
              </a:extLst>
            </p:cNvPr>
            <p:cNvSpPr/>
            <p:nvPr/>
          </p:nvSpPr>
          <p:spPr>
            <a:xfrm>
              <a:off x="4090065" y="4082210"/>
              <a:ext cx="12418" cy="9313"/>
            </a:xfrm>
            <a:custGeom>
              <a:avLst/>
              <a:gdLst>
                <a:gd name="connsiteX0" fmla="*/ 4036 w 12417"/>
                <a:gd name="connsiteY0" fmla="*/ 9624 h 9313"/>
                <a:gd name="connsiteX1" fmla="*/ 7140 w 12417"/>
                <a:gd name="connsiteY1" fmla="*/ 9624 h 9313"/>
                <a:gd name="connsiteX2" fmla="*/ 12418 w 12417"/>
                <a:gd name="connsiteY2" fmla="*/ 9624 h 9313"/>
                <a:gd name="connsiteX3" fmla="*/ 12418 w 12417"/>
                <a:gd name="connsiteY3" fmla="*/ 5278 h 9313"/>
                <a:gd name="connsiteX4" fmla="*/ 0 w 12417"/>
                <a:gd name="connsiteY4" fmla="*/ 0 h 9313"/>
                <a:gd name="connsiteX5" fmla="*/ 0 w 12417"/>
                <a:gd name="connsiteY5" fmla="*/ 5278 h 9313"/>
                <a:gd name="connsiteX6" fmla="*/ 0 w 12417"/>
                <a:gd name="connsiteY6" fmla="*/ 7451 h 9313"/>
                <a:gd name="connsiteX7" fmla="*/ 1863 w 12417"/>
                <a:gd name="connsiteY7" fmla="*/ 9624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17" h="9313">
                  <a:moveTo>
                    <a:pt x="4036" y="9624"/>
                  </a:moveTo>
                  <a:lnTo>
                    <a:pt x="7140" y="9624"/>
                  </a:lnTo>
                  <a:lnTo>
                    <a:pt x="12418" y="9624"/>
                  </a:lnTo>
                  <a:lnTo>
                    <a:pt x="12418" y="5278"/>
                  </a:lnTo>
                  <a:lnTo>
                    <a:pt x="0" y="0"/>
                  </a:lnTo>
                  <a:lnTo>
                    <a:pt x="0" y="5278"/>
                  </a:lnTo>
                  <a:lnTo>
                    <a:pt x="0" y="7451"/>
                  </a:lnTo>
                  <a:lnTo>
                    <a:pt x="1863" y="9624"/>
                  </a:lnTo>
                  <a:close/>
                </a:path>
              </a:pathLst>
            </a:custGeom>
            <a:solidFill>
              <a:srgbClr val="D9D9D9"/>
            </a:solidFill>
            <a:ln w="3104" cap="flat">
              <a:no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id="{C9A7A9DE-DD36-436A-BC07-AA03415B2125}"/>
                </a:ext>
              </a:extLst>
            </p:cNvPr>
            <p:cNvSpPr/>
            <p:nvPr/>
          </p:nvSpPr>
          <p:spPr>
            <a:xfrm>
              <a:off x="6122554" y="4209183"/>
              <a:ext cx="12418" cy="12418"/>
            </a:xfrm>
            <a:custGeom>
              <a:avLst/>
              <a:gdLst>
                <a:gd name="connsiteX0" fmla="*/ 1242 w 12417"/>
                <a:gd name="connsiteY0" fmla="*/ 4346 h 12417"/>
                <a:gd name="connsiteX1" fmla="*/ 0 w 12417"/>
                <a:gd name="connsiteY1" fmla="*/ 6519 h 12417"/>
                <a:gd name="connsiteX2" fmla="*/ 0 w 12417"/>
                <a:gd name="connsiteY2" fmla="*/ 9624 h 12417"/>
                <a:gd name="connsiteX3" fmla="*/ 0 w 12417"/>
                <a:gd name="connsiteY3" fmla="*/ 14901 h 12417"/>
                <a:gd name="connsiteX4" fmla="*/ 3104 w 12417"/>
                <a:gd name="connsiteY4" fmla="*/ 14901 h 12417"/>
                <a:gd name="connsiteX5" fmla="*/ 5278 w 12417"/>
                <a:gd name="connsiteY5" fmla="*/ 14901 h 12417"/>
                <a:gd name="connsiteX6" fmla="*/ 7451 w 12417"/>
                <a:gd name="connsiteY6" fmla="*/ 14901 h 12417"/>
                <a:gd name="connsiteX7" fmla="*/ 8382 w 12417"/>
                <a:gd name="connsiteY7" fmla="*/ 13970 h 12417"/>
                <a:gd name="connsiteX8" fmla="*/ 10555 w 12417"/>
                <a:gd name="connsiteY8" fmla="*/ 11797 h 12417"/>
                <a:gd name="connsiteX9" fmla="*/ 14591 w 12417"/>
                <a:gd name="connsiteY9" fmla="*/ 11797 h 12417"/>
                <a:gd name="connsiteX10" fmla="*/ 14591 w 12417"/>
                <a:gd name="connsiteY10" fmla="*/ 4346 h 12417"/>
                <a:gd name="connsiteX11" fmla="*/ 3104 w 12417"/>
                <a:gd name="connsiteY11"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12417">
                  <a:moveTo>
                    <a:pt x="1242" y="4346"/>
                  </a:moveTo>
                  <a:lnTo>
                    <a:pt x="0" y="6519"/>
                  </a:lnTo>
                  <a:lnTo>
                    <a:pt x="0" y="9624"/>
                  </a:lnTo>
                  <a:lnTo>
                    <a:pt x="0" y="14901"/>
                  </a:lnTo>
                  <a:lnTo>
                    <a:pt x="3104" y="14901"/>
                  </a:lnTo>
                  <a:lnTo>
                    <a:pt x="5278" y="14901"/>
                  </a:lnTo>
                  <a:lnTo>
                    <a:pt x="7451" y="14901"/>
                  </a:lnTo>
                  <a:lnTo>
                    <a:pt x="8382" y="13970"/>
                  </a:lnTo>
                  <a:lnTo>
                    <a:pt x="10555" y="11797"/>
                  </a:lnTo>
                  <a:lnTo>
                    <a:pt x="14591" y="11797"/>
                  </a:lnTo>
                  <a:lnTo>
                    <a:pt x="14591" y="4346"/>
                  </a:lnTo>
                  <a:lnTo>
                    <a:pt x="3104" y="0"/>
                  </a:lnTo>
                  <a:close/>
                </a:path>
              </a:pathLst>
            </a:custGeom>
            <a:solidFill>
              <a:srgbClr val="D9D9D9"/>
            </a:solidFill>
            <a:ln w="3104"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57B96DF4-76FD-4E16-BDFC-79E05B2A27FF}"/>
                </a:ext>
              </a:extLst>
            </p:cNvPr>
            <p:cNvSpPr/>
            <p:nvPr/>
          </p:nvSpPr>
          <p:spPr>
            <a:xfrm>
              <a:off x="4937582" y="4135296"/>
              <a:ext cx="15522" cy="6209"/>
            </a:xfrm>
            <a:custGeom>
              <a:avLst/>
              <a:gdLst>
                <a:gd name="connsiteX0" fmla="*/ 5277 w 15522"/>
                <a:gd name="connsiteY0" fmla="*/ 6209 h 6208"/>
                <a:gd name="connsiteX1" fmla="*/ 7451 w 15522"/>
                <a:gd name="connsiteY1" fmla="*/ 6209 h 6208"/>
                <a:gd name="connsiteX2" fmla="*/ 8382 w 15522"/>
                <a:gd name="connsiteY2" fmla="*/ 6209 h 6208"/>
                <a:gd name="connsiteX3" fmla="*/ 12418 w 15522"/>
                <a:gd name="connsiteY3" fmla="*/ 4036 h 6208"/>
                <a:gd name="connsiteX4" fmla="*/ 15522 w 15522"/>
                <a:gd name="connsiteY4" fmla="*/ 4036 h 6208"/>
                <a:gd name="connsiteX5" fmla="*/ 15522 w 15522"/>
                <a:gd name="connsiteY5" fmla="*/ 0 h 6208"/>
                <a:gd name="connsiteX6" fmla="*/ 0 w 15522"/>
                <a:gd name="connsiteY6" fmla="*/ 0 h 6208"/>
                <a:gd name="connsiteX7" fmla="*/ 3104 w 15522"/>
                <a:gd name="connsiteY7" fmla="*/ 4036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22" h="6208">
                  <a:moveTo>
                    <a:pt x="5277" y="6209"/>
                  </a:moveTo>
                  <a:lnTo>
                    <a:pt x="7451" y="6209"/>
                  </a:lnTo>
                  <a:lnTo>
                    <a:pt x="8382" y="6209"/>
                  </a:lnTo>
                  <a:lnTo>
                    <a:pt x="12418" y="4036"/>
                  </a:lnTo>
                  <a:lnTo>
                    <a:pt x="15522" y="4036"/>
                  </a:lnTo>
                  <a:lnTo>
                    <a:pt x="15522" y="0"/>
                  </a:lnTo>
                  <a:lnTo>
                    <a:pt x="0" y="0"/>
                  </a:lnTo>
                  <a:lnTo>
                    <a:pt x="3104" y="4036"/>
                  </a:lnTo>
                  <a:close/>
                </a:path>
              </a:pathLst>
            </a:custGeom>
            <a:solidFill>
              <a:srgbClr val="D9D9D9"/>
            </a:solidFill>
            <a:ln w="3104"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79CBE3E0-9030-4FE5-95AA-6694A4F59DD9}"/>
                </a:ext>
              </a:extLst>
            </p:cNvPr>
            <p:cNvSpPr/>
            <p:nvPr/>
          </p:nvSpPr>
          <p:spPr>
            <a:xfrm>
              <a:off x="5256410" y="5105129"/>
              <a:ext cx="12418" cy="24836"/>
            </a:xfrm>
            <a:custGeom>
              <a:avLst/>
              <a:gdLst>
                <a:gd name="connsiteX0" fmla="*/ 9313 w 12417"/>
                <a:gd name="connsiteY0" fmla="*/ 22352 h 24835"/>
                <a:gd name="connsiteX1" fmla="*/ 10245 w 12417"/>
                <a:gd name="connsiteY1" fmla="*/ 18006 h 24835"/>
                <a:gd name="connsiteX2" fmla="*/ 10245 w 12417"/>
                <a:gd name="connsiteY2" fmla="*/ 12728 h 24835"/>
                <a:gd name="connsiteX3" fmla="*/ 10245 w 12417"/>
                <a:gd name="connsiteY3" fmla="*/ 7451 h 24835"/>
                <a:gd name="connsiteX4" fmla="*/ 12418 w 12417"/>
                <a:gd name="connsiteY4" fmla="*/ 0 h 24835"/>
                <a:gd name="connsiteX5" fmla="*/ 3104 w 12417"/>
                <a:gd name="connsiteY5" fmla="*/ 0 h 24835"/>
                <a:gd name="connsiteX6" fmla="*/ 2173 w 12417"/>
                <a:gd name="connsiteY6" fmla="*/ 5588 h 24835"/>
                <a:gd name="connsiteX7" fmla="*/ 2173 w 12417"/>
                <a:gd name="connsiteY7" fmla="*/ 12728 h 24835"/>
                <a:gd name="connsiteX8" fmla="*/ 0 w 12417"/>
                <a:gd name="connsiteY8" fmla="*/ 20179 h 24835"/>
                <a:gd name="connsiteX9" fmla="*/ 0 w 12417"/>
                <a:gd name="connsiteY9" fmla="*/ 27630 h 24835"/>
                <a:gd name="connsiteX10" fmla="*/ 7140 w 12417"/>
                <a:gd name="connsiteY10"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17" h="24835">
                  <a:moveTo>
                    <a:pt x="9313" y="22352"/>
                  </a:moveTo>
                  <a:lnTo>
                    <a:pt x="10245" y="18006"/>
                  </a:lnTo>
                  <a:lnTo>
                    <a:pt x="10245" y="12728"/>
                  </a:lnTo>
                  <a:lnTo>
                    <a:pt x="10245" y="7451"/>
                  </a:lnTo>
                  <a:lnTo>
                    <a:pt x="12418" y="0"/>
                  </a:lnTo>
                  <a:lnTo>
                    <a:pt x="3104" y="0"/>
                  </a:lnTo>
                  <a:lnTo>
                    <a:pt x="2173" y="5588"/>
                  </a:lnTo>
                  <a:lnTo>
                    <a:pt x="2173" y="12728"/>
                  </a:lnTo>
                  <a:lnTo>
                    <a:pt x="0" y="20179"/>
                  </a:lnTo>
                  <a:lnTo>
                    <a:pt x="0" y="27630"/>
                  </a:lnTo>
                  <a:lnTo>
                    <a:pt x="7140" y="27630"/>
                  </a:lnTo>
                  <a:close/>
                </a:path>
              </a:pathLst>
            </a:custGeom>
            <a:solidFill>
              <a:srgbClr val="D9D9D9"/>
            </a:solidFill>
            <a:ln w="3104"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0AB2A42C-36DF-4D96-AEE0-330BF17829C0}"/>
                </a:ext>
              </a:extLst>
            </p:cNvPr>
            <p:cNvSpPr/>
            <p:nvPr/>
          </p:nvSpPr>
          <p:spPr>
            <a:xfrm>
              <a:off x="3850401" y="4200801"/>
              <a:ext cx="406684" cy="447042"/>
            </a:xfrm>
            <a:custGeom>
              <a:avLst/>
              <a:gdLst>
                <a:gd name="connsiteX0" fmla="*/ 395818 w 406683"/>
                <a:gd name="connsiteY0" fmla="*/ 287783 h 447041"/>
                <a:gd name="connsiteX1" fmla="*/ 392714 w 406683"/>
                <a:gd name="connsiteY1" fmla="*/ 285610 h 447041"/>
                <a:gd name="connsiteX2" fmla="*/ 387436 w 406683"/>
                <a:gd name="connsiteY2" fmla="*/ 283437 h 447041"/>
                <a:gd name="connsiteX3" fmla="*/ 383401 w 406683"/>
                <a:gd name="connsiteY3" fmla="*/ 282506 h 447041"/>
                <a:gd name="connsiteX4" fmla="*/ 381227 w 406683"/>
                <a:gd name="connsiteY4" fmla="*/ 280333 h 447041"/>
                <a:gd name="connsiteX5" fmla="*/ 381227 w 406683"/>
                <a:gd name="connsiteY5" fmla="*/ 278159 h 447041"/>
                <a:gd name="connsiteX6" fmla="*/ 381227 w 406683"/>
                <a:gd name="connsiteY6" fmla="*/ 275986 h 447041"/>
                <a:gd name="connsiteX7" fmla="*/ 383401 w 406683"/>
                <a:gd name="connsiteY7" fmla="*/ 275055 h 447041"/>
                <a:gd name="connsiteX8" fmla="*/ 381227 w 406683"/>
                <a:gd name="connsiteY8" fmla="*/ 270709 h 447041"/>
                <a:gd name="connsiteX9" fmla="*/ 379986 w 406683"/>
                <a:gd name="connsiteY9" fmla="*/ 268846 h 447041"/>
                <a:gd name="connsiteX10" fmla="*/ 375950 w 406683"/>
                <a:gd name="connsiteY10" fmla="*/ 265431 h 447041"/>
                <a:gd name="connsiteX11" fmla="*/ 372845 w 406683"/>
                <a:gd name="connsiteY11" fmla="*/ 263568 h 447041"/>
                <a:gd name="connsiteX12" fmla="*/ 366636 w 406683"/>
                <a:gd name="connsiteY12" fmla="*/ 261395 h 447041"/>
                <a:gd name="connsiteX13" fmla="*/ 363532 w 406683"/>
                <a:gd name="connsiteY13" fmla="*/ 258291 h 447041"/>
                <a:gd name="connsiteX14" fmla="*/ 359186 w 406683"/>
                <a:gd name="connsiteY14" fmla="*/ 256118 h 447041"/>
                <a:gd name="connsiteX15" fmla="*/ 358254 w 406683"/>
                <a:gd name="connsiteY15" fmla="*/ 253945 h 447041"/>
                <a:gd name="connsiteX16" fmla="*/ 358254 w 406683"/>
                <a:gd name="connsiteY16" fmla="*/ 252703 h 447041"/>
                <a:gd name="connsiteX17" fmla="*/ 356081 w 406683"/>
                <a:gd name="connsiteY17" fmla="*/ 250840 h 447041"/>
                <a:gd name="connsiteX18" fmla="*/ 356081 w 406683"/>
                <a:gd name="connsiteY18" fmla="*/ 248667 h 447041"/>
                <a:gd name="connsiteX19" fmla="*/ 356081 w 406683"/>
                <a:gd name="connsiteY19" fmla="*/ 243389 h 447041"/>
                <a:gd name="connsiteX20" fmla="*/ 341490 w 406683"/>
                <a:gd name="connsiteY20" fmla="*/ 238112 h 447041"/>
                <a:gd name="connsiteX21" fmla="*/ 330004 w 406683"/>
                <a:gd name="connsiteY21" fmla="*/ 228488 h 447041"/>
                <a:gd name="connsiteX22" fmla="*/ 322864 w 406683"/>
                <a:gd name="connsiteY22" fmla="*/ 215760 h 447041"/>
                <a:gd name="connsiteX23" fmla="*/ 325037 w 406683"/>
                <a:gd name="connsiteY23" fmla="*/ 211724 h 447041"/>
                <a:gd name="connsiteX24" fmla="*/ 326899 w 406683"/>
                <a:gd name="connsiteY24" fmla="*/ 206446 h 447041"/>
                <a:gd name="connsiteX25" fmla="*/ 330004 w 406683"/>
                <a:gd name="connsiteY25" fmla="*/ 203032 h 447041"/>
                <a:gd name="connsiteX26" fmla="*/ 336523 w 406683"/>
                <a:gd name="connsiteY26" fmla="*/ 195581 h 447041"/>
                <a:gd name="connsiteX27" fmla="*/ 326899 w 406683"/>
                <a:gd name="connsiteY27" fmla="*/ 184094 h 447041"/>
                <a:gd name="connsiteX28" fmla="*/ 319759 w 406683"/>
                <a:gd name="connsiteY28" fmla="*/ 171366 h 447041"/>
                <a:gd name="connsiteX29" fmla="*/ 310446 w 406683"/>
                <a:gd name="connsiteY29" fmla="*/ 158638 h 447041"/>
                <a:gd name="connsiteX30" fmla="*/ 302995 w 406683"/>
                <a:gd name="connsiteY30" fmla="*/ 147151 h 447041"/>
                <a:gd name="connsiteX31" fmla="*/ 290577 w 406683"/>
                <a:gd name="connsiteY31" fmla="*/ 139701 h 447041"/>
                <a:gd name="connsiteX32" fmla="*/ 275986 w 406683"/>
                <a:gd name="connsiteY32" fmla="*/ 134423 h 447041"/>
                <a:gd name="connsiteX33" fmla="*/ 275986 w 406683"/>
                <a:gd name="connsiteY33" fmla="*/ 121695 h 447041"/>
                <a:gd name="connsiteX34" fmla="*/ 259222 w 406683"/>
                <a:gd name="connsiteY34" fmla="*/ 106793 h 447041"/>
                <a:gd name="connsiteX35" fmla="*/ 244631 w 406683"/>
                <a:gd name="connsiteY35" fmla="*/ 90029 h 447041"/>
                <a:gd name="connsiteX36" fmla="*/ 226936 w 406683"/>
                <a:gd name="connsiteY36" fmla="*/ 77301 h 447041"/>
                <a:gd name="connsiteX37" fmla="*/ 222900 w 406683"/>
                <a:gd name="connsiteY37" fmla="*/ 75128 h 447041"/>
                <a:gd name="connsiteX38" fmla="*/ 219796 w 406683"/>
                <a:gd name="connsiteY38" fmla="*/ 75128 h 447041"/>
                <a:gd name="connsiteX39" fmla="*/ 214518 w 406683"/>
                <a:gd name="connsiteY39" fmla="*/ 75128 h 447041"/>
                <a:gd name="connsiteX40" fmla="*/ 209240 w 406683"/>
                <a:gd name="connsiteY40" fmla="*/ 75128 h 447041"/>
                <a:gd name="connsiteX41" fmla="*/ 203032 w 406683"/>
                <a:gd name="connsiteY41" fmla="*/ 75128 h 447041"/>
                <a:gd name="connsiteX42" fmla="*/ 199927 w 406683"/>
                <a:gd name="connsiteY42" fmla="*/ 72955 h 447041"/>
                <a:gd name="connsiteX43" fmla="*/ 192787 w 406683"/>
                <a:gd name="connsiteY43" fmla="*/ 64573 h 447041"/>
                <a:gd name="connsiteX44" fmla="*/ 187509 w 406683"/>
                <a:gd name="connsiteY44" fmla="*/ 50913 h 447041"/>
                <a:gd name="connsiteX45" fmla="*/ 180059 w 406683"/>
                <a:gd name="connsiteY45" fmla="*/ 36012 h 447041"/>
                <a:gd name="connsiteX46" fmla="*/ 172918 w 406683"/>
                <a:gd name="connsiteY46" fmla="*/ 23283 h 447041"/>
                <a:gd name="connsiteX47" fmla="*/ 166709 w 406683"/>
                <a:gd name="connsiteY47" fmla="*/ 22352 h 447041"/>
                <a:gd name="connsiteX48" fmla="*/ 161432 w 406683"/>
                <a:gd name="connsiteY48" fmla="*/ 20179 h 447041"/>
                <a:gd name="connsiteX49" fmla="*/ 156154 w 406683"/>
                <a:gd name="connsiteY49" fmla="*/ 18006 h 447041"/>
                <a:gd name="connsiteX50" fmla="*/ 152118 w 406683"/>
                <a:gd name="connsiteY50" fmla="*/ 15833 h 447041"/>
                <a:gd name="connsiteX51" fmla="*/ 146841 w 406683"/>
                <a:gd name="connsiteY51" fmla="*/ 12728 h 447041"/>
                <a:gd name="connsiteX52" fmla="*/ 141563 w 406683"/>
                <a:gd name="connsiteY52" fmla="*/ 12728 h 447041"/>
                <a:gd name="connsiteX53" fmla="*/ 137527 w 406683"/>
                <a:gd name="connsiteY53" fmla="*/ 14901 h 447041"/>
                <a:gd name="connsiteX54" fmla="*/ 136596 w 406683"/>
                <a:gd name="connsiteY54" fmla="*/ 14901 h 447041"/>
                <a:gd name="connsiteX55" fmla="*/ 132250 w 406683"/>
                <a:gd name="connsiteY55" fmla="*/ 15833 h 447041"/>
                <a:gd name="connsiteX56" fmla="*/ 136596 w 406683"/>
                <a:gd name="connsiteY56" fmla="*/ 28561 h 447041"/>
                <a:gd name="connsiteX57" fmla="*/ 139701 w 406683"/>
                <a:gd name="connsiteY57" fmla="*/ 38185 h 447041"/>
                <a:gd name="connsiteX58" fmla="*/ 141563 w 406683"/>
                <a:gd name="connsiteY58" fmla="*/ 49671 h 447041"/>
                <a:gd name="connsiteX59" fmla="*/ 143736 w 406683"/>
                <a:gd name="connsiteY59" fmla="*/ 65504 h 447041"/>
                <a:gd name="connsiteX60" fmla="*/ 154291 w 406683"/>
                <a:gd name="connsiteY60" fmla="*/ 62400 h 447041"/>
                <a:gd name="connsiteX61" fmla="*/ 161432 w 406683"/>
                <a:gd name="connsiteY61" fmla="*/ 57122 h 447041"/>
                <a:gd name="connsiteX62" fmla="*/ 166709 w 406683"/>
                <a:gd name="connsiteY62" fmla="*/ 52776 h 447041"/>
                <a:gd name="connsiteX63" fmla="*/ 176023 w 406683"/>
                <a:gd name="connsiteY63" fmla="*/ 49671 h 447041"/>
                <a:gd name="connsiteX64" fmla="*/ 176023 w 406683"/>
                <a:gd name="connsiteY64" fmla="*/ 52776 h 447041"/>
                <a:gd name="connsiteX65" fmla="*/ 180059 w 406683"/>
                <a:gd name="connsiteY65" fmla="*/ 52776 h 447041"/>
                <a:gd name="connsiteX66" fmla="*/ 176023 w 406683"/>
                <a:gd name="connsiteY66" fmla="*/ 54949 h 447041"/>
                <a:gd name="connsiteX67" fmla="*/ 172918 w 406683"/>
                <a:gd name="connsiteY67" fmla="*/ 58053 h 447041"/>
                <a:gd name="connsiteX68" fmla="*/ 166709 w 406683"/>
                <a:gd name="connsiteY68" fmla="*/ 60226 h 447041"/>
                <a:gd name="connsiteX69" fmla="*/ 163605 w 406683"/>
                <a:gd name="connsiteY69" fmla="*/ 62400 h 447041"/>
                <a:gd name="connsiteX70" fmla="*/ 159259 w 406683"/>
                <a:gd name="connsiteY70" fmla="*/ 65504 h 447041"/>
                <a:gd name="connsiteX71" fmla="*/ 158327 w 406683"/>
                <a:gd name="connsiteY71" fmla="*/ 69850 h 447041"/>
                <a:gd name="connsiteX72" fmla="*/ 156154 w 406683"/>
                <a:gd name="connsiteY72" fmla="*/ 75128 h 447041"/>
                <a:gd name="connsiteX73" fmla="*/ 154291 w 406683"/>
                <a:gd name="connsiteY73" fmla="*/ 80405 h 447041"/>
                <a:gd name="connsiteX74" fmla="*/ 152118 w 406683"/>
                <a:gd name="connsiteY74" fmla="*/ 84752 h 447041"/>
                <a:gd name="connsiteX75" fmla="*/ 150877 w 406683"/>
                <a:gd name="connsiteY75" fmla="*/ 86614 h 447041"/>
                <a:gd name="connsiteX76" fmla="*/ 149014 w 406683"/>
                <a:gd name="connsiteY76" fmla="*/ 87856 h 447041"/>
                <a:gd name="connsiteX77" fmla="*/ 146841 w 406683"/>
                <a:gd name="connsiteY77" fmla="*/ 87856 h 447041"/>
                <a:gd name="connsiteX78" fmla="*/ 143736 w 406683"/>
                <a:gd name="connsiteY78" fmla="*/ 90029 h 447041"/>
                <a:gd name="connsiteX79" fmla="*/ 143736 w 406683"/>
                <a:gd name="connsiteY79" fmla="*/ 82579 h 447041"/>
                <a:gd name="connsiteX80" fmla="*/ 141563 w 406683"/>
                <a:gd name="connsiteY80" fmla="*/ 69850 h 447041"/>
                <a:gd name="connsiteX81" fmla="*/ 139701 w 406683"/>
                <a:gd name="connsiteY81" fmla="*/ 58053 h 447041"/>
                <a:gd name="connsiteX82" fmla="*/ 139701 w 406683"/>
                <a:gd name="connsiteY82" fmla="*/ 52776 h 447041"/>
                <a:gd name="connsiteX83" fmla="*/ 126972 w 406683"/>
                <a:gd name="connsiteY83" fmla="*/ 49671 h 447041"/>
                <a:gd name="connsiteX84" fmla="*/ 119832 w 406683"/>
                <a:gd name="connsiteY84" fmla="*/ 38185 h 447041"/>
                <a:gd name="connsiteX85" fmla="*/ 112381 w 406683"/>
                <a:gd name="connsiteY85" fmla="*/ 25457 h 447041"/>
                <a:gd name="connsiteX86" fmla="*/ 107414 w 406683"/>
                <a:gd name="connsiteY86" fmla="*/ 12728 h 447041"/>
                <a:gd name="connsiteX87" fmla="*/ 80095 w 406683"/>
                <a:gd name="connsiteY87" fmla="*/ 12728 h 447041"/>
                <a:gd name="connsiteX88" fmla="*/ 80095 w 406683"/>
                <a:gd name="connsiteY88" fmla="*/ 57122 h 447041"/>
                <a:gd name="connsiteX89" fmla="*/ 73886 w 406683"/>
                <a:gd name="connsiteY89" fmla="*/ 57122 h 447041"/>
                <a:gd name="connsiteX90" fmla="*/ 70782 w 406683"/>
                <a:gd name="connsiteY90" fmla="*/ 54949 h 447041"/>
                <a:gd name="connsiteX91" fmla="*/ 66746 w 406683"/>
                <a:gd name="connsiteY91" fmla="*/ 54949 h 447041"/>
                <a:gd name="connsiteX92" fmla="*/ 63641 w 406683"/>
                <a:gd name="connsiteY92" fmla="*/ 52776 h 447041"/>
                <a:gd name="connsiteX93" fmla="*/ 56191 w 406683"/>
                <a:gd name="connsiteY93" fmla="*/ 38185 h 447041"/>
                <a:gd name="connsiteX94" fmla="*/ 54328 w 406683"/>
                <a:gd name="connsiteY94" fmla="*/ 22352 h 447041"/>
                <a:gd name="connsiteX95" fmla="*/ 56191 w 406683"/>
                <a:gd name="connsiteY95" fmla="*/ 3104 h 447041"/>
                <a:gd name="connsiteX96" fmla="*/ 52155 w 406683"/>
                <a:gd name="connsiteY96" fmla="*/ 3104 h 447041"/>
                <a:gd name="connsiteX97" fmla="*/ 52155 w 406683"/>
                <a:gd name="connsiteY97" fmla="*/ 0 h 447041"/>
                <a:gd name="connsiteX98" fmla="*/ 22973 w 406683"/>
                <a:gd name="connsiteY98" fmla="*/ 3104 h 447041"/>
                <a:gd name="connsiteX99" fmla="*/ 19869 w 406683"/>
                <a:gd name="connsiteY99" fmla="*/ 28561 h 447041"/>
                <a:gd name="connsiteX100" fmla="*/ 16764 w 406683"/>
                <a:gd name="connsiteY100" fmla="*/ 54949 h 447041"/>
                <a:gd name="connsiteX101" fmla="*/ 9313 w 406683"/>
                <a:gd name="connsiteY101" fmla="*/ 79474 h 447041"/>
                <a:gd name="connsiteX102" fmla="*/ 0 w 406683"/>
                <a:gd name="connsiteY102" fmla="*/ 97480 h 447041"/>
                <a:gd name="connsiteX103" fmla="*/ 3104 w 406683"/>
                <a:gd name="connsiteY103" fmla="*/ 104620 h 447041"/>
                <a:gd name="connsiteX104" fmla="*/ 7451 w 406683"/>
                <a:gd name="connsiteY104" fmla="*/ 109898 h 447041"/>
                <a:gd name="connsiteX105" fmla="*/ 12418 w 406683"/>
                <a:gd name="connsiteY105" fmla="*/ 114244 h 447041"/>
                <a:gd name="connsiteX106" fmla="*/ 19869 w 406683"/>
                <a:gd name="connsiteY106" fmla="*/ 116417 h 447041"/>
                <a:gd name="connsiteX107" fmla="*/ 27009 w 406683"/>
                <a:gd name="connsiteY107" fmla="*/ 117349 h 447041"/>
                <a:gd name="connsiteX108" fmla="*/ 27009 w 406683"/>
                <a:gd name="connsiteY108" fmla="*/ 121695 h 447041"/>
                <a:gd name="connsiteX109" fmla="*/ 27009 w 406683"/>
                <a:gd name="connsiteY109" fmla="*/ 123868 h 447041"/>
                <a:gd name="connsiteX110" fmla="*/ 25146 w 406683"/>
                <a:gd name="connsiteY110" fmla="*/ 123868 h 447041"/>
                <a:gd name="connsiteX111" fmla="*/ 25146 w 406683"/>
                <a:gd name="connsiteY111" fmla="*/ 124799 h 447041"/>
                <a:gd name="connsiteX112" fmla="*/ 22973 w 406683"/>
                <a:gd name="connsiteY112" fmla="*/ 126972 h 447041"/>
                <a:gd name="connsiteX113" fmla="*/ 30113 w 406683"/>
                <a:gd name="connsiteY113" fmla="*/ 141874 h 447041"/>
                <a:gd name="connsiteX114" fmla="*/ 41600 w 406683"/>
                <a:gd name="connsiteY114" fmla="*/ 151187 h 447041"/>
                <a:gd name="connsiteX115" fmla="*/ 56191 w 406683"/>
                <a:gd name="connsiteY115" fmla="*/ 156465 h 447041"/>
                <a:gd name="connsiteX116" fmla="*/ 72955 w 406683"/>
                <a:gd name="connsiteY116" fmla="*/ 161742 h 447041"/>
                <a:gd name="connsiteX117" fmla="*/ 90650 w 406683"/>
                <a:gd name="connsiteY117" fmla="*/ 166089 h 447041"/>
                <a:gd name="connsiteX118" fmla="*/ 107414 w 406683"/>
                <a:gd name="connsiteY118" fmla="*/ 171366 h 447041"/>
                <a:gd name="connsiteX119" fmla="*/ 119832 w 406683"/>
                <a:gd name="connsiteY119" fmla="*/ 178817 h 447041"/>
                <a:gd name="connsiteX120" fmla="*/ 132250 w 406683"/>
                <a:gd name="connsiteY120" fmla="*/ 174471 h 447041"/>
                <a:gd name="connsiteX121" fmla="*/ 139701 w 406683"/>
                <a:gd name="connsiteY121" fmla="*/ 169193 h 447041"/>
                <a:gd name="connsiteX122" fmla="*/ 144668 w 406683"/>
                <a:gd name="connsiteY122" fmla="*/ 163915 h 447041"/>
                <a:gd name="connsiteX123" fmla="*/ 150877 w 406683"/>
                <a:gd name="connsiteY123" fmla="*/ 158638 h 447041"/>
                <a:gd name="connsiteX124" fmla="*/ 159259 w 406683"/>
                <a:gd name="connsiteY124" fmla="*/ 154602 h 447041"/>
                <a:gd name="connsiteX125" fmla="*/ 168882 w 406683"/>
                <a:gd name="connsiteY125" fmla="*/ 156465 h 447041"/>
                <a:gd name="connsiteX126" fmla="*/ 178196 w 406683"/>
                <a:gd name="connsiteY126" fmla="*/ 163915 h 447041"/>
                <a:gd name="connsiteX127" fmla="*/ 188441 w 406683"/>
                <a:gd name="connsiteY127" fmla="*/ 171366 h 447041"/>
                <a:gd name="connsiteX128" fmla="*/ 203032 w 406683"/>
                <a:gd name="connsiteY128" fmla="*/ 174471 h 447041"/>
                <a:gd name="connsiteX129" fmla="*/ 212345 w 406683"/>
                <a:gd name="connsiteY129" fmla="*/ 218864 h 447041"/>
                <a:gd name="connsiteX130" fmla="*/ 219796 w 406683"/>
                <a:gd name="connsiteY130" fmla="*/ 228488 h 447041"/>
                <a:gd name="connsiteX131" fmla="*/ 230040 w 406683"/>
                <a:gd name="connsiteY131" fmla="*/ 235939 h 447041"/>
                <a:gd name="connsiteX132" fmla="*/ 239664 w 406683"/>
                <a:gd name="connsiteY132" fmla="*/ 243389 h 447041"/>
                <a:gd name="connsiteX133" fmla="*/ 246804 w 406683"/>
                <a:gd name="connsiteY133" fmla="*/ 256118 h 447041"/>
                <a:gd name="connsiteX134" fmla="*/ 248977 w 406683"/>
                <a:gd name="connsiteY134" fmla="*/ 265431 h 447041"/>
                <a:gd name="connsiteX135" fmla="*/ 246804 w 406683"/>
                <a:gd name="connsiteY135" fmla="*/ 278159 h 447041"/>
                <a:gd name="connsiteX136" fmla="*/ 243700 w 406683"/>
                <a:gd name="connsiteY136" fmla="*/ 295234 h 447041"/>
                <a:gd name="connsiteX137" fmla="*/ 237491 w 406683"/>
                <a:gd name="connsiteY137" fmla="*/ 311998 h 447041"/>
                <a:gd name="connsiteX138" fmla="*/ 232213 w 406683"/>
                <a:gd name="connsiteY138" fmla="*/ 326899 h 447041"/>
                <a:gd name="connsiteX139" fmla="*/ 226936 w 406683"/>
                <a:gd name="connsiteY139" fmla="*/ 337455 h 447041"/>
                <a:gd name="connsiteX140" fmla="*/ 209240 w 406683"/>
                <a:gd name="connsiteY140" fmla="*/ 342732 h 447041"/>
                <a:gd name="connsiteX141" fmla="*/ 188441 w 406683"/>
                <a:gd name="connsiteY141" fmla="*/ 348010 h 447041"/>
                <a:gd name="connsiteX142" fmla="*/ 172918 w 406683"/>
                <a:gd name="connsiteY142" fmla="*/ 354529 h 447041"/>
                <a:gd name="connsiteX143" fmla="*/ 172918 w 406683"/>
                <a:gd name="connsiteY143" fmla="*/ 361669 h 447041"/>
                <a:gd name="connsiteX144" fmla="*/ 172918 w 406683"/>
                <a:gd name="connsiteY144" fmla="*/ 367257 h 447041"/>
                <a:gd name="connsiteX145" fmla="*/ 173850 w 406683"/>
                <a:gd name="connsiteY145" fmla="*/ 372535 h 447041"/>
                <a:gd name="connsiteX146" fmla="*/ 176023 w 406683"/>
                <a:gd name="connsiteY146" fmla="*/ 377813 h 447041"/>
                <a:gd name="connsiteX147" fmla="*/ 197754 w 406683"/>
                <a:gd name="connsiteY147" fmla="*/ 376571 h 447041"/>
                <a:gd name="connsiteX148" fmla="*/ 216691 w 406683"/>
                <a:gd name="connsiteY148" fmla="*/ 370362 h 447041"/>
                <a:gd name="connsiteX149" fmla="*/ 232213 w 406683"/>
                <a:gd name="connsiteY149" fmla="*/ 361669 h 447041"/>
                <a:gd name="connsiteX150" fmla="*/ 243700 w 406683"/>
                <a:gd name="connsiteY150" fmla="*/ 372535 h 447041"/>
                <a:gd name="connsiteX151" fmla="*/ 254255 w 406683"/>
                <a:gd name="connsiteY151" fmla="*/ 387126 h 447041"/>
                <a:gd name="connsiteX152" fmla="*/ 261395 w 406683"/>
                <a:gd name="connsiteY152" fmla="*/ 402027 h 447041"/>
                <a:gd name="connsiteX153" fmla="*/ 268846 w 406683"/>
                <a:gd name="connsiteY153" fmla="*/ 418791 h 447041"/>
                <a:gd name="connsiteX154" fmla="*/ 280022 w 406683"/>
                <a:gd name="connsiteY154" fmla="*/ 429657 h 447041"/>
                <a:gd name="connsiteX155" fmla="*/ 292750 w 406683"/>
                <a:gd name="connsiteY155" fmla="*/ 436797 h 447041"/>
                <a:gd name="connsiteX156" fmla="*/ 310446 w 406683"/>
                <a:gd name="connsiteY156" fmla="*/ 441143 h 447041"/>
                <a:gd name="connsiteX157" fmla="*/ 326899 w 406683"/>
                <a:gd name="connsiteY157" fmla="*/ 444248 h 447041"/>
                <a:gd name="connsiteX158" fmla="*/ 339628 w 406683"/>
                <a:gd name="connsiteY158" fmla="*/ 449526 h 447041"/>
                <a:gd name="connsiteX159" fmla="*/ 343663 w 406683"/>
                <a:gd name="connsiteY159" fmla="*/ 449526 h 447041"/>
                <a:gd name="connsiteX160" fmla="*/ 336523 w 406683"/>
                <a:gd name="connsiteY160" fmla="*/ 433693 h 447041"/>
                <a:gd name="connsiteX161" fmla="*/ 326899 w 406683"/>
                <a:gd name="connsiteY161" fmla="*/ 420964 h 447041"/>
                <a:gd name="connsiteX162" fmla="*/ 316655 w 406683"/>
                <a:gd name="connsiteY162" fmla="*/ 406374 h 447041"/>
                <a:gd name="connsiteX163" fmla="*/ 319759 w 406683"/>
                <a:gd name="connsiteY163" fmla="*/ 406374 h 447041"/>
                <a:gd name="connsiteX164" fmla="*/ 322864 w 406683"/>
                <a:gd name="connsiteY164" fmla="*/ 407305 h 447041"/>
                <a:gd name="connsiteX165" fmla="*/ 330004 w 406683"/>
                <a:gd name="connsiteY165" fmla="*/ 411651 h 447041"/>
                <a:gd name="connsiteX166" fmla="*/ 339628 w 406683"/>
                <a:gd name="connsiteY166" fmla="*/ 416929 h 447041"/>
                <a:gd name="connsiteX167" fmla="*/ 348941 w 406683"/>
                <a:gd name="connsiteY167" fmla="*/ 422206 h 447041"/>
                <a:gd name="connsiteX168" fmla="*/ 356081 w 406683"/>
                <a:gd name="connsiteY168" fmla="*/ 426242 h 447041"/>
                <a:gd name="connsiteX169" fmla="*/ 359186 w 406683"/>
                <a:gd name="connsiteY169" fmla="*/ 424379 h 447041"/>
                <a:gd name="connsiteX170" fmla="*/ 361359 w 406683"/>
                <a:gd name="connsiteY170" fmla="*/ 422206 h 447041"/>
                <a:gd name="connsiteX171" fmla="*/ 363532 w 406683"/>
                <a:gd name="connsiteY171" fmla="*/ 420964 h 447041"/>
                <a:gd name="connsiteX172" fmla="*/ 363532 w 406683"/>
                <a:gd name="connsiteY172" fmla="*/ 418791 h 447041"/>
                <a:gd name="connsiteX173" fmla="*/ 365395 w 406683"/>
                <a:gd name="connsiteY173" fmla="*/ 416929 h 447041"/>
                <a:gd name="connsiteX174" fmla="*/ 366636 w 406683"/>
                <a:gd name="connsiteY174" fmla="*/ 414756 h 447041"/>
                <a:gd name="connsiteX175" fmla="*/ 365395 w 406683"/>
                <a:gd name="connsiteY175" fmla="*/ 394577 h 447041"/>
                <a:gd name="connsiteX176" fmla="*/ 359186 w 406683"/>
                <a:gd name="connsiteY176" fmla="*/ 379675 h 447041"/>
                <a:gd name="connsiteX177" fmla="*/ 352045 w 406683"/>
                <a:gd name="connsiteY177" fmla="*/ 365084 h 447041"/>
                <a:gd name="connsiteX178" fmla="*/ 339628 w 406683"/>
                <a:gd name="connsiteY178" fmla="*/ 365084 h 447041"/>
                <a:gd name="connsiteX179" fmla="*/ 332177 w 406683"/>
                <a:gd name="connsiteY179" fmla="*/ 333108 h 447041"/>
                <a:gd name="connsiteX180" fmla="*/ 322864 w 406683"/>
                <a:gd name="connsiteY180" fmla="*/ 304547 h 447041"/>
                <a:gd name="connsiteX181" fmla="*/ 329073 w 406683"/>
                <a:gd name="connsiteY181" fmla="*/ 302685 h 447041"/>
                <a:gd name="connsiteX182" fmla="*/ 334350 w 406683"/>
                <a:gd name="connsiteY182" fmla="*/ 302685 h 447041"/>
                <a:gd name="connsiteX183" fmla="*/ 339628 w 406683"/>
                <a:gd name="connsiteY183" fmla="*/ 300512 h 447041"/>
                <a:gd name="connsiteX184" fmla="*/ 346768 w 406683"/>
                <a:gd name="connsiteY184" fmla="*/ 300512 h 447041"/>
                <a:gd name="connsiteX185" fmla="*/ 352045 w 406683"/>
                <a:gd name="connsiteY185" fmla="*/ 313240 h 447041"/>
                <a:gd name="connsiteX186" fmla="*/ 359186 w 406683"/>
                <a:gd name="connsiteY186" fmla="*/ 322553 h 447041"/>
                <a:gd name="connsiteX187" fmla="*/ 368810 w 406683"/>
                <a:gd name="connsiteY187" fmla="*/ 332177 h 447041"/>
                <a:gd name="connsiteX188" fmla="*/ 375950 w 406683"/>
                <a:gd name="connsiteY188" fmla="*/ 340559 h 447041"/>
                <a:gd name="connsiteX189" fmla="*/ 383401 w 406683"/>
                <a:gd name="connsiteY189" fmla="*/ 340559 h 447041"/>
                <a:gd name="connsiteX190" fmla="*/ 388368 w 406683"/>
                <a:gd name="connsiteY190" fmla="*/ 339628 h 447041"/>
                <a:gd name="connsiteX191" fmla="*/ 394577 w 406683"/>
                <a:gd name="connsiteY191" fmla="*/ 339628 h 447041"/>
                <a:gd name="connsiteX192" fmla="*/ 399854 w 406683"/>
                <a:gd name="connsiteY192" fmla="*/ 337455 h 447041"/>
                <a:gd name="connsiteX193" fmla="*/ 407305 w 406683"/>
                <a:gd name="connsiteY193" fmla="*/ 287783 h 447041"/>
                <a:gd name="connsiteX194" fmla="*/ 402027 w 406683"/>
                <a:gd name="connsiteY194" fmla="*/ 287783 h 44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406683" h="447041">
                  <a:moveTo>
                    <a:pt x="395818" y="287783"/>
                  </a:moveTo>
                  <a:lnTo>
                    <a:pt x="392714" y="285610"/>
                  </a:lnTo>
                  <a:lnTo>
                    <a:pt x="387436" y="283437"/>
                  </a:lnTo>
                  <a:lnTo>
                    <a:pt x="383401" y="282506"/>
                  </a:lnTo>
                  <a:lnTo>
                    <a:pt x="381227" y="280333"/>
                  </a:lnTo>
                  <a:lnTo>
                    <a:pt x="381227" y="278159"/>
                  </a:lnTo>
                  <a:lnTo>
                    <a:pt x="381227" y="275986"/>
                  </a:lnTo>
                  <a:lnTo>
                    <a:pt x="383401" y="275055"/>
                  </a:lnTo>
                  <a:lnTo>
                    <a:pt x="381227" y="270709"/>
                  </a:lnTo>
                  <a:lnTo>
                    <a:pt x="379986" y="268846"/>
                  </a:lnTo>
                  <a:lnTo>
                    <a:pt x="375950" y="265431"/>
                  </a:lnTo>
                  <a:lnTo>
                    <a:pt x="372845" y="263568"/>
                  </a:lnTo>
                  <a:lnTo>
                    <a:pt x="366636" y="261395"/>
                  </a:lnTo>
                  <a:lnTo>
                    <a:pt x="363532" y="258291"/>
                  </a:lnTo>
                  <a:lnTo>
                    <a:pt x="359186" y="256118"/>
                  </a:lnTo>
                  <a:lnTo>
                    <a:pt x="358254" y="253945"/>
                  </a:lnTo>
                  <a:lnTo>
                    <a:pt x="358254" y="252703"/>
                  </a:lnTo>
                  <a:lnTo>
                    <a:pt x="356081" y="250840"/>
                  </a:lnTo>
                  <a:lnTo>
                    <a:pt x="356081" y="248667"/>
                  </a:lnTo>
                  <a:lnTo>
                    <a:pt x="356081" y="243389"/>
                  </a:lnTo>
                  <a:lnTo>
                    <a:pt x="341490" y="238112"/>
                  </a:lnTo>
                  <a:lnTo>
                    <a:pt x="330004" y="228488"/>
                  </a:lnTo>
                  <a:lnTo>
                    <a:pt x="322864" y="215760"/>
                  </a:lnTo>
                  <a:lnTo>
                    <a:pt x="325037" y="211724"/>
                  </a:lnTo>
                  <a:lnTo>
                    <a:pt x="326899" y="206446"/>
                  </a:lnTo>
                  <a:lnTo>
                    <a:pt x="330004" y="203032"/>
                  </a:lnTo>
                  <a:lnTo>
                    <a:pt x="336523" y="195581"/>
                  </a:lnTo>
                  <a:lnTo>
                    <a:pt x="326899" y="184094"/>
                  </a:lnTo>
                  <a:lnTo>
                    <a:pt x="319759" y="171366"/>
                  </a:lnTo>
                  <a:lnTo>
                    <a:pt x="310446" y="158638"/>
                  </a:lnTo>
                  <a:lnTo>
                    <a:pt x="302995" y="147151"/>
                  </a:lnTo>
                  <a:lnTo>
                    <a:pt x="290577" y="139701"/>
                  </a:lnTo>
                  <a:lnTo>
                    <a:pt x="275986" y="134423"/>
                  </a:lnTo>
                  <a:lnTo>
                    <a:pt x="275986" y="121695"/>
                  </a:lnTo>
                  <a:lnTo>
                    <a:pt x="259222" y="106793"/>
                  </a:lnTo>
                  <a:lnTo>
                    <a:pt x="244631" y="90029"/>
                  </a:lnTo>
                  <a:lnTo>
                    <a:pt x="226936" y="77301"/>
                  </a:lnTo>
                  <a:lnTo>
                    <a:pt x="222900" y="75128"/>
                  </a:lnTo>
                  <a:lnTo>
                    <a:pt x="219796" y="75128"/>
                  </a:lnTo>
                  <a:lnTo>
                    <a:pt x="214518" y="75128"/>
                  </a:lnTo>
                  <a:lnTo>
                    <a:pt x="209240" y="75128"/>
                  </a:lnTo>
                  <a:lnTo>
                    <a:pt x="203032" y="75128"/>
                  </a:lnTo>
                  <a:lnTo>
                    <a:pt x="199927" y="72955"/>
                  </a:lnTo>
                  <a:lnTo>
                    <a:pt x="192787" y="64573"/>
                  </a:lnTo>
                  <a:lnTo>
                    <a:pt x="187509" y="50913"/>
                  </a:lnTo>
                  <a:lnTo>
                    <a:pt x="180059" y="36012"/>
                  </a:lnTo>
                  <a:lnTo>
                    <a:pt x="172918" y="23283"/>
                  </a:lnTo>
                  <a:lnTo>
                    <a:pt x="166709" y="22352"/>
                  </a:lnTo>
                  <a:lnTo>
                    <a:pt x="161432" y="20179"/>
                  </a:lnTo>
                  <a:lnTo>
                    <a:pt x="156154" y="18006"/>
                  </a:lnTo>
                  <a:lnTo>
                    <a:pt x="152118" y="15833"/>
                  </a:lnTo>
                  <a:lnTo>
                    <a:pt x="146841" y="12728"/>
                  </a:lnTo>
                  <a:lnTo>
                    <a:pt x="141563" y="12728"/>
                  </a:lnTo>
                  <a:lnTo>
                    <a:pt x="137527" y="14901"/>
                  </a:lnTo>
                  <a:lnTo>
                    <a:pt x="136596" y="14901"/>
                  </a:lnTo>
                  <a:lnTo>
                    <a:pt x="132250" y="15833"/>
                  </a:lnTo>
                  <a:lnTo>
                    <a:pt x="136596" y="28561"/>
                  </a:lnTo>
                  <a:lnTo>
                    <a:pt x="139701" y="38185"/>
                  </a:lnTo>
                  <a:lnTo>
                    <a:pt x="141563" y="49671"/>
                  </a:lnTo>
                  <a:lnTo>
                    <a:pt x="143736" y="65504"/>
                  </a:lnTo>
                  <a:lnTo>
                    <a:pt x="154291" y="62400"/>
                  </a:lnTo>
                  <a:lnTo>
                    <a:pt x="161432" y="57122"/>
                  </a:lnTo>
                  <a:lnTo>
                    <a:pt x="166709" y="52776"/>
                  </a:lnTo>
                  <a:lnTo>
                    <a:pt x="176023" y="49671"/>
                  </a:lnTo>
                  <a:lnTo>
                    <a:pt x="176023" y="52776"/>
                  </a:lnTo>
                  <a:lnTo>
                    <a:pt x="180059" y="52776"/>
                  </a:lnTo>
                  <a:lnTo>
                    <a:pt x="176023" y="54949"/>
                  </a:lnTo>
                  <a:lnTo>
                    <a:pt x="172918" y="58053"/>
                  </a:lnTo>
                  <a:lnTo>
                    <a:pt x="166709" y="60226"/>
                  </a:lnTo>
                  <a:lnTo>
                    <a:pt x="163605" y="62400"/>
                  </a:lnTo>
                  <a:lnTo>
                    <a:pt x="159259" y="65504"/>
                  </a:lnTo>
                  <a:lnTo>
                    <a:pt x="158327" y="69850"/>
                  </a:lnTo>
                  <a:lnTo>
                    <a:pt x="156154" y="75128"/>
                  </a:lnTo>
                  <a:lnTo>
                    <a:pt x="154291" y="80405"/>
                  </a:lnTo>
                  <a:lnTo>
                    <a:pt x="152118" y="84752"/>
                  </a:lnTo>
                  <a:lnTo>
                    <a:pt x="150877" y="86614"/>
                  </a:lnTo>
                  <a:lnTo>
                    <a:pt x="149014" y="87856"/>
                  </a:lnTo>
                  <a:lnTo>
                    <a:pt x="146841" y="87856"/>
                  </a:lnTo>
                  <a:lnTo>
                    <a:pt x="143736" y="90029"/>
                  </a:lnTo>
                  <a:lnTo>
                    <a:pt x="143736" y="82579"/>
                  </a:lnTo>
                  <a:lnTo>
                    <a:pt x="141563" y="69850"/>
                  </a:lnTo>
                  <a:lnTo>
                    <a:pt x="139701" y="58053"/>
                  </a:lnTo>
                  <a:lnTo>
                    <a:pt x="139701" y="52776"/>
                  </a:lnTo>
                  <a:lnTo>
                    <a:pt x="126972" y="49671"/>
                  </a:lnTo>
                  <a:lnTo>
                    <a:pt x="119832" y="38185"/>
                  </a:lnTo>
                  <a:lnTo>
                    <a:pt x="112381" y="25457"/>
                  </a:lnTo>
                  <a:lnTo>
                    <a:pt x="107414" y="12728"/>
                  </a:lnTo>
                  <a:lnTo>
                    <a:pt x="80095" y="12728"/>
                  </a:lnTo>
                  <a:lnTo>
                    <a:pt x="80095" y="57122"/>
                  </a:lnTo>
                  <a:lnTo>
                    <a:pt x="73886" y="57122"/>
                  </a:lnTo>
                  <a:lnTo>
                    <a:pt x="70782" y="54949"/>
                  </a:lnTo>
                  <a:lnTo>
                    <a:pt x="66746" y="54949"/>
                  </a:lnTo>
                  <a:lnTo>
                    <a:pt x="63641" y="52776"/>
                  </a:lnTo>
                  <a:lnTo>
                    <a:pt x="56191" y="38185"/>
                  </a:lnTo>
                  <a:lnTo>
                    <a:pt x="54328" y="22352"/>
                  </a:lnTo>
                  <a:lnTo>
                    <a:pt x="56191" y="3104"/>
                  </a:lnTo>
                  <a:lnTo>
                    <a:pt x="52155" y="3104"/>
                  </a:lnTo>
                  <a:lnTo>
                    <a:pt x="52155" y="0"/>
                  </a:lnTo>
                  <a:lnTo>
                    <a:pt x="22973" y="3104"/>
                  </a:lnTo>
                  <a:lnTo>
                    <a:pt x="19869" y="28561"/>
                  </a:lnTo>
                  <a:lnTo>
                    <a:pt x="16764" y="54949"/>
                  </a:lnTo>
                  <a:lnTo>
                    <a:pt x="9313" y="79474"/>
                  </a:lnTo>
                  <a:lnTo>
                    <a:pt x="0" y="97480"/>
                  </a:lnTo>
                  <a:lnTo>
                    <a:pt x="3104" y="104620"/>
                  </a:lnTo>
                  <a:lnTo>
                    <a:pt x="7451" y="109898"/>
                  </a:lnTo>
                  <a:lnTo>
                    <a:pt x="12418" y="114244"/>
                  </a:lnTo>
                  <a:lnTo>
                    <a:pt x="19869" y="116417"/>
                  </a:lnTo>
                  <a:lnTo>
                    <a:pt x="27009" y="117349"/>
                  </a:lnTo>
                  <a:lnTo>
                    <a:pt x="27009" y="121695"/>
                  </a:lnTo>
                  <a:lnTo>
                    <a:pt x="27009" y="123868"/>
                  </a:lnTo>
                  <a:lnTo>
                    <a:pt x="25146" y="123868"/>
                  </a:lnTo>
                  <a:lnTo>
                    <a:pt x="25146" y="124799"/>
                  </a:lnTo>
                  <a:lnTo>
                    <a:pt x="22973" y="126972"/>
                  </a:lnTo>
                  <a:lnTo>
                    <a:pt x="30113" y="141874"/>
                  </a:lnTo>
                  <a:lnTo>
                    <a:pt x="41600" y="151187"/>
                  </a:lnTo>
                  <a:lnTo>
                    <a:pt x="56191" y="156465"/>
                  </a:lnTo>
                  <a:lnTo>
                    <a:pt x="72955" y="161742"/>
                  </a:lnTo>
                  <a:lnTo>
                    <a:pt x="90650" y="166089"/>
                  </a:lnTo>
                  <a:lnTo>
                    <a:pt x="107414" y="171366"/>
                  </a:lnTo>
                  <a:lnTo>
                    <a:pt x="119832" y="178817"/>
                  </a:lnTo>
                  <a:lnTo>
                    <a:pt x="132250" y="174471"/>
                  </a:lnTo>
                  <a:lnTo>
                    <a:pt x="139701" y="169193"/>
                  </a:lnTo>
                  <a:lnTo>
                    <a:pt x="144668" y="163915"/>
                  </a:lnTo>
                  <a:lnTo>
                    <a:pt x="150877" y="158638"/>
                  </a:lnTo>
                  <a:lnTo>
                    <a:pt x="159259" y="154602"/>
                  </a:lnTo>
                  <a:lnTo>
                    <a:pt x="168882" y="156465"/>
                  </a:lnTo>
                  <a:lnTo>
                    <a:pt x="178196" y="163915"/>
                  </a:lnTo>
                  <a:lnTo>
                    <a:pt x="188441" y="171366"/>
                  </a:lnTo>
                  <a:lnTo>
                    <a:pt x="203032" y="174471"/>
                  </a:lnTo>
                  <a:lnTo>
                    <a:pt x="212345" y="218864"/>
                  </a:lnTo>
                  <a:lnTo>
                    <a:pt x="219796" y="228488"/>
                  </a:lnTo>
                  <a:lnTo>
                    <a:pt x="230040" y="235939"/>
                  </a:lnTo>
                  <a:lnTo>
                    <a:pt x="239664" y="243389"/>
                  </a:lnTo>
                  <a:lnTo>
                    <a:pt x="246804" y="256118"/>
                  </a:lnTo>
                  <a:lnTo>
                    <a:pt x="248977" y="265431"/>
                  </a:lnTo>
                  <a:lnTo>
                    <a:pt x="246804" y="278159"/>
                  </a:lnTo>
                  <a:lnTo>
                    <a:pt x="243700" y="295234"/>
                  </a:lnTo>
                  <a:lnTo>
                    <a:pt x="237491" y="311998"/>
                  </a:lnTo>
                  <a:lnTo>
                    <a:pt x="232213" y="326899"/>
                  </a:lnTo>
                  <a:lnTo>
                    <a:pt x="226936" y="337455"/>
                  </a:lnTo>
                  <a:lnTo>
                    <a:pt x="209240" y="342732"/>
                  </a:lnTo>
                  <a:lnTo>
                    <a:pt x="188441" y="348010"/>
                  </a:lnTo>
                  <a:lnTo>
                    <a:pt x="172918" y="354529"/>
                  </a:lnTo>
                  <a:lnTo>
                    <a:pt x="172918" y="361669"/>
                  </a:lnTo>
                  <a:lnTo>
                    <a:pt x="172918" y="367257"/>
                  </a:lnTo>
                  <a:lnTo>
                    <a:pt x="173850" y="372535"/>
                  </a:lnTo>
                  <a:lnTo>
                    <a:pt x="176023" y="377813"/>
                  </a:lnTo>
                  <a:lnTo>
                    <a:pt x="197754" y="376571"/>
                  </a:lnTo>
                  <a:lnTo>
                    <a:pt x="216691" y="370362"/>
                  </a:lnTo>
                  <a:lnTo>
                    <a:pt x="232213" y="361669"/>
                  </a:lnTo>
                  <a:lnTo>
                    <a:pt x="243700" y="372535"/>
                  </a:lnTo>
                  <a:lnTo>
                    <a:pt x="254255" y="387126"/>
                  </a:lnTo>
                  <a:lnTo>
                    <a:pt x="261395" y="402027"/>
                  </a:lnTo>
                  <a:lnTo>
                    <a:pt x="268846" y="418791"/>
                  </a:lnTo>
                  <a:lnTo>
                    <a:pt x="280022" y="429657"/>
                  </a:lnTo>
                  <a:lnTo>
                    <a:pt x="292750" y="436797"/>
                  </a:lnTo>
                  <a:lnTo>
                    <a:pt x="310446" y="441143"/>
                  </a:lnTo>
                  <a:lnTo>
                    <a:pt x="326899" y="444248"/>
                  </a:lnTo>
                  <a:lnTo>
                    <a:pt x="339628" y="449526"/>
                  </a:lnTo>
                  <a:lnTo>
                    <a:pt x="343663" y="449526"/>
                  </a:lnTo>
                  <a:lnTo>
                    <a:pt x="336523" y="433693"/>
                  </a:lnTo>
                  <a:lnTo>
                    <a:pt x="326899" y="420964"/>
                  </a:lnTo>
                  <a:lnTo>
                    <a:pt x="316655" y="406374"/>
                  </a:lnTo>
                  <a:lnTo>
                    <a:pt x="319759" y="406374"/>
                  </a:lnTo>
                  <a:lnTo>
                    <a:pt x="322864" y="407305"/>
                  </a:lnTo>
                  <a:lnTo>
                    <a:pt x="330004" y="411651"/>
                  </a:lnTo>
                  <a:lnTo>
                    <a:pt x="339628" y="416929"/>
                  </a:lnTo>
                  <a:lnTo>
                    <a:pt x="348941" y="422206"/>
                  </a:lnTo>
                  <a:lnTo>
                    <a:pt x="356081" y="426242"/>
                  </a:lnTo>
                  <a:lnTo>
                    <a:pt x="359186" y="424379"/>
                  </a:lnTo>
                  <a:lnTo>
                    <a:pt x="361359" y="422206"/>
                  </a:lnTo>
                  <a:lnTo>
                    <a:pt x="363532" y="420964"/>
                  </a:lnTo>
                  <a:lnTo>
                    <a:pt x="363532" y="418791"/>
                  </a:lnTo>
                  <a:lnTo>
                    <a:pt x="365395" y="416929"/>
                  </a:lnTo>
                  <a:lnTo>
                    <a:pt x="366636" y="414756"/>
                  </a:lnTo>
                  <a:lnTo>
                    <a:pt x="365395" y="394577"/>
                  </a:lnTo>
                  <a:lnTo>
                    <a:pt x="359186" y="379675"/>
                  </a:lnTo>
                  <a:lnTo>
                    <a:pt x="352045" y="365084"/>
                  </a:lnTo>
                  <a:lnTo>
                    <a:pt x="339628" y="365084"/>
                  </a:lnTo>
                  <a:lnTo>
                    <a:pt x="332177" y="333108"/>
                  </a:lnTo>
                  <a:lnTo>
                    <a:pt x="322864" y="304547"/>
                  </a:lnTo>
                  <a:lnTo>
                    <a:pt x="329073" y="302685"/>
                  </a:lnTo>
                  <a:lnTo>
                    <a:pt x="334350" y="302685"/>
                  </a:lnTo>
                  <a:lnTo>
                    <a:pt x="339628" y="300512"/>
                  </a:lnTo>
                  <a:lnTo>
                    <a:pt x="346768" y="300512"/>
                  </a:lnTo>
                  <a:lnTo>
                    <a:pt x="352045" y="313240"/>
                  </a:lnTo>
                  <a:lnTo>
                    <a:pt x="359186" y="322553"/>
                  </a:lnTo>
                  <a:lnTo>
                    <a:pt x="368810" y="332177"/>
                  </a:lnTo>
                  <a:lnTo>
                    <a:pt x="375950" y="340559"/>
                  </a:lnTo>
                  <a:lnTo>
                    <a:pt x="383401" y="340559"/>
                  </a:lnTo>
                  <a:lnTo>
                    <a:pt x="388368" y="339628"/>
                  </a:lnTo>
                  <a:lnTo>
                    <a:pt x="394577" y="339628"/>
                  </a:lnTo>
                  <a:lnTo>
                    <a:pt x="399854" y="337455"/>
                  </a:lnTo>
                  <a:lnTo>
                    <a:pt x="407305" y="287783"/>
                  </a:lnTo>
                  <a:lnTo>
                    <a:pt x="402027" y="287783"/>
                  </a:lnTo>
                  <a:close/>
                </a:path>
              </a:pathLst>
            </a:custGeom>
            <a:solidFill>
              <a:srgbClr val="D9D9D9"/>
            </a:solidFill>
            <a:ln w="3104"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87E72871-E4CE-4FC0-BCD3-155BE2B9B73F}"/>
                </a:ext>
              </a:extLst>
            </p:cNvPr>
            <p:cNvSpPr/>
            <p:nvPr/>
          </p:nvSpPr>
          <p:spPr>
            <a:xfrm>
              <a:off x="5463788" y="5234275"/>
              <a:ext cx="43462" cy="15522"/>
            </a:xfrm>
            <a:custGeom>
              <a:avLst/>
              <a:gdLst>
                <a:gd name="connsiteX0" fmla="*/ 24836 w 43462"/>
                <a:gd name="connsiteY0" fmla="*/ 7451 h 15522"/>
                <a:gd name="connsiteX1" fmla="*/ 14591 w 43462"/>
                <a:gd name="connsiteY1" fmla="*/ 3415 h 15522"/>
                <a:gd name="connsiteX2" fmla="*/ 4967 w 43462"/>
                <a:gd name="connsiteY2" fmla="*/ 0 h 15522"/>
                <a:gd name="connsiteX3" fmla="*/ 3104 w 43462"/>
                <a:gd name="connsiteY3" fmla="*/ 3415 h 15522"/>
                <a:gd name="connsiteX4" fmla="*/ 3104 w 43462"/>
                <a:gd name="connsiteY4" fmla="*/ 5278 h 15522"/>
                <a:gd name="connsiteX5" fmla="*/ 1863 w 43462"/>
                <a:gd name="connsiteY5" fmla="*/ 7451 h 15522"/>
                <a:gd name="connsiteX6" fmla="*/ 0 w 43462"/>
                <a:gd name="connsiteY6" fmla="*/ 8692 h 15522"/>
                <a:gd name="connsiteX7" fmla="*/ 0 w 43462"/>
                <a:gd name="connsiteY7" fmla="*/ 12728 h 15522"/>
                <a:gd name="connsiteX8" fmla="*/ 7140 w 43462"/>
                <a:gd name="connsiteY8" fmla="*/ 12728 h 15522"/>
                <a:gd name="connsiteX9" fmla="*/ 10245 w 43462"/>
                <a:gd name="connsiteY9" fmla="*/ 14901 h 15522"/>
                <a:gd name="connsiteX10" fmla="*/ 12418 w 43462"/>
                <a:gd name="connsiteY10" fmla="*/ 14901 h 15522"/>
                <a:gd name="connsiteX11" fmla="*/ 15522 w 43462"/>
                <a:gd name="connsiteY11" fmla="*/ 15833 h 15522"/>
                <a:gd name="connsiteX12" fmla="*/ 44704 w 43462"/>
                <a:gd name="connsiteY12" fmla="*/ 15833 h 15522"/>
                <a:gd name="connsiteX13" fmla="*/ 37253 w 43462"/>
                <a:gd name="connsiteY13" fmla="*/ 1055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62" h="15522">
                  <a:moveTo>
                    <a:pt x="24836" y="7451"/>
                  </a:moveTo>
                  <a:lnTo>
                    <a:pt x="14591" y="3415"/>
                  </a:lnTo>
                  <a:lnTo>
                    <a:pt x="4967" y="0"/>
                  </a:lnTo>
                  <a:lnTo>
                    <a:pt x="3104" y="3415"/>
                  </a:lnTo>
                  <a:lnTo>
                    <a:pt x="3104" y="5278"/>
                  </a:lnTo>
                  <a:lnTo>
                    <a:pt x="1863" y="7451"/>
                  </a:lnTo>
                  <a:lnTo>
                    <a:pt x="0" y="8692"/>
                  </a:lnTo>
                  <a:lnTo>
                    <a:pt x="0" y="12728"/>
                  </a:lnTo>
                  <a:lnTo>
                    <a:pt x="7140" y="12728"/>
                  </a:lnTo>
                  <a:lnTo>
                    <a:pt x="10245" y="14901"/>
                  </a:lnTo>
                  <a:lnTo>
                    <a:pt x="12418" y="14901"/>
                  </a:lnTo>
                  <a:lnTo>
                    <a:pt x="15522" y="15833"/>
                  </a:lnTo>
                  <a:lnTo>
                    <a:pt x="44704" y="15833"/>
                  </a:lnTo>
                  <a:lnTo>
                    <a:pt x="37253" y="10555"/>
                  </a:lnTo>
                  <a:close/>
                </a:path>
              </a:pathLst>
            </a:custGeom>
            <a:solidFill>
              <a:srgbClr val="D9D9D9"/>
            </a:solidFill>
            <a:ln w="3104"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4B57DB65-137C-4DA4-8DB6-A299ABA031F3}"/>
                </a:ext>
              </a:extLst>
            </p:cNvPr>
            <p:cNvSpPr/>
            <p:nvPr/>
          </p:nvSpPr>
          <p:spPr>
            <a:xfrm>
              <a:off x="5144029" y="5162562"/>
              <a:ext cx="24836" cy="9313"/>
            </a:xfrm>
            <a:custGeom>
              <a:avLst/>
              <a:gdLst>
                <a:gd name="connsiteX0" fmla="*/ 4967 w 24835"/>
                <a:gd name="connsiteY0" fmla="*/ 10555 h 9313"/>
                <a:gd name="connsiteX1" fmla="*/ 10245 w 24835"/>
                <a:gd name="connsiteY1" fmla="*/ 10555 h 9313"/>
                <a:gd name="connsiteX2" fmla="*/ 14280 w 24835"/>
                <a:gd name="connsiteY2" fmla="*/ 8382 h 9313"/>
                <a:gd name="connsiteX3" fmla="*/ 17695 w 24835"/>
                <a:gd name="connsiteY3" fmla="*/ 7140 h 9313"/>
                <a:gd name="connsiteX4" fmla="*/ 19558 w 24835"/>
                <a:gd name="connsiteY4" fmla="*/ 5278 h 9313"/>
                <a:gd name="connsiteX5" fmla="*/ 24836 w 24835"/>
                <a:gd name="connsiteY5" fmla="*/ 3104 h 9313"/>
                <a:gd name="connsiteX6" fmla="*/ 24836 w 24835"/>
                <a:gd name="connsiteY6" fmla="*/ 0 h 9313"/>
                <a:gd name="connsiteX7" fmla="*/ 0 w 24835"/>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35" h="9313">
                  <a:moveTo>
                    <a:pt x="4967" y="10555"/>
                  </a:moveTo>
                  <a:lnTo>
                    <a:pt x="10245" y="10555"/>
                  </a:lnTo>
                  <a:lnTo>
                    <a:pt x="14280" y="8382"/>
                  </a:lnTo>
                  <a:lnTo>
                    <a:pt x="17695" y="7140"/>
                  </a:lnTo>
                  <a:lnTo>
                    <a:pt x="19558" y="5278"/>
                  </a:lnTo>
                  <a:lnTo>
                    <a:pt x="24836" y="3104"/>
                  </a:lnTo>
                  <a:lnTo>
                    <a:pt x="24836" y="0"/>
                  </a:lnTo>
                  <a:lnTo>
                    <a:pt x="0" y="0"/>
                  </a:lnTo>
                  <a:close/>
                </a:path>
              </a:pathLst>
            </a:custGeom>
            <a:solidFill>
              <a:srgbClr val="D9D9D9"/>
            </a:solidFill>
            <a:ln w="3104"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F86BB50B-0FF2-4FF8-850F-98475EC88345}"/>
                </a:ext>
              </a:extLst>
            </p:cNvPr>
            <p:cNvSpPr/>
            <p:nvPr/>
          </p:nvSpPr>
          <p:spPr>
            <a:xfrm>
              <a:off x="5247097" y="5141141"/>
              <a:ext cx="24836" cy="40358"/>
            </a:xfrm>
            <a:custGeom>
              <a:avLst/>
              <a:gdLst>
                <a:gd name="connsiteX0" fmla="*/ 21731 w 24835"/>
                <a:gd name="connsiteY0" fmla="*/ 0 h 40357"/>
                <a:gd name="connsiteX1" fmla="*/ 14591 w 24835"/>
                <a:gd name="connsiteY1" fmla="*/ 0 h 40357"/>
                <a:gd name="connsiteX2" fmla="*/ 9313 w 24835"/>
                <a:gd name="connsiteY2" fmla="*/ 0 h 40357"/>
                <a:gd name="connsiteX3" fmla="*/ 4967 w 24835"/>
                <a:gd name="connsiteY3" fmla="*/ 2173 h 40357"/>
                <a:gd name="connsiteX4" fmla="*/ 1863 w 24835"/>
                <a:gd name="connsiteY4" fmla="*/ 4346 h 40357"/>
                <a:gd name="connsiteX5" fmla="*/ 0 w 24835"/>
                <a:gd name="connsiteY5" fmla="*/ 11797 h 40357"/>
                <a:gd name="connsiteX6" fmla="*/ 0 w 24835"/>
                <a:gd name="connsiteY6" fmla="*/ 26698 h 40357"/>
                <a:gd name="connsiteX7" fmla="*/ 1863 w 24835"/>
                <a:gd name="connsiteY7" fmla="*/ 41289 h 40357"/>
                <a:gd name="connsiteX8" fmla="*/ 7140 w 24835"/>
                <a:gd name="connsiteY8" fmla="*/ 39116 h 40357"/>
                <a:gd name="connsiteX9" fmla="*/ 11487 w 24835"/>
                <a:gd name="connsiteY9" fmla="*/ 39116 h 40357"/>
                <a:gd name="connsiteX10" fmla="*/ 14591 w 24835"/>
                <a:gd name="connsiteY10" fmla="*/ 39116 h 40357"/>
                <a:gd name="connsiteX11" fmla="*/ 16454 w 24835"/>
                <a:gd name="connsiteY11" fmla="*/ 37253 h 40357"/>
                <a:gd name="connsiteX12" fmla="*/ 26078 w 24835"/>
                <a:gd name="connsiteY12" fmla="*/ 37253 h 40357"/>
                <a:gd name="connsiteX13" fmla="*/ 23904 w 24835"/>
                <a:gd name="connsiteY13" fmla="*/ 17075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835" h="40357">
                  <a:moveTo>
                    <a:pt x="21731" y="0"/>
                  </a:moveTo>
                  <a:lnTo>
                    <a:pt x="14591" y="0"/>
                  </a:lnTo>
                  <a:lnTo>
                    <a:pt x="9313" y="0"/>
                  </a:lnTo>
                  <a:lnTo>
                    <a:pt x="4967" y="2173"/>
                  </a:lnTo>
                  <a:lnTo>
                    <a:pt x="1863" y="4346"/>
                  </a:lnTo>
                  <a:lnTo>
                    <a:pt x="0" y="11797"/>
                  </a:lnTo>
                  <a:lnTo>
                    <a:pt x="0" y="26698"/>
                  </a:lnTo>
                  <a:lnTo>
                    <a:pt x="1863" y="41289"/>
                  </a:lnTo>
                  <a:lnTo>
                    <a:pt x="7140" y="39116"/>
                  </a:lnTo>
                  <a:lnTo>
                    <a:pt x="11487" y="39116"/>
                  </a:lnTo>
                  <a:lnTo>
                    <a:pt x="14591" y="39116"/>
                  </a:lnTo>
                  <a:lnTo>
                    <a:pt x="16454" y="37253"/>
                  </a:lnTo>
                  <a:lnTo>
                    <a:pt x="26078" y="37253"/>
                  </a:lnTo>
                  <a:lnTo>
                    <a:pt x="23904" y="17075"/>
                  </a:lnTo>
                  <a:close/>
                </a:path>
              </a:pathLst>
            </a:custGeom>
            <a:solidFill>
              <a:srgbClr val="D9D9D9"/>
            </a:solidFill>
            <a:ln w="3104"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880AB568-1F8D-4FEE-8A63-1BFA72C8B93E}"/>
                </a:ext>
              </a:extLst>
            </p:cNvPr>
            <p:cNvSpPr/>
            <p:nvPr/>
          </p:nvSpPr>
          <p:spPr>
            <a:xfrm>
              <a:off x="5592933" y="5239552"/>
              <a:ext cx="34149" cy="21731"/>
            </a:xfrm>
            <a:custGeom>
              <a:avLst/>
              <a:gdLst>
                <a:gd name="connsiteX0" fmla="*/ 21731 w 34149"/>
                <a:gd name="connsiteY0" fmla="*/ 3415 h 21731"/>
                <a:gd name="connsiteX1" fmla="*/ 14591 w 34149"/>
                <a:gd name="connsiteY1" fmla="*/ 5278 h 21731"/>
                <a:gd name="connsiteX2" fmla="*/ 7140 w 34149"/>
                <a:gd name="connsiteY2" fmla="*/ 9624 h 21731"/>
                <a:gd name="connsiteX3" fmla="*/ 0 w 34149"/>
                <a:gd name="connsiteY3" fmla="*/ 10555 h 21731"/>
                <a:gd name="connsiteX4" fmla="*/ 3104 w 34149"/>
                <a:gd name="connsiteY4" fmla="*/ 24525 h 21731"/>
                <a:gd name="connsiteX5" fmla="*/ 7140 w 34149"/>
                <a:gd name="connsiteY5" fmla="*/ 22352 h 21731"/>
                <a:gd name="connsiteX6" fmla="*/ 10245 w 34149"/>
                <a:gd name="connsiteY6" fmla="*/ 22352 h 21731"/>
                <a:gd name="connsiteX7" fmla="*/ 12418 w 34149"/>
                <a:gd name="connsiteY7" fmla="*/ 22352 h 21731"/>
                <a:gd name="connsiteX8" fmla="*/ 12418 w 34149"/>
                <a:gd name="connsiteY8" fmla="*/ 20179 h 21731"/>
                <a:gd name="connsiteX9" fmla="*/ 15522 w 34149"/>
                <a:gd name="connsiteY9" fmla="*/ 20179 h 21731"/>
                <a:gd name="connsiteX10" fmla="*/ 21731 w 34149"/>
                <a:gd name="connsiteY10" fmla="*/ 17075 h 21731"/>
                <a:gd name="connsiteX11" fmla="*/ 24836 w 34149"/>
                <a:gd name="connsiteY11" fmla="*/ 12728 h 21731"/>
                <a:gd name="connsiteX12" fmla="*/ 29182 w 34149"/>
                <a:gd name="connsiteY12" fmla="*/ 9624 h 21731"/>
                <a:gd name="connsiteX13" fmla="*/ 32286 w 34149"/>
                <a:gd name="connsiteY13" fmla="*/ 5278 h 21731"/>
                <a:gd name="connsiteX14" fmla="*/ 36322 w 34149"/>
                <a:gd name="connsiteY14" fmla="*/ 0 h 21731"/>
                <a:gd name="connsiteX15" fmla="*/ 27009 w 34149"/>
                <a:gd name="connsiteY15" fmla="*/ 0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21731">
                  <a:moveTo>
                    <a:pt x="21731" y="3415"/>
                  </a:moveTo>
                  <a:lnTo>
                    <a:pt x="14591" y="5278"/>
                  </a:lnTo>
                  <a:lnTo>
                    <a:pt x="7140" y="9624"/>
                  </a:lnTo>
                  <a:lnTo>
                    <a:pt x="0" y="10555"/>
                  </a:lnTo>
                  <a:lnTo>
                    <a:pt x="3104" y="24525"/>
                  </a:lnTo>
                  <a:lnTo>
                    <a:pt x="7140" y="22352"/>
                  </a:lnTo>
                  <a:lnTo>
                    <a:pt x="10245" y="22352"/>
                  </a:lnTo>
                  <a:lnTo>
                    <a:pt x="12418" y="22352"/>
                  </a:lnTo>
                  <a:lnTo>
                    <a:pt x="12418" y="20179"/>
                  </a:lnTo>
                  <a:lnTo>
                    <a:pt x="15522" y="20179"/>
                  </a:lnTo>
                  <a:lnTo>
                    <a:pt x="21731" y="17075"/>
                  </a:lnTo>
                  <a:lnTo>
                    <a:pt x="24836" y="12728"/>
                  </a:lnTo>
                  <a:lnTo>
                    <a:pt x="29182" y="9624"/>
                  </a:lnTo>
                  <a:lnTo>
                    <a:pt x="32286" y="5278"/>
                  </a:lnTo>
                  <a:lnTo>
                    <a:pt x="36322" y="0"/>
                  </a:lnTo>
                  <a:lnTo>
                    <a:pt x="27009" y="0"/>
                  </a:lnTo>
                  <a:close/>
                </a:path>
              </a:pathLst>
            </a:custGeom>
            <a:solidFill>
              <a:srgbClr val="D9D9D9"/>
            </a:solidFill>
            <a:ln w="3104"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0E28B0B5-54FC-47E2-B806-BE512821EC54}"/>
                </a:ext>
              </a:extLst>
            </p:cNvPr>
            <p:cNvSpPr/>
            <p:nvPr/>
          </p:nvSpPr>
          <p:spPr>
            <a:xfrm>
              <a:off x="4877977" y="3996527"/>
              <a:ext cx="2967861" cy="2340761"/>
            </a:xfrm>
            <a:custGeom>
              <a:avLst/>
              <a:gdLst>
                <a:gd name="connsiteX0" fmla="*/ 2965999 w 2967861"/>
                <a:gd name="connsiteY0" fmla="*/ 516271 h 2340761"/>
                <a:gd name="connsiteX1" fmla="*/ 2956685 w 2967861"/>
                <a:gd name="connsiteY1" fmla="*/ 502612 h 2340761"/>
                <a:gd name="connsiteX2" fmla="*/ 2945199 w 2967861"/>
                <a:gd name="connsiteY2" fmla="*/ 489883 h 2340761"/>
                <a:gd name="connsiteX3" fmla="*/ 2934644 w 2967861"/>
                <a:gd name="connsiteY3" fmla="*/ 477155 h 2340761"/>
                <a:gd name="connsiteX4" fmla="*/ 2930608 w 2967861"/>
                <a:gd name="connsiteY4" fmla="*/ 477155 h 2340761"/>
                <a:gd name="connsiteX5" fmla="*/ 2929677 w 2967861"/>
                <a:gd name="connsiteY5" fmla="*/ 477155 h 2340761"/>
                <a:gd name="connsiteX6" fmla="*/ 2927503 w 2967861"/>
                <a:gd name="connsiteY6" fmla="*/ 479328 h 2340761"/>
                <a:gd name="connsiteX7" fmla="*/ 2925330 w 2967861"/>
                <a:gd name="connsiteY7" fmla="*/ 479328 h 2340761"/>
                <a:gd name="connsiteX8" fmla="*/ 2923158 w 2967861"/>
                <a:gd name="connsiteY8" fmla="*/ 480260 h 2340761"/>
                <a:gd name="connsiteX9" fmla="*/ 2905462 w 2967861"/>
                <a:gd name="connsiteY9" fmla="*/ 477155 h 2340761"/>
                <a:gd name="connsiteX10" fmla="*/ 2896149 w 2967861"/>
                <a:gd name="connsiteY10" fmla="*/ 469705 h 2340761"/>
                <a:gd name="connsiteX11" fmla="*/ 2889008 w 2967861"/>
                <a:gd name="connsiteY11" fmla="*/ 460081 h 2340761"/>
                <a:gd name="connsiteX12" fmla="*/ 2881868 w 2967861"/>
                <a:gd name="connsiteY12" fmla="*/ 449526 h 2340761"/>
                <a:gd name="connsiteX13" fmla="*/ 2871313 w 2967861"/>
                <a:gd name="connsiteY13" fmla="*/ 439902 h 2340761"/>
                <a:gd name="connsiteX14" fmla="*/ 2866035 w 2967861"/>
                <a:gd name="connsiteY14" fmla="*/ 435555 h 2340761"/>
                <a:gd name="connsiteX15" fmla="*/ 2859827 w 2967861"/>
                <a:gd name="connsiteY15" fmla="*/ 435555 h 2340761"/>
                <a:gd name="connsiteX16" fmla="*/ 2854549 w 2967861"/>
                <a:gd name="connsiteY16" fmla="*/ 434624 h 2340761"/>
                <a:gd name="connsiteX17" fmla="*/ 2849271 w 2967861"/>
                <a:gd name="connsiteY17" fmla="*/ 434624 h 2340761"/>
                <a:gd name="connsiteX18" fmla="*/ 2843994 w 2967861"/>
                <a:gd name="connsiteY18" fmla="*/ 430278 h 2340761"/>
                <a:gd name="connsiteX19" fmla="*/ 2810776 w 2967861"/>
                <a:gd name="connsiteY19" fmla="*/ 395508 h 2340761"/>
                <a:gd name="connsiteX20" fmla="*/ 2751481 w 2967861"/>
                <a:gd name="connsiteY20" fmla="*/ 370051 h 2340761"/>
                <a:gd name="connsiteX21" fmla="*/ 2747445 w 2967861"/>
                <a:gd name="connsiteY21" fmla="*/ 370983 h 2340761"/>
                <a:gd name="connsiteX22" fmla="*/ 2744340 w 2967861"/>
                <a:gd name="connsiteY22" fmla="*/ 373156 h 2340761"/>
                <a:gd name="connsiteX23" fmla="*/ 2740305 w 2967861"/>
                <a:gd name="connsiteY23" fmla="*/ 377502 h 2340761"/>
                <a:gd name="connsiteX24" fmla="*/ 2735027 w 2967861"/>
                <a:gd name="connsiteY24" fmla="*/ 378433 h 2340761"/>
                <a:gd name="connsiteX25" fmla="*/ 2729750 w 2967861"/>
                <a:gd name="connsiteY25" fmla="*/ 378433 h 2340761"/>
                <a:gd name="connsiteX26" fmla="*/ 2723541 w 2967861"/>
                <a:gd name="connsiteY26" fmla="*/ 378433 h 2340761"/>
                <a:gd name="connsiteX27" fmla="*/ 2708950 w 2967861"/>
                <a:gd name="connsiteY27" fmla="*/ 373156 h 2340761"/>
                <a:gd name="connsiteX28" fmla="*/ 2696532 w 2967861"/>
                <a:gd name="connsiteY28" fmla="*/ 365705 h 2340761"/>
                <a:gd name="connsiteX29" fmla="*/ 2678836 w 2967861"/>
                <a:gd name="connsiteY29" fmla="*/ 362601 h 2340761"/>
                <a:gd name="connsiteX30" fmla="*/ 2678836 w 2967861"/>
                <a:gd name="connsiteY30" fmla="*/ 367878 h 2340761"/>
                <a:gd name="connsiteX31" fmla="*/ 2678836 w 2967861"/>
                <a:gd name="connsiteY31" fmla="*/ 373156 h 2340761"/>
                <a:gd name="connsiteX32" fmla="*/ 2676664 w 2967861"/>
                <a:gd name="connsiteY32" fmla="*/ 377502 h 2340761"/>
                <a:gd name="connsiteX33" fmla="*/ 2676664 w 2967861"/>
                <a:gd name="connsiteY33" fmla="*/ 380607 h 2340761"/>
                <a:gd name="connsiteX34" fmla="*/ 2678836 w 2967861"/>
                <a:gd name="connsiteY34" fmla="*/ 382780 h 2340761"/>
                <a:gd name="connsiteX35" fmla="*/ 2681010 w 2967861"/>
                <a:gd name="connsiteY35" fmla="*/ 385884 h 2340761"/>
                <a:gd name="connsiteX36" fmla="*/ 2684114 w 2967861"/>
                <a:gd name="connsiteY36" fmla="*/ 392093 h 2340761"/>
                <a:gd name="connsiteX37" fmla="*/ 2681941 w 2967861"/>
                <a:gd name="connsiteY37" fmla="*/ 397371 h 2340761"/>
                <a:gd name="connsiteX38" fmla="*/ 2681941 w 2967861"/>
                <a:gd name="connsiteY38" fmla="*/ 400475 h 2340761"/>
                <a:gd name="connsiteX39" fmla="*/ 2681010 w 2967861"/>
                <a:gd name="connsiteY39" fmla="*/ 404821 h 2340761"/>
                <a:gd name="connsiteX40" fmla="*/ 2678836 w 2967861"/>
                <a:gd name="connsiteY40" fmla="*/ 406994 h 2340761"/>
                <a:gd name="connsiteX41" fmla="*/ 2678836 w 2967861"/>
                <a:gd name="connsiteY41" fmla="*/ 412272 h 2340761"/>
                <a:gd name="connsiteX42" fmla="*/ 2671696 w 2967861"/>
                <a:gd name="connsiteY42" fmla="*/ 406994 h 2340761"/>
                <a:gd name="connsiteX43" fmla="*/ 2666419 w 2967861"/>
                <a:gd name="connsiteY43" fmla="*/ 402648 h 2340761"/>
                <a:gd name="connsiteX44" fmla="*/ 2660210 w 2967861"/>
                <a:gd name="connsiteY44" fmla="*/ 395198 h 2340761"/>
                <a:gd name="connsiteX45" fmla="*/ 2654932 w 2967861"/>
                <a:gd name="connsiteY45" fmla="*/ 389920 h 2340761"/>
                <a:gd name="connsiteX46" fmla="*/ 2651828 w 2967861"/>
                <a:gd name="connsiteY46" fmla="*/ 382469 h 2340761"/>
                <a:gd name="connsiteX47" fmla="*/ 2616437 w 2967861"/>
                <a:gd name="connsiteY47" fmla="*/ 382469 h 2340761"/>
                <a:gd name="connsiteX48" fmla="*/ 2581978 w 2967861"/>
                <a:gd name="connsiteY48" fmla="*/ 382469 h 2340761"/>
                <a:gd name="connsiteX49" fmla="*/ 2547518 w 2967861"/>
                <a:gd name="connsiteY49" fmla="*/ 385574 h 2340761"/>
                <a:gd name="connsiteX50" fmla="*/ 2544414 w 2967861"/>
                <a:gd name="connsiteY50" fmla="*/ 384642 h 2340761"/>
                <a:gd name="connsiteX51" fmla="*/ 2542240 w 2967861"/>
                <a:gd name="connsiteY51" fmla="*/ 380296 h 2340761"/>
                <a:gd name="connsiteX52" fmla="*/ 2538205 w 2967861"/>
                <a:gd name="connsiteY52" fmla="*/ 378123 h 2340761"/>
                <a:gd name="connsiteX53" fmla="*/ 2535100 w 2967861"/>
                <a:gd name="connsiteY53" fmla="*/ 365395 h 2340761"/>
                <a:gd name="connsiteX54" fmla="*/ 2532927 w 2967861"/>
                <a:gd name="connsiteY54" fmla="*/ 350493 h 2340761"/>
                <a:gd name="connsiteX55" fmla="*/ 2527650 w 2967861"/>
                <a:gd name="connsiteY55" fmla="*/ 333419 h 2340761"/>
                <a:gd name="connsiteX56" fmla="*/ 2515232 w 2967861"/>
                <a:gd name="connsiteY56" fmla="*/ 330314 h 2340761"/>
                <a:gd name="connsiteX57" fmla="*/ 2498468 w 2967861"/>
                <a:gd name="connsiteY57" fmla="*/ 327210 h 2340761"/>
                <a:gd name="connsiteX58" fmla="*/ 2481703 w 2967861"/>
                <a:gd name="connsiteY58" fmla="*/ 325037 h 2340761"/>
                <a:gd name="connsiteX59" fmla="*/ 2464008 w 2967861"/>
                <a:gd name="connsiteY59" fmla="*/ 325037 h 2340761"/>
                <a:gd name="connsiteX60" fmla="*/ 2451590 w 2967861"/>
                <a:gd name="connsiteY60" fmla="*/ 330314 h 2340761"/>
                <a:gd name="connsiteX61" fmla="*/ 2437931 w 2967861"/>
                <a:gd name="connsiteY61" fmla="*/ 325037 h 2340761"/>
                <a:gd name="connsiteX62" fmla="*/ 2427375 w 2967861"/>
                <a:gd name="connsiteY62" fmla="*/ 315413 h 2340761"/>
                <a:gd name="connsiteX63" fmla="*/ 2420235 w 2967861"/>
                <a:gd name="connsiteY63" fmla="*/ 304858 h 2340761"/>
                <a:gd name="connsiteX64" fmla="*/ 2414958 w 2967861"/>
                <a:gd name="connsiteY64" fmla="*/ 293371 h 2340761"/>
                <a:gd name="connsiteX65" fmla="*/ 2401298 w 2967861"/>
                <a:gd name="connsiteY65" fmla="*/ 293371 h 2340761"/>
                <a:gd name="connsiteX66" fmla="*/ 2388880 w 2967861"/>
                <a:gd name="connsiteY66" fmla="*/ 293371 h 2340761"/>
                <a:gd name="connsiteX67" fmla="*/ 2378325 w 2967861"/>
                <a:gd name="connsiteY67" fmla="*/ 297718 h 2340761"/>
                <a:gd name="connsiteX68" fmla="*/ 2373047 w 2967861"/>
                <a:gd name="connsiteY68" fmla="*/ 295544 h 2340761"/>
                <a:gd name="connsiteX69" fmla="*/ 2369012 w 2967861"/>
                <a:gd name="connsiteY69" fmla="*/ 293371 h 2340761"/>
                <a:gd name="connsiteX70" fmla="*/ 2365907 w 2967861"/>
                <a:gd name="connsiteY70" fmla="*/ 291198 h 2340761"/>
                <a:gd name="connsiteX71" fmla="*/ 2365907 w 2967861"/>
                <a:gd name="connsiteY71" fmla="*/ 288094 h 2340761"/>
                <a:gd name="connsiteX72" fmla="*/ 2363734 w 2967861"/>
                <a:gd name="connsiteY72" fmla="*/ 285921 h 2340761"/>
                <a:gd name="connsiteX73" fmla="*/ 2363734 w 2967861"/>
                <a:gd name="connsiteY73" fmla="*/ 282816 h 2340761"/>
                <a:gd name="connsiteX74" fmla="*/ 2361561 w 2967861"/>
                <a:gd name="connsiteY74" fmla="*/ 276607 h 2340761"/>
                <a:gd name="connsiteX75" fmla="*/ 2358457 w 2967861"/>
                <a:gd name="connsiteY75" fmla="*/ 273503 h 2340761"/>
                <a:gd name="connsiteX76" fmla="*/ 2351316 w 2967861"/>
                <a:gd name="connsiteY76" fmla="*/ 268225 h 2340761"/>
                <a:gd name="connsiteX77" fmla="*/ 2334552 w 2967861"/>
                <a:gd name="connsiteY77" fmla="*/ 262016 h 2340761"/>
                <a:gd name="connsiteX78" fmla="*/ 2315925 w 2967861"/>
                <a:gd name="connsiteY78" fmla="*/ 256739 h 2340761"/>
                <a:gd name="connsiteX79" fmla="*/ 2296057 w 2967861"/>
                <a:gd name="connsiteY79" fmla="*/ 251461 h 2340761"/>
                <a:gd name="connsiteX80" fmla="*/ 2276188 w 2967861"/>
                <a:gd name="connsiteY80" fmla="*/ 249288 h 2340761"/>
                <a:gd name="connsiteX81" fmla="*/ 2258493 w 2967861"/>
                <a:gd name="connsiteY81" fmla="*/ 249288 h 2340761"/>
                <a:gd name="connsiteX82" fmla="*/ 2247007 w 2967861"/>
                <a:gd name="connsiteY82" fmla="*/ 253634 h 2340761"/>
                <a:gd name="connsiteX83" fmla="*/ 2234589 w 2967861"/>
                <a:gd name="connsiteY83" fmla="*/ 256739 h 2340761"/>
                <a:gd name="connsiteX84" fmla="*/ 2237693 w 2967861"/>
                <a:gd name="connsiteY84" fmla="*/ 273813 h 2340761"/>
                <a:gd name="connsiteX85" fmla="*/ 2241729 w 2967861"/>
                <a:gd name="connsiteY85" fmla="*/ 286541 h 2340761"/>
                <a:gd name="connsiteX86" fmla="*/ 2243902 w 2967861"/>
                <a:gd name="connsiteY86" fmla="*/ 305479 h 2340761"/>
                <a:gd name="connsiteX87" fmla="*/ 2236762 w 2967861"/>
                <a:gd name="connsiteY87" fmla="*/ 305479 h 2340761"/>
                <a:gd name="connsiteX88" fmla="*/ 2232726 w 2967861"/>
                <a:gd name="connsiteY88" fmla="*/ 303306 h 2340761"/>
                <a:gd name="connsiteX89" fmla="*/ 2227448 w 2967861"/>
                <a:gd name="connsiteY89" fmla="*/ 303306 h 2340761"/>
                <a:gd name="connsiteX90" fmla="*/ 2225275 w 2967861"/>
                <a:gd name="connsiteY90" fmla="*/ 303306 h 2340761"/>
                <a:gd name="connsiteX91" fmla="*/ 2222171 w 2967861"/>
                <a:gd name="connsiteY91" fmla="*/ 303306 h 2340761"/>
                <a:gd name="connsiteX92" fmla="*/ 2218135 w 2967861"/>
                <a:gd name="connsiteY92" fmla="*/ 306410 h 2340761"/>
                <a:gd name="connsiteX93" fmla="*/ 2215030 w 2967861"/>
                <a:gd name="connsiteY93" fmla="*/ 310756 h 2340761"/>
                <a:gd name="connsiteX94" fmla="*/ 2207890 w 2967861"/>
                <a:gd name="connsiteY94" fmla="*/ 306410 h 2340761"/>
                <a:gd name="connsiteX95" fmla="*/ 2201681 w 2967861"/>
                <a:gd name="connsiteY95" fmla="*/ 303306 h 2340761"/>
                <a:gd name="connsiteX96" fmla="*/ 2198577 w 2967861"/>
                <a:gd name="connsiteY96" fmla="*/ 298028 h 2340761"/>
                <a:gd name="connsiteX97" fmla="*/ 2193299 w 2967861"/>
                <a:gd name="connsiteY97" fmla="*/ 293682 h 2340761"/>
                <a:gd name="connsiteX98" fmla="*/ 2188022 w 2967861"/>
                <a:gd name="connsiteY98" fmla="*/ 288404 h 2340761"/>
                <a:gd name="connsiteX99" fmla="*/ 2174362 w 2967861"/>
                <a:gd name="connsiteY99" fmla="*/ 310756 h 2340761"/>
                <a:gd name="connsiteX100" fmla="*/ 2165980 w 2967861"/>
                <a:gd name="connsiteY100" fmla="*/ 308583 h 2340761"/>
                <a:gd name="connsiteX101" fmla="*/ 2158840 w 2967861"/>
                <a:gd name="connsiteY101" fmla="*/ 306410 h 2340761"/>
                <a:gd name="connsiteX102" fmla="*/ 2152631 w 2967861"/>
                <a:gd name="connsiteY102" fmla="*/ 303306 h 2340761"/>
                <a:gd name="connsiteX103" fmla="*/ 2149526 w 2967861"/>
                <a:gd name="connsiteY103" fmla="*/ 298028 h 2340761"/>
                <a:gd name="connsiteX104" fmla="*/ 2147353 w 2967861"/>
                <a:gd name="connsiteY104" fmla="*/ 290577 h 2340761"/>
                <a:gd name="connsiteX105" fmla="*/ 2147353 w 2967861"/>
                <a:gd name="connsiteY105" fmla="*/ 280953 h 2340761"/>
                <a:gd name="connsiteX106" fmla="*/ 2140213 w 2967861"/>
                <a:gd name="connsiteY106" fmla="*/ 290577 h 2340761"/>
                <a:gd name="connsiteX107" fmla="*/ 2137109 w 2967861"/>
                <a:gd name="connsiteY107" fmla="*/ 301132 h 2340761"/>
                <a:gd name="connsiteX108" fmla="*/ 2133073 w 2967861"/>
                <a:gd name="connsiteY108" fmla="*/ 312619 h 2340761"/>
                <a:gd name="connsiteX109" fmla="*/ 2127795 w 2967861"/>
                <a:gd name="connsiteY109" fmla="*/ 321001 h 2340761"/>
                <a:gd name="connsiteX110" fmla="*/ 2125622 w 2967861"/>
                <a:gd name="connsiteY110" fmla="*/ 323174 h 2340761"/>
                <a:gd name="connsiteX111" fmla="*/ 2123449 w 2967861"/>
                <a:gd name="connsiteY111" fmla="*/ 325347 h 2340761"/>
                <a:gd name="connsiteX112" fmla="*/ 2112894 w 2967861"/>
                <a:gd name="connsiteY112" fmla="*/ 317896 h 2340761"/>
                <a:gd name="connsiteX113" fmla="*/ 2100476 w 2967861"/>
                <a:gd name="connsiteY113" fmla="*/ 310446 h 2340761"/>
                <a:gd name="connsiteX114" fmla="*/ 2091163 w 2967861"/>
                <a:gd name="connsiteY114" fmla="*/ 300822 h 2340761"/>
                <a:gd name="connsiteX115" fmla="*/ 2088989 w 2967861"/>
                <a:gd name="connsiteY115" fmla="*/ 295544 h 2340761"/>
                <a:gd name="connsiteX116" fmla="*/ 2088058 w 2967861"/>
                <a:gd name="connsiteY116" fmla="*/ 291198 h 2340761"/>
                <a:gd name="connsiteX117" fmla="*/ 2088058 w 2967861"/>
                <a:gd name="connsiteY117" fmla="*/ 288094 h 2340761"/>
                <a:gd name="connsiteX118" fmla="*/ 2085885 w 2967861"/>
                <a:gd name="connsiteY118" fmla="*/ 283747 h 2340761"/>
                <a:gd name="connsiteX119" fmla="*/ 2083712 w 2967861"/>
                <a:gd name="connsiteY119" fmla="*/ 280643 h 2340761"/>
                <a:gd name="connsiteX120" fmla="*/ 2090852 w 2967861"/>
                <a:gd name="connsiteY120" fmla="*/ 261706 h 2340761"/>
                <a:gd name="connsiteX121" fmla="*/ 2103270 w 2967861"/>
                <a:gd name="connsiteY121" fmla="*/ 248978 h 2340761"/>
                <a:gd name="connsiteX122" fmla="*/ 2093957 w 2967861"/>
                <a:gd name="connsiteY122" fmla="*/ 212034 h 2340761"/>
                <a:gd name="connsiteX123" fmla="*/ 2090852 w 2967861"/>
                <a:gd name="connsiteY123" fmla="*/ 212034 h 2340761"/>
                <a:gd name="connsiteX124" fmla="*/ 2090852 w 2967861"/>
                <a:gd name="connsiteY124" fmla="*/ 206757 h 2340761"/>
                <a:gd name="connsiteX125" fmla="*/ 2070984 w 2967861"/>
                <a:gd name="connsiteY125" fmla="*/ 208930 h 2340761"/>
                <a:gd name="connsiteX126" fmla="*/ 2058566 w 2967861"/>
                <a:gd name="connsiteY126" fmla="*/ 214208 h 2340761"/>
                <a:gd name="connsiteX127" fmla="*/ 2047079 w 2967861"/>
                <a:gd name="connsiteY127" fmla="*/ 223831 h 2340761"/>
                <a:gd name="connsiteX128" fmla="*/ 2036524 w 2967861"/>
                <a:gd name="connsiteY128" fmla="*/ 218554 h 2340761"/>
                <a:gd name="connsiteX129" fmla="*/ 2025038 w 2967861"/>
                <a:gd name="connsiteY129" fmla="*/ 212345 h 2340761"/>
                <a:gd name="connsiteX130" fmla="*/ 2014482 w 2967861"/>
                <a:gd name="connsiteY130" fmla="*/ 207067 h 2340761"/>
                <a:gd name="connsiteX131" fmla="*/ 2012310 w 2967861"/>
                <a:gd name="connsiteY131" fmla="*/ 209240 h 2340761"/>
                <a:gd name="connsiteX132" fmla="*/ 2012310 w 2967861"/>
                <a:gd name="connsiteY132" fmla="*/ 211414 h 2340761"/>
                <a:gd name="connsiteX133" fmla="*/ 2010136 w 2967861"/>
                <a:gd name="connsiteY133" fmla="*/ 211414 h 2340761"/>
                <a:gd name="connsiteX134" fmla="*/ 2007032 w 2967861"/>
                <a:gd name="connsiteY134" fmla="*/ 212345 h 2340761"/>
                <a:gd name="connsiteX135" fmla="*/ 2007032 w 2967861"/>
                <a:gd name="connsiteY135" fmla="*/ 218554 h 2340761"/>
                <a:gd name="connsiteX136" fmla="*/ 2007032 w 2967861"/>
                <a:gd name="connsiteY136" fmla="*/ 223831 h 2340761"/>
                <a:gd name="connsiteX137" fmla="*/ 2007032 w 2967861"/>
                <a:gd name="connsiteY137" fmla="*/ 226936 h 2340761"/>
                <a:gd name="connsiteX138" fmla="*/ 2007032 w 2967861"/>
                <a:gd name="connsiteY138" fmla="*/ 229109 h 2340761"/>
                <a:gd name="connsiteX139" fmla="*/ 2007032 w 2967861"/>
                <a:gd name="connsiteY139" fmla="*/ 232213 h 2340761"/>
                <a:gd name="connsiteX140" fmla="*/ 2002996 w 2967861"/>
                <a:gd name="connsiteY140" fmla="*/ 243700 h 2340761"/>
                <a:gd name="connsiteX141" fmla="*/ 1950841 w 2967861"/>
                <a:gd name="connsiteY141" fmla="*/ 239354 h 2340761"/>
                <a:gd name="connsiteX142" fmla="*/ 1948668 w 2967861"/>
                <a:gd name="connsiteY142" fmla="*/ 234076 h 2340761"/>
                <a:gd name="connsiteX143" fmla="*/ 1948668 w 2967861"/>
                <a:gd name="connsiteY143" fmla="*/ 228799 h 2340761"/>
                <a:gd name="connsiteX144" fmla="*/ 1946495 w 2967861"/>
                <a:gd name="connsiteY144" fmla="*/ 223521 h 2340761"/>
                <a:gd name="connsiteX145" fmla="*/ 1946495 w 2967861"/>
                <a:gd name="connsiteY145" fmla="*/ 218243 h 2340761"/>
                <a:gd name="connsiteX146" fmla="*/ 1946495 w 2967861"/>
                <a:gd name="connsiteY146" fmla="*/ 216070 h 2340761"/>
                <a:gd name="connsiteX147" fmla="*/ 1934077 w 2967861"/>
                <a:gd name="connsiteY147" fmla="*/ 206446 h 2340761"/>
                <a:gd name="connsiteX148" fmla="*/ 1921659 w 2967861"/>
                <a:gd name="connsiteY148" fmla="*/ 204273 h 2340761"/>
                <a:gd name="connsiteX149" fmla="*/ 1904895 w 2967861"/>
                <a:gd name="connsiteY149" fmla="*/ 204273 h 2340761"/>
                <a:gd name="connsiteX150" fmla="*/ 1887200 w 2967861"/>
                <a:gd name="connsiteY150" fmla="*/ 206446 h 2340761"/>
                <a:gd name="connsiteX151" fmla="*/ 1887200 w 2967861"/>
                <a:gd name="connsiteY151" fmla="*/ 219175 h 2340761"/>
                <a:gd name="connsiteX152" fmla="*/ 1877886 w 2967861"/>
                <a:gd name="connsiteY152" fmla="*/ 219175 h 2340761"/>
                <a:gd name="connsiteX153" fmla="*/ 1877886 w 2967861"/>
                <a:gd name="connsiteY153" fmla="*/ 218243 h 2340761"/>
                <a:gd name="connsiteX154" fmla="*/ 1875713 w 2967861"/>
                <a:gd name="connsiteY154" fmla="*/ 218243 h 2340761"/>
                <a:gd name="connsiteX155" fmla="*/ 1873540 w 2967861"/>
                <a:gd name="connsiteY155" fmla="*/ 216070 h 2340761"/>
                <a:gd name="connsiteX156" fmla="*/ 1875713 w 2967861"/>
                <a:gd name="connsiteY156" fmla="*/ 206446 h 2340761"/>
                <a:gd name="connsiteX157" fmla="*/ 1877886 w 2967861"/>
                <a:gd name="connsiteY157" fmla="*/ 198996 h 2340761"/>
                <a:gd name="connsiteX158" fmla="*/ 1880060 w 2967861"/>
                <a:gd name="connsiteY158" fmla="*/ 193718 h 2340761"/>
                <a:gd name="connsiteX159" fmla="*/ 1883164 w 2967861"/>
                <a:gd name="connsiteY159" fmla="*/ 188441 h 2340761"/>
                <a:gd name="connsiteX160" fmla="*/ 1883164 w 2967861"/>
                <a:gd name="connsiteY160" fmla="*/ 182232 h 2340761"/>
                <a:gd name="connsiteX161" fmla="*/ 1873851 w 2967861"/>
                <a:gd name="connsiteY161" fmla="*/ 186578 h 2340761"/>
                <a:gd name="connsiteX162" fmla="*/ 1866710 w 2967861"/>
                <a:gd name="connsiteY162" fmla="*/ 191856 h 2340761"/>
                <a:gd name="connsiteX163" fmla="*/ 1859570 w 2967861"/>
                <a:gd name="connsiteY163" fmla="*/ 197133 h 2340761"/>
                <a:gd name="connsiteX164" fmla="*/ 1854293 w 2967861"/>
                <a:gd name="connsiteY164" fmla="*/ 203342 h 2340761"/>
                <a:gd name="connsiteX165" fmla="*/ 1851188 w 2967861"/>
                <a:gd name="connsiteY165" fmla="*/ 201169 h 2340761"/>
                <a:gd name="connsiteX166" fmla="*/ 1849015 w 2967861"/>
                <a:gd name="connsiteY166" fmla="*/ 201169 h 2340761"/>
                <a:gd name="connsiteX167" fmla="*/ 1849015 w 2967861"/>
                <a:gd name="connsiteY167" fmla="*/ 198996 h 2340761"/>
                <a:gd name="connsiteX168" fmla="*/ 1849015 w 2967861"/>
                <a:gd name="connsiteY168" fmla="*/ 196823 h 2340761"/>
                <a:gd name="connsiteX169" fmla="*/ 1849015 w 2967861"/>
                <a:gd name="connsiteY169" fmla="*/ 195891 h 2340761"/>
                <a:gd name="connsiteX170" fmla="*/ 1851188 w 2967861"/>
                <a:gd name="connsiteY170" fmla="*/ 191545 h 2340761"/>
                <a:gd name="connsiteX171" fmla="*/ 1851188 w 2967861"/>
                <a:gd name="connsiteY171" fmla="*/ 188441 h 2340761"/>
                <a:gd name="connsiteX172" fmla="*/ 1834424 w 2967861"/>
                <a:gd name="connsiteY172" fmla="*/ 186267 h 2340761"/>
                <a:gd name="connsiteX173" fmla="*/ 1819833 w 2967861"/>
                <a:gd name="connsiteY173" fmla="*/ 188441 h 2340761"/>
                <a:gd name="connsiteX174" fmla="*/ 1807415 w 2967861"/>
                <a:gd name="connsiteY174" fmla="*/ 195891 h 2340761"/>
                <a:gd name="connsiteX175" fmla="*/ 1803379 w 2967861"/>
                <a:gd name="connsiteY175" fmla="*/ 195891 h 2340761"/>
                <a:gd name="connsiteX176" fmla="*/ 1815797 w 2967861"/>
                <a:gd name="connsiteY176" fmla="*/ 180990 h 2340761"/>
                <a:gd name="connsiteX177" fmla="*/ 1832561 w 2967861"/>
                <a:gd name="connsiteY177" fmla="*/ 169503 h 2340761"/>
                <a:gd name="connsiteX178" fmla="*/ 1849325 w 2967861"/>
                <a:gd name="connsiteY178" fmla="*/ 159880 h 2340761"/>
                <a:gd name="connsiteX179" fmla="*/ 1863916 w 2967861"/>
                <a:gd name="connsiteY179" fmla="*/ 151498 h 2340761"/>
                <a:gd name="connsiteX180" fmla="*/ 1869194 w 2967861"/>
                <a:gd name="connsiteY180" fmla="*/ 141874 h 2340761"/>
                <a:gd name="connsiteX181" fmla="*/ 1873230 w 2967861"/>
                <a:gd name="connsiteY181" fmla="*/ 132250 h 2340761"/>
                <a:gd name="connsiteX182" fmla="*/ 1878507 w 2967861"/>
                <a:gd name="connsiteY182" fmla="*/ 123868 h 2340761"/>
                <a:gd name="connsiteX183" fmla="*/ 1890925 w 2967861"/>
                <a:gd name="connsiteY183" fmla="*/ 114244 h 2340761"/>
                <a:gd name="connsiteX184" fmla="*/ 1890925 w 2967861"/>
                <a:gd name="connsiteY184" fmla="*/ 90029 h 2340761"/>
                <a:gd name="connsiteX185" fmla="*/ 1881612 w 2967861"/>
                <a:gd name="connsiteY185" fmla="*/ 77301 h 2340761"/>
                <a:gd name="connsiteX186" fmla="*/ 1873230 w 2967861"/>
                <a:gd name="connsiteY186" fmla="*/ 65815 h 2340761"/>
                <a:gd name="connsiteX187" fmla="*/ 1861743 w 2967861"/>
                <a:gd name="connsiteY187" fmla="*/ 57432 h 2340761"/>
                <a:gd name="connsiteX188" fmla="*/ 1847152 w 2967861"/>
                <a:gd name="connsiteY188" fmla="*/ 49982 h 2340761"/>
                <a:gd name="connsiteX189" fmla="*/ 1847152 w 2967861"/>
                <a:gd name="connsiteY189" fmla="*/ 47809 h 2340761"/>
                <a:gd name="connsiteX190" fmla="*/ 1847152 w 2967861"/>
                <a:gd name="connsiteY190" fmla="*/ 45636 h 2340761"/>
                <a:gd name="connsiteX191" fmla="*/ 1844979 w 2967861"/>
                <a:gd name="connsiteY191" fmla="*/ 43462 h 2340761"/>
                <a:gd name="connsiteX192" fmla="*/ 1844048 w 2967861"/>
                <a:gd name="connsiteY192" fmla="*/ 45636 h 2340761"/>
                <a:gd name="connsiteX193" fmla="*/ 1827284 w 2967861"/>
                <a:gd name="connsiteY193" fmla="*/ 50913 h 2340761"/>
                <a:gd name="connsiteX194" fmla="*/ 1812693 w 2967861"/>
                <a:gd name="connsiteY194" fmla="*/ 53086 h 2340761"/>
                <a:gd name="connsiteX195" fmla="*/ 1800275 w 2967861"/>
                <a:gd name="connsiteY195" fmla="*/ 55259 h 2340761"/>
                <a:gd name="connsiteX196" fmla="*/ 1787857 w 2967861"/>
                <a:gd name="connsiteY196" fmla="*/ 60537 h 2340761"/>
                <a:gd name="connsiteX197" fmla="*/ 1780717 w 2967861"/>
                <a:gd name="connsiteY197" fmla="*/ 50913 h 2340761"/>
                <a:gd name="connsiteX198" fmla="*/ 1773577 w 2967861"/>
                <a:gd name="connsiteY198" fmla="*/ 43462 h 2340761"/>
                <a:gd name="connsiteX199" fmla="*/ 1766436 w 2967861"/>
                <a:gd name="connsiteY199" fmla="*/ 40358 h 2340761"/>
                <a:gd name="connsiteX200" fmla="*/ 1751845 w 2967861"/>
                <a:gd name="connsiteY200" fmla="*/ 36012 h 2340761"/>
                <a:gd name="connsiteX201" fmla="*/ 1752777 w 2967861"/>
                <a:gd name="connsiteY201" fmla="*/ 30734 h 2340761"/>
                <a:gd name="connsiteX202" fmla="*/ 1754950 w 2967861"/>
                <a:gd name="connsiteY202" fmla="*/ 28561 h 2340761"/>
                <a:gd name="connsiteX203" fmla="*/ 1757123 w 2967861"/>
                <a:gd name="connsiteY203" fmla="*/ 25457 h 2340761"/>
                <a:gd name="connsiteX204" fmla="*/ 1760227 w 2967861"/>
                <a:gd name="connsiteY204" fmla="*/ 23283 h 2340761"/>
                <a:gd name="connsiteX205" fmla="*/ 1762401 w 2967861"/>
                <a:gd name="connsiteY205" fmla="*/ 22352 h 2340761"/>
                <a:gd name="connsiteX206" fmla="*/ 1767678 w 2967861"/>
                <a:gd name="connsiteY206" fmla="*/ 20179 h 2340761"/>
                <a:gd name="connsiteX207" fmla="*/ 1766747 w 2967861"/>
                <a:gd name="connsiteY207" fmla="*/ 14901 h 2340761"/>
                <a:gd name="connsiteX208" fmla="*/ 1762711 w 2967861"/>
                <a:gd name="connsiteY208" fmla="*/ 10555 h 2340761"/>
                <a:gd name="connsiteX209" fmla="*/ 1760538 w 2967861"/>
                <a:gd name="connsiteY209" fmla="*/ 7451 h 2340761"/>
                <a:gd name="connsiteX210" fmla="*/ 1759607 w 2967861"/>
                <a:gd name="connsiteY210" fmla="*/ 5278 h 2340761"/>
                <a:gd name="connsiteX211" fmla="*/ 1755571 w 2967861"/>
                <a:gd name="connsiteY211" fmla="*/ 0 h 2340761"/>
                <a:gd name="connsiteX212" fmla="*/ 1735702 w 2967861"/>
                <a:gd name="connsiteY212" fmla="*/ 0 h 2340761"/>
                <a:gd name="connsiteX213" fmla="*/ 1731666 w 2967861"/>
                <a:gd name="connsiteY213" fmla="*/ 18006 h 2340761"/>
                <a:gd name="connsiteX214" fmla="*/ 1721111 w 2967861"/>
                <a:gd name="connsiteY214" fmla="*/ 28561 h 2340761"/>
                <a:gd name="connsiteX215" fmla="*/ 1708693 w 2967861"/>
                <a:gd name="connsiteY215" fmla="*/ 38185 h 2340761"/>
                <a:gd name="connsiteX216" fmla="*/ 1695034 w 2967861"/>
                <a:gd name="connsiteY216" fmla="*/ 45636 h 2340761"/>
                <a:gd name="connsiteX217" fmla="*/ 1679511 w 2967861"/>
                <a:gd name="connsiteY217" fmla="*/ 53086 h 2340761"/>
                <a:gd name="connsiteX218" fmla="*/ 1679511 w 2967861"/>
                <a:gd name="connsiteY218" fmla="*/ 73265 h 2340761"/>
                <a:gd name="connsiteX219" fmla="*/ 1674234 w 2967861"/>
                <a:gd name="connsiteY219" fmla="*/ 73265 h 2340761"/>
                <a:gd name="connsiteX220" fmla="*/ 1668025 w 2967861"/>
                <a:gd name="connsiteY220" fmla="*/ 72334 h 2340761"/>
                <a:gd name="connsiteX221" fmla="*/ 1664921 w 2967861"/>
                <a:gd name="connsiteY221" fmla="*/ 72334 h 2340761"/>
                <a:gd name="connsiteX222" fmla="*/ 1659643 w 2967861"/>
                <a:gd name="connsiteY222" fmla="*/ 70161 h 2340761"/>
                <a:gd name="connsiteX223" fmla="*/ 1653434 w 2967861"/>
                <a:gd name="connsiteY223" fmla="*/ 75438 h 2340761"/>
                <a:gd name="connsiteX224" fmla="*/ 1646294 w 2967861"/>
                <a:gd name="connsiteY224" fmla="*/ 82889 h 2340761"/>
                <a:gd name="connsiteX225" fmla="*/ 1639153 w 2967861"/>
                <a:gd name="connsiteY225" fmla="*/ 88167 h 2340761"/>
                <a:gd name="connsiteX226" fmla="*/ 1632013 w 2967861"/>
                <a:gd name="connsiteY226" fmla="*/ 94376 h 2340761"/>
                <a:gd name="connsiteX227" fmla="*/ 1626736 w 2967861"/>
                <a:gd name="connsiteY227" fmla="*/ 94376 h 2340761"/>
                <a:gd name="connsiteX228" fmla="*/ 1616181 w 2967861"/>
                <a:gd name="connsiteY228" fmla="*/ 94376 h 2340761"/>
                <a:gd name="connsiteX229" fmla="*/ 1601590 w 2967861"/>
                <a:gd name="connsiteY229" fmla="*/ 94376 h 2340761"/>
                <a:gd name="connsiteX230" fmla="*/ 1586999 w 2967861"/>
                <a:gd name="connsiteY230" fmla="*/ 94376 h 2340761"/>
                <a:gd name="connsiteX231" fmla="*/ 1575512 w 2967861"/>
                <a:gd name="connsiteY231" fmla="*/ 94376 h 2340761"/>
                <a:gd name="connsiteX232" fmla="*/ 1572408 w 2967861"/>
                <a:gd name="connsiteY232" fmla="*/ 99653 h 2340761"/>
                <a:gd name="connsiteX233" fmla="*/ 1570235 w 2967861"/>
                <a:gd name="connsiteY233" fmla="*/ 104931 h 2340761"/>
                <a:gd name="connsiteX234" fmla="*/ 1567130 w 2967861"/>
                <a:gd name="connsiteY234" fmla="*/ 110208 h 2340761"/>
                <a:gd name="connsiteX235" fmla="*/ 1564957 w 2967861"/>
                <a:gd name="connsiteY235" fmla="*/ 117659 h 2340761"/>
                <a:gd name="connsiteX236" fmla="*/ 1543226 w 2967861"/>
                <a:gd name="connsiteY236" fmla="*/ 117659 h 2340761"/>
                <a:gd name="connsiteX237" fmla="*/ 1526462 w 2967861"/>
                <a:gd name="connsiteY237" fmla="*/ 123868 h 2340761"/>
                <a:gd name="connsiteX238" fmla="*/ 1511871 w 2967861"/>
                <a:gd name="connsiteY238" fmla="*/ 130077 h 2340761"/>
                <a:gd name="connsiteX239" fmla="*/ 1497280 w 2967861"/>
                <a:gd name="connsiteY239" fmla="*/ 141563 h 2340761"/>
                <a:gd name="connsiteX240" fmla="*/ 1484862 w 2967861"/>
                <a:gd name="connsiteY240" fmla="*/ 152118 h 2340761"/>
                <a:gd name="connsiteX241" fmla="*/ 1468098 w 2967861"/>
                <a:gd name="connsiteY241" fmla="*/ 161742 h 2340761"/>
                <a:gd name="connsiteX242" fmla="*/ 1462821 w 2967861"/>
                <a:gd name="connsiteY242" fmla="*/ 180679 h 2340761"/>
                <a:gd name="connsiteX243" fmla="*/ 1459716 w 2967861"/>
                <a:gd name="connsiteY243" fmla="*/ 198685 h 2340761"/>
                <a:gd name="connsiteX244" fmla="*/ 1455680 w 2967861"/>
                <a:gd name="connsiteY244" fmla="*/ 215760 h 2340761"/>
                <a:gd name="connsiteX245" fmla="*/ 1452576 w 2967861"/>
                <a:gd name="connsiteY245" fmla="*/ 215760 h 2340761"/>
                <a:gd name="connsiteX246" fmla="*/ 1445436 w 2967861"/>
                <a:gd name="connsiteY246" fmla="*/ 198685 h 2340761"/>
                <a:gd name="connsiteX247" fmla="*/ 1419358 w 2967861"/>
                <a:gd name="connsiteY247" fmla="*/ 203963 h 2340761"/>
                <a:gd name="connsiteX248" fmla="*/ 1395454 w 2967861"/>
                <a:gd name="connsiteY248" fmla="*/ 211414 h 2340761"/>
                <a:gd name="connsiteX249" fmla="*/ 1399490 w 2967861"/>
                <a:gd name="connsiteY249" fmla="*/ 233766 h 2340761"/>
                <a:gd name="connsiteX250" fmla="*/ 1404767 w 2967861"/>
                <a:gd name="connsiteY250" fmla="*/ 253945 h 2340761"/>
                <a:gd name="connsiteX251" fmla="*/ 1410045 w 2967861"/>
                <a:gd name="connsiteY251" fmla="*/ 275055 h 2340761"/>
                <a:gd name="connsiteX252" fmla="*/ 1419358 w 2967861"/>
                <a:gd name="connsiteY252" fmla="*/ 290888 h 2340761"/>
                <a:gd name="connsiteX253" fmla="*/ 1431776 w 2967861"/>
                <a:gd name="connsiteY253" fmla="*/ 304547 h 2340761"/>
                <a:gd name="connsiteX254" fmla="*/ 1431776 w 2967861"/>
                <a:gd name="connsiteY254" fmla="*/ 312929 h 2340761"/>
                <a:gd name="connsiteX255" fmla="*/ 1416254 w 2967861"/>
                <a:gd name="connsiteY255" fmla="*/ 302374 h 2340761"/>
                <a:gd name="connsiteX256" fmla="*/ 1399490 w 2967861"/>
                <a:gd name="connsiteY256" fmla="*/ 287473 h 2340761"/>
                <a:gd name="connsiteX257" fmla="*/ 1388934 w 2967861"/>
                <a:gd name="connsiteY257" fmla="*/ 272571 h 2340761"/>
                <a:gd name="connsiteX258" fmla="*/ 1368135 w 2967861"/>
                <a:gd name="connsiteY258" fmla="*/ 272571 h 2340761"/>
                <a:gd name="connsiteX259" fmla="*/ 1352612 w 2967861"/>
                <a:gd name="connsiteY259" fmla="*/ 275676 h 2340761"/>
                <a:gd name="connsiteX260" fmla="*/ 1338953 w 2967861"/>
                <a:gd name="connsiteY260" fmla="*/ 283127 h 2340761"/>
                <a:gd name="connsiteX261" fmla="*/ 1331812 w 2967861"/>
                <a:gd name="connsiteY261" fmla="*/ 274745 h 2340761"/>
                <a:gd name="connsiteX262" fmla="*/ 1328708 w 2967861"/>
                <a:gd name="connsiteY262" fmla="*/ 263258 h 2340761"/>
                <a:gd name="connsiteX263" fmla="*/ 1324672 w 2967861"/>
                <a:gd name="connsiteY263" fmla="*/ 252703 h 2340761"/>
                <a:gd name="connsiteX264" fmla="*/ 1321568 w 2967861"/>
                <a:gd name="connsiteY264" fmla="*/ 250530 h 2340761"/>
                <a:gd name="connsiteX265" fmla="*/ 1321568 w 2967861"/>
                <a:gd name="connsiteY265" fmla="*/ 249909 h 2340761"/>
                <a:gd name="connsiteX266" fmla="*/ 1319394 w 2967861"/>
                <a:gd name="connsiteY266" fmla="*/ 249909 h 2340761"/>
                <a:gd name="connsiteX267" fmla="*/ 1316290 w 2967861"/>
                <a:gd name="connsiteY267" fmla="*/ 249909 h 2340761"/>
                <a:gd name="connsiteX268" fmla="*/ 1312254 w 2967861"/>
                <a:gd name="connsiteY268" fmla="*/ 249909 h 2340761"/>
                <a:gd name="connsiteX269" fmla="*/ 1312254 w 2967861"/>
                <a:gd name="connsiteY269" fmla="*/ 284679 h 2340761"/>
                <a:gd name="connsiteX270" fmla="*/ 1289281 w 2967861"/>
                <a:gd name="connsiteY270" fmla="*/ 305789 h 2340761"/>
                <a:gd name="connsiteX271" fmla="*/ 1294559 w 2967861"/>
                <a:gd name="connsiteY271" fmla="*/ 320691 h 2340761"/>
                <a:gd name="connsiteX272" fmla="*/ 1299837 w 2967861"/>
                <a:gd name="connsiteY272" fmla="*/ 331246 h 2340761"/>
                <a:gd name="connsiteX273" fmla="*/ 1305114 w 2967861"/>
                <a:gd name="connsiteY273" fmla="*/ 343974 h 2340761"/>
                <a:gd name="connsiteX274" fmla="*/ 1309150 w 2967861"/>
                <a:gd name="connsiteY274" fmla="*/ 362911 h 2340761"/>
                <a:gd name="connsiteX275" fmla="*/ 1329018 w 2967861"/>
                <a:gd name="connsiteY275" fmla="*/ 370362 h 2340761"/>
                <a:gd name="connsiteX276" fmla="*/ 1350750 w 2967861"/>
                <a:gd name="connsiteY276" fmla="*/ 378744 h 2340761"/>
                <a:gd name="connsiteX277" fmla="*/ 1368445 w 2967861"/>
                <a:gd name="connsiteY277" fmla="*/ 386195 h 2340761"/>
                <a:gd name="connsiteX278" fmla="*/ 1368445 w 2967861"/>
                <a:gd name="connsiteY278" fmla="*/ 392403 h 2340761"/>
                <a:gd name="connsiteX279" fmla="*/ 1350750 w 2967861"/>
                <a:gd name="connsiteY279" fmla="*/ 386195 h 2340761"/>
                <a:gd name="connsiteX280" fmla="*/ 1332123 w 2967861"/>
                <a:gd name="connsiteY280" fmla="*/ 386195 h 2340761"/>
                <a:gd name="connsiteX281" fmla="*/ 1312254 w 2967861"/>
                <a:gd name="connsiteY281" fmla="*/ 386195 h 2340761"/>
                <a:gd name="connsiteX282" fmla="*/ 1314427 w 2967861"/>
                <a:gd name="connsiteY282" fmla="*/ 401096 h 2340761"/>
                <a:gd name="connsiteX283" fmla="*/ 1316601 w 2967861"/>
                <a:gd name="connsiteY283" fmla="*/ 418170 h 2340761"/>
                <a:gd name="connsiteX284" fmla="*/ 1319705 w 2967861"/>
                <a:gd name="connsiteY284" fmla="*/ 435245 h 2340761"/>
                <a:gd name="connsiteX285" fmla="*/ 1316601 w 2967861"/>
                <a:gd name="connsiteY285" fmla="*/ 453251 h 2340761"/>
                <a:gd name="connsiteX286" fmla="*/ 1310392 w 2967861"/>
                <a:gd name="connsiteY286" fmla="*/ 464737 h 2340761"/>
                <a:gd name="connsiteX287" fmla="*/ 1303251 w 2967861"/>
                <a:gd name="connsiteY287" fmla="*/ 479639 h 2340761"/>
                <a:gd name="connsiteX288" fmla="*/ 1296111 w 2967861"/>
                <a:gd name="connsiteY288" fmla="*/ 492367 h 2340761"/>
                <a:gd name="connsiteX289" fmla="*/ 1293006 w 2967861"/>
                <a:gd name="connsiteY289" fmla="*/ 494540 h 2340761"/>
                <a:gd name="connsiteX290" fmla="*/ 1290833 w 2967861"/>
                <a:gd name="connsiteY290" fmla="*/ 495472 h 2340761"/>
                <a:gd name="connsiteX291" fmla="*/ 1289902 w 2967861"/>
                <a:gd name="connsiteY291" fmla="*/ 497645 h 2340761"/>
                <a:gd name="connsiteX292" fmla="*/ 1269102 w 2967861"/>
                <a:gd name="connsiteY292" fmla="*/ 497645 h 2340761"/>
                <a:gd name="connsiteX293" fmla="*/ 1269102 w 2967861"/>
                <a:gd name="connsiteY293" fmla="*/ 492057 h 2340761"/>
                <a:gd name="connsiteX294" fmla="*/ 1276243 w 2967861"/>
                <a:gd name="connsiteY294" fmla="*/ 489883 h 2340761"/>
                <a:gd name="connsiteX295" fmla="*/ 1282452 w 2967861"/>
                <a:gd name="connsiteY295" fmla="*/ 486779 h 2340761"/>
                <a:gd name="connsiteX296" fmla="*/ 1287729 w 2967861"/>
                <a:gd name="connsiteY296" fmla="*/ 484606 h 2340761"/>
                <a:gd name="connsiteX297" fmla="*/ 1290833 w 2967861"/>
                <a:gd name="connsiteY297" fmla="*/ 480260 h 2340761"/>
                <a:gd name="connsiteX298" fmla="*/ 1296111 w 2967861"/>
                <a:gd name="connsiteY298" fmla="*/ 477155 h 2340761"/>
                <a:gd name="connsiteX299" fmla="*/ 1296111 w 2967861"/>
                <a:gd name="connsiteY299" fmla="*/ 460081 h 2340761"/>
                <a:gd name="connsiteX300" fmla="*/ 1300147 w 2967861"/>
                <a:gd name="connsiteY300" fmla="*/ 447352 h 2340761"/>
                <a:gd name="connsiteX301" fmla="*/ 1305424 w 2967861"/>
                <a:gd name="connsiteY301" fmla="*/ 435866 h 2340761"/>
                <a:gd name="connsiteX302" fmla="*/ 1302320 w 2967861"/>
                <a:gd name="connsiteY302" fmla="*/ 429657 h 2340761"/>
                <a:gd name="connsiteX303" fmla="*/ 1300147 w 2967861"/>
                <a:gd name="connsiteY303" fmla="*/ 423448 h 2340761"/>
                <a:gd name="connsiteX304" fmla="*/ 1296111 w 2967861"/>
                <a:gd name="connsiteY304" fmla="*/ 420344 h 2340761"/>
                <a:gd name="connsiteX305" fmla="*/ 1293006 w 2967861"/>
                <a:gd name="connsiteY305" fmla="*/ 415997 h 2340761"/>
                <a:gd name="connsiteX306" fmla="*/ 1290833 w 2967861"/>
                <a:gd name="connsiteY306" fmla="*/ 412893 h 2340761"/>
                <a:gd name="connsiteX307" fmla="*/ 1289902 w 2967861"/>
                <a:gd name="connsiteY307" fmla="*/ 407615 h 2340761"/>
                <a:gd name="connsiteX308" fmla="*/ 1289902 w 2967861"/>
                <a:gd name="connsiteY308" fmla="*/ 400165 h 2340761"/>
                <a:gd name="connsiteX309" fmla="*/ 1293006 w 2967861"/>
                <a:gd name="connsiteY309" fmla="*/ 390541 h 2340761"/>
                <a:gd name="connsiteX310" fmla="*/ 1296111 w 2967861"/>
                <a:gd name="connsiteY310" fmla="*/ 379054 h 2340761"/>
                <a:gd name="connsiteX311" fmla="*/ 1296111 w 2967861"/>
                <a:gd name="connsiteY311" fmla="*/ 366326 h 2340761"/>
                <a:gd name="connsiteX312" fmla="*/ 1293006 w 2967861"/>
                <a:gd name="connsiteY312" fmla="*/ 355771 h 2340761"/>
                <a:gd name="connsiteX313" fmla="*/ 1289902 w 2967861"/>
                <a:gd name="connsiteY313" fmla="*/ 340870 h 2340761"/>
                <a:gd name="connsiteX314" fmla="*/ 1283693 w 2967861"/>
                <a:gd name="connsiteY314" fmla="*/ 328141 h 2340761"/>
                <a:gd name="connsiteX315" fmla="*/ 1280589 w 2967861"/>
                <a:gd name="connsiteY315" fmla="*/ 318517 h 2340761"/>
                <a:gd name="connsiteX316" fmla="*/ 1282762 w 2967861"/>
                <a:gd name="connsiteY316" fmla="*/ 311067 h 2340761"/>
                <a:gd name="connsiteX317" fmla="*/ 1283693 w 2967861"/>
                <a:gd name="connsiteY317" fmla="*/ 299580 h 2340761"/>
                <a:gd name="connsiteX318" fmla="*/ 1287729 w 2967861"/>
                <a:gd name="connsiteY318" fmla="*/ 286852 h 2340761"/>
                <a:gd name="connsiteX319" fmla="*/ 1290833 w 2967861"/>
                <a:gd name="connsiteY319" fmla="*/ 271951 h 2340761"/>
                <a:gd name="connsiteX320" fmla="*/ 1293006 w 2967861"/>
                <a:gd name="connsiteY320" fmla="*/ 257049 h 2340761"/>
                <a:gd name="connsiteX321" fmla="*/ 1285866 w 2967861"/>
                <a:gd name="connsiteY321" fmla="*/ 249598 h 2340761"/>
                <a:gd name="connsiteX322" fmla="*/ 1280589 w 2967861"/>
                <a:gd name="connsiteY322" fmla="*/ 239975 h 2340761"/>
                <a:gd name="connsiteX323" fmla="*/ 1260720 w 2967861"/>
                <a:gd name="connsiteY323" fmla="*/ 239043 h 2340761"/>
                <a:gd name="connsiteX324" fmla="*/ 1243956 w 2967861"/>
                <a:gd name="connsiteY324" fmla="*/ 239975 h 2340761"/>
                <a:gd name="connsiteX325" fmla="*/ 1234643 w 2967861"/>
                <a:gd name="connsiteY325" fmla="*/ 246184 h 2340761"/>
                <a:gd name="connsiteX326" fmla="*/ 1227502 w 2967861"/>
                <a:gd name="connsiteY326" fmla="*/ 254566 h 2340761"/>
                <a:gd name="connsiteX327" fmla="*/ 1222225 w 2967861"/>
                <a:gd name="connsiteY327" fmla="*/ 266052 h 2340761"/>
                <a:gd name="connsiteX328" fmla="*/ 1218189 w 2967861"/>
                <a:gd name="connsiteY328" fmla="*/ 276607 h 2340761"/>
                <a:gd name="connsiteX329" fmla="*/ 1215085 w 2967861"/>
                <a:gd name="connsiteY329" fmla="*/ 290267 h 2340761"/>
                <a:gd name="connsiteX330" fmla="*/ 1211049 w 2967861"/>
                <a:gd name="connsiteY330" fmla="*/ 300822 h 2340761"/>
                <a:gd name="connsiteX331" fmla="*/ 1203909 w 2967861"/>
                <a:gd name="connsiteY331" fmla="*/ 310446 h 2340761"/>
                <a:gd name="connsiteX332" fmla="*/ 1193353 w 2967861"/>
                <a:gd name="connsiteY332" fmla="*/ 317896 h 2340761"/>
                <a:gd name="connsiteX333" fmla="*/ 1196458 w 2967861"/>
                <a:gd name="connsiteY333" fmla="*/ 338075 h 2340761"/>
                <a:gd name="connsiteX334" fmla="*/ 1198631 w 2967861"/>
                <a:gd name="connsiteY334" fmla="*/ 352977 h 2340761"/>
                <a:gd name="connsiteX335" fmla="*/ 1202667 w 2967861"/>
                <a:gd name="connsiteY335" fmla="*/ 370051 h 2340761"/>
                <a:gd name="connsiteX336" fmla="*/ 1200494 w 2967861"/>
                <a:gd name="connsiteY336" fmla="*/ 392403 h 2340761"/>
                <a:gd name="connsiteX337" fmla="*/ 1217258 w 2967861"/>
                <a:gd name="connsiteY337" fmla="*/ 392403 h 2340761"/>
                <a:gd name="connsiteX338" fmla="*/ 1218189 w 2967861"/>
                <a:gd name="connsiteY338" fmla="*/ 399854 h 2340761"/>
                <a:gd name="connsiteX339" fmla="*/ 1222225 w 2967861"/>
                <a:gd name="connsiteY339" fmla="*/ 405132 h 2340761"/>
                <a:gd name="connsiteX340" fmla="*/ 1224398 w 2967861"/>
                <a:gd name="connsiteY340" fmla="*/ 410409 h 2340761"/>
                <a:gd name="connsiteX341" fmla="*/ 1227502 w 2967861"/>
                <a:gd name="connsiteY341" fmla="*/ 414756 h 2340761"/>
                <a:gd name="connsiteX342" fmla="*/ 1232780 w 2967861"/>
                <a:gd name="connsiteY342" fmla="*/ 420033 h 2340761"/>
                <a:gd name="connsiteX343" fmla="*/ 1231849 w 2967861"/>
                <a:gd name="connsiteY343" fmla="*/ 423138 h 2340761"/>
                <a:gd name="connsiteX344" fmla="*/ 1231849 w 2967861"/>
                <a:gd name="connsiteY344" fmla="*/ 425311 h 2340761"/>
                <a:gd name="connsiteX345" fmla="*/ 1229676 w 2967861"/>
                <a:gd name="connsiteY345" fmla="*/ 427484 h 2340761"/>
                <a:gd name="connsiteX346" fmla="*/ 1220362 w 2967861"/>
                <a:gd name="connsiteY346" fmla="*/ 423138 h 2340761"/>
                <a:gd name="connsiteX347" fmla="*/ 1205771 w 2967861"/>
                <a:gd name="connsiteY347" fmla="*/ 415687 h 2340761"/>
                <a:gd name="connsiteX348" fmla="*/ 1190249 w 2967861"/>
                <a:gd name="connsiteY348" fmla="*/ 402959 h 2340761"/>
                <a:gd name="connsiteX349" fmla="*/ 1171622 w 2967861"/>
                <a:gd name="connsiteY349" fmla="*/ 390230 h 2340761"/>
                <a:gd name="connsiteX350" fmla="*/ 1159204 w 2967861"/>
                <a:gd name="connsiteY350" fmla="*/ 377502 h 2340761"/>
                <a:gd name="connsiteX351" fmla="*/ 1149891 w 2967861"/>
                <a:gd name="connsiteY351" fmla="*/ 366016 h 2340761"/>
                <a:gd name="connsiteX352" fmla="*/ 1142751 w 2967861"/>
                <a:gd name="connsiteY352" fmla="*/ 366016 h 2340761"/>
                <a:gd name="connsiteX353" fmla="*/ 1135611 w 2967861"/>
                <a:gd name="connsiteY353" fmla="*/ 366016 h 2340761"/>
                <a:gd name="connsiteX354" fmla="*/ 1130333 w 2967861"/>
                <a:gd name="connsiteY354" fmla="*/ 363842 h 2340761"/>
                <a:gd name="connsiteX355" fmla="*/ 1126297 w 2967861"/>
                <a:gd name="connsiteY355" fmla="*/ 362911 h 2340761"/>
                <a:gd name="connsiteX356" fmla="*/ 1119157 w 2967861"/>
                <a:gd name="connsiteY356" fmla="*/ 366016 h 2340761"/>
                <a:gd name="connsiteX357" fmla="*/ 1116052 w 2967861"/>
                <a:gd name="connsiteY357" fmla="*/ 368189 h 2340761"/>
                <a:gd name="connsiteX358" fmla="*/ 1112017 w 2967861"/>
                <a:gd name="connsiteY358" fmla="*/ 371293 h 2340761"/>
                <a:gd name="connsiteX359" fmla="*/ 1106739 w 2967861"/>
                <a:gd name="connsiteY359" fmla="*/ 375639 h 2340761"/>
                <a:gd name="connsiteX360" fmla="*/ 1106739 w 2967861"/>
                <a:gd name="connsiteY360" fmla="*/ 383090 h 2340761"/>
                <a:gd name="connsiteX361" fmla="*/ 1106739 w 2967861"/>
                <a:gd name="connsiteY361" fmla="*/ 388368 h 2340761"/>
                <a:gd name="connsiteX362" fmla="*/ 1108912 w 2967861"/>
                <a:gd name="connsiteY362" fmla="*/ 392714 h 2340761"/>
                <a:gd name="connsiteX363" fmla="*/ 1111085 w 2967861"/>
                <a:gd name="connsiteY363" fmla="*/ 395818 h 2340761"/>
                <a:gd name="connsiteX364" fmla="*/ 1114190 w 2967861"/>
                <a:gd name="connsiteY364" fmla="*/ 400165 h 2340761"/>
                <a:gd name="connsiteX365" fmla="*/ 1114190 w 2967861"/>
                <a:gd name="connsiteY365" fmla="*/ 405442 h 2340761"/>
                <a:gd name="connsiteX366" fmla="*/ 1112017 w 2967861"/>
                <a:gd name="connsiteY366" fmla="*/ 410720 h 2340761"/>
                <a:gd name="connsiteX367" fmla="*/ 1112017 w 2967861"/>
                <a:gd name="connsiteY367" fmla="*/ 415066 h 2340761"/>
                <a:gd name="connsiteX368" fmla="*/ 1111085 w 2967861"/>
                <a:gd name="connsiteY368" fmla="*/ 415997 h 2340761"/>
                <a:gd name="connsiteX369" fmla="*/ 1108912 w 2967861"/>
                <a:gd name="connsiteY369" fmla="*/ 420344 h 2340761"/>
                <a:gd name="connsiteX370" fmla="*/ 1106739 w 2967861"/>
                <a:gd name="connsiteY370" fmla="*/ 423448 h 2340761"/>
                <a:gd name="connsiteX371" fmla="*/ 1099599 w 2967861"/>
                <a:gd name="connsiteY371" fmla="*/ 422517 h 2340761"/>
                <a:gd name="connsiteX372" fmla="*/ 1096495 w 2967861"/>
                <a:gd name="connsiteY372" fmla="*/ 422517 h 2340761"/>
                <a:gd name="connsiteX373" fmla="*/ 1094321 w 2967861"/>
                <a:gd name="connsiteY373" fmla="*/ 420344 h 2340761"/>
                <a:gd name="connsiteX374" fmla="*/ 1092148 w 2967861"/>
                <a:gd name="connsiteY374" fmla="*/ 418170 h 2340761"/>
                <a:gd name="connsiteX375" fmla="*/ 1089044 w 2967861"/>
                <a:gd name="connsiteY375" fmla="*/ 415066 h 2340761"/>
                <a:gd name="connsiteX376" fmla="*/ 1086871 w 2967861"/>
                <a:gd name="connsiteY376" fmla="*/ 412893 h 2340761"/>
                <a:gd name="connsiteX377" fmla="*/ 1083766 w 2967861"/>
                <a:gd name="connsiteY377" fmla="*/ 412893 h 2340761"/>
                <a:gd name="connsiteX378" fmla="*/ 1072280 w 2967861"/>
                <a:gd name="connsiteY378" fmla="*/ 415997 h 2340761"/>
                <a:gd name="connsiteX379" fmla="*/ 1061724 w 2967861"/>
                <a:gd name="connsiteY379" fmla="*/ 420344 h 2340761"/>
                <a:gd name="connsiteX380" fmla="*/ 1048065 w 2967861"/>
                <a:gd name="connsiteY380" fmla="*/ 425621 h 2340761"/>
                <a:gd name="connsiteX381" fmla="*/ 1035647 w 2967861"/>
                <a:gd name="connsiteY381" fmla="*/ 430899 h 2340761"/>
                <a:gd name="connsiteX382" fmla="*/ 1030369 w 2967861"/>
                <a:gd name="connsiteY382" fmla="*/ 436176 h 2340761"/>
                <a:gd name="connsiteX383" fmla="*/ 1021056 w 2967861"/>
                <a:gd name="connsiteY383" fmla="*/ 436176 h 2340761"/>
                <a:gd name="connsiteX384" fmla="*/ 1028196 w 2967861"/>
                <a:gd name="connsiteY384" fmla="*/ 425621 h 2340761"/>
                <a:gd name="connsiteX385" fmla="*/ 1035336 w 2967861"/>
                <a:gd name="connsiteY385" fmla="*/ 420344 h 2340761"/>
                <a:gd name="connsiteX386" fmla="*/ 1044650 w 2967861"/>
                <a:gd name="connsiteY386" fmla="*/ 415066 h 2340761"/>
                <a:gd name="connsiteX387" fmla="*/ 1053963 w 2967861"/>
                <a:gd name="connsiteY387" fmla="*/ 407615 h 2340761"/>
                <a:gd name="connsiteX388" fmla="*/ 1040304 w 2967861"/>
                <a:gd name="connsiteY388" fmla="*/ 403269 h 2340761"/>
                <a:gd name="connsiteX389" fmla="*/ 1025713 w 2967861"/>
                <a:gd name="connsiteY389" fmla="*/ 400165 h 2340761"/>
                <a:gd name="connsiteX390" fmla="*/ 1010190 w 2967861"/>
                <a:gd name="connsiteY390" fmla="*/ 400165 h 2340761"/>
                <a:gd name="connsiteX391" fmla="*/ 1008017 w 2967861"/>
                <a:gd name="connsiteY391" fmla="*/ 407615 h 2340761"/>
                <a:gd name="connsiteX392" fmla="*/ 1008017 w 2967861"/>
                <a:gd name="connsiteY392" fmla="*/ 412893 h 2340761"/>
                <a:gd name="connsiteX393" fmla="*/ 1005844 w 2967861"/>
                <a:gd name="connsiteY393" fmla="*/ 415997 h 2340761"/>
                <a:gd name="connsiteX394" fmla="*/ 1003671 w 2967861"/>
                <a:gd name="connsiteY394" fmla="*/ 420344 h 2340761"/>
                <a:gd name="connsiteX395" fmla="*/ 1000567 w 2967861"/>
                <a:gd name="connsiteY395" fmla="*/ 423448 h 2340761"/>
                <a:gd name="connsiteX396" fmla="*/ 1000567 w 2967861"/>
                <a:gd name="connsiteY396" fmla="*/ 427794 h 2340761"/>
                <a:gd name="connsiteX397" fmla="*/ 996531 w 2967861"/>
                <a:gd name="connsiteY397" fmla="*/ 425621 h 2340761"/>
                <a:gd name="connsiteX398" fmla="*/ 995600 w 2967861"/>
                <a:gd name="connsiteY398" fmla="*/ 422517 h 2340761"/>
                <a:gd name="connsiteX399" fmla="*/ 993426 w 2967861"/>
                <a:gd name="connsiteY399" fmla="*/ 420344 h 2340761"/>
                <a:gd name="connsiteX400" fmla="*/ 991253 w 2967861"/>
                <a:gd name="connsiteY400" fmla="*/ 415997 h 2340761"/>
                <a:gd name="connsiteX401" fmla="*/ 990322 w 2967861"/>
                <a:gd name="connsiteY401" fmla="*/ 412893 h 2340761"/>
                <a:gd name="connsiteX402" fmla="*/ 986286 w 2967861"/>
                <a:gd name="connsiteY402" fmla="*/ 410720 h 2340761"/>
                <a:gd name="connsiteX403" fmla="*/ 983182 w 2967861"/>
                <a:gd name="connsiteY403" fmla="*/ 408547 h 2340761"/>
                <a:gd name="connsiteX404" fmla="*/ 981009 w 2967861"/>
                <a:gd name="connsiteY404" fmla="*/ 410720 h 2340761"/>
                <a:gd name="connsiteX405" fmla="*/ 975731 w 2967861"/>
                <a:gd name="connsiteY405" fmla="*/ 410720 h 2340761"/>
                <a:gd name="connsiteX406" fmla="*/ 969522 w 2967861"/>
                <a:gd name="connsiteY406" fmla="*/ 412893 h 2340761"/>
                <a:gd name="connsiteX407" fmla="*/ 957104 w 2967861"/>
                <a:gd name="connsiteY407" fmla="*/ 429967 h 2340761"/>
                <a:gd name="connsiteX408" fmla="*/ 942513 w 2967861"/>
                <a:gd name="connsiteY408" fmla="*/ 443627 h 2340761"/>
                <a:gd name="connsiteX409" fmla="*/ 930095 w 2967861"/>
                <a:gd name="connsiteY409" fmla="*/ 460702 h 2340761"/>
                <a:gd name="connsiteX410" fmla="*/ 932269 w 2967861"/>
                <a:gd name="connsiteY410" fmla="*/ 465979 h 2340761"/>
                <a:gd name="connsiteX411" fmla="*/ 932269 w 2967861"/>
                <a:gd name="connsiteY411" fmla="*/ 470325 h 2340761"/>
                <a:gd name="connsiteX412" fmla="*/ 932269 w 2967861"/>
                <a:gd name="connsiteY412" fmla="*/ 475603 h 2340761"/>
                <a:gd name="connsiteX413" fmla="*/ 932269 w 2967861"/>
                <a:gd name="connsiteY413" fmla="*/ 479949 h 2340761"/>
                <a:gd name="connsiteX414" fmla="*/ 930095 w 2967861"/>
                <a:gd name="connsiteY414" fmla="*/ 485227 h 2340761"/>
                <a:gd name="connsiteX415" fmla="*/ 926060 w 2967861"/>
                <a:gd name="connsiteY415" fmla="*/ 487400 h 2340761"/>
                <a:gd name="connsiteX416" fmla="*/ 925128 w 2967861"/>
                <a:gd name="connsiteY416" fmla="*/ 487400 h 2340761"/>
                <a:gd name="connsiteX417" fmla="*/ 922955 w 2967861"/>
                <a:gd name="connsiteY417" fmla="*/ 488331 h 2340761"/>
                <a:gd name="connsiteX418" fmla="*/ 920782 w 2967861"/>
                <a:gd name="connsiteY418" fmla="*/ 488331 h 2340761"/>
                <a:gd name="connsiteX419" fmla="*/ 915504 w 2967861"/>
                <a:gd name="connsiteY419" fmla="*/ 488331 h 2340761"/>
                <a:gd name="connsiteX420" fmla="*/ 911469 w 2967861"/>
                <a:gd name="connsiteY420" fmla="*/ 487400 h 2340761"/>
                <a:gd name="connsiteX421" fmla="*/ 908364 w 2967861"/>
                <a:gd name="connsiteY421" fmla="*/ 485227 h 2340761"/>
                <a:gd name="connsiteX422" fmla="*/ 906191 w 2967861"/>
                <a:gd name="connsiteY422" fmla="*/ 483054 h 2340761"/>
                <a:gd name="connsiteX423" fmla="*/ 900914 w 2967861"/>
                <a:gd name="connsiteY423" fmla="*/ 480881 h 2340761"/>
                <a:gd name="connsiteX424" fmla="*/ 900914 w 2967861"/>
                <a:gd name="connsiteY424" fmla="*/ 460702 h 2340761"/>
                <a:gd name="connsiteX425" fmla="*/ 908054 w 2967861"/>
                <a:gd name="connsiteY425" fmla="*/ 460702 h 2340761"/>
                <a:gd name="connsiteX426" fmla="*/ 911158 w 2967861"/>
                <a:gd name="connsiteY426" fmla="*/ 458528 h 2340761"/>
                <a:gd name="connsiteX427" fmla="*/ 913331 w 2967861"/>
                <a:gd name="connsiteY427" fmla="*/ 458528 h 2340761"/>
                <a:gd name="connsiteX428" fmla="*/ 917367 w 2967861"/>
                <a:gd name="connsiteY428" fmla="*/ 457597 h 2340761"/>
                <a:gd name="connsiteX429" fmla="*/ 917367 w 2967861"/>
                <a:gd name="connsiteY429" fmla="*/ 447973 h 2340761"/>
                <a:gd name="connsiteX430" fmla="*/ 911158 w 2967861"/>
                <a:gd name="connsiteY430" fmla="*/ 438349 h 2340761"/>
                <a:gd name="connsiteX431" fmla="*/ 904018 w 2967861"/>
                <a:gd name="connsiteY431" fmla="*/ 427794 h 2340761"/>
                <a:gd name="connsiteX432" fmla="*/ 896878 w 2967861"/>
                <a:gd name="connsiteY432" fmla="*/ 420344 h 2340761"/>
                <a:gd name="connsiteX433" fmla="*/ 866765 w 2967861"/>
                <a:gd name="connsiteY433" fmla="*/ 420344 h 2340761"/>
                <a:gd name="connsiteX434" fmla="*/ 873905 w 2967861"/>
                <a:gd name="connsiteY434" fmla="*/ 464737 h 2340761"/>
                <a:gd name="connsiteX435" fmla="*/ 877009 w 2967861"/>
                <a:gd name="connsiteY435" fmla="*/ 504785 h 2340761"/>
                <a:gd name="connsiteX436" fmla="*/ 869869 w 2967861"/>
                <a:gd name="connsiteY436" fmla="*/ 502612 h 2340761"/>
                <a:gd name="connsiteX437" fmla="*/ 862729 w 2967861"/>
                <a:gd name="connsiteY437" fmla="*/ 501680 h 2340761"/>
                <a:gd name="connsiteX438" fmla="*/ 855588 w 2967861"/>
                <a:gd name="connsiteY438" fmla="*/ 499507 h 2340761"/>
                <a:gd name="connsiteX439" fmla="*/ 850311 w 2967861"/>
                <a:gd name="connsiteY439" fmla="*/ 497334 h 2340761"/>
                <a:gd name="connsiteX440" fmla="*/ 840997 w 2967861"/>
                <a:gd name="connsiteY440" fmla="*/ 510062 h 2340761"/>
                <a:gd name="connsiteX441" fmla="*/ 830442 w 2967861"/>
                <a:gd name="connsiteY441" fmla="*/ 521549 h 2340761"/>
                <a:gd name="connsiteX442" fmla="*/ 813678 w 2967861"/>
                <a:gd name="connsiteY442" fmla="*/ 529000 h 2340761"/>
                <a:gd name="connsiteX443" fmla="*/ 815851 w 2967861"/>
                <a:gd name="connsiteY443" fmla="*/ 534277 h 2340761"/>
                <a:gd name="connsiteX444" fmla="*/ 815851 w 2967861"/>
                <a:gd name="connsiteY444" fmla="*/ 537382 h 2340761"/>
                <a:gd name="connsiteX445" fmla="*/ 815851 w 2967861"/>
                <a:gd name="connsiteY445" fmla="*/ 539555 h 2340761"/>
                <a:gd name="connsiteX446" fmla="*/ 818025 w 2967861"/>
                <a:gd name="connsiteY446" fmla="*/ 541728 h 2340761"/>
                <a:gd name="connsiteX447" fmla="*/ 818956 w 2967861"/>
                <a:gd name="connsiteY447" fmla="*/ 543901 h 2340761"/>
                <a:gd name="connsiteX448" fmla="*/ 821129 w 2967861"/>
                <a:gd name="connsiteY448" fmla="*/ 544832 h 2340761"/>
                <a:gd name="connsiteX449" fmla="*/ 821129 w 2967861"/>
                <a:gd name="connsiteY449" fmla="*/ 551041 h 2340761"/>
                <a:gd name="connsiteX450" fmla="*/ 818956 w 2967861"/>
                <a:gd name="connsiteY450" fmla="*/ 556319 h 2340761"/>
                <a:gd name="connsiteX451" fmla="*/ 818025 w 2967861"/>
                <a:gd name="connsiteY451" fmla="*/ 558492 h 2340761"/>
                <a:gd name="connsiteX452" fmla="*/ 815851 w 2967861"/>
                <a:gd name="connsiteY452" fmla="*/ 561596 h 2340761"/>
                <a:gd name="connsiteX453" fmla="*/ 813678 w 2967861"/>
                <a:gd name="connsiteY453" fmla="*/ 565943 h 2340761"/>
                <a:gd name="connsiteX454" fmla="*/ 799087 w 2967861"/>
                <a:gd name="connsiteY454" fmla="*/ 559734 h 2340761"/>
                <a:gd name="connsiteX455" fmla="*/ 786669 w 2967861"/>
                <a:gd name="connsiteY455" fmla="*/ 552283 h 2340761"/>
                <a:gd name="connsiteX456" fmla="*/ 774252 w 2967861"/>
                <a:gd name="connsiteY456" fmla="*/ 544832 h 2340761"/>
                <a:gd name="connsiteX457" fmla="*/ 774252 w 2967861"/>
                <a:gd name="connsiteY457" fmla="*/ 549179 h 2340761"/>
                <a:gd name="connsiteX458" fmla="*/ 767732 w 2967861"/>
                <a:gd name="connsiteY458" fmla="*/ 549179 h 2340761"/>
                <a:gd name="connsiteX459" fmla="*/ 767732 w 2967861"/>
                <a:gd name="connsiteY459" fmla="*/ 559734 h 2340761"/>
                <a:gd name="connsiteX460" fmla="*/ 769906 w 2967861"/>
                <a:gd name="connsiteY460" fmla="*/ 569358 h 2340761"/>
                <a:gd name="connsiteX461" fmla="*/ 772079 w 2967861"/>
                <a:gd name="connsiteY461" fmla="*/ 582086 h 2340761"/>
                <a:gd name="connsiteX462" fmla="*/ 764938 w 2967861"/>
                <a:gd name="connsiteY462" fmla="*/ 581155 h 2340761"/>
                <a:gd name="connsiteX463" fmla="*/ 760903 w 2967861"/>
                <a:gd name="connsiteY463" fmla="*/ 576808 h 2340761"/>
                <a:gd name="connsiteX464" fmla="*/ 755625 w 2967861"/>
                <a:gd name="connsiteY464" fmla="*/ 574635 h 2340761"/>
                <a:gd name="connsiteX465" fmla="*/ 752520 w 2967861"/>
                <a:gd name="connsiteY465" fmla="*/ 569358 h 2340761"/>
                <a:gd name="connsiteX466" fmla="*/ 748485 w 2967861"/>
                <a:gd name="connsiteY466" fmla="*/ 559734 h 2340761"/>
                <a:gd name="connsiteX467" fmla="*/ 745380 w 2967861"/>
                <a:gd name="connsiteY467" fmla="*/ 544832 h 2340761"/>
                <a:gd name="connsiteX468" fmla="*/ 743207 w 2967861"/>
                <a:gd name="connsiteY468" fmla="*/ 526827 h 2340761"/>
                <a:gd name="connsiteX469" fmla="*/ 741034 w 2967861"/>
                <a:gd name="connsiteY469" fmla="*/ 509752 h 2340761"/>
                <a:gd name="connsiteX470" fmla="*/ 738861 w 2967861"/>
                <a:gd name="connsiteY470" fmla="*/ 497024 h 2340761"/>
                <a:gd name="connsiteX471" fmla="*/ 753452 w 2967861"/>
                <a:gd name="connsiteY471" fmla="*/ 502301 h 2340761"/>
                <a:gd name="connsiteX472" fmla="*/ 768043 w 2967861"/>
                <a:gd name="connsiteY472" fmla="*/ 509752 h 2340761"/>
                <a:gd name="connsiteX473" fmla="*/ 784807 w 2967861"/>
                <a:gd name="connsiteY473" fmla="*/ 517203 h 2340761"/>
                <a:gd name="connsiteX474" fmla="*/ 802502 w 2967861"/>
                <a:gd name="connsiteY474" fmla="*/ 517203 h 2340761"/>
                <a:gd name="connsiteX475" fmla="*/ 819266 w 2967861"/>
                <a:gd name="connsiteY475" fmla="*/ 508821 h 2340761"/>
                <a:gd name="connsiteX476" fmla="*/ 831684 w 2967861"/>
                <a:gd name="connsiteY476" fmla="*/ 495161 h 2340761"/>
                <a:gd name="connsiteX477" fmla="*/ 833857 w 2967861"/>
                <a:gd name="connsiteY477" fmla="*/ 479328 h 2340761"/>
                <a:gd name="connsiteX478" fmla="*/ 830753 w 2967861"/>
                <a:gd name="connsiteY478" fmla="*/ 462254 h 2340761"/>
                <a:gd name="connsiteX479" fmla="*/ 819266 w 2967861"/>
                <a:gd name="connsiteY479" fmla="*/ 445179 h 2340761"/>
                <a:gd name="connsiteX480" fmla="*/ 806848 w 2967861"/>
                <a:gd name="connsiteY480" fmla="*/ 429347 h 2340761"/>
                <a:gd name="connsiteX481" fmla="*/ 792258 w 2967861"/>
                <a:gd name="connsiteY481" fmla="*/ 414445 h 2340761"/>
                <a:gd name="connsiteX482" fmla="*/ 777667 w 2967861"/>
                <a:gd name="connsiteY482" fmla="*/ 402959 h 2340761"/>
                <a:gd name="connsiteX483" fmla="*/ 765249 w 2967861"/>
                <a:gd name="connsiteY483" fmla="*/ 395508 h 2340761"/>
                <a:gd name="connsiteX484" fmla="*/ 732031 w 2967861"/>
                <a:gd name="connsiteY484" fmla="*/ 392403 h 2340761"/>
                <a:gd name="connsiteX485" fmla="*/ 726753 w 2967861"/>
                <a:gd name="connsiteY485" fmla="*/ 386195 h 2340761"/>
                <a:gd name="connsiteX486" fmla="*/ 721476 w 2967861"/>
                <a:gd name="connsiteY486" fmla="*/ 380917 h 2340761"/>
                <a:gd name="connsiteX487" fmla="*/ 719303 w 2967861"/>
                <a:gd name="connsiteY487" fmla="*/ 375639 h 2340761"/>
                <a:gd name="connsiteX488" fmla="*/ 717130 w 2967861"/>
                <a:gd name="connsiteY488" fmla="*/ 371293 h 2340761"/>
                <a:gd name="connsiteX489" fmla="*/ 711852 w 2967861"/>
                <a:gd name="connsiteY489" fmla="*/ 371293 h 2340761"/>
                <a:gd name="connsiteX490" fmla="*/ 704712 w 2967861"/>
                <a:gd name="connsiteY490" fmla="*/ 373466 h 2340761"/>
                <a:gd name="connsiteX491" fmla="*/ 692294 w 2967861"/>
                <a:gd name="connsiteY491" fmla="*/ 378744 h 2340761"/>
                <a:gd name="connsiteX492" fmla="*/ 690121 w 2967861"/>
                <a:gd name="connsiteY492" fmla="*/ 375639 h 2340761"/>
                <a:gd name="connsiteX493" fmla="*/ 689190 w 2967861"/>
                <a:gd name="connsiteY493" fmla="*/ 373466 h 2340761"/>
                <a:gd name="connsiteX494" fmla="*/ 687016 w 2967861"/>
                <a:gd name="connsiteY494" fmla="*/ 373466 h 2340761"/>
                <a:gd name="connsiteX495" fmla="*/ 684843 w 2967861"/>
                <a:gd name="connsiteY495" fmla="*/ 370362 h 2340761"/>
                <a:gd name="connsiteX496" fmla="*/ 684843 w 2967861"/>
                <a:gd name="connsiteY496" fmla="*/ 366016 h 2340761"/>
                <a:gd name="connsiteX497" fmla="*/ 687016 w 2967861"/>
                <a:gd name="connsiteY497" fmla="*/ 363842 h 2340761"/>
                <a:gd name="connsiteX498" fmla="*/ 687016 w 2967861"/>
                <a:gd name="connsiteY498" fmla="*/ 362911 h 2340761"/>
                <a:gd name="connsiteX499" fmla="*/ 689190 w 2967861"/>
                <a:gd name="connsiteY499" fmla="*/ 362911 h 2340761"/>
                <a:gd name="connsiteX500" fmla="*/ 690121 w 2967861"/>
                <a:gd name="connsiteY500" fmla="*/ 360738 h 2340761"/>
                <a:gd name="connsiteX501" fmla="*/ 692294 w 2967861"/>
                <a:gd name="connsiteY501" fmla="*/ 358565 h 2340761"/>
                <a:gd name="connsiteX502" fmla="*/ 689190 w 2967861"/>
                <a:gd name="connsiteY502" fmla="*/ 343664 h 2340761"/>
                <a:gd name="connsiteX503" fmla="*/ 682981 w 2967861"/>
                <a:gd name="connsiteY503" fmla="*/ 336213 h 2340761"/>
                <a:gd name="connsiteX504" fmla="*/ 675840 w 2967861"/>
                <a:gd name="connsiteY504" fmla="*/ 334040 h 2340761"/>
                <a:gd name="connsiteX505" fmla="*/ 668700 w 2967861"/>
                <a:gd name="connsiteY505" fmla="*/ 333108 h 2340761"/>
                <a:gd name="connsiteX506" fmla="*/ 660318 w 2967861"/>
                <a:gd name="connsiteY506" fmla="*/ 328762 h 2340761"/>
                <a:gd name="connsiteX507" fmla="*/ 653178 w 2967861"/>
                <a:gd name="connsiteY507" fmla="*/ 321311 h 2340761"/>
                <a:gd name="connsiteX508" fmla="*/ 636414 w 2967861"/>
                <a:gd name="connsiteY508" fmla="*/ 323485 h 2340761"/>
                <a:gd name="connsiteX509" fmla="*/ 619650 w 2967861"/>
                <a:gd name="connsiteY509" fmla="*/ 327831 h 2340761"/>
                <a:gd name="connsiteX510" fmla="*/ 607232 w 2967861"/>
                <a:gd name="connsiteY510" fmla="*/ 330935 h 2340761"/>
                <a:gd name="connsiteX511" fmla="*/ 595745 w 2967861"/>
                <a:gd name="connsiteY511" fmla="*/ 340559 h 2340761"/>
                <a:gd name="connsiteX512" fmla="*/ 589536 w 2967861"/>
                <a:gd name="connsiteY512" fmla="*/ 355460 h 2340761"/>
                <a:gd name="connsiteX513" fmla="*/ 583328 w 2967861"/>
                <a:gd name="connsiteY513" fmla="*/ 351114 h 2340761"/>
                <a:gd name="connsiteX514" fmla="*/ 581465 w 2967861"/>
                <a:gd name="connsiteY514" fmla="*/ 351114 h 2340761"/>
                <a:gd name="connsiteX515" fmla="*/ 579292 w 2967861"/>
                <a:gd name="connsiteY515" fmla="*/ 348941 h 2340761"/>
                <a:gd name="connsiteX516" fmla="*/ 577119 w 2967861"/>
                <a:gd name="connsiteY516" fmla="*/ 348941 h 2340761"/>
                <a:gd name="connsiteX517" fmla="*/ 574014 w 2967861"/>
                <a:gd name="connsiteY517" fmla="*/ 348941 h 2340761"/>
                <a:gd name="connsiteX518" fmla="*/ 569978 w 2967861"/>
                <a:gd name="connsiteY518" fmla="*/ 348941 h 2340761"/>
                <a:gd name="connsiteX519" fmla="*/ 564701 w 2967861"/>
                <a:gd name="connsiteY519" fmla="*/ 348941 h 2340761"/>
                <a:gd name="connsiteX520" fmla="*/ 564701 w 2967861"/>
                <a:gd name="connsiteY520" fmla="*/ 362601 h 2340761"/>
                <a:gd name="connsiteX521" fmla="*/ 560665 w 2967861"/>
                <a:gd name="connsiteY521" fmla="*/ 360428 h 2340761"/>
                <a:gd name="connsiteX522" fmla="*/ 559734 w 2967861"/>
                <a:gd name="connsiteY522" fmla="*/ 360428 h 2340761"/>
                <a:gd name="connsiteX523" fmla="*/ 557561 w 2967861"/>
                <a:gd name="connsiteY523" fmla="*/ 360428 h 2340761"/>
                <a:gd name="connsiteX524" fmla="*/ 555387 w 2967861"/>
                <a:gd name="connsiteY524" fmla="*/ 358254 h 2340761"/>
                <a:gd name="connsiteX525" fmla="*/ 535519 w 2967861"/>
                <a:gd name="connsiteY525" fmla="*/ 363532 h 2340761"/>
                <a:gd name="connsiteX526" fmla="*/ 520928 w 2967861"/>
                <a:gd name="connsiteY526" fmla="*/ 375019 h 2340761"/>
                <a:gd name="connsiteX527" fmla="*/ 511615 w 2967861"/>
                <a:gd name="connsiteY527" fmla="*/ 392093 h 2340761"/>
                <a:gd name="connsiteX528" fmla="*/ 494850 w 2967861"/>
                <a:gd name="connsiteY528" fmla="*/ 392093 h 2340761"/>
                <a:gd name="connsiteX529" fmla="*/ 494850 w 2967861"/>
                <a:gd name="connsiteY529" fmla="*/ 406994 h 2340761"/>
                <a:gd name="connsiteX530" fmla="*/ 479328 w 2967861"/>
                <a:gd name="connsiteY530" fmla="*/ 415377 h 2340761"/>
                <a:gd name="connsiteX531" fmla="*/ 466910 w 2967861"/>
                <a:gd name="connsiteY531" fmla="*/ 430278 h 2340761"/>
                <a:gd name="connsiteX532" fmla="*/ 453251 w 2967861"/>
                <a:gd name="connsiteY532" fmla="*/ 452630 h 2340761"/>
                <a:gd name="connsiteX533" fmla="*/ 442696 w 2967861"/>
                <a:gd name="connsiteY533" fmla="*/ 476845 h 2340761"/>
                <a:gd name="connsiteX534" fmla="*/ 431209 w 2967861"/>
                <a:gd name="connsiteY534" fmla="*/ 501060 h 2340761"/>
                <a:gd name="connsiteX535" fmla="*/ 420654 w 2967861"/>
                <a:gd name="connsiteY535" fmla="*/ 524343 h 2340761"/>
                <a:gd name="connsiteX536" fmla="*/ 408236 w 2967861"/>
                <a:gd name="connsiteY536" fmla="*/ 544522 h 2340761"/>
                <a:gd name="connsiteX537" fmla="*/ 394577 w 2967861"/>
                <a:gd name="connsiteY537" fmla="*/ 561596 h 2340761"/>
                <a:gd name="connsiteX538" fmla="*/ 396750 w 2967861"/>
                <a:gd name="connsiteY538" fmla="*/ 565943 h 2340761"/>
                <a:gd name="connsiteX539" fmla="*/ 396750 w 2967861"/>
                <a:gd name="connsiteY539" fmla="*/ 569047 h 2340761"/>
                <a:gd name="connsiteX540" fmla="*/ 396750 w 2967861"/>
                <a:gd name="connsiteY540" fmla="*/ 571220 h 2340761"/>
                <a:gd name="connsiteX541" fmla="*/ 398923 w 2967861"/>
                <a:gd name="connsiteY541" fmla="*/ 571220 h 2340761"/>
                <a:gd name="connsiteX542" fmla="*/ 401096 w 2967861"/>
                <a:gd name="connsiteY542" fmla="*/ 571220 h 2340761"/>
                <a:gd name="connsiteX543" fmla="*/ 404200 w 2967861"/>
                <a:gd name="connsiteY543" fmla="*/ 573393 h 2340761"/>
                <a:gd name="connsiteX544" fmla="*/ 394887 w 2967861"/>
                <a:gd name="connsiteY544" fmla="*/ 581775 h 2340761"/>
                <a:gd name="connsiteX545" fmla="*/ 384332 w 2967861"/>
                <a:gd name="connsiteY545" fmla="*/ 586122 h 2340761"/>
                <a:gd name="connsiteX546" fmla="*/ 371914 w 2967861"/>
                <a:gd name="connsiteY546" fmla="*/ 593572 h 2340761"/>
                <a:gd name="connsiteX547" fmla="*/ 369741 w 2967861"/>
                <a:gd name="connsiteY547" fmla="*/ 596677 h 2340761"/>
                <a:gd name="connsiteX548" fmla="*/ 367568 w 2967861"/>
                <a:gd name="connsiteY548" fmla="*/ 602886 h 2340761"/>
                <a:gd name="connsiteX549" fmla="*/ 366636 w 2967861"/>
                <a:gd name="connsiteY549" fmla="*/ 605990 h 2340761"/>
                <a:gd name="connsiteX550" fmla="*/ 364463 w 2967861"/>
                <a:gd name="connsiteY550" fmla="*/ 610336 h 2340761"/>
                <a:gd name="connsiteX551" fmla="*/ 360427 w 2967861"/>
                <a:gd name="connsiteY551" fmla="*/ 613441 h 2340761"/>
                <a:gd name="connsiteX552" fmla="*/ 359496 w 2967861"/>
                <a:gd name="connsiteY552" fmla="*/ 611268 h 2340761"/>
                <a:gd name="connsiteX553" fmla="*/ 357323 w 2967861"/>
                <a:gd name="connsiteY553" fmla="*/ 610336 h 2340761"/>
                <a:gd name="connsiteX554" fmla="*/ 355150 w 2967861"/>
                <a:gd name="connsiteY554" fmla="*/ 608163 h 2340761"/>
                <a:gd name="connsiteX555" fmla="*/ 352045 w 2967861"/>
                <a:gd name="connsiteY555" fmla="*/ 605990 h 2340761"/>
                <a:gd name="connsiteX556" fmla="*/ 345836 w 2967861"/>
                <a:gd name="connsiteY556" fmla="*/ 611268 h 2340761"/>
                <a:gd name="connsiteX557" fmla="*/ 340559 w 2967861"/>
                <a:gd name="connsiteY557" fmla="*/ 617477 h 2340761"/>
                <a:gd name="connsiteX558" fmla="*/ 335281 w 2967861"/>
                <a:gd name="connsiteY558" fmla="*/ 622754 h 2340761"/>
                <a:gd name="connsiteX559" fmla="*/ 331246 w 2967861"/>
                <a:gd name="connsiteY559" fmla="*/ 625859 h 2340761"/>
                <a:gd name="connsiteX560" fmla="*/ 325968 w 2967861"/>
                <a:gd name="connsiteY560" fmla="*/ 640760 h 2340761"/>
                <a:gd name="connsiteX561" fmla="*/ 323795 w 2967861"/>
                <a:gd name="connsiteY561" fmla="*/ 652247 h 2340761"/>
                <a:gd name="connsiteX562" fmla="*/ 320690 w 2967861"/>
                <a:gd name="connsiteY562" fmla="*/ 660629 h 2340761"/>
                <a:gd name="connsiteX563" fmla="*/ 311377 w 2967861"/>
                <a:gd name="connsiteY563" fmla="*/ 670252 h 2340761"/>
                <a:gd name="connsiteX564" fmla="*/ 313550 w 2967861"/>
                <a:gd name="connsiteY564" fmla="*/ 692605 h 2340761"/>
                <a:gd name="connsiteX565" fmla="*/ 316655 w 2967861"/>
                <a:gd name="connsiteY565" fmla="*/ 709679 h 2340761"/>
                <a:gd name="connsiteX566" fmla="*/ 320690 w 2967861"/>
                <a:gd name="connsiteY566" fmla="*/ 724581 h 2340761"/>
                <a:gd name="connsiteX567" fmla="*/ 322864 w 2967861"/>
                <a:gd name="connsiteY567" fmla="*/ 742586 h 2340761"/>
                <a:gd name="connsiteX568" fmla="*/ 323795 w 2967861"/>
                <a:gd name="connsiteY568" fmla="*/ 764938 h 2340761"/>
                <a:gd name="connsiteX569" fmla="*/ 327831 w 2967861"/>
                <a:gd name="connsiteY569" fmla="*/ 764938 h 2340761"/>
                <a:gd name="connsiteX570" fmla="*/ 330004 w 2967861"/>
                <a:gd name="connsiteY570" fmla="*/ 767112 h 2340761"/>
                <a:gd name="connsiteX571" fmla="*/ 330935 w 2967861"/>
                <a:gd name="connsiteY571" fmla="*/ 767112 h 2340761"/>
                <a:gd name="connsiteX572" fmla="*/ 333108 w 2967861"/>
                <a:gd name="connsiteY572" fmla="*/ 767112 h 2340761"/>
                <a:gd name="connsiteX573" fmla="*/ 335281 w 2967861"/>
                <a:gd name="connsiteY573" fmla="*/ 769285 h 2340761"/>
                <a:gd name="connsiteX574" fmla="*/ 352977 w 2967861"/>
                <a:gd name="connsiteY574" fmla="*/ 764938 h 2340761"/>
                <a:gd name="connsiteX575" fmla="*/ 364463 w 2967861"/>
                <a:gd name="connsiteY575" fmla="*/ 759661 h 2340761"/>
                <a:gd name="connsiteX576" fmla="*/ 375018 w 2967861"/>
                <a:gd name="connsiteY576" fmla="*/ 752210 h 2340761"/>
                <a:gd name="connsiteX577" fmla="*/ 384332 w 2967861"/>
                <a:gd name="connsiteY577" fmla="*/ 742586 h 2340761"/>
                <a:gd name="connsiteX578" fmla="*/ 398923 w 2967861"/>
                <a:gd name="connsiteY578" fmla="*/ 735136 h 2340761"/>
                <a:gd name="connsiteX579" fmla="*/ 409478 w 2967861"/>
                <a:gd name="connsiteY579" fmla="*/ 762765 h 2340761"/>
                <a:gd name="connsiteX580" fmla="*/ 415687 w 2967861"/>
                <a:gd name="connsiteY580" fmla="*/ 786980 h 2340761"/>
                <a:gd name="connsiteX581" fmla="*/ 424069 w 2967861"/>
                <a:gd name="connsiteY581" fmla="*/ 809332 h 2340761"/>
                <a:gd name="connsiteX582" fmla="*/ 438660 w 2967861"/>
                <a:gd name="connsiteY582" fmla="*/ 829511 h 2340761"/>
                <a:gd name="connsiteX583" fmla="*/ 438660 w 2967861"/>
                <a:gd name="connsiteY583" fmla="*/ 833857 h 2340761"/>
                <a:gd name="connsiteX584" fmla="*/ 444869 w 2967861"/>
                <a:gd name="connsiteY584" fmla="*/ 833857 h 2340761"/>
                <a:gd name="connsiteX585" fmla="*/ 453251 w 2967861"/>
                <a:gd name="connsiteY585" fmla="*/ 818956 h 2340761"/>
                <a:gd name="connsiteX586" fmla="*/ 462564 w 2967861"/>
                <a:gd name="connsiteY586" fmla="*/ 807470 h 2340761"/>
                <a:gd name="connsiteX587" fmla="*/ 474051 w 2967861"/>
                <a:gd name="connsiteY587" fmla="*/ 796914 h 2340761"/>
                <a:gd name="connsiteX588" fmla="*/ 481191 w 2967861"/>
                <a:gd name="connsiteY588" fmla="*/ 784186 h 2340761"/>
                <a:gd name="connsiteX589" fmla="*/ 488331 w 2967861"/>
                <a:gd name="connsiteY589" fmla="*/ 767112 h 2340761"/>
                <a:gd name="connsiteX590" fmla="*/ 491436 w 2967861"/>
                <a:gd name="connsiteY590" fmla="*/ 744759 h 2340761"/>
                <a:gd name="connsiteX591" fmla="*/ 515340 w 2967861"/>
                <a:gd name="connsiteY591" fmla="*/ 735136 h 2340761"/>
                <a:gd name="connsiteX592" fmla="*/ 516271 w 2967861"/>
                <a:gd name="connsiteY592" fmla="*/ 734204 h 2340761"/>
                <a:gd name="connsiteX593" fmla="*/ 516271 w 2967861"/>
                <a:gd name="connsiteY593" fmla="*/ 729858 h 2340761"/>
                <a:gd name="connsiteX594" fmla="*/ 518444 w 2967861"/>
                <a:gd name="connsiteY594" fmla="*/ 727685 h 2340761"/>
                <a:gd name="connsiteX595" fmla="*/ 518444 w 2967861"/>
                <a:gd name="connsiteY595" fmla="*/ 726754 h 2340761"/>
                <a:gd name="connsiteX596" fmla="*/ 520618 w 2967861"/>
                <a:gd name="connsiteY596" fmla="*/ 724581 h 2340761"/>
                <a:gd name="connsiteX597" fmla="*/ 522791 w 2967861"/>
                <a:gd name="connsiteY597" fmla="*/ 722407 h 2340761"/>
                <a:gd name="connsiteX598" fmla="*/ 528068 w 2967861"/>
                <a:gd name="connsiteY598" fmla="*/ 720234 h 2340761"/>
                <a:gd name="connsiteX599" fmla="*/ 524032 w 2967861"/>
                <a:gd name="connsiteY599" fmla="*/ 704402 h 2340761"/>
                <a:gd name="connsiteX600" fmla="*/ 516892 w 2967861"/>
                <a:gd name="connsiteY600" fmla="*/ 690742 h 2340761"/>
                <a:gd name="connsiteX601" fmla="*/ 506337 w 2967861"/>
                <a:gd name="connsiteY601" fmla="*/ 680187 h 2340761"/>
                <a:gd name="connsiteX602" fmla="*/ 494850 w 2967861"/>
                <a:gd name="connsiteY602" fmla="*/ 670563 h 2340761"/>
                <a:gd name="connsiteX603" fmla="*/ 501059 w 2967861"/>
                <a:gd name="connsiteY603" fmla="*/ 645106 h 2340761"/>
                <a:gd name="connsiteX604" fmla="*/ 509441 w 2967861"/>
                <a:gd name="connsiteY604" fmla="*/ 622754 h 2340761"/>
                <a:gd name="connsiteX605" fmla="*/ 523101 w 2967861"/>
                <a:gd name="connsiteY605" fmla="*/ 603817 h 2340761"/>
                <a:gd name="connsiteX606" fmla="*/ 537692 w 2967861"/>
                <a:gd name="connsiteY606" fmla="*/ 587984 h 2340761"/>
                <a:gd name="connsiteX607" fmla="*/ 550110 w 2967861"/>
                <a:gd name="connsiteY607" fmla="*/ 570910 h 2340761"/>
                <a:gd name="connsiteX608" fmla="*/ 559423 w 2967861"/>
                <a:gd name="connsiteY608" fmla="*/ 550731 h 2340761"/>
                <a:gd name="connsiteX609" fmla="*/ 564701 w 2967861"/>
                <a:gd name="connsiteY609" fmla="*/ 524343 h 2340761"/>
                <a:gd name="connsiteX610" fmla="*/ 581465 w 2967861"/>
                <a:gd name="connsiteY610" fmla="*/ 523412 h 2340761"/>
                <a:gd name="connsiteX611" fmla="*/ 595125 w 2967861"/>
                <a:gd name="connsiteY611" fmla="*/ 521238 h 2340761"/>
                <a:gd name="connsiteX612" fmla="*/ 601334 w 2967861"/>
                <a:gd name="connsiteY612" fmla="*/ 526516 h 2340761"/>
                <a:gd name="connsiteX613" fmla="*/ 606611 w 2967861"/>
                <a:gd name="connsiteY613" fmla="*/ 531794 h 2340761"/>
                <a:gd name="connsiteX614" fmla="*/ 611889 w 2967861"/>
                <a:gd name="connsiteY614" fmla="*/ 537071 h 2340761"/>
                <a:gd name="connsiteX615" fmla="*/ 602575 w 2967861"/>
                <a:gd name="connsiteY615" fmla="*/ 554146 h 2340761"/>
                <a:gd name="connsiteX616" fmla="*/ 590157 w 2967861"/>
                <a:gd name="connsiteY616" fmla="*/ 569047 h 2340761"/>
                <a:gd name="connsiteX617" fmla="*/ 575566 w 2967861"/>
                <a:gd name="connsiteY617" fmla="*/ 583949 h 2340761"/>
                <a:gd name="connsiteX618" fmla="*/ 560976 w 2967861"/>
                <a:gd name="connsiteY618" fmla="*/ 596677 h 2340761"/>
                <a:gd name="connsiteX619" fmla="*/ 552593 w 2967861"/>
                <a:gd name="connsiteY619" fmla="*/ 615614 h 2340761"/>
                <a:gd name="connsiteX620" fmla="*/ 550420 w 2967861"/>
                <a:gd name="connsiteY620" fmla="*/ 628342 h 2340761"/>
                <a:gd name="connsiteX621" fmla="*/ 552593 w 2967861"/>
                <a:gd name="connsiteY621" fmla="*/ 643244 h 2340761"/>
                <a:gd name="connsiteX622" fmla="*/ 553525 w 2967861"/>
                <a:gd name="connsiteY622" fmla="*/ 655972 h 2340761"/>
                <a:gd name="connsiteX623" fmla="*/ 552593 w 2967861"/>
                <a:gd name="connsiteY623" fmla="*/ 667458 h 2340761"/>
                <a:gd name="connsiteX624" fmla="*/ 553525 w 2967861"/>
                <a:gd name="connsiteY624" fmla="*/ 682360 h 2340761"/>
                <a:gd name="connsiteX625" fmla="*/ 557561 w 2967861"/>
                <a:gd name="connsiteY625" fmla="*/ 690742 h 2340761"/>
                <a:gd name="connsiteX626" fmla="*/ 562838 w 2967861"/>
                <a:gd name="connsiteY626" fmla="*/ 698193 h 2340761"/>
                <a:gd name="connsiteX627" fmla="*/ 568116 w 2967861"/>
                <a:gd name="connsiteY627" fmla="*/ 705643 h 2340761"/>
                <a:gd name="connsiteX628" fmla="*/ 572152 w 2967861"/>
                <a:gd name="connsiteY628" fmla="*/ 715267 h 2340761"/>
                <a:gd name="connsiteX629" fmla="*/ 593883 w 2967861"/>
                <a:gd name="connsiteY629" fmla="*/ 712163 h 2340761"/>
                <a:gd name="connsiteX630" fmla="*/ 613751 w 2967861"/>
                <a:gd name="connsiteY630" fmla="*/ 705954 h 2340761"/>
                <a:gd name="connsiteX631" fmla="*/ 631447 w 2967861"/>
                <a:gd name="connsiteY631" fmla="*/ 697572 h 2340761"/>
                <a:gd name="connsiteX632" fmla="*/ 638587 w 2967861"/>
                <a:gd name="connsiteY632" fmla="*/ 697572 h 2340761"/>
                <a:gd name="connsiteX633" fmla="*/ 644796 w 2967861"/>
                <a:gd name="connsiteY633" fmla="*/ 698503 h 2340761"/>
                <a:gd name="connsiteX634" fmla="*/ 647900 w 2967861"/>
                <a:gd name="connsiteY634" fmla="*/ 700676 h 2340761"/>
                <a:gd name="connsiteX635" fmla="*/ 653178 w 2967861"/>
                <a:gd name="connsiteY635" fmla="*/ 702849 h 2340761"/>
                <a:gd name="connsiteX636" fmla="*/ 659387 w 2967861"/>
                <a:gd name="connsiteY636" fmla="*/ 705022 h 2340761"/>
                <a:gd name="connsiteX637" fmla="*/ 652246 w 2967861"/>
                <a:gd name="connsiteY637" fmla="*/ 715578 h 2340761"/>
                <a:gd name="connsiteX638" fmla="*/ 642933 w 2967861"/>
                <a:gd name="connsiteY638" fmla="*/ 719924 h 2340761"/>
                <a:gd name="connsiteX639" fmla="*/ 633620 w 2967861"/>
                <a:gd name="connsiteY639" fmla="*/ 717751 h 2340761"/>
                <a:gd name="connsiteX640" fmla="*/ 621202 w 2967861"/>
                <a:gd name="connsiteY640" fmla="*/ 715578 h 2340761"/>
                <a:gd name="connsiteX641" fmla="*/ 608784 w 2967861"/>
                <a:gd name="connsiteY641" fmla="*/ 715578 h 2340761"/>
                <a:gd name="connsiteX642" fmla="*/ 601644 w 2967861"/>
                <a:gd name="connsiteY642" fmla="*/ 719924 h 2340761"/>
                <a:gd name="connsiteX643" fmla="*/ 595435 w 2967861"/>
                <a:gd name="connsiteY643" fmla="*/ 723028 h 2340761"/>
                <a:gd name="connsiteX644" fmla="*/ 589226 w 2967861"/>
                <a:gd name="connsiteY644" fmla="*/ 727375 h 2340761"/>
                <a:gd name="connsiteX645" fmla="*/ 579913 w 2967861"/>
                <a:gd name="connsiteY645" fmla="*/ 728306 h 2340761"/>
                <a:gd name="connsiteX646" fmla="*/ 583017 w 2967861"/>
                <a:gd name="connsiteY646" fmla="*/ 745380 h 2340761"/>
                <a:gd name="connsiteX647" fmla="*/ 585190 w 2967861"/>
                <a:gd name="connsiteY647" fmla="*/ 755004 h 2340761"/>
                <a:gd name="connsiteX648" fmla="*/ 589226 w 2967861"/>
                <a:gd name="connsiteY648" fmla="*/ 762455 h 2340761"/>
                <a:gd name="connsiteX649" fmla="*/ 590157 w 2967861"/>
                <a:gd name="connsiteY649" fmla="*/ 773010 h 2340761"/>
                <a:gd name="connsiteX650" fmla="*/ 592331 w 2967861"/>
                <a:gd name="connsiteY650" fmla="*/ 790085 h 2340761"/>
                <a:gd name="connsiteX651" fmla="*/ 587053 w 2967861"/>
                <a:gd name="connsiteY651" fmla="*/ 787911 h 2340761"/>
                <a:gd name="connsiteX652" fmla="*/ 581775 w 2967861"/>
                <a:gd name="connsiteY652" fmla="*/ 785738 h 2340761"/>
                <a:gd name="connsiteX653" fmla="*/ 579602 w 2967861"/>
                <a:gd name="connsiteY653" fmla="*/ 784807 h 2340761"/>
                <a:gd name="connsiteX654" fmla="*/ 577429 w 2967861"/>
                <a:gd name="connsiteY654" fmla="*/ 780461 h 2340761"/>
                <a:gd name="connsiteX655" fmla="*/ 575256 w 2967861"/>
                <a:gd name="connsiteY655" fmla="*/ 777356 h 2340761"/>
                <a:gd name="connsiteX656" fmla="*/ 572152 w 2967861"/>
                <a:gd name="connsiteY656" fmla="*/ 773010 h 2340761"/>
                <a:gd name="connsiteX657" fmla="*/ 572152 w 2967861"/>
                <a:gd name="connsiteY657" fmla="*/ 769906 h 2340761"/>
                <a:gd name="connsiteX658" fmla="*/ 566874 w 2967861"/>
                <a:gd name="connsiteY658" fmla="*/ 770837 h 2340761"/>
                <a:gd name="connsiteX659" fmla="*/ 562838 w 2967861"/>
                <a:gd name="connsiteY659" fmla="*/ 773010 h 2340761"/>
                <a:gd name="connsiteX660" fmla="*/ 559734 w 2967861"/>
                <a:gd name="connsiteY660" fmla="*/ 777356 h 2340761"/>
                <a:gd name="connsiteX661" fmla="*/ 555698 w 2967861"/>
                <a:gd name="connsiteY661" fmla="*/ 778288 h 2340761"/>
                <a:gd name="connsiteX662" fmla="*/ 552593 w 2967861"/>
                <a:gd name="connsiteY662" fmla="*/ 782634 h 2340761"/>
                <a:gd name="connsiteX663" fmla="*/ 548558 w 2967861"/>
                <a:gd name="connsiteY663" fmla="*/ 808090 h 2340761"/>
                <a:gd name="connsiteX664" fmla="*/ 548558 w 2967861"/>
                <a:gd name="connsiteY664" fmla="*/ 839756 h 2340761"/>
                <a:gd name="connsiteX665" fmla="*/ 543280 w 2967861"/>
                <a:gd name="connsiteY665" fmla="*/ 841929 h 2340761"/>
                <a:gd name="connsiteX666" fmla="*/ 539244 w 2967861"/>
                <a:gd name="connsiteY666" fmla="*/ 841929 h 2340761"/>
                <a:gd name="connsiteX667" fmla="*/ 536140 w 2967861"/>
                <a:gd name="connsiteY667" fmla="*/ 842860 h 2340761"/>
                <a:gd name="connsiteX668" fmla="*/ 532104 w 2967861"/>
                <a:gd name="connsiteY668" fmla="*/ 847207 h 2340761"/>
                <a:gd name="connsiteX669" fmla="*/ 531173 w 2967861"/>
                <a:gd name="connsiteY669" fmla="*/ 849380 h 2340761"/>
                <a:gd name="connsiteX670" fmla="*/ 528999 w 2967861"/>
                <a:gd name="connsiteY670" fmla="*/ 854657 h 2340761"/>
                <a:gd name="connsiteX671" fmla="*/ 509131 w 2967861"/>
                <a:gd name="connsiteY671" fmla="*/ 850311 h 2340761"/>
                <a:gd name="connsiteX672" fmla="*/ 494540 w 2967861"/>
                <a:gd name="connsiteY672" fmla="*/ 849380 h 2340761"/>
                <a:gd name="connsiteX673" fmla="*/ 485227 w 2967861"/>
                <a:gd name="connsiteY673" fmla="*/ 852484 h 2340761"/>
                <a:gd name="connsiteX674" fmla="*/ 478086 w 2967861"/>
                <a:gd name="connsiteY674" fmla="*/ 856830 h 2340761"/>
                <a:gd name="connsiteX675" fmla="*/ 472809 w 2967861"/>
                <a:gd name="connsiteY675" fmla="*/ 862108 h 2340761"/>
                <a:gd name="connsiteX676" fmla="*/ 463495 w 2967861"/>
                <a:gd name="connsiteY676" fmla="*/ 867386 h 2340761"/>
                <a:gd name="connsiteX677" fmla="*/ 452940 w 2967861"/>
                <a:gd name="connsiteY677" fmla="*/ 871732 h 2340761"/>
                <a:gd name="connsiteX678" fmla="*/ 443627 w 2967861"/>
                <a:gd name="connsiteY678" fmla="*/ 871732 h 2340761"/>
                <a:gd name="connsiteX679" fmla="*/ 436487 w 2967861"/>
                <a:gd name="connsiteY679" fmla="*/ 865523 h 2340761"/>
                <a:gd name="connsiteX680" fmla="*/ 431209 w 2967861"/>
                <a:gd name="connsiteY680" fmla="*/ 862418 h 2340761"/>
                <a:gd name="connsiteX681" fmla="*/ 423138 w 2967861"/>
                <a:gd name="connsiteY681" fmla="*/ 862418 h 2340761"/>
                <a:gd name="connsiteX682" fmla="*/ 411651 w 2967861"/>
                <a:gd name="connsiteY682" fmla="*/ 867696 h 2340761"/>
                <a:gd name="connsiteX683" fmla="*/ 406373 w 2967861"/>
                <a:gd name="connsiteY683" fmla="*/ 864592 h 2340761"/>
                <a:gd name="connsiteX684" fmla="*/ 402338 w 2967861"/>
                <a:gd name="connsiteY684" fmla="*/ 862418 h 2340761"/>
                <a:gd name="connsiteX685" fmla="*/ 401406 w 2967861"/>
                <a:gd name="connsiteY685" fmla="*/ 860245 h 2340761"/>
                <a:gd name="connsiteX686" fmla="*/ 397371 w 2967861"/>
                <a:gd name="connsiteY686" fmla="*/ 858072 h 2340761"/>
                <a:gd name="connsiteX687" fmla="*/ 392093 w 2967861"/>
                <a:gd name="connsiteY687" fmla="*/ 854968 h 2340761"/>
                <a:gd name="connsiteX688" fmla="*/ 392093 w 2967861"/>
                <a:gd name="connsiteY688" fmla="*/ 842239 h 2340761"/>
                <a:gd name="connsiteX689" fmla="*/ 394266 w 2967861"/>
                <a:gd name="connsiteY689" fmla="*/ 825165 h 2340761"/>
                <a:gd name="connsiteX690" fmla="*/ 395197 w 2967861"/>
                <a:gd name="connsiteY690" fmla="*/ 807159 h 2340761"/>
                <a:gd name="connsiteX691" fmla="*/ 397371 w 2967861"/>
                <a:gd name="connsiteY691" fmla="*/ 793500 h 2340761"/>
                <a:gd name="connsiteX692" fmla="*/ 399544 w 2967861"/>
                <a:gd name="connsiteY692" fmla="*/ 786049 h 2340761"/>
                <a:gd name="connsiteX693" fmla="*/ 399544 w 2967861"/>
                <a:gd name="connsiteY693" fmla="*/ 777667 h 2340761"/>
                <a:gd name="connsiteX694" fmla="*/ 387126 w 2967861"/>
                <a:gd name="connsiteY694" fmla="*/ 780771 h 2340761"/>
                <a:gd name="connsiteX695" fmla="*/ 375639 w 2967861"/>
                <a:gd name="connsiteY695" fmla="*/ 785117 h 2340761"/>
                <a:gd name="connsiteX696" fmla="*/ 360117 w 2967861"/>
                <a:gd name="connsiteY696" fmla="*/ 786049 h 2340761"/>
                <a:gd name="connsiteX697" fmla="*/ 361048 w 2967861"/>
                <a:gd name="connsiteY697" fmla="*/ 803123 h 2340761"/>
                <a:gd name="connsiteX698" fmla="*/ 361048 w 2967861"/>
                <a:gd name="connsiteY698" fmla="*/ 823302 h 2340761"/>
                <a:gd name="connsiteX699" fmla="*/ 365084 w 2967861"/>
                <a:gd name="connsiteY699" fmla="*/ 845654 h 2340761"/>
                <a:gd name="connsiteX700" fmla="*/ 372224 w 2967861"/>
                <a:gd name="connsiteY700" fmla="*/ 864592 h 2340761"/>
                <a:gd name="connsiteX701" fmla="*/ 370051 w 2967861"/>
                <a:gd name="connsiteY701" fmla="*/ 865523 h 2340761"/>
                <a:gd name="connsiteX702" fmla="*/ 370051 w 2967861"/>
                <a:gd name="connsiteY702" fmla="*/ 867696 h 2340761"/>
                <a:gd name="connsiteX703" fmla="*/ 370051 w 2967861"/>
                <a:gd name="connsiteY703" fmla="*/ 869869 h 2340761"/>
                <a:gd name="connsiteX704" fmla="*/ 367878 w 2967861"/>
                <a:gd name="connsiteY704" fmla="*/ 872042 h 2340761"/>
                <a:gd name="connsiteX705" fmla="*/ 353287 w 2967861"/>
                <a:gd name="connsiteY705" fmla="*/ 877320 h 2340761"/>
                <a:gd name="connsiteX706" fmla="*/ 337765 w 2967861"/>
                <a:gd name="connsiteY706" fmla="*/ 882597 h 2340761"/>
                <a:gd name="connsiteX707" fmla="*/ 324105 w 2967861"/>
                <a:gd name="connsiteY707" fmla="*/ 887875 h 2340761"/>
                <a:gd name="connsiteX708" fmla="*/ 313550 w 2967861"/>
                <a:gd name="connsiteY708" fmla="*/ 895326 h 2340761"/>
                <a:gd name="connsiteX709" fmla="*/ 308273 w 2967861"/>
                <a:gd name="connsiteY709" fmla="*/ 906812 h 2340761"/>
                <a:gd name="connsiteX710" fmla="*/ 306099 w 2967861"/>
                <a:gd name="connsiteY710" fmla="*/ 917367 h 2340761"/>
                <a:gd name="connsiteX711" fmla="*/ 298959 w 2967861"/>
                <a:gd name="connsiteY711" fmla="*/ 928854 h 2340761"/>
                <a:gd name="connsiteX712" fmla="*/ 264500 w 2967861"/>
                <a:gd name="connsiteY712" fmla="*/ 939409 h 2340761"/>
                <a:gd name="connsiteX713" fmla="*/ 262327 w 2967861"/>
                <a:gd name="connsiteY713" fmla="*/ 943755 h 2340761"/>
                <a:gd name="connsiteX714" fmla="*/ 260154 w 2967861"/>
                <a:gd name="connsiteY714" fmla="*/ 946860 h 2340761"/>
                <a:gd name="connsiteX715" fmla="*/ 260154 w 2967861"/>
                <a:gd name="connsiteY715" fmla="*/ 951206 h 2340761"/>
                <a:gd name="connsiteX716" fmla="*/ 260154 w 2967861"/>
                <a:gd name="connsiteY716" fmla="*/ 954310 h 2340761"/>
                <a:gd name="connsiteX717" fmla="*/ 260154 w 2967861"/>
                <a:gd name="connsiteY717" fmla="*/ 958657 h 2340761"/>
                <a:gd name="connsiteX718" fmla="*/ 259222 w 2967861"/>
                <a:gd name="connsiteY718" fmla="*/ 961761 h 2340761"/>
                <a:gd name="connsiteX719" fmla="*/ 257049 w 2967861"/>
                <a:gd name="connsiteY719" fmla="*/ 963934 h 2340761"/>
                <a:gd name="connsiteX720" fmla="*/ 251771 w 2967861"/>
                <a:gd name="connsiteY720" fmla="*/ 966107 h 2340761"/>
                <a:gd name="connsiteX721" fmla="*/ 247736 w 2967861"/>
                <a:gd name="connsiteY721" fmla="*/ 967039 h 2340761"/>
                <a:gd name="connsiteX722" fmla="*/ 242458 w 2967861"/>
                <a:gd name="connsiteY722" fmla="*/ 969212 h 2340761"/>
                <a:gd name="connsiteX723" fmla="*/ 238422 w 2967861"/>
                <a:gd name="connsiteY723" fmla="*/ 973558 h 2340761"/>
                <a:gd name="connsiteX724" fmla="*/ 235318 w 2967861"/>
                <a:gd name="connsiteY724" fmla="*/ 971385 h 2340761"/>
                <a:gd name="connsiteX725" fmla="*/ 231282 w 2967861"/>
                <a:gd name="connsiteY725" fmla="*/ 969212 h 2340761"/>
                <a:gd name="connsiteX726" fmla="*/ 228178 w 2967861"/>
                <a:gd name="connsiteY726" fmla="*/ 969212 h 2340761"/>
                <a:gd name="connsiteX727" fmla="*/ 226004 w 2967861"/>
                <a:gd name="connsiteY727" fmla="*/ 967039 h 2340761"/>
                <a:gd name="connsiteX728" fmla="*/ 220727 w 2967861"/>
                <a:gd name="connsiteY728" fmla="*/ 966107 h 2340761"/>
                <a:gd name="connsiteX729" fmla="*/ 215449 w 2967861"/>
                <a:gd name="connsiteY729" fmla="*/ 966107 h 2340761"/>
                <a:gd name="connsiteX730" fmla="*/ 215449 w 2967861"/>
                <a:gd name="connsiteY730" fmla="*/ 986286 h 2340761"/>
                <a:gd name="connsiteX731" fmla="*/ 209240 w 2967861"/>
                <a:gd name="connsiteY731" fmla="*/ 986286 h 2340761"/>
                <a:gd name="connsiteX732" fmla="*/ 203963 w 2967861"/>
                <a:gd name="connsiteY732" fmla="*/ 986286 h 2340761"/>
                <a:gd name="connsiteX733" fmla="*/ 198685 w 2967861"/>
                <a:gd name="connsiteY733" fmla="*/ 988459 h 2340761"/>
                <a:gd name="connsiteX734" fmla="*/ 194650 w 2967861"/>
                <a:gd name="connsiteY734" fmla="*/ 989391 h 2340761"/>
                <a:gd name="connsiteX735" fmla="*/ 188441 w 2967861"/>
                <a:gd name="connsiteY735" fmla="*/ 989391 h 2340761"/>
                <a:gd name="connsiteX736" fmla="*/ 184405 w 2967861"/>
                <a:gd name="connsiteY736" fmla="*/ 991564 h 2340761"/>
                <a:gd name="connsiteX737" fmla="*/ 181300 w 2967861"/>
                <a:gd name="connsiteY737" fmla="*/ 991564 h 2340761"/>
                <a:gd name="connsiteX738" fmla="*/ 179127 w 2967861"/>
                <a:gd name="connsiteY738" fmla="*/ 993737 h 2340761"/>
                <a:gd name="connsiteX739" fmla="*/ 175091 w 2967861"/>
                <a:gd name="connsiteY739" fmla="*/ 995910 h 2340761"/>
                <a:gd name="connsiteX740" fmla="*/ 171987 w 2967861"/>
                <a:gd name="connsiteY740" fmla="*/ 996842 h 2340761"/>
                <a:gd name="connsiteX741" fmla="*/ 181300 w 2967861"/>
                <a:gd name="connsiteY741" fmla="*/ 1006465 h 2340761"/>
                <a:gd name="connsiteX742" fmla="*/ 193718 w 2967861"/>
                <a:gd name="connsiteY742" fmla="*/ 1013916 h 2340761"/>
                <a:gd name="connsiteX743" fmla="*/ 206136 w 2967861"/>
                <a:gd name="connsiteY743" fmla="*/ 1018262 h 2340761"/>
                <a:gd name="connsiteX744" fmla="*/ 218554 w 2967861"/>
                <a:gd name="connsiteY744" fmla="*/ 1021367 h 2340761"/>
                <a:gd name="connsiteX745" fmla="*/ 220727 w 2967861"/>
                <a:gd name="connsiteY745" fmla="*/ 1040304 h 2340761"/>
                <a:gd name="connsiteX746" fmla="*/ 222900 w 2967861"/>
                <a:gd name="connsiteY746" fmla="*/ 1056137 h 2340761"/>
                <a:gd name="connsiteX747" fmla="*/ 222900 w 2967861"/>
                <a:gd name="connsiteY747" fmla="*/ 1073211 h 2340761"/>
                <a:gd name="connsiteX748" fmla="*/ 218864 w 2967861"/>
                <a:gd name="connsiteY748" fmla="*/ 1088113 h 2340761"/>
                <a:gd name="connsiteX749" fmla="*/ 218864 w 2967861"/>
                <a:gd name="connsiteY749" fmla="*/ 1090286 h 2340761"/>
                <a:gd name="connsiteX750" fmla="*/ 218864 w 2967861"/>
                <a:gd name="connsiteY750" fmla="*/ 1091217 h 2340761"/>
                <a:gd name="connsiteX751" fmla="*/ 216691 w 2967861"/>
                <a:gd name="connsiteY751" fmla="*/ 1091217 h 2340761"/>
                <a:gd name="connsiteX752" fmla="*/ 216691 w 2967861"/>
                <a:gd name="connsiteY752" fmla="*/ 1093390 h 2340761"/>
                <a:gd name="connsiteX753" fmla="*/ 215760 w 2967861"/>
                <a:gd name="connsiteY753" fmla="*/ 1095563 h 2340761"/>
                <a:gd name="connsiteX754" fmla="*/ 202100 w 2967861"/>
                <a:gd name="connsiteY754" fmla="*/ 1100841 h 2340761"/>
                <a:gd name="connsiteX755" fmla="*/ 184405 w 2967861"/>
                <a:gd name="connsiteY755" fmla="*/ 1105187 h 2340761"/>
                <a:gd name="connsiteX756" fmla="*/ 166709 w 2967861"/>
                <a:gd name="connsiteY756" fmla="*/ 1105187 h 2340761"/>
                <a:gd name="connsiteX757" fmla="*/ 149945 w 2967861"/>
                <a:gd name="connsiteY757" fmla="*/ 1100841 h 2340761"/>
                <a:gd name="connsiteX758" fmla="*/ 135354 w 2967861"/>
                <a:gd name="connsiteY758" fmla="*/ 1095563 h 2340761"/>
                <a:gd name="connsiteX759" fmla="*/ 130077 w 2967861"/>
                <a:gd name="connsiteY759" fmla="*/ 1095563 h 2340761"/>
                <a:gd name="connsiteX760" fmla="*/ 126041 w 2967861"/>
                <a:gd name="connsiteY760" fmla="*/ 1097736 h 2340761"/>
                <a:gd name="connsiteX761" fmla="*/ 122936 w 2967861"/>
                <a:gd name="connsiteY761" fmla="*/ 1097736 h 2340761"/>
                <a:gd name="connsiteX762" fmla="*/ 120763 w 2967861"/>
                <a:gd name="connsiteY762" fmla="*/ 1097736 h 2340761"/>
                <a:gd name="connsiteX763" fmla="*/ 118590 w 2967861"/>
                <a:gd name="connsiteY763" fmla="*/ 1098668 h 2340761"/>
                <a:gd name="connsiteX764" fmla="*/ 116417 w 2967861"/>
                <a:gd name="connsiteY764" fmla="*/ 1103014 h 2340761"/>
                <a:gd name="connsiteX765" fmla="*/ 115796 w 2967861"/>
                <a:gd name="connsiteY765" fmla="*/ 1106739 h 2340761"/>
                <a:gd name="connsiteX766" fmla="*/ 111760 w 2967861"/>
                <a:gd name="connsiteY766" fmla="*/ 1119468 h 2340761"/>
                <a:gd name="connsiteX767" fmla="*/ 111760 w 2967861"/>
                <a:gd name="connsiteY767" fmla="*/ 1140578 h 2340761"/>
                <a:gd name="connsiteX768" fmla="*/ 111760 w 2967861"/>
                <a:gd name="connsiteY768" fmla="*/ 1163861 h 2340761"/>
                <a:gd name="connsiteX769" fmla="*/ 113934 w 2967861"/>
                <a:gd name="connsiteY769" fmla="*/ 1188076 h 2340761"/>
                <a:gd name="connsiteX770" fmla="*/ 116107 w 2967861"/>
                <a:gd name="connsiteY770" fmla="*/ 1208255 h 2340761"/>
                <a:gd name="connsiteX771" fmla="*/ 116107 w 2967861"/>
                <a:gd name="connsiteY771" fmla="*/ 1223157 h 2340761"/>
                <a:gd name="connsiteX772" fmla="*/ 119211 w 2967861"/>
                <a:gd name="connsiteY772" fmla="*/ 1223157 h 2340761"/>
                <a:gd name="connsiteX773" fmla="*/ 119211 w 2967861"/>
                <a:gd name="connsiteY773" fmla="*/ 1228434 h 2340761"/>
                <a:gd name="connsiteX774" fmla="*/ 126351 w 2967861"/>
                <a:gd name="connsiteY774" fmla="*/ 1228434 h 2340761"/>
                <a:gd name="connsiteX775" fmla="*/ 131629 w 2967861"/>
                <a:gd name="connsiteY775" fmla="*/ 1227503 h 2340761"/>
                <a:gd name="connsiteX776" fmla="*/ 135665 w 2967861"/>
                <a:gd name="connsiteY776" fmla="*/ 1227503 h 2340761"/>
                <a:gd name="connsiteX777" fmla="*/ 138769 w 2967861"/>
                <a:gd name="connsiteY777" fmla="*/ 1223157 h 2340761"/>
                <a:gd name="connsiteX778" fmla="*/ 144978 w 2967861"/>
                <a:gd name="connsiteY778" fmla="*/ 1225330 h 2340761"/>
                <a:gd name="connsiteX779" fmla="*/ 148083 w 2967861"/>
                <a:gd name="connsiteY779" fmla="*/ 1225330 h 2340761"/>
                <a:gd name="connsiteX780" fmla="*/ 152118 w 2967861"/>
                <a:gd name="connsiteY780" fmla="*/ 1227503 h 2340761"/>
                <a:gd name="connsiteX781" fmla="*/ 155223 w 2967861"/>
                <a:gd name="connsiteY781" fmla="*/ 1228434 h 2340761"/>
                <a:gd name="connsiteX782" fmla="*/ 157396 w 2967861"/>
                <a:gd name="connsiteY782" fmla="*/ 1230607 h 2340761"/>
                <a:gd name="connsiteX783" fmla="*/ 157396 w 2967861"/>
                <a:gd name="connsiteY783" fmla="*/ 1232780 h 2340761"/>
                <a:gd name="connsiteX784" fmla="*/ 157396 w 2967861"/>
                <a:gd name="connsiteY784" fmla="*/ 1234953 h 2340761"/>
                <a:gd name="connsiteX785" fmla="*/ 159569 w 2967861"/>
                <a:gd name="connsiteY785" fmla="*/ 1234953 h 2340761"/>
                <a:gd name="connsiteX786" fmla="*/ 159569 w 2967861"/>
                <a:gd name="connsiteY786" fmla="*/ 1235885 h 2340761"/>
                <a:gd name="connsiteX787" fmla="*/ 153360 w 2967861"/>
                <a:gd name="connsiteY787" fmla="*/ 1252959 h 2340761"/>
                <a:gd name="connsiteX788" fmla="*/ 142805 w 2967861"/>
                <a:gd name="connsiteY788" fmla="*/ 1265688 h 2340761"/>
                <a:gd name="connsiteX789" fmla="*/ 130387 w 2967861"/>
                <a:gd name="connsiteY789" fmla="*/ 1277174 h 2340761"/>
                <a:gd name="connsiteX790" fmla="*/ 116728 w 2967861"/>
                <a:gd name="connsiteY790" fmla="*/ 1287729 h 2340761"/>
                <a:gd name="connsiteX791" fmla="*/ 104310 w 2967861"/>
                <a:gd name="connsiteY791" fmla="*/ 1299216 h 2340761"/>
                <a:gd name="connsiteX792" fmla="*/ 94996 w 2967861"/>
                <a:gd name="connsiteY792" fmla="*/ 1314117 h 2340761"/>
                <a:gd name="connsiteX793" fmla="*/ 94065 w 2967861"/>
                <a:gd name="connsiteY793" fmla="*/ 1324672 h 2340761"/>
                <a:gd name="connsiteX794" fmla="*/ 94996 w 2967861"/>
                <a:gd name="connsiteY794" fmla="*/ 1337401 h 2340761"/>
                <a:gd name="connsiteX795" fmla="*/ 94996 w 2967861"/>
                <a:gd name="connsiteY795" fmla="*/ 1348887 h 2340761"/>
                <a:gd name="connsiteX796" fmla="*/ 91892 w 2967861"/>
                <a:gd name="connsiteY796" fmla="*/ 1357269 h 2340761"/>
                <a:gd name="connsiteX797" fmla="*/ 77301 w 2967861"/>
                <a:gd name="connsiteY797" fmla="*/ 1366893 h 2340761"/>
                <a:gd name="connsiteX798" fmla="*/ 62710 w 2967861"/>
                <a:gd name="connsiteY798" fmla="*/ 1374344 h 2340761"/>
                <a:gd name="connsiteX799" fmla="*/ 48119 w 2967861"/>
                <a:gd name="connsiteY799" fmla="*/ 1383967 h 2340761"/>
                <a:gd name="connsiteX800" fmla="*/ 35701 w 2967861"/>
                <a:gd name="connsiteY800" fmla="*/ 1394523 h 2340761"/>
                <a:gd name="connsiteX801" fmla="*/ 31666 w 2967861"/>
                <a:gd name="connsiteY801" fmla="*/ 1401973 h 2340761"/>
                <a:gd name="connsiteX802" fmla="*/ 24525 w 2967861"/>
                <a:gd name="connsiteY802" fmla="*/ 1415633 h 2340761"/>
                <a:gd name="connsiteX803" fmla="*/ 17385 w 2967861"/>
                <a:gd name="connsiteY803" fmla="*/ 1431466 h 2340761"/>
                <a:gd name="connsiteX804" fmla="*/ 10245 w 2967861"/>
                <a:gd name="connsiteY804" fmla="*/ 1450403 h 2340761"/>
                <a:gd name="connsiteX805" fmla="*/ 3104 w 2967861"/>
                <a:gd name="connsiteY805" fmla="*/ 1466236 h 2340761"/>
                <a:gd name="connsiteX806" fmla="*/ 0 w 2967861"/>
                <a:gd name="connsiteY806" fmla="*/ 1481137 h 2340761"/>
                <a:gd name="connsiteX807" fmla="*/ 0 w 2967861"/>
                <a:gd name="connsiteY807" fmla="*/ 1492623 h 2340761"/>
                <a:gd name="connsiteX808" fmla="*/ 3104 w 2967861"/>
                <a:gd name="connsiteY808" fmla="*/ 1500074 h 2340761"/>
                <a:gd name="connsiteX809" fmla="*/ 9313 w 2967861"/>
                <a:gd name="connsiteY809" fmla="*/ 1509698 h 2340761"/>
                <a:gd name="connsiteX810" fmla="*/ 12418 w 2967861"/>
                <a:gd name="connsiteY810" fmla="*/ 1518080 h 2340761"/>
                <a:gd name="connsiteX811" fmla="*/ 12418 w 2967861"/>
                <a:gd name="connsiteY811" fmla="*/ 1532981 h 2340761"/>
                <a:gd name="connsiteX812" fmla="*/ 10245 w 2967861"/>
                <a:gd name="connsiteY812" fmla="*/ 1542605 h 2340761"/>
                <a:gd name="connsiteX813" fmla="*/ 7140 w 2967861"/>
                <a:gd name="connsiteY813" fmla="*/ 1555334 h 2340761"/>
                <a:gd name="connsiteX814" fmla="*/ 3104 w 2967861"/>
                <a:gd name="connsiteY814" fmla="*/ 1570235 h 2340761"/>
                <a:gd name="connsiteX815" fmla="*/ 2173 w 2967861"/>
                <a:gd name="connsiteY815" fmla="*/ 1587309 h 2340761"/>
                <a:gd name="connsiteX816" fmla="*/ 5278 w 2967861"/>
                <a:gd name="connsiteY816" fmla="*/ 1597865 h 2340761"/>
                <a:gd name="connsiteX817" fmla="*/ 5278 w 2967861"/>
                <a:gd name="connsiteY817" fmla="*/ 1622079 h 2340761"/>
                <a:gd name="connsiteX818" fmla="*/ 14591 w 2967861"/>
                <a:gd name="connsiteY818" fmla="*/ 1633566 h 2340761"/>
                <a:gd name="connsiteX819" fmla="*/ 29182 w 2967861"/>
                <a:gd name="connsiteY819" fmla="*/ 1646294 h 2340761"/>
                <a:gd name="connsiteX820" fmla="*/ 45946 w 2967861"/>
                <a:gd name="connsiteY820" fmla="*/ 1659022 h 2340761"/>
                <a:gd name="connsiteX821" fmla="*/ 56501 w 2967861"/>
                <a:gd name="connsiteY821" fmla="*/ 1671751 h 2340761"/>
                <a:gd name="connsiteX822" fmla="*/ 65815 w 2967861"/>
                <a:gd name="connsiteY822" fmla="*/ 1695965 h 2340761"/>
                <a:gd name="connsiteX823" fmla="*/ 78232 w 2967861"/>
                <a:gd name="connsiteY823" fmla="*/ 1705589 h 2340761"/>
                <a:gd name="connsiteX824" fmla="*/ 92823 w 2967861"/>
                <a:gd name="connsiteY824" fmla="*/ 1713040 h 2340761"/>
                <a:gd name="connsiteX825" fmla="*/ 107414 w 2967861"/>
                <a:gd name="connsiteY825" fmla="*/ 1720491 h 2340761"/>
                <a:gd name="connsiteX826" fmla="*/ 122005 w 2967861"/>
                <a:gd name="connsiteY826" fmla="*/ 1727941 h 2340761"/>
                <a:gd name="connsiteX827" fmla="*/ 132560 w 2967861"/>
                <a:gd name="connsiteY827" fmla="*/ 1740670 h 2340761"/>
                <a:gd name="connsiteX828" fmla="*/ 139701 w 2967861"/>
                <a:gd name="connsiteY828" fmla="*/ 1738497 h 2340761"/>
                <a:gd name="connsiteX829" fmla="*/ 145910 w 2967861"/>
                <a:gd name="connsiteY829" fmla="*/ 1736323 h 2340761"/>
                <a:gd name="connsiteX830" fmla="*/ 149014 w 2967861"/>
                <a:gd name="connsiteY830" fmla="*/ 1733219 h 2340761"/>
                <a:gd name="connsiteX831" fmla="*/ 153050 w 2967861"/>
                <a:gd name="connsiteY831" fmla="*/ 1731046 h 2340761"/>
                <a:gd name="connsiteX832" fmla="*/ 161432 w 2967861"/>
                <a:gd name="connsiteY832" fmla="*/ 1733219 h 2340761"/>
                <a:gd name="connsiteX833" fmla="*/ 172918 w 2967861"/>
                <a:gd name="connsiteY833" fmla="*/ 1736323 h 2340761"/>
                <a:gd name="connsiteX834" fmla="*/ 185336 w 2967861"/>
                <a:gd name="connsiteY834" fmla="*/ 1736323 h 2340761"/>
                <a:gd name="connsiteX835" fmla="*/ 189372 w 2967861"/>
                <a:gd name="connsiteY835" fmla="*/ 1723595 h 2340761"/>
                <a:gd name="connsiteX836" fmla="*/ 224763 w 2967861"/>
                <a:gd name="connsiteY836" fmla="*/ 1731046 h 2340761"/>
                <a:gd name="connsiteX837" fmla="*/ 239354 w 2967861"/>
                <a:gd name="connsiteY837" fmla="*/ 1725768 h 2340761"/>
                <a:gd name="connsiteX838" fmla="*/ 257980 w 2967861"/>
                <a:gd name="connsiteY838" fmla="*/ 1718318 h 2340761"/>
                <a:gd name="connsiteX839" fmla="*/ 275676 w 2967861"/>
                <a:gd name="connsiteY839" fmla="*/ 1710867 h 2340761"/>
                <a:gd name="connsiteX840" fmla="*/ 290267 w 2967861"/>
                <a:gd name="connsiteY840" fmla="*/ 1713040 h 2340761"/>
                <a:gd name="connsiteX841" fmla="*/ 302685 w 2967861"/>
                <a:gd name="connsiteY841" fmla="*/ 1713971 h 2340761"/>
                <a:gd name="connsiteX842" fmla="*/ 316344 w 2967861"/>
                <a:gd name="connsiteY842" fmla="*/ 1716144 h 2340761"/>
                <a:gd name="connsiteX843" fmla="*/ 336213 w 2967861"/>
                <a:gd name="connsiteY843" fmla="*/ 1747810 h 2340761"/>
                <a:gd name="connsiteX844" fmla="*/ 343353 w 2967861"/>
                <a:gd name="connsiteY844" fmla="*/ 1747810 h 2340761"/>
                <a:gd name="connsiteX845" fmla="*/ 348631 w 2967861"/>
                <a:gd name="connsiteY845" fmla="*/ 1747810 h 2340761"/>
                <a:gd name="connsiteX846" fmla="*/ 353908 w 2967861"/>
                <a:gd name="connsiteY846" fmla="*/ 1745637 h 2340761"/>
                <a:gd name="connsiteX847" fmla="*/ 356081 w 2967861"/>
                <a:gd name="connsiteY847" fmla="*/ 1743464 h 2340761"/>
                <a:gd name="connsiteX848" fmla="*/ 360117 w 2967861"/>
                <a:gd name="connsiteY848" fmla="*/ 1740359 h 2340761"/>
                <a:gd name="connsiteX849" fmla="*/ 367257 w 2967861"/>
                <a:gd name="connsiteY849" fmla="*/ 1742532 h 2340761"/>
                <a:gd name="connsiteX850" fmla="*/ 372535 w 2967861"/>
                <a:gd name="connsiteY850" fmla="*/ 1742532 h 2340761"/>
                <a:gd name="connsiteX851" fmla="*/ 375639 w 2967861"/>
                <a:gd name="connsiteY851" fmla="*/ 1743464 h 2340761"/>
                <a:gd name="connsiteX852" fmla="*/ 379675 w 2967861"/>
                <a:gd name="connsiteY852" fmla="*/ 1747810 h 2340761"/>
                <a:gd name="connsiteX853" fmla="*/ 382780 w 2967861"/>
                <a:gd name="connsiteY853" fmla="*/ 1749983 h 2340761"/>
                <a:gd name="connsiteX854" fmla="*/ 388989 w 2967861"/>
                <a:gd name="connsiteY854" fmla="*/ 1753088 h 2340761"/>
                <a:gd name="connsiteX855" fmla="*/ 382780 w 2967861"/>
                <a:gd name="connsiteY855" fmla="*/ 1775440 h 2340761"/>
                <a:gd name="connsiteX856" fmla="*/ 377502 w 2967861"/>
                <a:gd name="connsiteY856" fmla="*/ 1795619 h 2340761"/>
                <a:gd name="connsiteX857" fmla="*/ 372224 w 2967861"/>
                <a:gd name="connsiteY857" fmla="*/ 1817971 h 2340761"/>
                <a:gd name="connsiteX858" fmla="*/ 388989 w 2967861"/>
                <a:gd name="connsiteY858" fmla="*/ 1835045 h 2340761"/>
                <a:gd name="connsiteX859" fmla="*/ 404511 w 2967861"/>
                <a:gd name="connsiteY859" fmla="*/ 1855224 h 2340761"/>
                <a:gd name="connsiteX860" fmla="*/ 421275 w 2967861"/>
                <a:gd name="connsiteY860" fmla="*/ 1877576 h 2340761"/>
                <a:gd name="connsiteX861" fmla="*/ 431830 w 2967861"/>
                <a:gd name="connsiteY861" fmla="*/ 1899928 h 2340761"/>
                <a:gd name="connsiteX862" fmla="*/ 435866 w 2967861"/>
                <a:gd name="connsiteY862" fmla="*/ 1917003 h 2340761"/>
                <a:gd name="connsiteX863" fmla="*/ 435866 w 2967861"/>
                <a:gd name="connsiteY863" fmla="*/ 1929731 h 2340761"/>
                <a:gd name="connsiteX864" fmla="*/ 438039 w 2967861"/>
                <a:gd name="connsiteY864" fmla="*/ 1942459 h 2340761"/>
                <a:gd name="connsiteX865" fmla="*/ 445179 w 2967861"/>
                <a:gd name="connsiteY865" fmla="*/ 1957361 h 2340761"/>
                <a:gd name="connsiteX866" fmla="*/ 438970 w 2967861"/>
                <a:gd name="connsiteY866" fmla="*/ 1972262 h 2340761"/>
                <a:gd name="connsiteX867" fmla="*/ 431830 w 2967861"/>
                <a:gd name="connsiteY867" fmla="*/ 1989337 h 2340761"/>
                <a:gd name="connsiteX868" fmla="*/ 421275 w 2967861"/>
                <a:gd name="connsiteY868" fmla="*/ 2009516 h 2340761"/>
                <a:gd name="connsiteX869" fmla="*/ 414135 w 2967861"/>
                <a:gd name="connsiteY869" fmla="*/ 2027522 h 2340761"/>
                <a:gd name="connsiteX870" fmla="*/ 410099 w 2967861"/>
                <a:gd name="connsiteY870" fmla="*/ 2048632 h 2340761"/>
                <a:gd name="connsiteX871" fmla="*/ 412272 w 2967861"/>
                <a:gd name="connsiteY871" fmla="*/ 2066638 h 2340761"/>
                <a:gd name="connsiteX872" fmla="*/ 419412 w 2967861"/>
                <a:gd name="connsiteY872" fmla="*/ 2081539 h 2340761"/>
                <a:gd name="connsiteX873" fmla="*/ 430899 w 2967861"/>
                <a:gd name="connsiteY873" fmla="*/ 2096441 h 2340761"/>
                <a:gd name="connsiteX874" fmla="*/ 441454 w 2967861"/>
                <a:gd name="connsiteY874" fmla="*/ 2113515 h 2340761"/>
                <a:gd name="connsiteX875" fmla="*/ 448594 w 2967861"/>
                <a:gd name="connsiteY875" fmla="*/ 2128416 h 2340761"/>
                <a:gd name="connsiteX876" fmla="*/ 448594 w 2967861"/>
                <a:gd name="connsiteY876" fmla="*/ 2133694 h 2340761"/>
                <a:gd name="connsiteX877" fmla="*/ 448594 w 2967861"/>
                <a:gd name="connsiteY877" fmla="*/ 2138972 h 2340761"/>
                <a:gd name="connsiteX878" fmla="*/ 446421 w 2967861"/>
                <a:gd name="connsiteY878" fmla="*/ 2143318 h 2340761"/>
                <a:gd name="connsiteX879" fmla="*/ 445490 w 2967861"/>
                <a:gd name="connsiteY879" fmla="*/ 2148595 h 2340761"/>
                <a:gd name="connsiteX880" fmla="*/ 445490 w 2967861"/>
                <a:gd name="connsiteY880" fmla="*/ 2151700 h 2340761"/>
                <a:gd name="connsiteX881" fmla="*/ 445490 w 2967861"/>
                <a:gd name="connsiteY881" fmla="*/ 2156046 h 2340761"/>
                <a:gd name="connsiteX882" fmla="*/ 452630 w 2967861"/>
                <a:gd name="connsiteY882" fmla="*/ 2159151 h 2340761"/>
                <a:gd name="connsiteX883" fmla="*/ 450457 w 2967861"/>
                <a:gd name="connsiteY883" fmla="*/ 2163497 h 2340761"/>
                <a:gd name="connsiteX884" fmla="*/ 448284 w 2967861"/>
                <a:gd name="connsiteY884" fmla="*/ 2166601 h 2340761"/>
                <a:gd name="connsiteX885" fmla="*/ 448284 w 2967861"/>
                <a:gd name="connsiteY885" fmla="*/ 2170948 h 2340761"/>
                <a:gd name="connsiteX886" fmla="*/ 446111 w 2967861"/>
                <a:gd name="connsiteY886" fmla="*/ 2176225 h 2340761"/>
                <a:gd name="connsiteX887" fmla="*/ 448284 w 2967861"/>
                <a:gd name="connsiteY887" fmla="*/ 2181503 h 2340761"/>
                <a:gd name="connsiteX888" fmla="*/ 450457 w 2967861"/>
                <a:gd name="connsiteY888" fmla="*/ 2181503 h 2340761"/>
                <a:gd name="connsiteX889" fmla="*/ 452630 w 2967861"/>
                <a:gd name="connsiteY889" fmla="*/ 2185849 h 2340761"/>
                <a:gd name="connsiteX890" fmla="*/ 455734 w 2967861"/>
                <a:gd name="connsiteY890" fmla="*/ 2186780 h 2340761"/>
                <a:gd name="connsiteX891" fmla="*/ 459770 w 2967861"/>
                <a:gd name="connsiteY891" fmla="*/ 2191127 h 2340761"/>
                <a:gd name="connsiteX892" fmla="*/ 459770 w 2967861"/>
                <a:gd name="connsiteY892" fmla="*/ 2193300 h 2340761"/>
                <a:gd name="connsiteX893" fmla="*/ 455734 w 2967861"/>
                <a:gd name="connsiteY893" fmla="*/ 2206028 h 2340761"/>
                <a:gd name="connsiteX894" fmla="*/ 465048 w 2967861"/>
                <a:gd name="connsiteY894" fmla="*/ 2224034 h 2340761"/>
                <a:gd name="connsiteX895" fmla="*/ 479639 w 2967861"/>
                <a:gd name="connsiteY895" fmla="*/ 2242971 h 2340761"/>
                <a:gd name="connsiteX896" fmla="*/ 494230 w 2967861"/>
                <a:gd name="connsiteY896" fmla="*/ 2260046 h 2340761"/>
                <a:gd name="connsiteX897" fmla="*/ 504785 w 2967861"/>
                <a:gd name="connsiteY897" fmla="*/ 2278051 h 2340761"/>
                <a:gd name="connsiteX898" fmla="*/ 506958 w 2967861"/>
                <a:gd name="connsiteY898" fmla="*/ 2290780 h 2340761"/>
                <a:gd name="connsiteX899" fmla="*/ 506958 w 2967861"/>
                <a:gd name="connsiteY899" fmla="*/ 2303508 h 2340761"/>
                <a:gd name="connsiteX900" fmla="*/ 506958 w 2967861"/>
                <a:gd name="connsiteY900" fmla="*/ 2314994 h 2340761"/>
                <a:gd name="connsiteX901" fmla="*/ 509131 w 2967861"/>
                <a:gd name="connsiteY901" fmla="*/ 2324618 h 2340761"/>
                <a:gd name="connsiteX902" fmla="*/ 512236 w 2967861"/>
                <a:gd name="connsiteY902" fmla="*/ 2327723 h 2340761"/>
                <a:gd name="connsiteX903" fmla="*/ 516271 w 2967861"/>
                <a:gd name="connsiteY903" fmla="*/ 2333000 h 2340761"/>
                <a:gd name="connsiteX904" fmla="*/ 519376 w 2967861"/>
                <a:gd name="connsiteY904" fmla="*/ 2335173 h 2340761"/>
                <a:gd name="connsiteX905" fmla="*/ 523411 w 2967861"/>
                <a:gd name="connsiteY905" fmla="*/ 2339520 h 2340761"/>
                <a:gd name="connsiteX906" fmla="*/ 528689 w 2967861"/>
                <a:gd name="connsiteY906" fmla="*/ 2342624 h 2340761"/>
                <a:gd name="connsiteX907" fmla="*/ 553835 w 2967861"/>
                <a:gd name="connsiteY907" fmla="*/ 2337347 h 2340761"/>
                <a:gd name="connsiteX908" fmla="*/ 582086 w 2967861"/>
                <a:gd name="connsiteY908" fmla="*/ 2332069 h 2340761"/>
                <a:gd name="connsiteX909" fmla="*/ 609095 w 2967861"/>
                <a:gd name="connsiteY909" fmla="*/ 2324618 h 2340761"/>
                <a:gd name="connsiteX910" fmla="*/ 636103 w 2967861"/>
                <a:gd name="connsiteY910" fmla="*/ 2317168 h 2340761"/>
                <a:gd name="connsiteX911" fmla="*/ 657834 w 2967861"/>
                <a:gd name="connsiteY911" fmla="*/ 2303508 h 2340761"/>
                <a:gd name="connsiteX912" fmla="*/ 675530 w 2967861"/>
                <a:gd name="connsiteY912" fmla="*/ 2287675 h 2340761"/>
                <a:gd name="connsiteX913" fmla="*/ 684843 w 2967861"/>
                <a:gd name="connsiteY913" fmla="*/ 2270601 h 2340761"/>
                <a:gd name="connsiteX914" fmla="*/ 691984 w 2967861"/>
                <a:gd name="connsiteY914" fmla="*/ 2253526 h 2340761"/>
                <a:gd name="connsiteX915" fmla="*/ 715888 w 2967861"/>
                <a:gd name="connsiteY915" fmla="*/ 2233347 h 2340761"/>
                <a:gd name="connsiteX916" fmla="*/ 718992 w 2967861"/>
                <a:gd name="connsiteY916" fmla="*/ 2218446 h 2340761"/>
                <a:gd name="connsiteX917" fmla="*/ 721165 w 2967861"/>
                <a:gd name="connsiteY917" fmla="*/ 2203544 h 2340761"/>
                <a:gd name="connsiteX918" fmla="*/ 723339 w 2967861"/>
                <a:gd name="connsiteY918" fmla="*/ 2188643 h 2340761"/>
                <a:gd name="connsiteX919" fmla="*/ 728616 w 2967861"/>
                <a:gd name="connsiteY919" fmla="*/ 2175915 h 2340761"/>
                <a:gd name="connsiteX920" fmla="*/ 748485 w 2967861"/>
                <a:gd name="connsiteY920" fmla="*/ 2171568 h 2340761"/>
                <a:gd name="connsiteX921" fmla="*/ 752520 w 2967861"/>
                <a:gd name="connsiteY921" fmla="*/ 2168464 h 2340761"/>
                <a:gd name="connsiteX922" fmla="*/ 753452 w 2967861"/>
                <a:gd name="connsiteY922" fmla="*/ 2164118 h 2340761"/>
                <a:gd name="connsiteX923" fmla="*/ 757488 w 2967861"/>
                <a:gd name="connsiteY923" fmla="*/ 2161013 h 2340761"/>
                <a:gd name="connsiteX924" fmla="*/ 759661 w 2967861"/>
                <a:gd name="connsiteY924" fmla="*/ 2158840 h 2340761"/>
                <a:gd name="connsiteX925" fmla="*/ 762765 w 2967861"/>
                <a:gd name="connsiteY925" fmla="*/ 2155736 h 2340761"/>
                <a:gd name="connsiteX926" fmla="*/ 768043 w 2967861"/>
                <a:gd name="connsiteY926" fmla="*/ 2151390 h 2340761"/>
                <a:gd name="connsiteX927" fmla="*/ 764938 w 2967861"/>
                <a:gd name="connsiteY927" fmla="*/ 2131211 h 2340761"/>
                <a:gd name="connsiteX928" fmla="*/ 757798 w 2967861"/>
                <a:gd name="connsiteY928" fmla="*/ 2114136 h 2340761"/>
                <a:gd name="connsiteX929" fmla="*/ 748485 w 2967861"/>
                <a:gd name="connsiteY929" fmla="*/ 2103581 h 2340761"/>
                <a:gd name="connsiteX930" fmla="*/ 757798 w 2967861"/>
                <a:gd name="connsiteY930" fmla="*/ 2084644 h 2340761"/>
                <a:gd name="connsiteX931" fmla="*/ 772389 w 2967861"/>
                <a:gd name="connsiteY931" fmla="*/ 2071915 h 2340761"/>
                <a:gd name="connsiteX932" fmla="*/ 790084 w 2967861"/>
                <a:gd name="connsiteY932" fmla="*/ 2062291 h 2340761"/>
                <a:gd name="connsiteX933" fmla="*/ 808711 w 2967861"/>
                <a:gd name="connsiteY933" fmla="*/ 2053909 h 2340761"/>
                <a:gd name="connsiteX934" fmla="*/ 824234 w 2967861"/>
                <a:gd name="connsiteY934" fmla="*/ 2042423 h 2340761"/>
                <a:gd name="connsiteX935" fmla="*/ 835720 w 2967861"/>
                <a:gd name="connsiteY935" fmla="*/ 2019140 h 2340761"/>
                <a:gd name="connsiteX936" fmla="*/ 837893 w 2967861"/>
                <a:gd name="connsiteY936" fmla="*/ 1996787 h 2340761"/>
                <a:gd name="connsiteX937" fmla="*/ 831684 w 2967861"/>
                <a:gd name="connsiteY937" fmla="*/ 1974435 h 2340761"/>
                <a:gd name="connsiteX938" fmla="*/ 824544 w 2967861"/>
                <a:gd name="connsiteY938" fmla="*/ 1952083 h 2340761"/>
                <a:gd name="connsiteX939" fmla="*/ 817404 w 2967861"/>
                <a:gd name="connsiteY939" fmla="*/ 1931904 h 2340761"/>
                <a:gd name="connsiteX940" fmla="*/ 810263 w 2967861"/>
                <a:gd name="connsiteY940" fmla="*/ 1909552 h 2340761"/>
                <a:gd name="connsiteX941" fmla="*/ 807159 w 2967861"/>
                <a:gd name="connsiteY941" fmla="*/ 1887200 h 2340761"/>
                <a:gd name="connsiteX942" fmla="*/ 812437 w 2967861"/>
                <a:gd name="connsiteY942" fmla="*/ 1862985 h 2340761"/>
                <a:gd name="connsiteX943" fmla="*/ 827027 w 2967861"/>
                <a:gd name="connsiteY943" fmla="*/ 1837529 h 2340761"/>
                <a:gd name="connsiteX944" fmla="*/ 845654 w 2967861"/>
                <a:gd name="connsiteY944" fmla="*/ 1815177 h 2340761"/>
                <a:gd name="connsiteX945" fmla="*/ 867385 w 2967861"/>
                <a:gd name="connsiteY945" fmla="*/ 1794066 h 2340761"/>
                <a:gd name="connsiteX946" fmla="*/ 890358 w 2967861"/>
                <a:gd name="connsiteY946" fmla="*/ 1776060 h 2340761"/>
                <a:gd name="connsiteX947" fmla="*/ 912090 w 2967861"/>
                <a:gd name="connsiteY947" fmla="*/ 1757123 h 2340761"/>
                <a:gd name="connsiteX948" fmla="*/ 931958 w 2967861"/>
                <a:gd name="connsiteY948" fmla="*/ 1736944 h 2340761"/>
                <a:gd name="connsiteX949" fmla="*/ 945618 w 2967861"/>
                <a:gd name="connsiteY949" fmla="*/ 1718938 h 2340761"/>
                <a:gd name="connsiteX950" fmla="*/ 958036 w 2967861"/>
                <a:gd name="connsiteY950" fmla="*/ 1696586 h 2340761"/>
                <a:gd name="connsiteX951" fmla="*/ 968591 w 2967861"/>
                <a:gd name="connsiteY951" fmla="*/ 1674234 h 2340761"/>
                <a:gd name="connsiteX952" fmla="*/ 975731 w 2967861"/>
                <a:gd name="connsiteY952" fmla="*/ 1655297 h 2340761"/>
                <a:gd name="connsiteX953" fmla="*/ 979767 w 2967861"/>
                <a:gd name="connsiteY953" fmla="*/ 1642569 h 2340761"/>
                <a:gd name="connsiteX954" fmla="*/ 979767 w 2967861"/>
                <a:gd name="connsiteY954" fmla="*/ 1631393 h 2340761"/>
                <a:gd name="connsiteX955" fmla="*/ 985044 w 2967861"/>
                <a:gd name="connsiteY955" fmla="*/ 1621769 h 2340761"/>
                <a:gd name="connsiteX956" fmla="*/ 985044 w 2967861"/>
                <a:gd name="connsiteY956" fmla="*/ 1618665 h 2340761"/>
                <a:gd name="connsiteX957" fmla="*/ 963313 w 2967861"/>
                <a:gd name="connsiteY957" fmla="*/ 1621769 h 2340761"/>
                <a:gd name="connsiteX958" fmla="*/ 939409 w 2967861"/>
                <a:gd name="connsiteY958" fmla="*/ 1627046 h 2340761"/>
                <a:gd name="connsiteX959" fmla="*/ 914263 w 2967861"/>
                <a:gd name="connsiteY959" fmla="*/ 1633255 h 2340761"/>
                <a:gd name="connsiteX960" fmla="*/ 895636 w 2967861"/>
                <a:gd name="connsiteY960" fmla="*/ 1641637 h 2340761"/>
                <a:gd name="connsiteX961" fmla="*/ 880114 w 2967861"/>
                <a:gd name="connsiteY961" fmla="*/ 1640706 h 2340761"/>
                <a:gd name="connsiteX962" fmla="*/ 874836 w 2967861"/>
                <a:gd name="connsiteY962" fmla="*/ 1634497 h 2340761"/>
                <a:gd name="connsiteX963" fmla="*/ 872663 w 2967861"/>
                <a:gd name="connsiteY963" fmla="*/ 1629220 h 2340761"/>
                <a:gd name="connsiteX964" fmla="*/ 872663 w 2967861"/>
                <a:gd name="connsiteY964" fmla="*/ 1623942 h 2340761"/>
                <a:gd name="connsiteX965" fmla="*/ 872663 w 2967861"/>
                <a:gd name="connsiteY965" fmla="*/ 1616491 h 2340761"/>
                <a:gd name="connsiteX966" fmla="*/ 868627 w 2967861"/>
                <a:gd name="connsiteY966" fmla="*/ 1611214 h 2340761"/>
                <a:gd name="connsiteX967" fmla="*/ 854036 w 2967861"/>
                <a:gd name="connsiteY967" fmla="*/ 1599727 h 2340761"/>
                <a:gd name="connsiteX968" fmla="*/ 836341 w 2967861"/>
                <a:gd name="connsiteY968" fmla="*/ 1589172 h 2340761"/>
                <a:gd name="connsiteX969" fmla="*/ 819577 w 2967861"/>
                <a:gd name="connsiteY969" fmla="*/ 1577686 h 2340761"/>
                <a:gd name="connsiteX970" fmla="*/ 809022 w 2967861"/>
                <a:gd name="connsiteY970" fmla="*/ 1564957 h 2340761"/>
                <a:gd name="connsiteX971" fmla="*/ 804986 w 2967861"/>
                <a:gd name="connsiteY971" fmla="*/ 1553471 h 2340761"/>
                <a:gd name="connsiteX972" fmla="*/ 802813 w 2967861"/>
                <a:gd name="connsiteY972" fmla="*/ 1545089 h 2340761"/>
                <a:gd name="connsiteX973" fmla="*/ 799708 w 2967861"/>
                <a:gd name="connsiteY973" fmla="*/ 1533602 h 2340761"/>
                <a:gd name="connsiteX974" fmla="*/ 797535 w 2967861"/>
                <a:gd name="connsiteY974" fmla="*/ 1530498 h 2340761"/>
                <a:gd name="connsiteX975" fmla="*/ 792258 w 2967861"/>
                <a:gd name="connsiteY975" fmla="*/ 1526152 h 2340761"/>
                <a:gd name="connsiteX976" fmla="*/ 786980 w 2967861"/>
                <a:gd name="connsiteY976" fmla="*/ 1523047 h 2340761"/>
                <a:gd name="connsiteX977" fmla="*/ 782944 w 2967861"/>
                <a:gd name="connsiteY977" fmla="*/ 1517770 h 2340761"/>
                <a:gd name="connsiteX978" fmla="*/ 779840 w 2967861"/>
                <a:gd name="connsiteY978" fmla="*/ 1513423 h 2340761"/>
                <a:gd name="connsiteX979" fmla="*/ 779840 w 2967861"/>
                <a:gd name="connsiteY979" fmla="*/ 1476480 h 2340761"/>
                <a:gd name="connsiteX980" fmla="*/ 777667 w 2967861"/>
                <a:gd name="connsiteY980" fmla="*/ 1471203 h 2340761"/>
                <a:gd name="connsiteX981" fmla="*/ 772389 w 2967861"/>
                <a:gd name="connsiteY981" fmla="*/ 1466856 h 2340761"/>
                <a:gd name="connsiteX982" fmla="*/ 768353 w 2967861"/>
                <a:gd name="connsiteY982" fmla="*/ 1463752 h 2340761"/>
                <a:gd name="connsiteX983" fmla="*/ 763076 w 2967861"/>
                <a:gd name="connsiteY983" fmla="*/ 1459406 h 2340761"/>
                <a:gd name="connsiteX984" fmla="*/ 759971 w 2967861"/>
                <a:gd name="connsiteY984" fmla="*/ 1456301 h 2340761"/>
                <a:gd name="connsiteX985" fmla="*/ 750658 w 2967861"/>
                <a:gd name="connsiteY985" fmla="*/ 1436122 h 2340761"/>
                <a:gd name="connsiteX986" fmla="*/ 743518 w 2967861"/>
                <a:gd name="connsiteY986" fmla="*/ 1415943 h 2340761"/>
                <a:gd name="connsiteX987" fmla="*/ 736377 w 2967861"/>
                <a:gd name="connsiteY987" fmla="*/ 1393591 h 2340761"/>
                <a:gd name="connsiteX988" fmla="*/ 724891 w 2967861"/>
                <a:gd name="connsiteY988" fmla="*/ 1374654 h 2340761"/>
                <a:gd name="connsiteX989" fmla="*/ 712473 w 2967861"/>
                <a:gd name="connsiteY989" fmla="*/ 1357580 h 2340761"/>
                <a:gd name="connsiteX990" fmla="*/ 712473 w 2967861"/>
                <a:gd name="connsiteY990" fmla="*/ 1350129 h 2340761"/>
                <a:gd name="connsiteX991" fmla="*/ 716509 w 2967861"/>
                <a:gd name="connsiteY991" fmla="*/ 1350129 h 2340761"/>
                <a:gd name="connsiteX992" fmla="*/ 719613 w 2967861"/>
                <a:gd name="connsiteY992" fmla="*/ 1357580 h 2340761"/>
                <a:gd name="connsiteX993" fmla="*/ 723649 w 2967861"/>
                <a:gd name="connsiteY993" fmla="*/ 1363788 h 2340761"/>
                <a:gd name="connsiteX994" fmla="*/ 726753 w 2967861"/>
                <a:gd name="connsiteY994" fmla="*/ 1366893 h 2340761"/>
                <a:gd name="connsiteX995" fmla="*/ 730789 w 2967861"/>
                <a:gd name="connsiteY995" fmla="*/ 1369066 h 2340761"/>
                <a:gd name="connsiteX996" fmla="*/ 733894 w 2967861"/>
                <a:gd name="connsiteY996" fmla="*/ 1371239 h 2340761"/>
                <a:gd name="connsiteX997" fmla="*/ 737930 w 2967861"/>
                <a:gd name="connsiteY997" fmla="*/ 1372170 h 2340761"/>
                <a:gd name="connsiteX998" fmla="*/ 738861 w 2967861"/>
                <a:gd name="connsiteY998" fmla="*/ 1376517 h 2340761"/>
                <a:gd name="connsiteX999" fmla="*/ 745070 w 2967861"/>
                <a:gd name="connsiteY999" fmla="*/ 1378690 h 2340761"/>
                <a:gd name="connsiteX1000" fmla="*/ 755625 w 2967861"/>
                <a:gd name="connsiteY1000" fmla="*/ 1386141 h 2340761"/>
                <a:gd name="connsiteX1001" fmla="*/ 762765 w 2967861"/>
                <a:gd name="connsiteY1001" fmla="*/ 1396696 h 2340761"/>
                <a:gd name="connsiteX1002" fmla="*/ 768043 w 2967861"/>
                <a:gd name="connsiteY1002" fmla="*/ 1409424 h 2340761"/>
                <a:gd name="connsiteX1003" fmla="*/ 774252 w 2967861"/>
                <a:gd name="connsiteY1003" fmla="*/ 1423084 h 2340761"/>
                <a:gd name="connsiteX1004" fmla="*/ 779529 w 2967861"/>
                <a:gd name="connsiteY1004" fmla="*/ 1435812 h 2340761"/>
                <a:gd name="connsiteX1005" fmla="*/ 799398 w 2967861"/>
                <a:gd name="connsiteY1005" fmla="*/ 1448540 h 2340761"/>
                <a:gd name="connsiteX1006" fmla="*/ 804675 w 2967861"/>
                <a:gd name="connsiteY1006" fmla="*/ 1459095 h 2340761"/>
                <a:gd name="connsiteX1007" fmla="*/ 806848 w 2967861"/>
                <a:gd name="connsiteY1007" fmla="*/ 1472755 h 2340761"/>
                <a:gd name="connsiteX1008" fmla="*/ 809022 w 2967861"/>
                <a:gd name="connsiteY1008" fmla="*/ 1485483 h 2340761"/>
                <a:gd name="connsiteX1009" fmla="*/ 812126 w 2967861"/>
                <a:gd name="connsiteY1009" fmla="*/ 1496038 h 2340761"/>
                <a:gd name="connsiteX1010" fmla="*/ 824544 w 2967861"/>
                <a:gd name="connsiteY1010" fmla="*/ 1510940 h 2340761"/>
                <a:gd name="connsiteX1011" fmla="*/ 838204 w 2967861"/>
                <a:gd name="connsiteY1011" fmla="*/ 1525841 h 2340761"/>
                <a:gd name="connsiteX1012" fmla="*/ 850621 w 2967861"/>
                <a:gd name="connsiteY1012" fmla="*/ 1542916 h 2340761"/>
                <a:gd name="connsiteX1013" fmla="*/ 859935 w 2967861"/>
                <a:gd name="connsiteY1013" fmla="*/ 1560922 h 2340761"/>
                <a:gd name="connsiteX1014" fmla="*/ 860866 w 2967861"/>
                <a:gd name="connsiteY1014" fmla="*/ 1572408 h 2340761"/>
                <a:gd name="connsiteX1015" fmla="*/ 860866 w 2967861"/>
                <a:gd name="connsiteY1015" fmla="*/ 1582963 h 2340761"/>
                <a:gd name="connsiteX1016" fmla="*/ 863039 w 2967861"/>
                <a:gd name="connsiteY1016" fmla="*/ 1594450 h 2340761"/>
                <a:gd name="connsiteX1017" fmla="*/ 868317 w 2967861"/>
                <a:gd name="connsiteY1017" fmla="*/ 1605005 h 2340761"/>
                <a:gd name="connsiteX1018" fmla="*/ 870490 w 2967861"/>
                <a:gd name="connsiteY1018" fmla="*/ 1609351 h 2340761"/>
                <a:gd name="connsiteX1019" fmla="*/ 872663 w 2967861"/>
                <a:gd name="connsiteY1019" fmla="*/ 1611524 h 2340761"/>
                <a:gd name="connsiteX1020" fmla="*/ 874836 w 2967861"/>
                <a:gd name="connsiteY1020" fmla="*/ 1612456 h 2340761"/>
                <a:gd name="connsiteX1021" fmla="*/ 875767 w 2967861"/>
                <a:gd name="connsiteY1021" fmla="*/ 1612456 h 2340761"/>
                <a:gd name="connsiteX1022" fmla="*/ 879803 w 2967861"/>
                <a:gd name="connsiteY1022" fmla="*/ 1614629 h 2340761"/>
                <a:gd name="connsiteX1023" fmla="*/ 889117 w 2967861"/>
                <a:gd name="connsiteY1023" fmla="*/ 1614629 h 2340761"/>
                <a:gd name="connsiteX1024" fmla="*/ 901534 w 2967861"/>
                <a:gd name="connsiteY1024" fmla="*/ 1611524 h 2340761"/>
                <a:gd name="connsiteX1025" fmla="*/ 913952 w 2967861"/>
                <a:gd name="connsiteY1025" fmla="*/ 1604074 h 2340761"/>
                <a:gd name="connsiteX1026" fmla="*/ 928543 w 2967861"/>
                <a:gd name="connsiteY1026" fmla="*/ 1597865 h 2340761"/>
                <a:gd name="connsiteX1027" fmla="*/ 946239 w 2967861"/>
                <a:gd name="connsiteY1027" fmla="*/ 1592587 h 2340761"/>
                <a:gd name="connsiteX1028" fmla="*/ 963003 w 2967861"/>
                <a:gd name="connsiteY1028" fmla="*/ 1589483 h 2340761"/>
                <a:gd name="connsiteX1029" fmla="*/ 979767 w 2967861"/>
                <a:gd name="connsiteY1029" fmla="*/ 1582032 h 2340761"/>
                <a:gd name="connsiteX1030" fmla="*/ 992185 w 2967861"/>
                <a:gd name="connsiteY1030" fmla="*/ 1572408 h 2340761"/>
                <a:gd name="connsiteX1031" fmla="*/ 1002740 w 2967861"/>
                <a:gd name="connsiteY1031" fmla="*/ 1560922 h 2340761"/>
                <a:gd name="connsiteX1032" fmla="*/ 1016399 w 2967861"/>
                <a:gd name="connsiteY1032" fmla="*/ 1553471 h 2340761"/>
                <a:gd name="connsiteX1033" fmla="*/ 1039372 w 2967861"/>
                <a:gd name="connsiteY1033" fmla="*/ 1553471 h 2340761"/>
                <a:gd name="connsiteX1034" fmla="*/ 1039372 w 2967861"/>
                <a:gd name="connsiteY1034" fmla="*/ 1544468 h 2340761"/>
                <a:gd name="connsiteX1035" fmla="*/ 1057999 w 2967861"/>
                <a:gd name="connsiteY1035" fmla="*/ 1531740 h 2340761"/>
                <a:gd name="connsiteX1036" fmla="*/ 1075694 w 2967861"/>
                <a:gd name="connsiteY1036" fmla="*/ 1520253 h 2340761"/>
                <a:gd name="connsiteX1037" fmla="*/ 1075694 w 2967861"/>
                <a:gd name="connsiteY1037" fmla="*/ 1500074 h 2340761"/>
                <a:gd name="connsiteX1038" fmla="*/ 1089354 w 2967861"/>
                <a:gd name="connsiteY1038" fmla="*/ 1494797 h 2340761"/>
                <a:gd name="connsiteX1039" fmla="*/ 1095563 w 2967861"/>
                <a:gd name="connsiteY1039" fmla="*/ 1487346 h 2340761"/>
                <a:gd name="connsiteX1040" fmla="*/ 1101772 w 2967861"/>
                <a:gd name="connsiteY1040" fmla="*/ 1477722 h 2340761"/>
                <a:gd name="connsiteX1041" fmla="*/ 1108912 w 2967861"/>
                <a:gd name="connsiteY1041" fmla="*/ 1468098 h 2340761"/>
                <a:gd name="connsiteX1042" fmla="*/ 1087181 w 2967861"/>
                <a:gd name="connsiteY1042" fmla="*/ 1450092 h 2340761"/>
                <a:gd name="connsiteX1043" fmla="*/ 1060172 w 2967861"/>
                <a:gd name="connsiteY1043" fmla="*/ 1435191 h 2340761"/>
                <a:gd name="connsiteX1044" fmla="*/ 1057999 w 2967861"/>
                <a:gd name="connsiteY1044" fmla="*/ 1420290 h 2340761"/>
                <a:gd name="connsiteX1045" fmla="*/ 1055826 w 2967861"/>
                <a:gd name="connsiteY1045" fmla="*/ 1401352 h 2340761"/>
                <a:gd name="connsiteX1046" fmla="*/ 1035958 w 2967861"/>
                <a:gd name="connsiteY1046" fmla="*/ 1416254 h 2340761"/>
                <a:gd name="connsiteX1047" fmla="*/ 1019193 w 2967861"/>
                <a:gd name="connsiteY1047" fmla="*/ 1435191 h 2340761"/>
                <a:gd name="connsiteX1048" fmla="*/ 1008638 w 2967861"/>
                <a:gd name="connsiteY1048" fmla="*/ 1435191 h 2340761"/>
                <a:gd name="connsiteX1049" fmla="*/ 999325 w 2967861"/>
                <a:gd name="connsiteY1049" fmla="*/ 1437364 h 2340761"/>
                <a:gd name="connsiteX1050" fmla="*/ 992185 w 2967861"/>
                <a:gd name="connsiteY1050" fmla="*/ 1438295 h 2340761"/>
                <a:gd name="connsiteX1051" fmla="*/ 990011 w 2967861"/>
                <a:gd name="connsiteY1051" fmla="*/ 1433018 h 2340761"/>
                <a:gd name="connsiteX1052" fmla="*/ 989080 w 2967861"/>
                <a:gd name="connsiteY1052" fmla="*/ 1427740 h 2340761"/>
                <a:gd name="connsiteX1053" fmla="*/ 989080 w 2967861"/>
                <a:gd name="connsiteY1053" fmla="*/ 1422463 h 2340761"/>
                <a:gd name="connsiteX1054" fmla="*/ 986907 w 2967861"/>
                <a:gd name="connsiteY1054" fmla="*/ 1416254 h 2340761"/>
                <a:gd name="connsiteX1055" fmla="*/ 984734 w 2967861"/>
                <a:gd name="connsiteY1055" fmla="*/ 1410976 h 2340761"/>
                <a:gd name="connsiteX1056" fmla="*/ 979456 w 2967861"/>
                <a:gd name="connsiteY1056" fmla="*/ 1408803 h 2340761"/>
                <a:gd name="connsiteX1057" fmla="*/ 977283 w 2967861"/>
                <a:gd name="connsiteY1057" fmla="*/ 1408803 h 2340761"/>
                <a:gd name="connsiteX1058" fmla="*/ 975110 w 2967861"/>
                <a:gd name="connsiteY1058" fmla="*/ 1408803 h 2340761"/>
                <a:gd name="connsiteX1059" fmla="*/ 975110 w 2967861"/>
                <a:gd name="connsiteY1059" fmla="*/ 1410976 h 2340761"/>
                <a:gd name="connsiteX1060" fmla="*/ 974179 w 2967861"/>
                <a:gd name="connsiteY1060" fmla="*/ 1413149 h 2340761"/>
                <a:gd name="connsiteX1061" fmla="*/ 972006 w 2967861"/>
                <a:gd name="connsiteY1061" fmla="*/ 1418427 h 2340761"/>
                <a:gd name="connsiteX1062" fmla="*/ 964865 w 2967861"/>
                <a:gd name="connsiteY1062" fmla="*/ 1407872 h 2340761"/>
                <a:gd name="connsiteX1063" fmla="*/ 957725 w 2967861"/>
                <a:gd name="connsiteY1063" fmla="*/ 1392970 h 2340761"/>
                <a:gd name="connsiteX1064" fmla="*/ 948412 w 2967861"/>
                <a:gd name="connsiteY1064" fmla="*/ 1375896 h 2340761"/>
                <a:gd name="connsiteX1065" fmla="*/ 943134 w 2967861"/>
                <a:gd name="connsiteY1065" fmla="*/ 1358821 h 2340761"/>
                <a:gd name="connsiteX1066" fmla="*/ 939098 w 2967861"/>
                <a:gd name="connsiteY1066" fmla="*/ 1343920 h 2340761"/>
                <a:gd name="connsiteX1067" fmla="*/ 946239 w 2967861"/>
                <a:gd name="connsiteY1067" fmla="*/ 1343920 h 2340761"/>
                <a:gd name="connsiteX1068" fmla="*/ 950274 w 2967861"/>
                <a:gd name="connsiteY1068" fmla="*/ 1343920 h 2340761"/>
                <a:gd name="connsiteX1069" fmla="*/ 952448 w 2967861"/>
                <a:gd name="connsiteY1069" fmla="*/ 1343920 h 2340761"/>
                <a:gd name="connsiteX1070" fmla="*/ 953379 w 2967861"/>
                <a:gd name="connsiteY1070" fmla="*/ 1343920 h 2340761"/>
                <a:gd name="connsiteX1071" fmla="*/ 955552 w 2967861"/>
                <a:gd name="connsiteY1071" fmla="*/ 1343920 h 2340761"/>
                <a:gd name="connsiteX1072" fmla="*/ 967039 w 2967861"/>
                <a:gd name="connsiteY1072" fmla="*/ 1353544 h 2340761"/>
                <a:gd name="connsiteX1073" fmla="*/ 972316 w 2967861"/>
                <a:gd name="connsiteY1073" fmla="*/ 1363167 h 2340761"/>
                <a:gd name="connsiteX1074" fmla="*/ 975421 w 2967861"/>
                <a:gd name="connsiteY1074" fmla="*/ 1373723 h 2340761"/>
                <a:gd name="connsiteX1075" fmla="*/ 984734 w 2967861"/>
                <a:gd name="connsiteY1075" fmla="*/ 1381173 h 2340761"/>
                <a:gd name="connsiteX1076" fmla="*/ 997152 w 2967861"/>
                <a:gd name="connsiteY1076" fmla="*/ 1388624 h 2340761"/>
                <a:gd name="connsiteX1077" fmla="*/ 1008638 w 2967861"/>
                <a:gd name="connsiteY1077" fmla="*/ 1393902 h 2340761"/>
                <a:gd name="connsiteX1078" fmla="*/ 1019193 w 2967861"/>
                <a:gd name="connsiteY1078" fmla="*/ 1401352 h 2340761"/>
                <a:gd name="connsiteX1079" fmla="*/ 1031611 w 2967861"/>
                <a:gd name="connsiteY1079" fmla="*/ 1401352 h 2340761"/>
                <a:gd name="connsiteX1080" fmla="*/ 1040925 w 2967861"/>
                <a:gd name="connsiteY1080" fmla="*/ 1400421 h 2340761"/>
                <a:gd name="connsiteX1081" fmla="*/ 1048065 w 2967861"/>
                <a:gd name="connsiteY1081" fmla="*/ 1398248 h 2340761"/>
                <a:gd name="connsiteX1082" fmla="*/ 1059551 w 2967861"/>
                <a:gd name="connsiteY1082" fmla="*/ 1393902 h 2340761"/>
                <a:gd name="connsiteX1083" fmla="*/ 1066692 w 2967861"/>
                <a:gd name="connsiteY1083" fmla="*/ 1407561 h 2340761"/>
                <a:gd name="connsiteX1084" fmla="*/ 1071969 w 2967861"/>
                <a:gd name="connsiteY1084" fmla="*/ 1418116 h 2340761"/>
                <a:gd name="connsiteX1085" fmla="*/ 1102082 w 2967861"/>
                <a:gd name="connsiteY1085" fmla="*/ 1420290 h 2340761"/>
                <a:gd name="connsiteX1086" fmla="*/ 1133438 w 2967861"/>
                <a:gd name="connsiteY1086" fmla="*/ 1422463 h 2340761"/>
                <a:gd name="connsiteX1087" fmla="*/ 1164793 w 2967861"/>
                <a:gd name="connsiteY1087" fmla="*/ 1422463 h 2340761"/>
                <a:gd name="connsiteX1088" fmla="*/ 1194906 w 2967861"/>
                <a:gd name="connsiteY1088" fmla="*/ 1418116 h 2340761"/>
                <a:gd name="connsiteX1089" fmla="*/ 1206392 w 2967861"/>
                <a:gd name="connsiteY1089" fmla="*/ 1429603 h 2340761"/>
                <a:gd name="connsiteX1090" fmla="*/ 1218810 w 2967861"/>
                <a:gd name="connsiteY1090" fmla="*/ 1437985 h 2340761"/>
                <a:gd name="connsiteX1091" fmla="*/ 1231228 w 2967861"/>
                <a:gd name="connsiteY1091" fmla="*/ 1447609 h 2340761"/>
                <a:gd name="connsiteX1092" fmla="*/ 1238368 w 2967861"/>
                <a:gd name="connsiteY1092" fmla="*/ 1458164 h 2340761"/>
                <a:gd name="connsiteX1093" fmla="*/ 1235264 w 2967861"/>
                <a:gd name="connsiteY1093" fmla="*/ 1471824 h 2340761"/>
                <a:gd name="connsiteX1094" fmla="*/ 1238368 w 2967861"/>
                <a:gd name="connsiteY1094" fmla="*/ 1474928 h 2340761"/>
                <a:gd name="connsiteX1095" fmla="*/ 1242404 w 2967861"/>
                <a:gd name="connsiteY1095" fmla="*/ 1479274 h 2340761"/>
                <a:gd name="connsiteX1096" fmla="*/ 1247681 w 2967861"/>
                <a:gd name="connsiteY1096" fmla="*/ 1482379 h 2340761"/>
                <a:gd name="connsiteX1097" fmla="*/ 1251717 w 2967861"/>
                <a:gd name="connsiteY1097" fmla="*/ 1486725 h 2340761"/>
                <a:gd name="connsiteX1098" fmla="*/ 1262273 w 2967861"/>
                <a:gd name="connsiteY1098" fmla="*/ 1487656 h 2340761"/>
                <a:gd name="connsiteX1099" fmla="*/ 1271586 w 2967861"/>
                <a:gd name="connsiteY1099" fmla="*/ 1487656 h 2340761"/>
                <a:gd name="connsiteX1100" fmla="*/ 1284004 w 2967861"/>
                <a:gd name="connsiteY1100" fmla="*/ 1486725 h 2340761"/>
                <a:gd name="connsiteX1101" fmla="*/ 1288039 w 2967861"/>
                <a:gd name="connsiteY1101" fmla="*/ 1524910 h 2340761"/>
                <a:gd name="connsiteX1102" fmla="*/ 1296422 w 2967861"/>
                <a:gd name="connsiteY1102" fmla="*/ 1556575 h 2340761"/>
                <a:gd name="connsiteX1103" fmla="*/ 1308840 w 2967861"/>
                <a:gd name="connsiteY1103" fmla="*/ 1586068 h 2340761"/>
                <a:gd name="connsiteX1104" fmla="*/ 1327466 w 2967861"/>
                <a:gd name="connsiteY1104" fmla="*/ 1613697 h 2340761"/>
                <a:gd name="connsiteX1105" fmla="*/ 1327466 w 2967861"/>
                <a:gd name="connsiteY1105" fmla="*/ 1615870 h 2340761"/>
                <a:gd name="connsiteX1106" fmla="*/ 1325293 w 2967861"/>
                <a:gd name="connsiteY1106" fmla="*/ 1618044 h 2340761"/>
                <a:gd name="connsiteX1107" fmla="*/ 1323120 w 2967861"/>
                <a:gd name="connsiteY1107" fmla="*/ 1621148 h 2340761"/>
                <a:gd name="connsiteX1108" fmla="*/ 1322188 w 2967861"/>
                <a:gd name="connsiteY1108" fmla="*/ 1625494 h 2340761"/>
                <a:gd name="connsiteX1109" fmla="*/ 1323120 w 2967861"/>
                <a:gd name="connsiteY1109" fmla="*/ 1628599 h 2340761"/>
                <a:gd name="connsiteX1110" fmla="*/ 1329329 w 2967861"/>
                <a:gd name="connsiteY1110" fmla="*/ 1645673 h 2340761"/>
                <a:gd name="connsiteX1111" fmla="*/ 1339884 w 2967861"/>
                <a:gd name="connsiteY1111" fmla="*/ 1665852 h 2340761"/>
                <a:gd name="connsiteX1112" fmla="*/ 1351370 w 2967861"/>
                <a:gd name="connsiteY1112" fmla="*/ 1678581 h 2340761"/>
                <a:gd name="connsiteX1113" fmla="*/ 1352302 w 2967861"/>
                <a:gd name="connsiteY1113" fmla="*/ 1680754 h 2340761"/>
                <a:gd name="connsiteX1114" fmla="*/ 1354475 w 2967861"/>
                <a:gd name="connsiteY1114" fmla="*/ 1680754 h 2340761"/>
                <a:gd name="connsiteX1115" fmla="*/ 1356648 w 2967861"/>
                <a:gd name="connsiteY1115" fmla="*/ 1682927 h 2340761"/>
                <a:gd name="connsiteX1116" fmla="*/ 1358821 w 2967861"/>
                <a:gd name="connsiteY1116" fmla="*/ 1682927 h 2340761"/>
                <a:gd name="connsiteX1117" fmla="*/ 1378690 w 2967861"/>
                <a:gd name="connsiteY1117" fmla="*/ 1658712 h 2340761"/>
                <a:gd name="connsiteX1118" fmla="*/ 1391108 w 2967861"/>
                <a:gd name="connsiteY1118" fmla="*/ 1633255 h 2340761"/>
                <a:gd name="connsiteX1119" fmla="*/ 1400421 w 2967861"/>
                <a:gd name="connsiteY1119" fmla="*/ 1601590 h 2340761"/>
                <a:gd name="connsiteX1120" fmla="*/ 1403525 w 2967861"/>
                <a:gd name="connsiteY1120" fmla="*/ 1564647 h 2340761"/>
                <a:gd name="connsiteX1121" fmla="*/ 1415943 w 2967861"/>
                <a:gd name="connsiteY1121" fmla="*/ 1557196 h 2340761"/>
                <a:gd name="connsiteX1122" fmla="*/ 1425257 w 2967861"/>
                <a:gd name="connsiteY1122" fmla="*/ 1547572 h 2340761"/>
                <a:gd name="connsiteX1123" fmla="*/ 1434570 w 2967861"/>
                <a:gd name="connsiteY1123" fmla="*/ 1540122 h 2340761"/>
                <a:gd name="connsiteX1124" fmla="*/ 1451334 w 2967861"/>
                <a:gd name="connsiteY1124" fmla="*/ 1540122 h 2340761"/>
                <a:gd name="connsiteX1125" fmla="*/ 1463752 w 2967861"/>
                <a:gd name="connsiteY1125" fmla="*/ 1507214 h 2340761"/>
                <a:gd name="connsiteX1126" fmla="*/ 1470892 w 2967861"/>
                <a:gd name="connsiteY1126" fmla="*/ 1501937 h 2340761"/>
                <a:gd name="connsiteX1127" fmla="*/ 1478032 w 2967861"/>
                <a:gd name="connsiteY1127" fmla="*/ 1499764 h 2340761"/>
                <a:gd name="connsiteX1128" fmla="*/ 1485172 w 2967861"/>
                <a:gd name="connsiteY1128" fmla="*/ 1499764 h 2340761"/>
                <a:gd name="connsiteX1129" fmla="*/ 1488277 w 2967861"/>
                <a:gd name="connsiteY1129" fmla="*/ 1497591 h 2340761"/>
                <a:gd name="connsiteX1130" fmla="*/ 1493555 w 2967861"/>
                <a:gd name="connsiteY1130" fmla="*/ 1490140 h 2340761"/>
                <a:gd name="connsiteX1131" fmla="*/ 1497590 w 2967861"/>
                <a:gd name="connsiteY1131" fmla="*/ 1475239 h 2340761"/>
                <a:gd name="connsiteX1132" fmla="*/ 1512181 w 2967861"/>
                <a:gd name="connsiteY1132" fmla="*/ 1475239 h 2340761"/>
                <a:gd name="connsiteX1133" fmla="*/ 1526772 w 2967861"/>
                <a:gd name="connsiteY1133" fmla="*/ 1477412 h 2340761"/>
                <a:gd name="connsiteX1134" fmla="*/ 1543536 w 2967861"/>
                <a:gd name="connsiteY1134" fmla="*/ 1475239 h 2340761"/>
                <a:gd name="connsiteX1135" fmla="*/ 1544468 w 2967861"/>
                <a:gd name="connsiteY1135" fmla="*/ 1473065 h 2340761"/>
                <a:gd name="connsiteX1136" fmla="*/ 1546641 w 2967861"/>
                <a:gd name="connsiteY1136" fmla="*/ 1472134 h 2340761"/>
                <a:gd name="connsiteX1137" fmla="*/ 1548814 w 2967861"/>
                <a:gd name="connsiteY1137" fmla="*/ 1467788 h 2340761"/>
                <a:gd name="connsiteX1138" fmla="*/ 1550987 w 2967861"/>
                <a:gd name="connsiteY1138" fmla="*/ 1465615 h 2340761"/>
                <a:gd name="connsiteX1139" fmla="*/ 1554092 w 2967861"/>
                <a:gd name="connsiteY1139" fmla="*/ 1462510 h 2340761"/>
                <a:gd name="connsiteX1140" fmla="*/ 1565578 w 2967861"/>
                <a:gd name="connsiteY1140" fmla="*/ 1480516 h 2340761"/>
                <a:gd name="connsiteX1141" fmla="*/ 1573960 w 2967861"/>
                <a:gd name="connsiteY1141" fmla="*/ 1495418 h 2340761"/>
                <a:gd name="connsiteX1142" fmla="*/ 1585447 w 2967861"/>
                <a:gd name="connsiteY1142" fmla="*/ 1509077 h 2340761"/>
                <a:gd name="connsiteX1143" fmla="*/ 1592587 w 2967861"/>
                <a:gd name="connsiteY1143" fmla="*/ 1523979 h 2340761"/>
                <a:gd name="connsiteX1144" fmla="*/ 1597864 w 2967861"/>
                <a:gd name="connsiteY1144" fmla="*/ 1541984 h 2340761"/>
                <a:gd name="connsiteX1145" fmla="*/ 1597864 w 2967861"/>
                <a:gd name="connsiteY1145" fmla="*/ 1564337 h 2340761"/>
                <a:gd name="connsiteX1146" fmla="*/ 1600037 w 2967861"/>
                <a:gd name="connsiteY1146" fmla="*/ 1566509 h 2340761"/>
                <a:gd name="connsiteX1147" fmla="*/ 1600969 w 2967861"/>
                <a:gd name="connsiteY1147" fmla="*/ 1566509 h 2340761"/>
                <a:gd name="connsiteX1148" fmla="*/ 1600969 w 2967861"/>
                <a:gd name="connsiteY1148" fmla="*/ 1567441 h 2340761"/>
                <a:gd name="connsiteX1149" fmla="*/ 1603142 w 2967861"/>
                <a:gd name="connsiteY1149" fmla="*/ 1567441 h 2340761"/>
                <a:gd name="connsiteX1150" fmla="*/ 1610282 w 2967861"/>
                <a:gd name="connsiteY1150" fmla="*/ 1567441 h 2340761"/>
                <a:gd name="connsiteX1151" fmla="*/ 1617422 w 2967861"/>
                <a:gd name="connsiteY1151" fmla="*/ 1566509 h 2340761"/>
                <a:gd name="connsiteX1152" fmla="*/ 1621458 w 2967861"/>
                <a:gd name="connsiteY1152" fmla="*/ 1564337 h 2340761"/>
                <a:gd name="connsiteX1153" fmla="*/ 1626736 w 2967861"/>
                <a:gd name="connsiteY1153" fmla="*/ 1559990 h 2340761"/>
                <a:gd name="connsiteX1154" fmla="*/ 1629840 w 2967861"/>
                <a:gd name="connsiteY1154" fmla="*/ 1556886 h 2340761"/>
                <a:gd name="connsiteX1155" fmla="*/ 1641327 w 2967861"/>
                <a:gd name="connsiteY1155" fmla="*/ 1569614 h 2340761"/>
                <a:gd name="connsiteX1156" fmla="*/ 1648467 w 2967861"/>
                <a:gd name="connsiteY1156" fmla="*/ 1586688 h 2340761"/>
                <a:gd name="connsiteX1157" fmla="*/ 1650640 w 2967861"/>
                <a:gd name="connsiteY1157" fmla="*/ 1606867 h 2340761"/>
                <a:gd name="connsiteX1158" fmla="*/ 1650640 w 2967861"/>
                <a:gd name="connsiteY1158" fmla="*/ 1629220 h 2340761"/>
                <a:gd name="connsiteX1159" fmla="*/ 1650640 w 2967861"/>
                <a:gd name="connsiteY1159" fmla="*/ 1649399 h 2340761"/>
                <a:gd name="connsiteX1160" fmla="*/ 1650640 w 2967861"/>
                <a:gd name="connsiteY1160" fmla="*/ 1668336 h 2340761"/>
                <a:gd name="connsiteX1161" fmla="*/ 1653745 w 2967861"/>
                <a:gd name="connsiteY1161" fmla="*/ 1683237 h 2340761"/>
                <a:gd name="connsiteX1162" fmla="*/ 1653745 w 2967861"/>
                <a:gd name="connsiteY1162" fmla="*/ 1686342 h 2340761"/>
                <a:gd name="connsiteX1163" fmla="*/ 1663058 w 2967861"/>
                <a:gd name="connsiteY1163" fmla="*/ 1683237 h 2340761"/>
                <a:gd name="connsiteX1164" fmla="*/ 1663058 w 2967861"/>
                <a:gd name="connsiteY1164" fmla="*/ 1686342 h 2340761"/>
                <a:gd name="connsiteX1165" fmla="*/ 1672371 w 2967861"/>
                <a:gd name="connsiteY1165" fmla="*/ 1699070 h 2340761"/>
                <a:gd name="connsiteX1166" fmla="*/ 1677649 w 2967861"/>
                <a:gd name="connsiteY1166" fmla="*/ 1713971 h 2340761"/>
                <a:gd name="connsiteX1167" fmla="*/ 1682927 w 2967861"/>
                <a:gd name="connsiteY1167" fmla="*/ 1728873 h 2340761"/>
                <a:gd name="connsiteX1168" fmla="*/ 1686962 w 2967861"/>
                <a:gd name="connsiteY1168" fmla="*/ 1745947 h 2340761"/>
                <a:gd name="connsiteX1169" fmla="*/ 1693171 w 2967861"/>
                <a:gd name="connsiteY1169" fmla="*/ 1760849 h 2340761"/>
                <a:gd name="connsiteX1170" fmla="*/ 1702485 w 2967861"/>
                <a:gd name="connsiteY1170" fmla="*/ 1768299 h 2340761"/>
                <a:gd name="connsiteX1171" fmla="*/ 1704658 w 2967861"/>
                <a:gd name="connsiteY1171" fmla="*/ 1770472 h 2340761"/>
                <a:gd name="connsiteX1172" fmla="*/ 1715213 w 2967861"/>
                <a:gd name="connsiteY1172" fmla="*/ 1775750 h 2340761"/>
                <a:gd name="connsiteX1173" fmla="*/ 1726699 w 2967861"/>
                <a:gd name="connsiteY1173" fmla="*/ 1785374 h 2340761"/>
                <a:gd name="connsiteX1174" fmla="*/ 1737255 w 2967861"/>
                <a:gd name="connsiteY1174" fmla="*/ 1785374 h 2340761"/>
                <a:gd name="connsiteX1175" fmla="*/ 1736323 w 2967861"/>
                <a:gd name="connsiteY1175" fmla="*/ 1758986 h 2340761"/>
                <a:gd name="connsiteX1176" fmla="*/ 1729183 w 2967861"/>
                <a:gd name="connsiteY1176" fmla="*/ 1733529 h 2340761"/>
                <a:gd name="connsiteX1177" fmla="*/ 1717696 w 2967861"/>
                <a:gd name="connsiteY1177" fmla="*/ 1711177 h 2340761"/>
                <a:gd name="connsiteX1178" fmla="*/ 1703106 w 2967861"/>
                <a:gd name="connsiteY1178" fmla="*/ 1696276 h 2340761"/>
                <a:gd name="connsiteX1179" fmla="*/ 1700001 w 2967861"/>
                <a:gd name="connsiteY1179" fmla="*/ 1694103 h 2340761"/>
                <a:gd name="connsiteX1180" fmla="*/ 1695965 w 2967861"/>
                <a:gd name="connsiteY1180" fmla="*/ 1694103 h 2340761"/>
                <a:gd name="connsiteX1181" fmla="*/ 1692861 w 2967861"/>
                <a:gd name="connsiteY1181" fmla="*/ 1694103 h 2340761"/>
                <a:gd name="connsiteX1182" fmla="*/ 1688825 w 2967861"/>
                <a:gd name="connsiteY1182" fmla="*/ 1694103 h 2340761"/>
                <a:gd name="connsiteX1183" fmla="*/ 1687894 w 2967861"/>
                <a:gd name="connsiteY1183" fmla="*/ 1691930 h 2340761"/>
                <a:gd name="connsiteX1184" fmla="*/ 1681685 w 2967861"/>
                <a:gd name="connsiteY1184" fmla="*/ 1681374 h 2340761"/>
                <a:gd name="connsiteX1185" fmla="*/ 1680753 w 2967861"/>
                <a:gd name="connsiteY1185" fmla="*/ 1671751 h 2340761"/>
                <a:gd name="connsiteX1186" fmla="*/ 1676718 w 2967861"/>
                <a:gd name="connsiteY1186" fmla="*/ 1664300 h 2340761"/>
                <a:gd name="connsiteX1187" fmla="*/ 1667404 w 2967861"/>
                <a:gd name="connsiteY1187" fmla="*/ 1659022 h 2340761"/>
                <a:gd name="connsiteX1188" fmla="*/ 1676718 w 2967861"/>
                <a:gd name="connsiteY1188" fmla="*/ 1634808 h 2340761"/>
                <a:gd name="connsiteX1189" fmla="*/ 1683858 w 2967861"/>
                <a:gd name="connsiteY1189" fmla="*/ 1605315 h 2340761"/>
                <a:gd name="connsiteX1190" fmla="*/ 1700622 w 2967861"/>
                <a:gd name="connsiteY1190" fmla="*/ 1618975 h 2340761"/>
                <a:gd name="connsiteX1191" fmla="*/ 1716144 w 2967861"/>
                <a:gd name="connsiteY1191" fmla="*/ 1631703 h 2340761"/>
                <a:gd name="connsiteX1192" fmla="*/ 1730735 w 2967861"/>
                <a:gd name="connsiteY1192" fmla="*/ 1644431 h 2340761"/>
                <a:gd name="connsiteX1193" fmla="*/ 1742222 w 2967861"/>
                <a:gd name="connsiteY1193" fmla="*/ 1659333 h 2340761"/>
                <a:gd name="connsiteX1194" fmla="*/ 1747499 w 2967861"/>
                <a:gd name="connsiteY1194" fmla="*/ 1679512 h 2340761"/>
                <a:gd name="connsiteX1195" fmla="*/ 1754640 w 2967861"/>
                <a:gd name="connsiteY1195" fmla="*/ 1679512 h 2340761"/>
                <a:gd name="connsiteX1196" fmla="*/ 1815176 w 2967861"/>
                <a:gd name="connsiteY1196" fmla="*/ 1629841 h 2340761"/>
                <a:gd name="connsiteX1197" fmla="*/ 1813003 w 2967861"/>
                <a:gd name="connsiteY1197" fmla="*/ 1600348 h 2340761"/>
                <a:gd name="connsiteX1198" fmla="*/ 1807726 w 2967861"/>
                <a:gd name="connsiteY1198" fmla="*/ 1576133 h 2340761"/>
                <a:gd name="connsiteX1199" fmla="*/ 1796239 w 2967861"/>
                <a:gd name="connsiteY1199" fmla="*/ 1558128 h 2340761"/>
                <a:gd name="connsiteX1200" fmla="*/ 1783822 w 2967861"/>
                <a:gd name="connsiteY1200" fmla="*/ 1541053 h 2340761"/>
                <a:gd name="connsiteX1201" fmla="*/ 1767057 w 2967861"/>
                <a:gd name="connsiteY1201" fmla="*/ 1525220 h 2340761"/>
                <a:gd name="connsiteX1202" fmla="*/ 1769230 w 2967861"/>
                <a:gd name="connsiteY1202" fmla="*/ 1510319 h 2340761"/>
                <a:gd name="connsiteX1203" fmla="*/ 1774508 w 2967861"/>
                <a:gd name="connsiteY1203" fmla="*/ 1500695 h 2340761"/>
                <a:gd name="connsiteX1204" fmla="*/ 1780717 w 2967861"/>
                <a:gd name="connsiteY1204" fmla="*/ 1495418 h 2340761"/>
                <a:gd name="connsiteX1205" fmla="*/ 1787857 w 2967861"/>
                <a:gd name="connsiteY1205" fmla="*/ 1489209 h 2340761"/>
                <a:gd name="connsiteX1206" fmla="*/ 1794066 w 2967861"/>
                <a:gd name="connsiteY1206" fmla="*/ 1480827 h 2340761"/>
                <a:gd name="connsiteX1207" fmla="*/ 1800275 w 2967861"/>
                <a:gd name="connsiteY1207" fmla="*/ 1480827 h 2340761"/>
                <a:gd name="connsiteX1208" fmla="*/ 1805553 w 2967861"/>
                <a:gd name="connsiteY1208" fmla="*/ 1481758 h 2340761"/>
                <a:gd name="connsiteX1209" fmla="*/ 1807726 w 2967861"/>
                <a:gd name="connsiteY1209" fmla="*/ 1481758 h 2340761"/>
                <a:gd name="connsiteX1210" fmla="*/ 1810830 w 2967861"/>
                <a:gd name="connsiteY1210" fmla="*/ 1483931 h 2340761"/>
                <a:gd name="connsiteX1211" fmla="*/ 1813003 w 2967861"/>
                <a:gd name="connsiteY1211" fmla="*/ 1488277 h 2340761"/>
                <a:gd name="connsiteX1212" fmla="*/ 1816108 w 2967861"/>
                <a:gd name="connsiteY1212" fmla="*/ 1493555 h 2340761"/>
                <a:gd name="connsiteX1213" fmla="*/ 1818281 w 2967861"/>
                <a:gd name="connsiteY1213" fmla="*/ 1496659 h 2340761"/>
                <a:gd name="connsiteX1214" fmla="*/ 1816108 w 2967861"/>
                <a:gd name="connsiteY1214" fmla="*/ 1501006 h 2340761"/>
                <a:gd name="connsiteX1215" fmla="*/ 1815176 w 2967861"/>
                <a:gd name="connsiteY1215" fmla="*/ 1504110 h 2340761"/>
                <a:gd name="connsiteX1216" fmla="*/ 1811141 w 2967861"/>
                <a:gd name="connsiteY1216" fmla="*/ 1506283 h 2340761"/>
                <a:gd name="connsiteX1217" fmla="*/ 1808036 w 2967861"/>
                <a:gd name="connsiteY1217" fmla="*/ 1506283 h 2340761"/>
                <a:gd name="connsiteX1218" fmla="*/ 1804000 w 2967861"/>
                <a:gd name="connsiteY1218" fmla="*/ 1508456 h 2340761"/>
                <a:gd name="connsiteX1219" fmla="*/ 1804000 w 2967861"/>
                <a:gd name="connsiteY1219" fmla="*/ 1518080 h 2340761"/>
                <a:gd name="connsiteX1220" fmla="*/ 1804000 w 2967861"/>
                <a:gd name="connsiteY1220" fmla="*/ 1523358 h 2340761"/>
                <a:gd name="connsiteX1221" fmla="*/ 1806173 w 2967861"/>
                <a:gd name="connsiteY1221" fmla="*/ 1528635 h 2340761"/>
                <a:gd name="connsiteX1222" fmla="*/ 1808346 w 2967861"/>
                <a:gd name="connsiteY1222" fmla="*/ 1533913 h 2340761"/>
                <a:gd name="connsiteX1223" fmla="*/ 1811451 w 2967861"/>
                <a:gd name="connsiteY1223" fmla="*/ 1532981 h 2340761"/>
                <a:gd name="connsiteX1224" fmla="*/ 1813624 w 2967861"/>
                <a:gd name="connsiteY1224" fmla="*/ 1532981 h 2340761"/>
                <a:gd name="connsiteX1225" fmla="*/ 1815797 w 2967861"/>
                <a:gd name="connsiteY1225" fmla="*/ 1532981 h 2340761"/>
                <a:gd name="connsiteX1226" fmla="*/ 1816729 w 2967861"/>
                <a:gd name="connsiteY1226" fmla="*/ 1530808 h 2340761"/>
                <a:gd name="connsiteX1227" fmla="*/ 1818902 w 2967861"/>
                <a:gd name="connsiteY1227" fmla="*/ 1530808 h 2340761"/>
                <a:gd name="connsiteX1228" fmla="*/ 1826042 w 2967861"/>
                <a:gd name="connsiteY1228" fmla="*/ 1526462 h 2340761"/>
                <a:gd name="connsiteX1229" fmla="*/ 1830078 w 2967861"/>
                <a:gd name="connsiteY1229" fmla="*/ 1523358 h 2340761"/>
                <a:gd name="connsiteX1230" fmla="*/ 1831009 w 2967861"/>
                <a:gd name="connsiteY1230" fmla="*/ 1521184 h 2340761"/>
                <a:gd name="connsiteX1231" fmla="*/ 1835045 w 2967861"/>
                <a:gd name="connsiteY1231" fmla="*/ 1518080 h 2340761"/>
                <a:gd name="connsiteX1232" fmla="*/ 1838150 w 2967861"/>
                <a:gd name="connsiteY1232" fmla="*/ 1513734 h 2340761"/>
                <a:gd name="connsiteX1233" fmla="*/ 1837218 w 2967861"/>
                <a:gd name="connsiteY1233" fmla="*/ 1508456 h 2340761"/>
                <a:gd name="connsiteX1234" fmla="*/ 1837218 w 2967861"/>
                <a:gd name="connsiteY1234" fmla="*/ 1503179 h 2340761"/>
                <a:gd name="connsiteX1235" fmla="*/ 1835045 w 2967861"/>
                <a:gd name="connsiteY1235" fmla="*/ 1501006 h 2340761"/>
                <a:gd name="connsiteX1236" fmla="*/ 1835045 w 2967861"/>
                <a:gd name="connsiteY1236" fmla="*/ 1498832 h 2340761"/>
                <a:gd name="connsiteX1237" fmla="*/ 1835045 w 2967861"/>
                <a:gd name="connsiteY1237" fmla="*/ 1495728 h 2340761"/>
                <a:gd name="connsiteX1238" fmla="*/ 1835045 w 2967861"/>
                <a:gd name="connsiteY1238" fmla="*/ 1491382 h 2340761"/>
                <a:gd name="connsiteX1239" fmla="*/ 1835045 w 2967861"/>
                <a:gd name="connsiteY1239" fmla="*/ 1483931 h 2340761"/>
                <a:gd name="connsiteX1240" fmla="*/ 1862054 w 2967861"/>
                <a:gd name="connsiteY1240" fmla="*/ 1478653 h 2340761"/>
                <a:gd name="connsiteX1241" fmla="*/ 1891236 w 2967861"/>
                <a:gd name="connsiteY1241" fmla="*/ 1469030 h 2340761"/>
                <a:gd name="connsiteX1242" fmla="*/ 1916382 w 2967861"/>
                <a:gd name="connsiteY1242" fmla="*/ 1458474 h 2340761"/>
                <a:gd name="connsiteX1243" fmla="*/ 1940286 w 2967861"/>
                <a:gd name="connsiteY1243" fmla="*/ 1443573 h 2340761"/>
                <a:gd name="connsiteX1244" fmla="*/ 1958913 w 2967861"/>
                <a:gd name="connsiteY1244" fmla="*/ 1423394 h 2340761"/>
                <a:gd name="connsiteX1245" fmla="*/ 1967295 w 2967861"/>
                <a:gd name="connsiteY1245" fmla="*/ 1408493 h 2340761"/>
                <a:gd name="connsiteX1246" fmla="*/ 1974435 w 2967861"/>
                <a:gd name="connsiteY1246" fmla="*/ 1394833 h 2340761"/>
                <a:gd name="connsiteX1247" fmla="*/ 1981575 w 2967861"/>
                <a:gd name="connsiteY1247" fmla="*/ 1379932 h 2340761"/>
                <a:gd name="connsiteX1248" fmla="*/ 1993993 w 2967861"/>
                <a:gd name="connsiteY1248" fmla="*/ 1371550 h 2340761"/>
                <a:gd name="connsiteX1249" fmla="*/ 1993993 w 2967861"/>
                <a:gd name="connsiteY1249" fmla="*/ 1351992 h 2340761"/>
                <a:gd name="connsiteX1250" fmla="*/ 1993062 w 2967861"/>
                <a:gd name="connsiteY1250" fmla="*/ 1329639 h 2340761"/>
                <a:gd name="connsiteX1251" fmla="*/ 1989026 w 2967861"/>
                <a:gd name="connsiteY1251" fmla="*/ 1309460 h 2340761"/>
                <a:gd name="connsiteX1252" fmla="*/ 1981886 w 2967861"/>
                <a:gd name="connsiteY1252" fmla="*/ 1289281 h 2340761"/>
                <a:gd name="connsiteX1253" fmla="*/ 1973504 w 2967861"/>
                <a:gd name="connsiteY1253" fmla="*/ 1274380 h 2340761"/>
                <a:gd name="connsiteX1254" fmla="*/ 1958913 w 2967861"/>
                <a:gd name="connsiteY1254" fmla="*/ 1264756 h 2340761"/>
                <a:gd name="connsiteX1255" fmla="*/ 1964190 w 2967861"/>
                <a:gd name="connsiteY1255" fmla="*/ 1252028 h 2340761"/>
                <a:gd name="connsiteX1256" fmla="*/ 1969468 w 2967861"/>
                <a:gd name="connsiteY1256" fmla="*/ 1244577 h 2340761"/>
                <a:gd name="connsiteX1257" fmla="*/ 1976608 w 2967861"/>
                <a:gd name="connsiteY1257" fmla="*/ 1237127 h 2340761"/>
                <a:gd name="connsiteX1258" fmla="*/ 1983748 w 2967861"/>
                <a:gd name="connsiteY1258" fmla="*/ 1227503 h 2340761"/>
                <a:gd name="connsiteX1259" fmla="*/ 2003617 w 2967861"/>
                <a:gd name="connsiteY1259" fmla="*/ 1227503 h 2340761"/>
                <a:gd name="connsiteX1260" fmla="*/ 2003617 w 2967861"/>
                <a:gd name="connsiteY1260" fmla="*/ 1214774 h 2340761"/>
                <a:gd name="connsiteX1261" fmla="*/ 1998339 w 2967861"/>
                <a:gd name="connsiteY1261" fmla="*/ 1214774 h 2340761"/>
                <a:gd name="connsiteX1262" fmla="*/ 1987784 w 2967861"/>
                <a:gd name="connsiteY1262" fmla="*/ 1209497 h 2340761"/>
                <a:gd name="connsiteX1263" fmla="*/ 1978471 w 2967861"/>
                <a:gd name="connsiteY1263" fmla="*/ 1209497 h 2340761"/>
                <a:gd name="connsiteX1264" fmla="*/ 1969157 w 2967861"/>
                <a:gd name="connsiteY1264" fmla="*/ 1212601 h 2340761"/>
                <a:gd name="connsiteX1265" fmla="*/ 1958602 w 2967861"/>
                <a:gd name="connsiteY1265" fmla="*/ 1218810 h 2340761"/>
                <a:gd name="connsiteX1266" fmla="*/ 1954567 w 2967861"/>
                <a:gd name="connsiteY1266" fmla="*/ 1212601 h 2340761"/>
                <a:gd name="connsiteX1267" fmla="*/ 1951462 w 2967861"/>
                <a:gd name="connsiteY1267" fmla="*/ 1209497 h 2340761"/>
                <a:gd name="connsiteX1268" fmla="*/ 1947426 w 2967861"/>
                <a:gd name="connsiteY1268" fmla="*/ 1205151 h 2340761"/>
                <a:gd name="connsiteX1269" fmla="*/ 1942149 w 2967861"/>
                <a:gd name="connsiteY1269" fmla="*/ 1202046 h 2340761"/>
                <a:gd name="connsiteX1270" fmla="*/ 1935008 w 2967861"/>
                <a:gd name="connsiteY1270" fmla="*/ 1197700 h 2340761"/>
                <a:gd name="connsiteX1271" fmla="*/ 1942149 w 2967861"/>
                <a:gd name="connsiteY1271" fmla="*/ 1184972 h 2340761"/>
                <a:gd name="connsiteX1272" fmla="*/ 1954567 w 2967861"/>
                <a:gd name="connsiteY1272" fmla="*/ 1174416 h 2340761"/>
                <a:gd name="connsiteX1273" fmla="*/ 1966985 w 2967861"/>
                <a:gd name="connsiteY1273" fmla="*/ 1164793 h 2340761"/>
                <a:gd name="connsiteX1274" fmla="*/ 1978471 w 2967861"/>
                <a:gd name="connsiteY1274" fmla="*/ 1153306 h 2340761"/>
                <a:gd name="connsiteX1275" fmla="*/ 1983748 w 2967861"/>
                <a:gd name="connsiteY1275" fmla="*/ 1155479 h 2340761"/>
                <a:gd name="connsiteX1276" fmla="*/ 1987784 w 2967861"/>
                <a:gd name="connsiteY1276" fmla="*/ 1155479 h 2340761"/>
                <a:gd name="connsiteX1277" fmla="*/ 1990889 w 2967861"/>
                <a:gd name="connsiteY1277" fmla="*/ 1157652 h 2340761"/>
                <a:gd name="connsiteX1278" fmla="*/ 1993993 w 2967861"/>
                <a:gd name="connsiteY1278" fmla="*/ 1157652 h 2340761"/>
                <a:gd name="connsiteX1279" fmla="*/ 1990889 w 2967861"/>
                <a:gd name="connsiteY1279" fmla="*/ 1165103 h 2340761"/>
                <a:gd name="connsiteX1280" fmla="*/ 1988716 w 2967861"/>
                <a:gd name="connsiteY1280" fmla="*/ 1168208 h 2340761"/>
                <a:gd name="connsiteX1281" fmla="*/ 1987784 w 2967861"/>
                <a:gd name="connsiteY1281" fmla="*/ 1174416 h 2340761"/>
                <a:gd name="connsiteX1282" fmla="*/ 1985611 w 2967861"/>
                <a:gd name="connsiteY1282" fmla="*/ 1177521 h 2340761"/>
                <a:gd name="connsiteX1283" fmla="*/ 1983438 w 2967861"/>
                <a:gd name="connsiteY1283" fmla="*/ 1182799 h 2340761"/>
                <a:gd name="connsiteX1284" fmla="*/ 1983438 w 2967861"/>
                <a:gd name="connsiteY1284" fmla="*/ 1187145 h 2340761"/>
                <a:gd name="connsiteX1285" fmla="*/ 1995856 w 2967861"/>
                <a:gd name="connsiteY1285" fmla="*/ 1181867 h 2340761"/>
                <a:gd name="connsiteX1286" fmla="*/ 2010447 w 2967861"/>
                <a:gd name="connsiteY1286" fmla="*/ 1175658 h 2340761"/>
                <a:gd name="connsiteX1287" fmla="*/ 2022865 w 2967861"/>
                <a:gd name="connsiteY1287" fmla="*/ 1172554 h 2340761"/>
                <a:gd name="connsiteX1288" fmla="*/ 2034351 w 2967861"/>
                <a:gd name="connsiteY1288" fmla="*/ 1174727 h 2340761"/>
                <a:gd name="connsiteX1289" fmla="*/ 2043664 w 2967861"/>
                <a:gd name="connsiteY1289" fmla="*/ 1174727 h 2340761"/>
                <a:gd name="connsiteX1290" fmla="*/ 2039629 w 2967861"/>
                <a:gd name="connsiteY1290" fmla="*/ 1182178 h 2340761"/>
                <a:gd name="connsiteX1291" fmla="*/ 2037456 w 2967861"/>
                <a:gd name="connsiteY1291" fmla="*/ 1187455 h 2340761"/>
                <a:gd name="connsiteX1292" fmla="*/ 2034351 w 2967861"/>
                <a:gd name="connsiteY1292" fmla="*/ 1192733 h 2340761"/>
                <a:gd name="connsiteX1293" fmla="*/ 2030315 w 2967861"/>
                <a:gd name="connsiteY1293" fmla="*/ 1198010 h 2340761"/>
                <a:gd name="connsiteX1294" fmla="*/ 2034351 w 2967861"/>
                <a:gd name="connsiteY1294" fmla="*/ 1204219 h 2340761"/>
                <a:gd name="connsiteX1295" fmla="*/ 2037456 w 2967861"/>
                <a:gd name="connsiteY1295" fmla="*/ 1205151 h 2340761"/>
                <a:gd name="connsiteX1296" fmla="*/ 2039629 w 2967861"/>
                <a:gd name="connsiteY1296" fmla="*/ 1207324 h 2340761"/>
                <a:gd name="connsiteX1297" fmla="*/ 2041802 w 2967861"/>
                <a:gd name="connsiteY1297" fmla="*/ 1207324 h 2340761"/>
                <a:gd name="connsiteX1298" fmla="*/ 2044906 w 2967861"/>
                <a:gd name="connsiteY1298" fmla="*/ 1207324 h 2340761"/>
                <a:gd name="connsiteX1299" fmla="*/ 2048942 w 2967861"/>
                <a:gd name="connsiteY1299" fmla="*/ 1207324 h 2340761"/>
                <a:gd name="connsiteX1300" fmla="*/ 2054220 w 2967861"/>
                <a:gd name="connsiteY1300" fmla="*/ 1207324 h 2340761"/>
                <a:gd name="connsiteX1301" fmla="*/ 2054220 w 2967861"/>
                <a:gd name="connsiteY1301" fmla="*/ 1218810 h 2340761"/>
                <a:gd name="connsiteX1302" fmla="*/ 2052046 w 2967861"/>
                <a:gd name="connsiteY1302" fmla="*/ 1233712 h 2340761"/>
                <a:gd name="connsiteX1303" fmla="*/ 2052046 w 2967861"/>
                <a:gd name="connsiteY1303" fmla="*/ 1246440 h 2340761"/>
                <a:gd name="connsiteX1304" fmla="*/ 2054220 w 2967861"/>
                <a:gd name="connsiteY1304" fmla="*/ 1254822 h 2340761"/>
                <a:gd name="connsiteX1305" fmla="*/ 2054220 w 2967861"/>
                <a:gd name="connsiteY1305" fmla="*/ 1264446 h 2340761"/>
                <a:gd name="connsiteX1306" fmla="*/ 2078124 w 2967861"/>
                <a:gd name="connsiteY1306" fmla="*/ 1261341 h 2340761"/>
                <a:gd name="connsiteX1307" fmla="*/ 2092715 w 2967861"/>
                <a:gd name="connsiteY1307" fmla="*/ 1255132 h 2340761"/>
                <a:gd name="connsiteX1308" fmla="*/ 2099855 w 2967861"/>
                <a:gd name="connsiteY1308" fmla="*/ 1247682 h 2340761"/>
                <a:gd name="connsiteX1309" fmla="*/ 2102960 w 2967861"/>
                <a:gd name="connsiteY1309" fmla="*/ 1239300 h 2340761"/>
                <a:gd name="connsiteX1310" fmla="*/ 2100787 w 2967861"/>
                <a:gd name="connsiteY1310" fmla="*/ 1226571 h 2340761"/>
                <a:gd name="connsiteX1311" fmla="*/ 2097682 w 2967861"/>
                <a:gd name="connsiteY1311" fmla="*/ 1215085 h 2340761"/>
                <a:gd name="connsiteX1312" fmla="*/ 2090542 w 2967861"/>
                <a:gd name="connsiteY1312" fmla="*/ 1202357 h 2340761"/>
                <a:gd name="connsiteX1313" fmla="*/ 2085264 w 2967861"/>
                <a:gd name="connsiteY1313" fmla="*/ 1189628 h 2340761"/>
                <a:gd name="connsiteX1314" fmla="*/ 2078124 w 2967861"/>
                <a:gd name="connsiteY1314" fmla="*/ 1178142 h 2340761"/>
                <a:gd name="connsiteX1315" fmla="*/ 2074088 w 2967861"/>
                <a:gd name="connsiteY1315" fmla="*/ 1167587 h 2340761"/>
                <a:gd name="connsiteX1316" fmla="*/ 2078124 w 2967861"/>
                <a:gd name="connsiteY1316" fmla="*/ 1165414 h 2340761"/>
                <a:gd name="connsiteX1317" fmla="*/ 2081228 w 2967861"/>
                <a:gd name="connsiteY1317" fmla="*/ 1165414 h 2340761"/>
                <a:gd name="connsiteX1318" fmla="*/ 2083402 w 2967861"/>
                <a:gd name="connsiteY1318" fmla="*/ 1165414 h 2340761"/>
                <a:gd name="connsiteX1319" fmla="*/ 2085575 w 2967861"/>
                <a:gd name="connsiteY1319" fmla="*/ 1163241 h 2340761"/>
                <a:gd name="connsiteX1320" fmla="*/ 2087748 w 2967861"/>
                <a:gd name="connsiteY1320" fmla="*/ 1163241 h 2340761"/>
                <a:gd name="connsiteX1321" fmla="*/ 2098303 w 2967861"/>
                <a:gd name="connsiteY1321" fmla="*/ 1155790 h 2340761"/>
                <a:gd name="connsiteX1322" fmla="*/ 2105443 w 2967861"/>
                <a:gd name="connsiteY1322" fmla="*/ 1145235 h 2340761"/>
                <a:gd name="connsiteX1323" fmla="*/ 2110721 w 2967861"/>
                <a:gd name="connsiteY1323" fmla="*/ 1133748 h 2340761"/>
                <a:gd name="connsiteX1324" fmla="*/ 2117861 w 2967861"/>
                <a:gd name="connsiteY1324" fmla="*/ 1123193 h 2340761"/>
                <a:gd name="connsiteX1325" fmla="*/ 2127175 w 2967861"/>
                <a:gd name="connsiteY1325" fmla="*/ 1113569 h 2340761"/>
                <a:gd name="connsiteX1326" fmla="*/ 2137730 w 2967861"/>
                <a:gd name="connsiteY1326" fmla="*/ 1111396 h 2340761"/>
                <a:gd name="connsiteX1327" fmla="*/ 2149216 w 2967861"/>
                <a:gd name="connsiteY1327" fmla="*/ 1111396 h 2340761"/>
                <a:gd name="connsiteX1328" fmla="*/ 2161634 w 2967861"/>
                <a:gd name="connsiteY1328" fmla="*/ 1113569 h 2340761"/>
                <a:gd name="connsiteX1329" fmla="*/ 2174052 w 2967861"/>
                <a:gd name="connsiteY1329" fmla="*/ 1110465 h 2340761"/>
                <a:gd name="connsiteX1330" fmla="*/ 2178088 w 2967861"/>
                <a:gd name="connsiteY1330" fmla="*/ 1106118 h 2340761"/>
                <a:gd name="connsiteX1331" fmla="*/ 2185228 w 2967861"/>
                <a:gd name="connsiteY1331" fmla="*/ 1096495 h 2340761"/>
                <a:gd name="connsiteX1332" fmla="*/ 2195783 w 2967861"/>
                <a:gd name="connsiteY1332" fmla="*/ 1083766 h 2340761"/>
                <a:gd name="connsiteX1333" fmla="*/ 2208201 w 2967861"/>
                <a:gd name="connsiteY1333" fmla="*/ 1071038 h 2340761"/>
                <a:gd name="connsiteX1334" fmla="*/ 2219687 w 2967861"/>
                <a:gd name="connsiteY1334" fmla="*/ 1056137 h 2340761"/>
                <a:gd name="connsiteX1335" fmla="*/ 2230242 w 2967861"/>
                <a:gd name="connsiteY1335" fmla="*/ 1043408 h 2340761"/>
                <a:gd name="connsiteX1336" fmla="*/ 2239556 w 2967861"/>
                <a:gd name="connsiteY1336" fmla="*/ 1031922 h 2340761"/>
                <a:gd name="connsiteX1337" fmla="*/ 2243592 w 2967861"/>
                <a:gd name="connsiteY1337" fmla="*/ 1028817 h 2340761"/>
                <a:gd name="connsiteX1338" fmla="*/ 2250732 w 2967861"/>
                <a:gd name="connsiteY1338" fmla="*/ 1011743 h 2340761"/>
                <a:gd name="connsiteX1339" fmla="*/ 2256010 w 2967861"/>
                <a:gd name="connsiteY1339" fmla="*/ 999015 h 2340761"/>
                <a:gd name="connsiteX1340" fmla="*/ 2263150 w 2967861"/>
                <a:gd name="connsiteY1340" fmla="*/ 986286 h 2340761"/>
                <a:gd name="connsiteX1341" fmla="*/ 2273705 w 2967861"/>
                <a:gd name="connsiteY1341" fmla="*/ 974800 h 2340761"/>
                <a:gd name="connsiteX1342" fmla="*/ 2270600 w 2967861"/>
                <a:gd name="connsiteY1342" fmla="*/ 962072 h 2340761"/>
                <a:gd name="connsiteX1343" fmla="*/ 2266565 w 2967861"/>
                <a:gd name="connsiteY1343" fmla="*/ 952448 h 2340761"/>
                <a:gd name="connsiteX1344" fmla="*/ 2263460 w 2967861"/>
                <a:gd name="connsiteY1344" fmla="*/ 942824 h 2340761"/>
                <a:gd name="connsiteX1345" fmla="*/ 2263460 w 2967861"/>
                <a:gd name="connsiteY1345" fmla="*/ 932269 h 2340761"/>
                <a:gd name="connsiteX1346" fmla="*/ 2265633 w 2967861"/>
                <a:gd name="connsiteY1346" fmla="*/ 922645 h 2340761"/>
                <a:gd name="connsiteX1347" fmla="*/ 2270911 w 2967861"/>
                <a:gd name="connsiteY1347" fmla="*/ 917367 h 2340761"/>
                <a:gd name="connsiteX1348" fmla="*/ 2273084 w 2967861"/>
                <a:gd name="connsiteY1348" fmla="*/ 912090 h 2340761"/>
                <a:gd name="connsiteX1349" fmla="*/ 2270911 w 2967861"/>
                <a:gd name="connsiteY1349" fmla="*/ 902466 h 2340761"/>
                <a:gd name="connsiteX1350" fmla="*/ 2266875 w 2967861"/>
                <a:gd name="connsiteY1350" fmla="*/ 887565 h 2340761"/>
                <a:gd name="connsiteX1351" fmla="*/ 2263771 w 2967861"/>
                <a:gd name="connsiteY1351" fmla="*/ 877941 h 2340761"/>
                <a:gd name="connsiteX1352" fmla="*/ 2258493 w 2967861"/>
                <a:gd name="connsiteY1352" fmla="*/ 870490 h 2340761"/>
                <a:gd name="connsiteX1353" fmla="*/ 2251353 w 2967861"/>
                <a:gd name="connsiteY1353" fmla="*/ 862108 h 2340761"/>
                <a:gd name="connsiteX1354" fmla="*/ 2242039 w 2967861"/>
                <a:gd name="connsiteY1354" fmla="*/ 862108 h 2340761"/>
                <a:gd name="connsiteX1355" fmla="*/ 2236762 w 2967861"/>
                <a:gd name="connsiteY1355" fmla="*/ 862108 h 2340761"/>
                <a:gd name="connsiteX1356" fmla="*/ 2230553 w 2967861"/>
                <a:gd name="connsiteY1356" fmla="*/ 863039 h 2340761"/>
                <a:gd name="connsiteX1357" fmla="*/ 2227448 w 2967861"/>
                <a:gd name="connsiteY1357" fmla="*/ 865213 h 2340761"/>
                <a:gd name="connsiteX1358" fmla="*/ 2223413 w 2967861"/>
                <a:gd name="connsiteY1358" fmla="*/ 869559 h 2340761"/>
                <a:gd name="connsiteX1359" fmla="*/ 2216272 w 2967861"/>
                <a:gd name="connsiteY1359" fmla="*/ 867386 h 2340761"/>
                <a:gd name="connsiteX1360" fmla="*/ 2213168 w 2967861"/>
                <a:gd name="connsiteY1360" fmla="*/ 865213 h 2340761"/>
                <a:gd name="connsiteX1361" fmla="*/ 2209132 w 2967861"/>
                <a:gd name="connsiteY1361" fmla="*/ 862108 h 2340761"/>
                <a:gd name="connsiteX1362" fmla="*/ 2208201 w 2967861"/>
                <a:gd name="connsiteY1362" fmla="*/ 857762 h 2340761"/>
                <a:gd name="connsiteX1363" fmla="*/ 2206028 w 2967861"/>
                <a:gd name="connsiteY1363" fmla="*/ 854657 h 2340761"/>
                <a:gd name="connsiteX1364" fmla="*/ 2203854 w 2967861"/>
                <a:gd name="connsiteY1364" fmla="*/ 848448 h 2340761"/>
                <a:gd name="connsiteX1365" fmla="*/ 2188332 w 2967861"/>
                <a:gd name="connsiteY1365" fmla="*/ 848448 h 2340761"/>
                <a:gd name="connsiteX1366" fmla="*/ 2188332 w 2967861"/>
                <a:gd name="connsiteY1366" fmla="*/ 837893 h 2340761"/>
                <a:gd name="connsiteX1367" fmla="*/ 2200750 w 2967861"/>
                <a:gd name="connsiteY1367" fmla="*/ 828269 h 2340761"/>
                <a:gd name="connsiteX1368" fmla="*/ 2206028 w 2967861"/>
                <a:gd name="connsiteY1368" fmla="*/ 820819 h 2340761"/>
                <a:gd name="connsiteX1369" fmla="*/ 2211305 w 2967861"/>
                <a:gd name="connsiteY1369" fmla="*/ 812437 h 2340761"/>
                <a:gd name="connsiteX1370" fmla="*/ 2218446 w 2967861"/>
                <a:gd name="connsiteY1370" fmla="*/ 804986 h 2340761"/>
                <a:gd name="connsiteX1371" fmla="*/ 2247627 w 2967861"/>
                <a:gd name="connsiteY1371" fmla="*/ 795362 h 2340761"/>
                <a:gd name="connsiteX1372" fmla="*/ 2256941 w 2967861"/>
                <a:gd name="connsiteY1372" fmla="*/ 785738 h 2340761"/>
                <a:gd name="connsiteX1373" fmla="*/ 2264081 w 2967861"/>
                <a:gd name="connsiteY1373" fmla="*/ 773010 h 2340761"/>
                <a:gd name="connsiteX1374" fmla="*/ 2271221 w 2967861"/>
                <a:gd name="connsiteY1374" fmla="*/ 760282 h 2340761"/>
                <a:gd name="connsiteX1375" fmla="*/ 2278361 w 2967861"/>
                <a:gd name="connsiteY1375" fmla="*/ 746622 h 2340761"/>
                <a:gd name="connsiteX1376" fmla="*/ 2290779 w 2967861"/>
                <a:gd name="connsiteY1376" fmla="*/ 736067 h 2340761"/>
                <a:gd name="connsiteX1377" fmla="*/ 2305370 w 2967861"/>
                <a:gd name="connsiteY1377" fmla="*/ 726443 h 2340761"/>
                <a:gd name="connsiteX1378" fmla="*/ 2317788 w 2967861"/>
                <a:gd name="connsiteY1378" fmla="*/ 713715 h 2340761"/>
                <a:gd name="connsiteX1379" fmla="*/ 2354110 w 2967861"/>
                <a:gd name="connsiteY1379" fmla="*/ 718993 h 2340761"/>
                <a:gd name="connsiteX1380" fmla="*/ 2363424 w 2967861"/>
                <a:gd name="connsiteY1380" fmla="*/ 730479 h 2340761"/>
                <a:gd name="connsiteX1381" fmla="*/ 2375841 w 2967861"/>
                <a:gd name="connsiteY1381" fmla="*/ 732652 h 2340761"/>
                <a:gd name="connsiteX1382" fmla="*/ 2390432 w 2967861"/>
                <a:gd name="connsiteY1382" fmla="*/ 726443 h 2340761"/>
                <a:gd name="connsiteX1383" fmla="*/ 2407196 w 2967861"/>
                <a:gd name="connsiteY1383" fmla="*/ 723339 h 2340761"/>
                <a:gd name="connsiteX1384" fmla="*/ 2407196 w 2967861"/>
                <a:gd name="connsiteY1384" fmla="*/ 743518 h 2340761"/>
                <a:gd name="connsiteX1385" fmla="*/ 2422719 w 2967861"/>
                <a:gd name="connsiteY1385" fmla="*/ 743518 h 2340761"/>
                <a:gd name="connsiteX1386" fmla="*/ 2439483 w 2967861"/>
                <a:gd name="connsiteY1386" fmla="*/ 741345 h 2340761"/>
                <a:gd name="connsiteX1387" fmla="*/ 2451901 w 2967861"/>
                <a:gd name="connsiteY1387" fmla="*/ 739171 h 2340761"/>
                <a:gd name="connsiteX1388" fmla="*/ 2463387 w 2967861"/>
                <a:gd name="connsiteY1388" fmla="*/ 733894 h 2340761"/>
                <a:gd name="connsiteX1389" fmla="*/ 2463387 w 2967861"/>
                <a:gd name="connsiteY1389" fmla="*/ 730789 h 2340761"/>
                <a:gd name="connsiteX1390" fmla="*/ 2461214 w 2967861"/>
                <a:gd name="connsiteY1390" fmla="*/ 726443 h 2340761"/>
                <a:gd name="connsiteX1391" fmla="*/ 2459041 w 2967861"/>
                <a:gd name="connsiteY1391" fmla="*/ 721166 h 2340761"/>
                <a:gd name="connsiteX1392" fmla="*/ 2458110 w 2967861"/>
                <a:gd name="connsiteY1392" fmla="*/ 718061 h 2340761"/>
                <a:gd name="connsiteX1393" fmla="*/ 2458110 w 2967861"/>
                <a:gd name="connsiteY1393" fmla="*/ 713715 h 2340761"/>
                <a:gd name="connsiteX1394" fmla="*/ 2458110 w 2967861"/>
                <a:gd name="connsiteY1394" fmla="*/ 710610 h 2340761"/>
                <a:gd name="connsiteX1395" fmla="*/ 2463387 w 2967861"/>
                <a:gd name="connsiteY1395" fmla="*/ 700987 h 2340761"/>
                <a:gd name="connsiteX1396" fmla="*/ 2473942 w 2967861"/>
                <a:gd name="connsiteY1396" fmla="*/ 688258 h 2340761"/>
                <a:gd name="connsiteX1397" fmla="*/ 2485429 w 2967861"/>
                <a:gd name="connsiteY1397" fmla="*/ 674599 h 2340761"/>
                <a:gd name="connsiteX1398" fmla="*/ 2497847 w 2967861"/>
                <a:gd name="connsiteY1398" fmla="*/ 664044 h 2340761"/>
                <a:gd name="connsiteX1399" fmla="*/ 2507160 w 2967861"/>
                <a:gd name="connsiteY1399" fmla="*/ 658766 h 2340761"/>
                <a:gd name="connsiteX1400" fmla="*/ 2510265 w 2967861"/>
                <a:gd name="connsiteY1400" fmla="*/ 656593 h 2340761"/>
                <a:gd name="connsiteX1401" fmla="*/ 2515542 w 2967861"/>
                <a:gd name="connsiteY1401" fmla="*/ 658766 h 2340761"/>
                <a:gd name="connsiteX1402" fmla="*/ 2519578 w 2967861"/>
                <a:gd name="connsiteY1402" fmla="*/ 659697 h 2340761"/>
                <a:gd name="connsiteX1403" fmla="*/ 2524855 w 2967861"/>
                <a:gd name="connsiteY1403" fmla="*/ 661871 h 2340761"/>
                <a:gd name="connsiteX1404" fmla="*/ 2530133 w 2967861"/>
                <a:gd name="connsiteY1404" fmla="*/ 666217 h 2340761"/>
                <a:gd name="connsiteX1405" fmla="*/ 2530133 w 2967861"/>
                <a:gd name="connsiteY1405" fmla="*/ 669321 h 2340761"/>
                <a:gd name="connsiteX1406" fmla="*/ 2529202 w 2967861"/>
                <a:gd name="connsiteY1406" fmla="*/ 673667 h 2340761"/>
                <a:gd name="connsiteX1407" fmla="*/ 2529202 w 2967861"/>
                <a:gd name="connsiteY1407" fmla="*/ 674599 h 2340761"/>
                <a:gd name="connsiteX1408" fmla="*/ 2529202 w 2967861"/>
                <a:gd name="connsiteY1408" fmla="*/ 676772 h 2340761"/>
                <a:gd name="connsiteX1409" fmla="*/ 2527028 w 2967861"/>
                <a:gd name="connsiteY1409" fmla="*/ 678945 h 2340761"/>
                <a:gd name="connsiteX1410" fmla="*/ 2527028 w 2967861"/>
                <a:gd name="connsiteY1410" fmla="*/ 684223 h 2340761"/>
                <a:gd name="connsiteX1411" fmla="*/ 2529202 w 2967861"/>
                <a:gd name="connsiteY1411" fmla="*/ 688569 h 2340761"/>
                <a:gd name="connsiteX1412" fmla="*/ 2529202 w 2967861"/>
                <a:gd name="connsiteY1412" fmla="*/ 689500 h 2340761"/>
                <a:gd name="connsiteX1413" fmla="*/ 2530133 w 2967861"/>
                <a:gd name="connsiteY1413" fmla="*/ 695709 h 2340761"/>
                <a:gd name="connsiteX1414" fmla="*/ 2546897 w 2967861"/>
                <a:gd name="connsiteY1414" fmla="*/ 688258 h 2340761"/>
                <a:gd name="connsiteX1415" fmla="*/ 2559315 w 2967861"/>
                <a:gd name="connsiteY1415" fmla="*/ 678635 h 2340761"/>
                <a:gd name="connsiteX1416" fmla="*/ 2568628 w 2967861"/>
                <a:gd name="connsiteY1416" fmla="*/ 665906 h 2340761"/>
                <a:gd name="connsiteX1417" fmla="*/ 2577942 w 2967861"/>
                <a:gd name="connsiteY1417" fmla="*/ 651005 h 2340761"/>
                <a:gd name="connsiteX1418" fmla="*/ 2587255 w 2967861"/>
                <a:gd name="connsiteY1418" fmla="*/ 637345 h 2340761"/>
                <a:gd name="connsiteX1419" fmla="*/ 2588186 w 2967861"/>
                <a:gd name="connsiteY1419" fmla="*/ 636414 h 2340761"/>
                <a:gd name="connsiteX1420" fmla="*/ 2590359 w 2967861"/>
                <a:gd name="connsiteY1420" fmla="*/ 634241 h 2340761"/>
                <a:gd name="connsiteX1421" fmla="*/ 2593464 w 2967861"/>
                <a:gd name="connsiteY1421" fmla="*/ 632068 h 2340761"/>
                <a:gd name="connsiteX1422" fmla="*/ 2595637 w 2967861"/>
                <a:gd name="connsiteY1422" fmla="*/ 634241 h 2340761"/>
                <a:gd name="connsiteX1423" fmla="*/ 2595637 w 2967861"/>
                <a:gd name="connsiteY1423" fmla="*/ 636414 h 2340761"/>
                <a:gd name="connsiteX1424" fmla="*/ 2597810 w 2967861"/>
                <a:gd name="connsiteY1424" fmla="*/ 636414 h 2340761"/>
                <a:gd name="connsiteX1425" fmla="*/ 2597810 w 2967861"/>
                <a:gd name="connsiteY1425" fmla="*/ 637345 h 2340761"/>
                <a:gd name="connsiteX1426" fmla="*/ 2592533 w 2967861"/>
                <a:gd name="connsiteY1426" fmla="*/ 651005 h 2340761"/>
                <a:gd name="connsiteX1427" fmla="*/ 2588497 w 2967861"/>
                <a:gd name="connsiteY1427" fmla="*/ 665906 h 2340761"/>
                <a:gd name="connsiteX1428" fmla="*/ 2583219 w 2967861"/>
                <a:gd name="connsiteY1428" fmla="*/ 678635 h 2340761"/>
                <a:gd name="connsiteX1429" fmla="*/ 2570802 w 2967861"/>
                <a:gd name="connsiteY1429" fmla="*/ 688258 h 2340761"/>
                <a:gd name="connsiteX1430" fmla="*/ 2558384 w 2967861"/>
                <a:gd name="connsiteY1430" fmla="*/ 696640 h 2340761"/>
                <a:gd name="connsiteX1431" fmla="*/ 2546897 w 2967861"/>
                <a:gd name="connsiteY1431" fmla="*/ 706264 h 2340761"/>
                <a:gd name="connsiteX1432" fmla="*/ 2532306 w 2967861"/>
                <a:gd name="connsiteY1432" fmla="*/ 728616 h 2340761"/>
                <a:gd name="connsiteX1433" fmla="*/ 2517715 w 2967861"/>
                <a:gd name="connsiteY1433" fmla="*/ 750968 h 2340761"/>
                <a:gd name="connsiteX1434" fmla="*/ 2510575 w 2967861"/>
                <a:gd name="connsiteY1434" fmla="*/ 758419 h 2340761"/>
                <a:gd name="connsiteX1435" fmla="*/ 2500020 w 2967861"/>
                <a:gd name="connsiteY1435" fmla="*/ 761524 h 2340761"/>
                <a:gd name="connsiteX1436" fmla="*/ 2490706 w 2967861"/>
                <a:gd name="connsiteY1436" fmla="*/ 765870 h 2340761"/>
                <a:gd name="connsiteX1437" fmla="*/ 2483566 w 2967861"/>
                <a:gd name="connsiteY1437" fmla="*/ 771147 h 2340761"/>
                <a:gd name="connsiteX1438" fmla="*/ 2476426 w 2967861"/>
                <a:gd name="connsiteY1438" fmla="*/ 786049 h 2340761"/>
                <a:gd name="connsiteX1439" fmla="*/ 2478599 w 2967861"/>
                <a:gd name="connsiteY1439" fmla="*/ 798777 h 2340761"/>
                <a:gd name="connsiteX1440" fmla="*/ 2483877 w 2967861"/>
                <a:gd name="connsiteY1440" fmla="*/ 808401 h 2340761"/>
                <a:gd name="connsiteX1441" fmla="*/ 2480772 w 2967861"/>
                <a:gd name="connsiteY1441" fmla="*/ 815852 h 2340761"/>
                <a:gd name="connsiteX1442" fmla="*/ 2478599 w 2967861"/>
                <a:gd name="connsiteY1442" fmla="*/ 821129 h 2340761"/>
                <a:gd name="connsiteX1443" fmla="*/ 2473322 w 2967861"/>
                <a:gd name="connsiteY1443" fmla="*/ 825475 h 2340761"/>
                <a:gd name="connsiteX1444" fmla="*/ 2469286 w 2967861"/>
                <a:gd name="connsiteY1444" fmla="*/ 828580 h 2340761"/>
                <a:gd name="connsiteX1445" fmla="*/ 2464008 w 2967861"/>
                <a:gd name="connsiteY1445" fmla="*/ 832926 h 2340761"/>
                <a:gd name="connsiteX1446" fmla="*/ 2461835 w 2967861"/>
                <a:gd name="connsiteY1446" fmla="*/ 865833 h 2340761"/>
                <a:gd name="connsiteX1447" fmla="*/ 2464008 w 2967861"/>
                <a:gd name="connsiteY1447" fmla="*/ 893463 h 2340761"/>
                <a:gd name="connsiteX1448" fmla="*/ 2473322 w 2967861"/>
                <a:gd name="connsiteY1448" fmla="*/ 917678 h 2340761"/>
                <a:gd name="connsiteX1449" fmla="*/ 2487912 w 2967861"/>
                <a:gd name="connsiteY1449" fmla="*/ 937857 h 2340761"/>
                <a:gd name="connsiteX1450" fmla="*/ 2487912 w 2967861"/>
                <a:gd name="connsiteY1450" fmla="*/ 943134 h 2340761"/>
                <a:gd name="connsiteX1451" fmla="*/ 2494121 w 2967861"/>
                <a:gd name="connsiteY1451" fmla="*/ 943134 h 2340761"/>
                <a:gd name="connsiteX1452" fmla="*/ 2498157 w 2967861"/>
                <a:gd name="connsiteY1452" fmla="*/ 922955 h 2340761"/>
                <a:gd name="connsiteX1453" fmla="*/ 2510575 w 2967861"/>
                <a:gd name="connsiteY1453" fmla="*/ 922955 h 2340761"/>
                <a:gd name="connsiteX1454" fmla="*/ 2515852 w 2967861"/>
                <a:gd name="connsiteY1454" fmla="*/ 904950 h 2340761"/>
                <a:gd name="connsiteX1455" fmla="*/ 2522993 w 2967861"/>
                <a:gd name="connsiteY1455" fmla="*/ 890048 h 2340761"/>
                <a:gd name="connsiteX1456" fmla="*/ 2527028 w 2967861"/>
                <a:gd name="connsiteY1456" fmla="*/ 890048 h 2340761"/>
                <a:gd name="connsiteX1457" fmla="*/ 2529202 w 2967861"/>
                <a:gd name="connsiteY1457" fmla="*/ 890048 h 2340761"/>
                <a:gd name="connsiteX1458" fmla="*/ 2530133 w 2967861"/>
                <a:gd name="connsiteY1458" fmla="*/ 890048 h 2340761"/>
                <a:gd name="connsiteX1459" fmla="*/ 2534169 w 2967861"/>
                <a:gd name="connsiteY1459" fmla="*/ 890048 h 2340761"/>
                <a:gd name="connsiteX1460" fmla="*/ 2537273 w 2967861"/>
                <a:gd name="connsiteY1460" fmla="*/ 890048 h 2340761"/>
                <a:gd name="connsiteX1461" fmla="*/ 2539446 w 2967861"/>
                <a:gd name="connsiteY1461" fmla="*/ 875147 h 2340761"/>
                <a:gd name="connsiteX1462" fmla="*/ 2541620 w 2967861"/>
                <a:gd name="connsiteY1462" fmla="*/ 867696 h 2340761"/>
                <a:gd name="connsiteX1463" fmla="*/ 2546897 w 2967861"/>
                <a:gd name="connsiteY1463" fmla="*/ 860245 h 2340761"/>
                <a:gd name="connsiteX1464" fmla="*/ 2554037 w 2967861"/>
                <a:gd name="connsiteY1464" fmla="*/ 848759 h 2340761"/>
                <a:gd name="connsiteX1465" fmla="*/ 2566455 w 2967861"/>
                <a:gd name="connsiteY1465" fmla="*/ 848759 h 2340761"/>
                <a:gd name="connsiteX1466" fmla="*/ 2566455 w 2967861"/>
                <a:gd name="connsiteY1466" fmla="*/ 840377 h 2340761"/>
                <a:gd name="connsiteX1467" fmla="*/ 2566455 w 2967861"/>
                <a:gd name="connsiteY1467" fmla="*/ 832926 h 2340761"/>
                <a:gd name="connsiteX1468" fmla="*/ 2568628 w 2967861"/>
                <a:gd name="connsiteY1468" fmla="*/ 827649 h 2340761"/>
                <a:gd name="connsiteX1469" fmla="*/ 2570802 w 2967861"/>
                <a:gd name="connsiteY1469" fmla="*/ 821440 h 2340761"/>
                <a:gd name="connsiteX1470" fmla="*/ 2572975 w 2967861"/>
                <a:gd name="connsiteY1470" fmla="*/ 820508 h 2340761"/>
                <a:gd name="connsiteX1471" fmla="*/ 2573906 w 2967861"/>
                <a:gd name="connsiteY1471" fmla="*/ 818335 h 2340761"/>
                <a:gd name="connsiteX1472" fmla="*/ 2576079 w 2967861"/>
                <a:gd name="connsiteY1472" fmla="*/ 818335 h 2340761"/>
                <a:gd name="connsiteX1473" fmla="*/ 2578252 w 2967861"/>
                <a:gd name="connsiteY1473" fmla="*/ 818335 h 2340761"/>
                <a:gd name="connsiteX1474" fmla="*/ 2583530 w 2967861"/>
                <a:gd name="connsiteY1474" fmla="*/ 818335 h 2340761"/>
                <a:gd name="connsiteX1475" fmla="*/ 2580425 w 2967861"/>
                <a:gd name="connsiteY1475" fmla="*/ 794120 h 2340761"/>
                <a:gd name="connsiteX1476" fmla="*/ 2580425 w 2967861"/>
                <a:gd name="connsiteY1476" fmla="*/ 766491 h 2340761"/>
                <a:gd name="connsiteX1477" fmla="*/ 2581356 w 2967861"/>
                <a:gd name="connsiteY1477" fmla="*/ 742276 h 2340761"/>
                <a:gd name="connsiteX1478" fmla="*/ 2590670 w 2967861"/>
                <a:gd name="connsiteY1478" fmla="*/ 719924 h 2340761"/>
                <a:gd name="connsiteX1479" fmla="*/ 2595948 w 2967861"/>
                <a:gd name="connsiteY1479" fmla="*/ 718993 h 2340761"/>
                <a:gd name="connsiteX1480" fmla="*/ 2607434 w 2967861"/>
                <a:gd name="connsiteY1480" fmla="*/ 716819 h 2340761"/>
                <a:gd name="connsiteX1481" fmla="*/ 2619852 w 2967861"/>
                <a:gd name="connsiteY1481" fmla="*/ 716819 h 2340761"/>
                <a:gd name="connsiteX1482" fmla="*/ 2629165 w 2967861"/>
                <a:gd name="connsiteY1482" fmla="*/ 716819 h 2340761"/>
                <a:gd name="connsiteX1483" fmla="*/ 2634443 w 2967861"/>
                <a:gd name="connsiteY1483" fmla="*/ 714646 h 2340761"/>
                <a:gd name="connsiteX1484" fmla="*/ 2634443 w 2967861"/>
                <a:gd name="connsiteY1484" fmla="*/ 707196 h 2340761"/>
                <a:gd name="connsiteX1485" fmla="*/ 2639720 w 2967861"/>
                <a:gd name="connsiteY1485" fmla="*/ 704091 h 2340761"/>
                <a:gd name="connsiteX1486" fmla="*/ 2646861 w 2967861"/>
                <a:gd name="connsiteY1486" fmla="*/ 699745 h 2340761"/>
                <a:gd name="connsiteX1487" fmla="*/ 2656174 w 2967861"/>
                <a:gd name="connsiteY1487" fmla="*/ 697572 h 2340761"/>
                <a:gd name="connsiteX1488" fmla="*/ 2663314 w 2967861"/>
                <a:gd name="connsiteY1488" fmla="*/ 696640 h 2340761"/>
                <a:gd name="connsiteX1489" fmla="*/ 2666419 w 2967861"/>
                <a:gd name="connsiteY1489" fmla="*/ 701918 h 2340761"/>
                <a:gd name="connsiteX1490" fmla="*/ 2672628 w 2967861"/>
                <a:gd name="connsiteY1490" fmla="*/ 707196 h 2340761"/>
                <a:gd name="connsiteX1491" fmla="*/ 2677905 w 2967861"/>
                <a:gd name="connsiteY1491" fmla="*/ 711542 h 2340761"/>
                <a:gd name="connsiteX1492" fmla="*/ 2685045 w 2967861"/>
                <a:gd name="connsiteY1492" fmla="*/ 709369 h 2340761"/>
                <a:gd name="connsiteX1493" fmla="*/ 2692186 w 2967861"/>
                <a:gd name="connsiteY1493" fmla="*/ 705022 h 2340761"/>
                <a:gd name="connsiteX1494" fmla="*/ 2702741 w 2967861"/>
                <a:gd name="connsiteY1494" fmla="*/ 701918 h 2340761"/>
                <a:gd name="connsiteX1495" fmla="*/ 2717332 w 2967861"/>
                <a:gd name="connsiteY1495" fmla="*/ 699745 h 2340761"/>
                <a:gd name="connsiteX1496" fmla="*/ 2724472 w 2967861"/>
                <a:gd name="connsiteY1496" fmla="*/ 689190 h 2340761"/>
                <a:gd name="connsiteX1497" fmla="*/ 2728508 w 2967861"/>
                <a:gd name="connsiteY1497" fmla="*/ 677703 h 2340761"/>
                <a:gd name="connsiteX1498" fmla="*/ 2729439 w 2967861"/>
                <a:gd name="connsiteY1498" fmla="*/ 662802 h 2340761"/>
                <a:gd name="connsiteX1499" fmla="*/ 2744030 w 2967861"/>
                <a:gd name="connsiteY1499" fmla="*/ 657524 h 2340761"/>
                <a:gd name="connsiteX1500" fmla="*/ 2757690 w 2967861"/>
                <a:gd name="connsiteY1500" fmla="*/ 652247 h 2340761"/>
                <a:gd name="connsiteX1501" fmla="*/ 2768245 w 2967861"/>
                <a:gd name="connsiteY1501" fmla="*/ 644796 h 2340761"/>
                <a:gd name="connsiteX1502" fmla="*/ 2773522 w 2967861"/>
                <a:gd name="connsiteY1502" fmla="*/ 629895 h 2340761"/>
                <a:gd name="connsiteX1503" fmla="*/ 2782836 w 2967861"/>
                <a:gd name="connsiteY1503" fmla="*/ 632068 h 2340761"/>
                <a:gd name="connsiteX1504" fmla="*/ 2789976 w 2967861"/>
                <a:gd name="connsiteY1504" fmla="*/ 632999 h 2340761"/>
                <a:gd name="connsiteX1505" fmla="*/ 2795254 w 2967861"/>
                <a:gd name="connsiteY1505" fmla="*/ 637345 h 2340761"/>
                <a:gd name="connsiteX1506" fmla="*/ 2802394 w 2967861"/>
                <a:gd name="connsiteY1506" fmla="*/ 642623 h 2340761"/>
                <a:gd name="connsiteX1507" fmla="*/ 2807671 w 2967861"/>
                <a:gd name="connsiteY1507" fmla="*/ 640450 h 2340761"/>
                <a:gd name="connsiteX1508" fmla="*/ 2811707 w 2967861"/>
                <a:gd name="connsiteY1508" fmla="*/ 640450 h 2340761"/>
                <a:gd name="connsiteX1509" fmla="*/ 2813880 w 2967861"/>
                <a:gd name="connsiteY1509" fmla="*/ 638277 h 2340761"/>
                <a:gd name="connsiteX1510" fmla="*/ 2816985 w 2967861"/>
                <a:gd name="connsiteY1510" fmla="*/ 638277 h 2340761"/>
                <a:gd name="connsiteX1511" fmla="*/ 2811707 w 2967861"/>
                <a:gd name="connsiteY1511" fmla="*/ 612820 h 2340761"/>
                <a:gd name="connsiteX1512" fmla="*/ 2800221 w 2967861"/>
                <a:gd name="connsiteY1512" fmla="*/ 590468 h 2340761"/>
                <a:gd name="connsiteX1513" fmla="*/ 2789666 w 2967861"/>
                <a:gd name="connsiteY1513" fmla="*/ 577740 h 2340761"/>
                <a:gd name="connsiteX1514" fmla="*/ 2792770 w 2967861"/>
                <a:gd name="connsiteY1514" fmla="*/ 572462 h 2340761"/>
                <a:gd name="connsiteX1515" fmla="*/ 2794943 w 2967861"/>
                <a:gd name="connsiteY1515" fmla="*/ 570289 h 2340761"/>
                <a:gd name="connsiteX1516" fmla="*/ 2797116 w 2967861"/>
                <a:gd name="connsiteY1516" fmla="*/ 568116 h 2340761"/>
                <a:gd name="connsiteX1517" fmla="*/ 2799290 w 2967861"/>
                <a:gd name="connsiteY1517" fmla="*/ 568116 h 2340761"/>
                <a:gd name="connsiteX1518" fmla="*/ 2800221 w 2967861"/>
                <a:gd name="connsiteY1518" fmla="*/ 568116 h 2340761"/>
                <a:gd name="connsiteX1519" fmla="*/ 2802394 w 2967861"/>
                <a:gd name="connsiteY1519" fmla="*/ 570289 h 2340761"/>
                <a:gd name="connsiteX1520" fmla="*/ 2804567 w 2967861"/>
                <a:gd name="connsiteY1520" fmla="*/ 570289 h 2340761"/>
                <a:gd name="connsiteX1521" fmla="*/ 2806740 w 2967861"/>
                <a:gd name="connsiteY1521" fmla="*/ 570289 h 2340761"/>
                <a:gd name="connsiteX1522" fmla="*/ 2809845 w 2967861"/>
                <a:gd name="connsiteY1522" fmla="*/ 570289 h 2340761"/>
                <a:gd name="connsiteX1523" fmla="*/ 2813880 w 2967861"/>
                <a:gd name="connsiteY1523" fmla="*/ 568116 h 2340761"/>
                <a:gd name="connsiteX1524" fmla="*/ 2822263 w 2967861"/>
                <a:gd name="connsiteY1524" fmla="*/ 560665 h 2340761"/>
                <a:gd name="connsiteX1525" fmla="*/ 2826298 w 2967861"/>
                <a:gd name="connsiteY1525" fmla="*/ 547937 h 2340761"/>
                <a:gd name="connsiteX1526" fmla="*/ 2829403 w 2967861"/>
                <a:gd name="connsiteY1526" fmla="*/ 533036 h 2340761"/>
                <a:gd name="connsiteX1527" fmla="*/ 2829403 w 2967861"/>
                <a:gd name="connsiteY1527" fmla="*/ 520307 h 2340761"/>
                <a:gd name="connsiteX1528" fmla="*/ 2833439 w 2967861"/>
                <a:gd name="connsiteY1528" fmla="*/ 525585 h 2340761"/>
                <a:gd name="connsiteX1529" fmla="*/ 2838716 w 2967861"/>
                <a:gd name="connsiteY1529" fmla="*/ 533036 h 2340761"/>
                <a:gd name="connsiteX1530" fmla="*/ 2842752 w 2967861"/>
                <a:gd name="connsiteY1530" fmla="*/ 540486 h 2340761"/>
                <a:gd name="connsiteX1531" fmla="*/ 2845856 w 2967861"/>
                <a:gd name="connsiteY1531" fmla="*/ 538313 h 2340761"/>
                <a:gd name="connsiteX1532" fmla="*/ 2848029 w 2967861"/>
                <a:gd name="connsiteY1532" fmla="*/ 538313 h 2340761"/>
                <a:gd name="connsiteX1533" fmla="*/ 2850203 w 2967861"/>
                <a:gd name="connsiteY1533" fmla="*/ 538313 h 2340761"/>
                <a:gd name="connsiteX1534" fmla="*/ 2851134 w 2967861"/>
                <a:gd name="connsiteY1534" fmla="*/ 536140 h 2340761"/>
                <a:gd name="connsiteX1535" fmla="*/ 2853307 w 2967861"/>
                <a:gd name="connsiteY1535" fmla="*/ 536140 h 2340761"/>
                <a:gd name="connsiteX1536" fmla="*/ 2860447 w 2967861"/>
                <a:gd name="connsiteY1536" fmla="*/ 536140 h 2340761"/>
                <a:gd name="connsiteX1537" fmla="*/ 2864483 w 2967861"/>
                <a:gd name="connsiteY1537" fmla="*/ 538313 h 2340761"/>
                <a:gd name="connsiteX1538" fmla="*/ 2865414 w 2967861"/>
                <a:gd name="connsiteY1538" fmla="*/ 540486 h 2340761"/>
                <a:gd name="connsiteX1539" fmla="*/ 2869450 w 2967861"/>
                <a:gd name="connsiteY1539" fmla="*/ 542659 h 2340761"/>
                <a:gd name="connsiteX1540" fmla="*/ 2872555 w 2967861"/>
                <a:gd name="connsiteY1540" fmla="*/ 543591 h 2340761"/>
                <a:gd name="connsiteX1541" fmla="*/ 2872555 w 2967861"/>
                <a:gd name="connsiteY1541" fmla="*/ 557250 h 2340761"/>
                <a:gd name="connsiteX1542" fmla="*/ 2887146 w 2967861"/>
                <a:gd name="connsiteY1542" fmla="*/ 560355 h 2340761"/>
                <a:gd name="connsiteX1543" fmla="*/ 2898632 w 2967861"/>
                <a:gd name="connsiteY1543" fmla="*/ 565632 h 2340761"/>
                <a:gd name="connsiteX1544" fmla="*/ 2905772 w 2967861"/>
                <a:gd name="connsiteY1544" fmla="*/ 577119 h 2340761"/>
                <a:gd name="connsiteX1545" fmla="*/ 2912913 w 2967861"/>
                <a:gd name="connsiteY1545" fmla="*/ 577119 h 2340761"/>
                <a:gd name="connsiteX1546" fmla="*/ 2916017 w 2967861"/>
                <a:gd name="connsiteY1546" fmla="*/ 577119 h 2340761"/>
                <a:gd name="connsiteX1547" fmla="*/ 2920053 w 2967861"/>
                <a:gd name="connsiteY1547" fmla="*/ 577119 h 2340761"/>
                <a:gd name="connsiteX1548" fmla="*/ 2923158 w 2967861"/>
                <a:gd name="connsiteY1548" fmla="*/ 574946 h 2340761"/>
                <a:gd name="connsiteX1549" fmla="*/ 2925330 w 2967861"/>
                <a:gd name="connsiteY1549" fmla="*/ 572773 h 2340761"/>
                <a:gd name="connsiteX1550" fmla="*/ 2928435 w 2967861"/>
                <a:gd name="connsiteY1550" fmla="*/ 567495 h 2340761"/>
                <a:gd name="connsiteX1551" fmla="*/ 2930608 w 2967861"/>
                <a:gd name="connsiteY1551" fmla="*/ 564390 h 2340761"/>
                <a:gd name="connsiteX1552" fmla="*/ 2930608 w 2967861"/>
                <a:gd name="connsiteY1552" fmla="*/ 562217 h 2340761"/>
                <a:gd name="connsiteX1553" fmla="*/ 2928435 w 2967861"/>
                <a:gd name="connsiteY1553" fmla="*/ 557871 h 2340761"/>
                <a:gd name="connsiteX1554" fmla="*/ 2927503 w 2967861"/>
                <a:gd name="connsiteY1554" fmla="*/ 556940 h 2340761"/>
                <a:gd name="connsiteX1555" fmla="*/ 2925330 w 2967861"/>
                <a:gd name="connsiteY1555" fmla="*/ 554767 h 2340761"/>
                <a:gd name="connsiteX1556" fmla="*/ 2921295 w 2967861"/>
                <a:gd name="connsiteY1556" fmla="*/ 552594 h 2340761"/>
                <a:gd name="connsiteX1557" fmla="*/ 2923468 w 2967861"/>
                <a:gd name="connsiteY1557" fmla="*/ 547316 h 2340761"/>
                <a:gd name="connsiteX1558" fmla="*/ 2925641 w 2967861"/>
                <a:gd name="connsiteY1558" fmla="*/ 542038 h 2340761"/>
                <a:gd name="connsiteX1559" fmla="*/ 2927814 w 2967861"/>
                <a:gd name="connsiteY1559" fmla="*/ 539865 h 2340761"/>
                <a:gd name="connsiteX1560" fmla="*/ 2930919 w 2967861"/>
                <a:gd name="connsiteY1560" fmla="*/ 535519 h 2340761"/>
                <a:gd name="connsiteX1561" fmla="*/ 2933092 w 2967861"/>
                <a:gd name="connsiteY1561" fmla="*/ 532415 h 2340761"/>
                <a:gd name="connsiteX1562" fmla="*/ 2969414 w 2967861"/>
                <a:gd name="connsiteY1562" fmla="*/ 532415 h 2340761"/>
                <a:gd name="connsiteX1563" fmla="*/ 2965999 w 2967861"/>
                <a:gd name="connsiteY1563" fmla="*/ 516271 h 2340761"/>
                <a:gd name="connsiteX1564" fmla="*/ 758729 w 2967861"/>
                <a:gd name="connsiteY1564" fmla="*/ 1039993 h 2340761"/>
                <a:gd name="connsiteX1565" fmla="*/ 776425 w 2967861"/>
                <a:gd name="connsiteY1565" fmla="*/ 1034716 h 2340761"/>
                <a:gd name="connsiteX1566" fmla="*/ 791016 w 2967861"/>
                <a:gd name="connsiteY1566" fmla="*/ 1027265 h 2340761"/>
                <a:gd name="connsiteX1567" fmla="*/ 791016 w 2967861"/>
                <a:gd name="connsiteY1567" fmla="*/ 1030370 h 2340761"/>
                <a:gd name="connsiteX1568" fmla="*/ 791016 w 2967861"/>
                <a:gd name="connsiteY1568" fmla="*/ 1034716 h 2340761"/>
                <a:gd name="connsiteX1569" fmla="*/ 791016 w 2967861"/>
                <a:gd name="connsiteY1569" fmla="*/ 1039993 h 2340761"/>
                <a:gd name="connsiteX1570" fmla="*/ 788843 w 2967861"/>
                <a:gd name="connsiteY1570" fmla="*/ 1045271 h 2340761"/>
                <a:gd name="connsiteX1571" fmla="*/ 785738 w 2967861"/>
                <a:gd name="connsiteY1571" fmla="*/ 1050549 h 2340761"/>
                <a:gd name="connsiteX1572" fmla="*/ 785738 w 2967861"/>
                <a:gd name="connsiteY1572" fmla="*/ 1057999 h 2340761"/>
                <a:gd name="connsiteX1573" fmla="*/ 774252 w 2967861"/>
                <a:gd name="connsiteY1573" fmla="*/ 1057999 h 2340761"/>
                <a:gd name="connsiteX1574" fmla="*/ 765870 w 2967861"/>
                <a:gd name="connsiteY1574" fmla="*/ 1057068 h 2340761"/>
                <a:gd name="connsiteX1575" fmla="*/ 758729 w 2967861"/>
                <a:gd name="connsiteY1575" fmla="*/ 1054895 h 2340761"/>
                <a:gd name="connsiteX1576" fmla="*/ 758729 w 2967861"/>
                <a:gd name="connsiteY1576" fmla="*/ 1039993 h 2340761"/>
                <a:gd name="connsiteX1577" fmla="*/ 644175 w 2967861"/>
                <a:gd name="connsiteY1577" fmla="*/ 1152064 h 2340761"/>
                <a:gd name="connsiteX1578" fmla="*/ 645106 w 2967861"/>
                <a:gd name="connsiteY1578" fmla="*/ 1151133 h 2340761"/>
                <a:gd name="connsiteX1579" fmla="*/ 645106 w 2967861"/>
                <a:gd name="connsiteY1579" fmla="*/ 1148960 h 2340761"/>
                <a:gd name="connsiteX1580" fmla="*/ 647279 w 2967861"/>
                <a:gd name="connsiteY1580" fmla="*/ 1148960 h 2340761"/>
                <a:gd name="connsiteX1581" fmla="*/ 649453 w 2967861"/>
                <a:gd name="connsiteY1581" fmla="*/ 1146787 h 2340761"/>
                <a:gd name="connsiteX1582" fmla="*/ 651626 w 2967861"/>
                <a:gd name="connsiteY1582" fmla="*/ 1144614 h 2340761"/>
                <a:gd name="connsiteX1583" fmla="*/ 666217 w 2967861"/>
                <a:gd name="connsiteY1583" fmla="*/ 1144614 h 2340761"/>
                <a:gd name="connsiteX1584" fmla="*/ 662181 w 2967861"/>
                <a:gd name="connsiteY1584" fmla="*/ 1148960 h 2340761"/>
                <a:gd name="connsiteX1585" fmla="*/ 659076 w 2967861"/>
                <a:gd name="connsiteY1585" fmla="*/ 1151133 h 2340761"/>
                <a:gd name="connsiteX1586" fmla="*/ 655041 w 2967861"/>
                <a:gd name="connsiteY1586" fmla="*/ 1152064 h 2340761"/>
                <a:gd name="connsiteX1587" fmla="*/ 651936 w 2967861"/>
                <a:gd name="connsiteY1587" fmla="*/ 1154238 h 2340761"/>
                <a:gd name="connsiteX1588" fmla="*/ 645727 w 2967861"/>
                <a:gd name="connsiteY1588" fmla="*/ 1156411 h 2340761"/>
                <a:gd name="connsiteX1589" fmla="*/ 642623 w 2967861"/>
                <a:gd name="connsiteY1589" fmla="*/ 1156411 h 2340761"/>
                <a:gd name="connsiteX1590" fmla="*/ 644175 w 2967861"/>
                <a:gd name="connsiteY1590" fmla="*/ 1152064 h 2340761"/>
                <a:gd name="connsiteX1591" fmla="*/ 765870 w 2967861"/>
                <a:gd name="connsiteY1591" fmla="*/ 1265377 h 2340761"/>
                <a:gd name="connsiteX1592" fmla="*/ 759661 w 2967861"/>
                <a:gd name="connsiteY1592" fmla="*/ 1282452 h 2340761"/>
                <a:gd name="connsiteX1593" fmla="*/ 752520 w 2967861"/>
                <a:gd name="connsiteY1593" fmla="*/ 1300457 h 2340761"/>
                <a:gd name="connsiteX1594" fmla="*/ 751589 w 2967861"/>
                <a:gd name="connsiteY1594" fmla="*/ 1315359 h 2340761"/>
                <a:gd name="connsiteX1595" fmla="*/ 737930 w 2967861"/>
                <a:gd name="connsiteY1595" fmla="*/ 1319705 h 2340761"/>
                <a:gd name="connsiteX1596" fmla="*/ 725512 w 2967861"/>
                <a:gd name="connsiteY1596" fmla="*/ 1320636 h 2340761"/>
                <a:gd name="connsiteX1597" fmla="*/ 714957 w 2967861"/>
                <a:gd name="connsiteY1597" fmla="*/ 1315359 h 2340761"/>
                <a:gd name="connsiteX1598" fmla="*/ 701297 w 2967861"/>
                <a:gd name="connsiteY1598" fmla="*/ 1312254 h 2340761"/>
                <a:gd name="connsiteX1599" fmla="*/ 696019 w 2967861"/>
                <a:gd name="connsiteY1599" fmla="*/ 1312254 h 2340761"/>
                <a:gd name="connsiteX1600" fmla="*/ 692915 w 2967861"/>
                <a:gd name="connsiteY1600" fmla="*/ 1312254 h 2340761"/>
                <a:gd name="connsiteX1601" fmla="*/ 688879 w 2967861"/>
                <a:gd name="connsiteY1601" fmla="*/ 1313186 h 2340761"/>
                <a:gd name="connsiteX1602" fmla="*/ 685775 w 2967861"/>
                <a:gd name="connsiteY1602" fmla="*/ 1317532 h 2340761"/>
                <a:gd name="connsiteX1603" fmla="*/ 683602 w 2967861"/>
                <a:gd name="connsiteY1603" fmla="*/ 1319705 h 2340761"/>
                <a:gd name="connsiteX1604" fmla="*/ 681428 w 2967861"/>
                <a:gd name="connsiteY1604" fmla="*/ 1322810 h 2340761"/>
                <a:gd name="connsiteX1605" fmla="*/ 678324 w 2967861"/>
                <a:gd name="connsiteY1605" fmla="*/ 1324983 h 2340761"/>
                <a:gd name="connsiteX1606" fmla="*/ 673046 w 2967861"/>
                <a:gd name="connsiteY1606" fmla="*/ 1322810 h 2340761"/>
                <a:gd name="connsiteX1607" fmla="*/ 661560 w 2967861"/>
                <a:gd name="connsiteY1607" fmla="*/ 1320636 h 2340761"/>
                <a:gd name="connsiteX1608" fmla="*/ 646969 w 2967861"/>
                <a:gd name="connsiteY1608" fmla="*/ 1319705 h 2340761"/>
                <a:gd name="connsiteX1609" fmla="*/ 632378 w 2967861"/>
                <a:gd name="connsiteY1609" fmla="*/ 1315359 h 2340761"/>
                <a:gd name="connsiteX1610" fmla="*/ 617787 w 2967861"/>
                <a:gd name="connsiteY1610" fmla="*/ 1313186 h 2340761"/>
                <a:gd name="connsiteX1611" fmla="*/ 610647 w 2967861"/>
                <a:gd name="connsiteY1611" fmla="*/ 1312254 h 2340761"/>
                <a:gd name="connsiteX1612" fmla="*/ 596056 w 2967861"/>
                <a:gd name="connsiteY1612" fmla="*/ 1306046 h 2340761"/>
                <a:gd name="connsiteX1613" fmla="*/ 581465 w 2967861"/>
                <a:gd name="connsiteY1613" fmla="*/ 1298595 h 2340761"/>
                <a:gd name="connsiteX1614" fmla="*/ 566874 w 2967861"/>
                <a:gd name="connsiteY1614" fmla="*/ 1295490 h 2340761"/>
                <a:gd name="connsiteX1615" fmla="*/ 551352 w 2967861"/>
                <a:gd name="connsiteY1615" fmla="*/ 1298595 h 2340761"/>
                <a:gd name="connsiteX1616" fmla="*/ 539865 w 2967861"/>
                <a:gd name="connsiteY1616" fmla="*/ 1306046 h 2340761"/>
                <a:gd name="connsiteX1617" fmla="*/ 536761 w 2967861"/>
                <a:gd name="connsiteY1617" fmla="*/ 1315669 h 2340761"/>
                <a:gd name="connsiteX1618" fmla="*/ 532725 w 2967861"/>
                <a:gd name="connsiteY1618" fmla="*/ 1325293 h 2340761"/>
                <a:gd name="connsiteX1619" fmla="*/ 530552 w 2967861"/>
                <a:gd name="connsiteY1619" fmla="*/ 1335848 h 2340761"/>
                <a:gd name="connsiteX1620" fmla="*/ 523411 w 2967861"/>
                <a:gd name="connsiteY1620" fmla="*/ 1334917 h 2340761"/>
                <a:gd name="connsiteX1621" fmla="*/ 510994 w 2967861"/>
                <a:gd name="connsiteY1621" fmla="*/ 1330571 h 2340761"/>
                <a:gd name="connsiteX1622" fmla="*/ 496403 w 2967861"/>
                <a:gd name="connsiteY1622" fmla="*/ 1327466 h 2340761"/>
                <a:gd name="connsiteX1623" fmla="*/ 485848 w 2967861"/>
                <a:gd name="connsiteY1623" fmla="*/ 1323120 h 2340761"/>
                <a:gd name="connsiteX1624" fmla="*/ 478707 w 2967861"/>
                <a:gd name="connsiteY1624" fmla="*/ 1320016 h 2340761"/>
                <a:gd name="connsiteX1625" fmla="*/ 474671 w 2967861"/>
                <a:gd name="connsiteY1625" fmla="*/ 1305114 h 2340761"/>
                <a:gd name="connsiteX1626" fmla="*/ 460081 w 2967861"/>
                <a:gd name="connsiteY1626" fmla="*/ 1297664 h 2340761"/>
                <a:gd name="connsiteX1627" fmla="*/ 445490 w 2967861"/>
                <a:gd name="connsiteY1627" fmla="*/ 1295490 h 2340761"/>
                <a:gd name="connsiteX1628" fmla="*/ 430899 w 2967861"/>
                <a:gd name="connsiteY1628" fmla="*/ 1295490 h 2340761"/>
                <a:gd name="connsiteX1629" fmla="*/ 418481 w 2967861"/>
                <a:gd name="connsiteY1629" fmla="*/ 1291144 h 2340761"/>
                <a:gd name="connsiteX1630" fmla="*/ 415376 w 2967861"/>
                <a:gd name="connsiteY1630" fmla="*/ 1288040 h 2340761"/>
                <a:gd name="connsiteX1631" fmla="*/ 413203 w 2967861"/>
                <a:gd name="connsiteY1631" fmla="*/ 1285867 h 2340761"/>
                <a:gd name="connsiteX1632" fmla="*/ 409167 w 2967861"/>
                <a:gd name="connsiteY1632" fmla="*/ 1282762 h 2340761"/>
                <a:gd name="connsiteX1633" fmla="*/ 408236 w 2967861"/>
                <a:gd name="connsiteY1633" fmla="*/ 1278416 h 2340761"/>
                <a:gd name="connsiteX1634" fmla="*/ 402027 w 2967861"/>
                <a:gd name="connsiteY1634" fmla="*/ 1275311 h 2340761"/>
                <a:gd name="connsiteX1635" fmla="*/ 406063 w 2967861"/>
                <a:gd name="connsiteY1635" fmla="*/ 1256374 h 2340761"/>
                <a:gd name="connsiteX1636" fmla="*/ 409167 w 2967861"/>
                <a:gd name="connsiteY1636" fmla="*/ 1238368 h 2340761"/>
                <a:gd name="connsiteX1637" fmla="*/ 415376 w 2967861"/>
                <a:gd name="connsiteY1637" fmla="*/ 1221294 h 2340761"/>
                <a:gd name="connsiteX1638" fmla="*/ 410720 w 2967861"/>
                <a:gd name="connsiteY1638" fmla="*/ 1221294 h 2340761"/>
                <a:gd name="connsiteX1639" fmla="*/ 401406 w 2967861"/>
                <a:gd name="connsiteY1639" fmla="*/ 1219121 h 2340761"/>
                <a:gd name="connsiteX1640" fmla="*/ 381538 w 2967861"/>
                <a:gd name="connsiteY1640" fmla="*/ 1218189 h 2340761"/>
                <a:gd name="connsiteX1641" fmla="*/ 358565 w 2967861"/>
                <a:gd name="connsiteY1641" fmla="*/ 1218189 h 2340761"/>
                <a:gd name="connsiteX1642" fmla="*/ 330314 w 2967861"/>
                <a:gd name="connsiteY1642" fmla="*/ 1218189 h 2340761"/>
                <a:gd name="connsiteX1643" fmla="*/ 305168 w 2967861"/>
                <a:gd name="connsiteY1643" fmla="*/ 1219121 h 2340761"/>
                <a:gd name="connsiteX1644" fmla="*/ 281264 w 2967861"/>
                <a:gd name="connsiteY1644" fmla="*/ 1223467 h 2340761"/>
                <a:gd name="connsiteX1645" fmla="*/ 265742 w 2967861"/>
                <a:gd name="connsiteY1645" fmla="*/ 1226571 h 2340761"/>
                <a:gd name="connsiteX1646" fmla="*/ 254255 w 2967861"/>
                <a:gd name="connsiteY1646" fmla="*/ 1234022 h 2340761"/>
                <a:gd name="connsiteX1647" fmla="*/ 239664 w 2967861"/>
                <a:gd name="connsiteY1647" fmla="*/ 1243646 h 2340761"/>
                <a:gd name="connsiteX1648" fmla="*/ 225073 w 2967861"/>
                <a:gd name="connsiteY1648" fmla="*/ 1251097 h 2340761"/>
                <a:gd name="connsiteX1649" fmla="*/ 174160 w 2967861"/>
                <a:gd name="connsiteY1649" fmla="*/ 1243646 h 2340761"/>
                <a:gd name="connsiteX1650" fmla="*/ 174160 w 2967861"/>
                <a:gd name="connsiteY1650" fmla="*/ 1234022 h 2340761"/>
                <a:gd name="connsiteX1651" fmla="*/ 180369 w 2967861"/>
                <a:gd name="connsiteY1651" fmla="*/ 1233091 h 2340761"/>
                <a:gd name="connsiteX1652" fmla="*/ 183473 w 2967861"/>
                <a:gd name="connsiteY1652" fmla="*/ 1230918 h 2340761"/>
                <a:gd name="connsiteX1653" fmla="*/ 187509 w 2967861"/>
                <a:gd name="connsiteY1653" fmla="*/ 1228744 h 2340761"/>
                <a:gd name="connsiteX1654" fmla="*/ 190614 w 2967861"/>
                <a:gd name="connsiteY1654" fmla="*/ 1226571 h 2340761"/>
                <a:gd name="connsiteX1655" fmla="*/ 192787 w 2967861"/>
                <a:gd name="connsiteY1655" fmla="*/ 1226571 h 2340761"/>
                <a:gd name="connsiteX1656" fmla="*/ 195891 w 2967861"/>
                <a:gd name="connsiteY1656" fmla="*/ 1228744 h 2340761"/>
                <a:gd name="connsiteX1657" fmla="*/ 199927 w 2967861"/>
                <a:gd name="connsiteY1657" fmla="*/ 1230918 h 2340761"/>
                <a:gd name="connsiteX1658" fmla="*/ 205205 w 2967861"/>
                <a:gd name="connsiteY1658" fmla="*/ 1233091 h 2340761"/>
                <a:gd name="connsiteX1659" fmla="*/ 208309 w 2967861"/>
                <a:gd name="connsiteY1659" fmla="*/ 1233091 h 2340761"/>
                <a:gd name="connsiteX1660" fmla="*/ 214518 w 2967861"/>
                <a:gd name="connsiteY1660" fmla="*/ 1230918 h 2340761"/>
                <a:gd name="connsiteX1661" fmla="*/ 219796 w 2967861"/>
                <a:gd name="connsiteY1661" fmla="*/ 1225640 h 2340761"/>
                <a:gd name="connsiteX1662" fmla="*/ 222900 w 2967861"/>
                <a:gd name="connsiteY1662" fmla="*/ 1219431 h 2340761"/>
                <a:gd name="connsiteX1663" fmla="*/ 226936 w 2967861"/>
                <a:gd name="connsiteY1663" fmla="*/ 1216327 h 2340761"/>
                <a:gd name="connsiteX1664" fmla="*/ 232213 w 2967861"/>
                <a:gd name="connsiteY1664" fmla="*/ 1211980 h 2340761"/>
                <a:gd name="connsiteX1665" fmla="*/ 244631 w 2967861"/>
                <a:gd name="connsiteY1665" fmla="*/ 1211049 h 2340761"/>
                <a:gd name="connsiteX1666" fmla="*/ 244631 w 2967861"/>
                <a:gd name="connsiteY1666" fmla="*/ 1204840 h 2340761"/>
                <a:gd name="connsiteX1667" fmla="*/ 244631 w 2967861"/>
                <a:gd name="connsiteY1667" fmla="*/ 1202978 h 2340761"/>
                <a:gd name="connsiteX1668" fmla="*/ 244631 w 2967861"/>
                <a:gd name="connsiteY1668" fmla="*/ 1200804 h 2340761"/>
                <a:gd name="connsiteX1669" fmla="*/ 244631 w 2967861"/>
                <a:gd name="connsiteY1669" fmla="*/ 1196458 h 2340761"/>
                <a:gd name="connsiteX1670" fmla="*/ 248667 w 2967861"/>
                <a:gd name="connsiteY1670" fmla="*/ 1195527 h 2340761"/>
                <a:gd name="connsiteX1671" fmla="*/ 250840 w 2967861"/>
                <a:gd name="connsiteY1671" fmla="*/ 1193354 h 2340761"/>
                <a:gd name="connsiteX1672" fmla="*/ 251771 w 2967861"/>
                <a:gd name="connsiteY1672" fmla="*/ 1191181 h 2340761"/>
                <a:gd name="connsiteX1673" fmla="*/ 253945 w 2967861"/>
                <a:gd name="connsiteY1673" fmla="*/ 1191181 h 2340761"/>
                <a:gd name="connsiteX1674" fmla="*/ 256118 w 2967861"/>
                <a:gd name="connsiteY1674" fmla="*/ 1189007 h 2340761"/>
                <a:gd name="connsiteX1675" fmla="*/ 261395 w 2967861"/>
                <a:gd name="connsiteY1675" fmla="*/ 1189007 h 2340761"/>
                <a:gd name="connsiteX1676" fmla="*/ 259222 w 2967861"/>
                <a:gd name="connsiteY1676" fmla="*/ 1185903 h 2340761"/>
                <a:gd name="connsiteX1677" fmla="*/ 256118 w 2967861"/>
                <a:gd name="connsiteY1677" fmla="*/ 1181557 h 2340761"/>
                <a:gd name="connsiteX1678" fmla="*/ 253945 w 2967861"/>
                <a:gd name="connsiteY1678" fmla="*/ 1180625 h 2340761"/>
                <a:gd name="connsiteX1679" fmla="*/ 251771 w 2967861"/>
                <a:gd name="connsiteY1679" fmla="*/ 1178452 h 2340761"/>
                <a:gd name="connsiteX1680" fmla="*/ 251771 w 2967861"/>
                <a:gd name="connsiteY1680" fmla="*/ 1174106 h 2340761"/>
                <a:gd name="connsiteX1681" fmla="*/ 253945 w 2967861"/>
                <a:gd name="connsiteY1681" fmla="*/ 1173175 h 2340761"/>
                <a:gd name="connsiteX1682" fmla="*/ 257980 w 2967861"/>
                <a:gd name="connsiteY1682" fmla="*/ 1159515 h 2340761"/>
                <a:gd name="connsiteX1683" fmla="*/ 263258 w 2967861"/>
                <a:gd name="connsiteY1683" fmla="*/ 1148960 h 2340761"/>
                <a:gd name="connsiteX1684" fmla="*/ 270398 w 2967861"/>
                <a:gd name="connsiteY1684" fmla="*/ 1139336 h 2340761"/>
                <a:gd name="connsiteX1685" fmla="*/ 290267 w 2967861"/>
                <a:gd name="connsiteY1685" fmla="*/ 1139336 h 2340761"/>
                <a:gd name="connsiteX1686" fmla="*/ 295544 w 2967861"/>
                <a:gd name="connsiteY1686" fmla="*/ 1130954 h 2340761"/>
                <a:gd name="connsiteX1687" fmla="*/ 297717 w 2967861"/>
                <a:gd name="connsiteY1687" fmla="*/ 1119468 h 2340761"/>
                <a:gd name="connsiteX1688" fmla="*/ 300822 w 2967861"/>
                <a:gd name="connsiteY1688" fmla="*/ 1108912 h 2340761"/>
                <a:gd name="connsiteX1689" fmla="*/ 310135 w 2967861"/>
                <a:gd name="connsiteY1689" fmla="*/ 1101462 h 2340761"/>
                <a:gd name="connsiteX1690" fmla="*/ 314171 w 2967861"/>
                <a:gd name="connsiteY1690" fmla="*/ 1099289 h 2340761"/>
                <a:gd name="connsiteX1691" fmla="*/ 315102 w 2967861"/>
                <a:gd name="connsiteY1691" fmla="*/ 1099289 h 2340761"/>
                <a:gd name="connsiteX1692" fmla="*/ 319138 w 2967861"/>
                <a:gd name="connsiteY1692" fmla="*/ 1099289 h 2340761"/>
                <a:gd name="connsiteX1693" fmla="*/ 321311 w 2967861"/>
                <a:gd name="connsiteY1693" fmla="*/ 1101462 h 2340761"/>
                <a:gd name="connsiteX1694" fmla="*/ 322243 w 2967861"/>
                <a:gd name="connsiteY1694" fmla="*/ 1104566 h 2340761"/>
                <a:gd name="connsiteX1695" fmla="*/ 324416 w 2967861"/>
                <a:gd name="connsiteY1695" fmla="*/ 1108912 h 2340761"/>
                <a:gd name="connsiteX1696" fmla="*/ 344284 w 2967861"/>
                <a:gd name="connsiteY1696" fmla="*/ 1104566 h 2340761"/>
                <a:gd name="connsiteX1697" fmla="*/ 361048 w 2967861"/>
                <a:gd name="connsiteY1697" fmla="*/ 1094942 h 2340761"/>
                <a:gd name="connsiteX1698" fmla="*/ 373466 w 2967861"/>
                <a:gd name="connsiteY1698" fmla="*/ 1084387 h 2340761"/>
                <a:gd name="connsiteX1699" fmla="*/ 388057 w 2967861"/>
                <a:gd name="connsiteY1699" fmla="*/ 1089665 h 2340761"/>
                <a:gd name="connsiteX1700" fmla="*/ 399544 w 2967861"/>
                <a:gd name="connsiteY1700" fmla="*/ 1101151 h 2340761"/>
                <a:gd name="connsiteX1701" fmla="*/ 406684 w 2967861"/>
                <a:gd name="connsiteY1701" fmla="*/ 1113880 h 2340761"/>
                <a:gd name="connsiteX1702" fmla="*/ 415066 w 2967861"/>
                <a:gd name="connsiteY1702" fmla="*/ 1124435 h 2340761"/>
                <a:gd name="connsiteX1703" fmla="*/ 424379 w 2967861"/>
                <a:gd name="connsiteY1703" fmla="*/ 1135921 h 2340761"/>
                <a:gd name="connsiteX1704" fmla="*/ 453561 w 2967861"/>
                <a:gd name="connsiteY1704" fmla="*/ 1156100 h 2340761"/>
                <a:gd name="connsiteX1705" fmla="*/ 480570 w 2967861"/>
                <a:gd name="connsiteY1705" fmla="*/ 1176279 h 2340761"/>
                <a:gd name="connsiteX1706" fmla="*/ 480570 w 2967861"/>
                <a:gd name="connsiteY1706" fmla="*/ 1180625 h 2340761"/>
                <a:gd name="connsiteX1707" fmla="*/ 480570 w 2967861"/>
                <a:gd name="connsiteY1707" fmla="*/ 1183730 h 2340761"/>
                <a:gd name="connsiteX1708" fmla="*/ 479639 w 2967861"/>
                <a:gd name="connsiteY1708" fmla="*/ 1185903 h 2340761"/>
                <a:gd name="connsiteX1709" fmla="*/ 479639 w 2967861"/>
                <a:gd name="connsiteY1709" fmla="*/ 1188076 h 2340761"/>
                <a:gd name="connsiteX1710" fmla="*/ 477466 w 2967861"/>
                <a:gd name="connsiteY1710" fmla="*/ 1189007 h 2340761"/>
                <a:gd name="connsiteX1711" fmla="*/ 470325 w 2967861"/>
                <a:gd name="connsiteY1711" fmla="*/ 1196458 h 2340761"/>
                <a:gd name="connsiteX1712" fmla="*/ 458839 w 2967861"/>
                <a:gd name="connsiteY1712" fmla="*/ 1200804 h 2340761"/>
                <a:gd name="connsiteX1713" fmla="*/ 444248 w 2967861"/>
                <a:gd name="connsiteY1713" fmla="*/ 1202978 h 2340761"/>
                <a:gd name="connsiteX1714" fmla="*/ 429657 w 2967861"/>
                <a:gd name="connsiteY1714" fmla="*/ 1200804 h 2340761"/>
                <a:gd name="connsiteX1715" fmla="*/ 435866 w 2967861"/>
                <a:gd name="connsiteY1715" fmla="*/ 1213533 h 2340761"/>
                <a:gd name="connsiteX1716" fmla="*/ 444248 w 2967861"/>
                <a:gd name="connsiteY1716" fmla="*/ 1218810 h 2340761"/>
                <a:gd name="connsiteX1717" fmla="*/ 455734 w 2967861"/>
                <a:gd name="connsiteY1717" fmla="*/ 1223157 h 2340761"/>
                <a:gd name="connsiteX1718" fmla="*/ 465048 w 2967861"/>
                <a:gd name="connsiteY1718" fmla="*/ 1230607 h 2340761"/>
                <a:gd name="connsiteX1719" fmla="*/ 473430 w 2967861"/>
                <a:gd name="connsiteY1719" fmla="*/ 1230607 h 2340761"/>
                <a:gd name="connsiteX1720" fmla="*/ 473430 w 2967861"/>
                <a:gd name="connsiteY1720" fmla="*/ 1206082 h 2340761"/>
                <a:gd name="connsiteX1721" fmla="*/ 484916 w 2967861"/>
                <a:gd name="connsiteY1721" fmla="*/ 1206082 h 2340761"/>
                <a:gd name="connsiteX1722" fmla="*/ 488021 w 2967861"/>
                <a:gd name="connsiteY1722" fmla="*/ 1198631 h 2340761"/>
                <a:gd name="connsiteX1723" fmla="*/ 492057 w 2967861"/>
                <a:gd name="connsiteY1723" fmla="*/ 1193354 h 2340761"/>
                <a:gd name="connsiteX1724" fmla="*/ 495161 w 2967861"/>
                <a:gd name="connsiteY1724" fmla="*/ 1189007 h 2340761"/>
                <a:gd name="connsiteX1725" fmla="*/ 500439 w 2967861"/>
                <a:gd name="connsiteY1725" fmla="*/ 1185903 h 2340761"/>
                <a:gd name="connsiteX1726" fmla="*/ 499507 w 2967861"/>
                <a:gd name="connsiteY1726" fmla="*/ 1180625 h 2340761"/>
                <a:gd name="connsiteX1727" fmla="*/ 497334 w 2967861"/>
                <a:gd name="connsiteY1727" fmla="*/ 1176279 h 2340761"/>
                <a:gd name="connsiteX1728" fmla="*/ 497334 w 2967861"/>
                <a:gd name="connsiteY1728" fmla="*/ 1174106 h 2340761"/>
                <a:gd name="connsiteX1729" fmla="*/ 495161 w 2967861"/>
                <a:gd name="connsiteY1729" fmla="*/ 1171002 h 2340761"/>
                <a:gd name="connsiteX1730" fmla="*/ 494230 w 2967861"/>
                <a:gd name="connsiteY1730" fmla="*/ 1166655 h 2340761"/>
                <a:gd name="connsiteX1731" fmla="*/ 494230 w 2967861"/>
                <a:gd name="connsiteY1731" fmla="*/ 1161378 h 2340761"/>
                <a:gd name="connsiteX1732" fmla="*/ 499507 w 2967861"/>
                <a:gd name="connsiteY1732" fmla="*/ 1161378 h 2340761"/>
                <a:gd name="connsiteX1733" fmla="*/ 504785 w 2967861"/>
                <a:gd name="connsiteY1733" fmla="*/ 1163551 h 2340761"/>
                <a:gd name="connsiteX1734" fmla="*/ 507889 w 2967861"/>
                <a:gd name="connsiteY1734" fmla="*/ 1165724 h 2340761"/>
                <a:gd name="connsiteX1735" fmla="*/ 510062 w 2967861"/>
                <a:gd name="connsiteY1735" fmla="*/ 1165724 h 2340761"/>
                <a:gd name="connsiteX1736" fmla="*/ 514098 w 2967861"/>
                <a:gd name="connsiteY1736" fmla="*/ 1165724 h 2340761"/>
                <a:gd name="connsiteX1737" fmla="*/ 517203 w 2967861"/>
                <a:gd name="connsiteY1737" fmla="*/ 1165724 h 2340761"/>
                <a:gd name="connsiteX1738" fmla="*/ 521238 w 2967861"/>
                <a:gd name="connsiteY1738" fmla="*/ 1165724 h 2340761"/>
                <a:gd name="connsiteX1739" fmla="*/ 521238 w 2967861"/>
                <a:gd name="connsiteY1739" fmla="*/ 1161378 h 2340761"/>
                <a:gd name="connsiteX1740" fmla="*/ 509752 w 2967861"/>
                <a:gd name="connsiteY1740" fmla="*/ 1151754 h 2340761"/>
                <a:gd name="connsiteX1741" fmla="*/ 499197 w 2967861"/>
                <a:gd name="connsiteY1741" fmla="*/ 1144303 h 2340761"/>
                <a:gd name="connsiteX1742" fmla="*/ 484606 w 2967861"/>
                <a:gd name="connsiteY1742" fmla="*/ 1139026 h 2340761"/>
                <a:gd name="connsiteX1743" fmla="*/ 484606 w 2967861"/>
                <a:gd name="connsiteY1743" fmla="*/ 1128471 h 2340761"/>
                <a:gd name="connsiteX1744" fmla="*/ 470015 w 2967861"/>
                <a:gd name="connsiteY1744" fmla="*/ 1128471 h 2340761"/>
                <a:gd name="connsiteX1745" fmla="*/ 457597 w 2967861"/>
                <a:gd name="connsiteY1745" fmla="*/ 1109533 h 2340761"/>
                <a:gd name="connsiteX1746" fmla="*/ 443937 w 2967861"/>
                <a:gd name="connsiteY1746" fmla="*/ 1093701 h 2340761"/>
                <a:gd name="connsiteX1747" fmla="*/ 429346 w 2967861"/>
                <a:gd name="connsiteY1747" fmla="*/ 1078799 h 2340761"/>
                <a:gd name="connsiteX1748" fmla="*/ 429346 w 2967861"/>
                <a:gd name="connsiteY1748" fmla="*/ 1072590 h 2340761"/>
                <a:gd name="connsiteX1749" fmla="*/ 429346 w 2967861"/>
                <a:gd name="connsiteY1749" fmla="*/ 1069486 h 2340761"/>
                <a:gd name="connsiteX1750" fmla="*/ 429346 w 2967861"/>
                <a:gd name="connsiteY1750" fmla="*/ 1065140 h 2340761"/>
                <a:gd name="connsiteX1751" fmla="*/ 429346 w 2967861"/>
                <a:gd name="connsiteY1751" fmla="*/ 1064208 h 2340761"/>
                <a:gd name="connsiteX1752" fmla="*/ 433382 w 2967861"/>
                <a:gd name="connsiteY1752" fmla="*/ 1062035 h 2340761"/>
                <a:gd name="connsiteX1753" fmla="*/ 436487 w 2967861"/>
                <a:gd name="connsiteY1753" fmla="*/ 1057689 h 2340761"/>
                <a:gd name="connsiteX1754" fmla="*/ 438660 w 2967861"/>
                <a:gd name="connsiteY1754" fmla="*/ 1057689 h 2340761"/>
                <a:gd name="connsiteX1755" fmla="*/ 438660 w 2967861"/>
                <a:gd name="connsiteY1755" fmla="*/ 1056758 h 2340761"/>
                <a:gd name="connsiteX1756" fmla="*/ 440833 w 2967861"/>
                <a:gd name="connsiteY1756" fmla="*/ 1056758 h 2340761"/>
                <a:gd name="connsiteX1757" fmla="*/ 443006 w 2967861"/>
                <a:gd name="connsiteY1757" fmla="*/ 1056758 h 2340761"/>
                <a:gd name="connsiteX1758" fmla="*/ 443937 w 2967861"/>
                <a:gd name="connsiteY1758" fmla="*/ 1054584 h 2340761"/>
                <a:gd name="connsiteX1759" fmla="*/ 446111 w 2967861"/>
                <a:gd name="connsiteY1759" fmla="*/ 1057689 h 2340761"/>
                <a:gd name="connsiteX1760" fmla="*/ 448284 w 2967861"/>
                <a:gd name="connsiteY1760" fmla="*/ 1062035 h 2340761"/>
                <a:gd name="connsiteX1761" fmla="*/ 448284 w 2967861"/>
                <a:gd name="connsiteY1761" fmla="*/ 1065140 h 2340761"/>
                <a:gd name="connsiteX1762" fmla="*/ 450457 w 2967861"/>
                <a:gd name="connsiteY1762" fmla="*/ 1071349 h 2340761"/>
                <a:gd name="connsiteX1763" fmla="*/ 465048 w 2967861"/>
                <a:gd name="connsiteY1763" fmla="*/ 1067002 h 2340761"/>
                <a:gd name="connsiteX1764" fmla="*/ 472188 w 2967861"/>
                <a:gd name="connsiteY1764" fmla="*/ 1087181 h 2340761"/>
                <a:gd name="connsiteX1765" fmla="*/ 479328 w 2967861"/>
                <a:gd name="connsiteY1765" fmla="*/ 1098668 h 2340761"/>
                <a:gd name="connsiteX1766" fmla="*/ 487710 w 2967861"/>
                <a:gd name="connsiteY1766" fmla="*/ 1103945 h 2340761"/>
                <a:gd name="connsiteX1767" fmla="*/ 497024 w 2967861"/>
                <a:gd name="connsiteY1767" fmla="*/ 1106118 h 2340761"/>
                <a:gd name="connsiteX1768" fmla="*/ 507579 w 2967861"/>
                <a:gd name="connsiteY1768" fmla="*/ 1111396 h 2340761"/>
                <a:gd name="connsiteX1769" fmla="*/ 521238 w 2967861"/>
                <a:gd name="connsiteY1769" fmla="*/ 1121020 h 2340761"/>
                <a:gd name="connsiteX1770" fmla="*/ 526516 w 2967861"/>
                <a:gd name="connsiteY1770" fmla="*/ 1126297 h 2340761"/>
                <a:gd name="connsiteX1771" fmla="*/ 526516 w 2967861"/>
                <a:gd name="connsiteY1771" fmla="*/ 1133748 h 2340761"/>
                <a:gd name="connsiteX1772" fmla="*/ 524343 w 2967861"/>
                <a:gd name="connsiteY1772" fmla="*/ 1141199 h 2340761"/>
                <a:gd name="connsiteX1773" fmla="*/ 522170 w 2967861"/>
                <a:gd name="connsiteY1773" fmla="*/ 1150823 h 2340761"/>
                <a:gd name="connsiteX1774" fmla="*/ 524343 w 2967861"/>
                <a:gd name="connsiteY1774" fmla="*/ 1161378 h 2340761"/>
                <a:gd name="connsiteX1775" fmla="*/ 528379 w 2967861"/>
                <a:gd name="connsiteY1775" fmla="*/ 1165724 h 2340761"/>
                <a:gd name="connsiteX1776" fmla="*/ 531483 w 2967861"/>
                <a:gd name="connsiteY1776" fmla="*/ 1166655 h 2340761"/>
                <a:gd name="connsiteX1777" fmla="*/ 536761 w 2967861"/>
                <a:gd name="connsiteY1777" fmla="*/ 1171002 h 2340761"/>
                <a:gd name="connsiteX1778" fmla="*/ 540797 w 2967861"/>
                <a:gd name="connsiteY1778" fmla="*/ 1174106 h 2340761"/>
                <a:gd name="connsiteX1779" fmla="*/ 543901 w 2967861"/>
                <a:gd name="connsiteY1779" fmla="*/ 1176279 h 2340761"/>
                <a:gd name="connsiteX1780" fmla="*/ 560665 w 2967861"/>
                <a:gd name="connsiteY1780" fmla="*/ 1225951 h 2340761"/>
                <a:gd name="connsiteX1781" fmla="*/ 564701 w 2967861"/>
                <a:gd name="connsiteY1781" fmla="*/ 1225951 h 2340761"/>
                <a:gd name="connsiteX1782" fmla="*/ 565632 w 2967861"/>
                <a:gd name="connsiteY1782" fmla="*/ 1228124 h 2340761"/>
                <a:gd name="connsiteX1783" fmla="*/ 567805 w 2967861"/>
                <a:gd name="connsiteY1783" fmla="*/ 1228124 h 2340761"/>
                <a:gd name="connsiteX1784" fmla="*/ 569978 w 2967861"/>
                <a:gd name="connsiteY1784" fmla="*/ 1230297 h 2340761"/>
                <a:gd name="connsiteX1785" fmla="*/ 575256 w 2967861"/>
                <a:gd name="connsiteY1785" fmla="*/ 1228124 h 2340761"/>
                <a:gd name="connsiteX1786" fmla="*/ 580534 w 2967861"/>
                <a:gd name="connsiteY1786" fmla="*/ 1225951 h 2340761"/>
                <a:gd name="connsiteX1787" fmla="*/ 582707 w 2967861"/>
                <a:gd name="connsiteY1787" fmla="*/ 1225019 h 2340761"/>
                <a:gd name="connsiteX1788" fmla="*/ 584880 w 2967861"/>
                <a:gd name="connsiteY1788" fmla="*/ 1220673 h 2340761"/>
                <a:gd name="connsiteX1789" fmla="*/ 584880 w 2967861"/>
                <a:gd name="connsiteY1789" fmla="*/ 1218500 h 2340761"/>
                <a:gd name="connsiteX1790" fmla="*/ 587053 w 2967861"/>
                <a:gd name="connsiteY1790" fmla="*/ 1215395 h 2340761"/>
                <a:gd name="connsiteX1791" fmla="*/ 587984 w 2967861"/>
                <a:gd name="connsiteY1791" fmla="*/ 1211049 h 2340761"/>
                <a:gd name="connsiteX1792" fmla="*/ 592020 w 2967861"/>
                <a:gd name="connsiteY1792" fmla="*/ 1210118 h 2340761"/>
                <a:gd name="connsiteX1793" fmla="*/ 597298 w 2967861"/>
                <a:gd name="connsiteY1793" fmla="*/ 1205772 h 2340761"/>
                <a:gd name="connsiteX1794" fmla="*/ 594193 w 2967861"/>
                <a:gd name="connsiteY1794" fmla="*/ 1188697 h 2340761"/>
                <a:gd name="connsiteX1795" fmla="*/ 587053 w 2967861"/>
                <a:gd name="connsiteY1795" fmla="*/ 1172864 h 2340761"/>
                <a:gd name="connsiteX1796" fmla="*/ 577740 w 2967861"/>
                <a:gd name="connsiteY1796" fmla="*/ 1161378 h 2340761"/>
                <a:gd name="connsiteX1797" fmla="*/ 577740 w 2967861"/>
                <a:gd name="connsiteY1797" fmla="*/ 1156411 h 2340761"/>
                <a:gd name="connsiteX1798" fmla="*/ 580844 w 2967861"/>
                <a:gd name="connsiteY1798" fmla="*/ 1158584 h 2340761"/>
                <a:gd name="connsiteX1799" fmla="*/ 580844 w 2967861"/>
                <a:gd name="connsiteY1799" fmla="*/ 1159515 h 2340761"/>
                <a:gd name="connsiteX1800" fmla="*/ 583017 w 2967861"/>
                <a:gd name="connsiteY1800" fmla="*/ 1161688 h 2340761"/>
                <a:gd name="connsiteX1801" fmla="*/ 585190 w 2967861"/>
                <a:gd name="connsiteY1801" fmla="*/ 1166035 h 2340761"/>
                <a:gd name="connsiteX1802" fmla="*/ 592331 w 2967861"/>
                <a:gd name="connsiteY1802" fmla="*/ 1163861 h 2340761"/>
                <a:gd name="connsiteX1803" fmla="*/ 595435 w 2967861"/>
                <a:gd name="connsiteY1803" fmla="*/ 1163861 h 2340761"/>
                <a:gd name="connsiteX1804" fmla="*/ 597608 w 2967861"/>
                <a:gd name="connsiteY1804" fmla="*/ 1163861 h 2340761"/>
                <a:gd name="connsiteX1805" fmla="*/ 599781 w 2967861"/>
                <a:gd name="connsiteY1805" fmla="*/ 1161688 h 2340761"/>
                <a:gd name="connsiteX1806" fmla="*/ 599781 w 2967861"/>
                <a:gd name="connsiteY1806" fmla="*/ 1159515 h 2340761"/>
                <a:gd name="connsiteX1807" fmla="*/ 599781 w 2967861"/>
                <a:gd name="connsiteY1807" fmla="*/ 1158584 h 2340761"/>
                <a:gd name="connsiteX1808" fmla="*/ 597608 w 2967861"/>
                <a:gd name="connsiteY1808" fmla="*/ 1154238 h 2340761"/>
                <a:gd name="connsiteX1809" fmla="*/ 597608 w 2967861"/>
                <a:gd name="connsiteY1809" fmla="*/ 1148960 h 2340761"/>
                <a:gd name="connsiteX1810" fmla="*/ 600713 w 2967861"/>
                <a:gd name="connsiteY1810" fmla="*/ 1148960 h 2340761"/>
                <a:gd name="connsiteX1811" fmla="*/ 600713 w 2967861"/>
                <a:gd name="connsiteY1811" fmla="*/ 1144614 h 2340761"/>
                <a:gd name="connsiteX1812" fmla="*/ 604748 w 2967861"/>
                <a:gd name="connsiteY1812" fmla="*/ 1144614 h 2340761"/>
                <a:gd name="connsiteX1813" fmla="*/ 607853 w 2967861"/>
                <a:gd name="connsiteY1813" fmla="*/ 1144614 h 2340761"/>
                <a:gd name="connsiteX1814" fmla="*/ 610026 w 2967861"/>
                <a:gd name="connsiteY1814" fmla="*/ 1146787 h 2340761"/>
                <a:gd name="connsiteX1815" fmla="*/ 612199 w 2967861"/>
                <a:gd name="connsiteY1815" fmla="*/ 1146787 h 2340761"/>
                <a:gd name="connsiteX1816" fmla="*/ 614372 w 2967861"/>
                <a:gd name="connsiteY1816" fmla="*/ 1148960 h 2340761"/>
                <a:gd name="connsiteX1817" fmla="*/ 619650 w 2967861"/>
                <a:gd name="connsiteY1817" fmla="*/ 1151133 h 2340761"/>
                <a:gd name="connsiteX1818" fmla="*/ 622754 w 2967861"/>
                <a:gd name="connsiteY1818" fmla="*/ 1152064 h 2340761"/>
                <a:gd name="connsiteX1819" fmla="*/ 624927 w 2967861"/>
                <a:gd name="connsiteY1819" fmla="*/ 1154238 h 2340761"/>
                <a:gd name="connsiteX1820" fmla="*/ 627100 w 2967861"/>
                <a:gd name="connsiteY1820" fmla="*/ 1156411 h 2340761"/>
                <a:gd name="connsiteX1821" fmla="*/ 630205 w 2967861"/>
                <a:gd name="connsiteY1821" fmla="*/ 1158584 h 2340761"/>
                <a:gd name="connsiteX1822" fmla="*/ 634241 w 2967861"/>
                <a:gd name="connsiteY1822" fmla="*/ 1161688 h 2340761"/>
                <a:gd name="connsiteX1823" fmla="*/ 632068 w 2967861"/>
                <a:gd name="connsiteY1823" fmla="*/ 1166966 h 2340761"/>
                <a:gd name="connsiteX1824" fmla="*/ 629894 w 2967861"/>
                <a:gd name="connsiteY1824" fmla="*/ 1171312 h 2340761"/>
                <a:gd name="connsiteX1825" fmla="*/ 629894 w 2967861"/>
                <a:gd name="connsiteY1825" fmla="*/ 1174416 h 2340761"/>
                <a:gd name="connsiteX1826" fmla="*/ 629894 w 2967861"/>
                <a:gd name="connsiteY1826" fmla="*/ 1178763 h 2340761"/>
                <a:gd name="connsiteX1827" fmla="*/ 629894 w 2967861"/>
                <a:gd name="connsiteY1827" fmla="*/ 1181867 h 2340761"/>
                <a:gd name="connsiteX1828" fmla="*/ 629894 w 2967861"/>
                <a:gd name="connsiteY1828" fmla="*/ 1186213 h 2340761"/>
                <a:gd name="connsiteX1829" fmla="*/ 629894 w 2967861"/>
                <a:gd name="connsiteY1829" fmla="*/ 1189318 h 2340761"/>
                <a:gd name="connsiteX1830" fmla="*/ 636103 w 2967861"/>
                <a:gd name="connsiteY1830" fmla="*/ 1206392 h 2340761"/>
                <a:gd name="connsiteX1831" fmla="*/ 648521 w 2967861"/>
                <a:gd name="connsiteY1831" fmla="*/ 1223467 h 2340761"/>
                <a:gd name="connsiteX1832" fmla="*/ 665285 w 2967861"/>
                <a:gd name="connsiteY1832" fmla="*/ 1234022 h 2340761"/>
                <a:gd name="connsiteX1833" fmla="*/ 680808 w 2967861"/>
                <a:gd name="connsiteY1833" fmla="*/ 1238368 h 2340761"/>
                <a:gd name="connsiteX1834" fmla="*/ 684843 w 2967861"/>
                <a:gd name="connsiteY1834" fmla="*/ 1236195 h 2340761"/>
                <a:gd name="connsiteX1835" fmla="*/ 687948 w 2967861"/>
                <a:gd name="connsiteY1835" fmla="*/ 1233091 h 2340761"/>
                <a:gd name="connsiteX1836" fmla="*/ 690121 w 2967861"/>
                <a:gd name="connsiteY1836" fmla="*/ 1228744 h 2340761"/>
                <a:gd name="connsiteX1837" fmla="*/ 695399 w 2967861"/>
                <a:gd name="connsiteY1837" fmla="*/ 1226571 h 2340761"/>
                <a:gd name="connsiteX1838" fmla="*/ 699434 w 2967861"/>
                <a:gd name="connsiteY1838" fmla="*/ 1225640 h 2340761"/>
                <a:gd name="connsiteX1839" fmla="*/ 704712 w 2967861"/>
                <a:gd name="connsiteY1839" fmla="*/ 1226571 h 2340761"/>
                <a:gd name="connsiteX1840" fmla="*/ 714025 w 2967861"/>
                <a:gd name="connsiteY1840" fmla="*/ 1230918 h 2340761"/>
                <a:gd name="connsiteX1841" fmla="*/ 721165 w 2967861"/>
                <a:gd name="connsiteY1841" fmla="*/ 1234022 h 2340761"/>
                <a:gd name="connsiteX1842" fmla="*/ 728306 w 2967861"/>
                <a:gd name="connsiteY1842" fmla="*/ 1236195 h 2340761"/>
                <a:gd name="connsiteX1843" fmla="*/ 735446 w 2967861"/>
                <a:gd name="connsiteY1843" fmla="*/ 1234022 h 2340761"/>
                <a:gd name="connsiteX1844" fmla="*/ 743828 w 2967861"/>
                <a:gd name="connsiteY1844" fmla="*/ 1226571 h 2340761"/>
                <a:gd name="connsiteX1845" fmla="*/ 750968 w 2967861"/>
                <a:gd name="connsiteY1845" fmla="*/ 1226571 h 2340761"/>
                <a:gd name="connsiteX1846" fmla="*/ 755004 w 2967861"/>
                <a:gd name="connsiteY1846" fmla="*/ 1226571 h 2340761"/>
                <a:gd name="connsiteX1847" fmla="*/ 758109 w 2967861"/>
                <a:gd name="connsiteY1847" fmla="*/ 1226571 h 2340761"/>
                <a:gd name="connsiteX1848" fmla="*/ 760282 w 2967861"/>
                <a:gd name="connsiteY1848" fmla="*/ 1228744 h 2340761"/>
                <a:gd name="connsiteX1849" fmla="*/ 762455 w 2967861"/>
                <a:gd name="connsiteY1849" fmla="*/ 1230918 h 2340761"/>
                <a:gd name="connsiteX1850" fmla="*/ 762455 w 2967861"/>
                <a:gd name="connsiteY1850" fmla="*/ 1234022 h 2340761"/>
                <a:gd name="connsiteX1851" fmla="*/ 764628 w 2967861"/>
                <a:gd name="connsiteY1851" fmla="*/ 1238368 h 2340761"/>
                <a:gd name="connsiteX1852" fmla="*/ 767732 w 2967861"/>
                <a:gd name="connsiteY1852" fmla="*/ 1251097 h 2340761"/>
                <a:gd name="connsiteX1853" fmla="*/ 765870 w 2967861"/>
                <a:gd name="connsiteY1853" fmla="*/ 1265377 h 2340761"/>
                <a:gd name="connsiteX1854" fmla="*/ 845033 w 2967861"/>
                <a:gd name="connsiteY1854" fmla="*/ 1136232 h 2340761"/>
                <a:gd name="connsiteX1855" fmla="*/ 825165 w 2967861"/>
                <a:gd name="connsiteY1855" fmla="*/ 1141509 h 2340761"/>
                <a:gd name="connsiteX1856" fmla="*/ 803434 w 2967861"/>
                <a:gd name="connsiteY1856" fmla="*/ 1143682 h 2340761"/>
                <a:gd name="connsiteX1857" fmla="*/ 781702 w 2967861"/>
                <a:gd name="connsiteY1857" fmla="*/ 1139336 h 2340761"/>
                <a:gd name="connsiteX1858" fmla="*/ 773320 w 2967861"/>
                <a:gd name="connsiteY1858" fmla="*/ 1136232 h 2340761"/>
                <a:gd name="connsiteX1859" fmla="*/ 766180 w 2967861"/>
                <a:gd name="connsiteY1859" fmla="*/ 1130954 h 2340761"/>
                <a:gd name="connsiteX1860" fmla="*/ 756867 w 2967861"/>
                <a:gd name="connsiteY1860" fmla="*/ 1124745 h 2340761"/>
                <a:gd name="connsiteX1861" fmla="*/ 742276 w 2967861"/>
                <a:gd name="connsiteY1861" fmla="*/ 1124745 h 2340761"/>
                <a:gd name="connsiteX1862" fmla="*/ 727685 w 2967861"/>
                <a:gd name="connsiteY1862" fmla="*/ 1126918 h 2340761"/>
                <a:gd name="connsiteX1863" fmla="*/ 713094 w 2967861"/>
                <a:gd name="connsiteY1863" fmla="*/ 1134369 h 2340761"/>
                <a:gd name="connsiteX1864" fmla="*/ 700676 w 2967861"/>
                <a:gd name="connsiteY1864" fmla="*/ 1139647 h 2340761"/>
                <a:gd name="connsiteX1865" fmla="*/ 686085 w 2967861"/>
                <a:gd name="connsiteY1865" fmla="*/ 1141820 h 2340761"/>
                <a:gd name="connsiteX1866" fmla="*/ 671494 w 2967861"/>
                <a:gd name="connsiteY1866" fmla="*/ 1136542 h 2340761"/>
                <a:gd name="connsiteX1867" fmla="*/ 666217 w 2967861"/>
                <a:gd name="connsiteY1867" fmla="*/ 1134369 h 2340761"/>
                <a:gd name="connsiteX1868" fmla="*/ 662181 w 2967861"/>
                <a:gd name="connsiteY1868" fmla="*/ 1132196 h 2340761"/>
                <a:gd name="connsiteX1869" fmla="*/ 659076 w 2967861"/>
                <a:gd name="connsiteY1869" fmla="*/ 1131265 h 2340761"/>
                <a:gd name="connsiteX1870" fmla="*/ 656903 w 2967861"/>
                <a:gd name="connsiteY1870" fmla="*/ 1126918 h 2340761"/>
                <a:gd name="connsiteX1871" fmla="*/ 656903 w 2967861"/>
                <a:gd name="connsiteY1871" fmla="*/ 1123814 h 2340761"/>
                <a:gd name="connsiteX1872" fmla="*/ 654730 w 2967861"/>
                <a:gd name="connsiteY1872" fmla="*/ 1116363 h 2340761"/>
                <a:gd name="connsiteX1873" fmla="*/ 654730 w 2967861"/>
                <a:gd name="connsiteY1873" fmla="*/ 1110154 h 2340761"/>
                <a:gd name="connsiteX1874" fmla="*/ 658766 w 2967861"/>
                <a:gd name="connsiteY1874" fmla="*/ 1099599 h 2340761"/>
                <a:gd name="connsiteX1875" fmla="*/ 665906 w 2967861"/>
                <a:gd name="connsiteY1875" fmla="*/ 1086871 h 2340761"/>
                <a:gd name="connsiteX1876" fmla="*/ 674288 w 2967861"/>
                <a:gd name="connsiteY1876" fmla="*/ 1071969 h 2340761"/>
                <a:gd name="connsiteX1877" fmla="*/ 683602 w 2967861"/>
                <a:gd name="connsiteY1877" fmla="*/ 1057068 h 2340761"/>
                <a:gd name="connsiteX1878" fmla="*/ 690742 w 2967861"/>
                <a:gd name="connsiteY1878" fmla="*/ 1043408 h 2340761"/>
                <a:gd name="connsiteX1879" fmla="*/ 694778 w 2967861"/>
                <a:gd name="connsiteY1879" fmla="*/ 1035026 h 2340761"/>
                <a:gd name="connsiteX1880" fmla="*/ 703160 w 2967861"/>
                <a:gd name="connsiteY1880" fmla="*/ 1037199 h 2340761"/>
                <a:gd name="connsiteX1881" fmla="*/ 710300 w 2967861"/>
                <a:gd name="connsiteY1881" fmla="*/ 1040304 h 2340761"/>
                <a:gd name="connsiteX1882" fmla="*/ 715578 w 2967861"/>
                <a:gd name="connsiteY1882" fmla="*/ 1042477 h 2340761"/>
                <a:gd name="connsiteX1883" fmla="*/ 721786 w 2967861"/>
                <a:gd name="connsiteY1883" fmla="*/ 1047755 h 2340761"/>
                <a:gd name="connsiteX1884" fmla="*/ 724891 w 2967861"/>
                <a:gd name="connsiteY1884" fmla="*/ 1049928 h 2340761"/>
                <a:gd name="connsiteX1885" fmla="*/ 727064 w 2967861"/>
                <a:gd name="connsiteY1885" fmla="*/ 1049928 h 2340761"/>
                <a:gd name="connsiteX1886" fmla="*/ 729237 w 2967861"/>
                <a:gd name="connsiteY1886" fmla="*/ 1049928 h 2340761"/>
                <a:gd name="connsiteX1887" fmla="*/ 730168 w 2967861"/>
                <a:gd name="connsiteY1887" fmla="*/ 1050859 h 2340761"/>
                <a:gd name="connsiteX1888" fmla="*/ 717751 w 2967861"/>
                <a:gd name="connsiteY1888" fmla="*/ 1055205 h 2340761"/>
                <a:gd name="connsiteX1889" fmla="*/ 721786 w 2967861"/>
                <a:gd name="connsiteY1889" fmla="*/ 1064829 h 2340761"/>
                <a:gd name="connsiteX1890" fmla="*/ 728927 w 2967861"/>
                <a:gd name="connsiteY1890" fmla="*/ 1072280 h 2340761"/>
                <a:gd name="connsiteX1891" fmla="*/ 734204 w 2967861"/>
                <a:gd name="connsiteY1891" fmla="*/ 1079731 h 2340761"/>
                <a:gd name="connsiteX1892" fmla="*/ 743518 w 2967861"/>
                <a:gd name="connsiteY1892" fmla="*/ 1080662 h 2340761"/>
                <a:gd name="connsiteX1893" fmla="*/ 755935 w 2967861"/>
                <a:gd name="connsiteY1893" fmla="*/ 1075384 h 2340761"/>
                <a:gd name="connsiteX1894" fmla="*/ 765249 w 2967861"/>
                <a:gd name="connsiteY1894" fmla="*/ 1067934 h 2340761"/>
                <a:gd name="connsiteX1895" fmla="*/ 780771 w 2967861"/>
                <a:gd name="connsiteY1895" fmla="*/ 1073211 h 2340761"/>
                <a:gd name="connsiteX1896" fmla="*/ 800640 w 2967861"/>
                <a:gd name="connsiteY1896" fmla="*/ 1084698 h 2340761"/>
                <a:gd name="connsiteX1897" fmla="*/ 821439 w 2967861"/>
                <a:gd name="connsiteY1897" fmla="*/ 1097426 h 2340761"/>
                <a:gd name="connsiteX1898" fmla="*/ 836030 w 2967861"/>
                <a:gd name="connsiteY1898" fmla="*/ 1110154 h 2340761"/>
                <a:gd name="connsiteX1899" fmla="*/ 844413 w 2967861"/>
                <a:gd name="connsiteY1899" fmla="*/ 1125056 h 2340761"/>
                <a:gd name="connsiteX1900" fmla="*/ 850621 w 2967861"/>
                <a:gd name="connsiteY1900" fmla="*/ 1125056 h 2340761"/>
                <a:gd name="connsiteX1901" fmla="*/ 845033 w 2967861"/>
                <a:gd name="connsiteY1901" fmla="*/ 1136232 h 2340761"/>
                <a:gd name="connsiteX1902" fmla="*/ 1025402 w 2967861"/>
                <a:gd name="connsiteY1902" fmla="*/ 1146787 h 2340761"/>
                <a:gd name="connsiteX1903" fmla="*/ 1022298 w 2967861"/>
                <a:gd name="connsiteY1903" fmla="*/ 1146787 h 2340761"/>
                <a:gd name="connsiteX1904" fmla="*/ 1018262 w 2967861"/>
                <a:gd name="connsiteY1904" fmla="*/ 1146787 h 2340761"/>
                <a:gd name="connsiteX1905" fmla="*/ 1015157 w 2967861"/>
                <a:gd name="connsiteY1905" fmla="*/ 1146787 h 2340761"/>
                <a:gd name="connsiteX1906" fmla="*/ 1011122 w 2967861"/>
                <a:gd name="connsiteY1906" fmla="*/ 1144614 h 2340761"/>
                <a:gd name="connsiteX1907" fmla="*/ 1008949 w 2967861"/>
                <a:gd name="connsiteY1907" fmla="*/ 1161688 h 2340761"/>
                <a:gd name="connsiteX1908" fmla="*/ 1011122 w 2967861"/>
                <a:gd name="connsiteY1908" fmla="*/ 1173175 h 2340761"/>
                <a:gd name="connsiteX1909" fmla="*/ 1016399 w 2967861"/>
                <a:gd name="connsiteY1909" fmla="*/ 1183730 h 2340761"/>
                <a:gd name="connsiteX1910" fmla="*/ 1020435 w 2967861"/>
                <a:gd name="connsiteY1910" fmla="*/ 1196458 h 2340761"/>
                <a:gd name="connsiteX1911" fmla="*/ 1022608 w 2967861"/>
                <a:gd name="connsiteY1911" fmla="*/ 1217569 h 2340761"/>
                <a:gd name="connsiteX1912" fmla="*/ 995600 w 2967861"/>
                <a:gd name="connsiteY1912" fmla="*/ 1218500 h 2340761"/>
                <a:gd name="connsiteX1913" fmla="*/ 976973 w 2967861"/>
                <a:gd name="connsiteY1913" fmla="*/ 1215395 h 2340761"/>
                <a:gd name="connsiteX1914" fmla="*/ 966418 w 2967861"/>
                <a:gd name="connsiteY1914" fmla="*/ 1205772 h 2340761"/>
                <a:gd name="connsiteX1915" fmla="*/ 962382 w 2967861"/>
                <a:gd name="connsiteY1915" fmla="*/ 1188697 h 2340761"/>
                <a:gd name="connsiteX1916" fmla="*/ 962382 w 2967861"/>
                <a:gd name="connsiteY1916" fmla="*/ 1165414 h 2340761"/>
                <a:gd name="connsiteX1917" fmla="*/ 974800 w 2967861"/>
                <a:gd name="connsiteY1917" fmla="*/ 1165414 h 2340761"/>
                <a:gd name="connsiteX1918" fmla="*/ 967660 w 2967861"/>
                <a:gd name="connsiteY1918" fmla="*/ 1151754 h 2340761"/>
                <a:gd name="connsiteX1919" fmla="*/ 955242 w 2967861"/>
                <a:gd name="connsiteY1919" fmla="*/ 1138094 h 2340761"/>
                <a:gd name="connsiteX1920" fmla="*/ 944686 w 2967861"/>
                <a:gd name="connsiteY1920" fmla="*/ 1121020 h 2340761"/>
                <a:gd name="connsiteX1921" fmla="*/ 933200 w 2967861"/>
                <a:gd name="connsiteY1921" fmla="*/ 1103945 h 2340761"/>
                <a:gd name="connsiteX1922" fmla="*/ 927922 w 2967861"/>
                <a:gd name="connsiteY1922" fmla="*/ 1086871 h 2340761"/>
                <a:gd name="connsiteX1923" fmla="*/ 931027 w 2967861"/>
                <a:gd name="connsiteY1923" fmla="*/ 1071038 h 2340761"/>
                <a:gd name="connsiteX1924" fmla="*/ 938167 w 2967861"/>
                <a:gd name="connsiteY1924" fmla="*/ 1059552 h 2340761"/>
                <a:gd name="connsiteX1925" fmla="*/ 949653 w 2967861"/>
                <a:gd name="connsiteY1925" fmla="*/ 1049928 h 2340761"/>
                <a:gd name="connsiteX1926" fmla="*/ 962071 w 2967861"/>
                <a:gd name="connsiteY1926" fmla="*/ 1044650 h 2340761"/>
                <a:gd name="connsiteX1927" fmla="*/ 974489 w 2967861"/>
                <a:gd name="connsiteY1927" fmla="*/ 1039373 h 2340761"/>
                <a:gd name="connsiteX1928" fmla="*/ 985976 w 2967861"/>
                <a:gd name="connsiteY1928" fmla="*/ 1029749 h 2340761"/>
                <a:gd name="connsiteX1929" fmla="*/ 995289 w 2967861"/>
                <a:gd name="connsiteY1929" fmla="*/ 1029749 h 2340761"/>
                <a:gd name="connsiteX1930" fmla="*/ 1000567 w 2967861"/>
                <a:gd name="connsiteY1930" fmla="*/ 1031922 h 2340761"/>
                <a:gd name="connsiteX1931" fmla="*/ 1005844 w 2967861"/>
                <a:gd name="connsiteY1931" fmla="*/ 1031922 h 2340761"/>
                <a:gd name="connsiteX1932" fmla="*/ 1011122 w 2967861"/>
                <a:gd name="connsiteY1932" fmla="*/ 1034095 h 2340761"/>
                <a:gd name="connsiteX1933" fmla="*/ 1008017 w 2967861"/>
                <a:gd name="connsiteY1933" fmla="*/ 1049928 h 2340761"/>
                <a:gd name="connsiteX1934" fmla="*/ 1000877 w 2967861"/>
                <a:gd name="connsiteY1934" fmla="*/ 1063587 h 2340761"/>
                <a:gd name="connsiteX1935" fmla="*/ 986286 w 2967861"/>
                <a:gd name="connsiteY1935" fmla="*/ 1068865 h 2340761"/>
                <a:gd name="connsiteX1936" fmla="*/ 966418 w 2967861"/>
                <a:gd name="connsiteY1936" fmla="*/ 1071038 h 2340761"/>
                <a:gd name="connsiteX1937" fmla="*/ 973558 w 2967861"/>
                <a:gd name="connsiteY1937" fmla="*/ 1086871 h 2340761"/>
                <a:gd name="connsiteX1938" fmla="*/ 985976 w 2967861"/>
                <a:gd name="connsiteY1938" fmla="*/ 1101772 h 2340761"/>
                <a:gd name="connsiteX1939" fmla="*/ 1001498 w 2967861"/>
                <a:gd name="connsiteY1939" fmla="*/ 1111396 h 2340761"/>
                <a:gd name="connsiteX1940" fmla="*/ 1000567 w 2967861"/>
                <a:gd name="connsiteY1940" fmla="*/ 1115742 h 2340761"/>
                <a:gd name="connsiteX1941" fmla="*/ 998394 w 2967861"/>
                <a:gd name="connsiteY1941" fmla="*/ 1116674 h 2340761"/>
                <a:gd name="connsiteX1942" fmla="*/ 996220 w 2967861"/>
                <a:gd name="connsiteY1942" fmla="*/ 1116674 h 2340761"/>
                <a:gd name="connsiteX1943" fmla="*/ 995289 w 2967861"/>
                <a:gd name="connsiteY1943" fmla="*/ 1121020 h 2340761"/>
                <a:gd name="connsiteX1944" fmla="*/ 1000567 w 2967861"/>
                <a:gd name="connsiteY1944" fmla="*/ 1130644 h 2340761"/>
                <a:gd name="connsiteX1945" fmla="*/ 1005844 w 2967861"/>
                <a:gd name="connsiteY1945" fmla="*/ 1139026 h 2340761"/>
                <a:gd name="connsiteX1946" fmla="*/ 1008017 w 2967861"/>
                <a:gd name="connsiteY1946" fmla="*/ 1143372 h 2340761"/>
                <a:gd name="connsiteX1947" fmla="*/ 1008949 w 2967861"/>
                <a:gd name="connsiteY1947" fmla="*/ 1144303 h 2340761"/>
                <a:gd name="connsiteX1948" fmla="*/ 1011122 w 2967861"/>
                <a:gd name="connsiteY1948" fmla="*/ 1143372 h 2340761"/>
                <a:gd name="connsiteX1949" fmla="*/ 1011122 w 2967861"/>
                <a:gd name="connsiteY1949" fmla="*/ 1141199 h 2340761"/>
                <a:gd name="connsiteX1950" fmla="*/ 1013295 w 2967861"/>
                <a:gd name="connsiteY1950" fmla="*/ 1138094 h 2340761"/>
                <a:gd name="connsiteX1951" fmla="*/ 1013295 w 2967861"/>
                <a:gd name="connsiteY1951" fmla="*/ 1133748 h 2340761"/>
                <a:gd name="connsiteX1952" fmla="*/ 1015468 w 2967861"/>
                <a:gd name="connsiteY1952" fmla="*/ 1131575 h 2340761"/>
                <a:gd name="connsiteX1953" fmla="*/ 1018573 w 2967861"/>
                <a:gd name="connsiteY1953" fmla="*/ 1133748 h 2340761"/>
                <a:gd name="connsiteX1954" fmla="*/ 1022608 w 2967861"/>
                <a:gd name="connsiteY1954" fmla="*/ 1138094 h 2340761"/>
                <a:gd name="connsiteX1955" fmla="*/ 1023540 w 2967861"/>
                <a:gd name="connsiteY1955" fmla="*/ 1139026 h 2340761"/>
                <a:gd name="connsiteX1956" fmla="*/ 1027575 w 2967861"/>
                <a:gd name="connsiteY1956" fmla="*/ 1141199 h 2340761"/>
                <a:gd name="connsiteX1957" fmla="*/ 1030680 w 2967861"/>
                <a:gd name="connsiteY1957" fmla="*/ 1144303 h 2340761"/>
                <a:gd name="connsiteX1958" fmla="*/ 1025402 w 2967861"/>
                <a:gd name="connsiteY1958" fmla="*/ 1146787 h 234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Lst>
              <a:rect l="l" t="t" r="r" b="b"/>
              <a:pathLst>
                <a:path w="2967861" h="2340761">
                  <a:moveTo>
                    <a:pt x="2965999" y="516271"/>
                  </a:moveTo>
                  <a:lnTo>
                    <a:pt x="2956685" y="502612"/>
                  </a:lnTo>
                  <a:lnTo>
                    <a:pt x="2945199" y="489883"/>
                  </a:lnTo>
                  <a:lnTo>
                    <a:pt x="2934644" y="477155"/>
                  </a:lnTo>
                  <a:lnTo>
                    <a:pt x="2930608" y="477155"/>
                  </a:lnTo>
                  <a:lnTo>
                    <a:pt x="2929677" y="477155"/>
                  </a:lnTo>
                  <a:lnTo>
                    <a:pt x="2927503" y="479328"/>
                  </a:lnTo>
                  <a:lnTo>
                    <a:pt x="2925330" y="479328"/>
                  </a:lnTo>
                  <a:lnTo>
                    <a:pt x="2923158" y="480260"/>
                  </a:lnTo>
                  <a:lnTo>
                    <a:pt x="2905462" y="477155"/>
                  </a:lnTo>
                  <a:lnTo>
                    <a:pt x="2896149" y="469705"/>
                  </a:lnTo>
                  <a:lnTo>
                    <a:pt x="2889008" y="460081"/>
                  </a:lnTo>
                  <a:lnTo>
                    <a:pt x="2881868" y="449526"/>
                  </a:lnTo>
                  <a:lnTo>
                    <a:pt x="2871313" y="439902"/>
                  </a:lnTo>
                  <a:lnTo>
                    <a:pt x="2866035" y="435555"/>
                  </a:lnTo>
                  <a:lnTo>
                    <a:pt x="2859827" y="435555"/>
                  </a:lnTo>
                  <a:lnTo>
                    <a:pt x="2854549" y="434624"/>
                  </a:lnTo>
                  <a:lnTo>
                    <a:pt x="2849271" y="434624"/>
                  </a:lnTo>
                  <a:lnTo>
                    <a:pt x="2843994" y="430278"/>
                  </a:lnTo>
                  <a:lnTo>
                    <a:pt x="2810776" y="395508"/>
                  </a:lnTo>
                  <a:lnTo>
                    <a:pt x="2751481" y="370051"/>
                  </a:lnTo>
                  <a:lnTo>
                    <a:pt x="2747445" y="370983"/>
                  </a:lnTo>
                  <a:lnTo>
                    <a:pt x="2744340" y="373156"/>
                  </a:lnTo>
                  <a:lnTo>
                    <a:pt x="2740305" y="377502"/>
                  </a:lnTo>
                  <a:lnTo>
                    <a:pt x="2735027" y="378433"/>
                  </a:lnTo>
                  <a:lnTo>
                    <a:pt x="2729750" y="378433"/>
                  </a:lnTo>
                  <a:lnTo>
                    <a:pt x="2723541" y="378433"/>
                  </a:lnTo>
                  <a:lnTo>
                    <a:pt x="2708950" y="373156"/>
                  </a:lnTo>
                  <a:lnTo>
                    <a:pt x="2696532" y="365705"/>
                  </a:lnTo>
                  <a:lnTo>
                    <a:pt x="2678836" y="362601"/>
                  </a:lnTo>
                  <a:lnTo>
                    <a:pt x="2678836" y="367878"/>
                  </a:lnTo>
                  <a:lnTo>
                    <a:pt x="2678836" y="373156"/>
                  </a:lnTo>
                  <a:lnTo>
                    <a:pt x="2676664" y="377502"/>
                  </a:lnTo>
                  <a:lnTo>
                    <a:pt x="2676664" y="380607"/>
                  </a:lnTo>
                  <a:lnTo>
                    <a:pt x="2678836" y="382780"/>
                  </a:lnTo>
                  <a:lnTo>
                    <a:pt x="2681010" y="385884"/>
                  </a:lnTo>
                  <a:lnTo>
                    <a:pt x="2684114" y="392093"/>
                  </a:lnTo>
                  <a:lnTo>
                    <a:pt x="2681941" y="397371"/>
                  </a:lnTo>
                  <a:lnTo>
                    <a:pt x="2681941" y="400475"/>
                  </a:lnTo>
                  <a:lnTo>
                    <a:pt x="2681010" y="404821"/>
                  </a:lnTo>
                  <a:lnTo>
                    <a:pt x="2678836" y="406994"/>
                  </a:lnTo>
                  <a:lnTo>
                    <a:pt x="2678836" y="412272"/>
                  </a:lnTo>
                  <a:lnTo>
                    <a:pt x="2671696" y="406994"/>
                  </a:lnTo>
                  <a:lnTo>
                    <a:pt x="2666419" y="402648"/>
                  </a:lnTo>
                  <a:lnTo>
                    <a:pt x="2660210" y="395198"/>
                  </a:lnTo>
                  <a:lnTo>
                    <a:pt x="2654932" y="389920"/>
                  </a:lnTo>
                  <a:lnTo>
                    <a:pt x="2651828" y="382469"/>
                  </a:lnTo>
                  <a:lnTo>
                    <a:pt x="2616437" y="382469"/>
                  </a:lnTo>
                  <a:lnTo>
                    <a:pt x="2581978" y="382469"/>
                  </a:lnTo>
                  <a:lnTo>
                    <a:pt x="2547518" y="385574"/>
                  </a:lnTo>
                  <a:lnTo>
                    <a:pt x="2544414" y="384642"/>
                  </a:lnTo>
                  <a:lnTo>
                    <a:pt x="2542240" y="380296"/>
                  </a:lnTo>
                  <a:lnTo>
                    <a:pt x="2538205" y="378123"/>
                  </a:lnTo>
                  <a:lnTo>
                    <a:pt x="2535100" y="365395"/>
                  </a:lnTo>
                  <a:lnTo>
                    <a:pt x="2532927" y="350493"/>
                  </a:lnTo>
                  <a:lnTo>
                    <a:pt x="2527650" y="333419"/>
                  </a:lnTo>
                  <a:lnTo>
                    <a:pt x="2515232" y="330314"/>
                  </a:lnTo>
                  <a:lnTo>
                    <a:pt x="2498468" y="327210"/>
                  </a:lnTo>
                  <a:lnTo>
                    <a:pt x="2481703" y="325037"/>
                  </a:lnTo>
                  <a:lnTo>
                    <a:pt x="2464008" y="325037"/>
                  </a:lnTo>
                  <a:lnTo>
                    <a:pt x="2451590" y="330314"/>
                  </a:lnTo>
                  <a:lnTo>
                    <a:pt x="2437931" y="325037"/>
                  </a:lnTo>
                  <a:lnTo>
                    <a:pt x="2427375" y="315413"/>
                  </a:lnTo>
                  <a:lnTo>
                    <a:pt x="2420235" y="304858"/>
                  </a:lnTo>
                  <a:lnTo>
                    <a:pt x="2414958" y="293371"/>
                  </a:lnTo>
                  <a:lnTo>
                    <a:pt x="2401298" y="293371"/>
                  </a:lnTo>
                  <a:lnTo>
                    <a:pt x="2388880" y="293371"/>
                  </a:lnTo>
                  <a:lnTo>
                    <a:pt x="2378325" y="297718"/>
                  </a:lnTo>
                  <a:lnTo>
                    <a:pt x="2373047" y="295544"/>
                  </a:lnTo>
                  <a:lnTo>
                    <a:pt x="2369012" y="293371"/>
                  </a:lnTo>
                  <a:lnTo>
                    <a:pt x="2365907" y="291198"/>
                  </a:lnTo>
                  <a:lnTo>
                    <a:pt x="2365907" y="288094"/>
                  </a:lnTo>
                  <a:lnTo>
                    <a:pt x="2363734" y="285921"/>
                  </a:lnTo>
                  <a:lnTo>
                    <a:pt x="2363734" y="282816"/>
                  </a:lnTo>
                  <a:lnTo>
                    <a:pt x="2361561" y="276607"/>
                  </a:lnTo>
                  <a:lnTo>
                    <a:pt x="2358457" y="273503"/>
                  </a:lnTo>
                  <a:lnTo>
                    <a:pt x="2351316" y="268225"/>
                  </a:lnTo>
                  <a:lnTo>
                    <a:pt x="2334552" y="262016"/>
                  </a:lnTo>
                  <a:lnTo>
                    <a:pt x="2315925" y="256739"/>
                  </a:lnTo>
                  <a:lnTo>
                    <a:pt x="2296057" y="251461"/>
                  </a:lnTo>
                  <a:lnTo>
                    <a:pt x="2276188" y="249288"/>
                  </a:lnTo>
                  <a:lnTo>
                    <a:pt x="2258493" y="249288"/>
                  </a:lnTo>
                  <a:lnTo>
                    <a:pt x="2247007" y="253634"/>
                  </a:lnTo>
                  <a:lnTo>
                    <a:pt x="2234589" y="256739"/>
                  </a:lnTo>
                  <a:lnTo>
                    <a:pt x="2237693" y="273813"/>
                  </a:lnTo>
                  <a:lnTo>
                    <a:pt x="2241729" y="286541"/>
                  </a:lnTo>
                  <a:lnTo>
                    <a:pt x="2243902" y="305479"/>
                  </a:lnTo>
                  <a:lnTo>
                    <a:pt x="2236762" y="305479"/>
                  </a:lnTo>
                  <a:lnTo>
                    <a:pt x="2232726" y="303306"/>
                  </a:lnTo>
                  <a:lnTo>
                    <a:pt x="2227448" y="303306"/>
                  </a:lnTo>
                  <a:lnTo>
                    <a:pt x="2225275" y="303306"/>
                  </a:lnTo>
                  <a:lnTo>
                    <a:pt x="2222171" y="303306"/>
                  </a:lnTo>
                  <a:lnTo>
                    <a:pt x="2218135" y="306410"/>
                  </a:lnTo>
                  <a:lnTo>
                    <a:pt x="2215030" y="310756"/>
                  </a:lnTo>
                  <a:lnTo>
                    <a:pt x="2207890" y="306410"/>
                  </a:lnTo>
                  <a:lnTo>
                    <a:pt x="2201681" y="303306"/>
                  </a:lnTo>
                  <a:lnTo>
                    <a:pt x="2198577" y="298028"/>
                  </a:lnTo>
                  <a:lnTo>
                    <a:pt x="2193299" y="293682"/>
                  </a:lnTo>
                  <a:lnTo>
                    <a:pt x="2188022" y="288404"/>
                  </a:lnTo>
                  <a:lnTo>
                    <a:pt x="2174362" y="310756"/>
                  </a:lnTo>
                  <a:lnTo>
                    <a:pt x="2165980" y="308583"/>
                  </a:lnTo>
                  <a:lnTo>
                    <a:pt x="2158840" y="306410"/>
                  </a:lnTo>
                  <a:lnTo>
                    <a:pt x="2152631" y="303306"/>
                  </a:lnTo>
                  <a:lnTo>
                    <a:pt x="2149526" y="298028"/>
                  </a:lnTo>
                  <a:lnTo>
                    <a:pt x="2147353" y="290577"/>
                  </a:lnTo>
                  <a:lnTo>
                    <a:pt x="2147353" y="280953"/>
                  </a:lnTo>
                  <a:lnTo>
                    <a:pt x="2140213" y="290577"/>
                  </a:lnTo>
                  <a:lnTo>
                    <a:pt x="2137109" y="301132"/>
                  </a:lnTo>
                  <a:lnTo>
                    <a:pt x="2133073" y="312619"/>
                  </a:lnTo>
                  <a:lnTo>
                    <a:pt x="2127795" y="321001"/>
                  </a:lnTo>
                  <a:lnTo>
                    <a:pt x="2125622" y="323174"/>
                  </a:lnTo>
                  <a:lnTo>
                    <a:pt x="2123449" y="325347"/>
                  </a:lnTo>
                  <a:lnTo>
                    <a:pt x="2112894" y="317896"/>
                  </a:lnTo>
                  <a:lnTo>
                    <a:pt x="2100476" y="310446"/>
                  </a:lnTo>
                  <a:lnTo>
                    <a:pt x="2091163" y="300822"/>
                  </a:lnTo>
                  <a:lnTo>
                    <a:pt x="2088989" y="295544"/>
                  </a:lnTo>
                  <a:lnTo>
                    <a:pt x="2088058" y="291198"/>
                  </a:lnTo>
                  <a:lnTo>
                    <a:pt x="2088058" y="288094"/>
                  </a:lnTo>
                  <a:lnTo>
                    <a:pt x="2085885" y="283747"/>
                  </a:lnTo>
                  <a:lnTo>
                    <a:pt x="2083712" y="280643"/>
                  </a:lnTo>
                  <a:lnTo>
                    <a:pt x="2090852" y="261706"/>
                  </a:lnTo>
                  <a:lnTo>
                    <a:pt x="2103270" y="248978"/>
                  </a:lnTo>
                  <a:lnTo>
                    <a:pt x="2093957" y="212034"/>
                  </a:lnTo>
                  <a:lnTo>
                    <a:pt x="2090852" y="212034"/>
                  </a:lnTo>
                  <a:lnTo>
                    <a:pt x="2090852" y="206757"/>
                  </a:lnTo>
                  <a:lnTo>
                    <a:pt x="2070984" y="208930"/>
                  </a:lnTo>
                  <a:lnTo>
                    <a:pt x="2058566" y="214208"/>
                  </a:lnTo>
                  <a:lnTo>
                    <a:pt x="2047079" y="223831"/>
                  </a:lnTo>
                  <a:lnTo>
                    <a:pt x="2036524" y="218554"/>
                  </a:lnTo>
                  <a:lnTo>
                    <a:pt x="2025038" y="212345"/>
                  </a:lnTo>
                  <a:lnTo>
                    <a:pt x="2014482" y="207067"/>
                  </a:lnTo>
                  <a:lnTo>
                    <a:pt x="2012310" y="209240"/>
                  </a:lnTo>
                  <a:lnTo>
                    <a:pt x="2012310" y="211414"/>
                  </a:lnTo>
                  <a:lnTo>
                    <a:pt x="2010136" y="211414"/>
                  </a:lnTo>
                  <a:lnTo>
                    <a:pt x="2007032" y="212345"/>
                  </a:lnTo>
                  <a:lnTo>
                    <a:pt x="2007032" y="218554"/>
                  </a:lnTo>
                  <a:lnTo>
                    <a:pt x="2007032" y="223831"/>
                  </a:lnTo>
                  <a:lnTo>
                    <a:pt x="2007032" y="226936"/>
                  </a:lnTo>
                  <a:lnTo>
                    <a:pt x="2007032" y="229109"/>
                  </a:lnTo>
                  <a:lnTo>
                    <a:pt x="2007032" y="232213"/>
                  </a:lnTo>
                  <a:lnTo>
                    <a:pt x="2002996" y="243700"/>
                  </a:lnTo>
                  <a:lnTo>
                    <a:pt x="1950841" y="239354"/>
                  </a:lnTo>
                  <a:lnTo>
                    <a:pt x="1948668" y="234076"/>
                  </a:lnTo>
                  <a:lnTo>
                    <a:pt x="1948668" y="228799"/>
                  </a:lnTo>
                  <a:lnTo>
                    <a:pt x="1946495" y="223521"/>
                  </a:lnTo>
                  <a:lnTo>
                    <a:pt x="1946495" y="218243"/>
                  </a:lnTo>
                  <a:lnTo>
                    <a:pt x="1946495" y="216070"/>
                  </a:lnTo>
                  <a:lnTo>
                    <a:pt x="1934077" y="206446"/>
                  </a:lnTo>
                  <a:lnTo>
                    <a:pt x="1921659" y="204273"/>
                  </a:lnTo>
                  <a:lnTo>
                    <a:pt x="1904895" y="204273"/>
                  </a:lnTo>
                  <a:lnTo>
                    <a:pt x="1887200" y="206446"/>
                  </a:lnTo>
                  <a:lnTo>
                    <a:pt x="1887200" y="219175"/>
                  </a:lnTo>
                  <a:lnTo>
                    <a:pt x="1877886" y="219175"/>
                  </a:lnTo>
                  <a:lnTo>
                    <a:pt x="1877886" y="218243"/>
                  </a:lnTo>
                  <a:lnTo>
                    <a:pt x="1875713" y="218243"/>
                  </a:lnTo>
                  <a:lnTo>
                    <a:pt x="1873540" y="216070"/>
                  </a:lnTo>
                  <a:lnTo>
                    <a:pt x="1875713" y="206446"/>
                  </a:lnTo>
                  <a:lnTo>
                    <a:pt x="1877886" y="198996"/>
                  </a:lnTo>
                  <a:lnTo>
                    <a:pt x="1880060" y="193718"/>
                  </a:lnTo>
                  <a:lnTo>
                    <a:pt x="1883164" y="188441"/>
                  </a:lnTo>
                  <a:lnTo>
                    <a:pt x="1883164" y="182232"/>
                  </a:lnTo>
                  <a:lnTo>
                    <a:pt x="1873851" y="186578"/>
                  </a:lnTo>
                  <a:lnTo>
                    <a:pt x="1866710" y="191856"/>
                  </a:lnTo>
                  <a:lnTo>
                    <a:pt x="1859570" y="197133"/>
                  </a:lnTo>
                  <a:lnTo>
                    <a:pt x="1854293" y="203342"/>
                  </a:lnTo>
                  <a:lnTo>
                    <a:pt x="1851188" y="201169"/>
                  </a:lnTo>
                  <a:lnTo>
                    <a:pt x="1849015" y="201169"/>
                  </a:lnTo>
                  <a:lnTo>
                    <a:pt x="1849015" y="198996"/>
                  </a:lnTo>
                  <a:lnTo>
                    <a:pt x="1849015" y="196823"/>
                  </a:lnTo>
                  <a:lnTo>
                    <a:pt x="1849015" y="195891"/>
                  </a:lnTo>
                  <a:lnTo>
                    <a:pt x="1851188" y="191545"/>
                  </a:lnTo>
                  <a:lnTo>
                    <a:pt x="1851188" y="188441"/>
                  </a:lnTo>
                  <a:lnTo>
                    <a:pt x="1834424" y="186267"/>
                  </a:lnTo>
                  <a:lnTo>
                    <a:pt x="1819833" y="188441"/>
                  </a:lnTo>
                  <a:lnTo>
                    <a:pt x="1807415" y="195891"/>
                  </a:lnTo>
                  <a:lnTo>
                    <a:pt x="1803379" y="195891"/>
                  </a:lnTo>
                  <a:lnTo>
                    <a:pt x="1815797" y="180990"/>
                  </a:lnTo>
                  <a:lnTo>
                    <a:pt x="1832561" y="169503"/>
                  </a:lnTo>
                  <a:lnTo>
                    <a:pt x="1849325" y="159880"/>
                  </a:lnTo>
                  <a:lnTo>
                    <a:pt x="1863916" y="151498"/>
                  </a:lnTo>
                  <a:lnTo>
                    <a:pt x="1869194" y="141874"/>
                  </a:lnTo>
                  <a:lnTo>
                    <a:pt x="1873230" y="132250"/>
                  </a:lnTo>
                  <a:lnTo>
                    <a:pt x="1878507" y="123868"/>
                  </a:lnTo>
                  <a:lnTo>
                    <a:pt x="1890925" y="114244"/>
                  </a:lnTo>
                  <a:lnTo>
                    <a:pt x="1890925" y="90029"/>
                  </a:lnTo>
                  <a:lnTo>
                    <a:pt x="1881612" y="77301"/>
                  </a:lnTo>
                  <a:lnTo>
                    <a:pt x="1873230" y="65815"/>
                  </a:lnTo>
                  <a:lnTo>
                    <a:pt x="1861743" y="57432"/>
                  </a:lnTo>
                  <a:lnTo>
                    <a:pt x="1847152" y="49982"/>
                  </a:lnTo>
                  <a:lnTo>
                    <a:pt x="1847152" y="47809"/>
                  </a:lnTo>
                  <a:lnTo>
                    <a:pt x="1847152" y="45636"/>
                  </a:lnTo>
                  <a:lnTo>
                    <a:pt x="1844979" y="43462"/>
                  </a:lnTo>
                  <a:lnTo>
                    <a:pt x="1844048" y="45636"/>
                  </a:lnTo>
                  <a:lnTo>
                    <a:pt x="1827284" y="50913"/>
                  </a:lnTo>
                  <a:lnTo>
                    <a:pt x="1812693" y="53086"/>
                  </a:lnTo>
                  <a:lnTo>
                    <a:pt x="1800275" y="55259"/>
                  </a:lnTo>
                  <a:lnTo>
                    <a:pt x="1787857" y="60537"/>
                  </a:lnTo>
                  <a:lnTo>
                    <a:pt x="1780717" y="50913"/>
                  </a:lnTo>
                  <a:lnTo>
                    <a:pt x="1773577" y="43462"/>
                  </a:lnTo>
                  <a:lnTo>
                    <a:pt x="1766436" y="40358"/>
                  </a:lnTo>
                  <a:lnTo>
                    <a:pt x="1751845" y="36012"/>
                  </a:lnTo>
                  <a:lnTo>
                    <a:pt x="1752777" y="30734"/>
                  </a:lnTo>
                  <a:lnTo>
                    <a:pt x="1754950" y="28561"/>
                  </a:lnTo>
                  <a:lnTo>
                    <a:pt x="1757123" y="25457"/>
                  </a:lnTo>
                  <a:lnTo>
                    <a:pt x="1760227" y="23283"/>
                  </a:lnTo>
                  <a:lnTo>
                    <a:pt x="1762401" y="22352"/>
                  </a:lnTo>
                  <a:lnTo>
                    <a:pt x="1767678" y="20179"/>
                  </a:lnTo>
                  <a:lnTo>
                    <a:pt x="1766747" y="14901"/>
                  </a:lnTo>
                  <a:lnTo>
                    <a:pt x="1762711" y="10555"/>
                  </a:lnTo>
                  <a:lnTo>
                    <a:pt x="1760538" y="7451"/>
                  </a:lnTo>
                  <a:lnTo>
                    <a:pt x="1759607" y="5278"/>
                  </a:lnTo>
                  <a:lnTo>
                    <a:pt x="1755571" y="0"/>
                  </a:lnTo>
                  <a:lnTo>
                    <a:pt x="1735702" y="0"/>
                  </a:lnTo>
                  <a:lnTo>
                    <a:pt x="1731666" y="18006"/>
                  </a:lnTo>
                  <a:lnTo>
                    <a:pt x="1721111" y="28561"/>
                  </a:lnTo>
                  <a:lnTo>
                    <a:pt x="1708693" y="38185"/>
                  </a:lnTo>
                  <a:lnTo>
                    <a:pt x="1695034" y="45636"/>
                  </a:lnTo>
                  <a:lnTo>
                    <a:pt x="1679511" y="53086"/>
                  </a:lnTo>
                  <a:lnTo>
                    <a:pt x="1679511" y="73265"/>
                  </a:lnTo>
                  <a:lnTo>
                    <a:pt x="1674234" y="73265"/>
                  </a:lnTo>
                  <a:lnTo>
                    <a:pt x="1668025" y="72334"/>
                  </a:lnTo>
                  <a:lnTo>
                    <a:pt x="1664921" y="72334"/>
                  </a:lnTo>
                  <a:lnTo>
                    <a:pt x="1659643" y="70161"/>
                  </a:lnTo>
                  <a:lnTo>
                    <a:pt x="1653434" y="75438"/>
                  </a:lnTo>
                  <a:lnTo>
                    <a:pt x="1646294" y="82889"/>
                  </a:lnTo>
                  <a:lnTo>
                    <a:pt x="1639153" y="88167"/>
                  </a:lnTo>
                  <a:lnTo>
                    <a:pt x="1632013" y="94376"/>
                  </a:lnTo>
                  <a:lnTo>
                    <a:pt x="1626736" y="94376"/>
                  </a:lnTo>
                  <a:lnTo>
                    <a:pt x="1616181" y="94376"/>
                  </a:lnTo>
                  <a:lnTo>
                    <a:pt x="1601590" y="94376"/>
                  </a:lnTo>
                  <a:lnTo>
                    <a:pt x="1586999" y="94376"/>
                  </a:lnTo>
                  <a:lnTo>
                    <a:pt x="1575512" y="94376"/>
                  </a:lnTo>
                  <a:lnTo>
                    <a:pt x="1572408" y="99653"/>
                  </a:lnTo>
                  <a:lnTo>
                    <a:pt x="1570235" y="104931"/>
                  </a:lnTo>
                  <a:lnTo>
                    <a:pt x="1567130" y="110208"/>
                  </a:lnTo>
                  <a:lnTo>
                    <a:pt x="1564957" y="117659"/>
                  </a:lnTo>
                  <a:lnTo>
                    <a:pt x="1543226" y="117659"/>
                  </a:lnTo>
                  <a:lnTo>
                    <a:pt x="1526462" y="123868"/>
                  </a:lnTo>
                  <a:lnTo>
                    <a:pt x="1511871" y="130077"/>
                  </a:lnTo>
                  <a:lnTo>
                    <a:pt x="1497280" y="141563"/>
                  </a:lnTo>
                  <a:lnTo>
                    <a:pt x="1484862" y="152118"/>
                  </a:lnTo>
                  <a:lnTo>
                    <a:pt x="1468098" y="161742"/>
                  </a:lnTo>
                  <a:lnTo>
                    <a:pt x="1462821" y="180679"/>
                  </a:lnTo>
                  <a:lnTo>
                    <a:pt x="1459716" y="198685"/>
                  </a:lnTo>
                  <a:lnTo>
                    <a:pt x="1455680" y="215760"/>
                  </a:lnTo>
                  <a:lnTo>
                    <a:pt x="1452576" y="215760"/>
                  </a:lnTo>
                  <a:lnTo>
                    <a:pt x="1445436" y="198685"/>
                  </a:lnTo>
                  <a:lnTo>
                    <a:pt x="1419358" y="203963"/>
                  </a:lnTo>
                  <a:lnTo>
                    <a:pt x="1395454" y="211414"/>
                  </a:lnTo>
                  <a:lnTo>
                    <a:pt x="1399490" y="233766"/>
                  </a:lnTo>
                  <a:lnTo>
                    <a:pt x="1404767" y="253945"/>
                  </a:lnTo>
                  <a:lnTo>
                    <a:pt x="1410045" y="275055"/>
                  </a:lnTo>
                  <a:lnTo>
                    <a:pt x="1419358" y="290888"/>
                  </a:lnTo>
                  <a:lnTo>
                    <a:pt x="1431776" y="304547"/>
                  </a:lnTo>
                  <a:lnTo>
                    <a:pt x="1431776" y="312929"/>
                  </a:lnTo>
                  <a:lnTo>
                    <a:pt x="1416254" y="302374"/>
                  </a:lnTo>
                  <a:lnTo>
                    <a:pt x="1399490" y="287473"/>
                  </a:lnTo>
                  <a:lnTo>
                    <a:pt x="1388934" y="272571"/>
                  </a:lnTo>
                  <a:lnTo>
                    <a:pt x="1368135" y="272571"/>
                  </a:lnTo>
                  <a:lnTo>
                    <a:pt x="1352612" y="275676"/>
                  </a:lnTo>
                  <a:lnTo>
                    <a:pt x="1338953" y="283127"/>
                  </a:lnTo>
                  <a:lnTo>
                    <a:pt x="1331812" y="274745"/>
                  </a:lnTo>
                  <a:lnTo>
                    <a:pt x="1328708" y="263258"/>
                  </a:lnTo>
                  <a:lnTo>
                    <a:pt x="1324672" y="252703"/>
                  </a:lnTo>
                  <a:lnTo>
                    <a:pt x="1321568" y="250530"/>
                  </a:lnTo>
                  <a:lnTo>
                    <a:pt x="1321568" y="249909"/>
                  </a:lnTo>
                  <a:lnTo>
                    <a:pt x="1319394" y="249909"/>
                  </a:lnTo>
                  <a:lnTo>
                    <a:pt x="1316290" y="249909"/>
                  </a:lnTo>
                  <a:lnTo>
                    <a:pt x="1312254" y="249909"/>
                  </a:lnTo>
                  <a:lnTo>
                    <a:pt x="1312254" y="284679"/>
                  </a:lnTo>
                  <a:lnTo>
                    <a:pt x="1289281" y="305789"/>
                  </a:lnTo>
                  <a:lnTo>
                    <a:pt x="1294559" y="320691"/>
                  </a:lnTo>
                  <a:lnTo>
                    <a:pt x="1299837" y="331246"/>
                  </a:lnTo>
                  <a:lnTo>
                    <a:pt x="1305114" y="343974"/>
                  </a:lnTo>
                  <a:lnTo>
                    <a:pt x="1309150" y="362911"/>
                  </a:lnTo>
                  <a:lnTo>
                    <a:pt x="1329018" y="370362"/>
                  </a:lnTo>
                  <a:lnTo>
                    <a:pt x="1350750" y="378744"/>
                  </a:lnTo>
                  <a:lnTo>
                    <a:pt x="1368445" y="386195"/>
                  </a:lnTo>
                  <a:lnTo>
                    <a:pt x="1368445" y="392403"/>
                  </a:lnTo>
                  <a:lnTo>
                    <a:pt x="1350750" y="386195"/>
                  </a:lnTo>
                  <a:lnTo>
                    <a:pt x="1332123" y="386195"/>
                  </a:lnTo>
                  <a:lnTo>
                    <a:pt x="1312254" y="386195"/>
                  </a:lnTo>
                  <a:lnTo>
                    <a:pt x="1314427" y="401096"/>
                  </a:lnTo>
                  <a:lnTo>
                    <a:pt x="1316601" y="418170"/>
                  </a:lnTo>
                  <a:lnTo>
                    <a:pt x="1319705" y="435245"/>
                  </a:lnTo>
                  <a:lnTo>
                    <a:pt x="1316601" y="453251"/>
                  </a:lnTo>
                  <a:lnTo>
                    <a:pt x="1310392" y="464737"/>
                  </a:lnTo>
                  <a:lnTo>
                    <a:pt x="1303251" y="479639"/>
                  </a:lnTo>
                  <a:lnTo>
                    <a:pt x="1296111" y="492367"/>
                  </a:lnTo>
                  <a:lnTo>
                    <a:pt x="1293006" y="494540"/>
                  </a:lnTo>
                  <a:lnTo>
                    <a:pt x="1290833" y="495472"/>
                  </a:lnTo>
                  <a:lnTo>
                    <a:pt x="1289902" y="497645"/>
                  </a:lnTo>
                  <a:lnTo>
                    <a:pt x="1269102" y="497645"/>
                  </a:lnTo>
                  <a:lnTo>
                    <a:pt x="1269102" y="492057"/>
                  </a:lnTo>
                  <a:lnTo>
                    <a:pt x="1276243" y="489883"/>
                  </a:lnTo>
                  <a:lnTo>
                    <a:pt x="1282452" y="486779"/>
                  </a:lnTo>
                  <a:lnTo>
                    <a:pt x="1287729" y="484606"/>
                  </a:lnTo>
                  <a:lnTo>
                    <a:pt x="1290833" y="480260"/>
                  </a:lnTo>
                  <a:lnTo>
                    <a:pt x="1296111" y="477155"/>
                  </a:lnTo>
                  <a:lnTo>
                    <a:pt x="1296111" y="460081"/>
                  </a:lnTo>
                  <a:lnTo>
                    <a:pt x="1300147" y="447352"/>
                  </a:lnTo>
                  <a:lnTo>
                    <a:pt x="1305424" y="435866"/>
                  </a:lnTo>
                  <a:lnTo>
                    <a:pt x="1302320" y="429657"/>
                  </a:lnTo>
                  <a:lnTo>
                    <a:pt x="1300147" y="423448"/>
                  </a:lnTo>
                  <a:lnTo>
                    <a:pt x="1296111" y="420344"/>
                  </a:lnTo>
                  <a:lnTo>
                    <a:pt x="1293006" y="415997"/>
                  </a:lnTo>
                  <a:lnTo>
                    <a:pt x="1290833" y="412893"/>
                  </a:lnTo>
                  <a:lnTo>
                    <a:pt x="1289902" y="407615"/>
                  </a:lnTo>
                  <a:lnTo>
                    <a:pt x="1289902" y="400165"/>
                  </a:lnTo>
                  <a:lnTo>
                    <a:pt x="1293006" y="390541"/>
                  </a:lnTo>
                  <a:lnTo>
                    <a:pt x="1296111" y="379054"/>
                  </a:lnTo>
                  <a:lnTo>
                    <a:pt x="1296111" y="366326"/>
                  </a:lnTo>
                  <a:lnTo>
                    <a:pt x="1293006" y="355771"/>
                  </a:lnTo>
                  <a:lnTo>
                    <a:pt x="1289902" y="340870"/>
                  </a:lnTo>
                  <a:lnTo>
                    <a:pt x="1283693" y="328141"/>
                  </a:lnTo>
                  <a:lnTo>
                    <a:pt x="1280589" y="318517"/>
                  </a:lnTo>
                  <a:lnTo>
                    <a:pt x="1282762" y="311067"/>
                  </a:lnTo>
                  <a:lnTo>
                    <a:pt x="1283693" y="299580"/>
                  </a:lnTo>
                  <a:lnTo>
                    <a:pt x="1287729" y="286852"/>
                  </a:lnTo>
                  <a:lnTo>
                    <a:pt x="1290833" y="271951"/>
                  </a:lnTo>
                  <a:lnTo>
                    <a:pt x="1293006" y="257049"/>
                  </a:lnTo>
                  <a:lnTo>
                    <a:pt x="1285866" y="249598"/>
                  </a:lnTo>
                  <a:lnTo>
                    <a:pt x="1280589" y="239975"/>
                  </a:lnTo>
                  <a:lnTo>
                    <a:pt x="1260720" y="239043"/>
                  </a:lnTo>
                  <a:lnTo>
                    <a:pt x="1243956" y="239975"/>
                  </a:lnTo>
                  <a:lnTo>
                    <a:pt x="1234643" y="246184"/>
                  </a:lnTo>
                  <a:lnTo>
                    <a:pt x="1227502" y="254566"/>
                  </a:lnTo>
                  <a:lnTo>
                    <a:pt x="1222225" y="266052"/>
                  </a:lnTo>
                  <a:lnTo>
                    <a:pt x="1218189" y="276607"/>
                  </a:lnTo>
                  <a:lnTo>
                    <a:pt x="1215085" y="290267"/>
                  </a:lnTo>
                  <a:lnTo>
                    <a:pt x="1211049" y="300822"/>
                  </a:lnTo>
                  <a:lnTo>
                    <a:pt x="1203909" y="310446"/>
                  </a:lnTo>
                  <a:lnTo>
                    <a:pt x="1193353" y="317896"/>
                  </a:lnTo>
                  <a:lnTo>
                    <a:pt x="1196458" y="338075"/>
                  </a:lnTo>
                  <a:lnTo>
                    <a:pt x="1198631" y="352977"/>
                  </a:lnTo>
                  <a:lnTo>
                    <a:pt x="1202667" y="370051"/>
                  </a:lnTo>
                  <a:lnTo>
                    <a:pt x="1200494" y="392403"/>
                  </a:lnTo>
                  <a:lnTo>
                    <a:pt x="1217258" y="392403"/>
                  </a:lnTo>
                  <a:lnTo>
                    <a:pt x="1218189" y="399854"/>
                  </a:lnTo>
                  <a:lnTo>
                    <a:pt x="1222225" y="405132"/>
                  </a:lnTo>
                  <a:lnTo>
                    <a:pt x="1224398" y="410409"/>
                  </a:lnTo>
                  <a:lnTo>
                    <a:pt x="1227502" y="414756"/>
                  </a:lnTo>
                  <a:lnTo>
                    <a:pt x="1232780" y="420033"/>
                  </a:lnTo>
                  <a:lnTo>
                    <a:pt x="1231849" y="423138"/>
                  </a:lnTo>
                  <a:lnTo>
                    <a:pt x="1231849" y="425311"/>
                  </a:lnTo>
                  <a:lnTo>
                    <a:pt x="1229676" y="427484"/>
                  </a:lnTo>
                  <a:lnTo>
                    <a:pt x="1220362" y="423138"/>
                  </a:lnTo>
                  <a:lnTo>
                    <a:pt x="1205771" y="415687"/>
                  </a:lnTo>
                  <a:lnTo>
                    <a:pt x="1190249" y="402959"/>
                  </a:lnTo>
                  <a:lnTo>
                    <a:pt x="1171622" y="390230"/>
                  </a:lnTo>
                  <a:lnTo>
                    <a:pt x="1159204" y="377502"/>
                  </a:lnTo>
                  <a:lnTo>
                    <a:pt x="1149891" y="366016"/>
                  </a:lnTo>
                  <a:lnTo>
                    <a:pt x="1142751" y="366016"/>
                  </a:lnTo>
                  <a:lnTo>
                    <a:pt x="1135611" y="366016"/>
                  </a:lnTo>
                  <a:lnTo>
                    <a:pt x="1130333" y="363842"/>
                  </a:lnTo>
                  <a:lnTo>
                    <a:pt x="1126297" y="362911"/>
                  </a:lnTo>
                  <a:lnTo>
                    <a:pt x="1119157" y="366016"/>
                  </a:lnTo>
                  <a:lnTo>
                    <a:pt x="1116052" y="368189"/>
                  </a:lnTo>
                  <a:lnTo>
                    <a:pt x="1112017" y="371293"/>
                  </a:lnTo>
                  <a:lnTo>
                    <a:pt x="1106739" y="375639"/>
                  </a:lnTo>
                  <a:lnTo>
                    <a:pt x="1106739" y="383090"/>
                  </a:lnTo>
                  <a:lnTo>
                    <a:pt x="1106739" y="388368"/>
                  </a:lnTo>
                  <a:lnTo>
                    <a:pt x="1108912" y="392714"/>
                  </a:lnTo>
                  <a:lnTo>
                    <a:pt x="1111085" y="395818"/>
                  </a:lnTo>
                  <a:lnTo>
                    <a:pt x="1114190" y="400165"/>
                  </a:lnTo>
                  <a:lnTo>
                    <a:pt x="1114190" y="405442"/>
                  </a:lnTo>
                  <a:lnTo>
                    <a:pt x="1112017" y="410720"/>
                  </a:lnTo>
                  <a:lnTo>
                    <a:pt x="1112017" y="415066"/>
                  </a:lnTo>
                  <a:lnTo>
                    <a:pt x="1111085" y="415997"/>
                  </a:lnTo>
                  <a:lnTo>
                    <a:pt x="1108912" y="420344"/>
                  </a:lnTo>
                  <a:lnTo>
                    <a:pt x="1106739" y="423448"/>
                  </a:lnTo>
                  <a:lnTo>
                    <a:pt x="1099599" y="422517"/>
                  </a:lnTo>
                  <a:lnTo>
                    <a:pt x="1096495" y="422517"/>
                  </a:lnTo>
                  <a:lnTo>
                    <a:pt x="1094321" y="420344"/>
                  </a:lnTo>
                  <a:lnTo>
                    <a:pt x="1092148" y="418170"/>
                  </a:lnTo>
                  <a:lnTo>
                    <a:pt x="1089044" y="415066"/>
                  </a:lnTo>
                  <a:lnTo>
                    <a:pt x="1086871" y="412893"/>
                  </a:lnTo>
                  <a:lnTo>
                    <a:pt x="1083766" y="412893"/>
                  </a:lnTo>
                  <a:lnTo>
                    <a:pt x="1072280" y="415997"/>
                  </a:lnTo>
                  <a:lnTo>
                    <a:pt x="1061724" y="420344"/>
                  </a:lnTo>
                  <a:lnTo>
                    <a:pt x="1048065" y="425621"/>
                  </a:lnTo>
                  <a:lnTo>
                    <a:pt x="1035647" y="430899"/>
                  </a:lnTo>
                  <a:lnTo>
                    <a:pt x="1030369" y="436176"/>
                  </a:lnTo>
                  <a:lnTo>
                    <a:pt x="1021056" y="436176"/>
                  </a:lnTo>
                  <a:lnTo>
                    <a:pt x="1028196" y="425621"/>
                  </a:lnTo>
                  <a:lnTo>
                    <a:pt x="1035336" y="420344"/>
                  </a:lnTo>
                  <a:lnTo>
                    <a:pt x="1044650" y="415066"/>
                  </a:lnTo>
                  <a:lnTo>
                    <a:pt x="1053963" y="407615"/>
                  </a:lnTo>
                  <a:lnTo>
                    <a:pt x="1040304" y="403269"/>
                  </a:lnTo>
                  <a:lnTo>
                    <a:pt x="1025713" y="400165"/>
                  </a:lnTo>
                  <a:lnTo>
                    <a:pt x="1010190" y="400165"/>
                  </a:lnTo>
                  <a:lnTo>
                    <a:pt x="1008017" y="407615"/>
                  </a:lnTo>
                  <a:lnTo>
                    <a:pt x="1008017" y="412893"/>
                  </a:lnTo>
                  <a:lnTo>
                    <a:pt x="1005844" y="415997"/>
                  </a:lnTo>
                  <a:lnTo>
                    <a:pt x="1003671" y="420344"/>
                  </a:lnTo>
                  <a:lnTo>
                    <a:pt x="1000567" y="423448"/>
                  </a:lnTo>
                  <a:lnTo>
                    <a:pt x="1000567" y="427794"/>
                  </a:lnTo>
                  <a:lnTo>
                    <a:pt x="996531" y="425621"/>
                  </a:lnTo>
                  <a:lnTo>
                    <a:pt x="995600" y="422517"/>
                  </a:lnTo>
                  <a:lnTo>
                    <a:pt x="993426" y="420344"/>
                  </a:lnTo>
                  <a:lnTo>
                    <a:pt x="991253" y="415997"/>
                  </a:lnTo>
                  <a:lnTo>
                    <a:pt x="990322" y="412893"/>
                  </a:lnTo>
                  <a:lnTo>
                    <a:pt x="986286" y="410720"/>
                  </a:lnTo>
                  <a:lnTo>
                    <a:pt x="983182" y="408547"/>
                  </a:lnTo>
                  <a:lnTo>
                    <a:pt x="981009" y="410720"/>
                  </a:lnTo>
                  <a:lnTo>
                    <a:pt x="975731" y="410720"/>
                  </a:lnTo>
                  <a:lnTo>
                    <a:pt x="969522" y="412893"/>
                  </a:lnTo>
                  <a:lnTo>
                    <a:pt x="957104" y="429967"/>
                  </a:lnTo>
                  <a:lnTo>
                    <a:pt x="942513" y="443627"/>
                  </a:lnTo>
                  <a:lnTo>
                    <a:pt x="930095" y="460702"/>
                  </a:lnTo>
                  <a:lnTo>
                    <a:pt x="932269" y="465979"/>
                  </a:lnTo>
                  <a:lnTo>
                    <a:pt x="932269" y="470325"/>
                  </a:lnTo>
                  <a:lnTo>
                    <a:pt x="932269" y="475603"/>
                  </a:lnTo>
                  <a:lnTo>
                    <a:pt x="932269" y="479949"/>
                  </a:lnTo>
                  <a:lnTo>
                    <a:pt x="930095" y="485227"/>
                  </a:lnTo>
                  <a:lnTo>
                    <a:pt x="926060" y="487400"/>
                  </a:lnTo>
                  <a:lnTo>
                    <a:pt x="925128" y="487400"/>
                  </a:lnTo>
                  <a:lnTo>
                    <a:pt x="922955" y="488331"/>
                  </a:lnTo>
                  <a:lnTo>
                    <a:pt x="920782" y="488331"/>
                  </a:lnTo>
                  <a:lnTo>
                    <a:pt x="915504" y="488331"/>
                  </a:lnTo>
                  <a:lnTo>
                    <a:pt x="911469" y="487400"/>
                  </a:lnTo>
                  <a:lnTo>
                    <a:pt x="908364" y="485227"/>
                  </a:lnTo>
                  <a:lnTo>
                    <a:pt x="906191" y="483054"/>
                  </a:lnTo>
                  <a:lnTo>
                    <a:pt x="900914" y="480881"/>
                  </a:lnTo>
                  <a:lnTo>
                    <a:pt x="900914" y="460702"/>
                  </a:lnTo>
                  <a:lnTo>
                    <a:pt x="908054" y="460702"/>
                  </a:lnTo>
                  <a:lnTo>
                    <a:pt x="911158" y="458528"/>
                  </a:lnTo>
                  <a:lnTo>
                    <a:pt x="913331" y="458528"/>
                  </a:lnTo>
                  <a:lnTo>
                    <a:pt x="917367" y="457597"/>
                  </a:lnTo>
                  <a:lnTo>
                    <a:pt x="917367" y="447973"/>
                  </a:lnTo>
                  <a:lnTo>
                    <a:pt x="911158" y="438349"/>
                  </a:lnTo>
                  <a:lnTo>
                    <a:pt x="904018" y="427794"/>
                  </a:lnTo>
                  <a:lnTo>
                    <a:pt x="896878" y="420344"/>
                  </a:lnTo>
                  <a:lnTo>
                    <a:pt x="866765" y="420344"/>
                  </a:lnTo>
                  <a:lnTo>
                    <a:pt x="873905" y="464737"/>
                  </a:lnTo>
                  <a:lnTo>
                    <a:pt x="877009" y="504785"/>
                  </a:lnTo>
                  <a:lnTo>
                    <a:pt x="869869" y="502612"/>
                  </a:lnTo>
                  <a:lnTo>
                    <a:pt x="862729" y="501680"/>
                  </a:lnTo>
                  <a:lnTo>
                    <a:pt x="855588" y="499507"/>
                  </a:lnTo>
                  <a:lnTo>
                    <a:pt x="850311" y="497334"/>
                  </a:lnTo>
                  <a:lnTo>
                    <a:pt x="840997" y="510062"/>
                  </a:lnTo>
                  <a:lnTo>
                    <a:pt x="830442" y="521549"/>
                  </a:lnTo>
                  <a:lnTo>
                    <a:pt x="813678" y="529000"/>
                  </a:lnTo>
                  <a:lnTo>
                    <a:pt x="815851" y="534277"/>
                  </a:lnTo>
                  <a:lnTo>
                    <a:pt x="815851" y="537382"/>
                  </a:lnTo>
                  <a:lnTo>
                    <a:pt x="815851" y="539555"/>
                  </a:lnTo>
                  <a:lnTo>
                    <a:pt x="818025" y="541728"/>
                  </a:lnTo>
                  <a:lnTo>
                    <a:pt x="818956" y="543901"/>
                  </a:lnTo>
                  <a:lnTo>
                    <a:pt x="821129" y="544832"/>
                  </a:lnTo>
                  <a:lnTo>
                    <a:pt x="821129" y="551041"/>
                  </a:lnTo>
                  <a:lnTo>
                    <a:pt x="818956" y="556319"/>
                  </a:lnTo>
                  <a:lnTo>
                    <a:pt x="818025" y="558492"/>
                  </a:lnTo>
                  <a:lnTo>
                    <a:pt x="815851" y="561596"/>
                  </a:lnTo>
                  <a:lnTo>
                    <a:pt x="813678" y="565943"/>
                  </a:lnTo>
                  <a:lnTo>
                    <a:pt x="799087" y="559734"/>
                  </a:lnTo>
                  <a:lnTo>
                    <a:pt x="786669" y="552283"/>
                  </a:lnTo>
                  <a:lnTo>
                    <a:pt x="774252" y="544832"/>
                  </a:lnTo>
                  <a:lnTo>
                    <a:pt x="774252" y="549179"/>
                  </a:lnTo>
                  <a:lnTo>
                    <a:pt x="767732" y="549179"/>
                  </a:lnTo>
                  <a:lnTo>
                    <a:pt x="767732" y="559734"/>
                  </a:lnTo>
                  <a:lnTo>
                    <a:pt x="769906" y="569358"/>
                  </a:lnTo>
                  <a:lnTo>
                    <a:pt x="772079" y="582086"/>
                  </a:lnTo>
                  <a:lnTo>
                    <a:pt x="764938" y="581155"/>
                  </a:lnTo>
                  <a:lnTo>
                    <a:pt x="760903" y="576808"/>
                  </a:lnTo>
                  <a:lnTo>
                    <a:pt x="755625" y="574635"/>
                  </a:lnTo>
                  <a:lnTo>
                    <a:pt x="752520" y="569358"/>
                  </a:lnTo>
                  <a:lnTo>
                    <a:pt x="748485" y="559734"/>
                  </a:lnTo>
                  <a:lnTo>
                    <a:pt x="745380" y="544832"/>
                  </a:lnTo>
                  <a:lnTo>
                    <a:pt x="743207" y="526827"/>
                  </a:lnTo>
                  <a:lnTo>
                    <a:pt x="741034" y="509752"/>
                  </a:lnTo>
                  <a:lnTo>
                    <a:pt x="738861" y="497024"/>
                  </a:lnTo>
                  <a:lnTo>
                    <a:pt x="753452" y="502301"/>
                  </a:lnTo>
                  <a:lnTo>
                    <a:pt x="768043" y="509752"/>
                  </a:lnTo>
                  <a:lnTo>
                    <a:pt x="784807" y="517203"/>
                  </a:lnTo>
                  <a:lnTo>
                    <a:pt x="802502" y="517203"/>
                  </a:lnTo>
                  <a:lnTo>
                    <a:pt x="819266" y="508821"/>
                  </a:lnTo>
                  <a:lnTo>
                    <a:pt x="831684" y="495161"/>
                  </a:lnTo>
                  <a:lnTo>
                    <a:pt x="833857" y="479328"/>
                  </a:lnTo>
                  <a:lnTo>
                    <a:pt x="830753" y="462254"/>
                  </a:lnTo>
                  <a:lnTo>
                    <a:pt x="819266" y="445179"/>
                  </a:lnTo>
                  <a:lnTo>
                    <a:pt x="806848" y="429347"/>
                  </a:lnTo>
                  <a:lnTo>
                    <a:pt x="792258" y="414445"/>
                  </a:lnTo>
                  <a:lnTo>
                    <a:pt x="777667" y="402959"/>
                  </a:lnTo>
                  <a:lnTo>
                    <a:pt x="765249" y="395508"/>
                  </a:lnTo>
                  <a:lnTo>
                    <a:pt x="732031" y="392403"/>
                  </a:lnTo>
                  <a:lnTo>
                    <a:pt x="726753" y="386195"/>
                  </a:lnTo>
                  <a:lnTo>
                    <a:pt x="721476" y="380917"/>
                  </a:lnTo>
                  <a:lnTo>
                    <a:pt x="719303" y="375639"/>
                  </a:lnTo>
                  <a:lnTo>
                    <a:pt x="717130" y="371293"/>
                  </a:lnTo>
                  <a:lnTo>
                    <a:pt x="711852" y="371293"/>
                  </a:lnTo>
                  <a:lnTo>
                    <a:pt x="704712" y="373466"/>
                  </a:lnTo>
                  <a:lnTo>
                    <a:pt x="692294" y="378744"/>
                  </a:lnTo>
                  <a:lnTo>
                    <a:pt x="690121" y="375639"/>
                  </a:lnTo>
                  <a:lnTo>
                    <a:pt x="689190" y="373466"/>
                  </a:lnTo>
                  <a:lnTo>
                    <a:pt x="687016" y="373466"/>
                  </a:lnTo>
                  <a:lnTo>
                    <a:pt x="684843" y="370362"/>
                  </a:lnTo>
                  <a:lnTo>
                    <a:pt x="684843" y="366016"/>
                  </a:lnTo>
                  <a:lnTo>
                    <a:pt x="687016" y="363842"/>
                  </a:lnTo>
                  <a:lnTo>
                    <a:pt x="687016" y="362911"/>
                  </a:lnTo>
                  <a:lnTo>
                    <a:pt x="689190" y="362911"/>
                  </a:lnTo>
                  <a:lnTo>
                    <a:pt x="690121" y="360738"/>
                  </a:lnTo>
                  <a:lnTo>
                    <a:pt x="692294" y="358565"/>
                  </a:lnTo>
                  <a:lnTo>
                    <a:pt x="689190" y="343664"/>
                  </a:lnTo>
                  <a:lnTo>
                    <a:pt x="682981" y="336213"/>
                  </a:lnTo>
                  <a:lnTo>
                    <a:pt x="675840" y="334040"/>
                  </a:lnTo>
                  <a:lnTo>
                    <a:pt x="668700" y="333108"/>
                  </a:lnTo>
                  <a:lnTo>
                    <a:pt x="660318" y="328762"/>
                  </a:lnTo>
                  <a:lnTo>
                    <a:pt x="653178" y="321311"/>
                  </a:lnTo>
                  <a:lnTo>
                    <a:pt x="636414" y="323485"/>
                  </a:lnTo>
                  <a:lnTo>
                    <a:pt x="619650" y="327831"/>
                  </a:lnTo>
                  <a:lnTo>
                    <a:pt x="607232" y="330935"/>
                  </a:lnTo>
                  <a:lnTo>
                    <a:pt x="595745" y="340559"/>
                  </a:lnTo>
                  <a:lnTo>
                    <a:pt x="589536" y="355460"/>
                  </a:lnTo>
                  <a:lnTo>
                    <a:pt x="583328" y="351114"/>
                  </a:lnTo>
                  <a:lnTo>
                    <a:pt x="581465" y="351114"/>
                  </a:lnTo>
                  <a:lnTo>
                    <a:pt x="579292" y="348941"/>
                  </a:lnTo>
                  <a:lnTo>
                    <a:pt x="577119" y="348941"/>
                  </a:lnTo>
                  <a:lnTo>
                    <a:pt x="574014" y="348941"/>
                  </a:lnTo>
                  <a:lnTo>
                    <a:pt x="569978" y="348941"/>
                  </a:lnTo>
                  <a:lnTo>
                    <a:pt x="564701" y="348941"/>
                  </a:lnTo>
                  <a:lnTo>
                    <a:pt x="564701" y="362601"/>
                  </a:lnTo>
                  <a:lnTo>
                    <a:pt x="560665" y="360428"/>
                  </a:lnTo>
                  <a:lnTo>
                    <a:pt x="559734" y="360428"/>
                  </a:lnTo>
                  <a:lnTo>
                    <a:pt x="557561" y="360428"/>
                  </a:lnTo>
                  <a:lnTo>
                    <a:pt x="555387" y="358254"/>
                  </a:lnTo>
                  <a:lnTo>
                    <a:pt x="535519" y="363532"/>
                  </a:lnTo>
                  <a:lnTo>
                    <a:pt x="520928" y="375019"/>
                  </a:lnTo>
                  <a:lnTo>
                    <a:pt x="511615" y="392093"/>
                  </a:lnTo>
                  <a:lnTo>
                    <a:pt x="494850" y="392093"/>
                  </a:lnTo>
                  <a:lnTo>
                    <a:pt x="494850" y="406994"/>
                  </a:lnTo>
                  <a:lnTo>
                    <a:pt x="479328" y="415377"/>
                  </a:lnTo>
                  <a:lnTo>
                    <a:pt x="466910" y="430278"/>
                  </a:lnTo>
                  <a:lnTo>
                    <a:pt x="453251" y="452630"/>
                  </a:lnTo>
                  <a:lnTo>
                    <a:pt x="442696" y="476845"/>
                  </a:lnTo>
                  <a:lnTo>
                    <a:pt x="431209" y="501060"/>
                  </a:lnTo>
                  <a:lnTo>
                    <a:pt x="420654" y="524343"/>
                  </a:lnTo>
                  <a:lnTo>
                    <a:pt x="408236" y="544522"/>
                  </a:lnTo>
                  <a:lnTo>
                    <a:pt x="394577" y="561596"/>
                  </a:lnTo>
                  <a:lnTo>
                    <a:pt x="396750" y="565943"/>
                  </a:lnTo>
                  <a:lnTo>
                    <a:pt x="396750" y="569047"/>
                  </a:lnTo>
                  <a:lnTo>
                    <a:pt x="396750" y="571220"/>
                  </a:lnTo>
                  <a:lnTo>
                    <a:pt x="398923" y="571220"/>
                  </a:lnTo>
                  <a:lnTo>
                    <a:pt x="401096" y="571220"/>
                  </a:lnTo>
                  <a:lnTo>
                    <a:pt x="404200" y="573393"/>
                  </a:lnTo>
                  <a:lnTo>
                    <a:pt x="394887" y="581775"/>
                  </a:lnTo>
                  <a:lnTo>
                    <a:pt x="384332" y="586122"/>
                  </a:lnTo>
                  <a:lnTo>
                    <a:pt x="371914" y="593572"/>
                  </a:lnTo>
                  <a:lnTo>
                    <a:pt x="369741" y="596677"/>
                  </a:lnTo>
                  <a:lnTo>
                    <a:pt x="367568" y="602886"/>
                  </a:lnTo>
                  <a:lnTo>
                    <a:pt x="366636" y="605990"/>
                  </a:lnTo>
                  <a:lnTo>
                    <a:pt x="364463" y="610336"/>
                  </a:lnTo>
                  <a:lnTo>
                    <a:pt x="360427" y="613441"/>
                  </a:lnTo>
                  <a:lnTo>
                    <a:pt x="359496" y="611268"/>
                  </a:lnTo>
                  <a:lnTo>
                    <a:pt x="357323" y="610336"/>
                  </a:lnTo>
                  <a:lnTo>
                    <a:pt x="355150" y="608163"/>
                  </a:lnTo>
                  <a:lnTo>
                    <a:pt x="352045" y="605990"/>
                  </a:lnTo>
                  <a:lnTo>
                    <a:pt x="345836" y="611268"/>
                  </a:lnTo>
                  <a:lnTo>
                    <a:pt x="340559" y="617477"/>
                  </a:lnTo>
                  <a:lnTo>
                    <a:pt x="335281" y="622754"/>
                  </a:lnTo>
                  <a:lnTo>
                    <a:pt x="331246" y="625859"/>
                  </a:lnTo>
                  <a:lnTo>
                    <a:pt x="325968" y="640760"/>
                  </a:lnTo>
                  <a:lnTo>
                    <a:pt x="323795" y="652247"/>
                  </a:lnTo>
                  <a:lnTo>
                    <a:pt x="320690" y="660629"/>
                  </a:lnTo>
                  <a:lnTo>
                    <a:pt x="311377" y="670252"/>
                  </a:lnTo>
                  <a:lnTo>
                    <a:pt x="313550" y="692605"/>
                  </a:lnTo>
                  <a:lnTo>
                    <a:pt x="316655" y="709679"/>
                  </a:lnTo>
                  <a:lnTo>
                    <a:pt x="320690" y="724581"/>
                  </a:lnTo>
                  <a:lnTo>
                    <a:pt x="322864" y="742586"/>
                  </a:lnTo>
                  <a:lnTo>
                    <a:pt x="323795" y="764938"/>
                  </a:lnTo>
                  <a:lnTo>
                    <a:pt x="327831" y="764938"/>
                  </a:lnTo>
                  <a:lnTo>
                    <a:pt x="330004" y="767112"/>
                  </a:lnTo>
                  <a:lnTo>
                    <a:pt x="330935" y="767112"/>
                  </a:lnTo>
                  <a:lnTo>
                    <a:pt x="333108" y="767112"/>
                  </a:lnTo>
                  <a:lnTo>
                    <a:pt x="335281" y="769285"/>
                  </a:lnTo>
                  <a:lnTo>
                    <a:pt x="352977" y="764938"/>
                  </a:lnTo>
                  <a:lnTo>
                    <a:pt x="364463" y="759661"/>
                  </a:lnTo>
                  <a:lnTo>
                    <a:pt x="375018" y="752210"/>
                  </a:lnTo>
                  <a:lnTo>
                    <a:pt x="384332" y="742586"/>
                  </a:lnTo>
                  <a:lnTo>
                    <a:pt x="398923" y="735136"/>
                  </a:lnTo>
                  <a:lnTo>
                    <a:pt x="409478" y="762765"/>
                  </a:lnTo>
                  <a:lnTo>
                    <a:pt x="415687" y="786980"/>
                  </a:lnTo>
                  <a:lnTo>
                    <a:pt x="424069" y="809332"/>
                  </a:lnTo>
                  <a:lnTo>
                    <a:pt x="438660" y="829511"/>
                  </a:lnTo>
                  <a:lnTo>
                    <a:pt x="438660" y="833857"/>
                  </a:lnTo>
                  <a:lnTo>
                    <a:pt x="444869" y="833857"/>
                  </a:lnTo>
                  <a:lnTo>
                    <a:pt x="453251" y="818956"/>
                  </a:lnTo>
                  <a:lnTo>
                    <a:pt x="462564" y="807470"/>
                  </a:lnTo>
                  <a:lnTo>
                    <a:pt x="474051" y="796914"/>
                  </a:lnTo>
                  <a:lnTo>
                    <a:pt x="481191" y="784186"/>
                  </a:lnTo>
                  <a:lnTo>
                    <a:pt x="488331" y="767112"/>
                  </a:lnTo>
                  <a:lnTo>
                    <a:pt x="491436" y="744759"/>
                  </a:lnTo>
                  <a:lnTo>
                    <a:pt x="515340" y="735136"/>
                  </a:lnTo>
                  <a:lnTo>
                    <a:pt x="516271" y="734204"/>
                  </a:lnTo>
                  <a:lnTo>
                    <a:pt x="516271" y="729858"/>
                  </a:lnTo>
                  <a:lnTo>
                    <a:pt x="518444" y="727685"/>
                  </a:lnTo>
                  <a:lnTo>
                    <a:pt x="518444" y="726754"/>
                  </a:lnTo>
                  <a:lnTo>
                    <a:pt x="520618" y="724581"/>
                  </a:lnTo>
                  <a:lnTo>
                    <a:pt x="522791" y="722407"/>
                  </a:lnTo>
                  <a:lnTo>
                    <a:pt x="528068" y="720234"/>
                  </a:lnTo>
                  <a:lnTo>
                    <a:pt x="524032" y="704402"/>
                  </a:lnTo>
                  <a:lnTo>
                    <a:pt x="516892" y="690742"/>
                  </a:lnTo>
                  <a:lnTo>
                    <a:pt x="506337" y="680187"/>
                  </a:lnTo>
                  <a:lnTo>
                    <a:pt x="494850" y="670563"/>
                  </a:lnTo>
                  <a:lnTo>
                    <a:pt x="501059" y="645106"/>
                  </a:lnTo>
                  <a:lnTo>
                    <a:pt x="509441" y="622754"/>
                  </a:lnTo>
                  <a:lnTo>
                    <a:pt x="523101" y="603817"/>
                  </a:lnTo>
                  <a:lnTo>
                    <a:pt x="537692" y="587984"/>
                  </a:lnTo>
                  <a:lnTo>
                    <a:pt x="550110" y="570910"/>
                  </a:lnTo>
                  <a:lnTo>
                    <a:pt x="559423" y="550731"/>
                  </a:lnTo>
                  <a:lnTo>
                    <a:pt x="564701" y="524343"/>
                  </a:lnTo>
                  <a:lnTo>
                    <a:pt x="581465" y="523412"/>
                  </a:lnTo>
                  <a:lnTo>
                    <a:pt x="595125" y="521238"/>
                  </a:lnTo>
                  <a:lnTo>
                    <a:pt x="601334" y="526516"/>
                  </a:lnTo>
                  <a:lnTo>
                    <a:pt x="606611" y="531794"/>
                  </a:lnTo>
                  <a:lnTo>
                    <a:pt x="611889" y="537071"/>
                  </a:lnTo>
                  <a:lnTo>
                    <a:pt x="602575" y="554146"/>
                  </a:lnTo>
                  <a:lnTo>
                    <a:pt x="590157" y="569047"/>
                  </a:lnTo>
                  <a:lnTo>
                    <a:pt x="575566" y="583949"/>
                  </a:lnTo>
                  <a:lnTo>
                    <a:pt x="560976" y="596677"/>
                  </a:lnTo>
                  <a:lnTo>
                    <a:pt x="552593" y="615614"/>
                  </a:lnTo>
                  <a:lnTo>
                    <a:pt x="550420" y="628342"/>
                  </a:lnTo>
                  <a:lnTo>
                    <a:pt x="552593" y="643244"/>
                  </a:lnTo>
                  <a:lnTo>
                    <a:pt x="553525" y="655972"/>
                  </a:lnTo>
                  <a:lnTo>
                    <a:pt x="552593" y="667458"/>
                  </a:lnTo>
                  <a:lnTo>
                    <a:pt x="553525" y="682360"/>
                  </a:lnTo>
                  <a:lnTo>
                    <a:pt x="557561" y="690742"/>
                  </a:lnTo>
                  <a:lnTo>
                    <a:pt x="562838" y="698193"/>
                  </a:lnTo>
                  <a:lnTo>
                    <a:pt x="568116" y="705643"/>
                  </a:lnTo>
                  <a:lnTo>
                    <a:pt x="572152" y="715267"/>
                  </a:lnTo>
                  <a:lnTo>
                    <a:pt x="593883" y="712163"/>
                  </a:lnTo>
                  <a:lnTo>
                    <a:pt x="613751" y="705954"/>
                  </a:lnTo>
                  <a:lnTo>
                    <a:pt x="631447" y="697572"/>
                  </a:lnTo>
                  <a:lnTo>
                    <a:pt x="638587" y="697572"/>
                  </a:lnTo>
                  <a:lnTo>
                    <a:pt x="644796" y="698503"/>
                  </a:lnTo>
                  <a:lnTo>
                    <a:pt x="647900" y="700676"/>
                  </a:lnTo>
                  <a:lnTo>
                    <a:pt x="653178" y="702849"/>
                  </a:lnTo>
                  <a:lnTo>
                    <a:pt x="659387" y="705022"/>
                  </a:lnTo>
                  <a:lnTo>
                    <a:pt x="652246" y="715578"/>
                  </a:lnTo>
                  <a:lnTo>
                    <a:pt x="642933" y="719924"/>
                  </a:lnTo>
                  <a:lnTo>
                    <a:pt x="633620" y="717751"/>
                  </a:lnTo>
                  <a:lnTo>
                    <a:pt x="621202" y="715578"/>
                  </a:lnTo>
                  <a:lnTo>
                    <a:pt x="608784" y="715578"/>
                  </a:lnTo>
                  <a:lnTo>
                    <a:pt x="601644" y="719924"/>
                  </a:lnTo>
                  <a:lnTo>
                    <a:pt x="595435" y="723028"/>
                  </a:lnTo>
                  <a:lnTo>
                    <a:pt x="589226" y="727375"/>
                  </a:lnTo>
                  <a:lnTo>
                    <a:pt x="579913" y="728306"/>
                  </a:lnTo>
                  <a:lnTo>
                    <a:pt x="583017" y="745380"/>
                  </a:lnTo>
                  <a:lnTo>
                    <a:pt x="585190" y="755004"/>
                  </a:lnTo>
                  <a:lnTo>
                    <a:pt x="589226" y="762455"/>
                  </a:lnTo>
                  <a:lnTo>
                    <a:pt x="590157" y="773010"/>
                  </a:lnTo>
                  <a:lnTo>
                    <a:pt x="592331" y="790085"/>
                  </a:lnTo>
                  <a:lnTo>
                    <a:pt x="587053" y="787911"/>
                  </a:lnTo>
                  <a:lnTo>
                    <a:pt x="581775" y="785738"/>
                  </a:lnTo>
                  <a:lnTo>
                    <a:pt x="579602" y="784807"/>
                  </a:lnTo>
                  <a:lnTo>
                    <a:pt x="577429" y="780461"/>
                  </a:lnTo>
                  <a:lnTo>
                    <a:pt x="575256" y="777356"/>
                  </a:lnTo>
                  <a:lnTo>
                    <a:pt x="572152" y="773010"/>
                  </a:lnTo>
                  <a:lnTo>
                    <a:pt x="572152" y="769906"/>
                  </a:lnTo>
                  <a:lnTo>
                    <a:pt x="566874" y="770837"/>
                  </a:lnTo>
                  <a:lnTo>
                    <a:pt x="562838" y="773010"/>
                  </a:lnTo>
                  <a:lnTo>
                    <a:pt x="559734" y="777356"/>
                  </a:lnTo>
                  <a:lnTo>
                    <a:pt x="555698" y="778288"/>
                  </a:lnTo>
                  <a:lnTo>
                    <a:pt x="552593" y="782634"/>
                  </a:lnTo>
                  <a:lnTo>
                    <a:pt x="548558" y="808090"/>
                  </a:lnTo>
                  <a:lnTo>
                    <a:pt x="548558" y="839756"/>
                  </a:lnTo>
                  <a:lnTo>
                    <a:pt x="543280" y="841929"/>
                  </a:lnTo>
                  <a:lnTo>
                    <a:pt x="539244" y="841929"/>
                  </a:lnTo>
                  <a:lnTo>
                    <a:pt x="536140" y="842860"/>
                  </a:lnTo>
                  <a:lnTo>
                    <a:pt x="532104" y="847207"/>
                  </a:lnTo>
                  <a:lnTo>
                    <a:pt x="531173" y="849380"/>
                  </a:lnTo>
                  <a:lnTo>
                    <a:pt x="528999" y="854657"/>
                  </a:lnTo>
                  <a:lnTo>
                    <a:pt x="509131" y="850311"/>
                  </a:lnTo>
                  <a:lnTo>
                    <a:pt x="494540" y="849380"/>
                  </a:lnTo>
                  <a:lnTo>
                    <a:pt x="485227" y="852484"/>
                  </a:lnTo>
                  <a:lnTo>
                    <a:pt x="478086" y="856830"/>
                  </a:lnTo>
                  <a:lnTo>
                    <a:pt x="472809" y="862108"/>
                  </a:lnTo>
                  <a:lnTo>
                    <a:pt x="463495" y="867386"/>
                  </a:lnTo>
                  <a:lnTo>
                    <a:pt x="452940" y="871732"/>
                  </a:lnTo>
                  <a:lnTo>
                    <a:pt x="443627" y="871732"/>
                  </a:lnTo>
                  <a:lnTo>
                    <a:pt x="436487" y="865523"/>
                  </a:lnTo>
                  <a:lnTo>
                    <a:pt x="431209" y="862418"/>
                  </a:lnTo>
                  <a:lnTo>
                    <a:pt x="423138" y="862418"/>
                  </a:lnTo>
                  <a:lnTo>
                    <a:pt x="411651" y="867696"/>
                  </a:lnTo>
                  <a:lnTo>
                    <a:pt x="406373" y="864592"/>
                  </a:lnTo>
                  <a:lnTo>
                    <a:pt x="402338" y="862418"/>
                  </a:lnTo>
                  <a:lnTo>
                    <a:pt x="401406" y="860245"/>
                  </a:lnTo>
                  <a:lnTo>
                    <a:pt x="397371" y="858072"/>
                  </a:lnTo>
                  <a:lnTo>
                    <a:pt x="392093" y="854968"/>
                  </a:lnTo>
                  <a:lnTo>
                    <a:pt x="392093" y="842239"/>
                  </a:lnTo>
                  <a:lnTo>
                    <a:pt x="394266" y="825165"/>
                  </a:lnTo>
                  <a:lnTo>
                    <a:pt x="395197" y="807159"/>
                  </a:lnTo>
                  <a:lnTo>
                    <a:pt x="397371" y="793500"/>
                  </a:lnTo>
                  <a:lnTo>
                    <a:pt x="399544" y="786049"/>
                  </a:lnTo>
                  <a:lnTo>
                    <a:pt x="399544" y="777667"/>
                  </a:lnTo>
                  <a:lnTo>
                    <a:pt x="387126" y="780771"/>
                  </a:lnTo>
                  <a:lnTo>
                    <a:pt x="375639" y="785117"/>
                  </a:lnTo>
                  <a:lnTo>
                    <a:pt x="360117" y="786049"/>
                  </a:lnTo>
                  <a:lnTo>
                    <a:pt x="361048" y="803123"/>
                  </a:lnTo>
                  <a:lnTo>
                    <a:pt x="361048" y="823302"/>
                  </a:lnTo>
                  <a:lnTo>
                    <a:pt x="365084" y="845654"/>
                  </a:lnTo>
                  <a:lnTo>
                    <a:pt x="372224" y="864592"/>
                  </a:lnTo>
                  <a:lnTo>
                    <a:pt x="370051" y="865523"/>
                  </a:lnTo>
                  <a:lnTo>
                    <a:pt x="370051" y="867696"/>
                  </a:lnTo>
                  <a:lnTo>
                    <a:pt x="370051" y="869869"/>
                  </a:lnTo>
                  <a:lnTo>
                    <a:pt x="367878" y="872042"/>
                  </a:lnTo>
                  <a:lnTo>
                    <a:pt x="353287" y="877320"/>
                  </a:lnTo>
                  <a:lnTo>
                    <a:pt x="337765" y="882597"/>
                  </a:lnTo>
                  <a:lnTo>
                    <a:pt x="324105" y="887875"/>
                  </a:lnTo>
                  <a:lnTo>
                    <a:pt x="313550" y="895326"/>
                  </a:lnTo>
                  <a:lnTo>
                    <a:pt x="308273" y="906812"/>
                  </a:lnTo>
                  <a:lnTo>
                    <a:pt x="306099" y="917367"/>
                  </a:lnTo>
                  <a:lnTo>
                    <a:pt x="298959" y="928854"/>
                  </a:lnTo>
                  <a:lnTo>
                    <a:pt x="264500" y="939409"/>
                  </a:lnTo>
                  <a:lnTo>
                    <a:pt x="262327" y="943755"/>
                  </a:lnTo>
                  <a:lnTo>
                    <a:pt x="260154" y="946860"/>
                  </a:lnTo>
                  <a:lnTo>
                    <a:pt x="260154" y="951206"/>
                  </a:lnTo>
                  <a:lnTo>
                    <a:pt x="260154" y="954310"/>
                  </a:lnTo>
                  <a:lnTo>
                    <a:pt x="260154" y="958657"/>
                  </a:lnTo>
                  <a:lnTo>
                    <a:pt x="259222" y="961761"/>
                  </a:lnTo>
                  <a:lnTo>
                    <a:pt x="257049" y="963934"/>
                  </a:lnTo>
                  <a:lnTo>
                    <a:pt x="251771" y="966107"/>
                  </a:lnTo>
                  <a:lnTo>
                    <a:pt x="247736" y="967039"/>
                  </a:lnTo>
                  <a:lnTo>
                    <a:pt x="242458" y="969212"/>
                  </a:lnTo>
                  <a:lnTo>
                    <a:pt x="238422" y="973558"/>
                  </a:lnTo>
                  <a:lnTo>
                    <a:pt x="235318" y="971385"/>
                  </a:lnTo>
                  <a:lnTo>
                    <a:pt x="231282" y="969212"/>
                  </a:lnTo>
                  <a:lnTo>
                    <a:pt x="228178" y="969212"/>
                  </a:lnTo>
                  <a:lnTo>
                    <a:pt x="226004" y="967039"/>
                  </a:lnTo>
                  <a:lnTo>
                    <a:pt x="220727" y="966107"/>
                  </a:lnTo>
                  <a:lnTo>
                    <a:pt x="215449" y="966107"/>
                  </a:lnTo>
                  <a:lnTo>
                    <a:pt x="215449" y="986286"/>
                  </a:lnTo>
                  <a:lnTo>
                    <a:pt x="209240" y="986286"/>
                  </a:lnTo>
                  <a:lnTo>
                    <a:pt x="203963" y="986286"/>
                  </a:lnTo>
                  <a:lnTo>
                    <a:pt x="198685" y="988459"/>
                  </a:lnTo>
                  <a:lnTo>
                    <a:pt x="194650" y="989391"/>
                  </a:lnTo>
                  <a:lnTo>
                    <a:pt x="188441" y="989391"/>
                  </a:lnTo>
                  <a:lnTo>
                    <a:pt x="184405" y="991564"/>
                  </a:lnTo>
                  <a:lnTo>
                    <a:pt x="181300" y="991564"/>
                  </a:lnTo>
                  <a:lnTo>
                    <a:pt x="179127" y="993737"/>
                  </a:lnTo>
                  <a:lnTo>
                    <a:pt x="175091" y="995910"/>
                  </a:lnTo>
                  <a:lnTo>
                    <a:pt x="171987" y="996842"/>
                  </a:lnTo>
                  <a:lnTo>
                    <a:pt x="181300" y="1006465"/>
                  </a:lnTo>
                  <a:lnTo>
                    <a:pt x="193718" y="1013916"/>
                  </a:lnTo>
                  <a:lnTo>
                    <a:pt x="206136" y="1018262"/>
                  </a:lnTo>
                  <a:lnTo>
                    <a:pt x="218554" y="1021367"/>
                  </a:lnTo>
                  <a:lnTo>
                    <a:pt x="220727" y="1040304"/>
                  </a:lnTo>
                  <a:lnTo>
                    <a:pt x="222900" y="1056137"/>
                  </a:lnTo>
                  <a:lnTo>
                    <a:pt x="222900" y="1073211"/>
                  </a:lnTo>
                  <a:lnTo>
                    <a:pt x="218864" y="1088113"/>
                  </a:lnTo>
                  <a:lnTo>
                    <a:pt x="218864" y="1090286"/>
                  </a:lnTo>
                  <a:lnTo>
                    <a:pt x="218864" y="1091217"/>
                  </a:lnTo>
                  <a:lnTo>
                    <a:pt x="216691" y="1091217"/>
                  </a:lnTo>
                  <a:lnTo>
                    <a:pt x="216691" y="1093390"/>
                  </a:lnTo>
                  <a:lnTo>
                    <a:pt x="215760" y="1095563"/>
                  </a:lnTo>
                  <a:lnTo>
                    <a:pt x="202100" y="1100841"/>
                  </a:lnTo>
                  <a:lnTo>
                    <a:pt x="184405" y="1105187"/>
                  </a:lnTo>
                  <a:lnTo>
                    <a:pt x="166709" y="1105187"/>
                  </a:lnTo>
                  <a:lnTo>
                    <a:pt x="149945" y="1100841"/>
                  </a:lnTo>
                  <a:lnTo>
                    <a:pt x="135354" y="1095563"/>
                  </a:lnTo>
                  <a:lnTo>
                    <a:pt x="130077" y="1095563"/>
                  </a:lnTo>
                  <a:lnTo>
                    <a:pt x="126041" y="1097736"/>
                  </a:lnTo>
                  <a:lnTo>
                    <a:pt x="122936" y="1097736"/>
                  </a:lnTo>
                  <a:lnTo>
                    <a:pt x="120763" y="1097736"/>
                  </a:lnTo>
                  <a:lnTo>
                    <a:pt x="118590" y="1098668"/>
                  </a:lnTo>
                  <a:lnTo>
                    <a:pt x="116417" y="1103014"/>
                  </a:lnTo>
                  <a:lnTo>
                    <a:pt x="115796" y="1106739"/>
                  </a:lnTo>
                  <a:lnTo>
                    <a:pt x="111760" y="1119468"/>
                  </a:lnTo>
                  <a:lnTo>
                    <a:pt x="111760" y="1140578"/>
                  </a:lnTo>
                  <a:lnTo>
                    <a:pt x="111760" y="1163861"/>
                  </a:lnTo>
                  <a:lnTo>
                    <a:pt x="113934" y="1188076"/>
                  </a:lnTo>
                  <a:lnTo>
                    <a:pt x="116107" y="1208255"/>
                  </a:lnTo>
                  <a:lnTo>
                    <a:pt x="116107" y="1223157"/>
                  </a:lnTo>
                  <a:lnTo>
                    <a:pt x="119211" y="1223157"/>
                  </a:lnTo>
                  <a:lnTo>
                    <a:pt x="119211" y="1228434"/>
                  </a:lnTo>
                  <a:lnTo>
                    <a:pt x="126351" y="1228434"/>
                  </a:lnTo>
                  <a:lnTo>
                    <a:pt x="131629" y="1227503"/>
                  </a:lnTo>
                  <a:lnTo>
                    <a:pt x="135665" y="1227503"/>
                  </a:lnTo>
                  <a:lnTo>
                    <a:pt x="138769" y="1223157"/>
                  </a:lnTo>
                  <a:lnTo>
                    <a:pt x="144978" y="1225330"/>
                  </a:lnTo>
                  <a:lnTo>
                    <a:pt x="148083" y="1225330"/>
                  </a:lnTo>
                  <a:lnTo>
                    <a:pt x="152118" y="1227503"/>
                  </a:lnTo>
                  <a:lnTo>
                    <a:pt x="155223" y="1228434"/>
                  </a:lnTo>
                  <a:lnTo>
                    <a:pt x="157396" y="1230607"/>
                  </a:lnTo>
                  <a:lnTo>
                    <a:pt x="157396" y="1232780"/>
                  </a:lnTo>
                  <a:lnTo>
                    <a:pt x="157396" y="1234953"/>
                  </a:lnTo>
                  <a:lnTo>
                    <a:pt x="159569" y="1234953"/>
                  </a:lnTo>
                  <a:lnTo>
                    <a:pt x="159569" y="1235885"/>
                  </a:lnTo>
                  <a:lnTo>
                    <a:pt x="153360" y="1252959"/>
                  </a:lnTo>
                  <a:lnTo>
                    <a:pt x="142805" y="1265688"/>
                  </a:lnTo>
                  <a:lnTo>
                    <a:pt x="130387" y="1277174"/>
                  </a:lnTo>
                  <a:lnTo>
                    <a:pt x="116728" y="1287729"/>
                  </a:lnTo>
                  <a:lnTo>
                    <a:pt x="104310" y="1299216"/>
                  </a:lnTo>
                  <a:lnTo>
                    <a:pt x="94996" y="1314117"/>
                  </a:lnTo>
                  <a:lnTo>
                    <a:pt x="94065" y="1324672"/>
                  </a:lnTo>
                  <a:lnTo>
                    <a:pt x="94996" y="1337401"/>
                  </a:lnTo>
                  <a:lnTo>
                    <a:pt x="94996" y="1348887"/>
                  </a:lnTo>
                  <a:lnTo>
                    <a:pt x="91892" y="1357269"/>
                  </a:lnTo>
                  <a:lnTo>
                    <a:pt x="77301" y="1366893"/>
                  </a:lnTo>
                  <a:lnTo>
                    <a:pt x="62710" y="1374344"/>
                  </a:lnTo>
                  <a:lnTo>
                    <a:pt x="48119" y="1383967"/>
                  </a:lnTo>
                  <a:lnTo>
                    <a:pt x="35701" y="1394523"/>
                  </a:lnTo>
                  <a:lnTo>
                    <a:pt x="31666" y="1401973"/>
                  </a:lnTo>
                  <a:lnTo>
                    <a:pt x="24525" y="1415633"/>
                  </a:lnTo>
                  <a:lnTo>
                    <a:pt x="17385" y="1431466"/>
                  </a:lnTo>
                  <a:lnTo>
                    <a:pt x="10245" y="1450403"/>
                  </a:lnTo>
                  <a:lnTo>
                    <a:pt x="3104" y="1466236"/>
                  </a:lnTo>
                  <a:lnTo>
                    <a:pt x="0" y="1481137"/>
                  </a:lnTo>
                  <a:lnTo>
                    <a:pt x="0" y="1492623"/>
                  </a:lnTo>
                  <a:lnTo>
                    <a:pt x="3104" y="1500074"/>
                  </a:lnTo>
                  <a:lnTo>
                    <a:pt x="9313" y="1509698"/>
                  </a:lnTo>
                  <a:lnTo>
                    <a:pt x="12418" y="1518080"/>
                  </a:lnTo>
                  <a:lnTo>
                    <a:pt x="12418" y="1532981"/>
                  </a:lnTo>
                  <a:lnTo>
                    <a:pt x="10245" y="1542605"/>
                  </a:lnTo>
                  <a:lnTo>
                    <a:pt x="7140" y="1555334"/>
                  </a:lnTo>
                  <a:lnTo>
                    <a:pt x="3104" y="1570235"/>
                  </a:lnTo>
                  <a:lnTo>
                    <a:pt x="2173" y="1587309"/>
                  </a:lnTo>
                  <a:lnTo>
                    <a:pt x="5278" y="1597865"/>
                  </a:lnTo>
                  <a:lnTo>
                    <a:pt x="5278" y="1622079"/>
                  </a:lnTo>
                  <a:lnTo>
                    <a:pt x="14591" y="1633566"/>
                  </a:lnTo>
                  <a:lnTo>
                    <a:pt x="29182" y="1646294"/>
                  </a:lnTo>
                  <a:lnTo>
                    <a:pt x="45946" y="1659022"/>
                  </a:lnTo>
                  <a:lnTo>
                    <a:pt x="56501" y="1671751"/>
                  </a:lnTo>
                  <a:lnTo>
                    <a:pt x="65815" y="1695965"/>
                  </a:lnTo>
                  <a:lnTo>
                    <a:pt x="78232" y="1705589"/>
                  </a:lnTo>
                  <a:lnTo>
                    <a:pt x="92823" y="1713040"/>
                  </a:lnTo>
                  <a:lnTo>
                    <a:pt x="107414" y="1720491"/>
                  </a:lnTo>
                  <a:lnTo>
                    <a:pt x="122005" y="1727941"/>
                  </a:lnTo>
                  <a:lnTo>
                    <a:pt x="132560" y="1740670"/>
                  </a:lnTo>
                  <a:lnTo>
                    <a:pt x="139701" y="1738497"/>
                  </a:lnTo>
                  <a:lnTo>
                    <a:pt x="145910" y="1736323"/>
                  </a:lnTo>
                  <a:lnTo>
                    <a:pt x="149014" y="1733219"/>
                  </a:lnTo>
                  <a:lnTo>
                    <a:pt x="153050" y="1731046"/>
                  </a:lnTo>
                  <a:lnTo>
                    <a:pt x="161432" y="1733219"/>
                  </a:lnTo>
                  <a:lnTo>
                    <a:pt x="172918" y="1736323"/>
                  </a:lnTo>
                  <a:lnTo>
                    <a:pt x="185336" y="1736323"/>
                  </a:lnTo>
                  <a:lnTo>
                    <a:pt x="189372" y="1723595"/>
                  </a:lnTo>
                  <a:lnTo>
                    <a:pt x="224763" y="1731046"/>
                  </a:lnTo>
                  <a:lnTo>
                    <a:pt x="239354" y="1725768"/>
                  </a:lnTo>
                  <a:lnTo>
                    <a:pt x="257980" y="1718318"/>
                  </a:lnTo>
                  <a:lnTo>
                    <a:pt x="275676" y="1710867"/>
                  </a:lnTo>
                  <a:lnTo>
                    <a:pt x="290267" y="1713040"/>
                  </a:lnTo>
                  <a:lnTo>
                    <a:pt x="302685" y="1713971"/>
                  </a:lnTo>
                  <a:lnTo>
                    <a:pt x="316344" y="1716144"/>
                  </a:lnTo>
                  <a:lnTo>
                    <a:pt x="336213" y="1747810"/>
                  </a:lnTo>
                  <a:lnTo>
                    <a:pt x="343353" y="1747810"/>
                  </a:lnTo>
                  <a:lnTo>
                    <a:pt x="348631" y="1747810"/>
                  </a:lnTo>
                  <a:lnTo>
                    <a:pt x="353908" y="1745637"/>
                  </a:lnTo>
                  <a:lnTo>
                    <a:pt x="356081" y="1743464"/>
                  </a:lnTo>
                  <a:lnTo>
                    <a:pt x="360117" y="1740359"/>
                  </a:lnTo>
                  <a:lnTo>
                    <a:pt x="367257" y="1742532"/>
                  </a:lnTo>
                  <a:lnTo>
                    <a:pt x="372535" y="1742532"/>
                  </a:lnTo>
                  <a:lnTo>
                    <a:pt x="375639" y="1743464"/>
                  </a:lnTo>
                  <a:lnTo>
                    <a:pt x="379675" y="1747810"/>
                  </a:lnTo>
                  <a:lnTo>
                    <a:pt x="382780" y="1749983"/>
                  </a:lnTo>
                  <a:lnTo>
                    <a:pt x="388989" y="1753088"/>
                  </a:lnTo>
                  <a:lnTo>
                    <a:pt x="382780" y="1775440"/>
                  </a:lnTo>
                  <a:lnTo>
                    <a:pt x="377502" y="1795619"/>
                  </a:lnTo>
                  <a:lnTo>
                    <a:pt x="372224" y="1817971"/>
                  </a:lnTo>
                  <a:lnTo>
                    <a:pt x="388989" y="1835045"/>
                  </a:lnTo>
                  <a:lnTo>
                    <a:pt x="404511" y="1855224"/>
                  </a:lnTo>
                  <a:lnTo>
                    <a:pt x="421275" y="1877576"/>
                  </a:lnTo>
                  <a:lnTo>
                    <a:pt x="431830" y="1899928"/>
                  </a:lnTo>
                  <a:lnTo>
                    <a:pt x="435866" y="1917003"/>
                  </a:lnTo>
                  <a:lnTo>
                    <a:pt x="435866" y="1929731"/>
                  </a:lnTo>
                  <a:lnTo>
                    <a:pt x="438039" y="1942459"/>
                  </a:lnTo>
                  <a:lnTo>
                    <a:pt x="445179" y="1957361"/>
                  </a:lnTo>
                  <a:lnTo>
                    <a:pt x="438970" y="1972262"/>
                  </a:lnTo>
                  <a:lnTo>
                    <a:pt x="431830" y="1989337"/>
                  </a:lnTo>
                  <a:lnTo>
                    <a:pt x="421275" y="2009516"/>
                  </a:lnTo>
                  <a:lnTo>
                    <a:pt x="414135" y="2027522"/>
                  </a:lnTo>
                  <a:lnTo>
                    <a:pt x="410099" y="2048632"/>
                  </a:lnTo>
                  <a:lnTo>
                    <a:pt x="412272" y="2066638"/>
                  </a:lnTo>
                  <a:lnTo>
                    <a:pt x="419412" y="2081539"/>
                  </a:lnTo>
                  <a:lnTo>
                    <a:pt x="430899" y="2096441"/>
                  </a:lnTo>
                  <a:lnTo>
                    <a:pt x="441454" y="2113515"/>
                  </a:lnTo>
                  <a:lnTo>
                    <a:pt x="448594" y="2128416"/>
                  </a:lnTo>
                  <a:lnTo>
                    <a:pt x="448594" y="2133694"/>
                  </a:lnTo>
                  <a:lnTo>
                    <a:pt x="448594" y="2138972"/>
                  </a:lnTo>
                  <a:lnTo>
                    <a:pt x="446421" y="2143318"/>
                  </a:lnTo>
                  <a:lnTo>
                    <a:pt x="445490" y="2148595"/>
                  </a:lnTo>
                  <a:lnTo>
                    <a:pt x="445490" y="2151700"/>
                  </a:lnTo>
                  <a:lnTo>
                    <a:pt x="445490" y="2156046"/>
                  </a:lnTo>
                  <a:lnTo>
                    <a:pt x="452630" y="2159151"/>
                  </a:lnTo>
                  <a:lnTo>
                    <a:pt x="450457" y="2163497"/>
                  </a:lnTo>
                  <a:lnTo>
                    <a:pt x="448284" y="2166601"/>
                  </a:lnTo>
                  <a:lnTo>
                    <a:pt x="448284" y="2170948"/>
                  </a:lnTo>
                  <a:lnTo>
                    <a:pt x="446111" y="2176225"/>
                  </a:lnTo>
                  <a:lnTo>
                    <a:pt x="448284" y="2181503"/>
                  </a:lnTo>
                  <a:lnTo>
                    <a:pt x="450457" y="2181503"/>
                  </a:lnTo>
                  <a:lnTo>
                    <a:pt x="452630" y="2185849"/>
                  </a:lnTo>
                  <a:lnTo>
                    <a:pt x="455734" y="2186780"/>
                  </a:lnTo>
                  <a:lnTo>
                    <a:pt x="459770" y="2191127"/>
                  </a:lnTo>
                  <a:lnTo>
                    <a:pt x="459770" y="2193300"/>
                  </a:lnTo>
                  <a:lnTo>
                    <a:pt x="455734" y="2206028"/>
                  </a:lnTo>
                  <a:lnTo>
                    <a:pt x="465048" y="2224034"/>
                  </a:lnTo>
                  <a:lnTo>
                    <a:pt x="479639" y="2242971"/>
                  </a:lnTo>
                  <a:lnTo>
                    <a:pt x="494230" y="2260046"/>
                  </a:lnTo>
                  <a:lnTo>
                    <a:pt x="504785" y="2278051"/>
                  </a:lnTo>
                  <a:lnTo>
                    <a:pt x="506958" y="2290780"/>
                  </a:lnTo>
                  <a:lnTo>
                    <a:pt x="506958" y="2303508"/>
                  </a:lnTo>
                  <a:lnTo>
                    <a:pt x="506958" y="2314994"/>
                  </a:lnTo>
                  <a:lnTo>
                    <a:pt x="509131" y="2324618"/>
                  </a:lnTo>
                  <a:lnTo>
                    <a:pt x="512236" y="2327723"/>
                  </a:lnTo>
                  <a:lnTo>
                    <a:pt x="516271" y="2333000"/>
                  </a:lnTo>
                  <a:lnTo>
                    <a:pt x="519376" y="2335173"/>
                  </a:lnTo>
                  <a:lnTo>
                    <a:pt x="523411" y="2339520"/>
                  </a:lnTo>
                  <a:lnTo>
                    <a:pt x="528689" y="2342624"/>
                  </a:lnTo>
                  <a:lnTo>
                    <a:pt x="553835" y="2337347"/>
                  </a:lnTo>
                  <a:lnTo>
                    <a:pt x="582086" y="2332069"/>
                  </a:lnTo>
                  <a:lnTo>
                    <a:pt x="609095" y="2324618"/>
                  </a:lnTo>
                  <a:lnTo>
                    <a:pt x="636103" y="2317168"/>
                  </a:lnTo>
                  <a:lnTo>
                    <a:pt x="657834" y="2303508"/>
                  </a:lnTo>
                  <a:lnTo>
                    <a:pt x="675530" y="2287675"/>
                  </a:lnTo>
                  <a:lnTo>
                    <a:pt x="684843" y="2270601"/>
                  </a:lnTo>
                  <a:lnTo>
                    <a:pt x="691984" y="2253526"/>
                  </a:lnTo>
                  <a:lnTo>
                    <a:pt x="715888" y="2233347"/>
                  </a:lnTo>
                  <a:lnTo>
                    <a:pt x="718992" y="2218446"/>
                  </a:lnTo>
                  <a:lnTo>
                    <a:pt x="721165" y="2203544"/>
                  </a:lnTo>
                  <a:lnTo>
                    <a:pt x="723339" y="2188643"/>
                  </a:lnTo>
                  <a:lnTo>
                    <a:pt x="728616" y="2175915"/>
                  </a:lnTo>
                  <a:lnTo>
                    <a:pt x="748485" y="2171568"/>
                  </a:lnTo>
                  <a:lnTo>
                    <a:pt x="752520" y="2168464"/>
                  </a:lnTo>
                  <a:lnTo>
                    <a:pt x="753452" y="2164118"/>
                  </a:lnTo>
                  <a:lnTo>
                    <a:pt x="757488" y="2161013"/>
                  </a:lnTo>
                  <a:lnTo>
                    <a:pt x="759661" y="2158840"/>
                  </a:lnTo>
                  <a:lnTo>
                    <a:pt x="762765" y="2155736"/>
                  </a:lnTo>
                  <a:lnTo>
                    <a:pt x="768043" y="2151390"/>
                  </a:lnTo>
                  <a:lnTo>
                    <a:pt x="764938" y="2131211"/>
                  </a:lnTo>
                  <a:lnTo>
                    <a:pt x="757798" y="2114136"/>
                  </a:lnTo>
                  <a:lnTo>
                    <a:pt x="748485" y="2103581"/>
                  </a:lnTo>
                  <a:lnTo>
                    <a:pt x="757798" y="2084644"/>
                  </a:lnTo>
                  <a:lnTo>
                    <a:pt x="772389" y="2071915"/>
                  </a:lnTo>
                  <a:lnTo>
                    <a:pt x="790084" y="2062291"/>
                  </a:lnTo>
                  <a:lnTo>
                    <a:pt x="808711" y="2053909"/>
                  </a:lnTo>
                  <a:lnTo>
                    <a:pt x="824234" y="2042423"/>
                  </a:lnTo>
                  <a:lnTo>
                    <a:pt x="835720" y="2019140"/>
                  </a:lnTo>
                  <a:lnTo>
                    <a:pt x="837893" y="1996787"/>
                  </a:lnTo>
                  <a:lnTo>
                    <a:pt x="831684" y="1974435"/>
                  </a:lnTo>
                  <a:lnTo>
                    <a:pt x="824544" y="1952083"/>
                  </a:lnTo>
                  <a:lnTo>
                    <a:pt x="817404" y="1931904"/>
                  </a:lnTo>
                  <a:lnTo>
                    <a:pt x="810263" y="1909552"/>
                  </a:lnTo>
                  <a:lnTo>
                    <a:pt x="807159" y="1887200"/>
                  </a:lnTo>
                  <a:lnTo>
                    <a:pt x="812437" y="1862985"/>
                  </a:lnTo>
                  <a:lnTo>
                    <a:pt x="827027" y="1837529"/>
                  </a:lnTo>
                  <a:lnTo>
                    <a:pt x="845654" y="1815177"/>
                  </a:lnTo>
                  <a:lnTo>
                    <a:pt x="867385" y="1794066"/>
                  </a:lnTo>
                  <a:lnTo>
                    <a:pt x="890358" y="1776060"/>
                  </a:lnTo>
                  <a:lnTo>
                    <a:pt x="912090" y="1757123"/>
                  </a:lnTo>
                  <a:lnTo>
                    <a:pt x="931958" y="1736944"/>
                  </a:lnTo>
                  <a:lnTo>
                    <a:pt x="945618" y="1718938"/>
                  </a:lnTo>
                  <a:lnTo>
                    <a:pt x="958036" y="1696586"/>
                  </a:lnTo>
                  <a:lnTo>
                    <a:pt x="968591" y="1674234"/>
                  </a:lnTo>
                  <a:lnTo>
                    <a:pt x="975731" y="1655297"/>
                  </a:lnTo>
                  <a:lnTo>
                    <a:pt x="979767" y="1642569"/>
                  </a:lnTo>
                  <a:lnTo>
                    <a:pt x="979767" y="1631393"/>
                  </a:lnTo>
                  <a:lnTo>
                    <a:pt x="985044" y="1621769"/>
                  </a:lnTo>
                  <a:lnTo>
                    <a:pt x="985044" y="1618665"/>
                  </a:lnTo>
                  <a:lnTo>
                    <a:pt x="963313" y="1621769"/>
                  </a:lnTo>
                  <a:lnTo>
                    <a:pt x="939409" y="1627046"/>
                  </a:lnTo>
                  <a:lnTo>
                    <a:pt x="914263" y="1633255"/>
                  </a:lnTo>
                  <a:lnTo>
                    <a:pt x="895636" y="1641637"/>
                  </a:lnTo>
                  <a:lnTo>
                    <a:pt x="880114" y="1640706"/>
                  </a:lnTo>
                  <a:lnTo>
                    <a:pt x="874836" y="1634497"/>
                  </a:lnTo>
                  <a:lnTo>
                    <a:pt x="872663" y="1629220"/>
                  </a:lnTo>
                  <a:lnTo>
                    <a:pt x="872663" y="1623942"/>
                  </a:lnTo>
                  <a:lnTo>
                    <a:pt x="872663" y="1616491"/>
                  </a:lnTo>
                  <a:lnTo>
                    <a:pt x="868627" y="1611214"/>
                  </a:lnTo>
                  <a:lnTo>
                    <a:pt x="854036" y="1599727"/>
                  </a:lnTo>
                  <a:lnTo>
                    <a:pt x="836341" y="1589172"/>
                  </a:lnTo>
                  <a:lnTo>
                    <a:pt x="819577" y="1577686"/>
                  </a:lnTo>
                  <a:lnTo>
                    <a:pt x="809022" y="1564957"/>
                  </a:lnTo>
                  <a:lnTo>
                    <a:pt x="804986" y="1553471"/>
                  </a:lnTo>
                  <a:lnTo>
                    <a:pt x="802813" y="1545089"/>
                  </a:lnTo>
                  <a:lnTo>
                    <a:pt x="799708" y="1533602"/>
                  </a:lnTo>
                  <a:lnTo>
                    <a:pt x="797535" y="1530498"/>
                  </a:lnTo>
                  <a:lnTo>
                    <a:pt x="792258" y="1526152"/>
                  </a:lnTo>
                  <a:lnTo>
                    <a:pt x="786980" y="1523047"/>
                  </a:lnTo>
                  <a:lnTo>
                    <a:pt x="782944" y="1517770"/>
                  </a:lnTo>
                  <a:lnTo>
                    <a:pt x="779840" y="1513423"/>
                  </a:lnTo>
                  <a:lnTo>
                    <a:pt x="779840" y="1476480"/>
                  </a:lnTo>
                  <a:lnTo>
                    <a:pt x="777667" y="1471203"/>
                  </a:lnTo>
                  <a:lnTo>
                    <a:pt x="772389" y="1466856"/>
                  </a:lnTo>
                  <a:lnTo>
                    <a:pt x="768353" y="1463752"/>
                  </a:lnTo>
                  <a:lnTo>
                    <a:pt x="763076" y="1459406"/>
                  </a:lnTo>
                  <a:lnTo>
                    <a:pt x="759971" y="1456301"/>
                  </a:lnTo>
                  <a:lnTo>
                    <a:pt x="750658" y="1436122"/>
                  </a:lnTo>
                  <a:lnTo>
                    <a:pt x="743518" y="1415943"/>
                  </a:lnTo>
                  <a:lnTo>
                    <a:pt x="736377" y="1393591"/>
                  </a:lnTo>
                  <a:lnTo>
                    <a:pt x="724891" y="1374654"/>
                  </a:lnTo>
                  <a:lnTo>
                    <a:pt x="712473" y="1357580"/>
                  </a:lnTo>
                  <a:lnTo>
                    <a:pt x="712473" y="1350129"/>
                  </a:lnTo>
                  <a:lnTo>
                    <a:pt x="716509" y="1350129"/>
                  </a:lnTo>
                  <a:lnTo>
                    <a:pt x="719613" y="1357580"/>
                  </a:lnTo>
                  <a:lnTo>
                    <a:pt x="723649" y="1363788"/>
                  </a:lnTo>
                  <a:lnTo>
                    <a:pt x="726753" y="1366893"/>
                  </a:lnTo>
                  <a:lnTo>
                    <a:pt x="730789" y="1369066"/>
                  </a:lnTo>
                  <a:lnTo>
                    <a:pt x="733894" y="1371239"/>
                  </a:lnTo>
                  <a:lnTo>
                    <a:pt x="737930" y="1372170"/>
                  </a:lnTo>
                  <a:lnTo>
                    <a:pt x="738861" y="1376517"/>
                  </a:lnTo>
                  <a:lnTo>
                    <a:pt x="745070" y="1378690"/>
                  </a:lnTo>
                  <a:lnTo>
                    <a:pt x="755625" y="1386141"/>
                  </a:lnTo>
                  <a:lnTo>
                    <a:pt x="762765" y="1396696"/>
                  </a:lnTo>
                  <a:lnTo>
                    <a:pt x="768043" y="1409424"/>
                  </a:lnTo>
                  <a:lnTo>
                    <a:pt x="774252" y="1423084"/>
                  </a:lnTo>
                  <a:lnTo>
                    <a:pt x="779529" y="1435812"/>
                  </a:lnTo>
                  <a:lnTo>
                    <a:pt x="799398" y="1448540"/>
                  </a:lnTo>
                  <a:lnTo>
                    <a:pt x="804675" y="1459095"/>
                  </a:lnTo>
                  <a:lnTo>
                    <a:pt x="806848" y="1472755"/>
                  </a:lnTo>
                  <a:lnTo>
                    <a:pt x="809022" y="1485483"/>
                  </a:lnTo>
                  <a:lnTo>
                    <a:pt x="812126" y="1496038"/>
                  </a:lnTo>
                  <a:lnTo>
                    <a:pt x="824544" y="1510940"/>
                  </a:lnTo>
                  <a:lnTo>
                    <a:pt x="838204" y="1525841"/>
                  </a:lnTo>
                  <a:lnTo>
                    <a:pt x="850621" y="1542916"/>
                  </a:lnTo>
                  <a:lnTo>
                    <a:pt x="859935" y="1560922"/>
                  </a:lnTo>
                  <a:lnTo>
                    <a:pt x="860866" y="1572408"/>
                  </a:lnTo>
                  <a:lnTo>
                    <a:pt x="860866" y="1582963"/>
                  </a:lnTo>
                  <a:lnTo>
                    <a:pt x="863039" y="1594450"/>
                  </a:lnTo>
                  <a:lnTo>
                    <a:pt x="868317" y="1605005"/>
                  </a:lnTo>
                  <a:lnTo>
                    <a:pt x="870490" y="1609351"/>
                  </a:lnTo>
                  <a:lnTo>
                    <a:pt x="872663" y="1611524"/>
                  </a:lnTo>
                  <a:lnTo>
                    <a:pt x="874836" y="1612456"/>
                  </a:lnTo>
                  <a:lnTo>
                    <a:pt x="875767" y="1612456"/>
                  </a:lnTo>
                  <a:lnTo>
                    <a:pt x="879803" y="1614629"/>
                  </a:lnTo>
                  <a:lnTo>
                    <a:pt x="889117" y="1614629"/>
                  </a:lnTo>
                  <a:lnTo>
                    <a:pt x="901534" y="1611524"/>
                  </a:lnTo>
                  <a:lnTo>
                    <a:pt x="913952" y="1604074"/>
                  </a:lnTo>
                  <a:lnTo>
                    <a:pt x="928543" y="1597865"/>
                  </a:lnTo>
                  <a:lnTo>
                    <a:pt x="946239" y="1592587"/>
                  </a:lnTo>
                  <a:lnTo>
                    <a:pt x="963003" y="1589483"/>
                  </a:lnTo>
                  <a:lnTo>
                    <a:pt x="979767" y="1582032"/>
                  </a:lnTo>
                  <a:lnTo>
                    <a:pt x="992185" y="1572408"/>
                  </a:lnTo>
                  <a:lnTo>
                    <a:pt x="1002740" y="1560922"/>
                  </a:lnTo>
                  <a:lnTo>
                    <a:pt x="1016399" y="1553471"/>
                  </a:lnTo>
                  <a:lnTo>
                    <a:pt x="1039372" y="1553471"/>
                  </a:lnTo>
                  <a:lnTo>
                    <a:pt x="1039372" y="1544468"/>
                  </a:lnTo>
                  <a:lnTo>
                    <a:pt x="1057999" y="1531740"/>
                  </a:lnTo>
                  <a:lnTo>
                    <a:pt x="1075694" y="1520253"/>
                  </a:lnTo>
                  <a:lnTo>
                    <a:pt x="1075694" y="1500074"/>
                  </a:lnTo>
                  <a:lnTo>
                    <a:pt x="1089354" y="1494797"/>
                  </a:lnTo>
                  <a:lnTo>
                    <a:pt x="1095563" y="1487346"/>
                  </a:lnTo>
                  <a:lnTo>
                    <a:pt x="1101772" y="1477722"/>
                  </a:lnTo>
                  <a:lnTo>
                    <a:pt x="1108912" y="1468098"/>
                  </a:lnTo>
                  <a:lnTo>
                    <a:pt x="1087181" y="1450092"/>
                  </a:lnTo>
                  <a:lnTo>
                    <a:pt x="1060172" y="1435191"/>
                  </a:lnTo>
                  <a:lnTo>
                    <a:pt x="1057999" y="1420290"/>
                  </a:lnTo>
                  <a:lnTo>
                    <a:pt x="1055826" y="1401352"/>
                  </a:lnTo>
                  <a:lnTo>
                    <a:pt x="1035958" y="1416254"/>
                  </a:lnTo>
                  <a:lnTo>
                    <a:pt x="1019193" y="1435191"/>
                  </a:lnTo>
                  <a:lnTo>
                    <a:pt x="1008638" y="1435191"/>
                  </a:lnTo>
                  <a:lnTo>
                    <a:pt x="999325" y="1437364"/>
                  </a:lnTo>
                  <a:lnTo>
                    <a:pt x="992185" y="1438295"/>
                  </a:lnTo>
                  <a:lnTo>
                    <a:pt x="990011" y="1433018"/>
                  </a:lnTo>
                  <a:lnTo>
                    <a:pt x="989080" y="1427740"/>
                  </a:lnTo>
                  <a:lnTo>
                    <a:pt x="989080" y="1422463"/>
                  </a:lnTo>
                  <a:lnTo>
                    <a:pt x="986907" y="1416254"/>
                  </a:lnTo>
                  <a:lnTo>
                    <a:pt x="984734" y="1410976"/>
                  </a:lnTo>
                  <a:lnTo>
                    <a:pt x="979456" y="1408803"/>
                  </a:lnTo>
                  <a:lnTo>
                    <a:pt x="977283" y="1408803"/>
                  </a:lnTo>
                  <a:lnTo>
                    <a:pt x="975110" y="1408803"/>
                  </a:lnTo>
                  <a:lnTo>
                    <a:pt x="975110" y="1410976"/>
                  </a:lnTo>
                  <a:lnTo>
                    <a:pt x="974179" y="1413149"/>
                  </a:lnTo>
                  <a:lnTo>
                    <a:pt x="972006" y="1418427"/>
                  </a:lnTo>
                  <a:lnTo>
                    <a:pt x="964865" y="1407872"/>
                  </a:lnTo>
                  <a:lnTo>
                    <a:pt x="957725" y="1392970"/>
                  </a:lnTo>
                  <a:lnTo>
                    <a:pt x="948412" y="1375896"/>
                  </a:lnTo>
                  <a:lnTo>
                    <a:pt x="943134" y="1358821"/>
                  </a:lnTo>
                  <a:lnTo>
                    <a:pt x="939098" y="1343920"/>
                  </a:lnTo>
                  <a:lnTo>
                    <a:pt x="946239" y="1343920"/>
                  </a:lnTo>
                  <a:lnTo>
                    <a:pt x="950274" y="1343920"/>
                  </a:lnTo>
                  <a:lnTo>
                    <a:pt x="952448" y="1343920"/>
                  </a:lnTo>
                  <a:lnTo>
                    <a:pt x="953379" y="1343920"/>
                  </a:lnTo>
                  <a:lnTo>
                    <a:pt x="955552" y="1343920"/>
                  </a:lnTo>
                  <a:lnTo>
                    <a:pt x="967039" y="1353544"/>
                  </a:lnTo>
                  <a:lnTo>
                    <a:pt x="972316" y="1363167"/>
                  </a:lnTo>
                  <a:lnTo>
                    <a:pt x="975421" y="1373723"/>
                  </a:lnTo>
                  <a:lnTo>
                    <a:pt x="984734" y="1381173"/>
                  </a:lnTo>
                  <a:lnTo>
                    <a:pt x="997152" y="1388624"/>
                  </a:lnTo>
                  <a:lnTo>
                    <a:pt x="1008638" y="1393902"/>
                  </a:lnTo>
                  <a:lnTo>
                    <a:pt x="1019193" y="1401352"/>
                  </a:lnTo>
                  <a:lnTo>
                    <a:pt x="1031611" y="1401352"/>
                  </a:lnTo>
                  <a:lnTo>
                    <a:pt x="1040925" y="1400421"/>
                  </a:lnTo>
                  <a:lnTo>
                    <a:pt x="1048065" y="1398248"/>
                  </a:lnTo>
                  <a:lnTo>
                    <a:pt x="1059551" y="1393902"/>
                  </a:lnTo>
                  <a:lnTo>
                    <a:pt x="1066692" y="1407561"/>
                  </a:lnTo>
                  <a:lnTo>
                    <a:pt x="1071969" y="1418116"/>
                  </a:lnTo>
                  <a:lnTo>
                    <a:pt x="1102082" y="1420290"/>
                  </a:lnTo>
                  <a:lnTo>
                    <a:pt x="1133438" y="1422463"/>
                  </a:lnTo>
                  <a:lnTo>
                    <a:pt x="1164793" y="1422463"/>
                  </a:lnTo>
                  <a:lnTo>
                    <a:pt x="1194906" y="1418116"/>
                  </a:lnTo>
                  <a:lnTo>
                    <a:pt x="1206392" y="1429603"/>
                  </a:lnTo>
                  <a:lnTo>
                    <a:pt x="1218810" y="1437985"/>
                  </a:lnTo>
                  <a:lnTo>
                    <a:pt x="1231228" y="1447609"/>
                  </a:lnTo>
                  <a:lnTo>
                    <a:pt x="1238368" y="1458164"/>
                  </a:lnTo>
                  <a:lnTo>
                    <a:pt x="1235264" y="1471824"/>
                  </a:lnTo>
                  <a:lnTo>
                    <a:pt x="1238368" y="1474928"/>
                  </a:lnTo>
                  <a:lnTo>
                    <a:pt x="1242404" y="1479274"/>
                  </a:lnTo>
                  <a:lnTo>
                    <a:pt x="1247681" y="1482379"/>
                  </a:lnTo>
                  <a:lnTo>
                    <a:pt x="1251717" y="1486725"/>
                  </a:lnTo>
                  <a:lnTo>
                    <a:pt x="1262273" y="1487656"/>
                  </a:lnTo>
                  <a:lnTo>
                    <a:pt x="1271586" y="1487656"/>
                  </a:lnTo>
                  <a:lnTo>
                    <a:pt x="1284004" y="1486725"/>
                  </a:lnTo>
                  <a:lnTo>
                    <a:pt x="1288039" y="1524910"/>
                  </a:lnTo>
                  <a:lnTo>
                    <a:pt x="1296422" y="1556575"/>
                  </a:lnTo>
                  <a:lnTo>
                    <a:pt x="1308840" y="1586068"/>
                  </a:lnTo>
                  <a:lnTo>
                    <a:pt x="1327466" y="1613697"/>
                  </a:lnTo>
                  <a:lnTo>
                    <a:pt x="1327466" y="1615870"/>
                  </a:lnTo>
                  <a:lnTo>
                    <a:pt x="1325293" y="1618044"/>
                  </a:lnTo>
                  <a:lnTo>
                    <a:pt x="1323120" y="1621148"/>
                  </a:lnTo>
                  <a:lnTo>
                    <a:pt x="1322188" y="1625494"/>
                  </a:lnTo>
                  <a:lnTo>
                    <a:pt x="1323120" y="1628599"/>
                  </a:lnTo>
                  <a:lnTo>
                    <a:pt x="1329329" y="1645673"/>
                  </a:lnTo>
                  <a:lnTo>
                    <a:pt x="1339884" y="1665852"/>
                  </a:lnTo>
                  <a:lnTo>
                    <a:pt x="1351370" y="1678581"/>
                  </a:lnTo>
                  <a:lnTo>
                    <a:pt x="1352302" y="1680754"/>
                  </a:lnTo>
                  <a:lnTo>
                    <a:pt x="1354475" y="1680754"/>
                  </a:lnTo>
                  <a:lnTo>
                    <a:pt x="1356648" y="1682927"/>
                  </a:lnTo>
                  <a:lnTo>
                    <a:pt x="1358821" y="1682927"/>
                  </a:lnTo>
                  <a:lnTo>
                    <a:pt x="1378690" y="1658712"/>
                  </a:lnTo>
                  <a:lnTo>
                    <a:pt x="1391108" y="1633255"/>
                  </a:lnTo>
                  <a:lnTo>
                    <a:pt x="1400421" y="1601590"/>
                  </a:lnTo>
                  <a:lnTo>
                    <a:pt x="1403525" y="1564647"/>
                  </a:lnTo>
                  <a:lnTo>
                    <a:pt x="1415943" y="1557196"/>
                  </a:lnTo>
                  <a:lnTo>
                    <a:pt x="1425257" y="1547572"/>
                  </a:lnTo>
                  <a:lnTo>
                    <a:pt x="1434570" y="1540122"/>
                  </a:lnTo>
                  <a:lnTo>
                    <a:pt x="1451334" y="1540122"/>
                  </a:lnTo>
                  <a:lnTo>
                    <a:pt x="1463752" y="1507214"/>
                  </a:lnTo>
                  <a:lnTo>
                    <a:pt x="1470892" y="1501937"/>
                  </a:lnTo>
                  <a:lnTo>
                    <a:pt x="1478032" y="1499764"/>
                  </a:lnTo>
                  <a:lnTo>
                    <a:pt x="1485172" y="1499764"/>
                  </a:lnTo>
                  <a:lnTo>
                    <a:pt x="1488277" y="1497591"/>
                  </a:lnTo>
                  <a:lnTo>
                    <a:pt x="1493555" y="1490140"/>
                  </a:lnTo>
                  <a:lnTo>
                    <a:pt x="1497590" y="1475239"/>
                  </a:lnTo>
                  <a:lnTo>
                    <a:pt x="1512181" y="1475239"/>
                  </a:lnTo>
                  <a:lnTo>
                    <a:pt x="1526772" y="1477412"/>
                  </a:lnTo>
                  <a:lnTo>
                    <a:pt x="1543536" y="1475239"/>
                  </a:lnTo>
                  <a:lnTo>
                    <a:pt x="1544468" y="1473065"/>
                  </a:lnTo>
                  <a:lnTo>
                    <a:pt x="1546641" y="1472134"/>
                  </a:lnTo>
                  <a:lnTo>
                    <a:pt x="1548814" y="1467788"/>
                  </a:lnTo>
                  <a:lnTo>
                    <a:pt x="1550987" y="1465615"/>
                  </a:lnTo>
                  <a:lnTo>
                    <a:pt x="1554092" y="1462510"/>
                  </a:lnTo>
                  <a:lnTo>
                    <a:pt x="1565578" y="1480516"/>
                  </a:lnTo>
                  <a:lnTo>
                    <a:pt x="1573960" y="1495418"/>
                  </a:lnTo>
                  <a:lnTo>
                    <a:pt x="1585447" y="1509077"/>
                  </a:lnTo>
                  <a:lnTo>
                    <a:pt x="1592587" y="1523979"/>
                  </a:lnTo>
                  <a:lnTo>
                    <a:pt x="1597864" y="1541984"/>
                  </a:lnTo>
                  <a:lnTo>
                    <a:pt x="1597864" y="1564337"/>
                  </a:lnTo>
                  <a:lnTo>
                    <a:pt x="1600037" y="1566509"/>
                  </a:lnTo>
                  <a:lnTo>
                    <a:pt x="1600969" y="1566509"/>
                  </a:lnTo>
                  <a:lnTo>
                    <a:pt x="1600969" y="1567441"/>
                  </a:lnTo>
                  <a:lnTo>
                    <a:pt x="1603142" y="1567441"/>
                  </a:lnTo>
                  <a:lnTo>
                    <a:pt x="1610282" y="1567441"/>
                  </a:lnTo>
                  <a:lnTo>
                    <a:pt x="1617422" y="1566509"/>
                  </a:lnTo>
                  <a:lnTo>
                    <a:pt x="1621458" y="1564337"/>
                  </a:lnTo>
                  <a:lnTo>
                    <a:pt x="1626736" y="1559990"/>
                  </a:lnTo>
                  <a:lnTo>
                    <a:pt x="1629840" y="1556886"/>
                  </a:lnTo>
                  <a:lnTo>
                    <a:pt x="1641327" y="1569614"/>
                  </a:lnTo>
                  <a:lnTo>
                    <a:pt x="1648467" y="1586688"/>
                  </a:lnTo>
                  <a:lnTo>
                    <a:pt x="1650640" y="1606867"/>
                  </a:lnTo>
                  <a:lnTo>
                    <a:pt x="1650640" y="1629220"/>
                  </a:lnTo>
                  <a:lnTo>
                    <a:pt x="1650640" y="1649399"/>
                  </a:lnTo>
                  <a:lnTo>
                    <a:pt x="1650640" y="1668336"/>
                  </a:lnTo>
                  <a:lnTo>
                    <a:pt x="1653745" y="1683237"/>
                  </a:lnTo>
                  <a:lnTo>
                    <a:pt x="1653745" y="1686342"/>
                  </a:lnTo>
                  <a:lnTo>
                    <a:pt x="1663058" y="1683237"/>
                  </a:lnTo>
                  <a:lnTo>
                    <a:pt x="1663058" y="1686342"/>
                  </a:lnTo>
                  <a:lnTo>
                    <a:pt x="1672371" y="1699070"/>
                  </a:lnTo>
                  <a:lnTo>
                    <a:pt x="1677649" y="1713971"/>
                  </a:lnTo>
                  <a:lnTo>
                    <a:pt x="1682927" y="1728873"/>
                  </a:lnTo>
                  <a:lnTo>
                    <a:pt x="1686962" y="1745947"/>
                  </a:lnTo>
                  <a:lnTo>
                    <a:pt x="1693171" y="1760849"/>
                  </a:lnTo>
                  <a:lnTo>
                    <a:pt x="1702485" y="1768299"/>
                  </a:lnTo>
                  <a:lnTo>
                    <a:pt x="1704658" y="1770472"/>
                  </a:lnTo>
                  <a:lnTo>
                    <a:pt x="1715213" y="1775750"/>
                  </a:lnTo>
                  <a:lnTo>
                    <a:pt x="1726699" y="1785374"/>
                  </a:lnTo>
                  <a:lnTo>
                    <a:pt x="1737255" y="1785374"/>
                  </a:lnTo>
                  <a:lnTo>
                    <a:pt x="1736323" y="1758986"/>
                  </a:lnTo>
                  <a:lnTo>
                    <a:pt x="1729183" y="1733529"/>
                  </a:lnTo>
                  <a:lnTo>
                    <a:pt x="1717696" y="1711177"/>
                  </a:lnTo>
                  <a:lnTo>
                    <a:pt x="1703106" y="1696276"/>
                  </a:lnTo>
                  <a:lnTo>
                    <a:pt x="1700001" y="1694103"/>
                  </a:lnTo>
                  <a:lnTo>
                    <a:pt x="1695965" y="1694103"/>
                  </a:lnTo>
                  <a:lnTo>
                    <a:pt x="1692861" y="1694103"/>
                  </a:lnTo>
                  <a:lnTo>
                    <a:pt x="1688825" y="1694103"/>
                  </a:lnTo>
                  <a:lnTo>
                    <a:pt x="1687894" y="1691930"/>
                  </a:lnTo>
                  <a:lnTo>
                    <a:pt x="1681685" y="1681374"/>
                  </a:lnTo>
                  <a:lnTo>
                    <a:pt x="1680753" y="1671751"/>
                  </a:lnTo>
                  <a:lnTo>
                    <a:pt x="1676718" y="1664300"/>
                  </a:lnTo>
                  <a:lnTo>
                    <a:pt x="1667404" y="1659022"/>
                  </a:lnTo>
                  <a:lnTo>
                    <a:pt x="1676718" y="1634808"/>
                  </a:lnTo>
                  <a:lnTo>
                    <a:pt x="1683858" y="1605315"/>
                  </a:lnTo>
                  <a:lnTo>
                    <a:pt x="1700622" y="1618975"/>
                  </a:lnTo>
                  <a:lnTo>
                    <a:pt x="1716144" y="1631703"/>
                  </a:lnTo>
                  <a:lnTo>
                    <a:pt x="1730735" y="1644431"/>
                  </a:lnTo>
                  <a:lnTo>
                    <a:pt x="1742222" y="1659333"/>
                  </a:lnTo>
                  <a:lnTo>
                    <a:pt x="1747499" y="1679512"/>
                  </a:lnTo>
                  <a:lnTo>
                    <a:pt x="1754640" y="1679512"/>
                  </a:lnTo>
                  <a:lnTo>
                    <a:pt x="1815176" y="1629841"/>
                  </a:lnTo>
                  <a:lnTo>
                    <a:pt x="1813003" y="1600348"/>
                  </a:lnTo>
                  <a:lnTo>
                    <a:pt x="1807726" y="1576133"/>
                  </a:lnTo>
                  <a:lnTo>
                    <a:pt x="1796239" y="1558128"/>
                  </a:lnTo>
                  <a:lnTo>
                    <a:pt x="1783822" y="1541053"/>
                  </a:lnTo>
                  <a:lnTo>
                    <a:pt x="1767057" y="1525220"/>
                  </a:lnTo>
                  <a:lnTo>
                    <a:pt x="1769230" y="1510319"/>
                  </a:lnTo>
                  <a:lnTo>
                    <a:pt x="1774508" y="1500695"/>
                  </a:lnTo>
                  <a:lnTo>
                    <a:pt x="1780717" y="1495418"/>
                  </a:lnTo>
                  <a:lnTo>
                    <a:pt x="1787857" y="1489209"/>
                  </a:lnTo>
                  <a:lnTo>
                    <a:pt x="1794066" y="1480827"/>
                  </a:lnTo>
                  <a:lnTo>
                    <a:pt x="1800275" y="1480827"/>
                  </a:lnTo>
                  <a:lnTo>
                    <a:pt x="1805553" y="1481758"/>
                  </a:lnTo>
                  <a:lnTo>
                    <a:pt x="1807726" y="1481758"/>
                  </a:lnTo>
                  <a:lnTo>
                    <a:pt x="1810830" y="1483931"/>
                  </a:lnTo>
                  <a:lnTo>
                    <a:pt x="1813003" y="1488277"/>
                  </a:lnTo>
                  <a:lnTo>
                    <a:pt x="1816108" y="1493555"/>
                  </a:lnTo>
                  <a:lnTo>
                    <a:pt x="1818281" y="1496659"/>
                  </a:lnTo>
                  <a:lnTo>
                    <a:pt x="1816108" y="1501006"/>
                  </a:lnTo>
                  <a:lnTo>
                    <a:pt x="1815176" y="1504110"/>
                  </a:lnTo>
                  <a:lnTo>
                    <a:pt x="1811141" y="1506283"/>
                  </a:lnTo>
                  <a:lnTo>
                    <a:pt x="1808036" y="1506283"/>
                  </a:lnTo>
                  <a:lnTo>
                    <a:pt x="1804000" y="1508456"/>
                  </a:lnTo>
                  <a:lnTo>
                    <a:pt x="1804000" y="1518080"/>
                  </a:lnTo>
                  <a:lnTo>
                    <a:pt x="1804000" y="1523358"/>
                  </a:lnTo>
                  <a:lnTo>
                    <a:pt x="1806173" y="1528635"/>
                  </a:lnTo>
                  <a:lnTo>
                    <a:pt x="1808346" y="1533913"/>
                  </a:lnTo>
                  <a:lnTo>
                    <a:pt x="1811451" y="1532981"/>
                  </a:lnTo>
                  <a:lnTo>
                    <a:pt x="1813624" y="1532981"/>
                  </a:lnTo>
                  <a:lnTo>
                    <a:pt x="1815797" y="1532981"/>
                  </a:lnTo>
                  <a:lnTo>
                    <a:pt x="1816729" y="1530808"/>
                  </a:lnTo>
                  <a:lnTo>
                    <a:pt x="1818902" y="1530808"/>
                  </a:lnTo>
                  <a:lnTo>
                    <a:pt x="1826042" y="1526462"/>
                  </a:lnTo>
                  <a:lnTo>
                    <a:pt x="1830078" y="1523358"/>
                  </a:lnTo>
                  <a:lnTo>
                    <a:pt x="1831009" y="1521184"/>
                  </a:lnTo>
                  <a:lnTo>
                    <a:pt x="1835045" y="1518080"/>
                  </a:lnTo>
                  <a:lnTo>
                    <a:pt x="1838150" y="1513734"/>
                  </a:lnTo>
                  <a:lnTo>
                    <a:pt x="1837218" y="1508456"/>
                  </a:lnTo>
                  <a:lnTo>
                    <a:pt x="1837218" y="1503179"/>
                  </a:lnTo>
                  <a:lnTo>
                    <a:pt x="1835045" y="1501006"/>
                  </a:lnTo>
                  <a:lnTo>
                    <a:pt x="1835045" y="1498832"/>
                  </a:lnTo>
                  <a:lnTo>
                    <a:pt x="1835045" y="1495728"/>
                  </a:lnTo>
                  <a:lnTo>
                    <a:pt x="1835045" y="1491382"/>
                  </a:lnTo>
                  <a:lnTo>
                    <a:pt x="1835045" y="1483931"/>
                  </a:lnTo>
                  <a:lnTo>
                    <a:pt x="1862054" y="1478653"/>
                  </a:lnTo>
                  <a:lnTo>
                    <a:pt x="1891236" y="1469030"/>
                  </a:lnTo>
                  <a:lnTo>
                    <a:pt x="1916382" y="1458474"/>
                  </a:lnTo>
                  <a:lnTo>
                    <a:pt x="1940286" y="1443573"/>
                  </a:lnTo>
                  <a:lnTo>
                    <a:pt x="1958913" y="1423394"/>
                  </a:lnTo>
                  <a:lnTo>
                    <a:pt x="1967295" y="1408493"/>
                  </a:lnTo>
                  <a:lnTo>
                    <a:pt x="1974435" y="1394833"/>
                  </a:lnTo>
                  <a:lnTo>
                    <a:pt x="1981575" y="1379932"/>
                  </a:lnTo>
                  <a:lnTo>
                    <a:pt x="1993993" y="1371550"/>
                  </a:lnTo>
                  <a:lnTo>
                    <a:pt x="1993993" y="1351992"/>
                  </a:lnTo>
                  <a:lnTo>
                    <a:pt x="1993062" y="1329639"/>
                  </a:lnTo>
                  <a:lnTo>
                    <a:pt x="1989026" y="1309460"/>
                  </a:lnTo>
                  <a:lnTo>
                    <a:pt x="1981886" y="1289281"/>
                  </a:lnTo>
                  <a:lnTo>
                    <a:pt x="1973504" y="1274380"/>
                  </a:lnTo>
                  <a:lnTo>
                    <a:pt x="1958913" y="1264756"/>
                  </a:lnTo>
                  <a:lnTo>
                    <a:pt x="1964190" y="1252028"/>
                  </a:lnTo>
                  <a:lnTo>
                    <a:pt x="1969468" y="1244577"/>
                  </a:lnTo>
                  <a:lnTo>
                    <a:pt x="1976608" y="1237127"/>
                  </a:lnTo>
                  <a:lnTo>
                    <a:pt x="1983748" y="1227503"/>
                  </a:lnTo>
                  <a:lnTo>
                    <a:pt x="2003617" y="1227503"/>
                  </a:lnTo>
                  <a:lnTo>
                    <a:pt x="2003617" y="1214774"/>
                  </a:lnTo>
                  <a:lnTo>
                    <a:pt x="1998339" y="1214774"/>
                  </a:lnTo>
                  <a:lnTo>
                    <a:pt x="1987784" y="1209497"/>
                  </a:lnTo>
                  <a:lnTo>
                    <a:pt x="1978471" y="1209497"/>
                  </a:lnTo>
                  <a:lnTo>
                    <a:pt x="1969157" y="1212601"/>
                  </a:lnTo>
                  <a:lnTo>
                    <a:pt x="1958602" y="1218810"/>
                  </a:lnTo>
                  <a:lnTo>
                    <a:pt x="1954567" y="1212601"/>
                  </a:lnTo>
                  <a:lnTo>
                    <a:pt x="1951462" y="1209497"/>
                  </a:lnTo>
                  <a:lnTo>
                    <a:pt x="1947426" y="1205151"/>
                  </a:lnTo>
                  <a:lnTo>
                    <a:pt x="1942149" y="1202046"/>
                  </a:lnTo>
                  <a:lnTo>
                    <a:pt x="1935008" y="1197700"/>
                  </a:lnTo>
                  <a:lnTo>
                    <a:pt x="1942149" y="1184972"/>
                  </a:lnTo>
                  <a:lnTo>
                    <a:pt x="1954567" y="1174416"/>
                  </a:lnTo>
                  <a:lnTo>
                    <a:pt x="1966985" y="1164793"/>
                  </a:lnTo>
                  <a:lnTo>
                    <a:pt x="1978471" y="1153306"/>
                  </a:lnTo>
                  <a:lnTo>
                    <a:pt x="1983748" y="1155479"/>
                  </a:lnTo>
                  <a:lnTo>
                    <a:pt x="1987784" y="1155479"/>
                  </a:lnTo>
                  <a:lnTo>
                    <a:pt x="1990889" y="1157652"/>
                  </a:lnTo>
                  <a:lnTo>
                    <a:pt x="1993993" y="1157652"/>
                  </a:lnTo>
                  <a:lnTo>
                    <a:pt x="1990889" y="1165103"/>
                  </a:lnTo>
                  <a:lnTo>
                    <a:pt x="1988716" y="1168208"/>
                  </a:lnTo>
                  <a:lnTo>
                    <a:pt x="1987784" y="1174416"/>
                  </a:lnTo>
                  <a:lnTo>
                    <a:pt x="1985611" y="1177521"/>
                  </a:lnTo>
                  <a:lnTo>
                    <a:pt x="1983438" y="1182799"/>
                  </a:lnTo>
                  <a:lnTo>
                    <a:pt x="1983438" y="1187145"/>
                  </a:lnTo>
                  <a:lnTo>
                    <a:pt x="1995856" y="1181867"/>
                  </a:lnTo>
                  <a:lnTo>
                    <a:pt x="2010447" y="1175658"/>
                  </a:lnTo>
                  <a:lnTo>
                    <a:pt x="2022865" y="1172554"/>
                  </a:lnTo>
                  <a:lnTo>
                    <a:pt x="2034351" y="1174727"/>
                  </a:lnTo>
                  <a:lnTo>
                    <a:pt x="2043664" y="1174727"/>
                  </a:lnTo>
                  <a:lnTo>
                    <a:pt x="2039629" y="1182178"/>
                  </a:lnTo>
                  <a:lnTo>
                    <a:pt x="2037456" y="1187455"/>
                  </a:lnTo>
                  <a:lnTo>
                    <a:pt x="2034351" y="1192733"/>
                  </a:lnTo>
                  <a:lnTo>
                    <a:pt x="2030315" y="1198010"/>
                  </a:lnTo>
                  <a:lnTo>
                    <a:pt x="2034351" y="1204219"/>
                  </a:lnTo>
                  <a:lnTo>
                    <a:pt x="2037456" y="1205151"/>
                  </a:lnTo>
                  <a:lnTo>
                    <a:pt x="2039629" y="1207324"/>
                  </a:lnTo>
                  <a:lnTo>
                    <a:pt x="2041802" y="1207324"/>
                  </a:lnTo>
                  <a:lnTo>
                    <a:pt x="2044906" y="1207324"/>
                  </a:lnTo>
                  <a:lnTo>
                    <a:pt x="2048942" y="1207324"/>
                  </a:lnTo>
                  <a:lnTo>
                    <a:pt x="2054220" y="1207324"/>
                  </a:lnTo>
                  <a:lnTo>
                    <a:pt x="2054220" y="1218810"/>
                  </a:lnTo>
                  <a:lnTo>
                    <a:pt x="2052046" y="1233712"/>
                  </a:lnTo>
                  <a:lnTo>
                    <a:pt x="2052046" y="1246440"/>
                  </a:lnTo>
                  <a:lnTo>
                    <a:pt x="2054220" y="1254822"/>
                  </a:lnTo>
                  <a:lnTo>
                    <a:pt x="2054220" y="1264446"/>
                  </a:lnTo>
                  <a:lnTo>
                    <a:pt x="2078124" y="1261341"/>
                  </a:lnTo>
                  <a:lnTo>
                    <a:pt x="2092715" y="1255132"/>
                  </a:lnTo>
                  <a:lnTo>
                    <a:pt x="2099855" y="1247682"/>
                  </a:lnTo>
                  <a:lnTo>
                    <a:pt x="2102960" y="1239300"/>
                  </a:lnTo>
                  <a:lnTo>
                    <a:pt x="2100787" y="1226571"/>
                  </a:lnTo>
                  <a:lnTo>
                    <a:pt x="2097682" y="1215085"/>
                  </a:lnTo>
                  <a:lnTo>
                    <a:pt x="2090542" y="1202357"/>
                  </a:lnTo>
                  <a:lnTo>
                    <a:pt x="2085264" y="1189628"/>
                  </a:lnTo>
                  <a:lnTo>
                    <a:pt x="2078124" y="1178142"/>
                  </a:lnTo>
                  <a:lnTo>
                    <a:pt x="2074088" y="1167587"/>
                  </a:lnTo>
                  <a:lnTo>
                    <a:pt x="2078124" y="1165414"/>
                  </a:lnTo>
                  <a:lnTo>
                    <a:pt x="2081228" y="1165414"/>
                  </a:lnTo>
                  <a:lnTo>
                    <a:pt x="2083402" y="1165414"/>
                  </a:lnTo>
                  <a:lnTo>
                    <a:pt x="2085575" y="1163241"/>
                  </a:lnTo>
                  <a:lnTo>
                    <a:pt x="2087748" y="1163241"/>
                  </a:lnTo>
                  <a:lnTo>
                    <a:pt x="2098303" y="1155790"/>
                  </a:lnTo>
                  <a:lnTo>
                    <a:pt x="2105443" y="1145235"/>
                  </a:lnTo>
                  <a:lnTo>
                    <a:pt x="2110721" y="1133748"/>
                  </a:lnTo>
                  <a:lnTo>
                    <a:pt x="2117861" y="1123193"/>
                  </a:lnTo>
                  <a:lnTo>
                    <a:pt x="2127175" y="1113569"/>
                  </a:lnTo>
                  <a:lnTo>
                    <a:pt x="2137730" y="1111396"/>
                  </a:lnTo>
                  <a:lnTo>
                    <a:pt x="2149216" y="1111396"/>
                  </a:lnTo>
                  <a:lnTo>
                    <a:pt x="2161634" y="1113569"/>
                  </a:lnTo>
                  <a:lnTo>
                    <a:pt x="2174052" y="1110465"/>
                  </a:lnTo>
                  <a:lnTo>
                    <a:pt x="2178088" y="1106118"/>
                  </a:lnTo>
                  <a:lnTo>
                    <a:pt x="2185228" y="1096495"/>
                  </a:lnTo>
                  <a:lnTo>
                    <a:pt x="2195783" y="1083766"/>
                  </a:lnTo>
                  <a:lnTo>
                    <a:pt x="2208201" y="1071038"/>
                  </a:lnTo>
                  <a:lnTo>
                    <a:pt x="2219687" y="1056137"/>
                  </a:lnTo>
                  <a:lnTo>
                    <a:pt x="2230242" y="1043408"/>
                  </a:lnTo>
                  <a:lnTo>
                    <a:pt x="2239556" y="1031922"/>
                  </a:lnTo>
                  <a:lnTo>
                    <a:pt x="2243592" y="1028817"/>
                  </a:lnTo>
                  <a:lnTo>
                    <a:pt x="2250732" y="1011743"/>
                  </a:lnTo>
                  <a:lnTo>
                    <a:pt x="2256010" y="999015"/>
                  </a:lnTo>
                  <a:lnTo>
                    <a:pt x="2263150" y="986286"/>
                  </a:lnTo>
                  <a:lnTo>
                    <a:pt x="2273705" y="974800"/>
                  </a:lnTo>
                  <a:lnTo>
                    <a:pt x="2270600" y="962072"/>
                  </a:lnTo>
                  <a:lnTo>
                    <a:pt x="2266565" y="952448"/>
                  </a:lnTo>
                  <a:lnTo>
                    <a:pt x="2263460" y="942824"/>
                  </a:lnTo>
                  <a:lnTo>
                    <a:pt x="2263460" y="932269"/>
                  </a:lnTo>
                  <a:lnTo>
                    <a:pt x="2265633" y="922645"/>
                  </a:lnTo>
                  <a:lnTo>
                    <a:pt x="2270911" y="917367"/>
                  </a:lnTo>
                  <a:lnTo>
                    <a:pt x="2273084" y="912090"/>
                  </a:lnTo>
                  <a:lnTo>
                    <a:pt x="2270911" y="902466"/>
                  </a:lnTo>
                  <a:lnTo>
                    <a:pt x="2266875" y="887565"/>
                  </a:lnTo>
                  <a:lnTo>
                    <a:pt x="2263771" y="877941"/>
                  </a:lnTo>
                  <a:lnTo>
                    <a:pt x="2258493" y="870490"/>
                  </a:lnTo>
                  <a:lnTo>
                    <a:pt x="2251353" y="862108"/>
                  </a:lnTo>
                  <a:lnTo>
                    <a:pt x="2242039" y="862108"/>
                  </a:lnTo>
                  <a:lnTo>
                    <a:pt x="2236762" y="862108"/>
                  </a:lnTo>
                  <a:lnTo>
                    <a:pt x="2230553" y="863039"/>
                  </a:lnTo>
                  <a:lnTo>
                    <a:pt x="2227448" y="865213"/>
                  </a:lnTo>
                  <a:lnTo>
                    <a:pt x="2223413" y="869559"/>
                  </a:lnTo>
                  <a:lnTo>
                    <a:pt x="2216272" y="867386"/>
                  </a:lnTo>
                  <a:lnTo>
                    <a:pt x="2213168" y="865213"/>
                  </a:lnTo>
                  <a:lnTo>
                    <a:pt x="2209132" y="862108"/>
                  </a:lnTo>
                  <a:lnTo>
                    <a:pt x="2208201" y="857762"/>
                  </a:lnTo>
                  <a:lnTo>
                    <a:pt x="2206028" y="854657"/>
                  </a:lnTo>
                  <a:lnTo>
                    <a:pt x="2203854" y="848448"/>
                  </a:lnTo>
                  <a:lnTo>
                    <a:pt x="2188332" y="848448"/>
                  </a:lnTo>
                  <a:lnTo>
                    <a:pt x="2188332" y="837893"/>
                  </a:lnTo>
                  <a:lnTo>
                    <a:pt x="2200750" y="828269"/>
                  </a:lnTo>
                  <a:lnTo>
                    <a:pt x="2206028" y="820819"/>
                  </a:lnTo>
                  <a:lnTo>
                    <a:pt x="2211305" y="812437"/>
                  </a:lnTo>
                  <a:lnTo>
                    <a:pt x="2218446" y="804986"/>
                  </a:lnTo>
                  <a:lnTo>
                    <a:pt x="2247627" y="795362"/>
                  </a:lnTo>
                  <a:lnTo>
                    <a:pt x="2256941" y="785738"/>
                  </a:lnTo>
                  <a:lnTo>
                    <a:pt x="2264081" y="773010"/>
                  </a:lnTo>
                  <a:lnTo>
                    <a:pt x="2271221" y="760282"/>
                  </a:lnTo>
                  <a:lnTo>
                    <a:pt x="2278361" y="746622"/>
                  </a:lnTo>
                  <a:lnTo>
                    <a:pt x="2290779" y="736067"/>
                  </a:lnTo>
                  <a:lnTo>
                    <a:pt x="2305370" y="726443"/>
                  </a:lnTo>
                  <a:lnTo>
                    <a:pt x="2317788" y="713715"/>
                  </a:lnTo>
                  <a:lnTo>
                    <a:pt x="2354110" y="718993"/>
                  </a:lnTo>
                  <a:lnTo>
                    <a:pt x="2363424" y="730479"/>
                  </a:lnTo>
                  <a:lnTo>
                    <a:pt x="2375841" y="732652"/>
                  </a:lnTo>
                  <a:lnTo>
                    <a:pt x="2390432" y="726443"/>
                  </a:lnTo>
                  <a:lnTo>
                    <a:pt x="2407196" y="723339"/>
                  </a:lnTo>
                  <a:lnTo>
                    <a:pt x="2407196" y="743518"/>
                  </a:lnTo>
                  <a:lnTo>
                    <a:pt x="2422719" y="743518"/>
                  </a:lnTo>
                  <a:lnTo>
                    <a:pt x="2439483" y="741345"/>
                  </a:lnTo>
                  <a:lnTo>
                    <a:pt x="2451901" y="739171"/>
                  </a:lnTo>
                  <a:lnTo>
                    <a:pt x="2463387" y="733894"/>
                  </a:lnTo>
                  <a:lnTo>
                    <a:pt x="2463387" y="730789"/>
                  </a:lnTo>
                  <a:lnTo>
                    <a:pt x="2461214" y="726443"/>
                  </a:lnTo>
                  <a:lnTo>
                    <a:pt x="2459041" y="721166"/>
                  </a:lnTo>
                  <a:lnTo>
                    <a:pt x="2458110" y="718061"/>
                  </a:lnTo>
                  <a:lnTo>
                    <a:pt x="2458110" y="713715"/>
                  </a:lnTo>
                  <a:lnTo>
                    <a:pt x="2458110" y="710610"/>
                  </a:lnTo>
                  <a:lnTo>
                    <a:pt x="2463387" y="700987"/>
                  </a:lnTo>
                  <a:lnTo>
                    <a:pt x="2473942" y="688258"/>
                  </a:lnTo>
                  <a:lnTo>
                    <a:pt x="2485429" y="674599"/>
                  </a:lnTo>
                  <a:lnTo>
                    <a:pt x="2497847" y="664044"/>
                  </a:lnTo>
                  <a:lnTo>
                    <a:pt x="2507160" y="658766"/>
                  </a:lnTo>
                  <a:lnTo>
                    <a:pt x="2510265" y="656593"/>
                  </a:lnTo>
                  <a:lnTo>
                    <a:pt x="2515542" y="658766"/>
                  </a:lnTo>
                  <a:lnTo>
                    <a:pt x="2519578" y="659697"/>
                  </a:lnTo>
                  <a:lnTo>
                    <a:pt x="2524855" y="661871"/>
                  </a:lnTo>
                  <a:lnTo>
                    <a:pt x="2530133" y="666217"/>
                  </a:lnTo>
                  <a:lnTo>
                    <a:pt x="2530133" y="669321"/>
                  </a:lnTo>
                  <a:lnTo>
                    <a:pt x="2529202" y="673667"/>
                  </a:lnTo>
                  <a:lnTo>
                    <a:pt x="2529202" y="674599"/>
                  </a:lnTo>
                  <a:lnTo>
                    <a:pt x="2529202" y="676772"/>
                  </a:lnTo>
                  <a:lnTo>
                    <a:pt x="2527028" y="678945"/>
                  </a:lnTo>
                  <a:lnTo>
                    <a:pt x="2527028" y="684223"/>
                  </a:lnTo>
                  <a:lnTo>
                    <a:pt x="2529202" y="688569"/>
                  </a:lnTo>
                  <a:lnTo>
                    <a:pt x="2529202" y="689500"/>
                  </a:lnTo>
                  <a:lnTo>
                    <a:pt x="2530133" y="695709"/>
                  </a:lnTo>
                  <a:lnTo>
                    <a:pt x="2546897" y="688258"/>
                  </a:lnTo>
                  <a:lnTo>
                    <a:pt x="2559315" y="678635"/>
                  </a:lnTo>
                  <a:lnTo>
                    <a:pt x="2568628" y="665906"/>
                  </a:lnTo>
                  <a:lnTo>
                    <a:pt x="2577942" y="651005"/>
                  </a:lnTo>
                  <a:lnTo>
                    <a:pt x="2587255" y="637345"/>
                  </a:lnTo>
                  <a:lnTo>
                    <a:pt x="2588186" y="636414"/>
                  </a:lnTo>
                  <a:lnTo>
                    <a:pt x="2590359" y="634241"/>
                  </a:lnTo>
                  <a:lnTo>
                    <a:pt x="2593464" y="632068"/>
                  </a:lnTo>
                  <a:lnTo>
                    <a:pt x="2595637" y="634241"/>
                  </a:lnTo>
                  <a:lnTo>
                    <a:pt x="2595637" y="636414"/>
                  </a:lnTo>
                  <a:lnTo>
                    <a:pt x="2597810" y="636414"/>
                  </a:lnTo>
                  <a:lnTo>
                    <a:pt x="2597810" y="637345"/>
                  </a:lnTo>
                  <a:lnTo>
                    <a:pt x="2592533" y="651005"/>
                  </a:lnTo>
                  <a:lnTo>
                    <a:pt x="2588497" y="665906"/>
                  </a:lnTo>
                  <a:lnTo>
                    <a:pt x="2583219" y="678635"/>
                  </a:lnTo>
                  <a:lnTo>
                    <a:pt x="2570802" y="688258"/>
                  </a:lnTo>
                  <a:lnTo>
                    <a:pt x="2558384" y="696640"/>
                  </a:lnTo>
                  <a:lnTo>
                    <a:pt x="2546897" y="706264"/>
                  </a:lnTo>
                  <a:lnTo>
                    <a:pt x="2532306" y="728616"/>
                  </a:lnTo>
                  <a:lnTo>
                    <a:pt x="2517715" y="750968"/>
                  </a:lnTo>
                  <a:lnTo>
                    <a:pt x="2510575" y="758419"/>
                  </a:lnTo>
                  <a:lnTo>
                    <a:pt x="2500020" y="761524"/>
                  </a:lnTo>
                  <a:lnTo>
                    <a:pt x="2490706" y="765870"/>
                  </a:lnTo>
                  <a:lnTo>
                    <a:pt x="2483566" y="771147"/>
                  </a:lnTo>
                  <a:lnTo>
                    <a:pt x="2476426" y="786049"/>
                  </a:lnTo>
                  <a:lnTo>
                    <a:pt x="2478599" y="798777"/>
                  </a:lnTo>
                  <a:lnTo>
                    <a:pt x="2483877" y="808401"/>
                  </a:lnTo>
                  <a:lnTo>
                    <a:pt x="2480772" y="815852"/>
                  </a:lnTo>
                  <a:lnTo>
                    <a:pt x="2478599" y="821129"/>
                  </a:lnTo>
                  <a:lnTo>
                    <a:pt x="2473322" y="825475"/>
                  </a:lnTo>
                  <a:lnTo>
                    <a:pt x="2469286" y="828580"/>
                  </a:lnTo>
                  <a:lnTo>
                    <a:pt x="2464008" y="832926"/>
                  </a:lnTo>
                  <a:lnTo>
                    <a:pt x="2461835" y="865833"/>
                  </a:lnTo>
                  <a:lnTo>
                    <a:pt x="2464008" y="893463"/>
                  </a:lnTo>
                  <a:lnTo>
                    <a:pt x="2473322" y="917678"/>
                  </a:lnTo>
                  <a:lnTo>
                    <a:pt x="2487912" y="937857"/>
                  </a:lnTo>
                  <a:lnTo>
                    <a:pt x="2487912" y="943134"/>
                  </a:lnTo>
                  <a:lnTo>
                    <a:pt x="2494121" y="943134"/>
                  </a:lnTo>
                  <a:lnTo>
                    <a:pt x="2498157" y="922955"/>
                  </a:lnTo>
                  <a:lnTo>
                    <a:pt x="2510575" y="922955"/>
                  </a:lnTo>
                  <a:lnTo>
                    <a:pt x="2515852" y="904950"/>
                  </a:lnTo>
                  <a:lnTo>
                    <a:pt x="2522993" y="890048"/>
                  </a:lnTo>
                  <a:lnTo>
                    <a:pt x="2527028" y="890048"/>
                  </a:lnTo>
                  <a:lnTo>
                    <a:pt x="2529202" y="890048"/>
                  </a:lnTo>
                  <a:lnTo>
                    <a:pt x="2530133" y="890048"/>
                  </a:lnTo>
                  <a:lnTo>
                    <a:pt x="2534169" y="890048"/>
                  </a:lnTo>
                  <a:lnTo>
                    <a:pt x="2537273" y="890048"/>
                  </a:lnTo>
                  <a:lnTo>
                    <a:pt x="2539446" y="875147"/>
                  </a:lnTo>
                  <a:lnTo>
                    <a:pt x="2541620" y="867696"/>
                  </a:lnTo>
                  <a:lnTo>
                    <a:pt x="2546897" y="860245"/>
                  </a:lnTo>
                  <a:lnTo>
                    <a:pt x="2554037" y="848759"/>
                  </a:lnTo>
                  <a:lnTo>
                    <a:pt x="2566455" y="848759"/>
                  </a:lnTo>
                  <a:lnTo>
                    <a:pt x="2566455" y="840377"/>
                  </a:lnTo>
                  <a:lnTo>
                    <a:pt x="2566455" y="832926"/>
                  </a:lnTo>
                  <a:lnTo>
                    <a:pt x="2568628" y="827649"/>
                  </a:lnTo>
                  <a:lnTo>
                    <a:pt x="2570802" y="821440"/>
                  </a:lnTo>
                  <a:lnTo>
                    <a:pt x="2572975" y="820508"/>
                  </a:lnTo>
                  <a:lnTo>
                    <a:pt x="2573906" y="818335"/>
                  </a:lnTo>
                  <a:lnTo>
                    <a:pt x="2576079" y="818335"/>
                  </a:lnTo>
                  <a:lnTo>
                    <a:pt x="2578252" y="818335"/>
                  </a:lnTo>
                  <a:lnTo>
                    <a:pt x="2583530" y="818335"/>
                  </a:lnTo>
                  <a:lnTo>
                    <a:pt x="2580425" y="794120"/>
                  </a:lnTo>
                  <a:lnTo>
                    <a:pt x="2580425" y="766491"/>
                  </a:lnTo>
                  <a:lnTo>
                    <a:pt x="2581356" y="742276"/>
                  </a:lnTo>
                  <a:lnTo>
                    <a:pt x="2590670" y="719924"/>
                  </a:lnTo>
                  <a:lnTo>
                    <a:pt x="2595948" y="718993"/>
                  </a:lnTo>
                  <a:lnTo>
                    <a:pt x="2607434" y="716819"/>
                  </a:lnTo>
                  <a:lnTo>
                    <a:pt x="2619852" y="716819"/>
                  </a:lnTo>
                  <a:lnTo>
                    <a:pt x="2629165" y="716819"/>
                  </a:lnTo>
                  <a:lnTo>
                    <a:pt x="2634443" y="714646"/>
                  </a:lnTo>
                  <a:lnTo>
                    <a:pt x="2634443" y="707196"/>
                  </a:lnTo>
                  <a:lnTo>
                    <a:pt x="2639720" y="704091"/>
                  </a:lnTo>
                  <a:lnTo>
                    <a:pt x="2646861" y="699745"/>
                  </a:lnTo>
                  <a:lnTo>
                    <a:pt x="2656174" y="697572"/>
                  </a:lnTo>
                  <a:lnTo>
                    <a:pt x="2663314" y="696640"/>
                  </a:lnTo>
                  <a:lnTo>
                    <a:pt x="2666419" y="701918"/>
                  </a:lnTo>
                  <a:lnTo>
                    <a:pt x="2672628" y="707196"/>
                  </a:lnTo>
                  <a:lnTo>
                    <a:pt x="2677905" y="711542"/>
                  </a:lnTo>
                  <a:lnTo>
                    <a:pt x="2685045" y="709369"/>
                  </a:lnTo>
                  <a:lnTo>
                    <a:pt x="2692186" y="705022"/>
                  </a:lnTo>
                  <a:lnTo>
                    <a:pt x="2702741" y="701918"/>
                  </a:lnTo>
                  <a:lnTo>
                    <a:pt x="2717332" y="699745"/>
                  </a:lnTo>
                  <a:lnTo>
                    <a:pt x="2724472" y="689190"/>
                  </a:lnTo>
                  <a:lnTo>
                    <a:pt x="2728508" y="677703"/>
                  </a:lnTo>
                  <a:lnTo>
                    <a:pt x="2729439" y="662802"/>
                  </a:lnTo>
                  <a:lnTo>
                    <a:pt x="2744030" y="657524"/>
                  </a:lnTo>
                  <a:lnTo>
                    <a:pt x="2757690" y="652247"/>
                  </a:lnTo>
                  <a:lnTo>
                    <a:pt x="2768245" y="644796"/>
                  </a:lnTo>
                  <a:lnTo>
                    <a:pt x="2773522" y="629895"/>
                  </a:lnTo>
                  <a:lnTo>
                    <a:pt x="2782836" y="632068"/>
                  </a:lnTo>
                  <a:lnTo>
                    <a:pt x="2789976" y="632999"/>
                  </a:lnTo>
                  <a:lnTo>
                    <a:pt x="2795254" y="637345"/>
                  </a:lnTo>
                  <a:lnTo>
                    <a:pt x="2802394" y="642623"/>
                  </a:lnTo>
                  <a:lnTo>
                    <a:pt x="2807671" y="640450"/>
                  </a:lnTo>
                  <a:lnTo>
                    <a:pt x="2811707" y="640450"/>
                  </a:lnTo>
                  <a:lnTo>
                    <a:pt x="2813880" y="638277"/>
                  </a:lnTo>
                  <a:lnTo>
                    <a:pt x="2816985" y="638277"/>
                  </a:lnTo>
                  <a:lnTo>
                    <a:pt x="2811707" y="612820"/>
                  </a:lnTo>
                  <a:lnTo>
                    <a:pt x="2800221" y="590468"/>
                  </a:lnTo>
                  <a:lnTo>
                    <a:pt x="2789666" y="577740"/>
                  </a:lnTo>
                  <a:lnTo>
                    <a:pt x="2792770" y="572462"/>
                  </a:lnTo>
                  <a:lnTo>
                    <a:pt x="2794943" y="570289"/>
                  </a:lnTo>
                  <a:lnTo>
                    <a:pt x="2797116" y="568116"/>
                  </a:lnTo>
                  <a:lnTo>
                    <a:pt x="2799290" y="568116"/>
                  </a:lnTo>
                  <a:lnTo>
                    <a:pt x="2800221" y="568116"/>
                  </a:lnTo>
                  <a:lnTo>
                    <a:pt x="2802394" y="570289"/>
                  </a:lnTo>
                  <a:lnTo>
                    <a:pt x="2804567" y="570289"/>
                  </a:lnTo>
                  <a:lnTo>
                    <a:pt x="2806740" y="570289"/>
                  </a:lnTo>
                  <a:lnTo>
                    <a:pt x="2809845" y="570289"/>
                  </a:lnTo>
                  <a:lnTo>
                    <a:pt x="2813880" y="568116"/>
                  </a:lnTo>
                  <a:lnTo>
                    <a:pt x="2822263" y="560665"/>
                  </a:lnTo>
                  <a:lnTo>
                    <a:pt x="2826298" y="547937"/>
                  </a:lnTo>
                  <a:lnTo>
                    <a:pt x="2829403" y="533036"/>
                  </a:lnTo>
                  <a:lnTo>
                    <a:pt x="2829403" y="520307"/>
                  </a:lnTo>
                  <a:lnTo>
                    <a:pt x="2833439" y="525585"/>
                  </a:lnTo>
                  <a:lnTo>
                    <a:pt x="2838716" y="533036"/>
                  </a:lnTo>
                  <a:lnTo>
                    <a:pt x="2842752" y="540486"/>
                  </a:lnTo>
                  <a:lnTo>
                    <a:pt x="2845856" y="538313"/>
                  </a:lnTo>
                  <a:lnTo>
                    <a:pt x="2848029" y="538313"/>
                  </a:lnTo>
                  <a:lnTo>
                    <a:pt x="2850203" y="538313"/>
                  </a:lnTo>
                  <a:lnTo>
                    <a:pt x="2851134" y="536140"/>
                  </a:lnTo>
                  <a:lnTo>
                    <a:pt x="2853307" y="536140"/>
                  </a:lnTo>
                  <a:lnTo>
                    <a:pt x="2860447" y="536140"/>
                  </a:lnTo>
                  <a:lnTo>
                    <a:pt x="2864483" y="538313"/>
                  </a:lnTo>
                  <a:lnTo>
                    <a:pt x="2865414" y="540486"/>
                  </a:lnTo>
                  <a:lnTo>
                    <a:pt x="2869450" y="542659"/>
                  </a:lnTo>
                  <a:lnTo>
                    <a:pt x="2872555" y="543591"/>
                  </a:lnTo>
                  <a:lnTo>
                    <a:pt x="2872555" y="557250"/>
                  </a:lnTo>
                  <a:lnTo>
                    <a:pt x="2887146" y="560355"/>
                  </a:lnTo>
                  <a:lnTo>
                    <a:pt x="2898632" y="565632"/>
                  </a:lnTo>
                  <a:lnTo>
                    <a:pt x="2905772" y="577119"/>
                  </a:lnTo>
                  <a:lnTo>
                    <a:pt x="2912913" y="577119"/>
                  </a:lnTo>
                  <a:lnTo>
                    <a:pt x="2916017" y="577119"/>
                  </a:lnTo>
                  <a:lnTo>
                    <a:pt x="2920053" y="577119"/>
                  </a:lnTo>
                  <a:lnTo>
                    <a:pt x="2923158" y="574946"/>
                  </a:lnTo>
                  <a:lnTo>
                    <a:pt x="2925330" y="572773"/>
                  </a:lnTo>
                  <a:lnTo>
                    <a:pt x="2928435" y="567495"/>
                  </a:lnTo>
                  <a:lnTo>
                    <a:pt x="2930608" y="564390"/>
                  </a:lnTo>
                  <a:lnTo>
                    <a:pt x="2930608" y="562217"/>
                  </a:lnTo>
                  <a:lnTo>
                    <a:pt x="2928435" y="557871"/>
                  </a:lnTo>
                  <a:lnTo>
                    <a:pt x="2927503" y="556940"/>
                  </a:lnTo>
                  <a:lnTo>
                    <a:pt x="2925330" y="554767"/>
                  </a:lnTo>
                  <a:lnTo>
                    <a:pt x="2921295" y="552594"/>
                  </a:lnTo>
                  <a:lnTo>
                    <a:pt x="2923468" y="547316"/>
                  </a:lnTo>
                  <a:lnTo>
                    <a:pt x="2925641" y="542038"/>
                  </a:lnTo>
                  <a:lnTo>
                    <a:pt x="2927814" y="539865"/>
                  </a:lnTo>
                  <a:lnTo>
                    <a:pt x="2930919" y="535519"/>
                  </a:lnTo>
                  <a:lnTo>
                    <a:pt x="2933092" y="532415"/>
                  </a:lnTo>
                  <a:lnTo>
                    <a:pt x="2969414" y="532415"/>
                  </a:lnTo>
                  <a:lnTo>
                    <a:pt x="2965999" y="516271"/>
                  </a:lnTo>
                  <a:close/>
                  <a:moveTo>
                    <a:pt x="758729" y="1039993"/>
                  </a:moveTo>
                  <a:lnTo>
                    <a:pt x="776425" y="1034716"/>
                  </a:lnTo>
                  <a:lnTo>
                    <a:pt x="791016" y="1027265"/>
                  </a:lnTo>
                  <a:lnTo>
                    <a:pt x="791016" y="1030370"/>
                  </a:lnTo>
                  <a:lnTo>
                    <a:pt x="791016" y="1034716"/>
                  </a:lnTo>
                  <a:lnTo>
                    <a:pt x="791016" y="1039993"/>
                  </a:lnTo>
                  <a:lnTo>
                    <a:pt x="788843" y="1045271"/>
                  </a:lnTo>
                  <a:lnTo>
                    <a:pt x="785738" y="1050549"/>
                  </a:lnTo>
                  <a:lnTo>
                    <a:pt x="785738" y="1057999"/>
                  </a:lnTo>
                  <a:lnTo>
                    <a:pt x="774252" y="1057999"/>
                  </a:lnTo>
                  <a:lnTo>
                    <a:pt x="765870" y="1057068"/>
                  </a:lnTo>
                  <a:lnTo>
                    <a:pt x="758729" y="1054895"/>
                  </a:lnTo>
                  <a:lnTo>
                    <a:pt x="758729" y="1039993"/>
                  </a:lnTo>
                  <a:close/>
                  <a:moveTo>
                    <a:pt x="644175" y="1152064"/>
                  </a:moveTo>
                  <a:lnTo>
                    <a:pt x="645106" y="1151133"/>
                  </a:lnTo>
                  <a:lnTo>
                    <a:pt x="645106" y="1148960"/>
                  </a:lnTo>
                  <a:lnTo>
                    <a:pt x="647279" y="1148960"/>
                  </a:lnTo>
                  <a:lnTo>
                    <a:pt x="649453" y="1146787"/>
                  </a:lnTo>
                  <a:lnTo>
                    <a:pt x="651626" y="1144614"/>
                  </a:lnTo>
                  <a:lnTo>
                    <a:pt x="666217" y="1144614"/>
                  </a:lnTo>
                  <a:lnTo>
                    <a:pt x="662181" y="1148960"/>
                  </a:lnTo>
                  <a:lnTo>
                    <a:pt x="659076" y="1151133"/>
                  </a:lnTo>
                  <a:lnTo>
                    <a:pt x="655041" y="1152064"/>
                  </a:lnTo>
                  <a:lnTo>
                    <a:pt x="651936" y="1154238"/>
                  </a:lnTo>
                  <a:lnTo>
                    <a:pt x="645727" y="1156411"/>
                  </a:lnTo>
                  <a:lnTo>
                    <a:pt x="642623" y="1156411"/>
                  </a:lnTo>
                  <a:lnTo>
                    <a:pt x="644175" y="1152064"/>
                  </a:lnTo>
                  <a:close/>
                  <a:moveTo>
                    <a:pt x="765870" y="1265377"/>
                  </a:moveTo>
                  <a:lnTo>
                    <a:pt x="759661" y="1282452"/>
                  </a:lnTo>
                  <a:lnTo>
                    <a:pt x="752520" y="1300457"/>
                  </a:lnTo>
                  <a:lnTo>
                    <a:pt x="751589" y="1315359"/>
                  </a:lnTo>
                  <a:lnTo>
                    <a:pt x="737930" y="1319705"/>
                  </a:lnTo>
                  <a:lnTo>
                    <a:pt x="725512" y="1320636"/>
                  </a:lnTo>
                  <a:lnTo>
                    <a:pt x="714957" y="1315359"/>
                  </a:lnTo>
                  <a:lnTo>
                    <a:pt x="701297" y="1312254"/>
                  </a:lnTo>
                  <a:lnTo>
                    <a:pt x="696019" y="1312254"/>
                  </a:lnTo>
                  <a:lnTo>
                    <a:pt x="692915" y="1312254"/>
                  </a:lnTo>
                  <a:lnTo>
                    <a:pt x="688879" y="1313186"/>
                  </a:lnTo>
                  <a:lnTo>
                    <a:pt x="685775" y="1317532"/>
                  </a:lnTo>
                  <a:lnTo>
                    <a:pt x="683602" y="1319705"/>
                  </a:lnTo>
                  <a:lnTo>
                    <a:pt x="681428" y="1322810"/>
                  </a:lnTo>
                  <a:lnTo>
                    <a:pt x="678324" y="1324983"/>
                  </a:lnTo>
                  <a:lnTo>
                    <a:pt x="673046" y="1322810"/>
                  </a:lnTo>
                  <a:lnTo>
                    <a:pt x="661560" y="1320636"/>
                  </a:lnTo>
                  <a:lnTo>
                    <a:pt x="646969" y="1319705"/>
                  </a:lnTo>
                  <a:lnTo>
                    <a:pt x="632378" y="1315359"/>
                  </a:lnTo>
                  <a:lnTo>
                    <a:pt x="617787" y="1313186"/>
                  </a:lnTo>
                  <a:lnTo>
                    <a:pt x="610647" y="1312254"/>
                  </a:lnTo>
                  <a:lnTo>
                    <a:pt x="596056" y="1306046"/>
                  </a:lnTo>
                  <a:lnTo>
                    <a:pt x="581465" y="1298595"/>
                  </a:lnTo>
                  <a:lnTo>
                    <a:pt x="566874" y="1295490"/>
                  </a:lnTo>
                  <a:lnTo>
                    <a:pt x="551352" y="1298595"/>
                  </a:lnTo>
                  <a:lnTo>
                    <a:pt x="539865" y="1306046"/>
                  </a:lnTo>
                  <a:lnTo>
                    <a:pt x="536761" y="1315669"/>
                  </a:lnTo>
                  <a:lnTo>
                    <a:pt x="532725" y="1325293"/>
                  </a:lnTo>
                  <a:lnTo>
                    <a:pt x="530552" y="1335848"/>
                  </a:lnTo>
                  <a:lnTo>
                    <a:pt x="523411" y="1334917"/>
                  </a:lnTo>
                  <a:lnTo>
                    <a:pt x="510994" y="1330571"/>
                  </a:lnTo>
                  <a:lnTo>
                    <a:pt x="496403" y="1327466"/>
                  </a:lnTo>
                  <a:lnTo>
                    <a:pt x="485848" y="1323120"/>
                  </a:lnTo>
                  <a:lnTo>
                    <a:pt x="478707" y="1320016"/>
                  </a:lnTo>
                  <a:lnTo>
                    <a:pt x="474671" y="1305114"/>
                  </a:lnTo>
                  <a:lnTo>
                    <a:pt x="460081" y="1297664"/>
                  </a:lnTo>
                  <a:lnTo>
                    <a:pt x="445490" y="1295490"/>
                  </a:lnTo>
                  <a:lnTo>
                    <a:pt x="430899" y="1295490"/>
                  </a:lnTo>
                  <a:lnTo>
                    <a:pt x="418481" y="1291144"/>
                  </a:lnTo>
                  <a:lnTo>
                    <a:pt x="415376" y="1288040"/>
                  </a:lnTo>
                  <a:lnTo>
                    <a:pt x="413203" y="1285867"/>
                  </a:lnTo>
                  <a:lnTo>
                    <a:pt x="409167" y="1282762"/>
                  </a:lnTo>
                  <a:lnTo>
                    <a:pt x="408236" y="1278416"/>
                  </a:lnTo>
                  <a:lnTo>
                    <a:pt x="402027" y="1275311"/>
                  </a:lnTo>
                  <a:lnTo>
                    <a:pt x="406063" y="1256374"/>
                  </a:lnTo>
                  <a:lnTo>
                    <a:pt x="409167" y="1238368"/>
                  </a:lnTo>
                  <a:lnTo>
                    <a:pt x="415376" y="1221294"/>
                  </a:lnTo>
                  <a:lnTo>
                    <a:pt x="410720" y="1221294"/>
                  </a:lnTo>
                  <a:lnTo>
                    <a:pt x="401406" y="1219121"/>
                  </a:lnTo>
                  <a:lnTo>
                    <a:pt x="381538" y="1218189"/>
                  </a:lnTo>
                  <a:lnTo>
                    <a:pt x="358565" y="1218189"/>
                  </a:lnTo>
                  <a:lnTo>
                    <a:pt x="330314" y="1218189"/>
                  </a:lnTo>
                  <a:lnTo>
                    <a:pt x="305168" y="1219121"/>
                  </a:lnTo>
                  <a:lnTo>
                    <a:pt x="281264" y="1223467"/>
                  </a:lnTo>
                  <a:lnTo>
                    <a:pt x="265742" y="1226571"/>
                  </a:lnTo>
                  <a:lnTo>
                    <a:pt x="254255" y="1234022"/>
                  </a:lnTo>
                  <a:lnTo>
                    <a:pt x="239664" y="1243646"/>
                  </a:lnTo>
                  <a:lnTo>
                    <a:pt x="225073" y="1251097"/>
                  </a:lnTo>
                  <a:lnTo>
                    <a:pt x="174160" y="1243646"/>
                  </a:lnTo>
                  <a:lnTo>
                    <a:pt x="174160" y="1234022"/>
                  </a:lnTo>
                  <a:lnTo>
                    <a:pt x="180369" y="1233091"/>
                  </a:lnTo>
                  <a:lnTo>
                    <a:pt x="183473" y="1230918"/>
                  </a:lnTo>
                  <a:lnTo>
                    <a:pt x="187509" y="1228744"/>
                  </a:lnTo>
                  <a:lnTo>
                    <a:pt x="190614" y="1226571"/>
                  </a:lnTo>
                  <a:lnTo>
                    <a:pt x="192787" y="1226571"/>
                  </a:lnTo>
                  <a:lnTo>
                    <a:pt x="195891" y="1228744"/>
                  </a:lnTo>
                  <a:lnTo>
                    <a:pt x="199927" y="1230918"/>
                  </a:lnTo>
                  <a:lnTo>
                    <a:pt x="205205" y="1233091"/>
                  </a:lnTo>
                  <a:lnTo>
                    <a:pt x="208309" y="1233091"/>
                  </a:lnTo>
                  <a:lnTo>
                    <a:pt x="214518" y="1230918"/>
                  </a:lnTo>
                  <a:lnTo>
                    <a:pt x="219796" y="1225640"/>
                  </a:lnTo>
                  <a:lnTo>
                    <a:pt x="222900" y="1219431"/>
                  </a:lnTo>
                  <a:lnTo>
                    <a:pt x="226936" y="1216327"/>
                  </a:lnTo>
                  <a:lnTo>
                    <a:pt x="232213" y="1211980"/>
                  </a:lnTo>
                  <a:lnTo>
                    <a:pt x="244631" y="1211049"/>
                  </a:lnTo>
                  <a:lnTo>
                    <a:pt x="244631" y="1204840"/>
                  </a:lnTo>
                  <a:lnTo>
                    <a:pt x="244631" y="1202978"/>
                  </a:lnTo>
                  <a:lnTo>
                    <a:pt x="244631" y="1200804"/>
                  </a:lnTo>
                  <a:lnTo>
                    <a:pt x="244631" y="1196458"/>
                  </a:lnTo>
                  <a:lnTo>
                    <a:pt x="248667" y="1195527"/>
                  </a:lnTo>
                  <a:lnTo>
                    <a:pt x="250840" y="1193354"/>
                  </a:lnTo>
                  <a:lnTo>
                    <a:pt x="251771" y="1191181"/>
                  </a:lnTo>
                  <a:lnTo>
                    <a:pt x="253945" y="1191181"/>
                  </a:lnTo>
                  <a:lnTo>
                    <a:pt x="256118" y="1189007"/>
                  </a:lnTo>
                  <a:lnTo>
                    <a:pt x="261395" y="1189007"/>
                  </a:lnTo>
                  <a:lnTo>
                    <a:pt x="259222" y="1185903"/>
                  </a:lnTo>
                  <a:lnTo>
                    <a:pt x="256118" y="1181557"/>
                  </a:lnTo>
                  <a:lnTo>
                    <a:pt x="253945" y="1180625"/>
                  </a:lnTo>
                  <a:lnTo>
                    <a:pt x="251771" y="1178452"/>
                  </a:lnTo>
                  <a:lnTo>
                    <a:pt x="251771" y="1174106"/>
                  </a:lnTo>
                  <a:lnTo>
                    <a:pt x="253945" y="1173175"/>
                  </a:lnTo>
                  <a:lnTo>
                    <a:pt x="257980" y="1159515"/>
                  </a:lnTo>
                  <a:lnTo>
                    <a:pt x="263258" y="1148960"/>
                  </a:lnTo>
                  <a:lnTo>
                    <a:pt x="270398" y="1139336"/>
                  </a:lnTo>
                  <a:lnTo>
                    <a:pt x="290267" y="1139336"/>
                  </a:lnTo>
                  <a:lnTo>
                    <a:pt x="295544" y="1130954"/>
                  </a:lnTo>
                  <a:lnTo>
                    <a:pt x="297717" y="1119468"/>
                  </a:lnTo>
                  <a:lnTo>
                    <a:pt x="300822" y="1108912"/>
                  </a:lnTo>
                  <a:lnTo>
                    <a:pt x="310135" y="1101462"/>
                  </a:lnTo>
                  <a:lnTo>
                    <a:pt x="314171" y="1099289"/>
                  </a:lnTo>
                  <a:lnTo>
                    <a:pt x="315102" y="1099289"/>
                  </a:lnTo>
                  <a:lnTo>
                    <a:pt x="319138" y="1099289"/>
                  </a:lnTo>
                  <a:lnTo>
                    <a:pt x="321311" y="1101462"/>
                  </a:lnTo>
                  <a:lnTo>
                    <a:pt x="322243" y="1104566"/>
                  </a:lnTo>
                  <a:lnTo>
                    <a:pt x="324416" y="1108912"/>
                  </a:lnTo>
                  <a:lnTo>
                    <a:pt x="344284" y="1104566"/>
                  </a:lnTo>
                  <a:lnTo>
                    <a:pt x="361048" y="1094942"/>
                  </a:lnTo>
                  <a:lnTo>
                    <a:pt x="373466" y="1084387"/>
                  </a:lnTo>
                  <a:lnTo>
                    <a:pt x="388057" y="1089665"/>
                  </a:lnTo>
                  <a:lnTo>
                    <a:pt x="399544" y="1101151"/>
                  </a:lnTo>
                  <a:lnTo>
                    <a:pt x="406684" y="1113880"/>
                  </a:lnTo>
                  <a:lnTo>
                    <a:pt x="415066" y="1124435"/>
                  </a:lnTo>
                  <a:lnTo>
                    <a:pt x="424379" y="1135921"/>
                  </a:lnTo>
                  <a:lnTo>
                    <a:pt x="453561" y="1156100"/>
                  </a:lnTo>
                  <a:lnTo>
                    <a:pt x="480570" y="1176279"/>
                  </a:lnTo>
                  <a:lnTo>
                    <a:pt x="480570" y="1180625"/>
                  </a:lnTo>
                  <a:lnTo>
                    <a:pt x="480570" y="1183730"/>
                  </a:lnTo>
                  <a:lnTo>
                    <a:pt x="479639" y="1185903"/>
                  </a:lnTo>
                  <a:lnTo>
                    <a:pt x="479639" y="1188076"/>
                  </a:lnTo>
                  <a:lnTo>
                    <a:pt x="477466" y="1189007"/>
                  </a:lnTo>
                  <a:lnTo>
                    <a:pt x="470325" y="1196458"/>
                  </a:lnTo>
                  <a:lnTo>
                    <a:pt x="458839" y="1200804"/>
                  </a:lnTo>
                  <a:lnTo>
                    <a:pt x="444248" y="1202978"/>
                  </a:lnTo>
                  <a:lnTo>
                    <a:pt x="429657" y="1200804"/>
                  </a:lnTo>
                  <a:lnTo>
                    <a:pt x="435866" y="1213533"/>
                  </a:lnTo>
                  <a:lnTo>
                    <a:pt x="444248" y="1218810"/>
                  </a:lnTo>
                  <a:lnTo>
                    <a:pt x="455734" y="1223157"/>
                  </a:lnTo>
                  <a:lnTo>
                    <a:pt x="465048" y="1230607"/>
                  </a:lnTo>
                  <a:lnTo>
                    <a:pt x="473430" y="1230607"/>
                  </a:lnTo>
                  <a:lnTo>
                    <a:pt x="473430" y="1206082"/>
                  </a:lnTo>
                  <a:lnTo>
                    <a:pt x="484916" y="1206082"/>
                  </a:lnTo>
                  <a:lnTo>
                    <a:pt x="488021" y="1198631"/>
                  </a:lnTo>
                  <a:lnTo>
                    <a:pt x="492057" y="1193354"/>
                  </a:lnTo>
                  <a:lnTo>
                    <a:pt x="495161" y="1189007"/>
                  </a:lnTo>
                  <a:lnTo>
                    <a:pt x="500439" y="1185903"/>
                  </a:lnTo>
                  <a:lnTo>
                    <a:pt x="499507" y="1180625"/>
                  </a:lnTo>
                  <a:lnTo>
                    <a:pt x="497334" y="1176279"/>
                  </a:lnTo>
                  <a:lnTo>
                    <a:pt x="497334" y="1174106"/>
                  </a:lnTo>
                  <a:lnTo>
                    <a:pt x="495161" y="1171002"/>
                  </a:lnTo>
                  <a:lnTo>
                    <a:pt x="494230" y="1166655"/>
                  </a:lnTo>
                  <a:lnTo>
                    <a:pt x="494230" y="1161378"/>
                  </a:lnTo>
                  <a:lnTo>
                    <a:pt x="499507" y="1161378"/>
                  </a:lnTo>
                  <a:lnTo>
                    <a:pt x="504785" y="1163551"/>
                  </a:lnTo>
                  <a:lnTo>
                    <a:pt x="507889" y="1165724"/>
                  </a:lnTo>
                  <a:lnTo>
                    <a:pt x="510062" y="1165724"/>
                  </a:lnTo>
                  <a:lnTo>
                    <a:pt x="514098" y="1165724"/>
                  </a:lnTo>
                  <a:lnTo>
                    <a:pt x="517203" y="1165724"/>
                  </a:lnTo>
                  <a:lnTo>
                    <a:pt x="521238" y="1165724"/>
                  </a:lnTo>
                  <a:lnTo>
                    <a:pt x="521238" y="1161378"/>
                  </a:lnTo>
                  <a:lnTo>
                    <a:pt x="509752" y="1151754"/>
                  </a:lnTo>
                  <a:lnTo>
                    <a:pt x="499197" y="1144303"/>
                  </a:lnTo>
                  <a:lnTo>
                    <a:pt x="484606" y="1139026"/>
                  </a:lnTo>
                  <a:lnTo>
                    <a:pt x="484606" y="1128471"/>
                  </a:lnTo>
                  <a:lnTo>
                    <a:pt x="470015" y="1128471"/>
                  </a:lnTo>
                  <a:lnTo>
                    <a:pt x="457597" y="1109533"/>
                  </a:lnTo>
                  <a:lnTo>
                    <a:pt x="443937" y="1093701"/>
                  </a:lnTo>
                  <a:lnTo>
                    <a:pt x="429346" y="1078799"/>
                  </a:lnTo>
                  <a:lnTo>
                    <a:pt x="429346" y="1072590"/>
                  </a:lnTo>
                  <a:lnTo>
                    <a:pt x="429346" y="1069486"/>
                  </a:lnTo>
                  <a:lnTo>
                    <a:pt x="429346" y="1065140"/>
                  </a:lnTo>
                  <a:lnTo>
                    <a:pt x="429346" y="1064208"/>
                  </a:lnTo>
                  <a:lnTo>
                    <a:pt x="433382" y="1062035"/>
                  </a:lnTo>
                  <a:lnTo>
                    <a:pt x="436487" y="1057689"/>
                  </a:lnTo>
                  <a:lnTo>
                    <a:pt x="438660" y="1057689"/>
                  </a:lnTo>
                  <a:lnTo>
                    <a:pt x="438660" y="1056758"/>
                  </a:lnTo>
                  <a:lnTo>
                    <a:pt x="440833" y="1056758"/>
                  </a:lnTo>
                  <a:lnTo>
                    <a:pt x="443006" y="1056758"/>
                  </a:lnTo>
                  <a:lnTo>
                    <a:pt x="443937" y="1054584"/>
                  </a:lnTo>
                  <a:lnTo>
                    <a:pt x="446111" y="1057689"/>
                  </a:lnTo>
                  <a:lnTo>
                    <a:pt x="448284" y="1062035"/>
                  </a:lnTo>
                  <a:lnTo>
                    <a:pt x="448284" y="1065140"/>
                  </a:lnTo>
                  <a:lnTo>
                    <a:pt x="450457" y="1071349"/>
                  </a:lnTo>
                  <a:lnTo>
                    <a:pt x="465048" y="1067002"/>
                  </a:lnTo>
                  <a:lnTo>
                    <a:pt x="472188" y="1087181"/>
                  </a:lnTo>
                  <a:lnTo>
                    <a:pt x="479328" y="1098668"/>
                  </a:lnTo>
                  <a:lnTo>
                    <a:pt x="487710" y="1103945"/>
                  </a:lnTo>
                  <a:lnTo>
                    <a:pt x="497024" y="1106118"/>
                  </a:lnTo>
                  <a:lnTo>
                    <a:pt x="507579" y="1111396"/>
                  </a:lnTo>
                  <a:lnTo>
                    <a:pt x="521238" y="1121020"/>
                  </a:lnTo>
                  <a:lnTo>
                    <a:pt x="526516" y="1126297"/>
                  </a:lnTo>
                  <a:lnTo>
                    <a:pt x="526516" y="1133748"/>
                  </a:lnTo>
                  <a:lnTo>
                    <a:pt x="524343" y="1141199"/>
                  </a:lnTo>
                  <a:lnTo>
                    <a:pt x="522170" y="1150823"/>
                  </a:lnTo>
                  <a:lnTo>
                    <a:pt x="524343" y="1161378"/>
                  </a:lnTo>
                  <a:lnTo>
                    <a:pt x="528379" y="1165724"/>
                  </a:lnTo>
                  <a:lnTo>
                    <a:pt x="531483" y="1166655"/>
                  </a:lnTo>
                  <a:lnTo>
                    <a:pt x="536761" y="1171002"/>
                  </a:lnTo>
                  <a:lnTo>
                    <a:pt x="540797" y="1174106"/>
                  </a:lnTo>
                  <a:lnTo>
                    <a:pt x="543901" y="1176279"/>
                  </a:lnTo>
                  <a:lnTo>
                    <a:pt x="560665" y="1225951"/>
                  </a:lnTo>
                  <a:lnTo>
                    <a:pt x="564701" y="1225951"/>
                  </a:lnTo>
                  <a:lnTo>
                    <a:pt x="565632" y="1228124"/>
                  </a:lnTo>
                  <a:lnTo>
                    <a:pt x="567805" y="1228124"/>
                  </a:lnTo>
                  <a:lnTo>
                    <a:pt x="569978" y="1230297"/>
                  </a:lnTo>
                  <a:lnTo>
                    <a:pt x="575256" y="1228124"/>
                  </a:lnTo>
                  <a:lnTo>
                    <a:pt x="580534" y="1225951"/>
                  </a:lnTo>
                  <a:lnTo>
                    <a:pt x="582707" y="1225019"/>
                  </a:lnTo>
                  <a:lnTo>
                    <a:pt x="584880" y="1220673"/>
                  </a:lnTo>
                  <a:lnTo>
                    <a:pt x="584880" y="1218500"/>
                  </a:lnTo>
                  <a:lnTo>
                    <a:pt x="587053" y="1215395"/>
                  </a:lnTo>
                  <a:lnTo>
                    <a:pt x="587984" y="1211049"/>
                  </a:lnTo>
                  <a:lnTo>
                    <a:pt x="592020" y="1210118"/>
                  </a:lnTo>
                  <a:lnTo>
                    <a:pt x="597298" y="1205772"/>
                  </a:lnTo>
                  <a:lnTo>
                    <a:pt x="594193" y="1188697"/>
                  </a:lnTo>
                  <a:lnTo>
                    <a:pt x="587053" y="1172864"/>
                  </a:lnTo>
                  <a:lnTo>
                    <a:pt x="577740" y="1161378"/>
                  </a:lnTo>
                  <a:lnTo>
                    <a:pt x="577740" y="1156411"/>
                  </a:lnTo>
                  <a:lnTo>
                    <a:pt x="580844" y="1158584"/>
                  </a:lnTo>
                  <a:lnTo>
                    <a:pt x="580844" y="1159515"/>
                  </a:lnTo>
                  <a:lnTo>
                    <a:pt x="583017" y="1161688"/>
                  </a:lnTo>
                  <a:lnTo>
                    <a:pt x="585190" y="1166035"/>
                  </a:lnTo>
                  <a:lnTo>
                    <a:pt x="592331" y="1163861"/>
                  </a:lnTo>
                  <a:lnTo>
                    <a:pt x="595435" y="1163861"/>
                  </a:lnTo>
                  <a:lnTo>
                    <a:pt x="597608" y="1163861"/>
                  </a:lnTo>
                  <a:lnTo>
                    <a:pt x="599781" y="1161688"/>
                  </a:lnTo>
                  <a:lnTo>
                    <a:pt x="599781" y="1159515"/>
                  </a:lnTo>
                  <a:lnTo>
                    <a:pt x="599781" y="1158584"/>
                  </a:lnTo>
                  <a:lnTo>
                    <a:pt x="597608" y="1154238"/>
                  </a:lnTo>
                  <a:lnTo>
                    <a:pt x="597608" y="1148960"/>
                  </a:lnTo>
                  <a:lnTo>
                    <a:pt x="600713" y="1148960"/>
                  </a:lnTo>
                  <a:lnTo>
                    <a:pt x="600713" y="1144614"/>
                  </a:lnTo>
                  <a:lnTo>
                    <a:pt x="604748" y="1144614"/>
                  </a:lnTo>
                  <a:lnTo>
                    <a:pt x="607853" y="1144614"/>
                  </a:lnTo>
                  <a:lnTo>
                    <a:pt x="610026" y="1146787"/>
                  </a:lnTo>
                  <a:lnTo>
                    <a:pt x="612199" y="1146787"/>
                  </a:lnTo>
                  <a:lnTo>
                    <a:pt x="614372" y="1148960"/>
                  </a:lnTo>
                  <a:lnTo>
                    <a:pt x="619650" y="1151133"/>
                  </a:lnTo>
                  <a:lnTo>
                    <a:pt x="622754" y="1152064"/>
                  </a:lnTo>
                  <a:lnTo>
                    <a:pt x="624927" y="1154238"/>
                  </a:lnTo>
                  <a:lnTo>
                    <a:pt x="627100" y="1156411"/>
                  </a:lnTo>
                  <a:lnTo>
                    <a:pt x="630205" y="1158584"/>
                  </a:lnTo>
                  <a:lnTo>
                    <a:pt x="634241" y="1161688"/>
                  </a:lnTo>
                  <a:lnTo>
                    <a:pt x="632068" y="1166966"/>
                  </a:lnTo>
                  <a:lnTo>
                    <a:pt x="629894" y="1171312"/>
                  </a:lnTo>
                  <a:lnTo>
                    <a:pt x="629894" y="1174416"/>
                  </a:lnTo>
                  <a:lnTo>
                    <a:pt x="629894" y="1178763"/>
                  </a:lnTo>
                  <a:lnTo>
                    <a:pt x="629894" y="1181867"/>
                  </a:lnTo>
                  <a:lnTo>
                    <a:pt x="629894" y="1186213"/>
                  </a:lnTo>
                  <a:lnTo>
                    <a:pt x="629894" y="1189318"/>
                  </a:lnTo>
                  <a:lnTo>
                    <a:pt x="636103" y="1206392"/>
                  </a:lnTo>
                  <a:lnTo>
                    <a:pt x="648521" y="1223467"/>
                  </a:lnTo>
                  <a:lnTo>
                    <a:pt x="665285" y="1234022"/>
                  </a:lnTo>
                  <a:lnTo>
                    <a:pt x="680808" y="1238368"/>
                  </a:lnTo>
                  <a:lnTo>
                    <a:pt x="684843" y="1236195"/>
                  </a:lnTo>
                  <a:lnTo>
                    <a:pt x="687948" y="1233091"/>
                  </a:lnTo>
                  <a:lnTo>
                    <a:pt x="690121" y="1228744"/>
                  </a:lnTo>
                  <a:lnTo>
                    <a:pt x="695399" y="1226571"/>
                  </a:lnTo>
                  <a:lnTo>
                    <a:pt x="699434" y="1225640"/>
                  </a:lnTo>
                  <a:lnTo>
                    <a:pt x="704712" y="1226571"/>
                  </a:lnTo>
                  <a:lnTo>
                    <a:pt x="714025" y="1230918"/>
                  </a:lnTo>
                  <a:lnTo>
                    <a:pt x="721165" y="1234022"/>
                  </a:lnTo>
                  <a:lnTo>
                    <a:pt x="728306" y="1236195"/>
                  </a:lnTo>
                  <a:lnTo>
                    <a:pt x="735446" y="1234022"/>
                  </a:lnTo>
                  <a:lnTo>
                    <a:pt x="743828" y="1226571"/>
                  </a:lnTo>
                  <a:lnTo>
                    <a:pt x="750968" y="1226571"/>
                  </a:lnTo>
                  <a:lnTo>
                    <a:pt x="755004" y="1226571"/>
                  </a:lnTo>
                  <a:lnTo>
                    <a:pt x="758109" y="1226571"/>
                  </a:lnTo>
                  <a:lnTo>
                    <a:pt x="760282" y="1228744"/>
                  </a:lnTo>
                  <a:lnTo>
                    <a:pt x="762455" y="1230918"/>
                  </a:lnTo>
                  <a:lnTo>
                    <a:pt x="762455" y="1234022"/>
                  </a:lnTo>
                  <a:lnTo>
                    <a:pt x="764628" y="1238368"/>
                  </a:lnTo>
                  <a:lnTo>
                    <a:pt x="767732" y="1251097"/>
                  </a:lnTo>
                  <a:lnTo>
                    <a:pt x="765870" y="1265377"/>
                  </a:lnTo>
                  <a:close/>
                  <a:moveTo>
                    <a:pt x="845033" y="1136232"/>
                  </a:moveTo>
                  <a:lnTo>
                    <a:pt x="825165" y="1141509"/>
                  </a:lnTo>
                  <a:lnTo>
                    <a:pt x="803434" y="1143682"/>
                  </a:lnTo>
                  <a:lnTo>
                    <a:pt x="781702" y="1139336"/>
                  </a:lnTo>
                  <a:lnTo>
                    <a:pt x="773320" y="1136232"/>
                  </a:lnTo>
                  <a:lnTo>
                    <a:pt x="766180" y="1130954"/>
                  </a:lnTo>
                  <a:lnTo>
                    <a:pt x="756867" y="1124745"/>
                  </a:lnTo>
                  <a:lnTo>
                    <a:pt x="742276" y="1124745"/>
                  </a:lnTo>
                  <a:lnTo>
                    <a:pt x="727685" y="1126918"/>
                  </a:lnTo>
                  <a:lnTo>
                    <a:pt x="713094" y="1134369"/>
                  </a:lnTo>
                  <a:lnTo>
                    <a:pt x="700676" y="1139647"/>
                  </a:lnTo>
                  <a:lnTo>
                    <a:pt x="686085" y="1141820"/>
                  </a:lnTo>
                  <a:lnTo>
                    <a:pt x="671494" y="1136542"/>
                  </a:lnTo>
                  <a:lnTo>
                    <a:pt x="666217" y="1134369"/>
                  </a:lnTo>
                  <a:lnTo>
                    <a:pt x="662181" y="1132196"/>
                  </a:lnTo>
                  <a:lnTo>
                    <a:pt x="659076" y="1131265"/>
                  </a:lnTo>
                  <a:lnTo>
                    <a:pt x="656903" y="1126918"/>
                  </a:lnTo>
                  <a:lnTo>
                    <a:pt x="656903" y="1123814"/>
                  </a:lnTo>
                  <a:lnTo>
                    <a:pt x="654730" y="1116363"/>
                  </a:lnTo>
                  <a:lnTo>
                    <a:pt x="654730" y="1110154"/>
                  </a:lnTo>
                  <a:lnTo>
                    <a:pt x="658766" y="1099599"/>
                  </a:lnTo>
                  <a:lnTo>
                    <a:pt x="665906" y="1086871"/>
                  </a:lnTo>
                  <a:lnTo>
                    <a:pt x="674288" y="1071969"/>
                  </a:lnTo>
                  <a:lnTo>
                    <a:pt x="683602" y="1057068"/>
                  </a:lnTo>
                  <a:lnTo>
                    <a:pt x="690742" y="1043408"/>
                  </a:lnTo>
                  <a:lnTo>
                    <a:pt x="694778" y="1035026"/>
                  </a:lnTo>
                  <a:lnTo>
                    <a:pt x="703160" y="1037199"/>
                  </a:lnTo>
                  <a:lnTo>
                    <a:pt x="710300" y="1040304"/>
                  </a:lnTo>
                  <a:lnTo>
                    <a:pt x="715578" y="1042477"/>
                  </a:lnTo>
                  <a:lnTo>
                    <a:pt x="721786" y="1047755"/>
                  </a:lnTo>
                  <a:lnTo>
                    <a:pt x="724891" y="1049928"/>
                  </a:lnTo>
                  <a:lnTo>
                    <a:pt x="727064" y="1049928"/>
                  </a:lnTo>
                  <a:lnTo>
                    <a:pt x="729237" y="1049928"/>
                  </a:lnTo>
                  <a:lnTo>
                    <a:pt x="730168" y="1050859"/>
                  </a:lnTo>
                  <a:lnTo>
                    <a:pt x="717751" y="1055205"/>
                  </a:lnTo>
                  <a:lnTo>
                    <a:pt x="721786" y="1064829"/>
                  </a:lnTo>
                  <a:lnTo>
                    <a:pt x="728927" y="1072280"/>
                  </a:lnTo>
                  <a:lnTo>
                    <a:pt x="734204" y="1079731"/>
                  </a:lnTo>
                  <a:lnTo>
                    <a:pt x="743518" y="1080662"/>
                  </a:lnTo>
                  <a:lnTo>
                    <a:pt x="755935" y="1075384"/>
                  </a:lnTo>
                  <a:lnTo>
                    <a:pt x="765249" y="1067934"/>
                  </a:lnTo>
                  <a:lnTo>
                    <a:pt x="780771" y="1073211"/>
                  </a:lnTo>
                  <a:lnTo>
                    <a:pt x="800640" y="1084698"/>
                  </a:lnTo>
                  <a:lnTo>
                    <a:pt x="821439" y="1097426"/>
                  </a:lnTo>
                  <a:lnTo>
                    <a:pt x="836030" y="1110154"/>
                  </a:lnTo>
                  <a:lnTo>
                    <a:pt x="844413" y="1125056"/>
                  </a:lnTo>
                  <a:lnTo>
                    <a:pt x="850621" y="1125056"/>
                  </a:lnTo>
                  <a:lnTo>
                    <a:pt x="845033" y="1136232"/>
                  </a:lnTo>
                  <a:close/>
                  <a:moveTo>
                    <a:pt x="1025402" y="1146787"/>
                  </a:moveTo>
                  <a:lnTo>
                    <a:pt x="1022298" y="1146787"/>
                  </a:lnTo>
                  <a:lnTo>
                    <a:pt x="1018262" y="1146787"/>
                  </a:lnTo>
                  <a:lnTo>
                    <a:pt x="1015157" y="1146787"/>
                  </a:lnTo>
                  <a:lnTo>
                    <a:pt x="1011122" y="1144614"/>
                  </a:lnTo>
                  <a:lnTo>
                    <a:pt x="1008949" y="1161688"/>
                  </a:lnTo>
                  <a:lnTo>
                    <a:pt x="1011122" y="1173175"/>
                  </a:lnTo>
                  <a:lnTo>
                    <a:pt x="1016399" y="1183730"/>
                  </a:lnTo>
                  <a:lnTo>
                    <a:pt x="1020435" y="1196458"/>
                  </a:lnTo>
                  <a:lnTo>
                    <a:pt x="1022608" y="1217569"/>
                  </a:lnTo>
                  <a:lnTo>
                    <a:pt x="995600" y="1218500"/>
                  </a:lnTo>
                  <a:lnTo>
                    <a:pt x="976973" y="1215395"/>
                  </a:lnTo>
                  <a:lnTo>
                    <a:pt x="966418" y="1205772"/>
                  </a:lnTo>
                  <a:lnTo>
                    <a:pt x="962382" y="1188697"/>
                  </a:lnTo>
                  <a:lnTo>
                    <a:pt x="962382" y="1165414"/>
                  </a:lnTo>
                  <a:lnTo>
                    <a:pt x="974800" y="1165414"/>
                  </a:lnTo>
                  <a:lnTo>
                    <a:pt x="967660" y="1151754"/>
                  </a:lnTo>
                  <a:lnTo>
                    <a:pt x="955242" y="1138094"/>
                  </a:lnTo>
                  <a:lnTo>
                    <a:pt x="944686" y="1121020"/>
                  </a:lnTo>
                  <a:lnTo>
                    <a:pt x="933200" y="1103945"/>
                  </a:lnTo>
                  <a:lnTo>
                    <a:pt x="927922" y="1086871"/>
                  </a:lnTo>
                  <a:lnTo>
                    <a:pt x="931027" y="1071038"/>
                  </a:lnTo>
                  <a:lnTo>
                    <a:pt x="938167" y="1059552"/>
                  </a:lnTo>
                  <a:lnTo>
                    <a:pt x="949653" y="1049928"/>
                  </a:lnTo>
                  <a:lnTo>
                    <a:pt x="962071" y="1044650"/>
                  </a:lnTo>
                  <a:lnTo>
                    <a:pt x="974489" y="1039373"/>
                  </a:lnTo>
                  <a:lnTo>
                    <a:pt x="985976" y="1029749"/>
                  </a:lnTo>
                  <a:lnTo>
                    <a:pt x="995289" y="1029749"/>
                  </a:lnTo>
                  <a:lnTo>
                    <a:pt x="1000567" y="1031922"/>
                  </a:lnTo>
                  <a:lnTo>
                    <a:pt x="1005844" y="1031922"/>
                  </a:lnTo>
                  <a:lnTo>
                    <a:pt x="1011122" y="1034095"/>
                  </a:lnTo>
                  <a:lnTo>
                    <a:pt x="1008017" y="1049928"/>
                  </a:lnTo>
                  <a:lnTo>
                    <a:pt x="1000877" y="1063587"/>
                  </a:lnTo>
                  <a:lnTo>
                    <a:pt x="986286" y="1068865"/>
                  </a:lnTo>
                  <a:lnTo>
                    <a:pt x="966418" y="1071038"/>
                  </a:lnTo>
                  <a:lnTo>
                    <a:pt x="973558" y="1086871"/>
                  </a:lnTo>
                  <a:lnTo>
                    <a:pt x="985976" y="1101772"/>
                  </a:lnTo>
                  <a:lnTo>
                    <a:pt x="1001498" y="1111396"/>
                  </a:lnTo>
                  <a:lnTo>
                    <a:pt x="1000567" y="1115742"/>
                  </a:lnTo>
                  <a:lnTo>
                    <a:pt x="998394" y="1116674"/>
                  </a:lnTo>
                  <a:lnTo>
                    <a:pt x="996220" y="1116674"/>
                  </a:lnTo>
                  <a:lnTo>
                    <a:pt x="995289" y="1121020"/>
                  </a:lnTo>
                  <a:lnTo>
                    <a:pt x="1000567" y="1130644"/>
                  </a:lnTo>
                  <a:lnTo>
                    <a:pt x="1005844" y="1139026"/>
                  </a:lnTo>
                  <a:lnTo>
                    <a:pt x="1008017" y="1143372"/>
                  </a:lnTo>
                  <a:lnTo>
                    <a:pt x="1008949" y="1144303"/>
                  </a:lnTo>
                  <a:lnTo>
                    <a:pt x="1011122" y="1143372"/>
                  </a:lnTo>
                  <a:lnTo>
                    <a:pt x="1011122" y="1141199"/>
                  </a:lnTo>
                  <a:lnTo>
                    <a:pt x="1013295" y="1138094"/>
                  </a:lnTo>
                  <a:lnTo>
                    <a:pt x="1013295" y="1133748"/>
                  </a:lnTo>
                  <a:lnTo>
                    <a:pt x="1015468" y="1131575"/>
                  </a:lnTo>
                  <a:lnTo>
                    <a:pt x="1018573" y="1133748"/>
                  </a:lnTo>
                  <a:lnTo>
                    <a:pt x="1022608" y="1138094"/>
                  </a:lnTo>
                  <a:lnTo>
                    <a:pt x="1023540" y="1139026"/>
                  </a:lnTo>
                  <a:lnTo>
                    <a:pt x="1027575" y="1141199"/>
                  </a:lnTo>
                  <a:lnTo>
                    <a:pt x="1030680" y="1144303"/>
                  </a:lnTo>
                  <a:lnTo>
                    <a:pt x="1025402" y="1146787"/>
                  </a:lnTo>
                  <a:close/>
                </a:path>
              </a:pathLst>
            </a:custGeom>
            <a:solidFill>
              <a:srgbClr val="D9D9D9"/>
            </a:solidFill>
            <a:ln w="3104"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19B121D3-453C-4894-BA8A-1C452A4A3776}"/>
                </a:ext>
              </a:extLst>
            </p:cNvPr>
            <p:cNvSpPr/>
            <p:nvPr/>
          </p:nvSpPr>
          <p:spPr>
            <a:xfrm>
              <a:off x="3690211" y="4196454"/>
              <a:ext cx="74507" cy="99343"/>
            </a:xfrm>
            <a:custGeom>
              <a:avLst/>
              <a:gdLst>
                <a:gd name="connsiteX0" fmla="*/ 60226 w 74506"/>
                <a:gd name="connsiteY0" fmla="*/ 0 h 99342"/>
                <a:gd name="connsiteX1" fmla="*/ 43462 w 74506"/>
                <a:gd name="connsiteY1" fmla="*/ 0 h 99342"/>
                <a:gd name="connsiteX2" fmla="*/ 23904 w 74506"/>
                <a:gd name="connsiteY2" fmla="*/ 2173 h 99342"/>
                <a:gd name="connsiteX3" fmla="*/ 4036 w 74506"/>
                <a:gd name="connsiteY3" fmla="*/ 4346 h 99342"/>
                <a:gd name="connsiteX4" fmla="*/ 4967 w 74506"/>
                <a:gd name="connsiteY4" fmla="*/ 11797 h 99342"/>
                <a:gd name="connsiteX5" fmla="*/ 7140 w 74506"/>
                <a:gd name="connsiteY5" fmla="*/ 14901 h 99342"/>
                <a:gd name="connsiteX6" fmla="*/ 11176 w 74506"/>
                <a:gd name="connsiteY6" fmla="*/ 19248 h 99342"/>
                <a:gd name="connsiteX7" fmla="*/ 14281 w 74506"/>
                <a:gd name="connsiteY7" fmla="*/ 20179 h 99342"/>
                <a:gd name="connsiteX8" fmla="*/ 18627 w 74506"/>
                <a:gd name="connsiteY8" fmla="*/ 22352 h 99342"/>
                <a:gd name="connsiteX9" fmla="*/ 23904 w 74506"/>
                <a:gd name="connsiteY9" fmla="*/ 24525 h 99342"/>
                <a:gd name="connsiteX10" fmla="*/ 18627 w 74506"/>
                <a:gd name="connsiteY10" fmla="*/ 31976 h 99342"/>
                <a:gd name="connsiteX11" fmla="*/ 11176 w 74506"/>
                <a:gd name="connsiteY11" fmla="*/ 37253 h 99342"/>
                <a:gd name="connsiteX12" fmla="*/ 4036 w 74506"/>
                <a:gd name="connsiteY12" fmla="*/ 40358 h 99342"/>
                <a:gd name="connsiteX13" fmla="*/ 0 w 74506"/>
                <a:gd name="connsiteY13" fmla="*/ 74197 h 99342"/>
                <a:gd name="connsiteX14" fmla="*/ 23904 w 74506"/>
                <a:gd name="connsiteY14" fmla="*/ 77301 h 99342"/>
                <a:gd name="connsiteX15" fmla="*/ 23904 w 74506"/>
                <a:gd name="connsiteY15" fmla="*/ 89098 h 99342"/>
                <a:gd name="connsiteX16" fmla="*/ 31045 w 74506"/>
                <a:gd name="connsiteY16" fmla="*/ 92202 h 99342"/>
                <a:gd name="connsiteX17" fmla="*/ 38495 w 74506"/>
                <a:gd name="connsiteY17" fmla="*/ 98411 h 99342"/>
                <a:gd name="connsiteX18" fmla="*/ 43462 w 74506"/>
                <a:gd name="connsiteY18" fmla="*/ 101826 h 99342"/>
                <a:gd name="connsiteX19" fmla="*/ 48740 w 74506"/>
                <a:gd name="connsiteY19" fmla="*/ 99653 h 99342"/>
                <a:gd name="connsiteX20" fmla="*/ 50913 w 74506"/>
                <a:gd name="connsiteY20" fmla="*/ 96549 h 99342"/>
                <a:gd name="connsiteX21" fmla="*/ 53086 w 74506"/>
                <a:gd name="connsiteY21" fmla="*/ 94376 h 99342"/>
                <a:gd name="connsiteX22" fmla="*/ 53086 w 74506"/>
                <a:gd name="connsiteY22" fmla="*/ 92202 h 99342"/>
                <a:gd name="connsiteX23" fmla="*/ 53086 w 74506"/>
                <a:gd name="connsiteY23" fmla="*/ 89098 h 99342"/>
                <a:gd name="connsiteX24" fmla="*/ 53086 w 74506"/>
                <a:gd name="connsiteY24" fmla="*/ 84752 h 99342"/>
                <a:gd name="connsiteX25" fmla="*/ 56191 w 74506"/>
                <a:gd name="connsiteY25" fmla="*/ 81647 h 99342"/>
                <a:gd name="connsiteX26" fmla="*/ 67677 w 74506"/>
                <a:gd name="connsiteY26" fmla="*/ 84752 h 99342"/>
                <a:gd name="connsiteX27" fmla="*/ 72644 w 74506"/>
                <a:gd name="connsiteY27" fmla="*/ 77301 h 99342"/>
                <a:gd name="connsiteX28" fmla="*/ 76991 w 74506"/>
                <a:gd name="connsiteY28" fmla="*/ 77301 h 99342"/>
                <a:gd name="connsiteX29" fmla="*/ 69540 w 74506"/>
                <a:gd name="connsiteY29" fmla="*/ 37253 h 99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4506" h="99342">
                  <a:moveTo>
                    <a:pt x="60226" y="0"/>
                  </a:moveTo>
                  <a:lnTo>
                    <a:pt x="43462" y="0"/>
                  </a:lnTo>
                  <a:lnTo>
                    <a:pt x="23904" y="2173"/>
                  </a:lnTo>
                  <a:lnTo>
                    <a:pt x="4036" y="4346"/>
                  </a:lnTo>
                  <a:lnTo>
                    <a:pt x="4967" y="11797"/>
                  </a:lnTo>
                  <a:lnTo>
                    <a:pt x="7140" y="14901"/>
                  </a:lnTo>
                  <a:lnTo>
                    <a:pt x="11176" y="19248"/>
                  </a:lnTo>
                  <a:lnTo>
                    <a:pt x="14281" y="20179"/>
                  </a:lnTo>
                  <a:lnTo>
                    <a:pt x="18627" y="22352"/>
                  </a:lnTo>
                  <a:lnTo>
                    <a:pt x="23904" y="24525"/>
                  </a:lnTo>
                  <a:lnTo>
                    <a:pt x="18627" y="31976"/>
                  </a:lnTo>
                  <a:lnTo>
                    <a:pt x="11176" y="37253"/>
                  </a:lnTo>
                  <a:lnTo>
                    <a:pt x="4036" y="40358"/>
                  </a:lnTo>
                  <a:lnTo>
                    <a:pt x="0" y="74197"/>
                  </a:lnTo>
                  <a:lnTo>
                    <a:pt x="23904" y="77301"/>
                  </a:lnTo>
                  <a:lnTo>
                    <a:pt x="23904" y="89098"/>
                  </a:lnTo>
                  <a:lnTo>
                    <a:pt x="31045" y="92202"/>
                  </a:lnTo>
                  <a:lnTo>
                    <a:pt x="38495" y="98411"/>
                  </a:lnTo>
                  <a:lnTo>
                    <a:pt x="43462" y="101826"/>
                  </a:lnTo>
                  <a:lnTo>
                    <a:pt x="48740" y="99653"/>
                  </a:lnTo>
                  <a:lnTo>
                    <a:pt x="50913" y="96549"/>
                  </a:lnTo>
                  <a:lnTo>
                    <a:pt x="53086" y="94376"/>
                  </a:lnTo>
                  <a:lnTo>
                    <a:pt x="53086" y="92202"/>
                  </a:lnTo>
                  <a:lnTo>
                    <a:pt x="53086" y="89098"/>
                  </a:lnTo>
                  <a:lnTo>
                    <a:pt x="53086" y="84752"/>
                  </a:lnTo>
                  <a:lnTo>
                    <a:pt x="56191" y="81647"/>
                  </a:lnTo>
                  <a:lnTo>
                    <a:pt x="67677" y="84752"/>
                  </a:lnTo>
                  <a:lnTo>
                    <a:pt x="72644" y="77301"/>
                  </a:lnTo>
                  <a:lnTo>
                    <a:pt x="76991" y="77301"/>
                  </a:lnTo>
                  <a:lnTo>
                    <a:pt x="69540" y="37253"/>
                  </a:lnTo>
                  <a:close/>
                </a:path>
              </a:pathLst>
            </a:custGeom>
            <a:solidFill>
              <a:srgbClr val="D9D9D9"/>
            </a:solidFill>
            <a:ln w="3104"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2463589D-854C-4330-A123-F76F8B8B9041}"/>
                </a:ext>
              </a:extLst>
            </p:cNvPr>
            <p:cNvSpPr/>
            <p:nvPr/>
          </p:nvSpPr>
          <p:spPr>
            <a:xfrm>
              <a:off x="3753542" y="4135296"/>
              <a:ext cx="40358" cy="34149"/>
            </a:xfrm>
            <a:custGeom>
              <a:avLst/>
              <a:gdLst>
                <a:gd name="connsiteX0" fmla="*/ 22042 w 40357"/>
                <a:gd name="connsiteY0" fmla="*/ 36012 h 34149"/>
                <a:gd name="connsiteX1" fmla="*/ 27009 w 40357"/>
                <a:gd name="connsiteY1" fmla="*/ 31665 h 34149"/>
                <a:gd name="connsiteX2" fmla="*/ 31355 w 40357"/>
                <a:gd name="connsiteY2" fmla="*/ 29492 h 34149"/>
                <a:gd name="connsiteX3" fmla="*/ 34460 w 40357"/>
                <a:gd name="connsiteY3" fmla="*/ 28561 h 34149"/>
                <a:gd name="connsiteX4" fmla="*/ 40668 w 40357"/>
                <a:gd name="connsiteY4" fmla="*/ 24215 h 34149"/>
                <a:gd name="connsiteX5" fmla="*/ 36633 w 40357"/>
                <a:gd name="connsiteY5" fmla="*/ 0 h 34149"/>
                <a:gd name="connsiteX6" fmla="*/ 23904 w 40357"/>
                <a:gd name="connsiteY6" fmla="*/ 2173 h 34149"/>
                <a:gd name="connsiteX7" fmla="*/ 16764 w 40357"/>
                <a:gd name="connsiteY7" fmla="*/ 6209 h 34149"/>
                <a:gd name="connsiteX8" fmla="*/ 9313 w 40357"/>
                <a:gd name="connsiteY8" fmla="*/ 11486 h 34149"/>
                <a:gd name="connsiteX9" fmla="*/ 0 w 40357"/>
                <a:gd name="connsiteY9" fmla="*/ 16764 h 34149"/>
                <a:gd name="connsiteX10" fmla="*/ 0 w 40357"/>
                <a:gd name="connsiteY10" fmla="*/ 24215 h 34149"/>
                <a:gd name="connsiteX11" fmla="*/ 2173 w 40357"/>
                <a:gd name="connsiteY11" fmla="*/ 26388 h 34149"/>
                <a:gd name="connsiteX12" fmla="*/ 2173 w 40357"/>
                <a:gd name="connsiteY12" fmla="*/ 28561 h 34149"/>
                <a:gd name="connsiteX13" fmla="*/ 4346 w 40357"/>
                <a:gd name="connsiteY13" fmla="*/ 28561 h 34149"/>
                <a:gd name="connsiteX14" fmla="*/ 4346 w 40357"/>
                <a:gd name="connsiteY14" fmla="*/ 29492 h 34149"/>
                <a:gd name="connsiteX15" fmla="*/ 4346 w 40357"/>
                <a:gd name="connsiteY15" fmla="*/ 33839 h 34149"/>
                <a:gd name="connsiteX16" fmla="*/ 9313 w 40357"/>
                <a:gd name="connsiteY16" fmla="*/ 33839 h 34149"/>
                <a:gd name="connsiteX17" fmla="*/ 11487 w 40357"/>
                <a:gd name="connsiteY17" fmla="*/ 33839 h 34149"/>
                <a:gd name="connsiteX18" fmla="*/ 13660 w 40357"/>
                <a:gd name="connsiteY18" fmla="*/ 36012 h 34149"/>
                <a:gd name="connsiteX19" fmla="*/ 14591 w 40357"/>
                <a:gd name="connsiteY19" fmla="*/ 36012 h 34149"/>
                <a:gd name="connsiteX20" fmla="*/ 16764 w 40357"/>
                <a:gd name="connsiteY20" fmla="*/ 36943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57" h="34149">
                  <a:moveTo>
                    <a:pt x="22042" y="36012"/>
                  </a:moveTo>
                  <a:lnTo>
                    <a:pt x="27009" y="31665"/>
                  </a:lnTo>
                  <a:lnTo>
                    <a:pt x="31355" y="29492"/>
                  </a:lnTo>
                  <a:lnTo>
                    <a:pt x="34460" y="28561"/>
                  </a:lnTo>
                  <a:lnTo>
                    <a:pt x="40668" y="24215"/>
                  </a:lnTo>
                  <a:lnTo>
                    <a:pt x="36633" y="0"/>
                  </a:lnTo>
                  <a:lnTo>
                    <a:pt x="23904" y="2173"/>
                  </a:lnTo>
                  <a:lnTo>
                    <a:pt x="16764" y="6209"/>
                  </a:lnTo>
                  <a:lnTo>
                    <a:pt x="9313" y="11486"/>
                  </a:lnTo>
                  <a:lnTo>
                    <a:pt x="0" y="16764"/>
                  </a:lnTo>
                  <a:lnTo>
                    <a:pt x="0" y="24215"/>
                  </a:lnTo>
                  <a:lnTo>
                    <a:pt x="2173" y="26388"/>
                  </a:lnTo>
                  <a:lnTo>
                    <a:pt x="2173" y="28561"/>
                  </a:lnTo>
                  <a:lnTo>
                    <a:pt x="4346" y="28561"/>
                  </a:lnTo>
                  <a:lnTo>
                    <a:pt x="4346" y="29492"/>
                  </a:lnTo>
                  <a:lnTo>
                    <a:pt x="4346" y="33839"/>
                  </a:lnTo>
                  <a:lnTo>
                    <a:pt x="9313" y="33839"/>
                  </a:lnTo>
                  <a:lnTo>
                    <a:pt x="11487" y="33839"/>
                  </a:lnTo>
                  <a:lnTo>
                    <a:pt x="13660" y="36012"/>
                  </a:lnTo>
                  <a:lnTo>
                    <a:pt x="14591" y="36012"/>
                  </a:lnTo>
                  <a:lnTo>
                    <a:pt x="16764" y="36943"/>
                  </a:lnTo>
                  <a:close/>
                </a:path>
              </a:pathLst>
            </a:custGeom>
            <a:solidFill>
              <a:srgbClr val="D9D9D9"/>
            </a:solidFill>
            <a:ln w="3104"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71B147AF-28E5-4BF1-9F82-C7028F7C708D}"/>
                </a:ext>
              </a:extLst>
            </p:cNvPr>
            <p:cNvSpPr/>
            <p:nvPr/>
          </p:nvSpPr>
          <p:spPr>
            <a:xfrm>
              <a:off x="3770306" y="4179690"/>
              <a:ext cx="55880" cy="96238"/>
            </a:xfrm>
            <a:custGeom>
              <a:avLst/>
              <a:gdLst>
                <a:gd name="connsiteX0" fmla="*/ 54018 w 55880"/>
                <a:gd name="connsiteY0" fmla="*/ 13660 h 96238"/>
                <a:gd name="connsiteX1" fmla="*/ 53086 w 55880"/>
                <a:gd name="connsiteY1" fmla="*/ 9624 h 96238"/>
                <a:gd name="connsiteX2" fmla="*/ 43773 w 55880"/>
                <a:gd name="connsiteY2" fmla="*/ 6209 h 96238"/>
                <a:gd name="connsiteX3" fmla="*/ 31045 w 55880"/>
                <a:gd name="connsiteY3" fmla="*/ 4346 h 96238"/>
                <a:gd name="connsiteX4" fmla="*/ 16454 w 55880"/>
                <a:gd name="connsiteY4" fmla="*/ 2173 h 96238"/>
                <a:gd name="connsiteX5" fmla="*/ 3104 w 55880"/>
                <a:gd name="connsiteY5" fmla="*/ 0 h 96238"/>
                <a:gd name="connsiteX6" fmla="*/ 0 w 55880"/>
                <a:gd name="connsiteY6" fmla="*/ 16764 h 96238"/>
                <a:gd name="connsiteX7" fmla="*/ 2173 w 55880"/>
                <a:gd name="connsiteY7" fmla="*/ 31665 h 96238"/>
                <a:gd name="connsiteX8" fmla="*/ 3104 w 55880"/>
                <a:gd name="connsiteY8" fmla="*/ 48740 h 96238"/>
                <a:gd name="connsiteX9" fmla="*/ 7140 w 55880"/>
                <a:gd name="connsiteY9" fmla="*/ 63331 h 96238"/>
                <a:gd name="connsiteX10" fmla="*/ 7140 w 55880"/>
                <a:gd name="connsiteY10" fmla="*/ 76059 h 96238"/>
                <a:gd name="connsiteX11" fmla="*/ 3104 w 55880"/>
                <a:gd name="connsiteY11" fmla="*/ 86614 h 96238"/>
                <a:gd name="connsiteX12" fmla="*/ 7140 w 55880"/>
                <a:gd name="connsiteY12" fmla="*/ 98411 h 96238"/>
                <a:gd name="connsiteX13" fmla="*/ 14591 w 55880"/>
                <a:gd name="connsiteY13" fmla="*/ 98411 h 96238"/>
                <a:gd name="connsiteX14" fmla="*/ 19869 w 55880"/>
                <a:gd name="connsiteY14" fmla="*/ 98411 h 96238"/>
                <a:gd name="connsiteX15" fmla="*/ 23904 w 55880"/>
                <a:gd name="connsiteY15" fmla="*/ 96238 h 96238"/>
                <a:gd name="connsiteX16" fmla="*/ 27009 w 55880"/>
                <a:gd name="connsiteY16" fmla="*/ 94065 h 96238"/>
                <a:gd name="connsiteX17" fmla="*/ 31045 w 55880"/>
                <a:gd name="connsiteY17" fmla="*/ 88788 h 96238"/>
                <a:gd name="connsiteX18" fmla="*/ 32286 w 55880"/>
                <a:gd name="connsiteY18" fmla="*/ 81337 h 96238"/>
                <a:gd name="connsiteX19" fmla="*/ 34460 w 55880"/>
                <a:gd name="connsiteY19" fmla="*/ 70782 h 96238"/>
                <a:gd name="connsiteX20" fmla="*/ 32286 w 55880"/>
                <a:gd name="connsiteY20" fmla="*/ 61468 h 96238"/>
                <a:gd name="connsiteX21" fmla="*/ 34460 w 55880"/>
                <a:gd name="connsiteY21" fmla="*/ 57122 h 96238"/>
                <a:gd name="connsiteX22" fmla="*/ 38495 w 55880"/>
                <a:gd name="connsiteY22" fmla="*/ 56191 h 96238"/>
                <a:gd name="connsiteX23" fmla="*/ 39427 w 55880"/>
                <a:gd name="connsiteY23" fmla="*/ 54018 h 96238"/>
                <a:gd name="connsiteX24" fmla="*/ 43773 w 55880"/>
                <a:gd name="connsiteY24" fmla="*/ 51844 h 96238"/>
                <a:gd name="connsiteX25" fmla="*/ 46877 w 55880"/>
                <a:gd name="connsiteY25" fmla="*/ 49671 h 96238"/>
                <a:gd name="connsiteX26" fmla="*/ 50913 w 55880"/>
                <a:gd name="connsiteY26" fmla="*/ 46567 h 96238"/>
                <a:gd name="connsiteX27" fmla="*/ 53086 w 55880"/>
                <a:gd name="connsiteY27" fmla="*/ 41289 h 96238"/>
                <a:gd name="connsiteX28" fmla="*/ 54018 w 55880"/>
                <a:gd name="connsiteY28" fmla="*/ 36943 h 96238"/>
                <a:gd name="connsiteX29" fmla="*/ 56191 w 55880"/>
                <a:gd name="connsiteY29" fmla="*/ 33839 h 96238"/>
                <a:gd name="connsiteX30" fmla="*/ 56191 w 55880"/>
                <a:gd name="connsiteY30" fmla="*/ 26388 h 96238"/>
                <a:gd name="connsiteX31" fmla="*/ 54018 w 55880"/>
                <a:gd name="connsiteY31" fmla="*/ 18937 h 9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880" h="96238">
                  <a:moveTo>
                    <a:pt x="54018" y="13660"/>
                  </a:moveTo>
                  <a:lnTo>
                    <a:pt x="53086" y="9624"/>
                  </a:lnTo>
                  <a:lnTo>
                    <a:pt x="43773" y="6209"/>
                  </a:lnTo>
                  <a:lnTo>
                    <a:pt x="31045" y="4346"/>
                  </a:lnTo>
                  <a:lnTo>
                    <a:pt x="16454" y="2173"/>
                  </a:lnTo>
                  <a:lnTo>
                    <a:pt x="3104" y="0"/>
                  </a:lnTo>
                  <a:lnTo>
                    <a:pt x="0" y="16764"/>
                  </a:lnTo>
                  <a:lnTo>
                    <a:pt x="2173" y="31665"/>
                  </a:lnTo>
                  <a:lnTo>
                    <a:pt x="3104" y="48740"/>
                  </a:lnTo>
                  <a:lnTo>
                    <a:pt x="7140" y="63331"/>
                  </a:lnTo>
                  <a:lnTo>
                    <a:pt x="7140" y="76059"/>
                  </a:lnTo>
                  <a:lnTo>
                    <a:pt x="3104" y="86614"/>
                  </a:lnTo>
                  <a:lnTo>
                    <a:pt x="7140" y="98411"/>
                  </a:lnTo>
                  <a:lnTo>
                    <a:pt x="14591" y="98411"/>
                  </a:lnTo>
                  <a:lnTo>
                    <a:pt x="19869" y="98411"/>
                  </a:lnTo>
                  <a:lnTo>
                    <a:pt x="23904" y="96238"/>
                  </a:lnTo>
                  <a:lnTo>
                    <a:pt x="27009" y="94065"/>
                  </a:lnTo>
                  <a:lnTo>
                    <a:pt x="31045" y="88788"/>
                  </a:lnTo>
                  <a:lnTo>
                    <a:pt x="32286" y="81337"/>
                  </a:lnTo>
                  <a:lnTo>
                    <a:pt x="34460" y="70782"/>
                  </a:lnTo>
                  <a:lnTo>
                    <a:pt x="32286" y="61468"/>
                  </a:lnTo>
                  <a:lnTo>
                    <a:pt x="34460" y="57122"/>
                  </a:lnTo>
                  <a:lnTo>
                    <a:pt x="38495" y="56191"/>
                  </a:lnTo>
                  <a:lnTo>
                    <a:pt x="39427" y="54018"/>
                  </a:lnTo>
                  <a:lnTo>
                    <a:pt x="43773" y="51844"/>
                  </a:lnTo>
                  <a:lnTo>
                    <a:pt x="46877" y="49671"/>
                  </a:lnTo>
                  <a:lnTo>
                    <a:pt x="50913" y="46567"/>
                  </a:lnTo>
                  <a:lnTo>
                    <a:pt x="53086" y="41289"/>
                  </a:lnTo>
                  <a:lnTo>
                    <a:pt x="54018" y="36943"/>
                  </a:lnTo>
                  <a:lnTo>
                    <a:pt x="56191" y="33839"/>
                  </a:lnTo>
                  <a:lnTo>
                    <a:pt x="56191" y="26388"/>
                  </a:lnTo>
                  <a:lnTo>
                    <a:pt x="54018" y="18937"/>
                  </a:lnTo>
                  <a:close/>
                </a:path>
              </a:pathLst>
            </a:custGeom>
            <a:solidFill>
              <a:srgbClr val="D9D9D9"/>
            </a:solidFill>
            <a:ln w="3104"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93F470EA-7EC2-426A-A43A-1CE910F2B40C}"/>
                </a:ext>
              </a:extLst>
            </p:cNvPr>
            <p:cNvSpPr/>
            <p:nvPr/>
          </p:nvSpPr>
          <p:spPr>
            <a:xfrm>
              <a:off x="3630606" y="4070724"/>
              <a:ext cx="21731" cy="27940"/>
            </a:xfrm>
            <a:custGeom>
              <a:avLst/>
              <a:gdLst>
                <a:gd name="connsiteX0" fmla="*/ 22973 w 21731"/>
                <a:gd name="connsiteY0" fmla="*/ 28561 h 27940"/>
                <a:gd name="connsiteX1" fmla="*/ 22042 w 21731"/>
                <a:gd name="connsiteY1" fmla="*/ 21110 h 27940"/>
                <a:gd name="connsiteX2" fmla="*/ 17695 w 21731"/>
                <a:gd name="connsiteY2" fmla="*/ 13660 h 27940"/>
                <a:gd name="connsiteX3" fmla="*/ 14591 w 21731"/>
                <a:gd name="connsiteY3" fmla="*/ 7451 h 27940"/>
                <a:gd name="connsiteX4" fmla="*/ 7451 w 21731"/>
                <a:gd name="connsiteY4" fmla="*/ 4346 h 27940"/>
                <a:gd name="connsiteX5" fmla="*/ 0 w 21731"/>
                <a:gd name="connsiteY5" fmla="*/ 0 h 27940"/>
                <a:gd name="connsiteX6" fmla="*/ 1242 w 21731"/>
                <a:gd name="connsiteY6" fmla="*/ 7451 h 27940"/>
                <a:gd name="connsiteX7" fmla="*/ 3104 w 21731"/>
                <a:gd name="connsiteY7" fmla="*/ 13660 h 27940"/>
                <a:gd name="connsiteX8" fmla="*/ 5278 w 21731"/>
                <a:gd name="connsiteY8" fmla="*/ 16764 h 27940"/>
                <a:gd name="connsiteX9" fmla="*/ 7451 w 21731"/>
                <a:gd name="connsiteY9" fmla="*/ 21110 h 27940"/>
                <a:gd name="connsiteX10" fmla="*/ 12728 w 21731"/>
                <a:gd name="connsiteY10" fmla="*/ 24215 h 27940"/>
                <a:gd name="connsiteX11" fmla="*/ 12728 w 21731"/>
                <a:gd name="connsiteY11" fmla="*/ 28561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31" h="27940">
                  <a:moveTo>
                    <a:pt x="22973" y="28561"/>
                  </a:moveTo>
                  <a:lnTo>
                    <a:pt x="22042" y="21110"/>
                  </a:lnTo>
                  <a:lnTo>
                    <a:pt x="17695" y="13660"/>
                  </a:lnTo>
                  <a:lnTo>
                    <a:pt x="14591" y="7451"/>
                  </a:lnTo>
                  <a:lnTo>
                    <a:pt x="7451" y="4346"/>
                  </a:lnTo>
                  <a:lnTo>
                    <a:pt x="0" y="0"/>
                  </a:lnTo>
                  <a:lnTo>
                    <a:pt x="1242" y="7451"/>
                  </a:lnTo>
                  <a:lnTo>
                    <a:pt x="3104" y="13660"/>
                  </a:lnTo>
                  <a:lnTo>
                    <a:pt x="5278" y="16764"/>
                  </a:lnTo>
                  <a:lnTo>
                    <a:pt x="7451" y="21110"/>
                  </a:lnTo>
                  <a:lnTo>
                    <a:pt x="12728" y="24215"/>
                  </a:lnTo>
                  <a:lnTo>
                    <a:pt x="12728" y="28561"/>
                  </a:lnTo>
                  <a:close/>
                </a:path>
              </a:pathLst>
            </a:custGeom>
            <a:solidFill>
              <a:srgbClr val="D9D9D9"/>
            </a:solidFill>
            <a:ln w="3104" cap="flat">
              <a:no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id="{3E8612BE-B41E-4195-8261-BAB67FDC2521}"/>
                </a:ext>
              </a:extLst>
            </p:cNvPr>
            <p:cNvSpPr/>
            <p:nvPr/>
          </p:nvSpPr>
          <p:spPr>
            <a:xfrm>
              <a:off x="3646438" y="4107667"/>
              <a:ext cx="86925" cy="68298"/>
            </a:xfrm>
            <a:custGeom>
              <a:avLst/>
              <a:gdLst>
                <a:gd name="connsiteX0" fmla="*/ 50913 w 86924"/>
                <a:gd name="connsiteY0" fmla="*/ 44394 h 68298"/>
                <a:gd name="connsiteX1" fmla="*/ 54949 w 86924"/>
                <a:gd name="connsiteY1" fmla="*/ 48740 h 68298"/>
                <a:gd name="connsiteX2" fmla="*/ 54949 w 86924"/>
                <a:gd name="connsiteY2" fmla="*/ 51844 h 68298"/>
                <a:gd name="connsiteX3" fmla="*/ 54949 w 86924"/>
                <a:gd name="connsiteY3" fmla="*/ 57122 h 68298"/>
                <a:gd name="connsiteX4" fmla="*/ 56191 w 86924"/>
                <a:gd name="connsiteY4" fmla="*/ 61468 h 68298"/>
                <a:gd name="connsiteX5" fmla="*/ 60226 w 86924"/>
                <a:gd name="connsiteY5" fmla="*/ 64573 h 68298"/>
                <a:gd name="connsiteX6" fmla="*/ 62400 w 86924"/>
                <a:gd name="connsiteY6" fmla="*/ 66746 h 68298"/>
                <a:gd name="connsiteX7" fmla="*/ 63331 w 86924"/>
                <a:gd name="connsiteY7" fmla="*/ 66746 h 68298"/>
                <a:gd name="connsiteX8" fmla="*/ 63331 w 86924"/>
                <a:gd name="connsiteY8" fmla="*/ 68919 h 68298"/>
                <a:gd name="connsiteX9" fmla="*/ 67677 w 86924"/>
                <a:gd name="connsiteY9" fmla="*/ 68919 h 68298"/>
                <a:gd name="connsiteX10" fmla="*/ 70782 w 86924"/>
                <a:gd name="connsiteY10" fmla="*/ 64573 h 68298"/>
                <a:gd name="connsiteX11" fmla="*/ 74817 w 86924"/>
                <a:gd name="connsiteY11" fmla="*/ 63641 h 68298"/>
                <a:gd name="connsiteX12" fmla="*/ 80095 w 86924"/>
                <a:gd name="connsiteY12" fmla="*/ 61468 h 68298"/>
                <a:gd name="connsiteX13" fmla="*/ 82268 w 86924"/>
                <a:gd name="connsiteY13" fmla="*/ 48740 h 68298"/>
                <a:gd name="connsiteX14" fmla="*/ 84131 w 86924"/>
                <a:gd name="connsiteY14" fmla="*/ 31665 h 68298"/>
                <a:gd name="connsiteX15" fmla="*/ 87235 w 86924"/>
                <a:gd name="connsiteY15" fmla="*/ 20179 h 68298"/>
                <a:gd name="connsiteX16" fmla="*/ 87235 w 86924"/>
                <a:gd name="connsiteY16" fmla="*/ 14901 h 68298"/>
                <a:gd name="connsiteX17" fmla="*/ 87235 w 86924"/>
                <a:gd name="connsiteY17" fmla="*/ 9624 h 68298"/>
                <a:gd name="connsiteX18" fmla="*/ 85373 w 86924"/>
                <a:gd name="connsiteY18" fmla="*/ 7451 h 68298"/>
                <a:gd name="connsiteX19" fmla="*/ 84131 w 86924"/>
                <a:gd name="connsiteY19" fmla="*/ 4346 h 68298"/>
                <a:gd name="connsiteX20" fmla="*/ 82268 w 86924"/>
                <a:gd name="connsiteY20" fmla="*/ 2173 h 68298"/>
                <a:gd name="connsiteX21" fmla="*/ 80095 w 86924"/>
                <a:gd name="connsiteY21" fmla="*/ 2173 h 68298"/>
                <a:gd name="connsiteX22" fmla="*/ 77922 w 86924"/>
                <a:gd name="connsiteY22" fmla="*/ 0 h 68298"/>
                <a:gd name="connsiteX23" fmla="*/ 76991 w 86924"/>
                <a:gd name="connsiteY23" fmla="*/ 0 h 68298"/>
                <a:gd name="connsiteX24" fmla="*/ 70782 w 86924"/>
                <a:gd name="connsiteY24" fmla="*/ 0 h 68298"/>
                <a:gd name="connsiteX25" fmla="*/ 70782 w 86924"/>
                <a:gd name="connsiteY25" fmla="*/ 11797 h 68298"/>
                <a:gd name="connsiteX26" fmla="*/ 58053 w 86924"/>
                <a:gd name="connsiteY26" fmla="*/ 11797 h 68298"/>
                <a:gd name="connsiteX27" fmla="*/ 43773 w 86924"/>
                <a:gd name="connsiteY27" fmla="*/ 13970 h 68298"/>
                <a:gd name="connsiteX28" fmla="*/ 31045 w 86924"/>
                <a:gd name="connsiteY28" fmla="*/ 14901 h 68298"/>
                <a:gd name="connsiteX29" fmla="*/ 20800 w 86924"/>
                <a:gd name="connsiteY29" fmla="*/ 11797 h 68298"/>
                <a:gd name="connsiteX30" fmla="*/ 14591 w 86924"/>
                <a:gd name="connsiteY30" fmla="*/ 13970 h 68298"/>
                <a:gd name="connsiteX31" fmla="*/ 11487 w 86924"/>
                <a:gd name="connsiteY31" fmla="*/ 13970 h 68298"/>
                <a:gd name="connsiteX32" fmla="*/ 9313 w 86924"/>
                <a:gd name="connsiteY32" fmla="*/ 13970 h 68298"/>
                <a:gd name="connsiteX33" fmla="*/ 7140 w 86924"/>
                <a:gd name="connsiteY33" fmla="*/ 13970 h 68298"/>
                <a:gd name="connsiteX34" fmla="*/ 7140 w 86924"/>
                <a:gd name="connsiteY34" fmla="*/ 14901 h 68298"/>
                <a:gd name="connsiteX35" fmla="*/ 6209 w 86924"/>
                <a:gd name="connsiteY35" fmla="*/ 17075 h 68298"/>
                <a:gd name="connsiteX36" fmla="*/ 4036 w 86924"/>
                <a:gd name="connsiteY36" fmla="*/ 20179 h 68298"/>
                <a:gd name="connsiteX37" fmla="*/ 0 w 86924"/>
                <a:gd name="connsiteY37" fmla="*/ 20179 h 68298"/>
                <a:gd name="connsiteX38" fmla="*/ 7140 w 86924"/>
                <a:gd name="connsiteY38" fmla="*/ 31665 h 68298"/>
                <a:gd name="connsiteX39" fmla="*/ 16454 w 86924"/>
                <a:gd name="connsiteY39" fmla="*/ 36943 h 68298"/>
                <a:gd name="connsiteX40" fmla="*/ 26077 w 86924"/>
                <a:gd name="connsiteY40" fmla="*/ 39116 h 68298"/>
                <a:gd name="connsiteX41" fmla="*/ 34149 w 86924"/>
                <a:gd name="connsiteY41" fmla="*/ 36943 h 68298"/>
                <a:gd name="connsiteX42" fmla="*/ 43773 w 86924"/>
                <a:gd name="connsiteY42" fmla="*/ 39116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6924" h="68298">
                  <a:moveTo>
                    <a:pt x="50913" y="44394"/>
                  </a:moveTo>
                  <a:lnTo>
                    <a:pt x="54949" y="48740"/>
                  </a:lnTo>
                  <a:lnTo>
                    <a:pt x="54949" y="51844"/>
                  </a:lnTo>
                  <a:lnTo>
                    <a:pt x="54949" y="57122"/>
                  </a:lnTo>
                  <a:lnTo>
                    <a:pt x="56191" y="61468"/>
                  </a:lnTo>
                  <a:lnTo>
                    <a:pt x="60226" y="64573"/>
                  </a:lnTo>
                  <a:lnTo>
                    <a:pt x="62400" y="66746"/>
                  </a:lnTo>
                  <a:lnTo>
                    <a:pt x="63331" y="66746"/>
                  </a:lnTo>
                  <a:lnTo>
                    <a:pt x="63331" y="68919"/>
                  </a:lnTo>
                  <a:lnTo>
                    <a:pt x="67677" y="68919"/>
                  </a:lnTo>
                  <a:lnTo>
                    <a:pt x="70782" y="64573"/>
                  </a:lnTo>
                  <a:lnTo>
                    <a:pt x="74817" y="63641"/>
                  </a:lnTo>
                  <a:lnTo>
                    <a:pt x="80095" y="61468"/>
                  </a:lnTo>
                  <a:lnTo>
                    <a:pt x="82268" y="48740"/>
                  </a:lnTo>
                  <a:lnTo>
                    <a:pt x="84131" y="31665"/>
                  </a:lnTo>
                  <a:lnTo>
                    <a:pt x="87235" y="20179"/>
                  </a:lnTo>
                  <a:lnTo>
                    <a:pt x="87235" y="14901"/>
                  </a:lnTo>
                  <a:lnTo>
                    <a:pt x="87235" y="9624"/>
                  </a:lnTo>
                  <a:lnTo>
                    <a:pt x="85373" y="7451"/>
                  </a:lnTo>
                  <a:lnTo>
                    <a:pt x="84131" y="4346"/>
                  </a:lnTo>
                  <a:lnTo>
                    <a:pt x="82268" y="2173"/>
                  </a:lnTo>
                  <a:lnTo>
                    <a:pt x="80095" y="2173"/>
                  </a:lnTo>
                  <a:lnTo>
                    <a:pt x="77922" y="0"/>
                  </a:lnTo>
                  <a:lnTo>
                    <a:pt x="76991" y="0"/>
                  </a:lnTo>
                  <a:lnTo>
                    <a:pt x="70782" y="0"/>
                  </a:lnTo>
                  <a:lnTo>
                    <a:pt x="70782" y="11797"/>
                  </a:lnTo>
                  <a:lnTo>
                    <a:pt x="58053" y="11797"/>
                  </a:lnTo>
                  <a:lnTo>
                    <a:pt x="43773" y="13970"/>
                  </a:lnTo>
                  <a:lnTo>
                    <a:pt x="31045" y="14901"/>
                  </a:lnTo>
                  <a:lnTo>
                    <a:pt x="20800" y="11797"/>
                  </a:lnTo>
                  <a:lnTo>
                    <a:pt x="14591" y="13970"/>
                  </a:lnTo>
                  <a:lnTo>
                    <a:pt x="11487" y="13970"/>
                  </a:lnTo>
                  <a:lnTo>
                    <a:pt x="9313" y="13970"/>
                  </a:lnTo>
                  <a:lnTo>
                    <a:pt x="7140" y="13970"/>
                  </a:lnTo>
                  <a:lnTo>
                    <a:pt x="7140" y="14901"/>
                  </a:lnTo>
                  <a:lnTo>
                    <a:pt x="6209" y="17075"/>
                  </a:lnTo>
                  <a:lnTo>
                    <a:pt x="4036" y="20179"/>
                  </a:lnTo>
                  <a:lnTo>
                    <a:pt x="0" y="20179"/>
                  </a:lnTo>
                  <a:lnTo>
                    <a:pt x="7140" y="31665"/>
                  </a:lnTo>
                  <a:lnTo>
                    <a:pt x="16454" y="36943"/>
                  </a:lnTo>
                  <a:lnTo>
                    <a:pt x="26077" y="39116"/>
                  </a:lnTo>
                  <a:lnTo>
                    <a:pt x="34149" y="36943"/>
                  </a:lnTo>
                  <a:lnTo>
                    <a:pt x="43773" y="39116"/>
                  </a:lnTo>
                  <a:close/>
                </a:path>
              </a:pathLst>
            </a:custGeom>
            <a:solidFill>
              <a:srgbClr val="D9D9D9"/>
            </a:solidFill>
            <a:ln w="3104"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id="{F59EE2E1-ECB6-4379-AEFE-B663AF30443F}"/>
                </a:ext>
              </a:extLst>
            </p:cNvPr>
            <p:cNvSpPr/>
            <p:nvPr/>
          </p:nvSpPr>
          <p:spPr>
            <a:xfrm>
              <a:off x="3750438" y="4075070"/>
              <a:ext cx="235939" cy="102447"/>
            </a:xfrm>
            <a:custGeom>
              <a:avLst/>
              <a:gdLst>
                <a:gd name="connsiteX0" fmla="*/ 97790 w 235938"/>
                <a:gd name="connsiteY0" fmla="*/ 86614 h 102447"/>
                <a:gd name="connsiteX1" fmla="*/ 97790 w 235938"/>
                <a:gd name="connsiteY1" fmla="*/ 88787 h 102447"/>
                <a:gd name="connsiteX2" fmla="*/ 97790 w 235938"/>
                <a:gd name="connsiteY2" fmla="*/ 89719 h 102447"/>
                <a:gd name="connsiteX3" fmla="*/ 99964 w 235938"/>
                <a:gd name="connsiteY3" fmla="*/ 91892 h 102447"/>
                <a:gd name="connsiteX4" fmla="*/ 103068 w 235938"/>
                <a:gd name="connsiteY4" fmla="*/ 94065 h 102447"/>
                <a:gd name="connsiteX5" fmla="*/ 107414 w 235938"/>
                <a:gd name="connsiteY5" fmla="*/ 96238 h 102447"/>
                <a:gd name="connsiteX6" fmla="*/ 110519 w 235938"/>
                <a:gd name="connsiteY6" fmla="*/ 96238 h 102447"/>
                <a:gd name="connsiteX7" fmla="*/ 112381 w 235938"/>
                <a:gd name="connsiteY7" fmla="*/ 94065 h 102447"/>
                <a:gd name="connsiteX8" fmla="*/ 114554 w 235938"/>
                <a:gd name="connsiteY8" fmla="*/ 89719 h 102447"/>
                <a:gd name="connsiteX9" fmla="*/ 116728 w 235938"/>
                <a:gd name="connsiteY9" fmla="*/ 84441 h 102447"/>
                <a:gd name="connsiteX10" fmla="*/ 119832 w 235938"/>
                <a:gd name="connsiteY10" fmla="*/ 91892 h 102447"/>
                <a:gd name="connsiteX11" fmla="*/ 122937 w 235938"/>
                <a:gd name="connsiteY11" fmla="*/ 99343 h 102447"/>
                <a:gd name="connsiteX12" fmla="*/ 126972 w 235938"/>
                <a:gd name="connsiteY12" fmla="*/ 104620 h 102447"/>
                <a:gd name="connsiteX13" fmla="*/ 136596 w 235938"/>
                <a:gd name="connsiteY13" fmla="*/ 104620 h 102447"/>
                <a:gd name="connsiteX14" fmla="*/ 137527 w 235938"/>
                <a:gd name="connsiteY14" fmla="*/ 101516 h 102447"/>
                <a:gd name="connsiteX15" fmla="*/ 139701 w 235938"/>
                <a:gd name="connsiteY15" fmla="*/ 97170 h 102447"/>
                <a:gd name="connsiteX16" fmla="*/ 143736 w 235938"/>
                <a:gd name="connsiteY16" fmla="*/ 94065 h 102447"/>
                <a:gd name="connsiteX17" fmla="*/ 143736 w 235938"/>
                <a:gd name="connsiteY17" fmla="*/ 89719 h 102447"/>
                <a:gd name="connsiteX18" fmla="*/ 146841 w 235938"/>
                <a:gd name="connsiteY18" fmla="*/ 94065 h 102447"/>
                <a:gd name="connsiteX19" fmla="*/ 149014 w 235938"/>
                <a:gd name="connsiteY19" fmla="*/ 99343 h 102447"/>
                <a:gd name="connsiteX20" fmla="*/ 152118 w 235938"/>
                <a:gd name="connsiteY20" fmla="*/ 104620 h 102447"/>
                <a:gd name="connsiteX21" fmla="*/ 158327 w 235938"/>
                <a:gd name="connsiteY21" fmla="*/ 104620 h 102447"/>
                <a:gd name="connsiteX22" fmla="*/ 163605 w 235938"/>
                <a:gd name="connsiteY22" fmla="*/ 104620 h 102447"/>
                <a:gd name="connsiteX23" fmla="*/ 166709 w 235938"/>
                <a:gd name="connsiteY23" fmla="*/ 103689 h 102447"/>
                <a:gd name="connsiteX24" fmla="*/ 172918 w 235938"/>
                <a:gd name="connsiteY24" fmla="*/ 101516 h 102447"/>
                <a:gd name="connsiteX25" fmla="*/ 178196 w 235938"/>
                <a:gd name="connsiteY25" fmla="*/ 101516 h 102447"/>
                <a:gd name="connsiteX26" fmla="*/ 183163 w 235938"/>
                <a:gd name="connsiteY26" fmla="*/ 99343 h 102447"/>
                <a:gd name="connsiteX27" fmla="*/ 185336 w 235938"/>
                <a:gd name="connsiteY27" fmla="*/ 97170 h 102447"/>
                <a:gd name="connsiteX28" fmla="*/ 188441 w 235938"/>
                <a:gd name="connsiteY28" fmla="*/ 97170 h 102447"/>
                <a:gd name="connsiteX29" fmla="*/ 190614 w 235938"/>
                <a:gd name="connsiteY29" fmla="*/ 96238 h 102447"/>
                <a:gd name="connsiteX30" fmla="*/ 192787 w 235938"/>
                <a:gd name="connsiteY30" fmla="*/ 91892 h 102447"/>
                <a:gd name="connsiteX31" fmla="*/ 195891 w 235938"/>
                <a:gd name="connsiteY31" fmla="*/ 89719 h 102447"/>
                <a:gd name="connsiteX32" fmla="*/ 199927 w 235938"/>
                <a:gd name="connsiteY32" fmla="*/ 89719 h 102447"/>
                <a:gd name="connsiteX33" fmla="*/ 209240 w 235938"/>
                <a:gd name="connsiteY33" fmla="*/ 91892 h 102447"/>
                <a:gd name="connsiteX34" fmla="*/ 221969 w 235938"/>
                <a:gd name="connsiteY34" fmla="*/ 94065 h 102447"/>
                <a:gd name="connsiteX35" fmla="*/ 232213 w 235938"/>
                <a:gd name="connsiteY35" fmla="*/ 94065 h 102447"/>
                <a:gd name="connsiteX36" fmla="*/ 236560 w 235938"/>
                <a:gd name="connsiteY36" fmla="*/ 81337 h 102447"/>
                <a:gd name="connsiteX37" fmla="*/ 236560 w 235938"/>
                <a:gd name="connsiteY37" fmla="*/ 76991 h 102447"/>
                <a:gd name="connsiteX38" fmla="*/ 236560 w 235938"/>
                <a:gd name="connsiteY38" fmla="*/ 73886 h 102447"/>
                <a:gd name="connsiteX39" fmla="*/ 236560 w 235938"/>
                <a:gd name="connsiteY39" fmla="*/ 71713 h 102447"/>
                <a:gd name="connsiteX40" fmla="*/ 234387 w 235938"/>
                <a:gd name="connsiteY40" fmla="*/ 67677 h 102447"/>
                <a:gd name="connsiteX41" fmla="*/ 232213 w 235938"/>
                <a:gd name="connsiteY41" fmla="*/ 62400 h 102447"/>
                <a:gd name="connsiteX42" fmla="*/ 232213 w 235938"/>
                <a:gd name="connsiteY42" fmla="*/ 57122 h 102447"/>
                <a:gd name="connsiteX43" fmla="*/ 209240 w 235938"/>
                <a:gd name="connsiteY43" fmla="*/ 54949 h 102447"/>
                <a:gd name="connsiteX44" fmla="*/ 181300 w 235938"/>
                <a:gd name="connsiteY44" fmla="*/ 57122 h 102447"/>
                <a:gd name="connsiteX45" fmla="*/ 156154 w 235938"/>
                <a:gd name="connsiteY45" fmla="*/ 57122 h 102447"/>
                <a:gd name="connsiteX46" fmla="*/ 130077 w 235938"/>
                <a:gd name="connsiteY46" fmla="*/ 57122 h 102447"/>
                <a:gd name="connsiteX47" fmla="*/ 107414 w 235938"/>
                <a:gd name="connsiteY47" fmla="*/ 51844 h 102447"/>
                <a:gd name="connsiteX48" fmla="*/ 87546 w 235938"/>
                <a:gd name="connsiteY48" fmla="*/ 40047 h 102447"/>
                <a:gd name="connsiteX49" fmla="*/ 87546 w 235938"/>
                <a:gd name="connsiteY49" fmla="*/ 36943 h 102447"/>
                <a:gd name="connsiteX50" fmla="*/ 87546 w 235938"/>
                <a:gd name="connsiteY50" fmla="*/ 31665 h 102447"/>
                <a:gd name="connsiteX51" fmla="*/ 87546 w 235938"/>
                <a:gd name="connsiteY51" fmla="*/ 27319 h 102447"/>
                <a:gd name="connsiteX52" fmla="*/ 85373 w 235938"/>
                <a:gd name="connsiteY52" fmla="*/ 22042 h 102447"/>
                <a:gd name="connsiteX53" fmla="*/ 83199 w 235938"/>
                <a:gd name="connsiteY53" fmla="*/ 16764 h 102447"/>
                <a:gd name="connsiteX54" fmla="*/ 83199 w 235938"/>
                <a:gd name="connsiteY54" fmla="*/ 12418 h 102447"/>
                <a:gd name="connsiteX55" fmla="*/ 65504 w 235938"/>
                <a:gd name="connsiteY55" fmla="*/ 14591 h 102447"/>
                <a:gd name="connsiteX56" fmla="*/ 54328 w 235938"/>
                <a:gd name="connsiteY56" fmla="*/ 14591 h 102447"/>
                <a:gd name="connsiteX57" fmla="*/ 46877 w 235938"/>
                <a:gd name="connsiteY57" fmla="*/ 10555 h 102447"/>
                <a:gd name="connsiteX58" fmla="*/ 43773 w 235938"/>
                <a:gd name="connsiteY58" fmla="*/ 0 h 102447"/>
                <a:gd name="connsiteX59" fmla="*/ 37564 w 235938"/>
                <a:gd name="connsiteY59" fmla="*/ 0 h 102447"/>
                <a:gd name="connsiteX60" fmla="*/ 34460 w 235938"/>
                <a:gd name="connsiteY60" fmla="*/ 1863 h 102447"/>
                <a:gd name="connsiteX61" fmla="*/ 30113 w 235938"/>
                <a:gd name="connsiteY61" fmla="*/ 1863 h 102447"/>
                <a:gd name="connsiteX62" fmla="*/ 27009 w 235938"/>
                <a:gd name="connsiteY62" fmla="*/ 3104 h 102447"/>
                <a:gd name="connsiteX63" fmla="*/ 16764 w 235938"/>
                <a:gd name="connsiteY63" fmla="*/ 5278 h 102447"/>
                <a:gd name="connsiteX64" fmla="*/ 7451 w 235938"/>
                <a:gd name="connsiteY64" fmla="*/ 5278 h 102447"/>
                <a:gd name="connsiteX65" fmla="*/ 0 w 235938"/>
                <a:gd name="connsiteY65" fmla="*/ 7140 h 102447"/>
                <a:gd name="connsiteX66" fmla="*/ 0 w 235938"/>
                <a:gd name="connsiteY66" fmla="*/ 12418 h 102447"/>
                <a:gd name="connsiteX67" fmla="*/ 2173 w 235938"/>
                <a:gd name="connsiteY67" fmla="*/ 14591 h 102447"/>
                <a:gd name="connsiteX68" fmla="*/ 2173 w 235938"/>
                <a:gd name="connsiteY68" fmla="*/ 16764 h 102447"/>
                <a:gd name="connsiteX69" fmla="*/ 2173 w 235938"/>
                <a:gd name="connsiteY69" fmla="*/ 18006 h 102447"/>
                <a:gd name="connsiteX70" fmla="*/ 3104 w 235938"/>
                <a:gd name="connsiteY70" fmla="*/ 19869 h 102447"/>
                <a:gd name="connsiteX71" fmla="*/ 17695 w 235938"/>
                <a:gd name="connsiteY71" fmla="*/ 25146 h 102447"/>
                <a:gd name="connsiteX72" fmla="*/ 34460 w 235938"/>
                <a:gd name="connsiteY72" fmla="*/ 31665 h 102447"/>
                <a:gd name="connsiteX73" fmla="*/ 52155 w 235938"/>
                <a:gd name="connsiteY73" fmla="*/ 32597 h 102447"/>
                <a:gd name="connsiteX74" fmla="*/ 52155 w 235938"/>
                <a:gd name="connsiteY74" fmla="*/ 44394 h 102447"/>
                <a:gd name="connsiteX75" fmla="*/ 56191 w 235938"/>
                <a:gd name="connsiteY75" fmla="*/ 52776 h 102447"/>
                <a:gd name="connsiteX76" fmla="*/ 59295 w 235938"/>
                <a:gd name="connsiteY76" fmla="*/ 58985 h 102447"/>
                <a:gd name="connsiteX77" fmla="*/ 61468 w 235938"/>
                <a:gd name="connsiteY77" fmla="*/ 66435 h 102447"/>
                <a:gd name="connsiteX78" fmla="*/ 59295 w 235938"/>
                <a:gd name="connsiteY78" fmla="*/ 76991 h 102447"/>
                <a:gd name="connsiteX79" fmla="*/ 61468 w 235938"/>
                <a:gd name="connsiteY79" fmla="*/ 79164 h 102447"/>
                <a:gd name="connsiteX80" fmla="*/ 65504 w 235938"/>
                <a:gd name="connsiteY80" fmla="*/ 81337 h 102447"/>
                <a:gd name="connsiteX81" fmla="*/ 66746 w 235938"/>
                <a:gd name="connsiteY81" fmla="*/ 82268 h 102447"/>
                <a:gd name="connsiteX82" fmla="*/ 70782 w 235938"/>
                <a:gd name="connsiteY82" fmla="*/ 84441 h 102447"/>
                <a:gd name="connsiteX83" fmla="*/ 72955 w 235938"/>
                <a:gd name="connsiteY83" fmla="*/ 84441 h 102447"/>
                <a:gd name="connsiteX84" fmla="*/ 73886 w 235938"/>
                <a:gd name="connsiteY84" fmla="*/ 86614 h 102447"/>
                <a:gd name="connsiteX85" fmla="*/ 80095 w 235938"/>
                <a:gd name="connsiteY85" fmla="*/ 84441 h 102447"/>
                <a:gd name="connsiteX86" fmla="*/ 83199 w 235938"/>
                <a:gd name="connsiteY86" fmla="*/ 84441 h 102447"/>
                <a:gd name="connsiteX87" fmla="*/ 88477 w 235938"/>
                <a:gd name="connsiteY87" fmla="*/ 82268 h 102447"/>
                <a:gd name="connsiteX88" fmla="*/ 92823 w 235938"/>
                <a:gd name="connsiteY88" fmla="*/ 82268 h 102447"/>
                <a:gd name="connsiteX89" fmla="*/ 94686 w 235938"/>
                <a:gd name="connsiteY89" fmla="*/ 81337 h 102447"/>
                <a:gd name="connsiteX90" fmla="*/ 95928 w 235938"/>
                <a:gd name="connsiteY90" fmla="*/ 81337 h 102447"/>
                <a:gd name="connsiteX91" fmla="*/ 97790 w 235938"/>
                <a:gd name="connsiteY91" fmla="*/ 82268 h 102447"/>
                <a:gd name="connsiteX92" fmla="*/ 97790 w 235938"/>
                <a:gd name="connsiteY92" fmla="*/ 84441 h 10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35938" h="102447">
                  <a:moveTo>
                    <a:pt x="97790" y="86614"/>
                  </a:moveTo>
                  <a:lnTo>
                    <a:pt x="97790" y="88787"/>
                  </a:lnTo>
                  <a:lnTo>
                    <a:pt x="97790" y="89719"/>
                  </a:lnTo>
                  <a:lnTo>
                    <a:pt x="99964" y="91892"/>
                  </a:lnTo>
                  <a:lnTo>
                    <a:pt x="103068" y="94065"/>
                  </a:lnTo>
                  <a:lnTo>
                    <a:pt x="107414" y="96238"/>
                  </a:lnTo>
                  <a:lnTo>
                    <a:pt x="110519" y="96238"/>
                  </a:lnTo>
                  <a:lnTo>
                    <a:pt x="112381" y="94065"/>
                  </a:lnTo>
                  <a:lnTo>
                    <a:pt x="114554" y="89719"/>
                  </a:lnTo>
                  <a:lnTo>
                    <a:pt x="116728" y="84441"/>
                  </a:lnTo>
                  <a:lnTo>
                    <a:pt x="119832" y="91892"/>
                  </a:lnTo>
                  <a:lnTo>
                    <a:pt x="122937" y="99343"/>
                  </a:lnTo>
                  <a:lnTo>
                    <a:pt x="126972" y="104620"/>
                  </a:lnTo>
                  <a:lnTo>
                    <a:pt x="136596" y="104620"/>
                  </a:lnTo>
                  <a:lnTo>
                    <a:pt x="137527" y="101516"/>
                  </a:lnTo>
                  <a:lnTo>
                    <a:pt x="139701" y="97170"/>
                  </a:lnTo>
                  <a:lnTo>
                    <a:pt x="143736" y="94065"/>
                  </a:lnTo>
                  <a:lnTo>
                    <a:pt x="143736" y="89719"/>
                  </a:lnTo>
                  <a:lnTo>
                    <a:pt x="146841" y="94065"/>
                  </a:lnTo>
                  <a:lnTo>
                    <a:pt x="149014" y="99343"/>
                  </a:lnTo>
                  <a:lnTo>
                    <a:pt x="152118" y="104620"/>
                  </a:lnTo>
                  <a:lnTo>
                    <a:pt x="158327" y="104620"/>
                  </a:lnTo>
                  <a:lnTo>
                    <a:pt x="163605" y="104620"/>
                  </a:lnTo>
                  <a:lnTo>
                    <a:pt x="166709" y="103689"/>
                  </a:lnTo>
                  <a:lnTo>
                    <a:pt x="172918" y="101516"/>
                  </a:lnTo>
                  <a:lnTo>
                    <a:pt x="178196" y="101516"/>
                  </a:lnTo>
                  <a:lnTo>
                    <a:pt x="183163" y="99343"/>
                  </a:lnTo>
                  <a:lnTo>
                    <a:pt x="185336" y="97170"/>
                  </a:lnTo>
                  <a:lnTo>
                    <a:pt x="188441" y="97170"/>
                  </a:lnTo>
                  <a:lnTo>
                    <a:pt x="190614" y="96238"/>
                  </a:lnTo>
                  <a:lnTo>
                    <a:pt x="192787" y="91892"/>
                  </a:lnTo>
                  <a:lnTo>
                    <a:pt x="195891" y="89719"/>
                  </a:lnTo>
                  <a:lnTo>
                    <a:pt x="199927" y="89719"/>
                  </a:lnTo>
                  <a:lnTo>
                    <a:pt x="209240" y="91892"/>
                  </a:lnTo>
                  <a:lnTo>
                    <a:pt x="221969" y="94065"/>
                  </a:lnTo>
                  <a:lnTo>
                    <a:pt x="232213" y="94065"/>
                  </a:lnTo>
                  <a:lnTo>
                    <a:pt x="236560" y="81337"/>
                  </a:lnTo>
                  <a:lnTo>
                    <a:pt x="236560" y="76991"/>
                  </a:lnTo>
                  <a:lnTo>
                    <a:pt x="236560" y="73886"/>
                  </a:lnTo>
                  <a:lnTo>
                    <a:pt x="236560" y="71713"/>
                  </a:lnTo>
                  <a:lnTo>
                    <a:pt x="234387" y="67677"/>
                  </a:lnTo>
                  <a:lnTo>
                    <a:pt x="232213" y="62400"/>
                  </a:lnTo>
                  <a:lnTo>
                    <a:pt x="232213" y="57122"/>
                  </a:lnTo>
                  <a:lnTo>
                    <a:pt x="209240" y="54949"/>
                  </a:lnTo>
                  <a:lnTo>
                    <a:pt x="181300" y="57122"/>
                  </a:lnTo>
                  <a:lnTo>
                    <a:pt x="156154" y="57122"/>
                  </a:lnTo>
                  <a:lnTo>
                    <a:pt x="130077" y="57122"/>
                  </a:lnTo>
                  <a:lnTo>
                    <a:pt x="107414" y="51844"/>
                  </a:lnTo>
                  <a:lnTo>
                    <a:pt x="87546" y="40047"/>
                  </a:lnTo>
                  <a:lnTo>
                    <a:pt x="87546" y="36943"/>
                  </a:lnTo>
                  <a:lnTo>
                    <a:pt x="87546" y="31665"/>
                  </a:lnTo>
                  <a:lnTo>
                    <a:pt x="87546" y="27319"/>
                  </a:lnTo>
                  <a:lnTo>
                    <a:pt x="85373" y="22042"/>
                  </a:lnTo>
                  <a:lnTo>
                    <a:pt x="83199" y="16764"/>
                  </a:lnTo>
                  <a:lnTo>
                    <a:pt x="83199" y="12418"/>
                  </a:lnTo>
                  <a:lnTo>
                    <a:pt x="65504" y="14591"/>
                  </a:lnTo>
                  <a:lnTo>
                    <a:pt x="54328" y="14591"/>
                  </a:lnTo>
                  <a:lnTo>
                    <a:pt x="46877" y="10555"/>
                  </a:lnTo>
                  <a:lnTo>
                    <a:pt x="43773" y="0"/>
                  </a:lnTo>
                  <a:lnTo>
                    <a:pt x="37564" y="0"/>
                  </a:lnTo>
                  <a:lnTo>
                    <a:pt x="34460" y="1863"/>
                  </a:lnTo>
                  <a:lnTo>
                    <a:pt x="30113" y="1863"/>
                  </a:lnTo>
                  <a:lnTo>
                    <a:pt x="27009" y="3104"/>
                  </a:lnTo>
                  <a:lnTo>
                    <a:pt x="16764" y="5278"/>
                  </a:lnTo>
                  <a:lnTo>
                    <a:pt x="7451" y="5278"/>
                  </a:lnTo>
                  <a:lnTo>
                    <a:pt x="0" y="7140"/>
                  </a:lnTo>
                  <a:lnTo>
                    <a:pt x="0" y="12418"/>
                  </a:lnTo>
                  <a:lnTo>
                    <a:pt x="2173" y="14591"/>
                  </a:lnTo>
                  <a:lnTo>
                    <a:pt x="2173" y="16764"/>
                  </a:lnTo>
                  <a:lnTo>
                    <a:pt x="2173" y="18006"/>
                  </a:lnTo>
                  <a:lnTo>
                    <a:pt x="3104" y="19869"/>
                  </a:lnTo>
                  <a:lnTo>
                    <a:pt x="17695" y="25146"/>
                  </a:lnTo>
                  <a:lnTo>
                    <a:pt x="34460" y="31665"/>
                  </a:lnTo>
                  <a:lnTo>
                    <a:pt x="52155" y="32597"/>
                  </a:lnTo>
                  <a:lnTo>
                    <a:pt x="52155" y="44394"/>
                  </a:lnTo>
                  <a:lnTo>
                    <a:pt x="56191" y="52776"/>
                  </a:lnTo>
                  <a:lnTo>
                    <a:pt x="59295" y="58985"/>
                  </a:lnTo>
                  <a:lnTo>
                    <a:pt x="61468" y="66435"/>
                  </a:lnTo>
                  <a:lnTo>
                    <a:pt x="59295" y="76991"/>
                  </a:lnTo>
                  <a:lnTo>
                    <a:pt x="61468" y="79164"/>
                  </a:lnTo>
                  <a:lnTo>
                    <a:pt x="65504" y="81337"/>
                  </a:lnTo>
                  <a:lnTo>
                    <a:pt x="66746" y="82268"/>
                  </a:lnTo>
                  <a:lnTo>
                    <a:pt x="70782" y="84441"/>
                  </a:lnTo>
                  <a:lnTo>
                    <a:pt x="72955" y="84441"/>
                  </a:lnTo>
                  <a:lnTo>
                    <a:pt x="73886" y="86614"/>
                  </a:lnTo>
                  <a:lnTo>
                    <a:pt x="80095" y="84441"/>
                  </a:lnTo>
                  <a:lnTo>
                    <a:pt x="83199" y="84441"/>
                  </a:lnTo>
                  <a:lnTo>
                    <a:pt x="88477" y="82268"/>
                  </a:lnTo>
                  <a:lnTo>
                    <a:pt x="92823" y="82268"/>
                  </a:lnTo>
                  <a:lnTo>
                    <a:pt x="94686" y="81337"/>
                  </a:lnTo>
                  <a:lnTo>
                    <a:pt x="95928" y="81337"/>
                  </a:lnTo>
                  <a:lnTo>
                    <a:pt x="97790" y="82268"/>
                  </a:lnTo>
                  <a:lnTo>
                    <a:pt x="97790" y="84441"/>
                  </a:lnTo>
                  <a:close/>
                </a:path>
              </a:pathLst>
            </a:custGeom>
            <a:solidFill>
              <a:srgbClr val="D9D9D9"/>
            </a:solidFill>
            <a:ln w="3104"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73013D65-50D1-49E5-B06C-D96D1243BDD5}"/>
                </a:ext>
              </a:extLst>
            </p:cNvPr>
            <p:cNvSpPr/>
            <p:nvPr/>
          </p:nvSpPr>
          <p:spPr>
            <a:xfrm>
              <a:off x="6856448" y="5409987"/>
              <a:ext cx="24836" cy="58985"/>
            </a:xfrm>
            <a:custGeom>
              <a:avLst/>
              <a:gdLst>
                <a:gd name="connsiteX0" fmla="*/ 5277 w 24835"/>
                <a:gd name="connsiteY0" fmla="*/ 50913 h 58984"/>
                <a:gd name="connsiteX1" fmla="*/ 12418 w 24835"/>
                <a:gd name="connsiteY1" fmla="*/ 60227 h 58984"/>
                <a:gd name="connsiteX2" fmla="*/ 27009 w 24835"/>
                <a:gd name="connsiteY2" fmla="*/ 23283 h 58984"/>
                <a:gd name="connsiteX3" fmla="*/ 27009 w 24835"/>
                <a:gd name="connsiteY3" fmla="*/ 15833 h 58984"/>
                <a:gd name="connsiteX4" fmla="*/ 27009 w 24835"/>
                <a:gd name="connsiteY4" fmla="*/ 10555 h 58984"/>
                <a:gd name="connsiteX5" fmla="*/ 25146 w 24835"/>
                <a:gd name="connsiteY5" fmla="*/ 7451 h 58984"/>
                <a:gd name="connsiteX6" fmla="*/ 22973 w 24835"/>
                <a:gd name="connsiteY6" fmla="*/ 3104 h 58984"/>
                <a:gd name="connsiteX7" fmla="*/ 19869 w 24835"/>
                <a:gd name="connsiteY7" fmla="*/ 0 h 58984"/>
                <a:gd name="connsiteX8" fmla="*/ 0 w 24835"/>
                <a:gd name="connsiteY8" fmla="*/ 27630 h 58984"/>
                <a:gd name="connsiteX9" fmla="*/ 2173 w 24835"/>
                <a:gd name="connsiteY9" fmla="*/ 42531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58984">
                  <a:moveTo>
                    <a:pt x="5277" y="50913"/>
                  </a:moveTo>
                  <a:lnTo>
                    <a:pt x="12418" y="60227"/>
                  </a:lnTo>
                  <a:lnTo>
                    <a:pt x="27009" y="23283"/>
                  </a:lnTo>
                  <a:lnTo>
                    <a:pt x="27009" y="15833"/>
                  </a:lnTo>
                  <a:lnTo>
                    <a:pt x="27009" y="10555"/>
                  </a:lnTo>
                  <a:lnTo>
                    <a:pt x="25146" y="7451"/>
                  </a:lnTo>
                  <a:lnTo>
                    <a:pt x="22973" y="3104"/>
                  </a:lnTo>
                  <a:lnTo>
                    <a:pt x="19869" y="0"/>
                  </a:lnTo>
                  <a:lnTo>
                    <a:pt x="0" y="27630"/>
                  </a:lnTo>
                  <a:lnTo>
                    <a:pt x="2173" y="42531"/>
                  </a:lnTo>
                  <a:close/>
                </a:path>
              </a:pathLst>
            </a:custGeom>
            <a:solidFill>
              <a:srgbClr val="D9D9D9"/>
            </a:solidFill>
            <a:ln w="3104"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118E52E5-C69D-4E07-B35B-D1FC117552F5}"/>
                </a:ext>
              </a:extLst>
            </p:cNvPr>
            <p:cNvSpPr/>
            <p:nvPr/>
          </p:nvSpPr>
          <p:spPr>
            <a:xfrm>
              <a:off x="6876316" y="5644063"/>
              <a:ext cx="68298" cy="65194"/>
            </a:xfrm>
            <a:custGeom>
              <a:avLst/>
              <a:gdLst>
                <a:gd name="connsiteX0" fmla="*/ 43773 w 68298"/>
                <a:gd name="connsiteY0" fmla="*/ 12418 h 65193"/>
                <a:gd name="connsiteX1" fmla="*/ 31355 w 68298"/>
                <a:gd name="connsiteY1" fmla="*/ 19868 h 65193"/>
                <a:gd name="connsiteX2" fmla="*/ 17695 w 68298"/>
                <a:gd name="connsiteY2" fmla="*/ 24215 h 65193"/>
                <a:gd name="connsiteX3" fmla="*/ 3104 w 68298"/>
                <a:gd name="connsiteY3" fmla="*/ 29492 h 65193"/>
                <a:gd name="connsiteX4" fmla="*/ 3104 w 68298"/>
                <a:gd name="connsiteY4" fmla="*/ 33838 h 65193"/>
                <a:gd name="connsiteX5" fmla="*/ 2173 w 68298"/>
                <a:gd name="connsiteY5" fmla="*/ 33838 h 65193"/>
                <a:gd name="connsiteX6" fmla="*/ 2173 w 68298"/>
                <a:gd name="connsiteY6" fmla="*/ 34770 h 65193"/>
                <a:gd name="connsiteX7" fmla="*/ 0 w 68298"/>
                <a:gd name="connsiteY7" fmla="*/ 36943 h 65193"/>
                <a:gd name="connsiteX8" fmla="*/ 0 w 68298"/>
                <a:gd name="connsiteY8" fmla="*/ 46567 h 65193"/>
                <a:gd name="connsiteX9" fmla="*/ 7140 w 68298"/>
                <a:gd name="connsiteY9" fmla="*/ 42221 h 65193"/>
                <a:gd name="connsiteX10" fmla="*/ 14591 w 68298"/>
                <a:gd name="connsiteY10" fmla="*/ 40979 h 65193"/>
                <a:gd name="connsiteX11" fmla="*/ 21731 w 68298"/>
                <a:gd name="connsiteY11" fmla="*/ 36943 h 65193"/>
                <a:gd name="connsiteX12" fmla="*/ 27009 w 68298"/>
                <a:gd name="connsiteY12" fmla="*/ 33838 h 65193"/>
                <a:gd name="connsiteX13" fmla="*/ 31355 w 68298"/>
                <a:gd name="connsiteY13" fmla="*/ 40979 h 65193"/>
                <a:gd name="connsiteX14" fmla="*/ 32286 w 68298"/>
                <a:gd name="connsiteY14" fmla="*/ 46567 h 65193"/>
                <a:gd name="connsiteX15" fmla="*/ 34459 w 68298"/>
                <a:gd name="connsiteY15" fmla="*/ 51844 h 65193"/>
                <a:gd name="connsiteX16" fmla="*/ 36322 w 68298"/>
                <a:gd name="connsiteY16" fmla="*/ 55880 h 65193"/>
                <a:gd name="connsiteX17" fmla="*/ 41600 w 68298"/>
                <a:gd name="connsiteY17" fmla="*/ 58985 h 65193"/>
                <a:gd name="connsiteX18" fmla="*/ 46877 w 68298"/>
                <a:gd name="connsiteY18" fmla="*/ 61158 h 65193"/>
                <a:gd name="connsiteX19" fmla="*/ 46877 w 68298"/>
                <a:gd name="connsiteY19" fmla="*/ 66435 h 65193"/>
                <a:gd name="connsiteX20" fmla="*/ 56191 w 68298"/>
                <a:gd name="connsiteY20" fmla="*/ 66435 h 65193"/>
                <a:gd name="connsiteX21" fmla="*/ 56191 w 68298"/>
                <a:gd name="connsiteY21" fmla="*/ 61158 h 65193"/>
                <a:gd name="connsiteX22" fmla="*/ 56191 w 68298"/>
                <a:gd name="connsiteY22" fmla="*/ 58985 h 65193"/>
                <a:gd name="connsiteX23" fmla="*/ 56191 w 68298"/>
                <a:gd name="connsiteY23" fmla="*/ 57122 h 65193"/>
                <a:gd name="connsiteX24" fmla="*/ 58364 w 68298"/>
                <a:gd name="connsiteY24" fmla="*/ 55880 h 65193"/>
                <a:gd name="connsiteX25" fmla="*/ 56191 w 68298"/>
                <a:gd name="connsiteY25" fmla="*/ 53707 h 65193"/>
                <a:gd name="connsiteX26" fmla="*/ 54018 w 68298"/>
                <a:gd name="connsiteY26" fmla="*/ 51844 h 65193"/>
                <a:gd name="connsiteX27" fmla="*/ 53086 w 68298"/>
                <a:gd name="connsiteY27" fmla="*/ 49671 h 65193"/>
                <a:gd name="connsiteX28" fmla="*/ 53086 w 68298"/>
                <a:gd name="connsiteY28" fmla="*/ 46567 h 65193"/>
                <a:gd name="connsiteX29" fmla="*/ 54018 w 68298"/>
                <a:gd name="connsiteY29" fmla="*/ 48429 h 65193"/>
                <a:gd name="connsiteX30" fmla="*/ 56191 w 68298"/>
                <a:gd name="connsiteY30" fmla="*/ 48429 h 65193"/>
                <a:gd name="connsiteX31" fmla="*/ 58364 w 68298"/>
                <a:gd name="connsiteY31" fmla="*/ 48429 h 65193"/>
                <a:gd name="connsiteX32" fmla="*/ 58364 w 68298"/>
                <a:gd name="connsiteY32" fmla="*/ 49671 h 65193"/>
                <a:gd name="connsiteX33" fmla="*/ 60227 w 68298"/>
                <a:gd name="connsiteY33" fmla="*/ 53707 h 65193"/>
                <a:gd name="connsiteX34" fmla="*/ 63641 w 68298"/>
                <a:gd name="connsiteY34" fmla="*/ 51844 h 65193"/>
                <a:gd name="connsiteX35" fmla="*/ 65504 w 68298"/>
                <a:gd name="connsiteY35" fmla="*/ 51844 h 65193"/>
                <a:gd name="connsiteX36" fmla="*/ 65504 w 68298"/>
                <a:gd name="connsiteY36" fmla="*/ 49671 h 65193"/>
                <a:gd name="connsiteX37" fmla="*/ 67677 w 68298"/>
                <a:gd name="connsiteY37" fmla="*/ 49671 h 65193"/>
                <a:gd name="connsiteX38" fmla="*/ 67677 w 68298"/>
                <a:gd name="connsiteY38" fmla="*/ 46567 h 65193"/>
                <a:gd name="connsiteX39" fmla="*/ 68608 w 68298"/>
                <a:gd name="connsiteY39" fmla="*/ 42221 h 65193"/>
                <a:gd name="connsiteX40" fmla="*/ 70781 w 68298"/>
                <a:gd name="connsiteY40" fmla="*/ 42221 h 65193"/>
                <a:gd name="connsiteX41" fmla="*/ 70781 w 68298"/>
                <a:gd name="connsiteY41" fmla="*/ 40979 h 65193"/>
                <a:gd name="connsiteX42" fmla="*/ 68608 w 68298"/>
                <a:gd name="connsiteY42" fmla="*/ 40979 h 65193"/>
                <a:gd name="connsiteX43" fmla="*/ 67677 w 68298"/>
                <a:gd name="connsiteY43" fmla="*/ 36943 h 65193"/>
                <a:gd name="connsiteX44" fmla="*/ 67677 w 68298"/>
                <a:gd name="connsiteY44" fmla="*/ 19868 h 65193"/>
                <a:gd name="connsiteX45" fmla="*/ 61468 w 68298"/>
                <a:gd name="connsiteY45" fmla="*/ 9313 h 65193"/>
                <a:gd name="connsiteX46" fmla="*/ 53086 w 68298"/>
                <a:gd name="connsiteY46" fmla="*/ 0 h 65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8298" h="65193">
                  <a:moveTo>
                    <a:pt x="43773" y="12418"/>
                  </a:moveTo>
                  <a:lnTo>
                    <a:pt x="31355" y="19868"/>
                  </a:lnTo>
                  <a:lnTo>
                    <a:pt x="17695" y="24215"/>
                  </a:lnTo>
                  <a:lnTo>
                    <a:pt x="3104" y="29492"/>
                  </a:lnTo>
                  <a:lnTo>
                    <a:pt x="3104" y="33838"/>
                  </a:lnTo>
                  <a:lnTo>
                    <a:pt x="2173" y="33838"/>
                  </a:lnTo>
                  <a:lnTo>
                    <a:pt x="2173" y="34770"/>
                  </a:lnTo>
                  <a:lnTo>
                    <a:pt x="0" y="36943"/>
                  </a:lnTo>
                  <a:lnTo>
                    <a:pt x="0" y="46567"/>
                  </a:lnTo>
                  <a:lnTo>
                    <a:pt x="7140" y="42221"/>
                  </a:lnTo>
                  <a:lnTo>
                    <a:pt x="14591" y="40979"/>
                  </a:lnTo>
                  <a:lnTo>
                    <a:pt x="21731" y="36943"/>
                  </a:lnTo>
                  <a:lnTo>
                    <a:pt x="27009" y="33838"/>
                  </a:lnTo>
                  <a:lnTo>
                    <a:pt x="31355" y="40979"/>
                  </a:lnTo>
                  <a:lnTo>
                    <a:pt x="32286" y="46567"/>
                  </a:lnTo>
                  <a:lnTo>
                    <a:pt x="34459" y="51844"/>
                  </a:lnTo>
                  <a:lnTo>
                    <a:pt x="36322" y="55880"/>
                  </a:lnTo>
                  <a:lnTo>
                    <a:pt x="41600" y="58985"/>
                  </a:lnTo>
                  <a:lnTo>
                    <a:pt x="46877" y="61158"/>
                  </a:lnTo>
                  <a:lnTo>
                    <a:pt x="46877" y="66435"/>
                  </a:lnTo>
                  <a:lnTo>
                    <a:pt x="56191" y="66435"/>
                  </a:lnTo>
                  <a:lnTo>
                    <a:pt x="56191" y="61158"/>
                  </a:lnTo>
                  <a:lnTo>
                    <a:pt x="56191" y="58985"/>
                  </a:lnTo>
                  <a:lnTo>
                    <a:pt x="56191" y="57122"/>
                  </a:lnTo>
                  <a:lnTo>
                    <a:pt x="58364" y="55880"/>
                  </a:lnTo>
                  <a:lnTo>
                    <a:pt x="56191" y="53707"/>
                  </a:lnTo>
                  <a:lnTo>
                    <a:pt x="54018" y="51844"/>
                  </a:lnTo>
                  <a:lnTo>
                    <a:pt x="53086" y="49671"/>
                  </a:lnTo>
                  <a:lnTo>
                    <a:pt x="53086" y="46567"/>
                  </a:lnTo>
                  <a:lnTo>
                    <a:pt x="54018" y="48429"/>
                  </a:lnTo>
                  <a:lnTo>
                    <a:pt x="56191" y="48429"/>
                  </a:lnTo>
                  <a:lnTo>
                    <a:pt x="58364" y="48429"/>
                  </a:lnTo>
                  <a:lnTo>
                    <a:pt x="58364" y="49671"/>
                  </a:lnTo>
                  <a:lnTo>
                    <a:pt x="60227" y="53707"/>
                  </a:lnTo>
                  <a:lnTo>
                    <a:pt x="63641" y="51844"/>
                  </a:lnTo>
                  <a:lnTo>
                    <a:pt x="65504" y="51844"/>
                  </a:lnTo>
                  <a:lnTo>
                    <a:pt x="65504" y="49671"/>
                  </a:lnTo>
                  <a:lnTo>
                    <a:pt x="67677" y="49671"/>
                  </a:lnTo>
                  <a:lnTo>
                    <a:pt x="67677" y="46567"/>
                  </a:lnTo>
                  <a:lnTo>
                    <a:pt x="68608" y="42221"/>
                  </a:lnTo>
                  <a:lnTo>
                    <a:pt x="70781" y="42221"/>
                  </a:lnTo>
                  <a:lnTo>
                    <a:pt x="70781" y="40979"/>
                  </a:lnTo>
                  <a:lnTo>
                    <a:pt x="68608" y="40979"/>
                  </a:lnTo>
                  <a:lnTo>
                    <a:pt x="67677" y="36943"/>
                  </a:lnTo>
                  <a:lnTo>
                    <a:pt x="67677" y="19868"/>
                  </a:lnTo>
                  <a:lnTo>
                    <a:pt x="61468" y="9313"/>
                  </a:lnTo>
                  <a:lnTo>
                    <a:pt x="53086" y="0"/>
                  </a:lnTo>
                  <a:close/>
                </a:path>
              </a:pathLst>
            </a:custGeom>
            <a:solidFill>
              <a:srgbClr val="D9D9D9"/>
            </a:solidFill>
            <a:ln w="3104" cap="flat">
              <a:no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52D50FA7-C585-4011-9E51-39BB0128DF44}"/>
                </a:ext>
              </a:extLst>
            </p:cNvPr>
            <p:cNvSpPr/>
            <p:nvPr/>
          </p:nvSpPr>
          <p:spPr>
            <a:xfrm>
              <a:off x="6851170" y="5514917"/>
              <a:ext cx="83820" cy="139701"/>
            </a:xfrm>
            <a:custGeom>
              <a:avLst/>
              <a:gdLst>
                <a:gd name="connsiteX0" fmla="*/ 7450 w 83820"/>
                <a:gd name="connsiteY0" fmla="*/ 76991 h 139700"/>
                <a:gd name="connsiteX1" fmla="*/ 12728 w 83820"/>
                <a:gd name="connsiteY1" fmla="*/ 90961 h 139700"/>
                <a:gd name="connsiteX2" fmla="*/ 14591 w 83820"/>
                <a:gd name="connsiteY2" fmla="*/ 91892 h 139700"/>
                <a:gd name="connsiteX3" fmla="*/ 14591 w 83820"/>
                <a:gd name="connsiteY3" fmla="*/ 94065 h 139700"/>
                <a:gd name="connsiteX4" fmla="*/ 15833 w 83820"/>
                <a:gd name="connsiteY4" fmla="*/ 96238 h 139700"/>
                <a:gd name="connsiteX5" fmla="*/ 17695 w 83820"/>
                <a:gd name="connsiteY5" fmla="*/ 98411 h 139700"/>
                <a:gd name="connsiteX6" fmla="*/ 17695 w 83820"/>
                <a:gd name="connsiteY6" fmla="*/ 91892 h 139700"/>
                <a:gd name="connsiteX7" fmla="*/ 19868 w 83820"/>
                <a:gd name="connsiteY7" fmla="*/ 86614 h 139700"/>
                <a:gd name="connsiteX8" fmla="*/ 22042 w 83820"/>
                <a:gd name="connsiteY8" fmla="*/ 81337 h 139700"/>
                <a:gd name="connsiteX9" fmla="*/ 22042 w 83820"/>
                <a:gd name="connsiteY9" fmla="*/ 73886 h 139700"/>
                <a:gd name="connsiteX10" fmla="*/ 42841 w 83820"/>
                <a:gd name="connsiteY10" fmla="*/ 83510 h 139700"/>
                <a:gd name="connsiteX11" fmla="*/ 61468 w 83820"/>
                <a:gd name="connsiteY11" fmla="*/ 98411 h 139700"/>
                <a:gd name="connsiteX12" fmla="*/ 64572 w 83820"/>
                <a:gd name="connsiteY12" fmla="*/ 98411 h 139700"/>
                <a:gd name="connsiteX13" fmla="*/ 63641 w 83820"/>
                <a:gd name="connsiteY13" fmla="*/ 101516 h 139700"/>
                <a:gd name="connsiteX14" fmla="*/ 61468 w 83820"/>
                <a:gd name="connsiteY14" fmla="*/ 103689 h 139700"/>
                <a:gd name="connsiteX15" fmla="*/ 61468 w 83820"/>
                <a:gd name="connsiteY15" fmla="*/ 105862 h 139700"/>
                <a:gd name="connsiteX16" fmla="*/ 59605 w 83820"/>
                <a:gd name="connsiteY16" fmla="*/ 106793 h 139700"/>
                <a:gd name="connsiteX17" fmla="*/ 57432 w 83820"/>
                <a:gd name="connsiteY17" fmla="*/ 111140 h 139700"/>
                <a:gd name="connsiteX18" fmla="*/ 57432 w 83820"/>
                <a:gd name="connsiteY18" fmla="*/ 114244 h 139700"/>
                <a:gd name="connsiteX19" fmla="*/ 45015 w 83820"/>
                <a:gd name="connsiteY19" fmla="*/ 114244 h 139700"/>
                <a:gd name="connsiteX20" fmla="*/ 45015 w 83820"/>
                <a:gd name="connsiteY20" fmla="*/ 101516 h 139700"/>
                <a:gd name="connsiteX21" fmla="*/ 37564 w 83820"/>
                <a:gd name="connsiteY21" fmla="*/ 101516 h 139700"/>
                <a:gd name="connsiteX22" fmla="*/ 32286 w 83820"/>
                <a:gd name="connsiteY22" fmla="*/ 103689 h 139700"/>
                <a:gd name="connsiteX23" fmla="*/ 28250 w 83820"/>
                <a:gd name="connsiteY23" fmla="*/ 103689 h 139700"/>
                <a:gd name="connsiteX24" fmla="*/ 27319 w 83820"/>
                <a:gd name="connsiteY24" fmla="*/ 105862 h 139700"/>
                <a:gd name="connsiteX25" fmla="*/ 27319 w 83820"/>
                <a:gd name="connsiteY25" fmla="*/ 106793 h 139700"/>
                <a:gd name="connsiteX26" fmla="*/ 25146 w 83820"/>
                <a:gd name="connsiteY26" fmla="*/ 111140 h 139700"/>
                <a:gd name="connsiteX27" fmla="*/ 25146 w 83820"/>
                <a:gd name="connsiteY27" fmla="*/ 116417 h 139700"/>
                <a:gd name="connsiteX28" fmla="*/ 25146 w 83820"/>
                <a:gd name="connsiteY28" fmla="*/ 121695 h 139700"/>
                <a:gd name="connsiteX29" fmla="*/ 30423 w 83820"/>
                <a:gd name="connsiteY29" fmla="*/ 123558 h 139700"/>
                <a:gd name="connsiteX30" fmla="*/ 32286 w 83820"/>
                <a:gd name="connsiteY30" fmla="*/ 123558 h 139700"/>
                <a:gd name="connsiteX31" fmla="*/ 34459 w 83820"/>
                <a:gd name="connsiteY31" fmla="*/ 125731 h 139700"/>
                <a:gd name="connsiteX32" fmla="*/ 34459 w 83820"/>
                <a:gd name="connsiteY32" fmla="*/ 127904 h 139700"/>
                <a:gd name="connsiteX33" fmla="*/ 34459 w 83820"/>
                <a:gd name="connsiteY33" fmla="*/ 129146 h 139700"/>
                <a:gd name="connsiteX34" fmla="*/ 34459 w 83820"/>
                <a:gd name="connsiteY34" fmla="*/ 131008 h 139700"/>
                <a:gd name="connsiteX35" fmla="*/ 34459 w 83820"/>
                <a:gd name="connsiteY35" fmla="*/ 134423 h 139700"/>
                <a:gd name="connsiteX36" fmla="*/ 37564 w 83820"/>
                <a:gd name="connsiteY36" fmla="*/ 138459 h 139700"/>
                <a:gd name="connsiteX37" fmla="*/ 37564 w 83820"/>
                <a:gd name="connsiteY37" fmla="*/ 141563 h 139700"/>
                <a:gd name="connsiteX38" fmla="*/ 42841 w 83820"/>
                <a:gd name="connsiteY38" fmla="*/ 138459 h 139700"/>
                <a:gd name="connsiteX39" fmla="*/ 49050 w 83820"/>
                <a:gd name="connsiteY39" fmla="*/ 136286 h 139700"/>
                <a:gd name="connsiteX40" fmla="*/ 52155 w 83820"/>
                <a:gd name="connsiteY40" fmla="*/ 131008 h 139700"/>
                <a:gd name="connsiteX41" fmla="*/ 54328 w 83820"/>
                <a:gd name="connsiteY41" fmla="*/ 125731 h 139700"/>
                <a:gd name="connsiteX42" fmla="*/ 57432 w 83820"/>
                <a:gd name="connsiteY42" fmla="*/ 118280 h 139700"/>
                <a:gd name="connsiteX43" fmla="*/ 59605 w 83820"/>
                <a:gd name="connsiteY43" fmla="*/ 120453 h 139700"/>
                <a:gd name="connsiteX44" fmla="*/ 61468 w 83820"/>
                <a:gd name="connsiteY44" fmla="*/ 120453 h 139700"/>
                <a:gd name="connsiteX45" fmla="*/ 63641 w 83820"/>
                <a:gd name="connsiteY45" fmla="*/ 120453 h 139700"/>
                <a:gd name="connsiteX46" fmla="*/ 63641 w 83820"/>
                <a:gd name="connsiteY46" fmla="*/ 121695 h 139700"/>
                <a:gd name="connsiteX47" fmla="*/ 64572 w 83820"/>
                <a:gd name="connsiteY47" fmla="*/ 125731 h 139700"/>
                <a:gd name="connsiteX48" fmla="*/ 70781 w 83820"/>
                <a:gd name="connsiteY48" fmla="*/ 123558 h 139700"/>
                <a:gd name="connsiteX49" fmla="*/ 74196 w 83820"/>
                <a:gd name="connsiteY49" fmla="*/ 123558 h 139700"/>
                <a:gd name="connsiteX50" fmla="*/ 74196 w 83820"/>
                <a:gd name="connsiteY50" fmla="*/ 121695 h 139700"/>
                <a:gd name="connsiteX51" fmla="*/ 74196 w 83820"/>
                <a:gd name="connsiteY51" fmla="*/ 120453 h 139700"/>
                <a:gd name="connsiteX52" fmla="*/ 74196 w 83820"/>
                <a:gd name="connsiteY52" fmla="*/ 118280 h 139700"/>
                <a:gd name="connsiteX53" fmla="*/ 76059 w 83820"/>
                <a:gd name="connsiteY53" fmla="*/ 118280 h 139700"/>
                <a:gd name="connsiteX54" fmla="*/ 79164 w 83820"/>
                <a:gd name="connsiteY54" fmla="*/ 116417 h 139700"/>
                <a:gd name="connsiteX55" fmla="*/ 85373 w 83820"/>
                <a:gd name="connsiteY55" fmla="*/ 114244 h 139700"/>
                <a:gd name="connsiteX56" fmla="*/ 78232 w 83820"/>
                <a:gd name="connsiteY56" fmla="*/ 101516 h 139700"/>
                <a:gd name="connsiteX57" fmla="*/ 68919 w 83820"/>
                <a:gd name="connsiteY57" fmla="*/ 91892 h 139700"/>
                <a:gd name="connsiteX58" fmla="*/ 61468 w 83820"/>
                <a:gd name="connsiteY58" fmla="*/ 83510 h 139700"/>
                <a:gd name="connsiteX59" fmla="*/ 57432 w 83820"/>
                <a:gd name="connsiteY59" fmla="*/ 69850 h 139700"/>
                <a:gd name="connsiteX60" fmla="*/ 49982 w 83820"/>
                <a:gd name="connsiteY60" fmla="*/ 68609 h 139700"/>
                <a:gd name="connsiteX61" fmla="*/ 46877 w 83820"/>
                <a:gd name="connsiteY61" fmla="*/ 66435 h 139700"/>
                <a:gd name="connsiteX62" fmla="*/ 42841 w 83820"/>
                <a:gd name="connsiteY62" fmla="*/ 64573 h 139700"/>
                <a:gd name="connsiteX63" fmla="*/ 39737 w 83820"/>
                <a:gd name="connsiteY63" fmla="*/ 64573 h 139700"/>
                <a:gd name="connsiteX64" fmla="*/ 35391 w 83820"/>
                <a:gd name="connsiteY64" fmla="*/ 64573 h 139700"/>
                <a:gd name="connsiteX65" fmla="*/ 28250 w 83820"/>
                <a:gd name="connsiteY65" fmla="*/ 64573 h 139700"/>
                <a:gd name="connsiteX66" fmla="*/ 28250 w 83820"/>
                <a:gd name="connsiteY66" fmla="*/ 61158 h 139700"/>
                <a:gd name="connsiteX67" fmla="*/ 25146 w 83820"/>
                <a:gd name="connsiteY67" fmla="*/ 61158 h 139700"/>
                <a:gd name="connsiteX68" fmla="*/ 27319 w 83820"/>
                <a:gd name="connsiteY68" fmla="*/ 42221 h 139700"/>
                <a:gd name="connsiteX69" fmla="*/ 30423 w 83820"/>
                <a:gd name="connsiteY69" fmla="*/ 31666 h 139700"/>
                <a:gd name="connsiteX70" fmla="*/ 32286 w 83820"/>
                <a:gd name="connsiteY70" fmla="*/ 18937 h 139700"/>
                <a:gd name="connsiteX71" fmla="*/ 32286 w 83820"/>
                <a:gd name="connsiteY71" fmla="*/ 0 h 139700"/>
                <a:gd name="connsiteX72" fmla="*/ 25146 w 83820"/>
                <a:gd name="connsiteY72" fmla="*/ 0 h 139700"/>
                <a:gd name="connsiteX73" fmla="*/ 19868 w 83820"/>
                <a:gd name="connsiteY73" fmla="*/ 0 h 139700"/>
                <a:gd name="connsiteX74" fmla="*/ 14591 w 83820"/>
                <a:gd name="connsiteY74" fmla="*/ 1863 h 139700"/>
                <a:gd name="connsiteX75" fmla="*/ 8382 w 83820"/>
                <a:gd name="connsiteY75" fmla="*/ 4036 h 139700"/>
                <a:gd name="connsiteX76" fmla="*/ 1241 w 83820"/>
                <a:gd name="connsiteY76" fmla="*/ 22042 h 139700"/>
                <a:gd name="connsiteX77" fmla="*/ 0 w 83820"/>
                <a:gd name="connsiteY77" fmla="*/ 40048 h 139700"/>
                <a:gd name="connsiteX78" fmla="*/ 1241 w 83820"/>
                <a:gd name="connsiteY78" fmla="*/ 61158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83820" h="139700">
                  <a:moveTo>
                    <a:pt x="7450" y="76991"/>
                  </a:moveTo>
                  <a:lnTo>
                    <a:pt x="12728" y="90961"/>
                  </a:lnTo>
                  <a:lnTo>
                    <a:pt x="14591" y="91892"/>
                  </a:lnTo>
                  <a:lnTo>
                    <a:pt x="14591" y="94065"/>
                  </a:lnTo>
                  <a:lnTo>
                    <a:pt x="15833" y="96238"/>
                  </a:lnTo>
                  <a:lnTo>
                    <a:pt x="17695" y="98411"/>
                  </a:lnTo>
                  <a:lnTo>
                    <a:pt x="17695" y="91892"/>
                  </a:lnTo>
                  <a:lnTo>
                    <a:pt x="19868" y="86614"/>
                  </a:lnTo>
                  <a:lnTo>
                    <a:pt x="22042" y="81337"/>
                  </a:lnTo>
                  <a:lnTo>
                    <a:pt x="22042" y="73886"/>
                  </a:lnTo>
                  <a:lnTo>
                    <a:pt x="42841" y="83510"/>
                  </a:lnTo>
                  <a:lnTo>
                    <a:pt x="61468" y="98411"/>
                  </a:lnTo>
                  <a:lnTo>
                    <a:pt x="64572" y="98411"/>
                  </a:lnTo>
                  <a:lnTo>
                    <a:pt x="63641" y="101516"/>
                  </a:lnTo>
                  <a:lnTo>
                    <a:pt x="61468" y="103689"/>
                  </a:lnTo>
                  <a:lnTo>
                    <a:pt x="61468" y="105862"/>
                  </a:lnTo>
                  <a:lnTo>
                    <a:pt x="59605" y="106793"/>
                  </a:lnTo>
                  <a:lnTo>
                    <a:pt x="57432" y="111140"/>
                  </a:lnTo>
                  <a:lnTo>
                    <a:pt x="57432" y="114244"/>
                  </a:lnTo>
                  <a:lnTo>
                    <a:pt x="45015" y="114244"/>
                  </a:lnTo>
                  <a:lnTo>
                    <a:pt x="45015" y="101516"/>
                  </a:lnTo>
                  <a:lnTo>
                    <a:pt x="37564" y="101516"/>
                  </a:lnTo>
                  <a:lnTo>
                    <a:pt x="32286" y="103689"/>
                  </a:lnTo>
                  <a:lnTo>
                    <a:pt x="28250" y="103689"/>
                  </a:lnTo>
                  <a:lnTo>
                    <a:pt x="27319" y="105862"/>
                  </a:lnTo>
                  <a:lnTo>
                    <a:pt x="27319" y="106793"/>
                  </a:lnTo>
                  <a:lnTo>
                    <a:pt x="25146" y="111140"/>
                  </a:lnTo>
                  <a:lnTo>
                    <a:pt x="25146" y="116417"/>
                  </a:lnTo>
                  <a:lnTo>
                    <a:pt x="25146" y="121695"/>
                  </a:lnTo>
                  <a:lnTo>
                    <a:pt x="30423" y="123558"/>
                  </a:lnTo>
                  <a:lnTo>
                    <a:pt x="32286" y="123558"/>
                  </a:lnTo>
                  <a:lnTo>
                    <a:pt x="34459" y="125731"/>
                  </a:lnTo>
                  <a:lnTo>
                    <a:pt x="34459" y="127904"/>
                  </a:lnTo>
                  <a:lnTo>
                    <a:pt x="34459" y="129146"/>
                  </a:lnTo>
                  <a:lnTo>
                    <a:pt x="34459" y="131008"/>
                  </a:lnTo>
                  <a:lnTo>
                    <a:pt x="34459" y="134423"/>
                  </a:lnTo>
                  <a:lnTo>
                    <a:pt x="37564" y="138459"/>
                  </a:lnTo>
                  <a:lnTo>
                    <a:pt x="37564" y="141563"/>
                  </a:lnTo>
                  <a:lnTo>
                    <a:pt x="42841" y="138459"/>
                  </a:lnTo>
                  <a:lnTo>
                    <a:pt x="49050" y="136286"/>
                  </a:lnTo>
                  <a:lnTo>
                    <a:pt x="52155" y="131008"/>
                  </a:lnTo>
                  <a:lnTo>
                    <a:pt x="54328" y="125731"/>
                  </a:lnTo>
                  <a:lnTo>
                    <a:pt x="57432" y="118280"/>
                  </a:lnTo>
                  <a:lnTo>
                    <a:pt x="59605" y="120453"/>
                  </a:lnTo>
                  <a:lnTo>
                    <a:pt x="61468" y="120453"/>
                  </a:lnTo>
                  <a:lnTo>
                    <a:pt x="63641" y="120453"/>
                  </a:lnTo>
                  <a:lnTo>
                    <a:pt x="63641" y="121695"/>
                  </a:lnTo>
                  <a:lnTo>
                    <a:pt x="64572" y="125731"/>
                  </a:lnTo>
                  <a:lnTo>
                    <a:pt x="70781" y="123558"/>
                  </a:lnTo>
                  <a:lnTo>
                    <a:pt x="74196" y="123558"/>
                  </a:lnTo>
                  <a:lnTo>
                    <a:pt x="74196" y="121695"/>
                  </a:lnTo>
                  <a:lnTo>
                    <a:pt x="74196" y="120453"/>
                  </a:lnTo>
                  <a:lnTo>
                    <a:pt x="74196" y="118280"/>
                  </a:lnTo>
                  <a:lnTo>
                    <a:pt x="76059" y="118280"/>
                  </a:lnTo>
                  <a:lnTo>
                    <a:pt x="79164" y="116417"/>
                  </a:lnTo>
                  <a:lnTo>
                    <a:pt x="85373" y="114244"/>
                  </a:lnTo>
                  <a:lnTo>
                    <a:pt x="78232" y="101516"/>
                  </a:lnTo>
                  <a:lnTo>
                    <a:pt x="68919" y="91892"/>
                  </a:lnTo>
                  <a:lnTo>
                    <a:pt x="61468" y="83510"/>
                  </a:lnTo>
                  <a:lnTo>
                    <a:pt x="57432" y="69850"/>
                  </a:lnTo>
                  <a:lnTo>
                    <a:pt x="49982" y="68609"/>
                  </a:lnTo>
                  <a:lnTo>
                    <a:pt x="46877" y="66435"/>
                  </a:lnTo>
                  <a:lnTo>
                    <a:pt x="42841" y="64573"/>
                  </a:lnTo>
                  <a:lnTo>
                    <a:pt x="39737" y="64573"/>
                  </a:lnTo>
                  <a:lnTo>
                    <a:pt x="35391" y="64573"/>
                  </a:lnTo>
                  <a:lnTo>
                    <a:pt x="28250" y="64573"/>
                  </a:lnTo>
                  <a:lnTo>
                    <a:pt x="28250" y="61158"/>
                  </a:lnTo>
                  <a:lnTo>
                    <a:pt x="25146" y="61158"/>
                  </a:lnTo>
                  <a:lnTo>
                    <a:pt x="27319" y="42221"/>
                  </a:lnTo>
                  <a:lnTo>
                    <a:pt x="30423" y="31666"/>
                  </a:lnTo>
                  <a:lnTo>
                    <a:pt x="32286" y="18937"/>
                  </a:lnTo>
                  <a:lnTo>
                    <a:pt x="32286" y="0"/>
                  </a:lnTo>
                  <a:lnTo>
                    <a:pt x="25146" y="0"/>
                  </a:lnTo>
                  <a:lnTo>
                    <a:pt x="19868" y="0"/>
                  </a:lnTo>
                  <a:lnTo>
                    <a:pt x="14591" y="1863"/>
                  </a:lnTo>
                  <a:lnTo>
                    <a:pt x="8382" y="4036"/>
                  </a:lnTo>
                  <a:lnTo>
                    <a:pt x="1241" y="22042"/>
                  </a:lnTo>
                  <a:lnTo>
                    <a:pt x="0" y="40048"/>
                  </a:lnTo>
                  <a:lnTo>
                    <a:pt x="1241" y="61158"/>
                  </a:lnTo>
                  <a:close/>
                </a:path>
              </a:pathLst>
            </a:custGeom>
            <a:solidFill>
              <a:srgbClr val="D9D9D9"/>
            </a:solidFill>
            <a:ln w="3104"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4AC68AF3-9EDA-40B4-AEEC-A7EAE87E9B42}"/>
                </a:ext>
              </a:extLst>
            </p:cNvPr>
            <p:cNvSpPr/>
            <p:nvPr/>
          </p:nvSpPr>
          <p:spPr>
            <a:xfrm>
              <a:off x="6849307" y="5908563"/>
              <a:ext cx="46567" cy="15522"/>
            </a:xfrm>
            <a:custGeom>
              <a:avLst/>
              <a:gdLst>
                <a:gd name="connsiteX0" fmla="*/ 39427 w 46566"/>
                <a:gd name="connsiteY0" fmla="*/ 12728 h 15522"/>
                <a:gd name="connsiteX1" fmla="*/ 46878 w 46566"/>
                <a:gd name="connsiteY1" fmla="*/ 12728 h 15522"/>
                <a:gd name="connsiteX2" fmla="*/ 44704 w 46566"/>
                <a:gd name="connsiteY2" fmla="*/ 9313 h 15522"/>
                <a:gd name="connsiteX3" fmla="*/ 44704 w 46566"/>
                <a:gd name="connsiteY3" fmla="*/ 5277 h 15522"/>
                <a:gd name="connsiteX4" fmla="*/ 44704 w 46566"/>
                <a:gd name="connsiteY4" fmla="*/ 3104 h 15522"/>
                <a:gd name="connsiteX5" fmla="*/ 43773 w 46566"/>
                <a:gd name="connsiteY5" fmla="*/ 3104 h 15522"/>
                <a:gd name="connsiteX6" fmla="*/ 39427 w 46566"/>
                <a:gd name="connsiteY6" fmla="*/ 0 h 15522"/>
                <a:gd name="connsiteX7" fmla="*/ 30113 w 46566"/>
                <a:gd name="connsiteY7" fmla="*/ 5277 h 15522"/>
                <a:gd name="connsiteX8" fmla="*/ 21731 w 46566"/>
                <a:gd name="connsiteY8" fmla="*/ 5277 h 15522"/>
                <a:gd name="connsiteX9" fmla="*/ 12418 w 46566"/>
                <a:gd name="connsiteY9" fmla="*/ 5277 h 15522"/>
                <a:gd name="connsiteX10" fmla="*/ 3104 w 46566"/>
                <a:gd name="connsiteY10" fmla="*/ 9313 h 15522"/>
                <a:gd name="connsiteX11" fmla="*/ 1863 w 46566"/>
                <a:gd name="connsiteY11" fmla="*/ 10555 h 15522"/>
                <a:gd name="connsiteX12" fmla="*/ 0 w 46566"/>
                <a:gd name="connsiteY12" fmla="*/ 10555 h 15522"/>
                <a:gd name="connsiteX13" fmla="*/ 0 w 46566"/>
                <a:gd name="connsiteY13" fmla="*/ 12728 h 15522"/>
                <a:gd name="connsiteX14" fmla="*/ 12418 w 46566"/>
                <a:gd name="connsiteY14" fmla="*/ 16764 h 15522"/>
                <a:gd name="connsiteX15" fmla="*/ 27009 w 46566"/>
                <a:gd name="connsiteY15" fmla="*/ 16764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566" h="15522">
                  <a:moveTo>
                    <a:pt x="39427" y="12728"/>
                  </a:moveTo>
                  <a:lnTo>
                    <a:pt x="46878" y="12728"/>
                  </a:lnTo>
                  <a:lnTo>
                    <a:pt x="44704" y="9313"/>
                  </a:lnTo>
                  <a:lnTo>
                    <a:pt x="44704" y="5277"/>
                  </a:lnTo>
                  <a:lnTo>
                    <a:pt x="44704" y="3104"/>
                  </a:lnTo>
                  <a:lnTo>
                    <a:pt x="43773" y="3104"/>
                  </a:lnTo>
                  <a:lnTo>
                    <a:pt x="39427" y="0"/>
                  </a:lnTo>
                  <a:lnTo>
                    <a:pt x="30113" y="5277"/>
                  </a:lnTo>
                  <a:lnTo>
                    <a:pt x="21731" y="5277"/>
                  </a:lnTo>
                  <a:lnTo>
                    <a:pt x="12418" y="5277"/>
                  </a:lnTo>
                  <a:lnTo>
                    <a:pt x="3104" y="9313"/>
                  </a:lnTo>
                  <a:lnTo>
                    <a:pt x="1863" y="10555"/>
                  </a:lnTo>
                  <a:lnTo>
                    <a:pt x="0" y="10555"/>
                  </a:lnTo>
                  <a:lnTo>
                    <a:pt x="0" y="12728"/>
                  </a:lnTo>
                  <a:lnTo>
                    <a:pt x="12418" y="16764"/>
                  </a:lnTo>
                  <a:lnTo>
                    <a:pt x="27009" y="16764"/>
                  </a:lnTo>
                  <a:close/>
                </a:path>
              </a:pathLst>
            </a:custGeom>
            <a:solidFill>
              <a:srgbClr val="D9D9D9"/>
            </a:solidFill>
            <a:ln w="3104"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DEE98885-19DD-48C9-A17A-177C74426B92}"/>
                </a:ext>
              </a:extLst>
            </p:cNvPr>
            <p:cNvSpPr/>
            <p:nvPr/>
          </p:nvSpPr>
          <p:spPr>
            <a:xfrm>
              <a:off x="6900220" y="5913840"/>
              <a:ext cx="55880" cy="31045"/>
            </a:xfrm>
            <a:custGeom>
              <a:avLst/>
              <a:gdLst>
                <a:gd name="connsiteX0" fmla="*/ 5278 w 55880"/>
                <a:gd name="connsiteY0" fmla="*/ 29492 h 31044"/>
                <a:gd name="connsiteX1" fmla="*/ 7451 w 55880"/>
                <a:gd name="connsiteY1" fmla="*/ 29492 h 31044"/>
                <a:gd name="connsiteX2" fmla="*/ 8382 w 55880"/>
                <a:gd name="connsiteY2" fmla="*/ 31666 h 31044"/>
                <a:gd name="connsiteX3" fmla="*/ 12418 w 55880"/>
                <a:gd name="connsiteY3" fmla="*/ 31666 h 31044"/>
                <a:gd name="connsiteX4" fmla="*/ 25146 w 55880"/>
                <a:gd name="connsiteY4" fmla="*/ 22042 h 31044"/>
                <a:gd name="connsiteX5" fmla="*/ 39737 w 55880"/>
                <a:gd name="connsiteY5" fmla="*/ 12728 h 31044"/>
                <a:gd name="connsiteX6" fmla="*/ 52155 w 55880"/>
                <a:gd name="connsiteY6" fmla="*/ 4036 h 31044"/>
                <a:gd name="connsiteX7" fmla="*/ 56191 w 55880"/>
                <a:gd name="connsiteY7" fmla="*/ 4036 h 31044"/>
                <a:gd name="connsiteX8" fmla="*/ 56191 w 55880"/>
                <a:gd name="connsiteY8" fmla="*/ 0 h 31044"/>
                <a:gd name="connsiteX9" fmla="*/ 36322 w 55880"/>
                <a:gd name="connsiteY9" fmla="*/ 0 h 31044"/>
                <a:gd name="connsiteX10" fmla="*/ 17696 w 55880"/>
                <a:gd name="connsiteY10" fmla="*/ 12728 h 31044"/>
                <a:gd name="connsiteX11" fmla="*/ 0 w 55880"/>
                <a:gd name="connsiteY11" fmla="*/ 24215 h 31044"/>
                <a:gd name="connsiteX12" fmla="*/ 0 w 55880"/>
                <a:gd name="connsiteY12" fmla="*/ 27319 h 31044"/>
                <a:gd name="connsiteX13" fmla="*/ 3104 w 55880"/>
                <a:gd name="connsiteY13" fmla="*/ 27319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880" h="31044">
                  <a:moveTo>
                    <a:pt x="5278" y="29492"/>
                  </a:moveTo>
                  <a:lnTo>
                    <a:pt x="7451" y="29492"/>
                  </a:lnTo>
                  <a:lnTo>
                    <a:pt x="8382" y="31666"/>
                  </a:lnTo>
                  <a:lnTo>
                    <a:pt x="12418" y="31666"/>
                  </a:lnTo>
                  <a:lnTo>
                    <a:pt x="25146" y="22042"/>
                  </a:lnTo>
                  <a:lnTo>
                    <a:pt x="39737" y="12728"/>
                  </a:lnTo>
                  <a:lnTo>
                    <a:pt x="52155" y="4036"/>
                  </a:lnTo>
                  <a:lnTo>
                    <a:pt x="56191" y="4036"/>
                  </a:lnTo>
                  <a:lnTo>
                    <a:pt x="56191" y="0"/>
                  </a:lnTo>
                  <a:lnTo>
                    <a:pt x="36322" y="0"/>
                  </a:lnTo>
                  <a:lnTo>
                    <a:pt x="17696" y="12728"/>
                  </a:lnTo>
                  <a:lnTo>
                    <a:pt x="0" y="24215"/>
                  </a:lnTo>
                  <a:lnTo>
                    <a:pt x="0" y="27319"/>
                  </a:lnTo>
                  <a:lnTo>
                    <a:pt x="3104" y="27319"/>
                  </a:lnTo>
                  <a:close/>
                </a:path>
              </a:pathLst>
            </a:custGeom>
            <a:solidFill>
              <a:srgbClr val="D9D9D9"/>
            </a:solidFill>
            <a:ln w="3104"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0C19D989-F80F-45C7-8EBA-1A7419116202}"/>
                </a:ext>
              </a:extLst>
            </p:cNvPr>
            <p:cNvSpPr/>
            <p:nvPr/>
          </p:nvSpPr>
          <p:spPr>
            <a:xfrm>
              <a:off x="6939958" y="5274633"/>
              <a:ext cx="15522" cy="12418"/>
            </a:xfrm>
            <a:custGeom>
              <a:avLst/>
              <a:gdLst>
                <a:gd name="connsiteX0" fmla="*/ 16453 w 15522"/>
                <a:gd name="connsiteY0" fmla="*/ 0 h 12417"/>
                <a:gd name="connsiteX1" fmla="*/ 4036 w 15522"/>
                <a:gd name="connsiteY1" fmla="*/ 0 h 12417"/>
                <a:gd name="connsiteX2" fmla="*/ 4036 w 15522"/>
                <a:gd name="connsiteY2" fmla="*/ 4346 h 12417"/>
                <a:gd name="connsiteX3" fmla="*/ 0 w 15522"/>
                <a:gd name="connsiteY3" fmla="*/ 4346 h 12417"/>
                <a:gd name="connsiteX4" fmla="*/ 0 w 15522"/>
                <a:gd name="connsiteY4" fmla="*/ 12728 h 12417"/>
                <a:gd name="connsiteX5" fmla="*/ 16453 w 15522"/>
                <a:gd name="connsiteY5"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22" h="12417">
                  <a:moveTo>
                    <a:pt x="16453" y="0"/>
                  </a:moveTo>
                  <a:lnTo>
                    <a:pt x="4036" y="0"/>
                  </a:lnTo>
                  <a:lnTo>
                    <a:pt x="4036" y="4346"/>
                  </a:lnTo>
                  <a:lnTo>
                    <a:pt x="0" y="4346"/>
                  </a:lnTo>
                  <a:lnTo>
                    <a:pt x="0" y="12728"/>
                  </a:lnTo>
                  <a:lnTo>
                    <a:pt x="16453" y="12728"/>
                  </a:lnTo>
                  <a:close/>
                </a:path>
              </a:pathLst>
            </a:custGeom>
            <a:solidFill>
              <a:srgbClr val="D9D9D9"/>
            </a:solidFill>
            <a:ln w="3104"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7D684193-ED17-4011-94B0-4969EA66BCDF}"/>
                </a:ext>
              </a:extLst>
            </p:cNvPr>
            <p:cNvSpPr/>
            <p:nvPr/>
          </p:nvSpPr>
          <p:spPr>
            <a:xfrm>
              <a:off x="6808639" y="5623884"/>
              <a:ext cx="40358" cy="46567"/>
            </a:xfrm>
            <a:custGeom>
              <a:avLst/>
              <a:gdLst>
                <a:gd name="connsiteX0" fmla="*/ 21731 w 40357"/>
                <a:gd name="connsiteY0" fmla="*/ 31666 h 46566"/>
                <a:gd name="connsiteX1" fmla="*/ 29182 w 40357"/>
                <a:gd name="connsiteY1" fmla="*/ 22042 h 46566"/>
                <a:gd name="connsiteX2" fmla="*/ 40668 w 40357"/>
                <a:gd name="connsiteY2" fmla="*/ 12728 h 46566"/>
                <a:gd name="connsiteX3" fmla="*/ 38495 w 40357"/>
                <a:gd name="connsiteY3" fmla="*/ 9313 h 46566"/>
                <a:gd name="connsiteX4" fmla="*/ 38495 w 40357"/>
                <a:gd name="connsiteY4" fmla="*/ 5278 h 46566"/>
                <a:gd name="connsiteX5" fmla="*/ 38495 w 40357"/>
                <a:gd name="connsiteY5" fmla="*/ 4036 h 46566"/>
                <a:gd name="connsiteX6" fmla="*/ 36322 w 40357"/>
                <a:gd name="connsiteY6" fmla="*/ 4036 h 46566"/>
                <a:gd name="connsiteX7" fmla="*/ 35391 w 40357"/>
                <a:gd name="connsiteY7" fmla="*/ 4036 h 46566"/>
                <a:gd name="connsiteX8" fmla="*/ 31045 w 40357"/>
                <a:gd name="connsiteY8" fmla="*/ 0 h 46566"/>
                <a:gd name="connsiteX9" fmla="*/ 23905 w 40357"/>
                <a:gd name="connsiteY9" fmla="*/ 16764 h 46566"/>
                <a:gd name="connsiteX10" fmla="*/ 11487 w 40357"/>
                <a:gd name="connsiteY10" fmla="*/ 29492 h 46566"/>
                <a:gd name="connsiteX11" fmla="*/ 0 w 40357"/>
                <a:gd name="connsiteY11" fmla="*/ 42221 h 46566"/>
                <a:gd name="connsiteX12" fmla="*/ 0 w 40357"/>
                <a:gd name="connsiteY12" fmla="*/ 46567 h 46566"/>
                <a:gd name="connsiteX13" fmla="*/ 13349 w 40357"/>
                <a:gd name="connsiteY13" fmla="*/ 39116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57" h="46566">
                  <a:moveTo>
                    <a:pt x="21731" y="31666"/>
                  </a:moveTo>
                  <a:lnTo>
                    <a:pt x="29182" y="22042"/>
                  </a:lnTo>
                  <a:lnTo>
                    <a:pt x="40668" y="12728"/>
                  </a:lnTo>
                  <a:lnTo>
                    <a:pt x="38495" y="9313"/>
                  </a:lnTo>
                  <a:lnTo>
                    <a:pt x="38495" y="5278"/>
                  </a:lnTo>
                  <a:lnTo>
                    <a:pt x="38495" y="4036"/>
                  </a:lnTo>
                  <a:lnTo>
                    <a:pt x="36322" y="4036"/>
                  </a:lnTo>
                  <a:lnTo>
                    <a:pt x="35391" y="4036"/>
                  </a:lnTo>
                  <a:lnTo>
                    <a:pt x="31045" y="0"/>
                  </a:lnTo>
                  <a:lnTo>
                    <a:pt x="23905" y="16764"/>
                  </a:lnTo>
                  <a:lnTo>
                    <a:pt x="11487" y="29492"/>
                  </a:lnTo>
                  <a:lnTo>
                    <a:pt x="0" y="42221"/>
                  </a:lnTo>
                  <a:lnTo>
                    <a:pt x="0" y="46567"/>
                  </a:lnTo>
                  <a:lnTo>
                    <a:pt x="13349" y="39116"/>
                  </a:lnTo>
                  <a:close/>
                </a:path>
              </a:pathLst>
            </a:custGeom>
            <a:solidFill>
              <a:srgbClr val="D9D9D9"/>
            </a:solidFill>
            <a:ln w="3104"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C6E738EE-F9F3-4E71-AAF1-F7F3B6977F85}"/>
                </a:ext>
              </a:extLst>
            </p:cNvPr>
            <p:cNvSpPr/>
            <p:nvPr/>
          </p:nvSpPr>
          <p:spPr>
            <a:xfrm>
              <a:off x="4168919" y="5514917"/>
              <a:ext cx="24836" cy="12418"/>
            </a:xfrm>
            <a:custGeom>
              <a:avLst/>
              <a:gdLst>
                <a:gd name="connsiteX0" fmla="*/ 27009 w 24835"/>
                <a:gd name="connsiteY0" fmla="*/ 4036 h 12417"/>
                <a:gd name="connsiteX1" fmla="*/ 21731 w 24835"/>
                <a:gd name="connsiteY1" fmla="*/ 1863 h 12417"/>
                <a:gd name="connsiteX2" fmla="*/ 14591 w 24835"/>
                <a:gd name="connsiteY2" fmla="*/ 1863 h 12417"/>
                <a:gd name="connsiteX3" fmla="*/ 7140 w 24835"/>
                <a:gd name="connsiteY3" fmla="*/ 0 h 12417"/>
                <a:gd name="connsiteX4" fmla="*/ 0 w 24835"/>
                <a:gd name="connsiteY4" fmla="*/ 0 h 12417"/>
                <a:gd name="connsiteX5" fmla="*/ 0 w 24835"/>
                <a:gd name="connsiteY5" fmla="*/ 12728 h 12417"/>
                <a:gd name="connsiteX6" fmla="*/ 27009 w 24835"/>
                <a:gd name="connsiteY6"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35" h="12417">
                  <a:moveTo>
                    <a:pt x="27009" y="4036"/>
                  </a:moveTo>
                  <a:lnTo>
                    <a:pt x="21731" y="1863"/>
                  </a:lnTo>
                  <a:lnTo>
                    <a:pt x="14591" y="1863"/>
                  </a:lnTo>
                  <a:lnTo>
                    <a:pt x="7140" y="0"/>
                  </a:lnTo>
                  <a:lnTo>
                    <a:pt x="0" y="0"/>
                  </a:lnTo>
                  <a:lnTo>
                    <a:pt x="0" y="12728"/>
                  </a:lnTo>
                  <a:lnTo>
                    <a:pt x="27009" y="12728"/>
                  </a:lnTo>
                  <a:close/>
                </a:path>
              </a:pathLst>
            </a:custGeom>
            <a:solidFill>
              <a:srgbClr val="D9D9D9"/>
            </a:solidFill>
            <a:ln w="3104"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EBEC6D7A-F947-4955-8421-7E174C663D00}"/>
                </a:ext>
              </a:extLst>
            </p:cNvPr>
            <p:cNvSpPr/>
            <p:nvPr/>
          </p:nvSpPr>
          <p:spPr>
            <a:xfrm>
              <a:off x="2808235" y="5420542"/>
              <a:ext cx="27940" cy="15522"/>
            </a:xfrm>
            <a:custGeom>
              <a:avLst/>
              <a:gdLst>
                <a:gd name="connsiteX0" fmla="*/ 16764 w 27940"/>
                <a:gd name="connsiteY0" fmla="*/ 2173 h 15522"/>
                <a:gd name="connsiteX1" fmla="*/ 13660 w 27940"/>
                <a:gd name="connsiteY1" fmla="*/ 2173 h 15522"/>
                <a:gd name="connsiteX2" fmla="*/ 6209 w 27940"/>
                <a:gd name="connsiteY2" fmla="*/ 2173 h 15522"/>
                <a:gd name="connsiteX3" fmla="*/ 0 w 27940"/>
                <a:gd name="connsiteY3" fmla="*/ 0 h 15522"/>
                <a:gd name="connsiteX4" fmla="*/ 0 w 27940"/>
                <a:gd name="connsiteY4" fmla="*/ 17075 h 15522"/>
                <a:gd name="connsiteX5" fmla="*/ 7451 w 27940"/>
                <a:gd name="connsiteY5" fmla="*/ 17075 h 15522"/>
                <a:gd name="connsiteX6" fmla="*/ 13660 w 27940"/>
                <a:gd name="connsiteY6" fmla="*/ 17075 h 15522"/>
                <a:gd name="connsiteX7" fmla="*/ 18937 w 27940"/>
                <a:gd name="connsiteY7" fmla="*/ 14901 h 15522"/>
                <a:gd name="connsiteX8" fmla="*/ 24215 w 27940"/>
                <a:gd name="connsiteY8" fmla="*/ 12728 h 15522"/>
                <a:gd name="connsiteX9" fmla="*/ 28251 w 27940"/>
                <a:gd name="connsiteY9" fmla="*/ 12728 h 15522"/>
                <a:gd name="connsiteX10" fmla="*/ 28251 w 27940"/>
                <a:gd name="connsiteY10" fmla="*/ 5278 h 15522"/>
                <a:gd name="connsiteX11" fmla="*/ 22042 w 27940"/>
                <a:gd name="connsiteY11" fmla="*/ 4346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40" h="15522">
                  <a:moveTo>
                    <a:pt x="16764" y="2173"/>
                  </a:moveTo>
                  <a:lnTo>
                    <a:pt x="13660" y="2173"/>
                  </a:lnTo>
                  <a:lnTo>
                    <a:pt x="6209" y="2173"/>
                  </a:lnTo>
                  <a:lnTo>
                    <a:pt x="0" y="0"/>
                  </a:lnTo>
                  <a:lnTo>
                    <a:pt x="0" y="17075"/>
                  </a:lnTo>
                  <a:lnTo>
                    <a:pt x="7451" y="17075"/>
                  </a:lnTo>
                  <a:lnTo>
                    <a:pt x="13660" y="17075"/>
                  </a:lnTo>
                  <a:lnTo>
                    <a:pt x="18937" y="14901"/>
                  </a:lnTo>
                  <a:lnTo>
                    <a:pt x="24215" y="12728"/>
                  </a:lnTo>
                  <a:lnTo>
                    <a:pt x="28251" y="12728"/>
                  </a:lnTo>
                  <a:lnTo>
                    <a:pt x="28251" y="5278"/>
                  </a:lnTo>
                  <a:lnTo>
                    <a:pt x="22042" y="4346"/>
                  </a:lnTo>
                  <a:close/>
                </a:path>
              </a:pathLst>
            </a:custGeom>
            <a:solidFill>
              <a:srgbClr val="D9D9D9"/>
            </a:solidFill>
            <a:ln w="3104"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3543AE6C-8FD6-4AB7-BDC8-72A628394750}"/>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solidFill>
              <a:srgbClr val="D9D9D9"/>
            </a:solidFill>
            <a:ln w="3104"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1C400EDA-D290-4FEA-AE7C-54066B6BC3E5}"/>
                </a:ext>
              </a:extLst>
            </p:cNvPr>
            <p:cNvSpPr/>
            <p:nvPr/>
          </p:nvSpPr>
          <p:spPr>
            <a:xfrm>
              <a:off x="4243736" y="5014168"/>
              <a:ext cx="18627" cy="37253"/>
            </a:xfrm>
            <a:custGeom>
              <a:avLst/>
              <a:gdLst>
                <a:gd name="connsiteX0" fmla="*/ 3104 w 18626"/>
                <a:gd name="connsiteY0" fmla="*/ 31976 h 37253"/>
                <a:gd name="connsiteX1" fmla="*/ 3104 w 18626"/>
                <a:gd name="connsiteY1" fmla="*/ 32907 h 37253"/>
                <a:gd name="connsiteX2" fmla="*/ 3104 w 18626"/>
                <a:gd name="connsiteY2" fmla="*/ 35080 h 37253"/>
                <a:gd name="connsiteX3" fmla="*/ 5278 w 18626"/>
                <a:gd name="connsiteY3" fmla="*/ 37253 h 37253"/>
                <a:gd name="connsiteX4" fmla="*/ 12728 w 18626"/>
                <a:gd name="connsiteY4" fmla="*/ 37253 h 37253"/>
                <a:gd name="connsiteX5" fmla="*/ 14591 w 18626"/>
                <a:gd name="connsiteY5" fmla="*/ 37253 h 37253"/>
                <a:gd name="connsiteX6" fmla="*/ 14591 w 18626"/>
                <a:gd name="connsiteY6" fmla="*/ 35080 h 37253"/>
                <a:gd name="connsiteX7" fmla="*/ 15833 w 18626"/>
                <a:gd name="connsiteY7" fmla="*/ 35080 h 37253"/>
                <a:gd name="connsiteX8" fmla="*/ 17695 w 18626"/>
                <a:gd name="connsiteY8" fmla="*/ 35080 h 37253"/>
                <a:gd name="connsiteX9" fmla="*/ 19869 w 18626"/>
                <a:gd name="connsiteY9" fmla="*/ 32907 h 37253"/>
                <a:gd name="connsiteX10" fmla="*/ 17695 w 18626"/>
                <a:gd name="connsiteY10" fmla="*/ 22352 h 37253"/>
                <a:gd name="connsiteX11" fmla="*/ 15833 w 18626"/>
                <a:gd name="connsiteY11" fmla="*/ 9624 h 37253"/>
                <a:gd name="connsiteX12" fmla="*/ 12728 w 18626"/>
                <a:gd name="connsiteY12" fmla="*/ 0 h 37253"/>
                <a:gd name="connsiteX13" fmla="*/ 0 w 18626"/>
                <a:gd name="connsiteY13" fmla="*/ 29803 h 37253"/>
                <a:gd name="connsiteX14" fmla="*/ 1242 w 18626"/>
                <a:gd name="connsiteY14" fmla="*/ 31976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37253">
                  <a:moveTo>
                    <a:pt x="3104" y="31976"/>
                  </a:moveTo>
                  <a:lnTo>
                    <a:pt x="3104" y="32907"/>
                  </a:lnTo>
                  <a:lnTo>
                    <a:pt x="3104" y="35080"/>
                  </a:lnTo>
                  <a:lnTo>
                    <a:pt x="5278" y="37253"/>
                  </a:lnTo>
                  <a:lnTo>
                    <a:pt x="12728" y="37253"/>
                  </a:lnTo>
                  <a:lnTo>
                    <a:pt x="14591" y="37253"/>
                  </a:lnTo>
                  <a:lnTo>
                    <a:pt x="14591" y="35080"/>
                  </a:lnTo>
                  <a:lnTo>
                    <a:pt x="15833" y="35080"/>
                  </a:lnTo>
                  <a:lnTo>
                    <a:pt x="17695" y="35080"/>
                  </a:lnTo>
                  <a:lnTo>
                    <a:pt x="19869" y="32907"/>
                  </a:lnTo>
                  <a:lnTo>
                    <a:pt x="17695" y="22352"/>
                  </a:lnTo>
                  <a:lnTo>
                    <a:pt x="15833" y="9624"/>
                  </a:lnTo>
                  <a:lnTo>
                    <a:pt x="12728" y="0"/>
                  </a:lnTo>
                  <a:lnTo>
                    <a:pt x="0" y="29803"/>
                  </a:lnTo>
                  <a:lnTo>
                    <a:pt x="1242" y="31976"/>
                  </a:lnTo>
                  <a:close/>
                </a:path>
              </a:pathLst>
            </a:custGeom>
            <a:solidFill>
              <a:srgbClr val="D9D9D9"/>
            </a:solidFill>
            <a:ln w="3104"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8E2D6FD1-99D5-4B52-94D8-D068A4299575}"/>
                </a:ext>
              </a:extLst>
            </p:cNvPr>
            <p:cNvSpPr/>
            <p:nvPr/>
          </p:nvSpPr>
          <p:spPr>
            <a:xfrm>
              <a:off x="6688807" y="5690630"/>
              <a:ext cx="149014" cy="161432"/>
            </a:xfrm>
            <a:custGeom>
              <a:avLst/>
              <a:gdLst>
                <a:gd name="connsiteX0" fmla="*/ 11486 w 149013"/>
                <a:gd name="connsiteY0" fmla="*/ 128835 h 161431"/>
                <a:gd name="connsiteX1" fmla="*/ 23904 w 149013"/>
                <a:gd name="connsiteY1" fmla="*/ 145910 h 161431"/>
                <a:gd name="connsiteX2" fmla="*/ 36322 w 149013"/>
                <a:gd name="connsiteY2" fmla="*/ 151187 h 161431"/>
                <a:gd name="connsiteX3" fmla="*/ 49051 w 149013"/>
                <a:gd name="connsiteY3" fmla="*/ 153360 h 161431"/>
                <a:gd name="connsiteX4" fmla="*/ 62400 w 149013"/>
                <a:gd name="connsiteY4" fmla="*/ 153360 h 161431"/>
                <a:gd name="connsiteX5" fmla="*/ 72955 w 149013"/>
                <a:gd name="connsiteY5" fmla="*/ 155533 h 161431"/>
                <a:gd name="connsiteX6" fmla="*/ 84441 w 149013"/>
                <a:gd name="connsiteY6" fmla="*/ 161742 h 161431"/>
                <a:gd name="connsiteX7" fmla="*/ 90650 w 149013"/>
                <a:gd name="connsiteY7" fmla="*/ 161742 h 161431"/>
                <a:gd name="connsiteX8" fmla="*/ 96859 w 149013"/>
                <a:gd name="connsiteY8" fmla="*/ 160811 h 161431"/>
                <a:gd name="connsiteX9" fmla="*/ 102137 w 149013"/>
                <a:gd name="connsiteY9" fmla="*/ 160811 h 161431"/>
                <a:gd name="connsiteX10" fmla="*/ 107104 w 149013"/>
                <a:gd name="connsiteY10" fmla="*/ 156465 h 161431"/>
                <a:gd name="connsiteX11" fmla="*/ 116728 w 149013"/>
                <a:gd name="connsiteY11" fmla="*/ 138459 h 161431"/>
                <a:gd name="connsiteX12" fmla="*/ 121695 w 149013"/>
                <a:gd name="connsiteY12" fmla="*/ 118280 h 161431"/>
                <a:gd name="connsiteX13" fmla="*/ 131319 w 149013"/>
                <a:gd name="connsiteY13" fmla="*/ 101516 h 161431"/>
                <a:gd name="connsiteX14" fmla="*/ 133181 w 149013"/>
                <a:gd name="connsiteY14" fmla="*/ 97170 h 161431"/>
                <a:gd name="connsiteX15" fmla="*/ 134423 w 149013"/>
                <a:gd name="connsiteY15" fmla="*/ 96238 h 161431"/>
                <a:gd name="connsiteX16" fmla="*/ 136286 w 149013"/>
                <a:gd name="connsiteY16" fmla="*/ 94065 h 161431"/>
                <a:gd name="connsiteX17" fmla="*/ 138459 w 149013"/>
                <a:gd name="connsiteY17" fmla="*/ 94065 h 161431"/>
                <a:gd name="connsiteX18" fmla="*/ 141563 w 149013"/>
                <a:gd name="connsiteY18" fmla="*/ 94065 h 161431"/>
                <a:gd name="connsiteX19" fmla="*/ 147772 w 149013"/>
                <a:gd name="connsiteY19" fmla="*/ 91892 h 161431"/>
                <a:gd name="connsiteX20" fmla="*/ 140632 w 149013"/>
                <a:gd name="connsiteY20" fmla="*/ 76991 h 161431"/>
                <a:gd name="connsiteX21" fmla="*/ 133181 w 149013"/>
                <a:gd name="connsiteY21" fmla="*/ 64262 h 161431"/>
                <a:gd name="connsiteX22" fmla="*/ 126972 w 149013"/>
                <a:gd name="connsiteY22" fmla="*/ 47498 h 161431"/>
                <a:gd name="connsiteX23" fmla="*/ 134423 w 149013"/>
                <a:gd name="connsiteY23" fmla="*/ 44394 h 161431"/>
                <a:gd name="connsiteX24" fmla="*/ 140632 w 149013"/>
                <a:gd name="connsiteY24" fmla="*/ 40047 h 161431"/>
                <a:gd name="connsiteX25" fmla="*/ 145910 w 149013"/>
                <a:gd name="connsiteY25" fmla="*/ 34770 h 161431"/>
                <a:gd name="connsiteX26" fmla="*/ 150877 w 149013"/>
                <a:gd name="connsiteY26" fmla="*/ 31666 h 161431"/>
                <a:gd name="connsiteX27" fmla="*/ 145910 w 149013"/>
                <a:gd name="connsiteY27" fmla="*/ 22042 h 161431"/>
                <a:gd name="connsiteX28" fmla="*/ 134423 w 149013"/>
                <a:gd name="connsiteY28" fmla="*/ 10555 h 161431"/>
                <a:gd name="connsiteX29" fmla="*/ 121695 w 149013"/>
                <a:gd name="connsiteY29" fmla="*/ 3104 h 161431"/>
                <a:gd name="connsiteX30" fmla="*/ 111450 w 149013"/>
                <a:gd name="connsiteY30" fmla="*/ 0 h 161431"/>
                <a:gd name="connsiteX31" fmla="*/ 105241 w 149013"/>
                <a:gd name="connsiteY31" fmla="*/ 9313 h 161431"/>
                <a:gd name="connsiteX32" fmla="*/ 99963 w 149013"/>
                <a:gd name="connsiteY32" fmla="*/ 17695 h 161431"/>
                <a:gd name="connsiteX33" fmla="*/ 94686 w 149013"/>
                <a:gd name="connsiteY33" fmla="*/ 27319 h 161431"/>
                <a:gd name="connsiteX34" fmla="*/ 90650 w 149013"/>
                <a:gd name="connsiteY34" fmla="*/ 40047 h 161431"/>
                <a:gd name="connsiteX35" fmla="*/ 84441 w 149013"/>
                <a:gd name="connsiteY35" fmla="*/ 40047 h 161431"/>
                <a:gd name="connsiteX36" fmla="*/ 78232 w 149013"/>
                <a:gd name="connsiteY36" fmla="*/ 40047 h 161431"/>
                <a:gd name="connsiteX37" fmla="*/ 74817 w 149013"/>
                <a:gd name="connsiteY37" fmla="*/ 40047 h 161431"/>
                <a:gd name="connsiteX38" fmla="*/ 72955 w 149013"/>
                <a:gd name="connsiteY38" fmla="*/ 42221 h 161431"/>
                <a:gd name="connsiteX39" fmla="*/ 72955 w 149013"/>
                <a:gd name="connsiteY39" fmla="*/ 44394 h 161431"/>
                <a:gd name="connsiteX40" fmla="*/ 72955 w 149013"/>
                <a:gd name="connsiteY40" fmla="*/ 46256 h 161431"/>
                <a:gd name="connsiteX41" fmla="*/ 70782 w 149013"/>
                <a:gd name="connsiteY41" fmla="*/ 47498 h 161431"/>
                <a:gd name="connsiteX42" fmla="*/ 70782 w 149013"/>
                <a:gd name="connsiteY42" fmla="*/ 49671 h 161431"/>
                <a:gd name="connsiteX43" fmla="*/ 67677 w 149013"/>
                <a:gd name="connsiteY43" fmla="*/ 53707 h 161431"/>
                <a:gd name="connsiteX44" fmla="*/ 63641 w 149013"/>
                <a:gd name="connsiteY44" fmla="*/ 57122 h 161431"/>
                <a:gd name="connsiteX45" fmla="*/ 40668 w 149013"/>
                <a:gd name="connsiteY45" fmla="*/ 60226 h 161431"/>
                <a:gd name="connsiteX46" fmla="*/ 31355 w 149013"/>
                <a:gd name="connsiteY46" fmla="*/ 75128 h 161431"/>
                <a:gd name="connsiteX47" fmla="*/ 23904 w 149013"/>
                <a:gd name="connsiteY47" fmla="*/ 79164 h 161431"/>
                <a:gd name="connsiteX48" fmla="*/ 16764 w 149013"/>
                <a:gd name="connsiteY48" fmla="*/ 76991 h 161431"/>
                <a:gd name="connsiteX49" fmla="*/ 9313 w 149013"/>
                <a:gd name="connsiteY49" fmla="*/ 76991 h 161431"/>
                <a:gd name="connsiteX50" fmla="*/ 0 w 149013"/>
                <a:gd name="connsiteY50" fmla="*/ 81337 h 161431"/>
                <a:gd name="connsiteX51" fmla="*/ 2173 w 149013"/>
                <a:gd name="connsiteY51" fmla="*/ 106793 h 16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49013" h="161431">
                  <a:moveTo>
                    <a:pt x="11486" y="128835"/>
                  </a:moveTo>
                  <a:lnTo>
                    <a:pt x="23904" y="145910"/>
                  </a:lnTo>
                  <a:lnTo>
                    <a:pt x="36322" y="151187"/>
                  </a:lnTo>
                  <a:lnTo>
                    <a:pt x="49051" y="153360"/>
                  </a:lnTo>
                  <a:lnTo>
                    <a:pt x="62400" y="153360"/>
                  </a:lnTo>
                  <a:lnTo>
                    <a:pt x="72955" y="155533"/>
                  </a:lnTo>
                  <a:lnTo>
                    <a:pt x="84441" y="161742"/>
                  </a:lnTo>
                  <a:lnTo>
                    <a:pt x="90650" y="161742"/>
                  </a:lnTo>
                  <a:lnTo>
                    <a:pt x="96859" y="160811"/>
                  </a:lnTo>
                  <a:lnTo>
                    <a:pt x="102137" y="160811"/>
                  </a:lnTo>
                  <a:lnTo>
                    <a:pt x="107104" y="156465"/>
                  </a:lnTo>
                  <a:lnTo>
                    <a:pt x="116728" y="138459"/>
                  </a:lnTo>
                  <a:lnTo>
                    <a:pt x="121695" y="118280"/>
                  </a:lnTo>
                  <a:lnTo>
                    <a:pt x="131319" y="101516"/>
                  </a:lnTo>
                  <a:lnTo>
                    <a:pt x="133181" y="97170"/>
                  </a:lnTo>
                  <a:lnTo>
                    <a:pt x="134423" y="96238"/>
                  </a:lnTo>
                  <a:lnTo>
                    <a:pt x="136286" y="94065"/>
                  </a:lnTo>
                  <a:lnTo>
                    <a:pt x="138459" y="94065"/>
                  </a:lnTo>
                  <a:lnTo>
                    <a:pt x="141563" y="94065"/>
                  </a:lnTo>
                  <a:lnTo>
                    <a:pt x="147772" y="91892"/>
                  </a:lnTo>
                  <a:lnTo>
                    <a:pt x="140632" y="76991"/>
                  </a:lnTo>
                  <a:lnTo>
                    <a:pt x="133181" y="64262"/>
                  </a:lnTo>
                  <a:lnTo>
                    <a:pt x="126972" y="47498"/>
                  </a:lnTo>
                  <a:lnTo>
                    <a:pt x="134423" y="44394"/>
                  </a:lnTo>
                  <a:lnTo>
                    <a:pt x="140632" y="40047"/>
                  </a:lnTo>
                  <a:lnTo>
                    <a:pt x="145910" y="34770"/>
                  </a:lnTo>
                  <a:lnTo>
                    <a:pt x="150877" y="31666"/>
                  </a:lnTo>
                  <a:lnTo>
                    <a:pt x="145910" y="22042"/>
                  </a:lnTo>
                  <a:lnTo>
                    <a:pt x="134423" y="10555"/>
                  </a:lnTo>
                  <a:lnTo>
                    <a:pt x="121695" y="3104"/>
                  </a:lnTo>
                  <a:lnTo>
                    <a:pt x="111450" y="0"/>
                  </a:lnTo>
                  <a:lnTo>
                    <a:pt x="105241" y="9313"/>
                  </a:lnTo>
                  <a:lnTo>
                    <a:pt x="99963" y="17695"/>
                  </a:lnTo>
                  <a:lnTo>
                    <a:pt x="94686" y="27319"/>
                  </a:lnTo>
                  <a:lnTo>
                    <a:pt x="90650" y="40047"/>
                  </a:lnTo>
                  <a:lnTo>
                    <a:pt x="84441" y="40047"/>
                  </a:lnTo>
                  <a:lnTo>
                    <a:pt x="78232" y="40047"/>
                  </a:lnTo>
                  <a:lnTo>
                    <a:pt x="74817" y="40047"/>
                  </a:lnTo>
                  <a:lnTo>
                    <a:pt x="72955" y="42221"/>
                  </a:lnTo>
                  <a:lnTo>
                    <a:pt x="72955" y="44394"/>
                  </a:lnTo>
                  <a:lnTo>
                    <a:pt x="72955" y="46256"/>
                  </a:lnTo>
                  <a:lnTo>
                    <a:pt x="70782" y="47498"/>
                  </a:lnTo>
                  <a:lnTo>
                    <a:pt x="70782" y="49671"/>
                  </a:lnTo>
                  <a:lnTo>
                    <a:pt x="67677" y="53707"/>
                  </a:lnTo>
                  <a:lnTo>
                    <a:pt x="63641" y="57122"/>
                  </a:lnTo>
                  <a:lnTo>
                    <a:pt x="40668" y="60226"/>
                  </a:lnTo>
                  <a:lnTo>
                    <a:pt x="31355" y="75128"/>
                  </a:lnTo>
                  <a:lnTo>
                    <a:pt x="23904" y="79164"/>
                  </a:lnTo>
                  <a:lnTo>
                    <a:pt x="16764" y="76991"/>
                  </a:lnTo>
                  <a:lnTo>
                    <a:pt x="9313" y="76991"/>
                  </a:lnTo>
                  <a:lnTo>
                    <a:pt x="0" y="81337"/>
                  </a:lnTo>
                  <a:lnTo>
                    <a:pt x="2173" y="106793"/>
                  </a:lnTo>
                  <a:close/>
                </a:path>
              </a:pathLst>
            </a:custGeom>
            <a:solidFill>
              <a:srgbClr val="D9D9D9"/>
            </a:solidFill>
            <a:ln w="3104"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A6E18C7C-F5E0-4F99-9376-AED89BBD20F4}"/>
                </a:ext>
              </a:extLst>
            </p:cNvPr>
            <p:cNvSpPr/>
            <p:nvPr/>
          </p:nvSpPr>
          <p:spPr>
            <a:xfrm>
              <a:off x="6961689" y="5762343"/>
              <a:ext cx="15522" cy="46567"/>
            </a:xfrm>
            <a:custGeom>
              <a:avLst/>
              <a:gdLst>
                <a:gd name="connsiteX0" fmla="*/ 7140 w 15522"/>
                <a:gd name="connsiteY0" fmla="*/ 46567 h 46566"/>
                <a:gd name="connsiteX1" fmla="*/ 11486 w 15522"/>
                <a:gd name="connsiteY1" fmla="*/ 42531 h 46566"/>
                <a:gd name="connsiteX2" fmla="*/ 12418 w 15522"/>
                <a:gd name="connsiteY2" fmla="*/ 40358 h 46566"/>
                <a:gd name="connsiteX3" fmla="*/ 12418 w 15522"/>
                <a:gd name="connsiteY3" fmla="*/ 39116 h 46566"/>
                <a:gd name="connsiteX4" fmla="*/ 12418 w 15522"/>
                <a:gd name="connsiteY4" fmla="*/ 37253 h 46566"/>
                <a:gd name="connsiteX5" fmla="*/ 12418 w 15522"/>
                <a:gd name="connsiteY5" fmla="*/ 35080 h 46566"/>
                <a:gd name="connsiteX6" fmla="*/ 12418 w 15522"/>
                <a:gd name="connsiteY6" fmla="*/ 32907 h 46566"/>
                <a:gd name="connsiteX7" fmla="*/ 14591 w 15522"/>
                <a:gd name="connsiteY7" fmla="*/ 31976 h 46566"/>
                <a:gd name="connsiteX8" fmla="*/ 17695 w 15522"/>
                <a:gd name="connsiteY8" fmla="*/ 29803 h 46566"/>
                <a:gd name="connsiteX9" fmla="*/ 17695 w 15522"/>
                <a:gd name="connsiteY9" fmla="*/ 20179 h 46566"/>
                <a:gd name="connsiteX10" fmla="*/ 17695 w 15522"/>
                <a:gd name="connsiteY10" fmla="*/ 12728 h 46566"/>
                <a:gd name="connsiteX11" fmla="*/ 16764 w 15522"/>
                <a:gd name="connsiteY11" fmla="*/ 9624 h 46566"/>
                <a:gd name="connsiteX12" fmla="*/ 12418 w 15522"/>
                <a:gd name="connsiteY12" fmla="*/ 5278 h 46566"/>
                <a:gd name="connsiteX13" fmla="*/ 9313 w 15522"/>
                <a:gd name="connsiteY13" fmla="*/ 3415 h 46566"/>
                <a:gd name="connsiteX14" fmla="*/ 2173 w 15522"/>
                <a:gd name="connsiteY14" fmla="*/ 0 h 46566"/>
                <a:gd name="connsiteX15" fmla="*/ 0 w 15522"/>
                <a:gd name="connsiteY15" fmla="*/ 12728 h 46566"/>
                <a:gd name="connsiteX16" fmla="*/ 0 w 15522"/>
                <a:gd name="connsiteY16" fmla="*/ 25457 h 46566"/>
                <a:gd name="connsiteX17" fmla="*/ 7140 w 15522"/>
                <a:gd name="connsiteY17" fmla="*/ 37253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22" h="46566">
                  <a:moveTo>
                    <a:pt x="7140" y="46567"/>
                  </a:moveTo>
                  <a:lnTo>
                    <a:pt x="11486" y="42531"/>
                  </a:lnTo>
                  <a:lnTo>
                    <a:pt x="12418" y="40358"/>
                  </a:lnTo>
                  <a:lnTo>
                    <a:pt x="12418" y="39116"/>
                  </a:lnTo>
                  <a:lnTo>
                    <a:pt x="12418" y="37253"/>
                  </a:lnTo>
                  <a:lnTo>
                    <a:pt x="12418" y="35080"/>
                  </a:lnTo>
                  <a:lnTo>
                    <a:pt x="12418" y="32907"/>
                  </a:lnTo>
                  <a:lnTo>
                    <a:pt x="14591" y="31976"/>
                  </a:lnTo>
                  <a:lnTo>
                    <a:pt x="17695" y="29803"/>
                  </a:lnTo>
                  <a:lnTo>
                    <a:pt x="17695" y="20179"/>
                  </a:lnTo>
                  <a:lnTo>
                    <a:pt x="17695" y="12728"/>
                  </a:lnTo>
                  <a:lnTo>
                    <a:pt x="16764" y="9624"/>
                  </a:lnTo>
                  <a:lnTo>
                    <a:pt x="12418" y="5278"/>
                  </a:lnTo>
                  <a:lnTo>
                    <a:pt x="9313" y="3415"/>
                  </a:lnTo>
                  <a:lnTo>
                    <a:pt x="2173" y="0"/>
                  </a:lnTo>
                  <a:lnTo>
                    <a:pt x="0" y="12728"/>
                  </a:lnTo>
                  <a:lnTo>
                    <a:pt x="0" y="25457"/>
                  </a:lnTo>
                  <a:lnTo>
                    <a:pt x="7140" y="37253"/>
                  </a:lnTo>
                  <a:close/>
                </a:path>
              </a:pathLst>
            </a:custGeom>
            <a:solidFill>
              <a:srgbClr val="D9D9D9"/>
            </a:solidFill>
            <a:ln w="3104"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39C214B5-2D9A-4035-8102-D6439689D446}"/>
                </a:ext>
              </a:extLst>
            </p:cNvPr>
            <p:cNvSpPr/>
            <p:nvPr/>
          </p:nvSpPr>
          <p:spPr>
            <a:xfrm>
              <a:off x="7269030" y="5852372"/>
              <a:ext cx="58985" cy="31045"/>
            </a:xfrm>
            <a:custGeom>
              <a:avLst/>
              <a:gdLst>
                <a:gd name="connsiteX0" fmla="*/ 12418 w 58984"/>
                <a:gd name="connsiteY0" fmla="*/ 28561 h 31044"/>
                <a:gd name="connsiteX1" fmla="*/ 17695 w 58984"/>
                <a:gd name="connsiteY1" fmla="*/ 29492 h 31044"/>
                <a:gd name="connsiteX2" fmla="*/ 23904 w 58984"/>
                <a:gd name="connsiteY2" fmla="*/ 31666 h 31044"/>
                <a:gd name="connsiteX3" fmla="*/ 60537 w 58984"/>
                <a:gd name="connsiteY3" fmla="*/ 21110 h 31044"/>
                <a:gd name="connsiteX4" fmla="*/ 60537 w 58984"/>
                <a:gd name="connsiteY4" fmla="*/ 931 h 31044"/>
                <a:gd name="connsiteX5" fmla="*/ 59605 w 58984"/>
                <a:gd name="connsiteY5" fmla="*/ 0 h 31044"/>
                <a:gd name="connsiteX6" fmla="*/ 50913 w 58984"/>
                <a:gd name="connsiteY6" fmla="*/ 0 h 31044"/>
                <a:gd name="connsiteX7" fmla="*/ 38495 w 58984"/>
                <a:gd name="connsiteY7" fmla="*/ 9624 h 31044"/>
                <a:gd name="connsiteX8" fmla="*/ 21731 w 58984"/>
                <a:gd name="connsiteY8" fmla="*/ 14901 h 31044"/>
                <a:gd name="connsiteX9" fmla="*/ 0 w 58984"/>
                <a:gd name="connsiteY9" fmla="*/ 17075 h 31044"/>
                <a:gd name="connsiteX10" fmla="*/ 0 w 58984"/>
                <a:gd name="connsiteY10" fmla="*/ 24215 h 31044"/>
                <a:gd name="connsiteX11" fmla="*/ 5277 w 58984"/>
                <a:gd name="connsiteY11" fmla="*/ 26388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984" h="31044">
                  <a:moveTo>
                    <a:pt x="12418" y="28561"/>
                  </a:moveTo>
                  <a:lnTo>
                    <a:pt x="17695" y="29492"/>
                  </a:lnTo>
                  <a:lnTo>
                    <a:pt x="23904" y="31666"/>
                  </a:lnTo>
                  <a:lnTo>
                    <a:pt x="60537" y="21110"/>
                  </a:lnTo>
                  <a:lnTo>
                    <a:pt x="60537" y="931"/>
                  </a:lnTo>
                  <a:lnTo>
                    <a:pt x="59605" y="0"/>
                  </a:lnTo>
                  <a:lnTo>
                    <a:pt x="50913" y="0"/>
                  </a:lnTo>
                  <a:lnTo>
                    <a:pt x="38495" y="9624"/>
                  </a:lnTo>
                  <a:lnTo>
                    <a:pt x="21731" y="14901"/>
                  </a:lnTo>
                  <a:lnTo>
                    <a:pt x="0" y="17075"/>
                  </a:lnTo>
                  <a:lnTo>
                    <a:pt x="0" y="24215"/>
                  </a:lnTo>
                  <a:lnTo>
                    <a:pt x="5277" y="26388"/>
                  </a:lnTo>
                  <a:close/>
                </a:path>
              </a:pathLst>
            </a:custGeom>
            <a:solidFill>
              <a:srgbClr val="D9D9D9"/>
            </a:solidFill>
            <a:ln w="3104"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11A7A6C9-4FBA-4EA3-97FA-8E78C03B13E6}"/>
                </a:ext>
              </a:extLst>
            </p:cNvPr>
            <p:cNvSpPr/>
            <p:nvPr/>
          </p:nvSpPr>
          <p:spPr>
            <a:xfrm>
              <a:off x="7008566" y="5801459"/>
              <a:ext cx="291819" cy="152118"/>
            </a:xfrm>
            <a:custGeom>
              <a:avLst/>
              <a:gdLst>
                <a:gd name="connsiteX0" fmla="*/ 207378 w 291819"/>
                <a:gd name="connsiteY0" fmla="*/ 60537 h 152118"/>
                <a:gd name="connsiteX1" fmla="*/ 192787 w 291819"/>
                <a:gd name="connsiteY1" fmla="*/ 49982 h 152118"/>
                <a:gd name="connsiteX2" fmla="*/ 175091 w 291819"/>
                <a:gd name="connsiteY2" fmla="*/ 38185 h 152118"/>
                <a:gd name="connsiteX3" fmla="*/ 153050 w 291819"/>
                <a:gd name="connsiteY3" fmla="*/ 30734 h 152118"/>
                <a:gd name="connsiteX4" fmla="*/ 135354 w 291819"/>
                <a:gd name="connsiteY4" fmla="*/ 23283 h 152118"/>
                <a:gd name="connsiteX5" fmla="*/ 120763 w 291819"/>
                <a:gd name="connsiteY5" fmla="*/ 14901 h 152118"/>
                <a:gd name="connsiteX6" fmla="*/ 102137 w 291819"/>
                <a:gd name="connsiteY6" fmla="*/ 16143 h 152118"/>
                <a:gd name="connsiteX7" fmla="*/ 89719 w 291819"/>
                <a:gd name="connsiteY7" fmla="*/ 20179 h 152118"/>
                <a:gd name="connsiteX8" fmla="*/ 80095 w 291819"/>
                <a:gd name="connsiteY8" fmla="*/ 25456 h 152118"/>
                <a:gd name="connsiteX9" fmla="*/ 70782 w 291819"/>
                <a:gd name="connsiteY9" fmla="*/ 35080 h 152118"/>
                <a:gd name="connsiteX10" fmla="*/ 70782 w 291819"/>
                <a:gd name="connsiteY10" fmla="*/ 38185 h 152118"/>
                <a:gd name="connsiteX11" fmla="*/ 67677 w 291819"/>
                <a:gd name="connsiteY11" fmla="*/ 38185 h 152118"/>
                <a:gd name="connsiteX12" fmla="*/ 67677 w 291819"/>
                <a:gd name="connsiteY12" fmla="*/ 35080 h 152118"/>
                <a:gd name="connsiteX13" fmla="*/ 60537 w 291819"/>
                <a:gd name="connsiteY13" fmla="*/ 25456 h 152118"/>
                <a:gd name="connsiteX14" fmla="*/ 55259 w 291819"/>
                <a:gd name="connsiteY14" fmla="*/ 14901 h 152118"/>
                <a:gd name="connsiteX15" fmla="*/ 50913 w 291819"/>
                <a:gd name="connsiteY15" fmla="*/ 1242 h 152118"/>
                <a:gd name="connsiteX16" fmla="*/ 36322 w 291819"/>
                <a:gd name="connsiteY16" fmla="*/ 0 h 152118"/>
                <a:gd name="connsiteX17" fmla="*/ 26078 w 291819"/>
                <a:gd name="connsiteY17" fmla="*/ 0 h 152118"/>
                <a:gd name="connsiteX18" fmla="*/ 14591 w 291819"/>
                <a:gd name="connsiteY18" fmla="*/ 0 h 152118"/>
                <a:gd name="connsiteX19" fmla="*/ 0 w 291819"/>
                <a:gd name="connsiteY19" fmla="*/ 1242 h 152118"/>
                <a:gd name="connsiteX20" fmla="*/ 0 w 291819"/>
                <a:gd name="connsiteY20" fmla="*/ 10866 h 152118"/>
                <a:gd name="connsiteX21" fmla="*/ 9313 w 291819"/>
                <a:gd name="connsiteY21" fmla="*/ 14901 h 152118"/>
                <a:gd name="connsiteX22" fmla="*/ 20800 w 291819"/>
                <a:gd name="connsiteY22" fmla="*/ 20179 h 152118"/>
                <a:gd name="connsiteX23" fmla="*/ 31355 w 291819"/>
                <a:gd name="connsiteY23" fmla="*/ 22352 h 152118"/>
                <a:gd name="connsiteX24" fmla="*/ 29182 w 291819"/>
                <a:gd name="connsiteY24" fmla="*/ 25456 h 152118"/>
                <a:gd name="connsiteX25" fmla="*/ 28250 w 291819"/>
                <a:gd name="connsiteY25" fmla="*/ 27630 h 152118"/>
                <a:gd name="connsiteX26" fmla="*/ 26078 w 291819"/>
                <a:gd name="connsiteY26" fmla="*/ 29803 h 152118"/>
                <a:gd name="connsiteX27" fmla="*/ 23904 w 291819"/>
                <a:gd name="connsiteY27" fmla="*/ 29803 h 152118"/>
                <a:gd name="connsiteX28" fmla="*/ 20800 w 291819"/>
                <a:gd name="connsiteY28" fmla="*/ 30734 h 152118"/>
                <a:gd name="connsiteX29" fmla="*/ 29182 w 291819"/>
                <a:gd name="connsiteY29" fmla="*/ 42531 h 152118"/>
                <a:gd name="connsiteX30" fmla="*/ 42842 w 291819"/>
                <a:gd name="connsiteY30" fmla="*/ 49982 h 152118"/>
                <a:gd name="connsiteX31" fmla="*/ 58364 w 291819"/>
                <a:gd name="connsiteY31" fmla="*/ 53086 h 152118"/>
                <a:gd name="connsiteX32" fmla="*/ 75128 w 291819"/>
                <a:gd name="connsiteY32" fmla="*/ 58364 h 152118"/>
                <a:gd name="connsiteX33" fmla="*/ 89719 w 291819"/>
                <a:gd name="connsiteY33" fmla="*/ 62710 h 152118"/>
                <a:gd name="connsiteX34" fmla="*/ 102137 w 291819"/>
                <a:gd name="connsiteY34" fmla="*/ 72023 h 152118"/>
                <a:gd name="connsiteX35" fmla="*/ 111450 w 291819"/>
                <a:gd name="connsiteY35" fmla="*/ 87856 h 152118"/>
                <a:gd name="connsiteX36" fmla="*/ 113623 w 291819"/>
                <a:gd name="connsiteY36" fmla="*/ 92202 h 152118"/>
                <a:gd name="connsiteX37" fmla="*/ 111450 w 291819"/>
                <a:gd name="connsiteY37" fmla="*/ 95307 h 152118"/>
                <a:gd name="connsiteX38" fmla="*/ 109277 w 291819"/>
                <a:gd name="connsiteY38" fmla="*/ 99653 h 152118"/>
                <a:gd name="connsiteX39" fmla="*/ 107414 w 291819"/>
                <a:gd name="connsiteY39" fmla="*/ 102757 h 152118"/>
                <a:gd name="connsiteX40" fmla="*/ 106172 w 291819"/>
                <a:gd name="connsiteY40" fmla="*/ 109277 h 152118"/>
                <a:gd name="connsiteX41" fmla="*/ 104310 w 291819"/>
                <a:gd name="connsiteY41" fmla="*/ 116417 h 152118"/>
                <a:gd name="connsiteX42" fmla="*/ 122005 w 291819"/>
                <a:gd name="connsiteY42" fmla="*/ 114554 h 152118"/>
                <a:gd name="connsiteX43" fmla="*/ 135354 w 291819"/>
                <a:gd name="connsiteY43" fmla="*/ 116417 h 152118"/>
                <a:gd name="connsiteX44" fmla="*/ 147772 w 291819"/>
                <a:gd name="connsiteY44" fmla="*/ 119832 h 152118"/>
                <a:gd name="connsiteX45" fmla="*/ 160500 w 291819"/>
                <a:gd name="connsiteY45" fmla="*/ 126972 h 152118"/>
                <a:gd name="connsiteX46" fmla="*/ 172918 w 291819"/>
                <a:gd name="connsiteY46" fmla="*/ 123868 h 152118"/>
                <a:gd name="connsiteX47" fmla="*/ 185336 w 291819"/>
                <a:gd name="connsiteY47" fmla="*/ 116417 h 152118"/>
                <a:gd name="connsiteX48" fmla="*/ 198996 w 291819"/>
                <a:gd name="connsiteY48" fmla="*/ 112381 h 152118"/>
                <a:gd name="connsiteX49" fmla="*/ 209241 w 291819"/>
                <a:gd name="connsiteY49" fmla="*/ 112381 h 152118"/>
                <a:gd name="connsiteX50" fmla="*/ 223831 w 291819"/>
                <a:gd name="connsiteY50" fmla="*/ 119832 h 152118"/>
                <a:gd name="connsiteX51" fmla="*/ 228178 w 291819"/>
                <a:gd name="connsiteY51" fmla="*/ 123868 h 152118"/>
                <a:gd name="connsiteX52" fmla="*/ 231282 w 291819"/>
                <a:gd name="connsiteY52" fmla="*/ 129145 h 152118"/>
                <a:gd name="connsiteX53" fmla="*/ 235318 w 291819"/>
                <a:gd name="connsiteY53" fmla="*/ 136596 h 152118"/>
                <a:gd name="connsiteX54" fmla="*/ 238423 w 291819"/>
                <a:gd name="connsiteY54" fmla="*/ 139701 h 152118"/>
                <a:gd name="connsiteX55" fmla="*/ 243700 w 291819"/>
                <a:gd name="connsiteY55" fmla="*/ 144047 h 152118"/>
                <a:gd name="connsiteX56" fmla="*/ 249909 w 291819"/>
                <a:gd name="connsiteY56" fmla="*/ 146220 h 152118"/>
                <a:gd name="connsiteX57" fmla="*/ 253013 w 291819"/>
                <a:gd name="connsiteY57" fmla="*/ 147151 h 152118"/>
                <a:gd name="connsiteX58" fmla="*/ 257360 w 291819"/>
                <a:gd name="connsiteY58" fmla="*/ 147151 h 152118"/>
                <a:gd name="connsiteX59" fmla="*/ 260464 w 291819"/>
                <a:gd name="connsiteY59" fmla="*/ 147151 h 152118"/>
                <a:gd name="connsiteX60" fmla="*/ 264500 w 291819"/>
                <a:gd name="connsiteY60" fmla="*/ 149324 h 152118"/>
                <a:gd name="connsiteX61" fmla="*/ 267604 w 291819"/>
                <a:gd name="connsiteY61" fmla="*/ 152429 h 152118"/>
                <a:gd name="connsiteX62" fmla="*/ 291819 w 291819"/>
                <a:gd name="connsiteY62" fmla="*/ 152429 h 152118"/>
                <a:gd name="connsiteX63" fmla="*/ 291819 w 291819"/>
                <a:gd name="connsiteY63" fmla="*/ 144047 h 152118"/>
                <a:gd name="connsiteX64" fmla="*/ 270709 w 291819"/>
                <a:gd name="connsiteY64" fmla="*/ 132560 h 152118"/>
                <a:gd name="connsiteX65" fmla="*/ 253013 w 291819"/>
                <a:gd name="connsiteY65" fmla="*/ 117659 h 152118"/>
                <a:gd name="connsiteX66" fmla="*/ 240595 w 291819"/>
                <a:gd name="connsiteY66" fmla="*/ 99653 h 152118"/>
                <a:gd name="connsiteX67" fmla="*/ 236560 w 291819"/>
                <a:gd name="connsiteY67" fmla="*/ 97480 h 152118"/>
                <a:gd name="connsiteX68" fmla="*/ 235318 w 291819"/>
                <a:gd name="connsiteY68" fmla="*/ 97480 h 152118"/>
                <a:gd name="connsiteX69" fmla="*/ 236560 w 291819"/>
                <a:gd name="connsiteY69" fmla="*/ 95307 h 152118"/>
                <a:gd name="connsiteX70" fmla="*/ 238423 w 291819"/>
                <a:gd name="connsiteY70" fmla="*/ 94375 h 152118"/>
                <a:gd name="connsiteX71" fmla="*/ 242768 w 291819"/>
                <a:gd name="connsiteY71" fmla="*/ 94375 h 152118"/>
                <a:gd name="connsiteX72" fmla="*/ 245873 w 291819"/>
                <a:gd name="connsiteY72" fmla="*/ 92202 h 152118"/>
                <a:gd name="connsiteX73" fmla="*/ 248046 w 291819"/>
                <a:gd name="connsiteY73" fmla="*/ 92202 h 152118"/>
                <a:gd name="connsiteX74" fmla="*/ 248046 w 291819"/>
                <a:gd name="connsiteY74" fmla="*/ 82579 h 152118"/>
                <a:gd name="connsiteX75" fmla="*/ 236560 w 291819"/>
                <a:gd name="connsiteY75" fmla="*/ 80405 h 152118"/>
                <a:gd name="connsiteX76" fmla="*/ 228178 w 291819"/>
                <a:gd name="connsiteY76" fmla="*/ 77301 h 152118"/>
                <a:gd name="connsiteX77" fmla="*/ 214518 w 291819"/>
                <a:gd name="connsiteY77" fmla="*/ 7512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91819" h="152118">
                  <a:moveTo>
                    <a:pt x="207378" y="60537"/>
                  </a:moveTo>
                  <a:lnTo>
                    <a:pt x="192787" y="49982"/>
                  </a:lnTo>
                  <a:lnTo>
                    <a:pt x="175091" y="38185"/>
                  </a:lnTo>
                  <a:lnTo>
                    <a:pt x="153050" y="30734"/>
                  </a:lnTo>
                  <a:lnTo>
                    <a:pt x="135354" y="23283"/>
                  </a:lnTo>
                  <a:lnTo>
                    <a:pt x="120763" y="14901"/>
                  </a:lnTo>
                  <a:lnTo>
                    <a:pt x="102137" y="16143"/>
                  </a:lnTo>
                  <a:lnTo>
                    <a:pt x="89719" y="20179"/>
                  </a:lnTo>
                  <a:lnTo>
                    <a:pt x="80095" y="25456"/>
                  </a:lnTo>
                  <a:lnTo>
                    <a:pt x="70782" y="35080"/>
                  </a:lnTo>
                  <a:lnTo>
                    <a:pt x="70782" y="38185"/>
                  </a:lnTo>
                  <a:lnTo>
                    <a:pt x="67677" y="38185"/>
                  </a:lnTo>
                  <a:lnTo>
                    <a:pt x="67677" y="35080"/>
                  </a:lnTo>
                  <a:lnTo>
                    <a:pt x="60537" y="25456"/>
                  </a:lnTo>
                  <a:lnTo>
                    <a:pt x="55259" y="14901"/>
                  </a:lnTo>
                  <a:lnTo>
                    <a:pt x="50913" y="1242"/>
                  </a:lnTo>
                  <a:lnTo>
                    <a:pt x="36322" y="0"/>
                  </a:lnTo>
                  <a:lnTo>
                    <a:pt x="26078" y="0"/>
                  </a:lnTo>
                  <a:lnTo>
                    <a:pt x="14591" y="0"/>
                  </a:lnTo>
                  <a:lnTo>
                    <a:pt x="0" y="1242"/>
                  </a:lnTo>
                  <a:lnTo>
                    <a:pt x="0" y="10866"/>
                  </a:lnTo>
                  <a:lnTo>
                    <a:pt x="9313" y="14901"/>
                  </a:lnTo>
                  <a:lnTo>
                    <a:pt x="20800" y="20179"/>
                  </a:lnTo>
                  <a:lnTo>
                    <a:pt x="31355" y="22352"/>
                  </a:lnTo>
                  <a:lnTo>
                    <a:pt x="29182" y="25456"/>
                  </a:lnTo>
                  <a:lnTo>
                    <a:pt x="28250" y="27630"/>
                  </a:lnTo>
                  <a:lnTo>
                    <a:pt x="26078" y="29803"/>
                  </a:lnTo>
                  <a:lnTo>
                    <a:pt x="23904" y="29803"/>
                  </a:lnTo>
                  <a:lnTo>
                    <a:pt x="20800" y="30734"/>
                  </a:lnTo>
                  <a:lnTo>
                    <a:pt x="29182" y="42531"/>
                  </a:lnTo>
                  <a:lnTo>
                    <a:pt x="42842" y="49982"/>
                  </a:lnTo>
                  <a:lnTo>
                    <a:pt x="58364" y="53086"/>
                  </a:lnTo>
                  <a:lnTo>
                    <a:pt x="75128" y="58364"/>
                  </a:lnTo>
                  <a:lnTo>
                    <a:pt x="89719" y="62710"/>
                  </a:lnTo>
                  <a:lnTo>
                    <a:pt x="102137" y="72023"/>
                  </a:lnTo>
                  <a:lnTo>
                    <a:pt x="111450" y="87856"/>
                  </a:lnTo>
                  <a:lnTo>
                    <a:pt x="113623" y="92202"/>
                  </a:lnTo>
                  <a:lnTo>
                    <a:pt x="111450" y="95307"/>
                  </a:lnTo>
                  <a:lnTo>
                    <a:pt x="109277" y="99653"/>
                  </a:lnTo>
                  <a:lnTo>
                    <a:pt x="107414" y="102757"/>
                  </a:lnTo>
                  <a:lnTo>
                    <a:pt x="106172" y="109277"/>
                  </a:lnTo>
                  <a:lnTo>
                    <a:pt x="104310" y="116417"/>
                  </a:lnTo>
                  <a:lnTo>
                    <a:pt x="122005" y="114554"/>
                  </a:lnTo>
                  <a:lnTo>
                    <a:pt x="135354" y="116417"/>
                  </a:lnTo>
                  <a:lnTo>
                    <a:pt x="147772" y="119832"/>
                  </a:lnTo>
                  <a:lnTo>
                    <a:pt x="160500" y="126972"/>
                  </a:lnTo>
                  <a:lnTo>
                    <a:pt x="172918" y="123868"/>
                  </a:lnTo>
                  <a:lnTo>
                    <a:pt x="185336" y="116417"/>
                  </a:lnTo>
                  <a:lnTo>
                    <a:pt x="198996" y="112381"/>
                  </a:lnTo>
                  <a:lnTo>
                    <a:pt x="209241" y="112381"/>
                  </a:lnTo>
                  <a:lnTo>
                    <a:pt x="223831" y="119832"/>
                  </a:lnTo>
                  <a:lnTo>
                    <a:pt x="228178" y="123868"/>
                  </a:lnTo>
                  <a:lnTo>
                    <a:pt x="231282" y="129145"/>
                  </a:lnTo>
                  <a:lnTo>
                    <a:pt x="235318" y="136596"/>
                  </a:lnTo>
                  <a:lnTo>
                    <a:pt x="238423" y="139701"/>
                  </a:lnTo>
                  <a:lnTo>
                    <a:pt x="243700" y="144047"/>
                  </a:lnTo>
                  <a:lnTo>
                    <a:pt x="249909" y="146220"/>
                  </a:lnTo>
                  <a:lnTo>
                    <a:pt x="253013" y="147151"/>
                  </a:lnTo>
                  <a:lnTo>
                    <a:pt x="257360" y="147151"/>
                  </a:lnTo>
                  <a:lnTo>
                    <a:pt x="260464" y="147151"/>
                  </a:lnTo>
                  <a:lnTo>
                    <a:pt x="264500" y="149324"/>
                  </a:lnTo>
                  <a:lnTo>
                    <a:pt x="267604" y="152429"/>
                  </a:lnTo>
                  <a:lnTo>
                    <a:pt x="291819" y="152429"/>
                  </a:lnTo>
                  <a:lnTo>
                    <a:pt x="291819" y="144047"/>
                  </a:lnTo>
                  <a:lnTo>
                    <a:pt x="270709" y="132560"/>
                  </a:lnTo>
                  <a:lnTo>
                    <a:pt x="253013" y="117659"/>
                  </a:lnTo>
                  <a:lnTo>
                    <a:pt x="240595" y="99653"/>
                  </a:lnTo>
                  <a:lnTo>
                    <a:pt x="236560" y="97480"/>
                  </a:lnTo>
                  <a:lnTo>
                    <a:pt x="235318" y="97480"/>
                  </a:lnTo>
                  <a:lnTo>
                    <a:pt x="236560" y="95307"/>
                  </a:lnTo>
                  <a:lnTo>
                    <a:pt x="238423" y="94375"/>
                  </a:lnTo>
                  <a:lnTo>
                    <a:pt x="242768" y="94375"/>
                  </a:lnTo>
                  <a:lnTo>
                    <a:pt x="245873" y="92202"/>
                  </a:lnTo>
                  <a:lnTo>
                    <a:pt x="248046" y="92202"/>
                  </a:lnTo>
                  <a:lnTo>
                    <a:pt x="248046" y="82579"/>
                  </a:lnTo>
                  <a:lnTo>
                    <a:pt x="236560" y="80405"/>
                  </a:lnTo>
                  <a:lnTo>
                    <a:pt x="228178" y="77301"/>
                  </a:lnTo>
                  <a:lnTo>
                    <a:pt x="214518" y="75128"/>
                  </a:lnTo>
                  <a:close/>
                </a:path>
              </a:pathLst>
            </a:custGeom>
            <a:solidFill>
              <a:srgbClr val="D9D9D9"/>
            </a:solidFill>
            <a:ln w="3104"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7F48B898-ED47-4BDA-BB51-696C51DA03CA}"/>
                </a:ext>
              </a:extLst>
            </p:cNvPr>
            <p:cNvSpPr/>
            <p:nvPr/>
          </p:nvSpPr>
          <p:spPr>
            <a:xfrm>
              <a:off x="7300385" y="5823811"/>
              <a:ext cx="37253" cy="34149"/>
            </a:xfrm>
            <a:custGeom>
              <a:avLst/>
              <a:gdLst>
                <a:gd name="connsiteX0" fmla="*/ 29182 w 37253"/>
                <a:gd name="connsiteY0" fmla="*/ 29492 h 34149"/>
                <a:gd name="connsiteX1" fmla="*/ 36322 w 37253"/>
                <a:gd name="connsiteY1" fmla="*/ 36012 h 34149"/>
                <a:gd name="connsiteX2" fmla="*/ 39426 w 37253"/>
                <a:gd name="connsiteY2" fmla="*/ 36012 h 34149"/>
                <a:gd name="connsiteX3" fmla="*/ 36322 w 37253"/>
                <a:gd name="connsiteY3" fmla="*/ 22352 h 34149"/>
                <a:gd name="connsiteX4" fmla="*/ 29182 w 37253"/>
                <a:gd name="connsiteY4" fmla="*/ 10555 h 34149"/>
                <a:gd name="connsiteX5" fmla="*/ 19558 w 37253"/>
                <a:gd name="connsiteY5" fmla="*/ 0 h 34149"/>
                <a:gd name="connsiteX6" fmla="*/ 0 w 37253"/>
                <a:gd name="connsiteY6" fmla="*/ 0 h 34149"/>
                <a:gd name="connsiteX7" fmla="*/ 7140 w 37253"/>
                <a:gd name="connsiteY7" fmla="*/ 10555 h 34149"/>
                <a:gd name="connsiteX8" fmla="*/ 17695 w 37253"/>
                <a:gd name="connsiteY8" fmla="*/ 18006 h 34149"/>
                <a:gd name="connsiteX9" fmla="*/ 27009 w 37253"/>
                <a:gd name="connsiteY9" fmla="*/ 27630 h 34149"/>
                <a:gd name="connsiteX10" fmla="*/ 28250 w 37253"/>
                <a:gd name="connsiteY10" fmla="*/ 28561 h 34149"/>
                <a:gd name="connsiteX11" fmla="*/ 29182 w 37253"/>
                <a:gd name="connsiteY11" fmla="*/ 2856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253" h="34149">
                  <a:moveTo>
                    <a:pt x="29182" y="29492"/>
                  </a:moveTo>
                  <a:lnTo>
                    <a:pt x="36322" y="36012"/>
                  </a:lnTo>
                  <a:lnTo>
                    <a:pt x="39426" y="36012"/>
                  </a:lnTo>
                  <a:lnTo>
                    <a:pt x="36322" y="22352"/>
                  </a:lnTo>
                  <a:lnTo>
                    <a:pt x="29182" y="10555"/>
                  </a:lnTo>
                  <a:lnTo>
                    <a:pt x="19558" y="0"/>
                  </a:lnTo>
                  <a:lnTo>
                    <a:pt x="0" y="0"/>
                  </a:lnTo>
                  <a:lnTo>
                    <a:pt x="7140" y="10555"/>
                  </a:lnTo>
                  <a:lnTo>
                    <a:pt x="17695" y="18006"/>
                  </a:lnTo>
                  <a:lnTo>
                    <a:pt x="27009" y="27630"/>
                  </a:lnTo>
                  <a:lnTo>
                    <a:pt x="28250" y="28561"/>
                  </a:lnTo>
                  <a:lnTo>
                    <a:pt x="29182" y="28561"/>
                  </a:lnTo>
                  <a:close/>
                </a:path>
              </a:pathLst>
            </a:custGeom>
            <a:solidFill>
              <a:srgbClr val="D9D9D9"/>
            </a:solidFill>
            <a:ln w="3104"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CCA6B586-FCA2-4A8E-AF4F-1F4C03C0E615}"/>
                </a:ext>
              </a:extLst>
            </p:cNvPr>
            <p:cNvSpPr/>
            <p:nvPr/>
          </p:nvSpPr>
          <p:spPr>
            <a:xfrm>
              <a:off x="7503417" y="6096693"/>
              <a:ext cx="43462" cy="34149"/>
            </a:xfrm>
            <a:custGeom>
              <a:avLst/>
              <a:gdLst>
                <a:gd name="connsiteX0" fmla="*/ 14591 w 43462"/>
                <a:gd name="connsiteY0" fmla="*/ 20179 h 34149"/>
                <a:gd name="connsiteX1" fmla="*/ 23904 w 43462"/>
                <a:gd name="connsiteY1" fmla="*/ 27630 h 34149"/>
                <a:gd name="connsiteX2" fmla="*/ 33218 w 43462"/>
                <a:gd name="connsiteY2" fmla="*/ 35080 h 34149"/>
                <a:gd name="connsiteX3" fmla="*/ 45946 w 43462"/>
                <a:gd name="connsiteY3" fmla="*/ 35080 h 34149"/>
                <a:gd name="connsiteX4" fmla="*/ 45946 w 43462"/>
                <a:gd name="connsiteY4" fmla="*/ 24525 h 34149"/>
                <a:gd name="connsiteX5" fmla="*/ 26078 w 43462"/>
                <a:gd name="connsiteY5" fmla="*/ 12728 h 34149"/>
                <a:gd name="connsiteX6" fmla="*/ 9313 w 43462"/>
                <a:gd name="connsiteY6" fmla="*/ 0 h 34149"/>
                <a:gd name="connsiteX7" fmla="*/ 0 w 43462"/>
                <a:gd name="connsiteY7" fmla="*/ 0 h 34149"/>
                <a:gd name="connsiteX8" fmla="*/ 7140 w 43462"/>
                <a:gd name="connsiteY8" fmla="*/ 108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62" h="34149">
                  <a:moveTo>
                    <a:pt x="14591" y="20179"/>
                  </a:moveTo>
                  <a:lnTo>
                    <a:pt x="23904" y="27630"/>
                  </a:lnTo>
                  <a:lnTo>
                    <a:pt x="33218" y="35080"/>
                  </a:lnTo>
                  <a:lnTo>
                    <a:pt x="45946" y="35080"/>
                  </a:lnTo>
                  <a:lnTo>
                    <a:pt x="45946" y="24525"/>
                  </a:lnTo>
                  <a:lnTo>
                    <a:pt x="26078" y="12728"/>
                  </a:lnTo>
                  <a:lnTo>
                    <a:pt x="9313" y="0"/>
                  </a:lnTo>
                  <a:lnTo>
                    <a:pt x="0" y="0"/>
                  </a:lnTo>
                  <a:lnTo>
                    <a:pt x="7140" y="10866"/>
                  </a:lnTo>
                  <a:close/>
                </a:path>
              </a:pathLst>
            </a:custGeom>
            <a:solidFill>
              <a:srgbClr val="D9D9D9"/>
            </a:solidFill>
            <a:ln w="3104"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A8F5E07F-0FD0-4B74-A567-81DFD3EB6DBD}"/>
                </a:ext>
              </a:extLst>
            </p:cNvPr>
            <p:cNvSpPr/>
            <p:nvPr/>
          </p:nvSpPr>
          <p:spPr>
            <a:xfrm>
              <a:off x="7529494" y="6010079"/>
              <a:ext cx="18627" cy="31045"/>
            </a:xfrm>
            <a:custGeom>
              <a:avLst/>
              <a:gdLst>
                <a:gd name="connsiteX0" fmla="*/ 5277 w 18626"/>
                <a:gd name="connsiteY0" fmla="*/ 24215 h 31044"/>
                <a:gd name="connsiteX1" fmla="*/ 7140 w 18626"/>
                <a:gd name="connsiteY1" fmla="*/ 32907 h 31044"/>
                <a:gd name="connsiteX2" fmla="*/ 19868 w 18626"/>
                <a:gd name="connsiteY2" fmla="*/ 32907 h 31044"/>
                <a:gd name="connsiteX3" fmla="*/ 17695 w 18626"/>
                <a:gd name="connsiteY3" fmla="*/ 27630 h 31044"/>
                <a:gd name="connsiteX4" fmla="*/ 15522 w 18626"/>
                <a:gd name="connsiteY4" fmla="*/ 24215 h 31044"/>
                <a:gd name="connsiteX5" fmla="*/ 14591 w 18626"/>
                <a:gd name="connsiteY5" fmla="*/ 20179 h 31044"/>
                <a:gd name="connsiteX6" fmla="*/ 12418 w 18626"/>
                <a:gd name="connsiteY6" fmla="*/ 16764 h 31044"/>
                <a:gd name="connsiteX7" fmla="*/ 12418 w 18626"/>
                <a:gd name="connsiteY7" fmla="*/ 10555 h 31044"/>
                <a:gd name="connsiteX8" fmla="*/ 10244 w 18626"/>
                <a:gd name="connsiteY8" fmla="*/ 5278 h 31044"/>
                <a:gd name="connsiteX9" fmla="*/ 8382 w 18626"/>
                <a:gd name="connsiteY9" fmla="*/ 3104 h 31044"/>
                <a:gd name="connsiteX10" fmla="*/ 7140 w 18626"/>
                <a:gd name="connsiteY10" fmla="*/ 3104 h 31044"/>
                <a:gd name="connsiteX11" fmla="*/ 5277 w 18626"/>
                <a:gd name="connsiteY11" fmla="*/ 3104 h 31044"/>
                <a:gd name="connsiteX12" fmla="*/ 5277 w 18626"/>
                <a:gd name="connsiteY12" fmla="*/ 2173 h 31044"/>
                <a:gd name="connsiteX13" fmla="*/ 3104 w 18626"/>
                <a:gd name="connsiteY13" fmla="*/ 0 h 31044"/>
                <a:gd name="connsiteX14" fmla="*/ 0 w 18626"/>
                <a:gd name="connsiteY14" fmla="*/ 0 h 31044"/>
                <a:gd name="connsiteX15" fmla="*/ 0 w 18626"/>
                <a:gd name="connsiteY15" fmla="*/ 10555 h 31044"/>
                <a:gd name="connsiteX16" fmla="*/ 931 w 18626"/>
                <a:gd name="connsiteY16" fmla="*/ 18006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626" h="31044">
                  <a:moveTo>
                    <a:pt x="5277" y="24215"/>
                  </a:moveTo>
                  <a:lnTo>
                    <a:pt x="7140" y="32907"/>
                  </a:lnTo>
                  <a:lnTo>
                    <a:pt x="19868" y="32907"/>
                  </a:lnTo>
                  <a:lnTo>
                    <a:pt x="17695" y="27630"/>
                  </a:lnTo>
                  <a:lnTo>
                    <a:pt x="15522" y="24215"/>
                  </a:lnTo>
                  <a:lnTo>
                    <a:pt x="14591" y="20179"/>
                  </a:lnTo>
                  <a:lnTo>
                    <a:pt x="12418" y="16764"/>
                  </a:lnTo>
                  <a:lnTo>
                    <a:pt x="12418" y="10555"/>
                  </a:lnTo>
                  <a:lnTo>
                    <a:pt x="10244" y="5278"/>
                  </a:lnTo>
                  <a:lnTo>
                    <a:pt x="8382" y="3104"/>
                  </a:lnTo>
                  <a:lnTo>
                    <a:pt x="7140" y="3104"/>
                  </a:lnTo>
                  <a:lnTo>
                    <a:pt x="5277" y="3104"/>
                  </a:lnTo>
                  <a:lnTo>
                    <a:pt x="5277" y="2173"/>
                  </a:lnTo>
                  <a:lnTo>
                    <a:pt x="3104" y="0"/>
                  </a:lnTo>
                  <a:lnTo>
                    <a:pt x="0" y="0"/>
                  </a:lnTo>
                  <a:lnTo>
                    <a:pt x="0" y="10555"/>
                  </a:lnTo>
                  <a:lnTo>
                    <a:pt x="931" y="18006"/>
                  </a:lnTo>
                  <a:close/>
                </a:path>
              </a:pathLst>
            </a:custGeom>
            <a:solidFill>
              <a:srgbClr val="D9D9D9"/>
            </a:solidFill>
            <a:ln w="3104"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19B04483-0539-470F-9AF5-FB27F6C37309}"/>
                </a:ext>
              </a:extLst>
            </p:cNvPr>
            <p:cNvSpPr/>
            <p:nvPr/>
          </p:nvSpPr>
          <p:spPr>
            <a:xfrm>
              <a:off x="7059479" y="5873482"/>
              <a:ext cx="12418" cy="18627"/>
            </a:xfrm>
            <a:custGeom>
              <a:avLst/>
              <a:gdLst>
                <a:gd name="connsiteX0" fmla="*/ 0 w 12417"/>
                <a:gd name="connsiteY0" fmla="*/ 20179 h 18626"/>
                <a:gd name="connsiteX1" fmla="*/ 2173 w 12417"/>
                <a:gd name="connsiteY1" fmla="*/ 18006 h 18626"/>
                <a:gd name="connsiteX2" fmla="*/ 4346 w 12417"/>
                <a:gd name="connsiteY2" fmla="*/ 15833 h 18626"/>
                <a:gd name="connsiteX3" fmla="*/ 13660 w 12417"/>
                <a:gd name="connsiteY3" fmla="*/ 10555 h 18626"/>
                <a:gd name="connsiteX4" fmla="*/ 13660 w 12417"/>
                <a:gd name="connsiteY4" fmla="*/ 3104 h 18626"/>
                <a:gd name="connsiteX5" fmla="*/ 0 w 12417"/>
                <a:gd name="connsiteY5"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17" h="18626">
                  <a:moveTo>
                    <a:pt x="0" y="20179"/>
                  </a:moveTo>
                  <a:lnTo>
                    <a:pt x="2173" y="18006"/>
                  </a:lnTo>
                  <a:lnTo>
                    <a:pt x="4346" y="15833"/>
                  </a:lnTo>
                  <a:lnTo>
                    <a:pt x="13660" y="10555"/>
                  </a:lnTo>
                  <a:lnTo>
                    <a:pt x="13660" y="3104"/>
                  </a:lnTo>
                  <a:lnTo>
                    <a:pt x="0" y="0"/>
                  </a:lnTo>
                  <a:close/>
                </a:path>
              </a:pathLst>
            </a:custGeom>
            <a:solidFill>
              <a:srgbClr val="D9D9D9"/>
            </a:solidFill>
            <a:ln w="3104"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B0A1085D-12AD-4851-A320-F116BE3EBB6A}"/>
                </a:ext>
              </a:extLst>
            </p:cNvPr>
            <p:cNvSpPr/>
            <p:nvPr/>
          </p:nvSpPr>
          <p:spPr>
            <a:xfrm>
              <a:off x="6836579" y="5928431"/>
              <a:ext cx="24836" cy="15522"/>
            </a:xfrm>
            <a:custGeom>
              <a:avLst/>
              <a:gdLst>
                <a:gd name="connsiteX0" fmla="*/ 7451 w 24835"/>
                <a:gd name="connsiteY0" fmla="*/ 9624 h 15522"/>
                <a:gd name="connsiteX1" fmla="*/ 12728 w 24835"/>
                <a:gd name="connsiteY1" fmla="*/ 12728 h 15522"/>
                <a:gd name="connsiteX2" fmla="*/ 17696 w 24835"/>
                <a:gd name="connsiteY2" fmla="*/ 14901 h 15522"/>
                <a:gd name="connsiteX3" fmla="*/ 22973 w 24835"/>
                <a:gd name="connsiteY3" fmla="*/ 17075 h 15522"/>
                <a:gd name="connsiteX4" fmla="*/ 22973 w 24835"/>
                <a:gd name="connsiteY4" fmla="*/ 12728 h 15522"/>
                <a:gd name="connsiteX5" fmla="*/ 27319 w 24835"/>
                <a:gd name="connsiteY5" fmla="*/ 12728 h 15522"/>
                <a:gd name="connsiteX6" fmla="*/ 27319 w 24835"/>
                <a:gd name="connsiteY6" fmla="*/ 5588 h 15522"/>
                <a:gd name="connsiteX7" fmla="*/ 22042 w 24835"/>
                <a:gd name="connsiteY7" fmla="*/ 4346 h 15522"/>
                <a:gd name="connsiteX8" fmla="*/ 17696 w 24835"/>
                <a:gd name="connsiteY8" fmla="*/ 2173 h 15522"/>
                <a:gd name="connsiteX9" fmla="*/ 12728 w 24835"/>
                <a:gd name="connsiteY9" fmla="*/ 2173 h 15522"/>
                <a:gd name="connsiteX10" fmla="*/ 7451 w 24835"/>
                <a:gd name="connsiteY10" fmla="*/ 2173 h 15522"/>
                <a:gd name="connsiteX11" fmla="*/ 0 w 24835"/>
                <a:gd name="connsiteY11" fmla="*/ 0 h 15522"/>
                <a:gd name="connsiteX12" fmla="*/ 3104 w 24835"/>
                <a:gd name="connsiteY12" fmla="*/ 558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835" h="15522">
                  <a:moveTo>
                    <a:pt x="7451" y="9624"/>
                  </a:moveTo>
                  <a:lnTo>
                    <a:pt x="12728" y="12728"/>
                  </a:lnTo>
                  <a:lnTo>
                    <a:pt x="17696" y="14901"/>
                  </a:lnTo>
                  <a:lnTo>
                    <a:pt x="22973" y="17075"/>
                  </a:lnTo>
                  <a:lnTo>
                    <a:pt x="22973" y="12728"/>
                  </a:lnTo>
                  <a:lnTo>
                    <a:pt x="27319" y="12728"/>
                  </a:lnTo>
                  <a:lnTo>
                    <a:pt x="27319" y="5588"/>
                  </a:lnTo>
                  <a:lnTo>
                    <a:pt x="22042" y="4346"/>
                  </a:lnTo>
                  <a:lnTo>
                    <a:pt x="17696" y="2173"/>
                  </a:lnTo>
                  <a:lnTo>
                    <a:pt x="12728" y="2173"/>
                  </a:lnTo>
                  <a:lnTo>
                    <a:pt x="7451" y="2173"/>
                  </a:lnTo>
                  <a:lnTo>
                    <a:pt x="0" y="0"/>
                  </a:lnTo>
                  <a:lnTo>
                    <a:pt x="3104" y="5588"/>
                  </a:lnTo>
                  <a:close/>
                </a:path>
              </a:pathLst>
            </a:custGeom>
            <a:solidFill>
              <a:srgbClr val="D9D9D9"/>
            </a:solidFill>
            <a:ln w="3104"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E6F7033D-3866-4BB3-8117-5106314AC370}"/>
                </a:ext>
              </a:extLst>
            </p:cNvPr>
            <p:cNvSpPr/>
            <p:nvPr/>
          </p:nvSpPr>
          <p:spPr>
            <a:xfrm>
              <a:off x="6939958" y="5836539"/>
              <a:ext cx="18627" cy="9313"/>
            </a:xfrm>
            <a:custGeom>
              <a:avLst/>
              <a:gdLst>
                <a:gd name="connsiteX0" fmla="*/ 0 w 18626"/>
                <a:gd name="connsiteY0" fmla="*/ 0 h 9313"/>
                <a:gd name="connsiteX1" fmla="*/ 0 w 18626"/>
                <a:gd name="connsiteY1" fmla="*/ 10555 h 9313"/>
                <a:gd name="connsiteX2" fmla="*/ 19558 w 18626"/>
                <a:gd name="connsiteY2" fmla="*/ 10555 h 9313"/>
                <a:gd name="connsiteX3" fmla="*/ 19558 w 18626"/>
                <a:gd name="connsiteY3" fmla="*/ 3104 h 9313"/>
                <a:gd name="connsiteX4" fmla="*/ 18627 w 18626"/>
                <a:gd name="connsiteY4" fmla="*/ 2173 h 9313"/>
                <a:gd name="connsiteX5" fmla="*/ 16453 w 18626"/>
                <a:gd name="connsiteY5"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26" h="9313">
                  <a:moveTo>
                    <a:pt x="0" y="0"/>
                  </a:moveTo>
                  <a:lnTo>
                    <a:pt x="0" y="10555"/>
                  </a:lnTo>
                  <a:lnTo>
                    <a:pt x="19558" y="10555"/>
                  </a:lnTo>
                  <a:lnTo>
                    <a:pt x="19558" y="3104"/>
                  </a:lnTo>
                  <a:lnTo>
                    <a:pt x="18627" y="2173"/>
                  </a:lnTo>
                  <a:lnTo>
                    <a:pt x="16453" y="0"/>
                  </a:lnTo>
                  <a:close/>
                </a:path>
              </a:pathLst>
            </a:custGeom>
            <a:solidFill>
              <a:srgbClr val="D9D9D9"/>
            </a:solidFill>
            <a:ln w="3104"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7F3FD604-FCC3-4977-956E-C2AE012CE464}"/>
                </a:ext>
              </a:extLst>
            </p:cNvPr>
            <p:cNvSpPr/>
            <p:nvPr/>
          </p:nvSpPr>
          <p:spPr>
            <a:xfrm>
              <a:off x="6803361" y="5908563"/>
              <a:ext cx="34149" cy="15522"/>
            </a:xfrm>
            <a:custGeom>
              <a:avLst/>
              <a:gdLst>
                <a:gd name="connsiteX0" fmla="*/ 34459 w 34149"/>
                <a:gd name="connsiteY0" fmla="*/ 9313 h 15522"/>
                <a:gd name="connsiteX1" fmla="*/ 31355 w 34149"/>
                <a:gd name="connsiteY1" fmla="*/ 5277 h 15522"/>
                <a:gd name="connsiteX2" fmla="*/ 27009 w 34149"/>
                <a:gd name="connsiteY2" fmla="*/ 3104 h 15522"/>
                <a:gd name="connsiteX3" fmla="*/ 23904 w 34149"/>
                <a:gd name="connsiteY3" fmla="*/ 2173 h 15522"/>
                <a:gd name="connsiteX4" fmla="*/ 16764 w 34149"/>
                <a:gd name="connsiteY4" fmla="*/ 0 h 15522"/>
                <a:gd name="connsiteX5" fmla="*/ 12418 w 34149"/>
                <a:gd name="connsiteY5" fmla="*/ 3104 h 15522"/>
                <a:gd name="connsiteX6" fmla="*/ 11486 w 34149"/>
                <a:gd name="connsiteY6" fmla="*/ 5277 h 15522"/>
                <a:gd name="connsiteX7" fmla="*/ 5277 w 34149"/>
                <a:gd name="connsiteY7" fmla="*/ 7451 h 15522"/>
                <a:gd name="connsiteX8" fmla="*/ 0 w 34149"/>
                <a:gd name="connsiteY8" fmla="*/ 9313 h 15522"/>
                <a:gd name="connsiteX9" fmla="*/ 0 w 34149"/>
                <a:gd name="connsiteY9" fmla="*/ 16764 h 15522"/>
                <a:gd name="connsiteX10" fmla="*/ 12418 w 34149"/>
                <a:gd name="connsiteY10" fmla="*/ 16764 h 15522"/>
                <a:gd name="connsiteX11" fmla="*/ 23904 w 34149"/>
                <a:gd name="connsiteY11" fmla="*/ 16764 h 15522"/>
                <a:gd name="connsiteX12" fmla="*/ 33218 w 34149"/>
                <a:gd name="connsiteY12" fmla="*/ 12728 h 15522"/>
                <a:gd name="connsiteX13" fmla="*/ 36322 w 34149"/>
                <a:gd name="connsiteY13"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149" h="15522">
                  <a:moveTo>
                    <a:pt x="34459" y="9313"/>
                  </a:moveTo>
                  <a:lnTo>
                    <a:pt x="31355" y="5277"/>
                  </a:lnTo>
                  <a:lnTo>
                    <a:pt x="27009" y="3104"/>
                  </a:lnTo>
                  <a:lnTo>
                    <a:pt x="23904" y="2173"/>
                  </a:lnTo>
                  <a:lnTo>
                    <a:pt x="16764" y="0"/>
                  </a:lnTo>
                  <a:lnTo>
                    <a:pt x="12418" y="3104"/>
                  </a:lnTo>
                  <a:lnTo>
                    <a:pt x="11486" y="5277"/>
                  </a:lnTo>
                  <a:lnTo>
                    <a:pt x="5277" y="7451"/>
                  </a:lnTo>
                  <a:lnTo>
                    <a:pt x="0" y="9313"/>
                  </a:lnTo>
                  <a:lnTo>
                    <a:pt x="0" y="16764"/>
                  </a:lnTo>
                  <a:lnTo>
                    <a:pt x="12418" y="16764"/>
                  </a:lnTo>
                  <a:lnTo>
                    <a:pt x="23904" y="16764"/>
                  </a:lnTo>
                  <a:lnTo>
                    <a:pt x="33218" y="12728"/>
                  </a:lnTo>
                  <a:lnTo>
                    <a:pt x="36322" y="12728"/>
                  </a:lnTo>
                  <a:close/>
                </a:path>
              </a:pathLst>
            </a:custGeom>
            <a:solidFill>
              <a:srgbClr val="D9D9D9"/>
            </a:solidFill>
            <a:ln w="3104"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69BC02C9-6897-455F-A340-F2D3C0801330}"/>
                </a:ext>
              </a:extLst>
            </p:cNvPr>
            <p:cNvSpPr/>
            <p:nvPr/>
          </p:nvSpPr>
          <p:spPr>
            <a:xfrm>
              <a:off x="2868772" y="5437617"/>
              <a:ext cx="34149" cy="12418"/>
            </a:xfrm>
            <a:custGeom>
              <a:avLst/>
              <a:gdLst>
                <a:gd name="connsiteX0" fmla="*/ 34459 w 34149"/>
                <a:gd name="connsiteY0" fmla="*/ 8382 h 12417"/>
                <a:gd name="connsiteX1" fmla="*/ 34459 w 34149"/>
                <a:gd name="connsiteY1" fmla="*/ 5278 h 12417"/>
                <a:gd name="connsiteX2" fmla="*/ 19869 w 34149"/>
                <a:gd name="connsiteY2" fmla="*/ 0 h 12417"/>
                <a:gd name="connsiteX3" fmla="*/ 14591 w 34149"/>
                <a:gd name="connsiteY3" fmla="*/ 2173 h 12417"/>
                <a:gd name="connsiteX4" fmla="*/ 10555 w 34149"/>
                <a:gd name="connsiteY4" fmla="*/ 3104 h 12417"/>
                <a:gd name="connsiteX5" fmla="*/ 5278 w 34149"/>
                <a:gd name="connsiteY5" fmla="*/ 3104 h 12417"/>
                <a:gd name="connsiteX6" fmla="*/ 0 w 34149"/>
                <a:gd name="connsiteY6" fmla="*/ 5278 h 12417"/>
                <a:gd name="connsiteX7" fmla="*/ 0 w 34149"/>
                <a:gd name="connsiteY7" fmla="*/ 12728 h 12417"/>
                <a:gd name="connsiteX8" fmla="*/ 9313 w 34149"/>
                <a:gd name="connsiteY8" fmla="*/ 12728 h 12417"/>
                <a:gd name="connsiteX9" fmla="*/ 19869 w 34149"/>
                <a:gd name="connsiteY9" fmla="*/ 12728 h 12417"/>
                <a:gd name="connsiteX10" fmla="*/ 31355 w 34149"/>
                <a:gd name="connsiteY10" fmla="*/ 8382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149" h="12417">
                  <a:moveTo>
                    <a:pt x="34459" y="8382"/>
                  </a:moveTo>
                  <a:lnTo>
                    <a:pt x="34459" y="5278"/>
                  </a:lnTo>
                  <a:lnTo>
                    <a:pt x="19869" y="0"/>
                  </a:lnTo>
                  <a:lnTo>
                    <a:pt x="14591" y="2173"/>
                  </a:lnTo>
                  <a:lnTo>
                    <a:pt x="10555" y="3104"/>
                  </a:lnTo>
                  <a:lnTo>
                    <a:pt x="5278" y="3104"/>
                  </a:lnTo>
                  <a:lnTo>
                    <a:pt x="0" y="5278"/>
                  </a:lnTo>
                  <a:lnTo>
                    <a:pt x="0" y="12728"/>
                  </a:lnTo>
                  <a:lnTo>
                    <a:pt x="9313" y="12728"/>
                  </a:lnTo>
                  <a:lnTo>
                    <a:pt x="19869" y="12728"/>
                  </a:lnTo>
                  <a:lnTo>
                    <a:pt x="31355" y="8382"/>
                  </a:lnTo>
                  <a:close/>
                </a:path>
              </a:pathLst>
            </a:custGeom>
            <a:solidFill>
              <a:srgbClr val="D9D9D9"/>
            </a:solidFill>
            <a:ln w="3104"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A008E1A9-9DFA-4364-9CAD-CC02DE40D3BA}"/>
                </a:ext>
              </a:extLst>
            </p:cNvPr>
            <p:cNvSpPr/>
            <p:nvPr/>
          </p:nvSpPr>
          <p:spPr>
            <a:xfrm>
              <a:off x="6993044" y="5054526"/>
              <a:ext cx="229730" cy="266983"/>
            </a:xfrm>
            <a:custGeom>
              <a:avLst/>
              <a:gdLst>
                <a:gd name="connsiteX0" fmla="*/ 7140 w 229729"/>
                <a:gd name="connsiteY0" fmla="*/ 247425 h 266983"/>
                <a:gd name="connsiteX1" fmla="*/ 8382 w 229729"/>
                <a:gd name="connsiteY1" fmla="*/ 254876 h 266983"/>
                <a:gd name="connsiteX2" fmla="*/ 10245 w 229729"/>
                <a:gd name="connsiteY2" fmla="*/ 269777 h 266983"/>
                <a:gd name="connsiteX3" fmla="*/ 22663 w 229729"/>
                <a:gd name="connsiteY3" fmla="*/ 269777 h 266983"/>
                <a:gd name="connsiteX4" fmla="*/ 27009 w 229729"/>
                <a:gd name="connsiteY4" fmla="*/ 262327 h 266983"/>
                <a:gd name="connsiteX5" fmla="*/ 30113 w 229729"/>
                <a:gd name="connsiteY5" fmla="*/ 254876 h 266983"/>
                <a:gd name="connsiteX6" fmla="*/ 36322 w 229729"/>
                <a:gd name="connsiteY6" fmla="*/ 249599 h 266983"/>
                <a:gd name="connsiteX7" fmla="*/ 34149 w 229729"/>
                <a:gd name="connsiteY7" fmla="*/ 240285 h 266983"/>
                <a:gd name="connsiteX8" fmla="*/ 34149 w 229729"/>
                <a:gd name="connsiteY8" fmla="*/ 235008 h 266983"/>
                <a:gd name="connsiteX9" fmla="*/ 34149 w 229729"/>
                <a:gd name="connsiteY9" fmla="*/ 231593 h 266983"/>
                <a:gd name="connsiteX10" fmla="*/ 30113 w 229729"/>
                <a:gd name="connsiteY10" fmla="*/ 229730 h 266983"/>
                <a:gd name="connsiteX11" fmla="*/ 27009 w 229729"/>
                <a:gd name="connsiteY11" fmla="*/ 224452 h 266983"/>
                <a:gd name="connsiteX12" fmla="*/ 27009 w 229729"/>
                <a:gd name="connsiteY12" fmla="*/ 220106 h 266983"/>
                <a:gd name="connsiteX13" fmla="*/ 34149 w 229729"/>
                <a:gd name="connsiteY13" fmla="*/ 222279 h 266983"/>
                <a:gd name="connsiteX14" fmla="*/ 37253 w 229729"/>
                <a:gd name="connsiteY14" fmla="*/ 224452 h 266983"/>
                <a:gd name="connsiteX15" fmla="*/ 41600 w 229729"/>
                <a:gd name="connsiteY15" fmla="*/ 224452 h 266983"/>
                <a:gd name="connsiteX16" fmla="*/ 41600 w 229729"/>
                <a:gd name="connsiteY16" fmla="*/ 225384 h 266983"/>
                <a:gd name="connsiteX17" fmla="*/ 41600 w 229729"/>
                <a:gd name="connsiteY17" fmla="*/ 229730 h 266983"/>
                <a:gd name="connsiteX18" fmla="*/ 41600 w 229729"/>
                <a:gd name="connsiteY18" fmla="*/ 231593 h 266983"/>
                <a:gd name="connsiteX19" fmla="*/ 41600 w 229729"/>
                <a:gd name="connsiteY19" fmla="*/ 236870 h 266983"/>
                <a:gd name="connsiteX20" fmla="*/ 43773 w 229729"/>
                <a:gd name="connsiteY20" fmla="*/ 240285 h 266983"/>
                <a:gd name="connsiteX21" fmla="*/ 48740 w 229729"/>
                <a:gd name="connsiteY21" fmla="*/ 239043 h 266983"/>
                <a:gd name="connsiteX22" fmla="*/ 54018 w 229729"/>
                <a:gd name="connsiteY22" fmla="*/ 239043 h 266983"/>
                <a:gd name="connsiteX23" fmla="*/ 56191 w 229729"/>
                <a:gd name="connsiteY23" fmla="*/ 236870 h 266983"/>
                <a:gd name="connsiteX24" fmla="*/ 58364 w 229729"/>
                <a:gd name="connsiteY24" fmla="*/ 235008 h 266983"/>
                <a:gd name="connsiteX25" fmla="*/ 59295 w 229729"/>
                <a:gd name="connsiteY25" fmla="*/ 235008 h 266983"/>
                <a:gd name="connsiteX26" fmla="*/ 61468 w 229729"/>
                <a:gd name="connsiteY26" fmla="*/ 232834 h 266983"/>
                <a:gd name="connsiteX27" fmla="*/ 65504 w 229729"/>
                <a:gd name="connsiteY27" fmla="*/ 232834 h 266983"/>
                <a:gd name="connsiteX28" fmla="*/ 70782 w 229729"/>
                <a:gd name="connsiteY28" fmla="*/ 232834 h 266983"/>
                <a:gd name="connsiteX29" fmla="*/ 72955 w 229729"/>
                <a:gd name="connsiteY29" fmla="*/ 229730 h 266983"/>
                <a:gd name="connsiteX30" fmla="*/ 73886 w 229729"/>
                <a:gd name="connsiteY30" fmla="*/ 224452 h 266983"/>
                <a:gd name="connsiteX31" fmla="*/ 73886 w 229729"/>
                <a:gd name="connsiteY31" fmla="*/ 220106 h 266983"/>
                <a:gd name="connsiteX32" fmla="*/ 76059 w 229729"/>
                <a:gd name="connsiteY32" fmla="*/ 212655 h 266983"/>
                <a:gd name="connsiteX33" fmla="*/ 81026 w 229729"/>
                <a:gd name="connsiteY33" fmla="*/ 220106 h 266983"/>
                <a:gd name="connsiteX34" fmla="*/ 86304 w 229729"/>
                <a:gd name="connsiteY34" fmla="*/ 229730 h 266983"/>
                <a:gd name="connsiteX35" fmla="*/ 112381 w 229729"/>
                <a:gd name="connsiteY35" fmla="*/ 217933 h 266983"/>
                <a:gd name="connsiteX36" fmla="*/ 139390 w 229729"/>
                <a:gd name="connsiteY36" fmla="*/ 205205 h 266983"/>
                <a:gd name="connsiteX37" fmla="*/ 163294 w 229729"/>
                <a:gd name="connsiteY37" fmla="*/ 192476 h 266983"/>
                <a:gd name="connsiteX38" fmla="*/ 165468 w 229729"/>
                <a:gd name="connsiteY38" fmla="*/ 170435 h 266983"/>
                <a:gd name="connsiteX39" fmla="*/ 168572 w 229729"/>
                <a:gd name="connsiteY39" fmla="*/ 152429 h 266983"/>
                <a:gd name="connsiteX40" fmla="*/ 172918 w 229729"/>
                <a:gd name="connsiteY40" fmla="*/ 138459 h 266983"/>
                <a:gd name="connsiteX41" fmla="*/ 173850 w 229729"/>
                <a:gd name="connsiteY41" fmla="*/ 125731 h 266983"/>
                <a:gd name="connsiteX42" fmla="*/ 173850 w 229729"/>
                <a:gd name="connsiteY42" fmla="*/ 113313 h 266983"/>
                <a:gd name="connsiteX43" fmla="*/ 172918 w 229729"/>
                <a:gd name="connsiteY43" fmla="*/ 96238 h 266983"/>
                <a:gd name="connsiteX44" fmla="*/ 166709 w 229729"/>
                <a:gd name="connsiteY44" fmla="*/ 73886 h 266983"/>
                <a:gd name="connsiteX45" fmla="*/ 170745 w 229729"/>
                <a:gd name="connsiteY45" fmla="*/ 72955 h 266983"/>
                <a:gd name="connsiteX46" fmla="*/ 172918 w 229729"/>
                <a:gd name="connsiteY46" fmla="*/ 68609 h 266983"/>
                <a:gd name="connsiteX47" fmla="*/ 176023 w 229729"/>
                <a:gd name="connsiteY47" fmla="*/ 66746 h 266983"/>
                <a:gd name="connsiteX48" fmla="*/ 180059 w 229729"/>
                <a:gd name="connsiteY48" fmla="*/ 65504 h 266983"/>
                <a:gd name="connsiteX49" fmla="*/ 183163 w 229729"/>
                <a:gd name="connsiteY49" fmla="*/ 66746 h 266983"/>
                <a:gd name="connsiteX50" fmla="*/ 186267 w 229729"/>
                <a:gd name="connsiteY50" fmla="*/ 68609 h 266983"/>
                <a:gd name="connsiteX51" fmla="*/ 190614 w 229729"/>
                <a:gd name="connsiteY51" fmla="*/ 73886 h 266983"/>
                <a:gd name="connsiteX52" fmla="*/ 200858 w 229729"/>
                <a:gd name="connsiteY52" fmla="*/ 68609 h 266983"/>
                <a:gd name="connsiteX53" fmla="*/ 208309 w 229729"/>
                <a:gd name="connsiteY53" fmla="*/ 61468 h 266983"/>
                <a:gd name="connsiteX54" fmla="*/ 217622 w 229729"/>
                <a:gd name="connsiteY54" fmla="*/ 54018 h 266983"/>
                <a:gd name="connsiteX55" fmla="*/ 230040 w 229729"/>
                <a:gd name="connsiteY55" fmla="*/ 50603 h 266983"/>
                <a:gd name="connsiteX56" fmla="*/ 230040 w 229729"/>
                <a:gd name="connsiteY56" fmla="*/ 44394 h 266983"/>
                <a:gd name="connsiteX57" fmla="*/ 230040 w 229729"/>
                <a:gd name="connsiteY57" fmla="*/ 41289 h 266983"/>
                <a:gd name="connsiteX58" fmla="*/ 229109 w 229729"/>
                <a:gd name="connsiteY58" fmla="*/ 36943 h 266983"/>
                <a:gd name="connsiteX59" fmla="*/ 226936 w 229729"/>
                <a:gd name="connsiteY59" fmla="*/ 33839 h 266983"/>
                <a:gd name="connsiteX60" fmla="*/ 219796 w 229729"/>
                <a:gd name="connsiteY60" fmla="*/ 28561 h 266983"/>
                <a:gd name="connsiteX61" fmla="*/ 212345 w 229729"/>
                <a:gd name="connsiteY61" fmla="*/ 24215 h 266983"/>
                <a:gd name="connsiteX62" fmla="*/ 200858 w 229729"/>
                <a:gd name="connsiteY62" fmla="*/ 21110 h 266983"/>
                <a:gd name="connsiteX63" fmla="*/ 192476 w 229729"/>
                <a:gd name="connsiteY63" fmla="*/ 13660 h 266983"/>
                <a:gd name="connsiteX64" fmla="*/ 183163 w 229729"/>
                <a:gd name="connsiteY64" fmla="*/ 0 h 266983"/>
                <a:gd name="connsiteX65" fmla="*/ 173850 w 229729"/>
                <a:gd name="connsiteY65" fmla="*/ 9624 h 266983"/>
                <a:gd name="connsiteX66" fmla="*/ 170745 w 229729"/>
                <a:gd name="connsiteY66" fmla="*/ 24215 h 266983"/>
                <a:gd name="connsiteX67" fmla="*/ 170745 w 229729"/>
                <a:gd name="connsiteY67" fmla="*/ 43462 h 266983"/>
                <a:gd name="connsiteX68" fmla="*/ 166709 w 229729"/>
                <a:gd name="connsiteY68" fmla="*/ 43462 h 266983"/>
                <a:gd name="connsiteX69" fmla="*/ 163294 w 229729"/>
                <a:gd name="connsiteY69" fmla="*/ 44394 h 266983"/>
                <a:gd name="connsiteX70" fmla="*/ 158327 w 229729"/>
                <a:gd name="connsiteY70" fmla="*/ 44394 h 266983"/>
                <a:gd name="connsiteX71" fmla="*/ 150877 w 229729"/>
                <a:gd name="connsiteY71" fmla="*/ 46567 h 266983"/>
                <a:gd name="connsiteX72" fmla="*/ 150877 w 229729"/>
                <a:gd name="connsiteY72" fmla="*/ 48740 h 266983"/>
                <a:gd name="connsiteX73" fmla="*/ 150877 w 229729"/>
                <a:gd name="connsiteY73" fmla="*/ 50603 h 266983"/>
                <a:gd name="connsiteX74" fmla="*/ 149014 w 229729"/>
                <a:gd name="connsiteY74" fmla="*/ 51844 h 266983"/>
                <a:gd name="connsiteX75" fmla="*/ 146841 w 229729"/>
                <a:gd name="connsiteY75" fmla="*/ 54018 h 266983"/>
                <a:gd name="connsiteX76" fmla="*/ 146841 w 229729"/>
                <a:gd name="connsiteY76" fmla="*/ 63331 h 266983"/>
                <a:gd name="connsiteX77" fmla="*/ 146841 w 229729"/>
                <a:gd name="connsiteY77" fmla="*/ 70782 h 266983"/>
                <a:gd name="connsiteX78" fmla="*/ 149014 w 229729"/>
                <a:gd name="connsiteY78" fmla="*/ 73886 h 266983"/>
                <a:gd name="connsiteX79" fmla="*/ 150877 w 229729"/>
                <a:gd name="connsiteY79" fmla="*/ 78232 h 266983"/>
                <a:gd name="connsiteX80" fmla="*/ 156154 w 229729"/>
                <a:gd name="connsiteY80" fmla="*/ 81337 h 266983"/>
                <a:gd name="connsiteX81" fmla="*/ 163294 w 229729"/>
                <a:gd name="connsiteY81" fmla="*/ 81337 h 266983"/>
                <a:gd name="connsiteX82" fmla="*/ 152118 w 229729"/>
                <a:gd name="connsiteY82" fmla="*/ 98411 h 266983"/>
                <a:gd name="connsiteX83" fmla="*/ 146841 w 229729"/>
                <a:gd name="connsiteY83" fmla="*/ 111140 h 266983"/>
                <a:gd name="connsiteX84" fmla="*/ 143737 w 229729"/>
                <a:gd name="connsiteY84" fmla="*/ 125731 h 266983"/>
                <a:gd name="connsiteX85" fmla="*/ 139390 w 229729"/>
                <a:gd name="connsiteY85" fmla="*/ 138459 h 266983"/>
                <a:gd name="connsiteX86" fmla="*/ 130077 w 229729"/>
                <a:gd name="connsiteY86" fmla="*/ 150256 h 266983"/>
                <a:gd name="connsiteX87" fmla="*/ 115486 w 229729"/>
                <a:gd name="connsiteY87" fmla="*/ 162984 h 266983"/>
                <a:gd name="connsiteX88" fmla="*/ 114555 w 229729"/>
                <a:gd name="connsiteY88" fmla="*/ 165157 h 266983"/>
                <a:gd name="connsiteX89" fmla="*/ 112381 w 229729"/>
                <a:gd name="connsiteY89" fmla="*/ 165157 h 266983"/>
                <a:gd name="connsiteX90" fmla="*/ 110208 w 229729"/>
                <a:gd name="connsiteY90" fmla="*/ 165157 h 266983"/>
                <a:gd name="connsiteX91" fmla="*/ 108346 w 229729"/>
                <a:gd name="connsiteY91" fmla="*/ 162984 h 266983"/>
                <a:gd name="connsiteX92" fmla="*/ 107104 w 229729"/>
                <a:gd name="connsiteY92" fmla="*/ 159880 h 266983"/>
                <a:gd name="connsiteX93" fmla="*/ 100895 w 229729"/>
                <a:gd name="connsiteY93" fmla="*/ 162984 h 266983"/>
                <a:gd name="connsiteX94" fmla="*/ 97790 w 229729"/>
                <a:gd name="connsiteY94" fmla="*/ 168262 h 266983"/>
                <a:gd name="connsiteX95" fmla="*/ 95617 w 229729"/>
                <a:gd name="connsiteY95" fmla="*/ 172297 h 266983"/>
                <a:gd name="connsiteX96" fmla="*/ 93754 w 229729"/>
                <a:gd name="connsiteY96" fmla="*/ 177886 h 266983"/>
                <a:gd name="connsiteX97" fmla="*/ 90650 w 229729"/>
                <a:gd name="connsiteY97" fmla="*/ 183163 h 266983"/>
                <a:gd name="connsiteX98" fmla="*/ 86304 w 229729"/>
                <a:gd name="connsiteY98" fmla="*/ 188441 h 266983"/>
                <a:gd name="connsiteX99" fmla="*/ 83200 w 229729"/>
                <a:gd name="connsiteY99" fmla="*/ 188441 h 266983"/>
                <a:gd name="connsiteX100" fmla="*/ 80095 w 229729"/>
                <a:gd name="connsiteY100" fmla="*/ 188441 h 266983"/>
                <a:gd name="connsiteX101" fmla="*/ 73886 w 229729"/>
                <a:gd name="connsiteY101" fmla="*/ 187199 h 266983"/>
                <a:gd name="connsiteX102" fmla="*/ 66435 w 229729"/>
                <a:gd name="connsiteY102" fmla="*/ 187199 h 266983"/>
                <a:gd name="connsiteX103" fmla="*/ 59295 w 229729"/>
                <a:gd name="connsiteY103" fmla="*/ 188441 h 266983"/>
                <a:gd name="connsiteX104" fmla="*/ 39426 w 229729"/>
                <a:gd name="connsiteY104" fmla="*/ 197754 h 266983"/>
                <a:gd name="connsiteX105" fmla="*/ 22663 w 229729"/>
                <a:gd name="connsiteY105" fmla="*/ 212655 h 266983"/>
                <a:gd name="connsiteX106" fmla="*/ 10245 w 229729"/>
                <a:gd name="connsiteY106" fmla="*/ 229730 h 266983"/>
                <a:gd name="connsiteX107" fmla="*/ 0 w 229729"/>
                <a:gd name="connsiteY107" fmla="*/ 229730 h 266983"/>
                <a:gd name="connsiteX108" fmla="*/ 3104 w 229729"/>
                <a:gd name="connsiteY108" fmla="*/ 240285 h 26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229729" h="266983">
                  <a:moveTo>
                    <a:pt x="7140" y="247425"/>
                  </a:moveTo>
                  <a:lnTo>
                    <a:pt x="8382" y="254876"/>
                  </a:lnTo>
                  <a:lnTo>
                    <a:pt x="10245" y="269777"/>
                  </a:lnTo>
                  <a:lnTo>
                    <a:pt x="22663" y="269777"/>
                  </a:lnTo>
                  <a:lnTo>
                    <a:pt x="27009" y="262327"/>
                  </a:lnTo>
                  <a:lnTo>
                    <a:pt x="30113" y="254876"/>
                  </a:lnTo>
                  <a:lnTo>
                    <a:pt x="36322" y="249599"/>
                  </a:lnTo>
                  <a:lnTo>
                    <a:pt x="34149" y="240285"/>
                  </a:lnTo>
                  <a:lnTo>
                    <a:pt x="34149" y="235008"/>
                  </a:lnTo>
                  <a:lnTo>
                    <a:pt x="34149" y="231593"/>
                  </a:lnTo>
                  <a:lnTo>
                    <a:pt x="30113" y="229730"/>
                  </a:lnTo>
                  <a:lnTo>
                    <a:pt x="27009" y="224452"/>
                  </a:lnTo>
                  <a:lnTo>
                    <a:pt x="27009" y="220106"/>
                  </a:lnTo>
                  <a:lnTo>
                    <a:pt x="34149" y="222279"/>
                  </a:lnTo>
                  <a:lnTo>
                    <a:pt x="37253" y="224452"/>
                  </a:lnTo>
                  <a:lnTo>
                    <a:pt x="41600" y="224452"/>
                  </a:lnTo>
                  <a:lnTo>
                    <a:pt x="41600" y="225384"/>
                  </a:lnTo>
                  <a:lnTo>
                    <a:pt x="41600" y="229730"/>
                  </a:lnTo>
                  <a:lnTo>
                    <a:pt x="41600" y="231593"/>
                  </a:lnTo>
                  <a:lnTo>
                    <a:pt x="41600" y="236870"/>
                  </a:lnTo>
                  <a:lnTo>
                    <a:pt x="43773" y="240285"/>
                  </a:lnTo>
                  <a:lnTo>
                    <a:pt x="48740" y="239043"/>
                  </a:lnTo>
                  <a:lnTo>
                    <a:pt x="54018" y="239043"/>
                  </a:lnTo>
                  <a:lnTo>
                    <a:pt x="56191" y="236870"/>
                  </a:lnTo>
                  <a:lnTo>
                    <a:pt x="58364" y="235008"/>
                  </a:lnTo>
                  <a:lnTo>
                    <a:pt x="59295" y="235008"/>
                  </a:lnTo>
                  <a:lnTo>
                    <a:pt x="61468" y="232834"/>
                  </a:lnTo>
                  <a:lnTo>
                    <a:pt x="65504" y="232834"/>
                  </a:lnTo>
                  <a:lnTo>
                    <a:pt x="70782" y="232834"/>
                  </a:lnTo>
                  <a:lnTo>
                    <a:pt x="72955" y="229730"/>
                  </a:lnTo>
                  <a:lnTo>
                    <a:pt x="73886" y="224452"/>
                  </a:lnTo>
                  <a:lnTo>
                    <a:pt x="73886" y="220106"/>
                  </a:lnTo>
                  <a:lnTo>
                    <a:pt x="76059" y="212655"/>
                  </a:lnTo>
                  <a:lnTo>
                    <a:pt x="81026" y="220106"/>
                  </a:lnTo>
                  <a:lnTo>
                    <a:pt x="86304" y="229730"/>
                  </a:lnTo>
                  <a:lnTo>
                    <a:pt x="112381" y="217933"/>
                  </a:lnTo>
                  <a:lnTo>
                    <a:pt x="139390" y="205205"/>
                  </a:lnTo>
                  <a:lnTo>
                    <a:pt x="163294" y="192476"/>
                  </a:lnTo>
                  <a:lnTo>
                    <a:pt x="165468" y="170435"/>
                  </a:lnTo>
                  <a:lnTo>
                    <a:pt x="168572" y="152429"/>
                  </a:lnTo>
                  <a:lnTo>
                    <a:pt x="172918" y="138459"/>
                  </a:lnTo>
                  <a:lnTo>
                    <a:pt x="173850" y="125731"/>
                  </a:lnTo>
                  <a:lnTo>
                    <a:pt x="173850" y="113313"/>
                  </a:lnTo>
                  <a:lnTo>
                    <a:pt x="172918" y="96238"/>
                  </a:lnTo>
                  <a:lnTo>
                    <a:pt x="166709" y="73886"/>
                  </a:lnTo>
                  <a:lnTo>
                    <a:pt x="170745" y="72955"/>
                  </a:lnTo>
                  <a:lnTo>
                    <a:pt x="172918" y="68609"/>
                  </a:lnTo>
                  <a:lnTo>
                    <a:pt x="176023" y="66746"/>
                  </a:lnTo>
                  <a:lnTo>
                    <a:pt x="180059" y="65504"/>
                  </a:lnTo>
                  <a:lnTo>
                    <a:pt x="183163" y="66746"/>
                  </a:lnTo>
                  <a:lnTo>
                    <a:pt x="186267" y="68609"/>
                  </a:lnTo>
                  <a:lnTo>
                    <a:pt x="190614" y="73886"/>
                  </a:lnTo>
                  <a:lnTo>
                    <a:pt x="200858" y="68609"/>
                  </a:lnTo>
                  <a:lnTo>
                    <a:pt x="208309" y="61468"/>
                  </a:lnTo>
                  <a:lnTo>
                    <a:pt x="217622" y="54018"/>
                  </a:lnTo>
                  <a:lnTo>
                    <a:pt x="230040" y="50603"/>
                  </a:lnTo>
                  <a:lnTo>
                    <a:pt x="230040" y="44394"/>
                  </a:lnTo>
                  <a:lnTo>
                    <a:pt x="230040" y="41289"/>
                  </a:lnTo>
                  <a:lnTo>
                    <a:pt x="229109" y="36943"/>
                  </a:lnTo>
                  <a:lnTo>
                    <a:pt x="226936" y="33839"/>
                  </a:lnTo>
                  <a:lnTo>
                    <a:pt x="219796" y="28561"/>
                  </a:lnTo>
                  <a:lnTo>
                    <a:pt x="212345" y="24215"/>
                  </a:lnTo>
                  <a:lnTo>
                    <a:pt x="200858" y="21110"/>
                  </a:lnTo>
                  <a:lnTo>
                    <a:pt x="192476" y="13660"/>
                  </a:lnTo>
                  <a:lnTo>
                    <a:pt x="183163" y="0"/>
                  </a:lnTo>
                  <a:lnTo>
                    <a:pt x="173850" y="9624"/>
                  </a:lnTo>
                  <a:lnTo>
                    <a:pt x="170745" y="24215"/>
                  </a:lnTo>
                  <a:lnTo>
                    <a:pt x="170745" y="43462"/>
                  </a:lnTo>
                  <a:lnTo>
                    <a:pt x="166709" y="43462"/>
                  </a:lnTo>
                  <a:lnTo>
                    <a:pt x="163294" y="44394"/>
                  </a:lnTo>
                  <a:lnTo>
                    <a:pt x="158327" y="44394"/>
                  </a:lnTo>
                  <a:lnTo>
                    <a:pt x="150877" y="46567"/>
                  </a:lnTo>
                  <a:lnTo>
                    <a:pt x="150877" y="48740"/>
                  </a:lnTo>
                  <a:lnTo>
                    <a:pt x="150877" y="50603"/>
                  </a:lnTo>
                  <a:lnTo>
                    <a:pt x="149014" y="51844"/>
                  </a:lnTo>
                  <a:lnTo>
                    <a:pt x="146841" y="54018"/>
                  </a:lnTo>
                  <a:lnTo>
                    <a:pt x="146841" y="63331"/>
                  </a:lnTo>
                  <a:lnTo>
                    <a:pt x="146841" y="70782"/>
                  </a:lnTo>
                  <a:lnTo>
                    <a:pt x="149014" y="73886"/>
                  </a:lnTo>
                  <a:lnTo>
                    <a:pt x="150877" y="78232"/>
                  </a:lnTo>
                  <a:lnTo>
                    <a:pt x="156154" y="81337"/>
                  </a:lnTo>
                  <a:lnTo>
                    <a:pt x="163294" y="81337"/>
                  </a:lnTo>
                  <a:lnTo>
                    <a:pt x="152118" y="98411"/>
                  </a:lnTo>
                  <a:lnTo>
                    <a:pt x="146841" y="111140"/>
                  </a:lnTo>
                  <a:lnTo>
                    <a:pt x="143737" y="125731"/>
                  </a:lnTo>
                  <a:lnTo>
                    <a:pt x="139390" y="138459"/>
                  </a:lnTo>
                  <a:lnTo>
                    <a:pt x="130077" y="150256"/>
                  </a:lnTo>
                  <a:lnTo>
                    <a:pt x="115486" y="162984"/>
                  </a:lnTo>
                  <a:lnTo>
                    <a:pt x="114555" y="165157"/>
                  </a:lnTo>
                  <a:lnTo>
                    <a:pt x="112381" y="165157"/>
                  </a:lnTo>
                  <a:lnTo>
                    <a:pt x="110208" y="165157"/>
                  </a:lnTo>
                  <a:lnTo>
                    <a:pt x="108346" y="162984"/>
                  </a:lnTo>
                  <a:lnTo>
                    <a:pt x="107104" y="159880"/>
                  </a:lnTo>
                  <a:lnTo>
                    <a:pt x="100895" y="162984"/>
                  </a:lnTo>
                  <a:lnTo>
                    <a:pt x="97790" y="168262"/>
                  </a:lnTo>
                  <a:lnTo>
                    <a:pt x="95617" y="172297"/>
                  </a:lnTo>
                  <a:lnTo>
                    <a:pt x="93754" y="177886"/>
                  </a:lnTo>
                  <a:lnTo>
                    <a:pt x="90650" y="183163"/>
                  </a:lnTo>
                  <a:lnTo>
                    <a:pt x="86304" y="188441"/>
                  </a:lnTo>
                  <a:lnTo>
                    <a:pt x="83200" y="188441"/>
                  </a:lnTo>
                  <a:lnTo>
                    <a:pt x="80095" y="188441"/>
                  </a:lnTo>
                  <a:lnTo>
                    <a:pt x="73886" y="187199"/>
                  </a:lnTo>
                  <a:lnTo>
                    <a:pt x="66435" y="187199"/>
                  </a:lnTo>
                  <a:lnTo>
                    <a:pt x="59295" y="188441"/>
                  </a:lnTo>
                  <a:lnTo>
                    <a:pt x="39426" y="197754"/>
                  </a:lnTo>
                  <a:lnTo>
                    <a:pt x="22663" y="212655"/>
                  </a:lnTo>
                  <a:lnTo>
                    <a:pt x="10245" y="229730"/>
                  </a:lnTo>
                  <a:lnTo>
                    <a:pt x="0" y="229730"/>
                  </a:lnTo>
                  <a:lnTo>
                    <a:pt x="3104" y="240285"/>
                  </a:lnTo>
                  <a:close/>
                </a:path>
              </a:pathLst>
            </a:custGeom>
            <a:solidFill>
              <a:srgbClr val="D9D9D9"/>
            </a:solidFill>
            <a:ln w="3104"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CD1B9E61-6C2F-4FF8-88ED-F6DAC0AF024C}"/>
                </a:ext>
              </a:extLst>
            </p:cNvPr>
            <p:cNvSpPr/>
            <p:nvPr/>
          </p:nvSpPr>
          <p:spPr>
            <a:xfrm>
              <a:off x="6968829" y="5832193"/>
              <a:ext cx="43462" cy="18627"/>
            </a:xfrm>
            <a:custGeom>
              <a:avLst/>
              <a:gdLst>
                <a:gd name="connsiteX0" fmla="*/ 0 w 43462"/>
                <a:gd name="connsiteY0" fmla="*/ 0 h 18626"/>
                <a:gd name="connsiteX1" fmla="*/ 0 w 43462"/>
                <a:gd name="connsiteY1" fmla="*/ 11797 h 18626"/>
                <a:gd name="connsiteX2" fmla="*/ 16764 w 43462"/>
                <a:gd name="connsiteY2" fmla="*/ 11797 h 18626"/>
                <a:gd name="connsiteX3" fmla="*/ 29182 w 43462"/>
                <a:gd name="connsiteY3" fmla="*/ 13970 h 18626"/>
                <a:gd name="connsiteX4" fmla="*/ 39737 w 43462"/>
                <a:gd name="connsiteY4" fmla="*/ 20179 h 18626"/>
                <a:gd name="connsiteX5" fmla="*/ 43773 w 43462"/>
                <a:gd name="connsiteY5" fmla="*/ 20179 h 18626"/>
                <a:gd name="connsiteX6" fmla="*/ 41910 w 43462"/>
                <a:gd name="connsiteY6" fmla="*/ 14901 h 18626"/>
                <a:gd name="connsiteX7" fmla="*/ 41910 w 43462"/>
                <a:gd name="connsiteY7" fmla="*/ 11797 h 18626"/>
                <a:gd name="connsiteX8" fmla="*/ 39737 w 43462"/>
                <a:gd name="connsiteY8" fmla="*/ 7451 h 18626"/>
                <a:gd name="connsiteX9" fmla="*/ 39737 w 43462"/>
                <a:gd name="connsiteY9" fmla="*/ 4346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62" h="18626">
                  <a:moveTo>
                    <a:pt x="0" y="0"/>
                  </a:moveTo>
                  <a:lnTo>
                    <a:pt x="0" y="11797"/>
                  </a:lnTo>
                  <a:lnTo>
                    <a:pt x="16764" y="11797"/>
                  </a:lnTo>
                  <a:lnTo>
                    <a:pt x="29182" y="13970"/>
                  </a:lnTo>
                  <a:lnTo>
                    <a:pt x="39737" y="20179"/>
                  </a:lnTo>
                  <a:lnTo>
                    <a:pt x="43773" y="20179"/>
                  </a:lnTo>
                  <a:lnTo>
                    <a:pt x="41910" y="14901"/>
                  </a:lnTo>
                  <a:lnTo>
                    <a:pt x="41910" y="11797"/>
                  </a:lnTo>
                  <a:lnTo>
                    <a:pt x="39737" y="7451"/>
                  </a:lnTo>
                  <a:lnTo>
                    <a:pt x="39737" y="4346"/>
                  </a:lnTo>
                  <a:close/>
                </a:path>
              </a:pathLst>
            </a:custGeom>
            <a:solidFill>
              <a:srgbClr val="D9D9D9"/>
            </a:solidFill>
            <a:ln w="3104" cap="flat">
              <a:noFill/>
              <a:prstDash val="solid"/>
              <a:miter/>
            </a:ln>
          </p:spPr>
          <p:txBody>
            <a:bodyPr rtlCol="0" anchor="ctr"/>
            <a:lstStyle/>
            <a:p>
              <a:endParaRPr lang="en-US"/>
            </a:p>
          </p:txBody>
        </p:sp>
        <p:sp>
          <p:nvSpPr>
            <p:cNvPr id="361" name="Freeform: Shape 360">
              <a:extLst>
                <a:ext uri="{FF2B5EF4-FFF2-40B4-BE49-F238E27FC236}">
                  <a16:creationId xmlns:a16="http://schemas.microsoft.com/office/drawing/2014/main" id="{3793967A-A57D-4CD1-8F83-DC809E09DB5F}"/>
                </a:ext>
              </a:extLst>
            </p:cNvPr>
            <p:cNvSpPr/>
            <p:nvPr/>
          </p:nvSpPr>
          <p:spPr>
            <a:xfrm>
              <a:off x="6983420" y="5324304"/>
              <a:ext cx="15522" cy="24836"/>
            </a:xfrm>
            <a:custGeom>
              <a:avLst/>
              <a:gdLst>
                <a:gd name="connsiteX0" fmla="*/ 10555 w 15522"/>
                <a:gd name="connsiteY0" fmla="*/ 22352 h 24835"/>
                <a:gd name="connsiteX1" fmla="*/ 14591 w 15522"/>
                <a:gd name="connsiteY1" fmla="*/ 17075 h 24835"/>
                <a:gd name="connsiteX2" fmla="*/ 16764 w 15522"/>
                <a:gd name="connsiteY2" fmla="*/ 11797 h 24835"/>
                <a:gd name="connsiteX3" fmla="*/ 16764 w 15522"/>
                <a:gd name="connsiteY3" fmla="*/ 7451 h 24835"/>
                <a:gd name="connsiteX4" fmla="*/ 14591 w 15522"/>
                <a:gd name="connsiteY4" fmla="*/ 4346 h 24835"/>
                <a:gd name="connsiteX5" fmla="*/ 14591 w 15522"/>
                <a:gd name="connsiteY5" fmla="*/ 2173 h 24835"/>
                <a:gd name="connsiteX6" fmla="*/ 12728 w 15522"/>
                <a:gd name="connsiteY6" fmla="*/ 2173 h 24835"/>
                <a:gd name="connsiteX7" fmla="*/ 9624 w 15522"/>
                <a:gd name="connsiteY7" fmla="*/ 0 h 24835"/>
                <a:gd name="connsiteX8" fmla="*/ 7451 w 15522"/>
                <a:gd name="connsiteY8" fmla="*/ 6519 h 24835"/>
                <a:gd name="connsiteX9" fmla="*/ 5277 w 15522"/>
                <a:gd name="connsiteY9" fmla="*/ 9624 h 24835"/>
                <a:gd name="connsiteX10" fmla="*/ 3415 w 15522"/>
                <a:gd name="connsiteY10" fmla="*/ 13660 h 24835"/>
                <a:gd name="connsiteX11" fmla="*/ 0 w 15522"/>
                <a:gd name="connsiteY11" fmla="*/ 14901 h 24835"/>
                <a:gd name="connsiteX12" fmla="*/ 0 w 15522"/>
                <a:gd name="connsiteY12" fmla="*/ 27630 h 24835"/>
                <a:gd name="connsiteX13" fmla="*/ 9624 w 15522"/>
                <a:gd name="connsiteY13"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22" h="24835">
                  <a:moveTo>
                    <a:pt x="10555" y="22352"/>
                  </a:moveTo>
                  <a:lnTo>
                    <a:pt x="14591" y="17075"/>
                  </a:lnTo>
                  <a:lnTo>
                    <a:pt x="16764" y="11797"/>
                  </a:lnTo>
                  <a:lnTo>
                    <a:pt x="16764" y="7451"/>
                  </a:lnTo>
                  <a:lnTo>
                    <a:pt x="14591" y="4346"/>
                  </a:lnTo>
                  <a:lnTo>
                    <a:pt x="14591" y="2173"/>
                  </a:lnTo>
                  <a:lnTo>
                    <a:pt x="12728" y="2173"/>
                  </a:lnTo>
                  <a:lnTo>
                    <a:pt x="9624" y="0"/>
                  </a:lnTo>
                  <a:lnTo>
                    <a:pt x="7451" y="6519"/>
                  </a:lnTo>
                  <a:lnTo>
                    <a:pt x="5277" y="9624"/>
                  </a:lnTo>
                  <a:lnTo>
                    <a:pt x="3415" y="13660"/>
                  </a:lnTo>
                  <a:lnTo>
                    <a:pt x="0" y="14901"/>
                  </a:lnTo>
                  <a:lnTo>
                    <a:pt x="0" y="27630"/>
                  </a:lnTo>
                  <a:lnTo>
                    <a:pt x="9624" y="27630"/>
                  </a:lnTo>
                  <a:close/>
                </a:path>
              </a:pathLst>
            </a:custGeom>
            <a:solidFill>
              <a:srgbClr val="D9D9D9"/>
            </a:solidFill>
            <a:ln w="3104" cap="flat">
              <a:noFill/>
              <a:prstDash val="solid"/>
              <a:miter/>
            </a:ln>
          </p:spPr>
          <p:txBody>
            <a:bodyPr rtlCol="0" anchor="ctr"/>
            <a:lstStyle/>
            <a:p>
              <a:endParaRPr lang="en-US"/>
            </a:p>
          </p:txBody>
        </p:sp>
        <p:sp>
          <p:nvSpPr>
            <p:cNvPr id="362" name="Freeform: Shape 361">
              <a:extLst>
                <a:ext uri="{FF2B5EF4-FFF2-40B4-BE49-F238E27FC236}">
                  <a16:creationId xmlns:a16="http://schemas.microsoft.com/office/drawing/2014/main" id="{2ACC45A3-04D6-4A89-B61D-F603F3196FB7}"/>
                </a:ext>
              </a:extLst>
            </p:cNvPr>
            <p:cNvSpPr/>
            <p:nvPr/>
          </p:nvSpPr>
          <p:spPr>
            <a:xfrm>
              <a:off x="6832543" y="5765758"/>
              <a:ext cx="99343" cy="108656"/>
            </a:xfrm>
            <a:custGeom>
              <a:avLst/>
              <a:gdLst>
                <a:gd name="connsiteX0" fmla="*/ 63641 w 99342"/>
                <a:gd name="connsiteY0" fmla="*/ 107725 h 108656"/>
                <a:gd name="connsiteX1" fmla="*/ 67677 w 99342"/>
                <a:gd name="connsiteY1" fmla="*/ 107725 h 108656"/>
                <a:gd name="connsiteX2" fmla="*/ 63641 w 99342"/>
                <a:gd name="connsiteY2" fmla="*/ 88787 h 108656"/>
                <a:gd name="connsiteX3" fmla="*/ 60537 w 99342"/>
                <a:gd name="connsiteY3" fmla="*/ 78232 h 108656"/>
                <a:gd name="connsiteX4" fmla="*/ 53086 w 99342"/>
                <a:gd name="connsiteY4" fmla="*/ 66435 h 108656"/>
                <a:gd name="connsiteX5" fmla="*/ 46877 w 99342"/>
                <a:gd name="connsiteY5" fmla="*/ 53707 h 108656"/>
                <a:gd name="connsiteX6" fmla="*/ 54017 w 99342"/>
                <a:gd name="connsiteY6" fmla="*/ 50603 h 108656"/>
                <a:gd name="connsiteX7" fmla="*/ 61468 w 99342"/>
                <a:gd name="connsiteY7" fmla="*/ 46567 h 108656"/>
                <a:gd name="connsiteX8" fmla="*/ 67677 w 99342"/>
                <a:gd name="connsiteY8" fmla="*/ 43152 h 108656"/>
                <a:gd name="connsiteX9" fmla="*/ 70781 w 99342"/>
                <a:gd name="connsiteY9" fmla="*/ 43152 h 108656"/>
                <a:gd name="connsiteX10" fmla="*/ 70781 w 99342"/>
                <a:gd name="connsiteY10" fmla="*/ 33838 h 108656"/>
                <a:gd name="connsiteX11" fmla="*/ 50913 w 99342"/>
                <a:gd name="connsiteY11" fmla="*/ 39116 h 108656"/>
                <a:gd name="connsiteX12" fmla="*/ 31355 w 99342"/>
                <a:gd name="connsiteY12" fmla="*/ 46567 h 108656"/>
                <a:gd name="connsiteX13" fmla="*/ 29182 w 99342"/>
                <a:gd name="connsiteY13" fmla="*/ 43152 h 108656"/>
                <a:gd name="connsiteX14" fmla="*/ 27009 w 99342"/>
                <a:gd name="connsiteY14" fmla="*/ 40979 h 108656"/>
                <a:gd name="connsiteX15" fmla="*/ 27009 w 99342"/>
                <a:gd name="connsiteY15" fmla="*/ 39116 h 108656"/>
                <a:gd name="connsiteX16" fmla="*/ 23904 w 99342"/>
                <a:gd name="connsiteY16" fmla="*/ 36943 h 108656"/>
                <a:gd name="connsiteX17" fmla="*/ 23904 w 99342"/>
                <a:gd name="connsiteY17" fmla="*/ 26388 h 108656"/>
                <a:gd name="connsiteX18" fmla="*/ 43773 w 99342"/>
                <a:gd name="connsiteY18" fmla="*/ 24215 h 108656"/>
                <a:gd name="connsiteX19" fmla="*/ 60537 w 99342"/>
                <a:gd name="connsiteY19" fmla="*/ 24215 h 108656"/>
                <a:gd name="connsiteX20" fmla="*/ 80095 w 99342"/>
                <a:gd name="connsiteY20" fmla="*/ 26388 h 108656"/>
                <a:gd name="connsiteX21" fmla="*/ 85373 w 99342"/>
                <a:gd name="connsiteY21" fmla="*/ 21110 h 108656"/>
                <a:gd name="connsiteX22" fmla="*/ 90650 w 99342"/>
                <a:gd name="connsiteY22" fmla="*/ 14591 h 108656"/>
                <a:gd name="connsiteX23" fmla="*/ 96859 w 99342"/>
                <a:gd name="connsiteY23" fmla="*/ 9313 h 108656"/>
                <a:gd name="connsiteX24" fmla="*/ 96859 w 99342"/>
                <a:gd name="connsiteY24" fmla="*/ 7140 h 108656"/>
                <a:gd name="connsiteX25" fmla="*/ 97790 w 99342"/>
                <a:gd name="connsiteY25" fmla="*/ 7140 h 108656"/>
                <a:gd name="connsiteX26" fmla="*/ 99963 w 99342"/>
                <a:gd name="connsiteY26" fmla="*/ 6209 h 108656"/>
                <a:gd name="connsiteX27" fmla="*/ 96859 w 99342"/>
                <a:gd name="connsiteY27" fmla="*/ 6209 h 108656"/>
                <a:gd name="connsiteX28" fmla="*/ 96859 w 99342"/>
                <a:gd name="connsiteY28" fmla="*/ 4036 h 108656"/>
                <a:gd name="connsiteX29" fmla="*/ 94686 w 99342"/>
                <a:gd name="connsiteY29" fmla="*/ 4036 h 108656"/>
                <a:gd name="connsiteX30" fmla="*/ 94686 w 99342"/>
                <a:gd name="connsiteY30" fmla="*/ 1863 h 108656"/>
                <a:gd name="connsiteX31" fmla="*/ 94686 w 99342"/>
                <a:gd name="connsiteY31" fmla="*/ 0 h 108656"/>
                <a:gd name="connsiteX32" fmla="*/ 92823 w 99342"/>
                <a:gd name="connsiteY32" fmla="*/ 0 h 108656"/>
                <a:gd name="connsiteX33" fmla="*/ 90650 w 99342"/>
                <a:gd name="connsiteY33" fmla="*/ 0 h 108656"/>
                <a:gd name="connsiteX34" fmla="*/ 80095 w 99342"/>
                <a:gd name="connsiteY34" fmla="*/ 6209 h 108656"/>
                <a:gd name="connsiteX35" fmla="*/ 68608 w 99342"/>
                <a:gd name="connsiteY35" fmla="*/ 9313 h 108656"/>
                <a:gd name="connsiteX36" fmla="*/ 60537 w 99342"/>
                <a:gd name="connsiteY36" fmla="*/ 11486 h 108656"/>
                <a:gd name="connsiteX37" fmla="*/ 49050 w 99342"/>
                <a:gd name="connsiteY37" fmla="*/ 11486 h 108656"/>
                <a:gd name="connsiteX38" fmla="*/ 31355 w 99342"/>
                <a:gd name="connsiteY38" fmla="*/ 6209 h 108656"/>
                <a:gd name="connsiteX39" fmla="*/ 27009 w 99342"/>
                <a:gd name="connsiteY39" fmla="*/ 11486 h 108656"/>
                <a:gd name="connsiteX40" fmla="*/ 19868 w 99342"/>
                <a:gd name="connsiteY40" fmla="*/ 22042 h 108656"/>
                <a:gd name="connsiteX41" fmla="*/ 12418 w 99342"/>
                <a:gd name="connsiteY41" fmla="*/ 35701 h 108656"/>
                <a:gd name="connsiteX42" fmla="*/ 5277 w 99342"/>
                <a:gd name="connsiteY42" fmla="*/ 50603 h 108656"/>
                <a:gd name="connsiteX43" fmla="*/ 0 w 99342"/>
                <a:gd name="connsiteY43" fmla="*/ 61158 h 108656"/>
                <a:gd name="connsiteX44" fmla="*/ 0 w 99342"/>
                <a:gd name="connsiteY44" fmla="*/ 70782 h 108656"/>
                <a:gd name="connsiteX45" fmla="*/ 4036 w 99342"/>
                <a:gd name="connsiteY45" fmla="*/ 80405 h 108656"/>
                <a:gd name="connsiteX46" fmla="*/ 7140 w 99342"/>
                <a:gd name="connsiteY46" fmla="*/ 86614 h 108656"/>
                <a:gd name="connsiteX47" fmla="*/ 9313 w 99342"/>
                <a:gd name="connsiteY47" fmla="*/ 94065 h 108656"/>
                <a:gd name="connsiteX48" fmla="*/ 7140 w 99342"/>
                <a:gd name="connsiteY48" fmla="*/ 107725 h 108656"/>
                <a:gd name="connsiteX49" fmla="*/ 9313 w 99342"/>
                <a:gd name="connsiteY49" fmla="*/ 107725 h 108656"/>
                <a:gd name="connsiteX50" fmla="*/ 9313 w 99342"/>
                <a:gd name="connsiteY50" fmla="*/ 108966 h 108656"/>
                <a:gd name="connsiteX51" fmla="*/ 11486 w 99342"/>
                <a:gd name="connsiteY51" fmla="*/ 108966 h 108656"/>
                <a:gd name="connsiteX52" fmla="*/ 11486 w 99342"/>
                <a:gd name="connsiteY52" fmla="*/ 110829 h 108656"/>
                <a:gd name="connsiteX53" fmla="*/ 27009 w 99342"/>
                <a:gd name="connsiteY53" fmla="*/ 110829 h 108656"/>
                <a:gd name="connsiteX54" fmla="*/ 27009 w 99342"/>
                <a:gd name="connsiteY54" fmla="*/ 70782 h 108656"/>
                <a:gd name="connsiteX55" fmla="*/ 36322 w 99342"/>
                <a:gd name="connsiteY55" fmla="*/ 83510 h 108656"/>
                <a:gd name="connsiteX56" fmla="*/ 45946 w 99342"/>
                <a:gd name="connsiteY56" fmla="*/ 96238 h 108656"/>
                <a:gd name="connsiteX57" fmla="*/ 56191 w 99342"/>
                <a:gd name="connsiteY57" fmla="*/ 107725 h 108656"/>
                <a:gd name="connsiteX58" fmla="*/ 58364 w 99342"/>
                <a:gd name="connsiteY58" fmla="*/ 107725 h 108656"/>
                <a:gd name="connsiteX59" fmla="*/ 58364 w 99342"/>
                <a:gd name="connsiteY59" fmla="*/ 108966 h 108656"/>
                <a:gd name="connsiteX60" fmla="*/ 60537 w 99342"/>
                <a:gd name="connsiteY60" fmla="*/ 108966 h 108656"/>
                <a:gd name="connsiteX61" fmla="*/ 63641 w 99342"/>
                <a:gd name="connsiteY61" fmla="*/ 110829 h 108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9342" h="108656">
                  <a:moveTo>
                    <a:pt x="63641" y="107725"/>
                  </a:moveTo>
                  <a:lnTo>
                    <a:pt x="67677" y="107725"/>
                  </a:lnTo>
                  <a:lnTo>
                    <a:pt x="63641" y="88787"/>
                  </a:lnTo>
                  <a:lnTo>
                    <a:pt x="60537" y="78232"/>
                  </a:lnTo>
                  <a:lnTo>
                    <a:pt x="53086" y="66435"/>
                  </a:lnTo>
                  <a:lnTo>
                    <a:pt x="46877" y="53707"/>
                  </a:lnTo>
                  <a:lnTo>
                    <a:pt x="54017" y="50603"/>
                  </a:lnTo>
                  <a:lnTo>
                    <a:pt x="61468" y="46567"/>
                  </a:lnTo>
                  <a:lnTo>
                    <a:pt x="67677" y="43152"/>
                  </a:lnTo>
                  <a:lnTo>
                    <a:pt x="70781" y="43152"/>
                  </a:lnTo>
                  <a:lnTo>
                    <a:pt x="70781" y="33838"/>
                  </a:lnTo>
                  <a:lnTo>
                    <a:pt x="50913" y="39116"/>
                  </a:lnTo>
                  <a:lnTo>
                    <a:pt x="31355" y="46567"/>
                  </a:lnTo>
                  <a:lnTo>
                    <a:pt x="29182" y="43152"/>
                  </a:lnTo>
                  <a:lnTo>
                    <a:pt x="27009" y="40979"/>
                  </a:lnTo>
                  <a:lnTo>
                    <a:pt x="27009" y="39116"/>
                  </a:lnTo>
                  <a:lnTo>
                    <a:pt x="23904" y="36943"/>
                  </a:lnTo>
                  <a:lnTo>
                    <a:pt x="23904" y="26388"/>
                  </a:lnTo>
                  <a:lnTo>
                    <a:pt x="43773" y="24215"/>
                  </a:lnTo>
                  <a:lnTo>
                    <a:pt x="60537" y="24215"/>
                  </a:lnTo>
                  <a:lnTo>
                    <a:pt x="80095" y="26388"/>
                  </a:lnTo>
                  <a:lnTo>
                    <a:pt x="85373" y="21110"/>
                  </a:lnTo>
                  <a:lnTo>
                    <a:pt x="90650" y="14591"/>
                  </a:lnTo>
                  <a:lnTo>
                    <a:pt x="96859" y="9313"/>
                  </a:lnTo>
                  <a:lnTo>
                    <a:pt x="96859" y="7140"/>
                  </a:lnTo>
                  <a:lnTo>
                    <a:pt x="97790" y="7140"/>
                  </a:lnTo>
                  <a:lnTo>
                    <a:pt x="99963" y="6209"/>
                  </a:lnTo>
                  <a:lnTo>
                    <a:pt x="96859" y="6209"/>
                  </a:lnTo>
                  <a:lnTo>
                    <a:pt x="96859" y="4036"/>
                  </a:lnTo>
                  <a:lnTo>
                    <a:pt x="94686" y="4036"/>
                  </a:lnTo>
                  <a:lnTo>
                    <a:pt x="94686" y="1863"/>
                  </a:lnTo>
                  <a:lnTo>
                    <a:pt x="94686" y="0"/>
                  </a:lnTo>
                  <a:lnTo>
                    <a:pt x="92823" y="0"/>
                  </a:lnTo>
                  <a:lnTo>
                    <a:pt x="90650" y="0"/>
                  </a:lnTo>
                  <a:lnTo>
                    <a:pt x="80095" y="6209"/>
                  </a:lnTo>
                  <a:lnTo>
                    <a:pt x="68608" y="9313"/>
                  </a:lnTo>
                  <a:lnTo>
                    <a:pt x="60537" y="11486"/>
                  </a:lnTo>
                  <a:lnTo>
                    <a:pt x="49050" y="11486"/>
                  </a:lnTo>
                  <a:lnTo>
                    <a:pt x="31355" y="6209"/>
                  </a:lnTo>
                  <a:lnTo>
                    <a:pt x="27009" y="11486"/>
                  </a:lnTo>
                  <a:lnTo>
                    <a:pt x="19868" y="22042"/>
                  </a:lnTo>
                  <a:lnTo>
                    <a:pt x="12418" y="35701"/>
                  </a:lnTo>
                  <a:lnTo>
                    <a:pt x="5277" y="50603"/>
                  </a:lnTo>
                  <a:lnTo>
                    <a:pt x="0" y="61158"/>
                  </a:lnTo>
                  <a:lnTo>
                    <a:pt x="0" y="70782"/>
                  </a:lnTo>
                  <a:lnTo>
                    <a:pt x="4036" y="80405"/>
                  </a:lnTo>
                  <a:lnTo>
                    <a:pt x="7140" y="86614"/>
                  </a:lnTo>
                  <a:lnTo>
                    <a:pt x="9313" y="94065"/>
                  </a:lnTo>
                  <a:lnTo>
                    <a:pt x="7140" y="107725"/>
                  </a:lnTo>
                  <a:lnTo>
                    <a:pt x="9313" y="107725"/>
                  </a:lnTo>
                  <a:lnTo>
                    <a:pt x="9313" y="108966"/>
                  </a:lnTo>
                  <a:lnTo>
                    <a:pt x="11486" y="108966"/>
                  </a:lnTo>
                  <a:lnTo>
                    <a:pt x="11486" y="110829"/>
                  </a:lnTo>
                  <a:lnTo>
                    <a:pt x="27009" y="110829"/>
                  </a:lnTo>
                  <a:lnTo>
                    <a:pt x="27009" y="70782"/>
                  </a:lnTo>
                  <a:lnTo>
                    <a:pt x="36322" y="83510"/>
                  </a:lnTo>
                  <a:lnTo>
                    <a:pt x="45946" y="96238"/>
                  </a:lnTo>
                  <a:lnTo>
                    <a:pt x="56191" y="107725"/>
                  </a:lnTo>
                  <a:lnTo>
                    <a:pt x="58364" y="107725"/>
                  </a:lnTo>
                  <a:lnTo>
                    <a:pt x="58364" y="108966"/>
                  </a:lnTo>
                  <a:lnTo>
                    <a:pt x="60537" y="108966"/>
                  </a:lnTo>
                  <a:lnTo>
                    <a:pt x="63641" y="110829"/>
                  </a:lnTo>
                  <a:close/>
                </a:path>
              </a:pathLst>
            </a:custGeom>
            <a:solidFill>
              <a:srgbClr val="D9D9D9"/>
            </a:solidFill>
            <a:ln w="3104" cap="flat">
              <a:noFill/>
              <a:prstDash val="solid"/>
              <a:miter/>
            </a:ln>
          </p:spPr>
          <p:txBody>
            <a:bodyPr rtlCol="0" anchor="ctr"/>
            <a:lstStyle/>
            <a:p>
              <a:endParaRPr lang="en-US"/>
            </a:p>
          </p:txBody>
        </p:sp>
        <p:sp>
          <p:nvSpPr>
            <p:cNvPr id="363" name="Freeform: Shape 362">
              <a:extLst>
                <a:ext uri="{FF2B5EF4-FFF2-40B4-BE49-F238E27FC236}">
                  <a16:creationId xmlns:a16="http://schemas.microsoft.com/office/drawing/2014/main" id="{924C6915-1D5F-4FE4-BBE9-BCC9DD9ABEFF}"/>
                </a:ext>
              </a:extLst>
            </p:cNvPr>
            <p:cNvSpPr/>
            <p:nvPr/>
          </p:nvSpPr>
          <p:spPr>
            <a:xfrm>
              <a:off x="7352229" y="5852372"/>
              <a:ext cx="21731" cy="34149"/>
            </a:xfrm>
            <a:custGeom>
              <a:avLst/>
              <a:gdLst>
                <a:gd name="connsiteX0" fmla="*/ 18937 w 21731"/>
                <a:gd name="connsiteY0" fmla="*/ 18937 h 34149"/>
                <a:gd name="connsiteX1" fmla="*/ 11487 w 21731"/>
                <a:gd name="connsiteY1" fmla="*/ 7451 h 34149"/>
                <a:gd name="connsiteX2" fmla="*/ 0 w 21731"/>
                <a:gd name="connsiteY2" fmla="*/ 0 h 34149"/>
                <a:gd name="connsiteX3" fmla="*/ 2173 w 21731"/>
                <a:gd name="connsiteY3" fmla="*/ 13660 h 34149"/>
                <a:gd name="connsiteX4" fmla="*/ 4346 w 21731"/>
                <a:gd name="connsiteY4" fmla="*/ 22352 h 34149"/>
                <a:gd name="connsiteX5" fmla="*/ 7451 w 21731"/>
                <a:gd name="connsiteY5" fmla="*/ 31666 h 34149"/>
                <a:gd name="connsiteX6" fmla="*/ 20800 w 21731"/>
                <a:gd name="connsiteY6" fmla="*/ 36943 h 34149"/>
                <a:gd name="connsiteX7" fmla="*/ 20800 w 21731"/>
                <a:gd name="connsiteY7" fmla="*/ 31666 h 34149"/>
                <a:gd name="connsiteX8" fmla="*/ 24215 w 21731"/>
                <a:gd name="connsiteY8" fmla="*/ 316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31" h="34149">
                  <a:moveTo>
                    <a:pt x="18937" y="18937"/>
                  </a:moveTo>
                  <a:lnTo>
                    <a:pt x="11487" y="7451"/>
                  </a:lnTo>
                  <a:lnTo>
                    <a:pt x="0" y="0"/>
                  </a:lnTo>
                  <a:lnTo>
                    <a:pt x="2173" y="13660"/>
                  </a:lnTo>
                  <a:lnTo>
                    <a:pt x="4346" y="22352"/>
                  </a:lnTo>
                  <a:lnTo>
                    <a:pt x="7451" y="31666"/>
                  </a:lnTo>
                  <a:lnTo>
                    <a:pt x="20800" y="36943"/>
                  </a:lnTo>
                  <a:lnTo>
                    <a:pt x="20800" y="31666"/>
                  </a:lnTo>
                  <a:lnTo>
                    <a:pt x="24215" y="31666"/>
                  </a:lnTo>
                  <a:close/>
                </a:path>
              </a:pathLst>
            </a:custGeom>
            <a:solidFill>
              <a:srgbClr val="D9D9D9"/>
            </a:solidFill>
            <a:ln w="3104" cap="flat">
              <a:noFill/>
              <a:prstDash val="solid"/>
              <a:miter/>
            </a:ln>
          </p:spPr>
          <p:txBody>
            <a:bodyPr rtlCol="0" anchor="ctr"/>
            <a:lstStyle/>
            <a:p>
              <a:endParaRPr lang="en-US"/>
            </a:p>
          </p:txBody>
        </p:sp>
        <p:sp>
          <p:nvSpPr>
            <p:cNvPr id="364" name="Freeform: Shape 363">
              <a:extLst>
                <a:ext uri="{FF2B5EF4-FFF2-40B4-BE49-F238E27FC236}">
                  <a16:creationId xmlns:a16="http://schemas.microsoft.com/office/drawing/2014/main" id="{DACBE545-4994-498A-99BC-4B5A0E453E55}"/>
                </a:ext>
              </a:extLst>
            </p:cNvPr>
            <p:cNvSpPr/>
            <p:nvPr/>
          </p:nvSpPr>
          <p:spPr>
            <a:xfrm>
              <a:off x="6269084" y="5666105"/>
              <a:ext cx="24836" cy="55880"/>
            </a:xfrm>
            <a:custGeom>
              <a:avLst/>
              <a:gdLst>
                <a:gd name="connsiteX0" fmla="*/ 23904 w 24835"/>
                <a:gd name="connsiteY0" fmla="*/ 41289 h 55880"/>
                <a:gd name="connsiteX1" fmla="*/ 23904 w 24835"/>
                <a:gd name="connsiteY1" fmla="*/ 39116 h 55880"/>
                <a:gd name="connsiteX2" fmla="*/ 23904 w 24835"/>
                <a:gd name="connsiteY2" fmla="*/ 20179 h 55880"/>
                <a:gd name="connsiteX3" fmla="*/ 17695 w 24835"/>
                <a:gd name="connsiteY3" fmla="*/ 7451 h 55880"/>
                <a:gd name="connsiteX4" fmla="*/ 7140 w 24835"/>
                <a:gd name="connsiteY4" fmla="*/ 0 h 55880"/>
                <a:gd name="connsiteX5" fmla="*/ 4967 w 24835"/>
                <a:gd name="connsiteY5" fmla="*/ 5278 h 55880"/>
                <a:gd name="connsiteX6" fmla="*/ 4036 w 24835"/>
                <a:gd name="connsiteY6" fmla="*/ 9624 h 55880"/>
                <a:gd name="connsiteX7" fmla="*/ 1863 w 24835"/>
                <a:gd name="connsiteY7" fmla="*/ 11797 h 55880"/>
                <a:gd name="connsiteX8" fmla="*/ 0 w 24835"/>
                <a:gd name="connsiteY8" fmla="*/ 14901 h 55880"/>
                <a:gd name="connsiteX9" fmla="*/ 0 w 24835"/>
                <a:gd name="connsiteY9" fmla="*/ 36943 h 55880"/>
                <a:gd name="connsiteX10" fmla="*/ 7140 w 24835"/>
                <a:gd name="connsiteY10" fmla="*/ 51844 h 55880"/>
                <a:gd name="connsiteX11" fmla="*/ 9313 w 24835"/>
                <a:gd name="connsiteY11" fmla="*/ 54018 h 55880"/>
                <a:gd name="connsiteX12" fmla="*/ 10244 w 24835"/>
                <a:gd name="connsiteY12" fmla="*/ 54018 h 55880"/>
                <a:gd name="connsiteX13" fmla="*/ 12418 w 24835"/>
                <a:gd name="connsiteY13" fmla="*/ 56191 h 55880"/>
                <a:gd name="connsiteX14" fmla="*/ 14591 w 24835"/>
                <a:gd name="connsiteY14" fmla="*/ 56191 h 55880"/>
                <a:gd name="connsiteX15" fmla="*/ 17695 w 24835"/>
                <a:gd name="connsiteY15" fmla="*/ 54018 h 55880"/>
                <a:gd name="connsiteX16" fmla="*/ 19558 w 24835"/>
                <a:gd name="connsiteY16" fmla="*/ 49671 h 55880"/>
                <a:gd name="connsiteX17" fmla="*/ 23904 w 24835"/>
                <a:gd name="connsiteY17" fmla="*/ 48740 h 55880"/>
                <a:gd name="connsiteX18" fmla="*/ 27009 w 24835"/>
                <a:gd name="connsiteY18" fmla="*/ 48740 h 55880"/>
                <a:gd name="connsiteX19" fmla="*/ 27009 w 24835"/>
                <a:gd name="connsiteY19" fmla="*/ 44394 h 55880"/>
                <a:gd name="connsiteX20" fmla="*/ 27009 w 24835"/>
                <a:gd name="connsiteY20" fmla="*/ 42221 h 55880"/>
                <a:gd name="connsiteX21" fmla="*/ 24836 w 24835"/>
                <a:gd name="connsiteY21" fmla="*/ 41289 h 5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835" h="55880">
                  <a:moveTo>
                    <a:pt x="23904" y="41289"/>
                  </a:moveTo>
                  <a:lnTo>
                    <a:pt x="23904" y="39116"/>
                  </a:lnTo>
                  <a:lnTo>
                    <a:pt x="23904" y="20179"/>
                  </a:lnTo>
                  <a:lnTo>
                    <a:pt x="17695" y="7451"/>
                  </a:lnTo>
                  <a:lnTo>
                    <a:pt x="7140" y="0"/>
                  </a:lnTo>
                  <a:lnTo>
                    <a:pt x="4967" y="5278"/>
                  </a:lnTo>
                  <a:lnTo>
                    <a:pt x="4036" y="9624"/>
                  </a:lnTo>
                  <a:lnTo>
                    <a:pt x="1863" y="11797"/>
                  </a:lnTo>
                  <a:lnTo>
                    <a:pt x="0" y="14901"/>
                  </a:lnTo>
                  <a:lnTo>
                    <a:pt x="0" y="36943"/>
                  </a:lnTo>
                  <a:lnTo>
                    <a:pt x="7140" y="51844"/>
                  </a:lnTo>
                  <a:lnTo>
                    <a:pt x="9313" y="54018"/>
                  </a:lnTo>
                  <a:lnTo>
                    <a:pt x="10244" y="54018"/>
                  </a:lnTo>
                  <a:lnTo>
                    <a:pt x="12418" y="56191"/>
                  </a:lnTo>
                  <a:lnTo>
                    <a:pt x="14591" y="56191"/>
                  </a:lnTo>
                  <a:lnTo>
                    <a:pt x="17695" y="54018"/>
                  </a:lnTo>
                  <a:lnTo>
                    <a:pt x="19558" y="49671"/>
                  </a:lnTo>
                  <a:lnTo>
                    <a:pt x="23904" y="48740"/>
                  </a:lnTo>
                  <a:lnTo>
                    <a:pt x="27009" y="48740"/>
                  </a:lnTo>
                  <a:lnTo>
                    <a:pt x="27009" y="44394"/>
                  </a:lnTo>
                  <a:lnTo>
                    <a:pt x="27009" y="42221"/>
                  </a:lnTo>
                  <a:lnTo>
                    <a:pt x="24836" y="41289"/>
                  </a:lnTo>
                  <a:close/>
                </a:path>
              </a:pathLst>
            </a:custGeom>
            <a:solidFill>
              <a:srgbClr val="D9D9D9"/>
            </a:solidFill>
            <a:ln w="3104" cap="flat">
              <a:noFill/>
              <a:prstDash val="solid"/>
              <a:miter/>
            </a:ln>
          </p:spPr>
          <p:txBody>
            <a:bodyPr rtlCol="0" anchor="ctr"/>
            <a:lstStyle/>
            <a:p>
              <a:endParaRPr lang="en-US"/>
            </a:p>
          </p:txBody>
        </p:sp>
        <p:sp>
          <p:nvSpPr>
            <p:cNvPr id="365" name="Freeform: Shape 364">
              <a:extLst>
                <a:ext uri="{FF2B5EF4-FFF2-40B4-BE49-F238E27FC236}">
                  <a16:creationId xmlns:a16="http://schemas.microsoft.com/office/drawing/2014/main" id="{91049EB8-CCCE-4E42-90AB-633CFB5C62C5}"/>
                </a:ext>
              </a:extLst>
            </p:cNvPr>
            <p:cNvSpPr/>
            <p:nvPr/>
          </p:nvSpPr>
          <p:spPr>
            <a:xfrm>
              <a:off x="6752448" y="5941160"/>
              <a:ext cx="599160" cy="468773"/>
            </a:xfrm>
            <a:custGeom>
              <a:avLst/>
              <a:gdLst>
                <a:gd name="connsiteX0" fmla="*/ 587363 w 599160"/>
                <a:gd name="connsiteY0" fmla="*/ 227557 h 468773"/>
                <a:gd name="connsiteX1" fmla="*/ 578050 w 599160"/>
                <a:gd name="connsiteY1" fmla="*/ 214828 h 468773"/>
                <a:gd name="connsiteX2" fmla="*/ 567495 w 599160"/>
                <a:gd name="connsiteY2" fmla="*/ 202100 h 468773"/>
                <a:gd name="connsiteX3" fmla="*/ 560355 w 599160"/>
                <a:gd name="connsiteY3" fmla="*/ 183163 h 468773"/>
                <a:gd name="connsiteX4" fmla="*/ 540486 w 599160"/>
                <a:gd name="connsiteY4" fmla="*/ 183163 h 468773"/>
                <a:gd name="connsiteX5" fmla="*/ 536450 w 599160"/>
                <a:gd name="connsiteY5" fmla="*/ 165157 h 468773"/>
                <a:gd name="connsiteX6" fmla="*/ 526826 w 599160"/>
                <a:gd name="connsiteY6" fmla="*/ 151498 h 468773"/>
                <a:gd name="connsiteX7" fmla="*/ 523722 w 599160"/>
                <a:gd name="connsiteY7" fmla="*/ 146220 h 468773"/>
                <a:gd name="connsiteX8" fmla="*/ 520617 w 599160"/>
                <a:gd name="connsiteY8" fmla="*/ 143115 h 468773"/>
                <a:gd name="connsiteX9" fmla="*/ 514408 w 599160"/>
                <a:gd name="connsiteY9" fmla="*/ 140942 h 468773"/>
                <a:gd name="connsiteX10" fmla="*/ 509131 w 599160"/>
                <a:gd name="connsiteY10" fmla="*/ 138769 h 468773"/>
                <a:gd name="connsiteX11" fmla="*/ 499818 w 599160"/>
                <a:gd name="connsiteY11" fmla="*/ 138769 h 468773"/>
                <a:gd name="connsiteX12" fmla="*/ 496713 w 599160"/>
                <a:gd name="connsiteY12" fmla="*/ 129145 h 468773"/>
                <a:gd name="connsiteX13" fmla="*/ 492677 w 599160"/>
                <a:gd name="connsiteY13" fmla="*/ 116417 h 468773"/>
                <a:gd name="connsiteX14" fmla="*/ 487400 w 599160"/>
                <a:gd name="connsiteY14" fmla="*/ 98411 h 468773"/>
                <a:gd name="connsiteX15" fmla="*/ 484295 w 599160"/>
                <a:gd name="connsiteY15" fmla="*/ 83820 h 468773"/>
                <a:gd name="connsiteX16" fmla="*/ 479949 w 599160"/>
                <a:gd name="connsiteY16" fmla="*/ 71092 h 468773"/>
                <a:gd name="connsiteX17" fmla="*/ 479949 w 599160"/>
                <a:gd name="connsiteY17" fmla="*/ 64573 h 468773"/>
                <a:gd name="connsiteX18" fmla="*/ 476845 w 599160"/>
                <a:gd name="connsiteY18" fmla="*/ 63641 h 468773"/>
                <a:gd name="connsiteX19" fmla="*/ 472809 w 599160"/>
                <a:gd name="connsiteY19" fmla="*/ 63641 h 468773"/>
                <a:gd name="connsiteX20" fmla="*/ 467531 w 599160"/>
                <a:gd name="connsiteY20" fmla="*/ 61468 h 468773"/>
                <a:gd name="connsiteX21" fmla="*/ 463496 w 599160"/>
                <a:gd name="connsiteY21" fmla="*/ 61468 h 468773"/>
                <a:gd name="connsiteX22" fmla="*/ 458218 w 599160"/>
                <a:gd name="connsiteY22" fmla="*/ 59295 h 468773"/>
                <a:gd name="connsiteX23" fmla="*/ 456045 w 599160"/>
                <a:gd name="connsiteY23" fmla="*/ 57122 h 468773"/>
                <a:gd name="connsiteX24" fmla="*/ 452940 w 599160"/>
                <a:gd name="connsiteY24" fmla="*/ 49982 h 468773"/>
                <a:gd name="connsiteX25" fmla="*/ 448905 w 599160"/>
                <a:gd name="connsiteY25" fmla="*/ 37253 h 468773"/>
                <a:gd name="connsiteX26" fmla="*/ 443627 w 599160"/>
                <a:gd name="connsiteY26" fmla="*/ 22352 h 468773"/>
                <a:gd name="connsiteX27" fmla="*/ 441454 w 599160"/>
                <a:gd name="connsiteY27" fmla="*/ 9624 h 468773"/>
                <a:gd name="connsiteX28" fmla="*/ 440523 w 599160"/>
                <a:gd name="connsiteY28" fmla="*/ 0 h 468773"/>
                <a:gd name="connsiteX29" fmla="*/ 436487 w 599160"/>
                <a:gd name="connsiteY29" fmla="*/ 0 h 468773"/>
                <a:gd name="connsiteX30" fmla="*/ 431209 w 599160"/>
                <a:gd name="connsiteY30" fmla="*/ 19247 h 468773"/>
                <a:gd name="connsiteX31" fmla="*/ 426863 w 599160"/>
                <a:gd name="connsiteY31" fmla="*/ 42531 h 468773"/>
                <a:gd name="connsiteX32" fmla="*/ 425931 w 599160"/>
                <a:gd name="connsiteY32" fmla="*/ 66746 h 468773"/>
                <a:gd name="connsiteX33" fmla="*/ 420654 w 599160"/>
                <a:gd name="connsiteY33" fmla="*/ 91271 h 468773"/>
                <a:gd name="connsiteX34" fmla="*/ 411341 w 599160"/>
                <a:gd name="connsiteY34" fmla="*/ 105862 h 468773"/>
                <a:gd name="connsiteX35" fmla="*/ 398923 w 599160"/>
                <a:gd name="connsiteY35" fmla="*/ 105862 h 468773"/>
                <a:gd name="connsiteX36" fmla="*/ 382159 w 599160"/>
                <a:gd name="connsiteY36" fmla="*/ 100584 h 468773"/>
                <a:gd name="connsiteX37" fmla="*/ 365395 w 599160"/>
                <a:gd name="connsiteY37" fmla="*/ 91271 h 468773"/>
                <a:gd name="connsiteX38" fmla="*/ 348941 w 599160"/>
                <a:gd name="connsiteY38" fmla="*/ 81647 h 468773"/>
                <a:gd name="connsiteX39" fmla="*/ 336213 w 599160"/>
                <a:gd name="connsiteY39" fmla="*/ 74196 h 468773"/>
                <a:gd name="connsiteX40" fmla="*/ 343663 w 599160"/>
                <a:gd name="connsiteY40" fmla="*/ 49982 h 468773"/>
                <a:gd name="connsiteX41" fmla="*/ 356081 w 599160"/>
                <a:gd name="connsiteY41" fmla="*/ 33838 h 468773"/>
                <a:gd name="connsiteX42" fmla="*/ 356081 w 599160"/>
                <a:gd name="connsiteY42" fmla="*/ 24525 h 468773"/>
                <a:gd name="connsiteX43" fmla="*/ 338386 w 599160"/>
                <a:gd name="connsiteY43" fmla="*/ 26698 h 468773"/>
                <a:gd name="connsiteX44" fmla="*/ 321622 w 599160"/>
                <a:gd name="connsiteY44" fmla="*/ 26698 h 468773"/>
                <a:gd name="connsiteX45" fmla="*/ 306099 w 599160"/>
                <a:gd name="connsiteY45" fmla="*/ 24525 h 468773"/>
                <a:gd name="connsiteX46" fmla="*/ 291509 w 599160"/>
                <a:gd name="connsiteY46" fmla="*/ 17075 h 468773"/>
                <a:gd name="connsiteX47" fmla="*/ 276917 w 599160"/>
                <a:gd name="connsiteY47" fmla="*/ 17075 h 468773"/>
                <a:gd name="connsiteX48" fmla="*/ 277849 w 599160"/>
                <a:gd name="connsiteY48" fmla="*/ 19247 h 468773"/>
                <a:gd name="connsiteX49" fmla="*/ 280022 w 599160"/>
                <a:gd name="connsiteY49" fmla="*/ 20179 h 468773"/>
                <a:gd name="connsiteX50" fmla="*/ 280022 w 599160"/>
                <a:gd name="connsiteY50" fmla="*/ 22352 h 468773"/>
                <a:gd name="connsiteX51" fmla="*/ 284368 w 599160"/>
                <a:gd name="connsiteY51" fmla="*/ 24525 h 468773"/>
                <a:gd name="connsiteX52" fmla="*/ 274745 w 599160"/>
                <a:gd name="connsiteY52" fmla="*/ 33838 h 468773"/>
                <a:gd name="connsiteX53" fmla="*/ 265431 w 599160"/>
                <a:gd name="connsiteY53" fmla="*/ 37253 h 468773"/>
                <a:gd name="connsiteX54" fmla="*/ 256118 w 599160"/>
                <a:gd name="connsiteY54" fmla="*/ 42531 h 468773"/>
                <a:gd name="connsiteX55" fmla="*/ 248977 w 599160"/>
                <a:gd name="connsiteY55" fmla="*/ 48740 h 468773"/>
                <a:gd name="connsiteX56" fmla="*/ 243700 w 599160"/>
                <a:gd name="connsiteY56" fmla="*/ 57122 h 468773"/>
                <a:gd name="connsiteX57" fmla="*/ 240595 w 599160"/>
                <a:gd name="connsiteY57" fmla="*/ 74196 h 468773"/>
                <a:gd name="connsiteX58" fmla="*/ 234387 w 599160"/>
                <a:gd name="connsiteY58" fmla="*/ 72023 h 468773"/>
                <a:gd name="connsiteX59" fmla="*/ 230972 w 599160"/>
                <a:gd name="connsiteY59" fmla="*/ 71092 h 468773"/>
                <a:gd name="connsiteX60" fmla="*/ 226005 w 599160"/>
                <a:gd name="connsiteY60" fmla="*/ 71092 h 468773"/>
                <a:gd name="connsiteX61" fmla="*/ 220727 w 599160"/>
                <a:gd name="connsiteY61" fmla="*/ 68919 h 468773"/>
                <a:gd name="connsiteX62" fmla="*/ 218554 w 599160"/>
                <a:gd name="connsiteY62" fmla="*/ 63641 h 468773"/>
                <a:gd name="connsiteX63" fmla="*/ 218554 w 599160"/>
                <a:gd name="connsiteY63" fmla="*/ 59295 h 468773"/>
                <a:gd name="connsiteX64" fmla="*/ 218554 w 599160"/>
                <a:gd name="connsiteY64" fmla="*/ 56191 h 468773"/>
                <a:gd name="connsiteX65" fmla="*/ 216381 w 599160"/>
                <a:gd name="connsiteY65" fmla="*/ 54017 h 468773"/>
                <a:gd name="connsiteX66" fmla="*/ 209241 w 599160"/>
                <a:gd name="connsiteY66" fmla="*/ 49982 h 468773"/>
                <a:gd name="connsiteX67" fmla="*/ 198685 w 599160"/>
                <a:gd name="connsiteY67" fmla="*/ 56191 h 468773"/>
                <a:gd name="connsiteX68" fmla="*/ 187509 w 599160"/>
                <a:gd name="connsiteY68" fmla="*/ 63641 h 468773"/>
                <a:gd name="connsiteX69" fmla="*/ 176954 w 599160"/>
                <a:gd name="connsiteY69" fmla="*/ 72023 h 468773"/>
                <a:gd name="connsiteX70" fmla="*/ 167641 w 599160"/>
                <a:gd name="connsiteY70" fmla="*/ 81647 h 468773"/>
                <a:gd name="connsiteX71" fmla="*/ 160190 w 599160"/>
                <a:gd name="connsiteY71" fmla="*/ 85683 h 468773"/>
                <a:gd name="connsiteX72" fmla="*/ 160190 w 599160"/>
                <a:gd name="connsiteY72" fmla="*/ 98411 h 468773"/>
                <a:gd name="connsiteX73" fmla="*/ 145599 w 599160"/>
                <a:gd name="connsiteY73" fmla="*/ 103689 h 468773"/>
                <a:gd name="connsiteX74" fmla="*/ 134112 w 599160"/>
                <a:gd name="connsiteY74" fmla="*/ 114554 h 468773"/>
                <a:gd name="connsiteX75" fmla="*/ 126041 w 599160"/>
                <a:gd name="connsiteY75" fmla="*/ 129145 h 468773"/>
                <a:gd name="connsiteX76" fmla="*/ 120763 w 599160"/>
                <a:gd name="connsiteY76" fmla="*/ 143115 h 468773"/>
                <a:gd name="connsiteX77" fmla="*/ 106172 w 599160"/>
                <a:gd name="connsiteY77" fmla="*/ 146220 h 468773"/>
                <a:gd name="connsiteX78" fmla="*/ 89409 w 599160"/>
                <a:gd name="connsiteY78" fmla="*/ 150256 h 468773"/>
                <a:gd name="connsiteX79" fmla="*/ 70782 w 599160"/>
                <a:gd name="connsiteY79" fmla="*/ 153671 h 468773"/>
                <a:gd name="connsiteX80" fmla="*/ 56191 w 599160"/>
                <a:gd name="connsiteY80" fmla="*/ 155533 h 468773"/>
                <a:gd name="connsiteX81" fmla="*/ 47809 w 599160"/>
                <a:gd name="connsiteY81" fmla="*/ 155533 h 468773"/>
                <a:gd name="connsiteX82" fmla="*/ 34149 w 599160"/>
                <a:gd name="connsiteY82" fmla="*/ 161121 h 468773"/>
                <a:gd name="connsiteX83" fmla="*/ 23904 w 599160"/>
                <a:gd name="connsiteY83" fmla="*/ 170435 h 468773"/>
                <a:gd name="connsiteX84" fmla="*/ 16454 w 599160"/>
                <a:gd name="connsiteY84" fmla="*/ 180990 h 468773"/>
                <a:gd name="connsiteX85" fmla="*/ 9313 w 599160"/>
                <a:gd name="connsiteY85" fmla="*/ 192787 h 468773"/>
                <a:gd name="connsiteX86" fmla="*/ 0 w 599160"/>
                <a:gd name="connsiteY86" fmla="*/ 203342 h 468773"/>
                <a:gd name="connsiteX87" fmla="*/ 4036 w 599160"/>
                <a:gd name="connsiteY87" fmla="*/ 216070 h 468773"/>
                <a:gd name="connsiteX88" fmla="*/ 7140 w 599160"/>
                <a:gd name="connsiteY88" fmla="*/ 227557 h 468773"/>
                <a:gd name="connsiteX89" fmla="*/ 16454 w 599160"/>
                <a:gd name="connsiteY89" fmla="*/ 237180 h 468773"/>
                <a:gd name="connsiteX90" fmla="*/ 14591 w 599160"/>
                <a:gd name="connsiteY90" fmla="*/ 240285 h 468773"/>
                <a:gd name="connsiteX91" fmla="*/ 13349 w 599160"/>
                <a:gd name="connsiteY91" fmla="*/ 242458 h 468773"/>
                <a:gd name="connsiteX92" fmla="*/ 11176 w 599160"/>
                <a:gd name="connsiteY92" fmla="*/ 244631 h 468773"/>
                <a:gd name="connsiteX93" fmla="*/ 9313 w 599160"/>
                <a:gd name="connsiteY93" fmla="*/ 242458 h 468773"/>
                <a:gd name="connsiteX94" fmla="*/ 7140 w 599160"/>
                <a:gd name="connsiteY94" fmla="*/ 242458 h 468773"/>
                <a:gd name="connsiteX95" fmla="*/ 4036 w 599160"/>
                <a:gd name="connsiteY95" fmla="*/ 240285 h 468773"/>
                <a:gd name="connsiteX96" fmla="*/ 0 w 599160"/>
                <a:gd name="connsiteY96" fmla="*/ 240285 h 468773"/>
                <a:gd name="connsiteX97" fmla="*/ 4036 w 599160"/>
                <a:gd name="connsiteY97" fmla="*/ 253013 h 468773"/>
                <a:gd name="connsiteX98" fmla="*/ 9313 w 599160"/>
                <a:gd name="connsiteY98" fmla="*/ 270088 h 468773"/>
                <a:gd name="connsiteX99" fmla="*/ 18627 w 599160"/>
                <a:gd name="connsiteY99" fmla="*/ 289025 h 468773"/>
                <a:gd name="connsiteX100" fmla="*/ 25767 w 599160"/>
                <a:gd name="connsiteY100" fmla="*/ 309204 h 468773"/>
                <a:gd name="connsiteX101" fmla="*/ 33218 w 599160"/>
                <a:gd name="connsiteY101" fmla="*/ 327210 h 468773"/>
                <a:gd name="connsiteX102" fmla="*/ 34149 w 599160"/>
                <a:gd name="connsiteY102" fmla="*/ 346147 h 468773"/>
                <a:gd name="connsiteX103" fmla="*/ 33218 w 599160"/>
                <a:gd name="connsiteY103" fmla="*/ 361980 h 468773"/>
                <a:gd name="connsiteX104" fmla="*/ 23904 w 599160"/>
                <a:gd name="connsiteY104" fmla="*/ 375639 h 468773"/>
                <a:gd name="connsiteX105" fmla="*/ 27009 w 599160"/>
                <a:gd name="connsiteY105" fmla="*/ 381227 h 468773"/>
                <a:gd name="connsiteX106" fmla="*/ 33218 w 599160"/>
                <a:gd name="connsiteY106" fmla="*/ 386505 h 468773"/>
                <a:gd name="connsiteX107" fmla="*/ 36322 w 599160"/>
                <a:gd name="connsiteY107" fmla="*/ 391782 h 468773"/>
                <a:gd name="connsiteX108" fmla="*/ 40358 w 599160"/>
                <a:gd name="connsiteY108" fmla="*/ 398923 h 468773"/>
                <a:gd name="connsiteX109" fmla="*/ 54949 w 599160"/>
                <a:gd name="connsiteY109" fmla="*/ 398923 h 468773"/>
                <a:gd name="connsiteX110" fmla="*/ 67677 w 599160"/>
                <a:gd name="connsiteY110" fmla="*/ 397991 h 468773"/>
                <a:gd name="connsiteX111" fmla="*/ 77922 w 599160"/>
                <a:gd name="connsiteY111" fmla="*/ 391782 h 468773"/>
                <a:gd name="connsiteX112" fmla="*/ 91582 w 599160"/>
                <a:gd name="connsiteY112" fmla="*/ 386505 h 468773"/>
                <a:gd name="connsiteX113" fmla="*/ 103999 w 599160"/>
                <a:gd name="connsiteY113" fmla="*/ 383090 h 468773"/>
                <a:gd name="connsiteX114" fmla="*/ 121695 w 599160"/>
                <a:gd name="connsiteY114" fmla="*/ 381227 h 468773"/>
                <a:gd name="connsiteX115" fmla="*/ 138459 w 599160"/>
                <a:gd name="connsiteY115" fmla="*/ 383090 h 468773"/>
                <a:gd name="connsiteX116" fmla="*/ 156154 w 599160"/>
                <a:gd name="connsiteY116" fmla="*/ 383090 h 468773"/>
                <a:gd name="connsiteX117" fmla="*/ 163294 w 599160"/>
                <a:gd name="connsiteY117" fmla="*/ 358875 h 468773"/>
                <a:gd name="connsiteX118" fmla="*/ 176954 w 599160"/>
                <a:gd name="connsiteY118" fmla="*/ 354529 h 468773"/>
                <a:gd name="connsiteX119" fmla="*/ 194649 w 599160"/>
                <a:gd name="connsiteY119" fmla="*/ 351425 h 468773"/>
                <a:gd name="connsiteX120" fmla="*/ 214518 w 599160"/>
                <a:gd name="connsiteY120" fmla="*/ 347078 h 468773"/>
                <a:gd name="connsiteX121" fmla="*/ 234387 w 599160"/>
                <a:gd name="connsiteY121" fmla="*/ 346147 h 468773"/>
                <a:gd name="connsiteX122" fmla="*/ 255186 w 599160"/>
                <a:gd name="connsiteY122" fmla="*/ 343974 h 468773"/>
                <a:gd name="connsiteX123" fmla="*/ 269777 w 599160"/>
                <a:gd name="connsiteY123" fmla="*/ 346147 h 468773"/>
                <a:gd name="connsiteX124" fmla="*/ 280022 w 599160"/>
                <a:gd name="connsiteY124" fmla="*/ 349252 h 468773"/>
                <a:gd name="connsiteX125" fmla="*/ 296786 w 599160"/>
                <a:gd name="connsiteY125" fmla="*/ 351425 h 468773"/>
                <a:gd name="connsiteX126" fmla="*/ 309204 w 599160"/>
                <a:gd name="connsiteY126" fmla="*/ 358875 h 468773"/>
                <a:gd name="connsiteX127" fmla="*/ 318517 w 599160"/>
                <a:gd name="connsiteY127" fmla="*/ 368499 h 468773"/>
                <a:gd name="connsiteX128" fmla="*/ 325968 w 599160"/>
                <a:gd name="connsiteY128" fmla="*/ 379054 h 468773"/>
                <a:gd name="connsiteX129" fmla="*/ 331245 w 599160"/>
                <a:gd name="connsiteY129" fmla="*/ 390541 h 468773"/>
                <a:gd name="connsiteX130" fmla="*/ 345837 w 599160"/>
                <a:gd name="connsiteY130" fmla="*/ 384332 h 468773"/>
                <a:gd name="connsiteX131" fmla="*/ 355150 w 599160"/>
                <a:gd name="connsiteY131" fmla="*/ 379054 h 468773"/>
                <a:gd name="connsiteX132" fmla="*/ 363532 w 599160"/>
                <a:gd name="connsiteY132" fmla="*/ 369431 h 468773"/>
                <a:gd name="connsiteX133" fmla="*/ 363532 w 599160"/>
                <a:gd name="connsiteY133" fmla="*/ 375639 h 468773"/>
                <a:gd name="connsiteX134" fmla="*/ 367568 w 599160"/>
                <a:gd name="connsiteY134" fmla="*/ 375639 h 468773"/>
                <a:gd name="connsiteX135" fmla="*/ 363532 w 599160"/>
                <a:gd name="connsiteY135" fmla="*/ 381227 h 468773"/>
                <a:gd name="connsiteX136" fmla="*/ 358254 w 599160"/>
                <a:gd name="connsiteY136" fmla="*/ 386505 h 468773"/>
                <a:gd name="connsiteX137" fmla="*/ 350804 w 599160"/>
                <a:gd name="connsiteY137" fmla="*/ 390541 h 468773"/>
                <a:gd name="connsiteX138" fmla="*/ 350804 w 599160"/>
                <a:gd name="connsiteY138" fmla="*/ 393645 h 468773"/>
                <a:gd name="connsiteX139" fmla="*/ 356081 w 599160"/>
                <a:gd name="connsiteY139" fmla="*/ 393645 h 468773"/>
                <a:gd name="connsiteX140" fmla="*/ 356081 w 599160"/>
                <a:gd name="connsiteY140" fmla="*/ 398923 h 468773"/>
                <a:gd name="connsiteX141" fmla="*/ 358254 w 599160"/>
                <a:gd name="connsiteY141" fmla="*/ 398923 h 468773"/>
                <a:gd name="connsiteX142" fmla="*/ 360427 w 599160"/>
                <a:gd name="connsiteY142" fmla="*/ 398923 h 468773"/>
                <a:gd name="connsiteX143" fmla="*/ 362290 w 599160"/>
                <a:gd name="connsiteY143" fmla="*/ 397991 h 468773"/>
                <a:gd name="connsiteX144" fmla="*/ 362290 w 599160"/>
                <a:gd name="connsiteY144" fmla="*/ 395818 h 468773"/>
                <a:gd name="connsiteX145" fmla="*/ 363532 w 599160"/>
                <a:gd name="connsiteY145" fmla="*/ 393645 h 468773"/>
                <a:gd name="connsiteX146" fmla="*/ 369741 w 599160"/>
                <a:gd name="connsiteY146" fmla="*/ 395818 h 468773"/>
                <a:gd name="connsiteX147" fmla="*/ 370672 w 599160"/>
                <a:gd name="connsiteY147" fmla="*/ 397991 h 468773"/>
                <a:gd name="connsiteX148" fmla="*/ 372845 w 599160"/>
                <a:gd name="connsiteY148" fmla="*/ 398923 h 468773"/>
                <a:gd name="connsiteX149" fmla="*/ 372845 w 599160"/>
                <a:gd name="connsiteY149" fmla="*/ 401096 h 468773"/>
                <a:gd name="connsiteX150" fmla="*/ 372845 w 599160"/>
                <a:gd name="connsiteY150" fmla="*/ 403269 h 468773"/>
                <a:gd name="connsiteX151" fmla="*/ 370672 w 599160"/>
                <a:gd name="connsiteY151" fmla="*/ 405442 h 468773"/>
                <a:gd name="connsiteX152" fmla="*/ 370672 w 599160"/>
                <a:gd name="connsiteY152" fmla="*/ 406373 h 468773"/>
                <a:gd name="connsiteX153" fmla="*/ 372845 w 599160"/>
                <a:gd name="connsiteY153" fmla="*/ 408547 h 468773"/>
                <a:gd name="connsiteX154" fmla="*/ 376881 w 599160"/>
                <a:gd name="connsiteY154" fmla="*/ 410720 h 468773"/>
                <a:gd name="connsiteX155" fmla="*/ 379986 w 599160"/>
                <a:gd name="connsiteY155" fmla="*/ 413824 h 468773"/>
                <a:gd name="connsiteX156" fmla="*/ 385263 w 599160"/>
                <a:gd name="connsiteY156" fmla="*/ 415997 h 468773"/>
                <a:gd name="connsiteX157" fmla="*/ 391472 w 599160"/>
                <a:gd name="connsiteY157" fmla="*/ 418170 h 468773"/>
                <a:gd name="connsiteX158" fmla="*/ 396750 w 599160"/>
                <a:gd name="connsiteY158" fmla="*/ 419102 h 468773"/>
                <a:gd name="connsiteX159" fmla="*/ 403890 w 599160"/>
                <a:gd name="connsiteY159" fmla="*/ 456355 h 468773"/>
                <a:gd name="connsiteX160" fmla="*/ 420654 w 599160"/>
                <a:gd name="connsiteY160" fmla="*/ 458218 h 468773"/>
                <a:gd name="connsiteX161" fmla="*/ 434314 w 599160"/>
                <a:gd name="connsiteY161" fmla="*/ 460391 h 468773"/>
                <a:gd name="connsiteX162" fmla="*/ 447663 w 599160"/>
                <a:gd name="connsiteY162" fmla="*/ 462564 h 468773"/>
                <a:gd name="connsiteX163" fmla="*/ 458218 w 599160"/>
                <a:gd name="connsiteY163" fmla="*/ 458218 h 468773"/>
                <a:gd name="connsiteX164" fmla="*/ 467531 w 599160"/>
                <a:gd name="connsiteY164" fmla="*/ 451078 h 468773"/>
                <a:gd name="connsiteX165" fmla="*/ 479949 w 599160"/>
                <a:gd name="connsiteY165" fmla="*/ 462564 h 468773"/>
                <a:gd name="connsiteX166" fmla="*/ 491436 w 599160"/>
                <a:gd name="connsiteY166" fmla="*/ 470946 h 468773"/>
                <a:gd name="connsiteX167" fmla="*/ 499818 w 599160"/>
                <a:gd name="connsiteY167" fmla="*/ 467842 h 468773"/>
                <a:gd name="connsiteX168" fmla="*/ 513477 w 599160"/>
                <a:gd name="connsiteY168" fmla="*/ 462564 h 468773"/>
                <a:gd name="connsiteX169" fmla="*/ 525895 w 599160"/>
                <a:gd name="connsiteY169" fmla="*/ 456355 h 468773"/>
                <a:gd name="connsiteX170" fmla="*/ 536450 w 599160"/>
                <a:gd name="connsiteY170" fmla="*/ 451078 h 468773"/>
                <a:gd name="connsiteX171" fmla="*/ 545764 w 599160"/>
                <a:gd name="connsiteY171" fmla="*/ 441454 h 468773"/>
                <a:gd name="connsiteX172" fmla="*/ 551041 w 599160"/>
                <a:gd name="connsiteY172" fmla="*/ 428726 h 468773"/>
                <a:gd name="connsiteX173" fmla="*/ 555077 w 599160"/>
                <a:gd name="connsiteY173" fmla="*/ 412893 h 468773"/>
                <a:gd name="connsiteX174" fmla="*/ 560355 w 599160"/>
                <a:gd name="connsiteY174" fmla="*/ 397991 h 468773"/>
                <a:gd name="connsiteX175" fmla="*/ 563459 w 599160"/>
                <a:gd name="connsiteY175" fmla="*/ 383090 h 468773"/>
                <a:gd name="connsiteX176" fmla="*/ 574945 w 599160"/>
                <a:gd name="connsiteY176" fmla="*/ 358875 h 468773"/>
                <a:gd name="connsiteX177" fmla="*/ 584259 w 599160"/>
                <a:gd name="connsiteY177" fmla="*/ 336523 h 468773"/>
                <a:gd name="connsiteX178" fmla="*/ 592641 w 599160"/>
                <a:gd name="connsiteY178" fmla="*/ 316655 h 468773"/>
                <a:gd name="connsiteX179" fmla="*/ 598850 w 599160"/>
                <a:gd name="connsiteY179" fmla="*/ 294303 h 468773"/>
                <a:gd name="connsiteX180" fmla="*/ 599781 w 599160"/>
                <a:gd name="connsiteY180" fmla="*/ 271950 h 468773"/>
                <a:gd name="connsiteX181" fmla="*/ 596677 w 599160"/>
                <a:gd name="connsiteY181" fmla="*/ 244631 h 46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599160" h="468773">
                  <a:moveTo>
                    <a:pt x="587363" y="227557"/>
                  </a:moveTo>
                  <a:lnTo>
                    <a:pt x="578050" y="214828"/>
                  </a:lnTo>
                  <a:lnTo>
                    <a:pt x="567495" y="202100"/>
                  </a:lnTo>
                  <a:lnTo>
                    <a:pt x="560355" y="183163"/>
                  </a:lnTo>
                  <a:lnTo>
                    <a:pt x="540486" y="183163"/>
                  </a:lnTo>
                  <a:lnTo>
                    <a:pt x="536450" y="165157"/>
                  </a:lnTo>
                  <a:lnTo>
                    <a:pt x="526826" y="151498"/>
                  </a:lnTo>
                  <a:lnTo>
                    <a:pt x="523722" y="146220"/>
                  </a:lnTo>
                  <a:lnTo>
                    <a:pt x="520617" y="143115"/>
                  </a:lnTo>
                  <a:lnTo>
                    <a:pt x="514408" y="140942"/>
                  </a:lnTo>
                  <a:lnTo>
                    <a:pt x="509131" y="138769"/>
                  </a:lnTo>
                  <a:lnTo>
                    <a:pt x="499818" y="138769"/>
                  </a:lnTo>
                  <a:lnTo>
                    <a:pt x="496713" y="129145"/>
                  </a:lnTo>
                  <a:lnTo>
                    <a:pt x="492677" y="116417"/>
                  </a:lnTo>
                  <a:lnTo>
                    <a:pt x="487400" y="98411"/>
                  </a:lnTo>
                  <a:lnTo>
                    <a:pt x="484295" y="83820"/>
                  </a:lnTo>
                  <a:lnTo>
                    <a:pt x="479949" y="71092"/>
                  </a:lnTo>
                  <a:lnTo>
                    <a:pt x="479949" y="64573"/>
                  </a:lnTo>
                  <a:lnTo>
                    <a:pt x="476845" y="63641"/>
                  </a:lnTo>
                  <a:lnTo>
                    <a:pt x="472809" y="63641"/>
                  </a:lnTo>
                  <a:lnTo>
                    <a:pt x="467531" y="61468"/>
                  </a:lnTo>
                  <a:lnTo>
                    <a:pt x="463496" y="61468"/>
                  </a:lnTo>
                  <a:lnTo>
                    <a:pt x="458218" y="59295"/>
                  </a:lnTo>
                  <a:lnTo>
                    <a:pt x="456045" y="57122"/>
                  </a:lnTo>
                  <a:lnTo>
                    <a:pt x="452940" y="49982"/>
                  </a:lnTo>
                  <a:lnTo>
                    <a:pt x="448905" y="37253"/>
                  </a:lnTo>
                  <a:lnTo>
                    <a:pt x="443627" y="22352"/>
                  </a:lnTo>
                  <a:lnTo>
                    <a:pt x="441454" y="9624"/>
                  </a:lnTo>
                  <a:lnTo>
                    <a:pt x="440523" y="0"/>
                  </a:lnTo>
                  <a:lnTo>
                    <a:pt x="436487" y="0"/>
                  </a:lnTo>
                  <a:lnTo>
                    <a:pt x="431209" y="19247"/>
                  </a:lnTo>
                  <a:lnTo>
                    <a:pt x="426863" y="42531"/>
                  </a:lnTo>
                  <a:lnTo>
                    <a:pt x="425931" y="66746"/>
                  </a:lnTo>
                  <a:lnTo>
                    <a:pt x="420654" y="91271"/>
                  </a:lnTo>
                  <a:lnTo>
                    <a:pt x="411341" y="105862"/>
                  </a:lnTo>
                  <a:lnTo>
                    <a:pt x="398923" y="105862"/>
                  </a:lnTo>
                  <a:lnTo>
                    <a:pt x="382159" y="100584"/>
                  </a:lnTo>
                  <a:lnTo>
                    <a:pt x="365395" y="91271"/>
                  </a:lnTo>
                  <a:lnTo>
                    <a:pt x="348941" y="81647"/>
                  </a:lnTo>
                  <a:lnTo>
                    <a:pt x="336213" y="74196"/>
                  </a:lnTo>
                  <a:lnTo>
                    <a:pt x="343663" y="49982"/>
                  </a:lnTo>
                  <a:lnTo>
                    <a:pt x="356081" y="33838"/>
                  </a:lnTo>
                  <a:lnTo>
                    <a:pt x="356081" y="24525"/>
                  </a:lnTo>
                  <a:lnTo>
                    <a:pt x="338386" y="26698"/>
                  </a:lnTo>
                  <a:lnTo>
                    <a:pt x="321622" y="26698"/>
                  </a:lnTo>
                  <a:lnTo>
                    <a:pt x="306099" y="24525"/>
                  </a:lnTo>
                  <a:lnTo>
                    <a:pt x="291509" y="17075"/>
                  </a:lnTo>
                  <a:lnTo>
                    <a:pt x="276917" y="17075"/>
                  </a:lnTo>
                  <a:lnTo>
                    <a:pt x="277849" y="19247"/>
                  </a:lnTo>
                  <a:lnTo>
                    <a:pt x="280022" y="20179"/>
                  </a:lnTo>
                  <a:lnTo>
                    <a:pt x="280022" y="22352"/>
                  </a:lnTo>
                  <a:lnTo>
                    <a:pt x="284368" y="24525"/>
                  </a:lnTo>
                  <a:lnTo>
                    <a:pt x="274745" y="33838"/>
                  </a:lnTo>
                  <a:lnTo>
                    <a:pt x="265431" y="37253"/>
                  </a:lnTo>
                  <a:lnTo>
                    <a:pt x="256118" y="42531"/>
                  </a:lnTo>
                  <a:lnTo>
                    <a:pt x="248977" y="48740"/>
                  </a:lnTo>
                  <a:lnTo>
                    <a:pt x="243700" y="57122"/>
                  </a:lnTo>
                  <a:lnTo>
                    <a:pt x="240595" y="74196"/>
                  </a:lnTo>
                  <a:lnTo>
                    <a:pt x="234387" y="72023"/>
                  </a:lnTo>
                  <a:lnTo>
                    <a:pt x="230972" y="71092"/>
                  </a:lnTo>
                  <a:lnTo>
                    <a:pt x="226005" y="71092"/>
                  </a:lnTo>
                  <a:lnTo>
                    <a:pt x="220727" y="68919"/>
                  </a:lnTo>
                  <a:lnTo>
                    <a:pt x="218554" y="63641"/>
                  </a:lnTo>
                  <a:lnTo>
                    <a:pt x="218554" y="59295"/>
                  </a:lnTo>
                  <a:lnTo>
                    <a:pt x="218554" y="56191"/>
                  </a:lnTo>
                  <a:lnTo>
                    <a:pt x="216381" y="54017"/>
                  </a:lnTo>
                  <a:lnTo>
                    <a:pt x="209241" y="49982"/>
                  </a:lnTo>
                  <a:lnTo>
                    <a:pt x="198685" y="56191"/>
                  </a:lnTo>
                  <a:lnTo>
                    <a:pt x="187509" y="63641"/>
                  </a:lnTo>
                  <a:lnTo>
                    <a:pt x="176954" y="72023"/>
                  </a:lnTo>
                  <a:lnTo>
                    <a:pt x="167641" y="81647"/>
                  </a:lnTo>
                  <a:lnTo>
                    <a:pt x="160190" y="85683"/>
                  </a:lnTo>
                  <a:lnTo>
                    <a:pt x="160190" y="98411"/>
                  </a:lnTo>
                  <a:lnTo>
                    <a:pt x="145599" y="103689"/>
                  </a:lnTo>
                  <a:lnTo>
                    <a:pt x="134112" y="114554"/>
                  </a:lnTo>
                  <a:lnTo>
                    <a:pt x="126041" y="129145"/>
                  </a:lnTo>
                  <a:lnTo>
                    <a:pt x="120763" y="143115"/>
                  </a:lnTo>
                  <a:lnTo>
                    <a:pt x="106172" y="146220"/>
                  </a:lnTo>
                  <a:lnTo>
                    <a:pt x="89409" y="150256"/>
                  </a:lnTo>
                  <a:lnTo>
                    <a:pt x="70782" y="153671"/>
                  </a:lnTo>
                  <a:lnTo>
                    <a:pt x="56191" y="155533"/>
                  </a:lnTo>
                  <a:lnTo>
                    <a:pt x="47809" y="155533"/>
                  </a:lnTo>
                  <a:lnTo>
                    <a:pt x="34149" y="161121"/>
                  </a:lnTo>
                  <a:lnTo>
                    <a:pt x="23904" y="170435"/>
                  </a:lnTo>
                  <a:lnTo>
                    <a:pt x="16454" y="180990"/>
                  </a:lnTo>
                  <a:lnTo>
                    <a:pt x="9313" y="192787"/>
                  </a:lnTo>
                  <a:lnTo>
                    <a:pt x="0" y="203342"/>
                  </a:lnTo>
                  <a:lnTo>
                    <a:pt x="4036" y="216070"/>
                  </a:lnTo>
                  <a:lnTo>
                    <a:pt x="7140" y="227557"/>
                  </a:lnTo>
                  <a:lnTo>
                    <a:pt x="16454" y="237180"/>
                  </a:lnTo>
                  <a:lnTo>
                    <a:pt x="14591" y="240285"/>
                  </a:lnTo>
                  <a:lnTo>
                    <a:pt x="13349" y="242458"/>
                  </a:lnTo>
                  <a:lnTo>
                    <a:pt x="11176" y="244631"/>
                  </a:lnTo>
                  <a:lnTo>
                    <a:pt x="9313" y="242458"/>
                  </a:lnTo>
                  <a:lnTo>
                    <a:pt x="7140" y="242458"/>
                  </a:lnTo>
                  <a:lnTo>
                    <a:pt x="4036" y="240285"/>
                  </a:lnTo>
                  <a:lnTo>
                    <a:pt x="0" y="240285"/>
                  </a:lnTo>
                  <a:lnTo>
                    <a:pt x="4036" y="253013"/>
                  </a:lnTo>
                  <a:lnTo>
                    <a:pt x="9313" y="270088"/>
                  </a:lnTo>
                  <a:lnTo>
                    <a:pt x="18627" y="289025"/>
                  </a:lnTo>
                  <a:lnTo>
                    <a:pt x="25767" y="309204"/>
                  </a:lnTo>
                  <a:lnTo>
                    <a:pt x="33218" y="327210"/>
                  </a:lnTo>
                  <a:lnTo>
                    <a:pt x="34149" y="346147"/>
                  </a:lnTo>
                  <a:lnTo>
                    <a:pt x="33218" y="361980"/>
                  </a:lnTo>
                  <a:lnTo>
                    <a:pt x="23904" y="375639"/>
                  </a:lnTo>
                  <a:lnTo>
                    <a:pt x="27009" y="381227"/>
                  </a:lnTo>
                  <a:lnTo>
                    <a:pt x="33218" y="386505"/>
                  </a:lnTo>
                  <a:lnTo>
                    <a:pt x="36322" y="391782"/>
                  </a:lnTo>
                  <a:lnTo>
                    <a:pt x="40358" y="398923"/>
                  </a:lnTo>
                  <a:lnTo>
                    <a:pt x="54949" y="398923"/>
                  </a:lnTo>
                  <a:lnTo>
                    <a:pt x="67677" y="397991"/>
                  </a:lnTo>
                  <a:lnTo>
                    <a:pt x="77922" y="391782"/>
                  </a:lnTo>
                  <a:lnTo>
                    <a:pt x="91582" y="386505"/>
                  </a:lnTo>
                  <a:lnTo>
                    <a:pt x="103999" y="383090"/>
                  </a:lnTo>
                  <a:lnTo>
                    <a:pt x="121695" y="381227"/>
                  </a:lnTo>
                  <a:lnTo>
                    <a:pt x="138459" y="383090"/>
                  </a:lnTo>
                  <a:lnTo>
                    <a:pt x="156154" y="383090"/>
                  </a:lnTo>
                  <a:lnTo>
                    <a:pt x="163294" y="358875"/>
                  </a:lnTo>
                  <a:lnTo>
                    <a:pt x="176954" y="354529"/>
                  </a:lnTo>
                  <a:lnTo>
                    <a:pt x="194649" y="351425"/>
                  </a:lnTo>
                  <a:lnTo>
                    <a:pt x="214518" y="347078"/>
                  </a:lnTo>
                  <a:lnTo>
                    <a:pt x="234387" y="346147"/>
                  </a:lnTo>
                  <a:lnTo>
                    <a:pt x="255186" y="343974"/>
                  </a:lnTo>
                  <a:lnTo>
                    <a:pt x="269777" y="346147"/>
                  </a:lnTo>
                  <a:lnTo>
                    <a:pt x="280022" y="349252"/>
                  </a:lnTo>
                  <a:lnTo>
                    <a:pt x="296786" y="351425"/>
                  </a:lnTo>
                  <a:lnTo>
                    <a:pt x="309204" y="358875"/>
                  </a:lnTo>
                  <a:lnTo>
                    <a:pt x="318517" y="368499"/>
                  </a:lnTo>
                  <a:lnTo>
                    <a:pt x="325968" y="379054"/>
                  </a:lnTo>
                  <a:lnTo>
                    <a:pt x="331245" y="390541"/>
                  </a:lnTo>
                  <a:lnTo>
                    <a:pt x="345837" y="384332"/>
                  </a:lnTo>
                  <a:lnTo>
                    <a:pt x="355150" y="379054"/>
                  </a:lnTo>
                  <a:lnTo>
                    <a:pt x="363532" y="369431"/>
                  </a:lnTo>
                  <a:lnTo>
                    <a:pt x="363532" y="375639"/>
                  </a:lnTo>
                  <a:lnTo>
                    <a:pt x="367568" y="375639"/>
                  </a:lnTo>
                  <a:lnTo>
                    <a:pt x="363532" y="381227"/>
                  </a:lnTo>
                  <a:lnTo>
                    <a:pt x="358254" y="386505"/>
                  </a:lnTo>
                  <a:lnTo>
                    <a:pt x="350804" y="390541"/>
                  </a:lnTo>
                  <a:lnTo>
                    <a:pt x="350804" y="393645"/>
                  </a:lnTo>
                  <a:lnTo>
                    <a:pt x="356081" y="393645"/>
                  </a:lnTo>
                  <a:lnTo>
                    <a:pt x="356081" y="398923"/>
                  </a:lnTo>
                  <a:lnTo>
                    <a:pt x="358254" y="398923"/>
                  </a:lnTo>
                  <a:lnTo>
                    <a:pt x="360427" y="398923"/>
                  </a:lnTo>
                  <a:lnTo>
                    <a:pt x="362290" y="397991"/>
                  </a:lnTo>
                  <a:lnTo>
                    <a:pt x="362290" y="395818"/>
                  </a:lnTo>
                  <a:lnTo>
                    <a:pt x="363532" y="393645"/>
                  </a:lnTo>
                  <a:lnTo>
                    <a:pt x="369741" y="395818"/>
                  </a:lnTo>
                  <a:lnTo>
                    <a:pt x="370672" y="397991"/>
                  </a:lnTo>
                  <a:lnTo>
                    <a:pt x="372845" y="398923"/>
                  </a:lnTo>
                  <a:lnTo>
                    <a:pt x="372845" y="401096"/>
                  </a:lnTo>
                  <a:lnTo>
                    <a:pt x="372845" y="403269"/>
                  </a:lnTo>
                  <a:lnTo>
                    <a:pt x="370672" y="405442"/>
                  </a:lnTo>
                  <a:lnTo>
                    <a:pt x="370672" y="406373"/>
                  </a:lnTo>
                  <a:lnTo>
                    <a:pt x="372845" y="408547"/>
                  </a:lnTo>
                  <a:lnTo>
                    <a:pt x="376881" y="410720"/>
                  </a:lnTo>
                  <a:lnTo>
                    <a:pt x="379986" y="413824"/>
                  </a:lnTo>
                  <a:lnTo>
                    <a:pt x="385263" y="415997"/>
                  </a:lnTo>
                  <a:lnTo>
                    <a:pt x="391472" y="418170"/>
                  </a:lnTo>
                  <a:lnTo>
                    <a:pt x="396750" y="419102"/>
                  </a:lnTo>
                  <a:lnTo>
                    <a:pt x="403890" y="456355"/>
                  </a:lnTo>
                  <a:lnTo>
                    <a:pt x="420654" y="458218"/>
                  </a:lnTo>
                  <a:lnTo>
                    <a:pt x="434314" y="460391"/>
                  </a:lnTo>
                  <a:lnTo>
                    <a:pt x="447663" y="462564"/>
                  </a:lnTo>
                  <a:lnTo>
                    <a:pt x="458218" y="458218"/>
                  </a:lnTo>
                  <a:lnTo>
                    <a:pt x="467531" y="451078"/>
                  </a:lnTo>
                  <a:lnTo>
                    <a:pt x="479949" y="462564"/>
                  </a:lnTo>
                  <a:lnTo>
                    <a:pt x="491436" y="470946"/>
                  </a:lnTo>
                  <a:lnTo>
                    <a:pt x="499818" y="467842"/>
                  </a:lnTo>
                  <a:lnTo>
                    <a:pt x="513477" y="462564"/>
                  </a:lnTo>
                  <a:lnTo>
                    <a:pt x="525895" y="456355"/>
                  </a:lnTo>
                  <a:lnTo>
                    <a:pt x="536450" y="451078"/>
                  </a:lnTo>
                  <a:lnTo>
                    <a:pt x="545764" y="441454"/>
                  </a:lnTo>
                  <a:lnTo>
                    <a:pt x="551041" y="428726"/>
                  </a:lnTo>
                  <a:lnTo>
                    <a:pt x="555077" y="412893"/>
                  </a:lnTo>
                  <a:lnTo>
                    <a:pt x="560355" y="397991"/>
                  </a:lnTo>
                  <a:lnTo>
                    <a:pt x="563459" y="383090"/>
                  </a:lnTo>
                  <a:lnTo>
                    <a:pt x="574945" y="358875"/>
                  </a:lnTo>
                  <a:lnTo>
                    <a:pt x="584259" y="336523"/>
                  </a:lnTo>
                  <a:lnTo>
                    <a:pt x="592641" y="316655"/>
                  </a:lnTo>
                  <a:lnTo>
                    <a:pt x="598850" y="294303"/>
                  </a:lnTo>
                  <a:lnTo>
                    <a:pt x="599781" y="271950"/>
                  </a:lnTo>
                  <a:lnTo>
                    <a:pt x="596677" y="244631"/>
                  </a:lnTo>
                  <a:close/>
                </a:path>
              </a:pathLst>
            </a:custGeom>
            <a:solidFill>
              <a:srgbClr val="D9D9D9"/>
            </a:solidFill>
            <a:ln w="3104" cap="flat">
              <a:noFill/>
              <a:prstDash val="solid"/>
              <a:miter/>
            </a:ln>
          </p:spPr>
          <p:txBody>
            <a:bodyPr rtlCol="0" anchor="ctr"/>
            <a:lstStyle/>
            <a:p>
              <a:endParaRPr lang="en-US"/>
            </a:p>
          </p:txBody>
        </p:sp>
        <p:sp>
          <p:nvSpPr>
            <p:cNvPr id="366" name="Freeform: Shape 365">
              <a:extLst>
                <a:ext uri="{FF2B5EF4-FFF2-40B4-BE49-F238E27FC236}">
                  <a16:creationId xmlns:a16="http://schemas.microsoft.com/office/drawing/2014/main" id="{C7C0E5E5-FE0C-4BD4-974E-0DDBF155EF7F}"/>
                </a:ext>
              </a:extLst>
            </p:cNvPr>
            <p:cNvSpPr/>
            <p:nvPr/>
          </p:nvSpPr>
          <p:spPr>
            <a:xfrm>
              <a:off x="7376444" y="5893661"/>
              <a:ext cx="15522" cy="9313"/>
            </a:xfrm>
            <a:custGeom>
              <a:avLst/>
              <a:gdLst>
                <a:gd name="connsiteX0" fmla="*/ 9313 w 15522"/>
                <a:gd name="connsiteY0" fmla="*/ 5278 h 9313"/>
                <a:gd name="connsiteX1" fmla="*/ 9313 w 15522"/>
                <a:gd name="connsiteY1" fmla="*/ 3104 h 9313"/>
                <a:gd name="connsiteX2" fmla="*/ 7140 w 15522"/>
                <a:gd name="connsiteY2" fmla="*/ 2173 h 9313"/>
                <a:gd name="connsiteX3" fmla="*/ 4967 w 15522"/>
                <a:gd name="connsiteY3" fmla="*/ 2173 h 9313"/>
                <a:gd name="connsiteX4" fmla="*/ 3104 w 15522"/>
                <a:gd name="connsiteY4" fmla="*/ 0 h 9313"/>
                <a:gd name="connsiteX5" fmla="*/ 0 w 15522"/>
                <a:gd name="connsiteY5" fmla="*/ 0 h 9313"/>
                <a:gd name="connsiteX6" fmla="*/ 3104 w 15522"/>
                <a:gd name="connsiteY6" fmla="*/ 3104 h 9313"/>
                <a:gd name="connsiteX7" fmla="*/ 4967 w 15522"/>
                <a:gd name="connsiteY7" fmla="*/ 5278 h 9313"/>
                <a:gd name="connsiteX8" fmla="*/ 7140 w 15522"/>
                <a:gd name="connsiteY8" fmla="*/ 7451 h 9313"/>
                <a:gd name="connsiteX9" fmla="*/ 10245 w 15522"/>
                <a:gd name="connsiteY9" fmla="*/ 9624 h 9313"/>
                <a:gd name="connsiteX10" fmla="*/ 16454 w 15522"/>
                <a:gd name="connsiteY10" fmla="*/ 10555 h 9313"/>
                <a:gd name="connsiteX11" fmla="*/ 16454 w 15522"/>
                <a:gd name="connsiteY11" fmla="*/ 7451 h 9313"/>
                <a:gd name="connsiteX12" fmla="*/ 12418 w 15522"/>
                <a:gd name="connsiteY12" fmla="*/ 7451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2" h="9313">
                  <a:moveTo>
                    <a:pt x="9313" y="5278"/>
                  </a:moveTo>
                  <a:lnTo>
                    <a:pt x="9313" y="3104"/>
                  </a:lnTo>
                  <a:lnTo>
                    <a:pt x="7140" y="2173"/>
                  </a:lnTo>
                  <a:lnTo>
                    <a:pt x="4967" y="2173"/>
                  </a:lnTo>
                  <a:lnTo>
                    <a:pt x="3104" y="0"/>
                  </a:lnTo>
                  <a:lnTo>
                    <a:pt x="0" y="0"/>
                  </a:lnTo>
                  <a:lnTo>
                    <a:pt x="3104" y="3104"/>
                  </a:lnTo>
                  <a:lnTo>
                    <a:pt x="4967" y="5278"/>
                  </a:lnTo>
                  <a:lnTo>
                    <a:pt x="7140" y="7451"/>
                  </a:lnTo>
                  <a:lnTo>
                    <a:pt x="10245" y="9624"/>
                  </a:lnTo>
                  <a:lnTo>
                    <a:pt x="16454" y="10555"/>
                  </a:lnTo>
                  <a:lnTo>
                    <a:pt x="16454" y="7451"/>
                  </a:lnTo>
                  <a:lnTo>
                    <a:pt x="12418" y="7451"/>
                  </a:lnTo>
                  <a:close/>
                </a:path>
              </a:pathLst>
            </a:custGeom>
            <a:solidFill>
              <a:srgbClr val="D9D9D9"/>
            </a:solidFill>
            <a:ln w="3104" cap="flat">
              <a:noFill/>
              <a:prstDash val="solid"/>
              <a:miter/>
            </a:ln>
          </p:spPr>
          <p:txBody>
            <a:bodyPr rtlCol="0" anchor="ctr"/>
            <a:lstStyle/>
            <a:p>
              <a:endParaRPr lang="en-US"/>
            </a:p>
          </p:txBody>
        </p:sp>
        <p:sp>
          <p:nvSpPr>
            <p:cNvPr id="367" name="Freeform: Shape 366">
              <a:extLst>
                <a:ext uri="{FF2B5EF4-FFF2-40B4-BE49-F238E27FC236}">
                  <a16:creationId xmlns:a16="http://schemas.microsoft.com/office/drawing/2014/main" id="{049EEEBC-4EBA-4455-9058-56C1C541D27F}"/>
                </a:ext>
              </a:extLst>
            </p:cNvPr>
            <p:cNvSpPr/>
            <p:nvPr/>
          </p:nvSpPr>
          <p:spPr>
            <a:xfrm>
              <a:off x="2900127" y="5457796"/>
              <a:ext cx="55880" cy="37253"/>
            </a:xfrm>
            <a:custGeom>
              <a:avLst/>
              <a:gdLst>
                <a:gd name="connsiteX0" fmla="*/ 29182 w 55880"/>
                <a:gd name="connsiteY0" fmla="*/ 5278 h 37253"/>
                <a:gd name="connsiteX1" fmla="*/ 12418 w 55880"/>
                <a:gd name="connsiteY1" fmla="*/ 0 h 37253"/>
                <a:gd name="connsiteX2" fmla="*/ 10245 w 55880"/>
                <a:gd name="connsiteY2" fmla="*/ 1863 h 37253"/>
                <a:gd name="connsiteX3" fmla="*/ 8072 w 55880"/>
                <a:gd name="connsiteY3" fmla="*/ 1863 h 37253"/>
                <a:gd name="connsiteX4" fmla="*/ 8072 w 55880"/>
                <a:gd name="connsiteY4" fmla="*/ 3104 h 37253"/>
                <a:gd name="connsiteX5" fmla="*/ 7140 w 55880"/>
                <a:gd name="connsiteY5" fmla="*/ 3104 h 37253"/>
                <a:gd name="connsiteX6" fmla="*/ 3104 w 55880"/>
                <a:gd name="connsiteY6" fmla="*/ 5278 h 37253"/>
                <a:gd name="connsiteX7" fmla="*/ 3104 w 55880"/>
                <a:gd name="connsiteY7" fmla="*/ 18006 h 37253"/>
                <a:gd name="connsiteX8" fmla="*/ 3104 w 55880"/>
                <a:gd name="connsiteY8" fmla="*/ 27319 h 37253"/>
                <a:gd name="connsiteX9" fmla="*/ 0 w 55880"/>
                <a:gd name="connsiteY9" fmla="*/ 36943 h 37253"/>
                <a:gd name="connsiteX10" fmla="*/ 3104 w 55880"/>
                <a:gd name="connsiteY10" fmla="*/ 36943 h 37253"/>
                <a:gd name="connsiteX11" fmla="*/ 3104 w 55880"/>
                <a:gd name="connsiteY11" fmla="*/ 40047 h 37253"/>
                <a:gd name="connsiteX12" fmla="*/ 15522 w 55880"/>
                <a:gd name="connsiteY12" fmla="*/ 36943 h 37253"/>
                <a:gd name="connsiteX13" fmla="*/ 27009 w 55880"/>
                <a:gd name="connsiteY13" fmla="*/ 34770 h 37253"/>
                <a:gd name="connsiteX14" fmla="*/ 39427 w 55880"/>
                <a:gd name="connsiteY14" fmla="*/ 32597 h 37253"/>
                <a:gd name="connsiteX15" fmla="*/ 51844 w 55880"/>
                <a:gd name="connsiteY15" fmla="*/ 24215 h 37253"/>
                <a:gd name="connsiteX16" fmla="*/ 56191 w 55880"/>
                <a:gd name="connsiteY16" fmla="*/ 24215 h 37253"/>
                <a:gd name="connsiteX17" fmla="*/ 56191 w 55880"/>
                <a:gd name="connsiteY17" fmla="*/ 19868 h 37253"/>
                <a:gd name="connsiteX18" fmla="*/ 41600 w 55880"/>
                <a:gd name="connsiteY18" fmla="*/ 12418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880" h="37253">
                  <a:moveTo>
                    <a:pt x="29182" y="5278"/>
                  </a:moveTo>
                  <a:lnTo>
                    <a:pt x="12418" y="0"/>
                  </a:lnTo>
                  <a:lnTo>
                    <a:pt x="10245" y="1863"/>
                  </a:lnTo>
                  <a:lnTo>
                    <a:pt x="8072" y="1863"/>
                  </a:lnTo>
                  <a:lnTo>
                    <a:pt x="8072" y="3104"/>
                  </a:lnTo>
                  <a:lnTo>
                    <a:pt x="7140" y="3104"/>
                  </a:lnTo>
                  <a:lnTo>
                    <a:pt x="3104" y="5278"/>
                  </a:lnTo>
                  <a:lnTo>
                    <a:pt x="3104" y="18006"/>
                  </a:lnTo>
                  <a:lnTo>
                    <a:pt x="3104" y="27319"/>
                  </a:lnTo>
                  <a:lnTo>
                    <a:pt x="0" y="36943"/>
                  </a:lnTo>
                  <a:lnTo>
                    <a:pt x="3104" y="36943"/>
                  </a:lnTo>
                  <a:lnTo>
                    <a:pt x="3104" y="40047"/>
                  </a:lnTo>
                  <a:lnTo>
                    <a:pt x="15522" y="36943"/>
                  </a:lnTo>
                  <a:lnTo>
                    <a:pt x="27009" y="34770"/>
                  </a:lnTo>
                  <a:lnTo>
                    <a:pt x="39427" y="32597"/>
                  </a:lnTo>
                  <a:lnTo>
                    <a:pt x="51844" y="24215"/>
                  </a:lnTo>
                  <a:lnTo>
                    <a:pt x="56191" y="24215"/>
                  </a:lnTo>
                  <a:lnTo>
                    <a:pt x="56191" y="19868"/>
                  </a:lnTo>
                  <a:lnTo>
                    <a:pt x="41600" y="12418"/>
                  </a:lnTo>
                  <a:close/>
                </a:path>
              </a:pathLst>
            </a:custGeom>
            <a:solidFill>
              <a:srgbClr val="D9D9D9"/>
            </a:solidFill>
            <a:ln w="3104" cap="flat">
              <a:noFill/>
              <a:prstDash val="solid"/>
              <a:miter/>
            </a:ln>
          </p:spPr>
          <p:txBody>
            <a:bodyPr rtlCol="0" anchor="ctr"/>
            <a:lstStyle/>
            <a:p>
              <a:endParaRPr lang="en-US"/>
            </a:p>
          </p:txBody>
        </p:sp>
        <p:sp>
          <p:nvSpPr>
            <p:cNvPr id="368" name="Freeform: Shape 367">
              <a:extLst>
                <a:ext uri="{FF2B5EF4-FFF2-40B4-BE49-F238E27FC236}">
                  <a16:creationId xmlns:a16="http://schemas.microsoft.com/office/drawing/2014/main" id="{8266B939-ED73-42A0-ADBB-6D578EA2D880}"/>
                </a:ext>
              </a:extLst>
            </p:cNvPr>
            <p:cNvSpPr/>
            <p:nvPr/>
          </p:nvSpPr>
          <p:spPr>
            <a:xfrm>
              <a:off x="6488880" y="5710498"/>
              <a:ext cx="301132" cy="207999"/>
            </a:xfrm>
            <a:custGeom>
              <a:avLst/>
              <a:gdLst>
                <a:gd name="connsiteX0" fmla="*/ 284368 w 301132"/>
                <a:gd name="connsiteY0" fmla="*/ 210793 h 207998"/>
                <a:gd name="connsiteX1" fmla="*/ 294613 w 301132"/>
                <a:gd name="connsiteY1" fmla="*/ 207378 h 207998"/>
                <a:gd name="connsiteX2" fmla="*/ 297718 w 301132"/>
                <a:gd name="connsiteY2" fmla="*/ 205515 h 207998"/>
                <a:gd name="connsiteX3" fmla="*/ 299891 w 301132"/>
                <a:gd name="connsiteY3" fmla="*/ 205515 h 207998"/>
                <a:gd name="connsiteX4" fmla="*/ 302064 w 301132"/>
                <a:gd name="connsiteY4" fmla="*/ 203342 h 207998"/>
                <a:gd name="connsiteX5" fmla="*/ 303926 w 301132"/>
                <a:gd name="connsiteY5" fmla="*/ 203342 h 207998"/>
                <a:gd name="connsiteX6" fmla="*/ 287473 w 301132"/>
                <a:gd name="connsiteY6" fmla="*/ 195891 h 207998"/>
                <a:gd name="connsiteX7" fmla="*/ 269777 w 301132"/>
                <a:gd name="connsiteY7" fmla="*/ 186267 h 207998"/>
                <a:gd name="connsiteX8" fmla="*/ 250840 w 301132"/>
                <a:gd name="connsiteY8" fmla="*/ 178817 h 207998"/>
                <a:gd name="connsiteX9" fmla="*/ 234387 w 301132"/>
                <a:gd name="connsiteY9" fmla="*/ 173539 h 207998"/>
                <a:gd name="connsiteX10" fmla="*/ 226936 w 301132"/>
                <a:gd name="connsiteY10" fmla="*/ 175712 h 207998"/>
                <a:gd name="connsiteX11" fmla="*/ 219796 w 301132"/>
                <a:gd name="connsiteY11" fmla="*/ 178817 h 207998"/>
                <a:gd name="connsiteX12" fmla="*/ 211413 w 301132"/>
                <a:gd name="connsiteY12" fmla="*/ 183163 h 207998"/>
                <a:gd name="connsiteX13" fmla="*/ 199927 w 301132"/>
                <a:gd name="connsiteY13" fmla="*/ 183163 h 207998"/>
                <a:gd name="connsiteX14" fmla="*/ 190614 w 301132"/>
                <a:gd name="connsiteY14" fmla="*/ 177886 h 207998"/>
                <a:gd name="connsiteX15" fmla="*/ 184094 w 301132"/>
                <a:gd name="connsiteY15" fmla="*/ 171366 h 207998"/>
                <a:gd name="connsiteX16" fmla="*/ 174781 w 301132"/>
                <a:gd name="connsiteY16" fmla="*/ 168262 h 207998"/>
                <a:gd name="connsiteX17" fmla="*/ 160190 w 301132"/>
                <a:gd name="connsiteY17" fmla="*/ 166089 h 207998"/>
                <a:gd name="connsiteX18" fmla="*/ 160190 w 301132"/>
                <a:gd name="connsiteY18" fmla="*/ 144047 h 207998"/>
                <a:gd name="connsiteX19" fmla="*/ 163294 w 301132"/>
                <a:gd name="connsiteY19" fmla="*/ 126041 h 207998"/>
                <a:gd name="connsiteX20" fmla="*/ 145599 w 301132"/>
                <a:gd name="connsiteY20" fmla="*/ 111140 h 207998"/>
                <a:gd name="connsiteX21" fmla="*/ 133181 w 301132"/>
                <a:gd name="connsiteY21" fmla="*/ 92202 h 207998"/>
                <a:gd name="connsiteX22" fmla="*/ 121695 w 301132"/>
                <a:gd name="connsiteY22" fmla="*/ 76370 h 207998"/>
                <a:gd name="connsiteX23" fmla="*/ 109277 w 301132"/>
                <a:gd name="connsiteY23" fmla="*/ 61468 h 207998"/>
                <a:gd name="connsiteX24" fmla="*/ 101826 w 301132"/>
                <a:gd name="connsiteY24" fmla="*/ 54018 h 207998"/>
                <a:gd name="connsiteX25" fmla="*/ 99964 w 301132"/>
                <a:gd name="connsiteY25" fmla="*/ 54018 h 207998"/>
                <a:gd name="connsiteX26" fmla="*/ 99964 w 301132"/>
                <a:gd name="connsiteY26" fmla="*/ 51844 h 207998"/>
                <a:gd name="connsiteX27" fmla="*/ 94686 w 301132"/>
                <a:gd name="connsiteY27" fmla="*/ 47809 h 207998"/>
                <a:gd name="connsiteX28" fmla="*/ 76991 w 301132"/>
                <a:gd name="connsiteY28" fmla="*/ 39116 h 207998"/>
                <a:gd name="connsiteX29" fmla="*/ 62400 w 301132"/>
                <a:gd name="connsiteY29" fmla="*/ 29803 h 207998"/>
                <a:gd name="connsiteX30" fmla="*/ 47809 w 301132"/>
                <a:gd name="connsiteY30" fmla="*/ 20179 h 207998"/>
                <a:gd name="connsiteX31" fmla="*/ 34149 w 301132"/>
                <a:gd name="connsiteY31" fmla="*/ 4346 h 207998"/>
                <a:gd name="connsiteX32" fmla="*/ 0 w 301132"/>
                <a:gd name="connsiteY32" fmla="*/ 0 h 207998"/>
                <a:gd name="connsiteX33" fmla="*/ 4967 w 301132"/>
                <a:gd name="connsiteY33" fmla="*/ 17075 h 207998"/>
                <a:gd name="connsiteX34" fmla="*/ 16454 w 301132"/>
                <a:gd name="connsiteY34" fmla="*/ 27630 h 207998"/>
                <a:gd name="connsiteX35" fmla="*/ 29182 w 301132"/>
                <a:gd name="connsiteY35" fmla="*/ 39116 h 207998"/>
                <a:gd name="connsiteX36" fmla="*/ 40358 w 301132"/>
                <a:gd name="connsiteY36" fmla="*/ 47809 h 207998"/>
                <a:gd name="connsiteX37" fmla="*/ 50913 w 301132"/>
                <a:gd name="connsiteY37" fmla="*/ 61468 h 207998"/>
                <a:gd name="connsiteX38" fmla="*/ 62400 w 301132"/>
                <a:gd name="connsiteY38" fmla="*/ 77301 h 207998"/>
                <a:gd name="connsiteX39" fmla="*/ 72644 w 301132"/>
                <a:gd name="connsiteY39" fmla="*/ 98411 h 207998"/>
                <a:gd name="connsiteX40" fmla="*/ 85373 w 301132"/>
                <a:gd name="connsiteY40" fmla="*/ 118590 h 207998"/>
                <a:gd name="connsiteX41" fmla="*/ 97790 w 301132"/>
                <a:gd name="connsiteY41" fmla="*/ 136596 h 207998"/>
                <a:gd name="connsiteX42" fmla="*/ 114555 w 301132"/>
                <a:gd name="connsiteY42" fmla="*/ 153671 h 207998"/>
                <a:gd name="connsiteX43" fmla="*/ 133181 w 301132"/>
                <a:gd name="connsiteY43" fmla="*/ 164226 h 207998"/>
                <a:gd name="connsiteX44" fmla="*/ 155223 w 301132"/>
                <a:gd name="connsiteY44" fmla="*/ 170435 h 207998"/>
                <a:gd name="connsiteX45" fmla="*/ 153050 w 301132"/>
                <a:gd name="connsiteY45" fmla="*/ 173539 h 207998"/>
                <a:gd name="connsiteX46" fmla="*/ 150877 w 301132"/>
                <a:gd name="connsiteY46" fmla="*/ 175712 h 207998"/>
                <a:gd name="connsiteX47" fmla="*/ 147772 w 301132"/>
                <a:gd name="connsiteY47" fmla="*/ 178817 h 207998"/>
                <a:gd name="connsiteX48" fmla="*/ 155223 w 301132"/>
                <a:gd name="connsiteY48" fmla="*/ 183163 h 207998"/>
                <a:gd name="connsiteX49" fmla="*/ 170745 w 301132"/>
                <a:gd name="connsiteY49" fmla="*/ 190614 h 207998"/>
                <a:gd name="connsiteX50" fmla="*/ 190614 w 301132"/>
                <a:gd name="connsiteY50" fmla="*/ 195891 h 207998"/>
                <a:gd name="connsiteX51" fmla="*/ 216691 w 301132"/>
                <a:gd name="connsiteY51" fmla="*/ 201169 h 207998"/>
                <a:gd name="connsiteX52" fmla="*/ 240595 w 301132"/>
                <a:gd name="connsiteY52" fmla="*/ 207378 h 207998"/>
                <a:gd name="connsiteX53" fmla="*/ 263569 w 301132"/>
                <a:gd name="connsiteY53" fmla="*/ 210793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01132" h="207998">
                  <a:moveTo>
                    <a:pt x="284368" y="210793"/>
                  </a:moveTo>
                  <a:lnTo>
                    <a:pt x="294613" y="207378"/>
                  </a:lnTo>
                  <a:lnTo>
                    <a:pt x="297718" y="205515"/>
                  </a:lnTo>
                  <a:lnTo>
                    <a:pt x="299891" y="205515"/>
                  </a:lnTo>
                  <a:lnTo>
                    <a:pt x="302064" y="203342"/>
                  </a:lnTo>
                  <a:lnTo>
                    <a:pt x="303926" y="203342"/>
                  </a:lnTo>
                  <a:lnTo>
                    <a:pt x="287473" y="195891"/>
                  </a:lnTo>
                  <a:lnTo>
                    <a:pt x="269777" y="186267"/>
                  </a:lnTo>
                  <a:lnTo>
                    <a:pt x="250840" y="178817"/>
                  </a:lnTo>
                  <a:lnTo>
                    <a:pt x="234387" y="173539"/>
                  </a:lnTo>
                  <a:lnTo>
                    <a:pt x="226936" y="175712"/>
                  </a:lnTo>
                  <a:lnTo>
                    <a:pt x="219796" y="178817"/>
                  </a:lnTo>
                  <a:lnTo>
                    <a:pt x="211413" y="183163"/>
                  </a:lnTo>
                  <a:lnTo>
                    <a:pt x="199927" y="183163"/>
                  </a:lnTo>
                  <a:lnTo>
                    <a:pt x="190614" y="177886"/>
                  </a:lnTo>
                  <a:lnTo>
                    <a:pt x="184094" y="171366"/>
                  </a:lnTo>
                  <a:lnTo>
                    <a:pt x="174781" y="168262"/>
                  </a:lnTo>
                  <a:lnTo>
                    <a:pt x="160190" y="166089"/>
                  </a:lnTo>
                  <a:lnTo>
                    <a:pt x="160190" y="144047"/>
                  </a:lnTo>
                  <a:lnTo>
                    <a:pt x="163294" y="126041"/>
                  </a:lnTo>
                  <a:lnTo>
                    <a:pt x="145599" y="111140"/>
                  </a:lnTo>
                  <a:lnTo>
                    <a:pt x="133181" y="92202"/>
                  </a:lnTo>
                  <a:lnTo>
                    <a:pt x="121695" y="76370"/>
                  </a:lnTo>
                  <a:lnTo>
                    <a:pt x="109277" y="61468"/>
                  </a:lnTo>
                  <a:lnTo>
                    <a:pt x="101826" y="54018"/>
                  </a:lnTo>
                  <a:lnTo>
                    <a:pt x="99964" y="54018"/>
                  </a:lnTo>
                  <a:lnTo>
                    <a:pt x="99964" y="51844"/>
                  </a:lnTo>
                  <a:lnTo>
                    <a:pt x="94686" y="47809"/>
                  </a:lnTo>
                  <a:lnTo>
                    <a:pt x="76991" y="39116"/>
                  </a:lnTo>
                  <a:lnTo>
                    <a:pt x="62400" y="29803"/>
                  </a:lnTo>
                  <a:lnTo>
                    <a:pt x="47809" y="20179"/>
                  </a:lnTo>
                  <a:lnTo>
                    <a:pt x="34149" y="4346"/>
                  </a:lnTo>
                  <a:lnTo>
                    <a:pt x="0" y="0"/>
                  </a:lnTo>
                  <a:lnTo>
                    <a:pt x="4967" y="17075"/>
                  </a:lnTo>
                  <a:lnTo>
                    <a:pt x="16454" y="27630"/>
                  </a:lnTo>
                  <a:lnTo>
                    <a:pt x="29182" y="39116"/>
                  </a:lnTo>
                  <a:lnTo>
                    <a:pt x="40358" y="47809"/>
                  </a:lnTo>
                  <a:lnTo>
                    <a:pt x="50913" y="61468"/>
                  </a:lnTo>
                  <a:lnTo>
                    <a:pt x="62400" y="77301"/>
                  </a:lnTo>
                  <a:lnTo>
                    <a:pt x="72644" y="98411"/>
                  </a:lnTo>
                  <a:lnTo>
                    <a:pt x="85373" y="118590"/>
                  </a:lnTo>
                  <a:lnTo>
                    <a:pt x="97790" y="136596"/>
                  </a:lnTo>
                  <a:lnTo>
                    <a:pt x="114555" y="153671"/>
                  </a:lnTo>
                  <a:lnTo>
                    <a:pt x="133181" y="164226"/>
                  </a:lnTo>
                  <a:lnTo>
                    <a:pt x="155223" y="170435"/>
                  </a:lnTo>
                  <a:lnTo>
                    <a:pt x="153050" y="173539"/>
                  </a:lnTo>
                  <a:lnTo>
                    <a:pt x="150877" y="175712"/>
                  </a:lnTo>
                  <a:lnTo>
                    <a:pt x="147772" y="178817"/>
                  </a:lnTo>
                  <a:lnTo>
                    <a:pt x="155223" y="183163"/>
                  </a:lnTo>
                  <a:lnTo>
                    <a:pt x="170745" y="190614"/>
                  </a:lnTo>
                  <a:lnTo>
                    <a:pt x="190614" y="195891"/>
                  </a:lnTo>
                  <a:lnTo>
                    <a:pt x="216691" y="201169"/>
                  </a:lnTo>
                  <a:lnTo>
                    <a:pt x="240595" y="207378"/>
                  </a:lnTo>
                  <a:lnTo>
                    <a:pt x="263569" y="210793"/>
                  </a:lnTo>
                  <a:close/>
                </a:path>
              </a:pathLst>
            </a:custGeom>
            <a:solidFill>
              <a:srgbClr val="D9D9D9"/>
            </a:solidFill>
            <a:ln w="3104" cap="flat">
              <a:noFill/>
              <a:prstDash val="solid"/>
              <a:miter/>
            </a:ln>
          </p:spPr>
          <p:txBody>
            <a:bodyPr rtlCol="0" anchor="ctr"/>
            <a:lstStyle/>
            <a:p>
              <a:endParaRPr lang="en-US"/>
            </a:p>
          </p:txBody>
        </p:sp>
        <p:sp>
          <p:nvSpPr>
            <p:cNvPr id="369" name="Freeform: Shape 368">
              <a:extLst>
                <a:ext uri="{FF2B5EF4-FFF2-40B4-BE49-F238E27FC236}">
                  <a16:creationId xmlns:a16="http://schemas.microsoft.com/office/drawing/2014/main" id="{E9FEA28E-49A4-4081-B7D5-400AA47F4CDF}"/>
                </a:ext>
              </a:extLst>
            </p:cNvPr>
            <p:cNvSpPr/>
            <p:nvPr/>
          </p:nvSpPr>
          <p:spPr>
            <a:xfrm>
              <a:off x="7403453" y="5901112"/>
              <a:ext cx="24836" cy="21731"/>
            </a:xfrm>
            <a:custGeom>
              <a:avLst/>
              <a:gdLst>
                <a:gd name="connsiteX0" fmla="*/ 26078 w 24835"/>
                <a:gd name="connsiteY0" fmla="*/ 24215 h 21731"/>
                <a:gd name="connsiteX1" fmla="*/ 21731 w 24835"/>
                <a:gd name="connsiteY1" fmla="*/ 18006 h 21731"/>
                <a:gd name="connsiteX2" fmla="*/ 19869 w 24835"/>
                <a:gd name="connsiteY2" fmla="*/ 12728 h 21731"/>
                <a:gd name="connsiteX3" fmla="*/ 16454 w 24835"/>
                <a:gd name="connsiteY3" fmla="*/ 9624 h 21731"/>
                <a:gd name="connsiteX4" fmla="*/ 11487 w 24835"/>
                <a:gd name="connsiteY4" fmla="*/ 5278 h 21731"/>
                <a:gd name="connsiteX5" fmla="*/ 7140 w 24835"/>
                <a:gd name="connsiteY5" fmla="*/ 3104 h 21731"/>
                <a:gd name="connsiteX6" fmla="*/ 0 w 24835"/>
                <a:gd name="connsiteY6" fmla="*/ 0 h 21731"/>
                <a:gd name="connsiteX7" fmla="*/ 4036 w 24835"/>
                <a:gd name="connsiteY7" fmla="*/ 7451 h 21731"/>
                <a:gd name="connsiteX8" fmla="*/ 7140 w 24835"/>
                <a:gd name="connsiteY8" fmla="*/ 12728 h 21731"/>
                <a:gd name="connsiteX9" fmla="*/ 11487 w 24835"/>
                <a:gd name="connsiteY9" fmla="*/ 16764 h 21731"/>
                <a:gd name="connsiteX10" fmla="*/ 16454 w 24835"/>
                <a:gd name="connsiteY10" fmla="*/ 20179 h 21731"/>
                <a:gd name="connsiteX11" fmla="*/ 19869 w 24835"/>
                <a:gd name="connsiteY11"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835" h="21731">
                  <a:moveTo>
                    <a:pt x="26078" y="24215"/>
                  </a:moveTo>
                  <a:lnTo>
                    <a:pt x="21731" y="18006"/>
                  </a:lnTo>
                  <a:lnTo>
                    <a:pt x="19869" y="12728"/>
                  </a:lnTo>
                  <a:lnTo>
                    <a:pt x="16454" y="9624"/>
                  </a:lnTo>
                  <a:lnTo>
                    <a:pt x="11487" y="5278"/>
                  </a:lnTo>
                  <a:lnTo>
                    <a:pt x="7140" y="3104"/>
                  </a:lnTo>
                  <a:lnTo>
                    <a:pt x="0" y="0"/>
                  </a:lnTo>
                  <a:lnTo>
                    <a:pt x="4036" y="7451"/>
                  </a:lnTo>
                  <a:lnTo>
                    <a:pt x="7140" y="12728"/>
                  </a:lnTo>
                  <a:lnTo>
                    <a:pt x="11487" y="16764"/>
                  </a:lnTo>
                  <a:lnTo>
                    <a:pt x="16454" y="20179"/>
                  </a:lnTo>
                  <a:lnTo>
                    <a:pt x="19869" y="24215"/>
                  </a:lnTo>
                  <a:close/>
                </a:path>
              </a:pathLst>
            </a:custGeom>
            <a:solidFill>
              <a:srgbClr val="D9D9D9"/>
            </a:solidFill>
            <a:ln w="3104" cap="flat">
              <a:noFill/>
              <a:prstDash val="solid"/>
              <a:miter/>
            </a:ln>
          </p:spPr>
          <p:txBody>
            <a:bodyPr rtlCol="0" anchor="ctr"/>
            <a:lstStyle/>
            <a:p>
              <a:endParaRPr lang="en-US"/>
            </a:p>
          </p:txBody>
        </p:sp>
        <p:sp>
          <p:nvSpPr>
            <p:cNvPr id="370" name="Freeform: Shape 369">
              <a:extLst>
                <a:ext uri="{FF2B5EF4-FFF2-40B4-BE49-F238E27FC236}">
                  <a16:creationId xmlns:a16="http://schemas.microsoft.com/office/drawing/2014/main" id="{17FA261C-3549-4D16-A9CD-CDF4E57F20C9}"/>
                </a:ext>
              </a:extLst>
            </p:cNvPr>
            <p:cNvSpPr/>
            <p:nvPr/>
          </p:nvSpPr>
          <p:spPr>
            <a:xfrm>
              <a:off x="7568921" y="6290411"/>
              <a:ext cx="93134" cy="145910"/>
            </a:xfrm>
            <a:custGeom>
              <a:avLst/>
              <a:gdLst>
                <a:gd name="connsiteX0" fmla="*/ 89719 w 93133"/>
                <a:gd name="connsiteY0" fmla="*/ 63641 h 145909"/>
                <a:gd name="connsiteX1" fmla="*/ 87546 w 93133"/>
                <a:gd name="connsiteY1" fmla="*/ 66746 h 145909"/>
                <a:gd name="connsiteX2" fmla="*/ 83510 w 93133"/>
                <a:gd name="connsiteY2" fmla="*/ 69850 h 145909"/>
                <a:gd name="connsiteX3" fmla="*/ 80406 w 93133"/>
                <a:gd name="connsiteY3" fmla="*/ 69850 h 145909"/>
                <a:gd name="connsiteX4" fmla="*/ 78232 w 93133"/>
                <a:gd name="connsiteY4" fmla="*/ 69850 h 145909"/>
                <a:gd name="connsiteX5" fmla="*/ 75128 w 93133"/>
                <a:gd name="connsiteY5" fmla="*/ 69850 h 145909"/>
                <a:gd name="connsiteX6" fmla="*/ 68919 w 93133"/>
                <a:gd name="connsiteY6" fmla="*/ 69850 h 145909"/>
                <a:gd name="connsiteX7" fmla="*/ 63641 w 93133"/>
                <a:gd name="connsiteY7" fmla="*/ 69850 h 145909"/>
                <a:gd name="connsiteX8" fmla="*/ 53086 w 93133"/>
                <a:gd name="connsiteY8" fmla="*/ 48740 h 145909"/>
                <a:gd name="connsiteX9" fmla="*/ 38495 w 93133"/>
                <a:gd name="connsiteY9" fmla="*/ 31976 h 145909"/>
                <a:gd name="connsiteX10" fmla="*/ 23904 w 93133"/>
                <a:gd name="connsiteY10" fmla="*/ 17075 h 145909"/>
                <a:gd name="connsiteX11" fmla="*/ 7451 w 93133"/>
                <a:gd name="connsiteY11" fmla="*/ 0 h 145909"/>
                <a:gd name="connsiteX12" fmla="*/ 0 w 93133"/>
                <a:gd name="connsiteY12" fmla="*/ 0 h 145909"/>
                <a:gd name="connsiteX13" fmla="*/ 4346 w 93133"/>
                <a:gd name="connsiteY13" fmla="*/ 11797 h 145909"/>
                <a:gd name="connsiteX14" fmla="*/ 9313 w 93133"/>
                <a:gd name="connsiteY14" fmla="*/ 26388 h 145909"/>
                <a:gd name="connsiteX15" fmla="*/ 17695 w 93133"/>
                <a:gd name="connsiteY15" fmla="*/ 42531 h 145909"/>
                <a:gd name="connsiteX16" fmla="*/ 29182 w 93133"/>
                <a:gd name="connsiteY16" fmla="*/ 61468 h 145909"/>
                <a:gd name="connsiteX17" fmla="*/ 36633 w 93133"/>
                <a:gd name="connsiteY17" fmla="*/ 74196 h 145909"/>
                <a:gd name="connsiteX18" fmla="*/ 43773 w 93133"/>
                <a:gd name="connsiteY18" fmla="*/ 81647 h 145909"/>
                <a:gd name="connsiteX19" fmla="*/ 38495 w 93133"/>
                <a:gd name="connsiteY19" fmla="*/ 86925 h 145909"/>
                <a:gd name="connsiteX20" fmla="*/ 32286 w 93133"/>
                <a:gd name="connsiteY20" fmla="*/ 92202 h 145909"/>
                <a:gd name="connsiteX21" fmla="*/ 27319 w 93133"/>
                <a:gd name="connsiteY21" fmla="*/ 96238 h 145909"/>
                <a:gd name="connsiteX22" fmla="*/ 23904 w 93133"/>
                <a:gd name="connsiteY22" fmla="*/ 101826 h 145909"/>
                <a:gd name="connsiteX23" fmla="*/ 22042 w 93133"/>
                <a:gd name="connsiteY23" fmla="*/ 103689 h 145909"/>
                <a:gd name="connsiteX24" fmla="*/ 22042 w 93133"/>
                <a:gd name="connsiteY24" fmla="*/ 105862 h 145909"/>
                <a:gd name="connsiteX25" fmla="*/ 23904 w 93133"/>
                <a:gd name="connsiteY25" fmla="*/ 107104 h 145909"/>
                <a:gd name="connsiteX26" fmla="*/ 27319 w 93133"/>
                <a:gd name="connsiteY26" fmla="*/ 108966 h 145909"/>
                <a:gd name="connsiteX27" fmla="*/ 31355 w 93133"/>
                <a:gd name="connsiteY27" fmla="*/ 111140 h 145909"/>
                <a:gd name="connsiteX28" fmla="*/ 34459 w 93133"/>
                <a:gd name="connsiteY28" fmla="*/ 113313 h 145909"/>
                <a:gd name="connsiteX29" fmla="*/ 38495 w 93133"/>
                <a:gd name="connsiteY29" fmla="*/ 114244 h 145909"/>
                <a:gd name="connsiteX30" fmla="*/ 41910 w 93133"/>
                <a:gd name="connsiteY30" fmla="*/ 116417 h 145909"/>
                <a:gd name="connsiteX31" fmla="*/ 43773 w 93133"/>
                <a:gd name="connsiteY31" fmla="*/ 118590 h 145909"/>
                <a:gd name="connsiteX32" fmla="*/ 43773 w 93133"/>
                <a:gd name="connsiteY32" fmla="*/ 121695 h 145909"/>
                <a:gd name="connsiteX33" fmla="*/ 43773 w 93133"/>
                <a:gd name="connsiteY33" fmla="*/ 126041 h 145909"/>
                <a:gd name="connsiteX34" fmla="*/ 41910 w 93133"/>
                <a:gd name="connsiteY34" fmla="*/ 129145 h 145909"/>
                <a:gd name="connsiteX35" fmla="*/ 41910 w 93133"/>
                <a:gd name="connsiteY35" fmla="*/ 135665 h 145909"/>
                <a:gd name="connsiteX36" fmla="*/ 41910 w 93133"/>
                <a:gd name="connsiteY36" fmla="*/ 138769 h 145909"/>
                <a:gd name="connsiteX37" fmla="*/ 43773 w 93133"/>
                <a:gd name="connsiteY37" fmla="*/ 142805 h 145909"/>
                <a:gd name="connsiteX38" fmla="*/ 43773 w 93133"/>
                <a:gd name="connsiteY38" fmla="*/ 148083 h 145909"/>
                <a:gd name="connsiteX39" fmla="*/ 54328 w 93133"/>
                <a:gd name="connsiteY39" fmla="*/ 136596 h 145909"/>
                <a:gd name="connsiteX40" fmla="*/ 63641 w 93133"/>
                <a:gd name="connsiteY40" fmla="*/ 126041 h 145909"/>
                <a:gd name="connsiteX41" fmla="*/ 75128 w 93133"/>
                <a:gd name="connsiteY41" fmla="*/ 114244 h 145909"/>
                <a:gd name="connsiteX42" fmla="*/ 75128 w 93133"/>
                <a:gd name="connsiteY42" fmla="*/ 101826 h 145909"/>
                <a:gd name="connsiteX43" fmla="*/ 87546 w 93133"/>
                <a:gd name="connsiteY43" fmla="*/ 101826 h 145909"/>
                <a:gd name="connsiteX44" fmla="*/ 89719 w 93133"/>
                <a:gd name="connsiteY44" fmla="*/ 98411 h 145909"/>
                <a:gd name="connsiteX45" fmla="*/ 90650 w 93133"/>
                <a:gd name="connsiteY45" fmla="*/ 92202 h 145909"/>
                <a:gd name="connsiteX46" fmla="*/ 92823 w 93133"/>
                <a:gd name="connsiteY46" fmla="*/ 86925 h 145909"/>
                <a:gd name="connsiteX47" fmla="*/ 94996 w 93133"/>
                <a:gd name="connsiteY47" fmla="*/ 81647 h 145909"/>
                <a:gd name="connsiteX48" fmla="*/ 94996 w 93133"/>
                <a:gd name="connsiteY48" fmla="*/ 57122 h 145909"/>
                <a:gd name="connsiteX49" fmla="*/ 90650 w 93133"/>
                <a:gd name="connsiteY49" fmla="*/ 57122 h 145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3133" h="145909">
                  <a:moveTo>
                    <a:pt x="89719" y="63641"/>
                  </a:moveTo>
                  <a:lnTo>
                    <a:pt x="87546" y="66746"/>
                  </a:lnTo>
                  <a:lnTo>
                    <a:pt x="83510" y="69850"/>
                  </a:lnTo>
                  <a:lnTo>
                    <a:pt x="80406" y="69850"/>
                  </a:lnTo>
                  <a:lnTo>
                    <a:pt x="78232" y="69850"/>
                  </a:lnTo>
                  <a:lnTo>
                    <a:pt x="75128" y="69850"/>
                  </a:lnTo>
                  <a:lnTo>
                    <a:pt x="68919" y="69850"/>
                  </a:lnTo>
                  <a:lnTo>
                    <a:pt x="63641" y="69850"/>
                  </a:lnTo>
                  <a:lnTo>
                    <a:pt x="53086" y="48740"/>
                  </a:lnTo>
                  <a:lnTo>
                    <a:pt x="38495" y="31976"/>
                  </a:lnTo>
                  <a:lnTo>
                    <a:pt x="23904" y="17075"/>
                  </a:lnTo>
                  <a:lnTo>
                    <a:pt x="7451" y="0"/>
                  </a:lnTo>
                  <a:lnTo>
                    <a:pt x="0" y="0"/>
                  </a:lnTo>
                  <a:lnTo>
                    <a:pt x="4346" y="11797"/>
                  </a:lnTo>
                  <a:lnTo>
                    <a:pt x="9313" y="26388"/>
                  </a:lnTo>
                  <a:lnTo>
                    <a:pt x="17695" y="42531"/>
                  </a:lnTo>
                  <a:lnTo>
                    <a:pt x="29182" y="61468"/>
                  </a:lnTo>
                  <a:lnTo>
                    <a:pt x="36633" y="74196"/>
                  </a:lnTo>
                  <a:lnTo>
                    <a:pt x="43773" y="81647"/>
                  </a:lnTo>
                  <a:lnTo>
                    <a:pt x="38495" y="86925"/>
                  </a:lnTo>
                  <a:lnTo>
                    <a:pt x="32286" y="92202"/>
                  </a:lnTo>
                  <a:lnTo>
                    <a:pt x="27319" y="96238"/>
                  </a:lnTo>
                  <a:lnTo>
                    <a:pt x="23904" y="101826"/>
                  </a:lnTo>
                  <a:lnTo>
                    <a:pt x="22042" y="103689"/>
                  </a:lnTo>
                  <a:lnTo>
                    <a:pt x="22042" y="105862"/>
                  </a:lnTo>
                  <a:lnTo>
                    <a:pt x="23904" y="107104"/>
                  </a:lnTo>
                  <a:lnTo>
                    <a:pt x="27319" y="108966"/>
                  </a:lnTo>
                  <a:lnTo>
                    <a:pt x="31355" y="111140"/>
                  </a:lnTo>
                  <a:lnTo>
                    <a:pt x="34459" y="113313"/>
                  </a:lnTo>
                  <a:lnTo>
                    <a:pt x="38495" y="114244"/>
                  </a:lnTo>
                  <a:lnTo>
                    <a:pt x="41910" y="116417"/>
                  </a:lnTo>
                  <a:lnTo>
                    <a:pt x="43773" y="118590"/>
                  </a:lnTo>
                  <a:lnTo>
                    <a:pt x="43773" y="121695"/>
                  </a:lnTo>
                  <a:lnTo>
                    <a:pt x="43773" y="126041"/>
                  </a:lnTo>
                  <a:lnTo>
                    <a:pt x="41910" y="129145"/>
                  </a:lnTo>
                  <a:lnTo>
                    <a:pt x="41910" y="135665"/>
                  </a:lnTo>
                  <a:lnTo>
                    <a:pt x="41910" y="138769"/>
                  </a:lnTo>
                  <a:lnTo>
                    <a:pt x="43773" y="142805"/>
                  </a:lnTo>
                  <a:lnTo>
                    <a:pt x="43773" y="148083"/>
                  </a:lnTo>
                  <a:lnTo>
                    <a:pt x="54328" y="136596"/>
                  </a:lnTo>
                  <a:lnTo>
                    <a:pt x="63641" y="126041"/>
                  </a:lnTo>
                  <a:lnTo>
                    <a:pt x="75128" y="114244"/>
                  </a:lnTo>
                  <a:lnTo>
                    <a:pt x="75128" y="101826"/>
                  </a:lnTo>
                  <a:lnTo>
                    <a:pt x="87546" y="101826"/>
                  </a:lnTo>
                  <a:lnTo>
                    <a:pt x="89719" y="98411"/>
                  </a:lnTo>
                  <a:lnTo>
                    <a:pt x="90650" y="92202"/>
                  </a:lnTo>
                  <a:lnTo>
                    <a:pt x="92823" y="86925"/>
                  </a:lnTo>
                  <a:lnTo>
                    <a:pt x="94996" y="81647"/>
                  </a:lnTo>
                  <a:lnTo>
                    <a:pt x="94996" y="57122"/>
                  </a:lnTo>
                  <a:lnTo>
                    <a:pt x="90650" y="57122"/>
                  </a:lnTo>
                  <a:close/>
                </a:path>
              </a:pathLst>
            </a:custGeom>
            <a:solidFill>
              <a:srgbClr val="D9D9D9"/>
            </a:solidFill>
            <a:ln w="3104" cap="flat">
              <a:noFill/>
              <a:prstDash val="solid"/>
              <a:miter/>
            </a:ln>
          </p:spPr>
          <p:txBody>
            <a:bodyPr rtlCol="0" anchor="ctr"/>
            <a:lstStyle/>
            <a:p>
              <a:endParaRPr lang="en-US"/>
            </a:p>
          </p:txBody>
        </p:sp>
        <p:sp>
          <p:nvSpPr>
            <p:cNvPr id="371" name="Freeform: Shape 370">
              <a:extLst>
                <a:ext uri="{FF2B5EF4-FFF2-40B4-BE49-F238E27FC236}">
                  <a16:creationId xmlns:a16="http://schemas.microsoft.com/office/drawing/2014/main" id="{6853853A-C424-4B5F-AF34-37F1806D18D6}"/>
                </a:ext>
              </a:extLst>
            </p:cNvPr>
            <p:cNvSpPr/>
            <p:nvPr/>
          </p:nvSpPr>
          <p:spPr>
            <a:xfrm>
              <a:off x="7483548" y="6426076"/>
              <a:ext cx="117969" cy="136596"/>
            </a:xfrm>
            <a:custGeom>
              <a:avLst/>
              <a:gdLst>
                <a:gd name="connsiteX0" fmla="*/ 116728 w 117969"/>
                <a:gd name="connsiteY0" fmla="*/ 7140 h 136596"/>
                <a:gd name="connsiteX1" fmla="*/ 116728 w 117969"/>
                <a:gd name="connsiteY1" fmla="*/ 3104 h 136596"/>
                <a:gd name="connsiteX2" fmla="*/ 114555 w 117969"/>
                <a:gd name="connsiteY2" fmla="*/ 3104 h 136596"/>
                <a:gd name="connsiteX3" fmla="*/ 112692 w 117969"/>
                <a:gd name="connsiteY3" fmla="*/ 3104 h 136596"/>
                <a:gd name="connsiteX4" fmla="*/ 112692 w 117969"/>
                <a:gd name="connsiteY4" fmla="*/ 5278 h 136596"/>
                <a:gd name="connsiteX5" fmla="*/ 110519 w 117969"/>
                <a:gd name="connsiteY5" fmla="*/ 8382 h 136596"/>
                <a:gd name="connsiteX6" fmla="*/ 109277 w 117969"/>
                <a:gd name="connsiteY6" fmla="*/ 10555 h 136596"/>
                <a:gd name="connsiteX7" fmla="*/ 109277 w 117969"/>
                <a:gd name="connsiteY7" fmla="*/ 12418 h 136596"/>
                <a:gd name="connsiteX8" fmla="*/ 105241 w 117969"/>
                <a:gd name="connsiteY8" fmla="*/ 8382 h 136596"/>
                <a:gd name="connsiteX9" fmla="*/ 103068 w 117969"/>
                <a:gd name="connsiteY9" fmla="*/ 7140 h 136596"/>
                <a:gd name="connsiteX10" fmla="*/ 102137 w 117969"/>
                <a:gd name="connsiteY10" fmla="*/ 5278 h 136596"/>
                <a:gd name="connsiteX11" fmla="*/ 99963 w 117969"/>
                <a:gd name="connsiteY11" fmla="*/ 3104 h 136596"/>
                <a:gd name="connsiteX12" fmla="*/ 95928 w 117969"/>
                <a:gd name="connsiteY12" fmla="*/ 931 h 136596"/>
                <a:gd name="connsiteX13" fmla="*/ 92823 w 117969"/>
                <a:gd name="connsiteY13" fmla="*/ 0 h 136596"/>
                <a:gd name="connsiteX14" fmla="*/ 87546 w 117969"/>
                <a:gd name="connsiteY14" fmla="*/ 8382 h 136596"/>
                <a:gd name="connsiteX15" fmla="*/ 80406 w 117969"/>
                <a:gd name="connsiteY15" fmla="*/ 23283 h 136596"/>
                <a:gd name="connsiteX16" fmla="*/ 70782 w 117969"/>
                <a:gd name="connsiteY16" fmla="*/ 37874 h 136596"/>
                <a:gd name="connsiteX17" fmla="*/ 63641 w 117969"/>
                <a:gd name="connsiteY17" fmla="*/ 52776 h 136596"/>
                <a:gd name="connsiteX18" fmla="*/ 54328 w 117969"/>
                <a:gd name="connsiteY18" fmla="*/ 65504 h 136596"/>
                <a:gd name="connsiteX19" fmla="*/ 49051 w 117969"/>
                <a:gd name="connsiteY19" fmla="*/ 71713 h 136596"/>
                <a:gd name="connsiteX20" fmla="*/ 38495 w 117969"/>
                <a:gd name="connsiteY20" fmla="*/ 75128 h 136596"/>
                <a:gd name="connsiteX21" fmla="*/ 27009 w 117969"/>
                <a:gd name="connsiteY21" fmla="*/ 76991 h 136596"/>
                <a:gd name="connsiteX22" fmla="*/ 16764 w 117969"/>
                <a:gd name="connsiteY22" fmla="*/ 80406 h 136596"/>
                <a:gd name="connsiteX23" fmla="*/ 12418 w 117969"/>
                <a:gd name="connsiteY23" fmla="*/ 84441 h 136596"/>
                <a:gd name="connsiteX24" fmla="*/ 10555 w 117969"/>
                <a:gd name="connsiteY24" fmla="*/ 89719 h 136596"/>
                <a:gd name="connsiteX25" fmla="*/ 9313 w 117969"/>
                <a:gd name="connsiteY25" fmla="*/ 94997 h 136596"/>
                <a:gd name="connsiteX26" fmla="*/ 7451 w 117969"/>
                <a:gd name="connsiteY26" fmla="*/ 99343 h 136596"/>
                <a:gd name="connsiteX27" fmla="*/ 5277 w 117969"/>
                <a:gd name="connsiteY27" fmla="*/ 104620 h 136596"/>
                <a:gd name="connsiteX28" fmla="*/ 0 w 117969"/>
                <a:gd name="connsiteY28" fmla="*/ 108967 h 136596"/>
                <a:gd name="connsiteX29" fmla="*/ 7451 w 117969"/>
                <a:gd name="connsiteY29" fmla="*/ 119522 h 136596"/>
                <a:gd name="connsiteX30" fmla="*/ 14591 w 117969"/>
                <a:gd name="connsiteY30" fmla="*/ 124799 h 136596"/>
                <a:gd name="connsiteX31" fmla="*/ 23904 w 117969"/>
                <a:gd name="connsiteY31" fmla="*/ 131008 h 136596"/>
                <a:gd name="connsiteX32" fmla="*/ 32286 w 117969"/>
                <a:gd name="connsiteY32" fmla="*/ 137528 h 136596"/>
                <a:gd name="connsiteX33" fmla="*/ 39737 w 117969"/>
                <a:gd name="connsiteY33" fmla="*/ 137528 h 136596"/>
                <a:gd name="connsiteX34" fmla="*/ 45946 w 117969"/>
                <a:gd name="connsiteY34" fmla="*/ 132250 h 136596"/>
                <a:gd name="connsiteX35" fmla="*/ 51224 w 117969"/>
                <a:gd name="connsiteY35" fmla="*/ 128835 h 136596"/>
                <a:gd name="connsiteX36" fmla="*/ 56191 w 117969"/>
                <a:gd name="connsiteY36" fmla="*/ 124799 h 136596"/>
                <a:gd name="connsiteX37" fmla="*/ 61468 w 117969"/>
                <a:gd name="connsiteY37" fmla="*/ 121695 h 136596"/>
                <a:gd name="connsiteX38" fmla="*/ 65814 w 117969"/>
                <a:gd name="connsiteY38" fmla="*/ 117349 h 136596"/>
                <a:gd name="connsiteX39" fmla="*/ 67677 w 117969"/>
                <a:gd name="connsiteY39" fmla="*/ 109898 h 136596"/>
                <a:gd name="connsiteX40" fmla="*/ 67677 w 117969"/>
                <a:gd name="connsiteY40" fmla="*/ 104620 h 136596"/>
                <a:gd name="connsiteX41" fmla="*/ 68919 w 117969"/>
                <a:gd name="connsiteY41" fmla="*/ 99343 h 136596"/>
                <a:gd name="connsiteX42" fmla="*/ 68919 w 117969"/>
                <a:gd name="connsiteY42" fmla="*/ 94065 h 136596"/>
                <a:gd name="connsiteX43" fmla="*/ 72955 w 117969"/>
                <a:gd name="connsiteY43" fmla="*/ 87856 h 136596"/>
                <a:gd name="connsiteX44" fmla="*/ 76059 w 117969"/>
                <a:gd name="connsiteY44" fmla="*/ 86614 h 136596"/>
                <a:gd name="connsiteX45" fmla="*/ 82268 w 117969"/>
                <a:gd name="connsiteY45" fmla="*/ 82268 h 136596"/>
                <a:gd name="connsiteX46" fmla="*/ 87546 w 117969"/>
                <a:gd name="connsiteY46" fmla="*/ 80406 h 136596"/>
                <a:gd name="connsiteX47" fmla="*/ 92823 w 117969"/>
                <a:gd name="connsiteY47" fmla="*/ 79164 h 136596"/>
                <a:gd name="connsiteX48" fmla="*/ 98101 w 117969"/>
                <a:gd name="connsiteY48" fmla="*/ 75128 h 136596"/>
                <a:gd name="connsiteX49" fmla="*/ 99963 w 117969"/>
                <a:gd name="connsiteY49" fmla="*/ 71713 h 136596"/>
                <a:gd name="connsiteX50" fmla="*/ 95928 w 117969"/>
                <a:gd name="connsiteY50" fmla="*/ 60227 h 136596"/>
                <a:gd name="connsiteX51" fmla="*/ 107414 w 117969"/>
                <a:gd name="connsiteY51" fmla="*/ 42221 h 136596"/>
                <a:gd name="connsiteX52" fmla="*/ 119832 w 117969"/>
                <a:gd name="connsiteY52" fmla="*/ 27319 h 136596"/>
                <a:gd name="connsiteX53" fmla="*/ 119832 w 117969"/>
                <a:gd name="connsiteY53" fmla="*/ 22042 h 136596"/>
                <a:gd name="connsiteX54" fmla="*/ 119832 w 117969"/>
                <a:gd name="connsiteY54" fmla="*/ 15833 h 136596"/>
                <a:gd name="connsiteX55" fmla="*/ 117659 w 117969"/>
                <a:gd name="connsiteY55" fmla="*/ 10555 h 13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7969" h="136596">
                  <a:moveTo>
                    <a:pt x="116728" y="7140"/>
                  </a:moveTo>
                  <a:lnTo>
                    <a:pt x="116728" y="3104"/>
                  </a:lnTo>
                  <a:lnTo>
                    <a:pt x="114555" y="3104"/>
                  </a:lnTo>
                  <a:lnTo>
                    <a:pt x="112692" y="3104"/>
                  </a:lnTo>
                  <a:lnTo>
                    <a:pt x="112692" y="5278"/>
                  </a:lnTo>
                  <a:lnTo>
                    <a:pt x="110519" y="8382"/>
                  </a:lnTo>
                  <a:lnTo>
                    <a:pt x="109277" y="10555"/>
                  </a:lnTo>
                  <a:lnTo>
                    <a:pt x="109277" y="12418"/>
                  </a:lnTo>
                  <a:lnTo>
                    <a:pt x="105241" y="8382"/>
                  </a:lnTo>
                  <a:lnTo>
                    <a:pt x="103068" y="7140"/>
                  </a:lnTo>
                  <a:lnTo>
                    <a:pt x="102137" y="5278"/>
                  </a:lnTo>
                  <a:lnTo>
                    <a:pt x="99963" y="3104"/>
                  </a:lnTo>
                  <a:lnTo>
                    <a:pt x="95928" y="931"/>
                  </a:lnTo>
                  <a:lnTo>
                    <a:pt x="92823" y="0"/>
                  </a:lnTo>
                  <a:lnTo>
                    <a:pt x="87546" y="8382"/>
                  </a:lnTo>
                  <a:lnTo>
                    <a:pt x="80406" y="23283"/>
                  </a:lnTo>
                  <a:lnTo>
                    <a:pt x="70782" y="37874"/>
                  </a:lnTo>
                  <a:lnTo>
                    <a:pt x="63641" y="52776"/>
                  </a:lnTo>
                  <a:lnTo>
                    <a:pt x="54328" y="65504"/>
                  </a:lnTo>
                  <a:lnTo>
                    <a:pt x="49051" y="71713"/>
                  </a:lnTo>
                  <a:lnTo>
                    <a:pt x="38495" y="75128"/>
                  </a:lnTo>
                  <a:lnTo>
                    <a:pt x="27009" y="76991"/>
                  </a:lnTo>
                  <a:lnTo>
                    <a:pt x="16764" y="80406"/>
                  </a:lnTo>
                  <a:lnTo>
                    <a:pt x="12418" y="84441"/>
                  </a:lnTo>
                  <a:lnTo>
                    <a:pt x="10555" y="89719"/>
                  </a:lnTo>
                  <a:lnTo>
                    <a:pt x="9313" y="94997"/>
                  </a:lnTo>
                  <a:lnTo>
                    <a:pt x="7451" y="99343"/>
                  </a:lnTo>
                  <a:lnTo>
                    <a:pt x="5277" y="104620"/>
                  </a:lnTo>
                  <a:lnTo>
                    <a:pt x="0" y="108967"/>
                  </a:lnTo>
                  <a:lnTo>
                    <a:pt x="7451" y="119522"/>
                  </a:lnTo>
                  <a:lnTo>
                    <a:pt x="14591" y="124799"/>
                  </a:lnTo>
                  <a:lnTo>
                    <a:pt x="23904" y="131008"/>
                  </a:lnTo>
                  <a:lnTo>
                    <a:pt x="32286" y="137528"/>
                  </a:lnTo>
                  <a:lnTo>
                    <a:pt x="39737" y="137528"/>
                  </a:lnTo>
                  <a:lnTo>
                    <a:pt x="45946" y="132250"/>
                  </a:lnTo>
                  <a:lnTo>
                    <a:pt x="51224" y="128835"/>
                  </a:lnTo>
                  <a:lnTo>
                    <a:pt x="56191" y="124799"/>
                  </a:lnTo>
                  <a:lnTo>
                    <a:pt x="61468" y="121695"/>
                  </a:lnTo>
                  <a:lnTo>
                    <a:pt x="65814" y="117349"/>
                  </a:lnTo>
                  <a:lnTo>
                    <a:pt x="67677" y="109898"/>
                  </a:lnTo>
                  <a:lnTo>
                    <a:pt x="67677" y="104620"/>
                  </a:lnTo>
                  <a:lnTo>
                    <a:pt x="68919" y="99343"/>
                  </a:lnTo>
                  <a:lnTo>
                    <a:pt x="68919" y="94065"/>
                  </a:lnTo>
                  <a:lnTo>
                    <a:pt x="72955" y="87856"/>
                  </a:lnTo>
                  <a:lnTo>
                    <a:pt x="76059" y="86614"/>
                  </a:lnTo>
                  <a:lnTo>
                    <a:pt x="82268" y="82268"/>
                  </a:lnTo>
                  <a:lnTo>
                    <a:pt x="87546" y="80406"/>
                  </a:lnTo>
                  <a:lnTo>
                    <a:pt x="92823" y="79164"/>
                  </a:lnTo>
                  <a:lnTo>
                    <a:pt x="98101" y="75128"/>
                  </a:lnTo>
                  <a:lnTo>
                    <a:pt x="99963" y="71713"/>
                  </a:lnTo>
                  <a:lnTo>
                    <a:pt x="95928" y="60227"/>
                  </a:lnTo>
                  <a:lnTo>
                    <a:pt x="107414" y="42221"/>
                  </a:lnTo>
                  <a:lnTo>
                    <a:pt x="119832" y="27319"/>
                  </a:lnTo>
                  <a:lnTo>
                    <a:pt x="119832" y="22042"/>
                  </a:lnTo>
                  <a:lnTo>
                    <a:pt x="119832" y="15833"/>
                  </a:lnTo>
                  <a:lnTo>
                    <a:pt x="117659" y="10555"/>
                  </a:lnTo>
                  <a:close/>
                </a:path>
              </a:pathLst>
            </a:custGeom>
            <a:solidFill>
              <a:srgbClr val="D9D9D9"/>
            </a:solidFill>
            <a:ln w="3104" cap="flat">
              <a:noFill/>
              <a:prstDash val="solid"/>
              <a:miter/>
            </a:ln>
          </p:spPr>
          <p:txBody>
            <a:bodyPr rtlCol="0" anchor="ctr"/>
            <a:lstStyle/>
            <a:p>
              <a:endParaRPr lang="en-US"/>
            </a:p>
          </p:txBody>
        </p:sp>
        <p:sp>
          <p:nvSpPr>
            <p:cNvPr id="372" name="Freeform: Shape 371">
              <a:extLst>
                <a:ext uri="{FF2B5EF4-FFF2-40B4-BE49-F238E27FC236}">
                  <a16:creationId xmlns:a16="http://schemas.microsoft.com/office/drawing/2014/main" id="{C5A4E9F8-96BF-46CE-BB5C-AA4F8A8E933B}"/>
                </a:ext>
              </a:extLst>
            </p:cNvPr>
            <p:cNvSpPr/>
            <p:nvPr/>
          </p:nvSpPr>
          <p:spPr>
            <a:xfrm>
              <a:off x="7696203" y="6032431"/>
              <a:ext cx="18627" cy="27940"/>
            </a:xfrm>
            <a:custGeom>
              <a:avLst/>
              <a:gdLst>
                <a:gd name="connsiteX0" fmla="*/ 19558 w 18626"/>
                <a:gd name="connsiteY0" fmla="*/ 30424 h 27940"/>
                <a:gd name="connsiteX1" fmla="*/ 18627 w 18626"/>
                <a:gd name="connsiteY1" fmla="*/ 23283 h 27940"/>
                <a:gd name="connsiteX2" fmla="*/ 16454 w 18626"/>
                <a:gd name="connsiteY2" fmla="*/ 16764 h 27940"/>
                <a:gd name="connsiteX3" fmla="*/ 12418 w 18626"/>
                <a:gd name="connsiteY3" fmla="*/ 10555 h 27940"/>
                <a:gd name="connsiteX4" fmla="*/ 11486 w 18626"/>
                <a:gd name="connsiteY4" fmla="*/ 7140 h 27940"/>
                <a:gd name="connsiteX5" fmla="*/ 9313 w 18626"/>
                <a:gd name="connsiteY5" fmla="*/ 5278 h 27940"/>
                <a:gd name="connsiteX6" fmla="*/ 9313 w 18626"/>
                <a:gd name="connsiteY6" fmla="*/ 3104 h 27940"/>
                <a:gd name="connsiteX7" fmla="*/ 7140 w 18626"/>
                <a:gd name="connsiteY7" fmla="*/ 1863 h 27940"/>
                <a:gd name="connsiteX8" fmla="*/ 4036 w 18626"/>
                <a:gd name="connsiteY8" fmla="*/ 0 h 27940"/>
                <a:gd name="connsiteX9" fmla="*/ 0 w 18626"/>
                <a:gd name="connsiteY9" fmla="*/ 0 h 27940"/>
                <a:gd name="connsiteX10" fmla="*/ 1863 w 18626"/>
                <a:gd name="connsiteY10" fmla="*/ 5278 h 27940"/>
                <a:gd name="connsiteX11" fmla="*/ 4036 w 18626"/>
                <a:gd name="connsiteY11" fmla="*/ 10555 h 27940"/>
                <a:gd name="connsiteX12" fmla="*/ 4967 w 18626"/>
                <a:gd name="connsiteY12" fmla="*/ 14591 h 27940"/>
                <a:gd name="connsiteX13" fmla="*/ 7140 w 18626"/>
                <a:gd name="connsiteY13" fmla="*/ 19869 h 27940"/>
                <a:gd name="connsiteX14" fmla="*/ 12418 w 18626"/>
                <a:gd name="connsiteY14" fmla="*/ 23283 h 27940"/>
                <a:gd name="connsiteX15" fmla="*/ 12418 w 18626"/>
                <a:gd name="connsiteY15" fmla="*/ 30424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27940">
                  <a:moveTo>
                    <a:pt x="19558" y="30424"/>
                  </a:moveTo>
                  <a:lnTo>
                    <a:pt x="18627" y="23283"/>
                  </a:lnTo>
                  <a:lnTo>
                    <a:pt x="16454" y="16764"/>
                  </a:lnTo>
                  <a:lnTo>
                    <a:pt x="12418" y="10555"/>
                  </a:lnTo>
                  <a:lnTo>
                    <a:pt x="11486" y="7140"/>
                  </a:lnTo>
                  <a:lnTo>
                    <a:pt x="9313" y="5278"/>
                  </a:lnTo>
                  <a:lnTo>
                    <a:pt x="9313" y="3104"/>
                  </a:lnTo>
                  <a:lnTo>
                    <a:pt x="7140" y="1863"/>
                  </a:lnTo>
                  <a:lnTo>
                    <a:pt x="4036" y="0"/>
                  </a:lnTo>
                  <a:lnTo>
                    <a:pt x="0" y="0"/>
                  </a:lnTo>
                  <a:lnTo>
                    <a:pt x="1863" y="5278"/>
                  </a:lnTo>
                  <a:lnTo>
                    <a:pt x="4036" y="10555"/>
                  </a:lnTo>
                  <a:lnTo>
                    <a:pt x="4967" y="14591"/>
                  </a:lnTo>
                  <a:lnTo>
                    <a:pt x="7140" y="19869"/>
                  </a:lnTo>
                  <a:lnTo>
                    <a:pt x="12418" y="23283"/>
                  </a:lnTo>
                  <a:lnTo>
                    <a:pt x="12418" y="30424"/>
                  </a:lnTo>
                  <a:close/>
                </a:path>
              </a:pathLst>
            </a:custGeom>
            <a:solidFill>
              <a:srgbClr val="D9D9D9"/>
            </a:solidFill>
            <a:ln w="3104" cap="flat">
              <a:noFill/>
              <a:prstDash val="solid"/>
              <a:miter/>
            </a:ln>
          </p:spPr>
          <p:txBody>
            <a:bodyPr rtlCol="0" anchor="ctr"/>
            <a:lstStyle/>
            <a:p>
              <a:endParaRPr lang="en-US"/>
            </a:p>
          </p:txBody>
        </p:sp>
        <p:sp>
          <p:nvSpPr>
            <p:cNvPr id="373" name="Freeform: Shape 372">
              <a:extLst>
                <a:ext uri="{FF2B5EF4-FFF2-40B4-BE49-F238E27FC236}">
                  <a16:creationId xmlns:a16="http://schemas.microsoft.com/office/drawing/2014/main" id="{53938CC6-A263-46EB-8CF8-FECB8E829EA9}"/>
                </a:ext>
              </a:extLst>
            </p:cNvPr>
            <p:cNvSpPr/>
            <p:nvPr/>
          </p:nvSpPr>
          <p:spPr>
            <a:xfrm>
              <a:off x="7436671" y="5917876"/>
              <a:ext cx="18627" cy="21731"/>
            </a:xfrm>
            <a:custGeom>
              <a:avLst/>
              <a:gdLst>
                <a:gd name="connsiteX0" fmla="*/ 12418 w 18626"/>
                <a:gd name="connsiteY0" fmla="*/ 23283 h 21731"/>
                <a:gd name="connsiteX1" fmla="*/ 19869 w 18626"/>
                <a:gd name="connsiteY1" fmla="*/ 23283 h 21731"/>
                <a:gd name="connsiteX2" fmla="*/ 12418 w 18626"/>
                <a:gd name="connsiteY2" fmla="*/ 0 h 21731"/>
                <a:gd name="connsiteX3" fmla="*/ 0 w 18626"/>
                <a:gd name="connsiteY3" fmla="*/ 0 h 21731"/>
                <a:gd name="connsiteX4" fmla="*/ 931 w 18626"/>
                <a:gd name="connsiteY4" fmla="*/ 5277 h 21731"/>
                <a:gd name="connsiteX5" fmla="*/ 3104 w 18626"/>
                <a:gd name="connsiteY5" fmla="*/ 8692 h 21731"/>
                <a:gd name="connsiteX6" fmla="*/ 5277 w 18626"/>
                <a:gd name="connsiteY6" fmla="*/ 12728 h 21731"/>
                <a:gd name="connsiteX7" fmla="*/ 7451 w 18626"/>
                <a:gd name="connsiteY7" fmla="*/ 16143 h 21731"/>
                <a:gd name="connsiteX8" fmla="*/ 12418 w 18626"/>
                <a:gd name="connsiteY8" fmla="*/ 2017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6" h="21731">
                  <a:moveTo>
                    <a:pt x="12418" y="23283"/>
                  </a:moveTo>
                  <a:lnTo>
                    <a:pt x="19869" y="23283"/>
                  </a:lnTo>
                  <a:lnTo>
                    <a:pt x="12418" y="0"/>
                  </a:lnTo>
                  <a:lnTo>
                    <a:pt x="0" y="0"/>
                  </a:lnTo>
                  <a:lnTo>
                    <a:pt x="931" y="5277"/>
                  </a:lnTo>
                  <a:lnTo>
                    <a:pt x="3104" y="8692"/>
                  </a:lnTo>
                  <a:lnTo>
                    <a:pt x="5277" y="12728"/>
                  </a:lnTo>
                  <a:lnTo>
                    <a:pt x="7451" y="16143"/>
                  </a:lnTo>
                  <a:lnTo>
                    <a:pt x="12418" y="20179"/>
                  </a:lnTo>
                  <a:close/>
                </a:path>
              </a:pathLst>
            </a:custGeom>
            <a:solidFill>
              <a:srgbClr val="D9D9D9"/>
            </a:solidFill>
            <a:ln w="3104" cap="flat">
              <a:noFill/>
              <a:prstDash val="solid"/>
              <a:miter/>
            </a:ln>
          </p:spPr>
          <p:txBody>
            <a:bodyPr rtlCol="0" anchor="ctr"/>
            <a:lstStyle/>
            <a:p>
              <a:endParaRPr lang="en-US"/>
            </a:p>
          </p:txBody>
        </p:sp>
        <p:sp>
          <p:nvSpPr>
            <p:cNvPr id="374" name="Freeform: Shape 373">
              <a:extLst>
                <a:ext uri="{FF2B5EF4-FFF2-40B4-BE49-F238E27FC236}">
                  <a16:creationId xmlns:a16="http://schemas.microsoft.com/office/drawing/2014/main" id="{80683A76-E4A0-4815-AAC2-9F9A10BA2D79}"/>
                </a:ext>
              </a:extLst>
            </p:cNvPr>
            <p:cNvSpPr/>
            <p:nvPr/>
          </p:nvSpPr>
          <p:spPr>
            <a:xfrm>
              <a:off x="7423321" y="5928431"/>
              <a:ext cx="18627" cy="15522"/>
            </a:xfrm>
            <a:custGeom>
              <a:avLst/>
              <a:gdLst>
                <a:gd name="connsiteX0" fmla="*/ 13349 w 18626"/>
                <a:gd name="connsiteY0" fmla="*/ 4346 h 15522"/>
                <a:gd name="connsiteX1" fmla="*/ 9313 w 18626"/>
                <a:gd name="connsiteY1" fmla="*/ 0 h 15522"/>
                <a:gd name="connsiteX2" fmla="*/ 6209 w 18626"/>
                <a:gd name="connsiteY2" fmla="*/ 4346 h 15522"/>
                <a:gd name="connsiteX3" fmla="*/ 4036 w 18626"/>
                <a:gd name="connsiteY3" fmla="*/ 4346 h 15522"/>
                <a:gd name="connsiteX4" fmla="*/ 1863 w 18626"/>
                <a:gd name="connsiteY4" fmla="*/ 4346 h 15522"/>
                <a:gd name="connsiteX5" fmla="*/ 1863 w 18626"/>
                <a:gd name="connsiteY5" fmla="*/ 5588 h 15522"/>
                <a:gd name="connsiteX6" fmla="*/ 1863 w 18626"/>
                <a:gd name="connsiteY6" fmla="*/ 9624 h 15522"/>
                <a:gd name="connsiteX7" fmla="*/ 0 w 18626"/>
                <a:gd name="connsiteY7" fmla="*/ 12728 h 15522"/>
                <a:gd name="connsiteX8" fmla="*/ 6209 w 18626"/>
                <a:gd name="connsiteY8" fmla="*/ 14901 h 15522"/>
                <a:gd name="connsiteX9" fmla="*/ 7140 w 18626"/>
                <a:gd name="connsiteY9" fmla="*/ 14901 h 15522"/>
                <a:gd name="connsiteX10" fmla="*/ 9313 w 18626"/>
                <a:gd name="connsiteY10" fmla="*/ 14901 h 15522"/>
                <a:gd name="connsiteX11" fmla="*/ 11176 w 18626"/>
                <a:gd name="connsiteY11" fmla="*/ 17075 h 15522"/>
                <a:gd name="connsiteX12" fmla="*/ 13349 w 18626"/>
                <a:gd name="connsiteY12" fmla="*/ 17075 h 15522"/>
                <a:gd name="connsiteX13" fmla="*/ 20800 w 18626"/>
                <a:gd name="connsiteY13" fmla="*/ 17075 h 15522"/>
                <a:gd name="connsiteX14" fmla="*/ 20800 w 18626"/>
                <a:gd name="connsiteY14" fmla="*/ 9624 h 15522"/>
                <a:gd name="connsiteX15" fmla="*/ 16454 w 18626"/>
                <a:gd name="connsiteY15" fmla="*/ 745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15522">
                  <a:moveTo>
                    <a:pt x="13349" y="4346"/>
                  </a:moveTo>
                  <a:lnTo>
                    <a:pt x="9313" y="0"/>
                  </a:lnTo>
                  <a:lnTo>
                    <a:pt x="6209" y="4346"/>
                  </a:lnTo>
                  <a:lnTo>
                    <a:pt x="4036" y="4346"/>
                  </a:lnTo>
                  <a:lnTo>
                    <a:pt x="1863" y="4346"/>
                  </a:lnTo>
                  <a:lnTo>
                    <a:pt x="1863" y="5588"/>
                  </a:lnTo>
                  <a:lnTo>
                    <a:pt x="1863" y="9624"/>
                  </a:lnTo>
                  <a:lnTo>
                    <a:pt x="0" y="12728"/>
                  </a:lnTo>
                  <a:lnTo>
                    <a:pt x="6209" y="14901"/>
                  </a:lnTo>
                  <a:lnTo>
                    <a:pt x="7140" y="14901"/>
                  </a:lnTo>
                  <a:lnTo>
                    <a:pt x="9313" y="14901"/>
                  </a:lnTo>
                  <a:lnTo>
                    <a:pt x="11176" y="17075"/>
                  </a:lnTo>
                  <a:lnTo>
                    <a:pt x="13349" y="17075"/>
                  </a:lnTo>
                  <a:lnTo>
                    <a:pt x="20800" y="17075"/>
                  </a:lnTo>
                  <a:lnTo>
                    <a:pt x="20800" y="9624"/>
                  </a:lnTo>
                  <a:lnTo>
                    <a:pt x="16454" y="7451"/>
                  </a:lnTo>
                  <a:close/>
                </a:path>
              </a:pathLst>
            </a:custGeom>
            <a:solidFill>
              <a:srgbClr val="D9D9D9"/>
            </a:solidFill>
            <a:ln w="3104" cap="flat">
              <a:noFill/>
              <a:prstDash val="solid"/>
              <a:miter/>
            </a:ln>
          </p:spPr>
          <p:txBody>
            <a:bodyPr rtlCol="0" anchor="ctr"/>
            <a:lstStyle/>
            <a:p>
              <a:endParaRPr lang="en-US"/>
            </a:p>
          </p:txBody>
        </p:sp>
        <p:sp>
          <p:nvSpPr>
            <p:cNvPr id="375" name="Freeform: Shape 374">
              <a:extLst>
                <a:ext uri="{FF2B5EF4-FFF2-40B4-BE49-F238E27FC236}">
                  <a16:creationId xmlns:a16="http://schemas.microsoft.com/office/drawing/2014/main" id="{D681DCE0-4A47-4B08-80B0-145201DD7FB6}"/>
                </a:ext>
              </a:extLst>
            </p:cNvPr>
            <p:cNvSpPr/>
            <p:nvPr/>
          </p:nvSpPr>
          <p:spPr>
            <a:xfrm>
              <a:off x="7449089" y="5945506"/>
              <a:ext cx="12418" cy="12418"/>
            </a:xfrm>
            <a:custGeom>
              <a:avLst/>
              <a:gdLst>
                <a:gd name="connsiteX0" fmla="*/ 0 w 12417"/>
                <a:gd name="connsiteY0" fmla="*/ 3104 h 12417"/>
                <a:gd name="connsiteX1" fmla="*/ 0 w 12417"/>
                <a:gd name="connsiteY1" fmla="*/ 5278 h 12417"/>
                <a:gd name="connsiteX2" fmla="*/ 2173 w 12417"/>
                <a:gd name="connsiteY2" fmla="*/ 5278 h 12417"/>
                <a:gd name="connsiteX3" fmla="*/ 2173 w 12417"/>
                <a:gd name="connsiteY3" fmla="*/ 7451 h 12417"/>
                <a:gd name="connsiteX4" fmla="*/ 3104 w 12417"/>
                <a:gd name="connsiteY4" fmla="*/ 8382 h 12417"/>
                <a:gd name="connsiteX5" fmla="*/ 3104 w 12417"/>
                <a:gd name="connsiteY5" fmla="*/ 12728 h 12417"/>
                <a:gd name="connsiteX6" fmla="*/ 14591 w 12417"/>
                <a:gd name="connsiteY6" fmla="*/ 12728 h 12417"/>
                <a:gd name="connsiteX7" fmla="*/ 14591 w 12417"/>
                <a:gd name="connsiteY7" fmla="*/ 5278 h 12417"/>
                <a:gd name="connsiteX8" fmla="*/ 0 w 12417"/>
                <a:gd name="connsiteY8"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17" h="12417">
                  <a:moveTo>
                    <a:pt x="0" y="3104"/>
                  </a:moveTo>
                  <a:lnTo>
                    <a:pt x="0" y="5278"/>
                  </a:lnTo>
                  <a:lnTo>
                    <a:pt x="2173" y="5278"/>
                  </a:lnTo>
                  <a:lnTo>
                    <a:pt x="2173" y="7451"/>
                  </a:lnTo>
                  <a:lnTo>
                    <a:pt x="3104" y="8382"/>
                  </a:lnTo>
                  <a:lnTo>
                    <a:pt x="3104" y="12728"/>
                  </a:lnTo>
                  <a:lnTo>
                    <a:pt x="14591" y="12728"/>
                  </a:lnTo>
                  <a:lnTo>
                    <a:pt x="14591" y="5278"/>
                  </a:lnTo>
                  <a:lnTo>
                    <a:pt x="0" y="0"/>
                  </a:lnTo>
                  <a:close/>
                </a:path>
              </a:pathLst>
            </a:custGeom>
            <a:solidFill>
              <a:srgbClr val="D9D9D9"/>
            </a:solidFill>
            <a:ln w="3104" cap="flat">
              <a:noFill/>
              <a:prstDash val="solid"/>
              <a:miter/>
            </a:ln>
          </p:spPr>
          <p:txBody>
            <a:bodyPr rtlCol="0" anchor="ctr"/>
            <a:lstStyle/>
            <a:p>
              <a:endParaRPr lang="en-US"/>
            </a:p>
          </p:txBody>
        </p:sp>
        <p:sp>
          <p:nvSpPr>
            <p:cNvPr id="376" name="Freeform: Shape 375">
              <a:extLst>
                <a:ext uri="{FF2B5EF4-FFF2-40B4-BE49-F238E27FC236}">
                  <a16:creationId xmlns:a16="http://schemas.microsoft.com/office/drawing/2014/main" id="{B7D442C0-872B-4370-A20A-EFA3FFE1467F}"/>
                </a:ext>
              </a:extLst>
            </p:cNvPr>
            <p:cNvSpPr/>
            <p:nvPr/>
          </p:nvSpPr>
          <p:spPr>
            <a:xfrm>
              <a:off x="7229293" y="6429180"/>
              <a:ext cx="52776" cy="68298"/>
            </a:xfrm>
            <a:custGeom>
              <a:avLst/>
              <a:gdLst>
                <a:gd name="connsiteX0" fmla="*/ 46877 w 52775"/>
                <a:gd name="connsiteY0" fmla="*/ 0 h 68298"/>
                <a:gd name="connsiteX1" fmla="*/ 37564 w 52775"/>
                <a:gd name="connsiteY1" fmla="*/ 9313 h 68298"/>
                <a:gd name="connsiteX2" fmla="*/ 27319 w 52775"/>
                <a:gd name="connsiteY2" fmla="*/ 11487 h 68298"/>
                <a:gd name="connsiteX3" fmla="*/ 14591 w 52775"/>
                <a:gd name="connsiteY3" fmla="*/ 4036 h 68298"/>
                <a:gd name="connsiteX4" fmla="*/ 0 w 52775"/>
                <a:gd name="connsiteY4" fmla="*/ 4036 h 68298"/>
                <a:gd name="connsiteX5" fmla="*/ 7451 w 52775"/>
                <a:gd name="connsiteY5" fmla="*/ 24215 h 68298"/>
                <a:gd name="connsiteX6" fmla="*/ 14591 w 52775"/>
                <a:gd name="connsiteY6" fmla="*/ 46567 h 68298"/>
                <a:gd name="connsiteX7" fmla="*/ 19869 w 52775"/>
                <a:gd name="connsiteY7" fmla="*/ 68609 h 68298"/>
                <a:gd name="connsiteX8" fmla="*/ 32286 w 52775"/>
                <a:gd name="connsiteY8" fmla="*/ 62400 h 68298"/>
                <a:gd name="connsiteX9" fmla="*/ 41910 w 52775"/>
                <a:gd name="connsiteY9" fmla="*/ 57122 h 68298"/>
                <a:gd name="connsiteX10" fmla="*/ 49982 w 52775"/>
                <a:gd name="connsiteY10" fmla="*/ 47498 h 68298"/>
                <a:gd name="connsiteX11" fmla="*/ 54328 w 52775"/>
                <a:gd name="connsiteY11" fmla="*/ 31666 h 68298"/>
                <a:gd name="connsiteX12" fmla="*/ 52155 w 52775"/>
                <a:gd name="connsiteY12" fmla="*/ 14902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775" h="68298">
                  <a:moveTo>
                    <a:pt x="46877" y="0"/>
                  </a:moveTo>
                  <a:lnTo>
                    <a:pt x="37564" y="9313"/>
                  </a:lnTo>
                  <a:lnTo>
                    <a:pt x="27319" y="11487"/>
                  </a:lnTo>
                  <a:lnTo>
                    <a:pt x="14591" y="4036"/>
                  </a:lnTo>
                  <a:lnTo>
                    <a:pt x="0" y="4036"/>
                  </a:lnTo>
                  <a:lnTo>
                    <a:pt x="7451" y="24215"/>
                  </a:lnTo>
                  <a:lnTo>
                    <a:pt x="14591" y="46567"/>
                  </a:lnTo>
                  <a:lnTo>
                    <a:pt x="19869" y="68609"/>
                  </a:lnTo>
                  <a:lnTo>
                    <a:pt x="32286" y="62400"/>
                  </a:lnTo>
                  <a:lnTo>
                    <a:pt x="41910" y="57122"/>
                  </a:lnTo>
                  <a:lnTo>
                    <a:pt x="49982" y="47498"/>
                  </a:lnTo>
                  <a:lnTo>
                    <a:pt x="54328" y="31666"/>
                  </a:lnTo>
                  <a:lnTo>
                    <a:pt x="52155" y="14902"/>
                  </a:lnTo>
                  <a:close/>
                </a:path>
              </a:pathLst>
            </a:custGeom>
            <a:solidFill>
              <a:srgbClr val="D9D9D9"/>
            </a:solidFill>
            <a:ln w="3104" cap="flat">
              <a:noFill/>
              <a:prstDash val="solid"/>
              <a:miter/>
            </a:ln>
          </p:spPr>
          <p:txBody>
            <a:bodyPr rtlCol="0" anchor="ctr"/>
            <a:lstStyle/>
            <a:p>
              <a:endParaRPr lang="en-US"/>
            </a:p>
          </p:txBody>
        </p:sp>
        <p:sp>
          <p:nvSpPr>
            <p:cNvPr id="377" name="Freeform: Shape 376">
              <a:extLst>
                <a:ext uri="{FF2B5EF4-FFF2-40B4-BE49-F238E27FC236}">
                  <a16:creationId xmlns:a16="http://schemas.microsoft.com/office/drawing/2014/main" id="{CD663DC9-C566-41C7-BAB6-871879F72FFB}"/>
                </a:ext>
              </a:extLst>
            </p:cNvPr>
            <p:cNvSpPr/>
            <p:nvPr/>
          </p:nvSpPr>
          <p:spPr>
            <a:xfrm>
              <a:off x="4103104" y="5644063"/>
              <a:ext cx="9313" cy="12418"/>
            </a:xfrm>
            <a:custGeom>
              <a:avLst/>
              <a:gdLst>
                <a:gd name="connsiteX0" fmla="*/ 2173 w 9313"/>
                <a:gd name="connsiteY0" fmla="*/ 5278 h 12417"/>
                <a:gd name="connsiteX1" fmla="*/ 2173 w 9313"/>
                <a:gd name="connsiteY1" fmla="*/ 7140 h 12417"/>
                <a:gd name="connsiteX2" fmla="*/ 2173 w 9313"/>
                <a:gd name="connsiteY2" fmla="*/ 9313 h 12417"/>
                <a:gd name="connsiteX3" fmla="*/ 4346 w 9313"/>
                <a:gd name="connsiteY3" fmla="*/ 11487 h 12417"/>
                <a:gd name="connsiteX4" fmla="*/ 5278 w 9313"/>
                <a:gd name="connsiteY4" fmla="*/ 11487 h 12417"/>
                <a:gd name="connsiteX5" fmla="*/ 9624 w 9313"/>
                <a:gd name="connsiteY5" fmla="*/ 12418 h 12417"/>
                <a:gd name="connsiteX6" fmla="*/ 9624 w 9313"/>
                <a:gd name="connsiteY6" fmla="*/ 5278 h 12417"/>
                <a:gd name="connsiteX7" fmla="*/ 0 w 9313"/>
                <a:gd name="connsiteY7"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13" h="12417">
                  <a:moveTo>
                    <a:pt x="2173" y="5278"/>
                  </a:moveTo>
                  <a:lnTo>
                    <a:pt x="2173" y="7140"/>
                  </a:lnTo>
                  <a:lnTo>
                    <a:pt x="2173" y="9313"/>
                  </a:lnTo>
                  <a:lnTo>
                    <a:pt x="4346" y="11487"/>
                  </a:lnTo>
                  <a:lnTo>
                    <a:pt x="5278" y="11487"/>
                  </a:lnTo>
                  <a:lnTo>
                    <a:pt x="9624" y="12418"/>
                  </a:lnTo>
                  <a:lnTo>
                    <a:pt x="9624" y="5278"/>
                  </a:lnTo>
                  <a:lnTo>
                    <a:pt x="0" y="0"/>
                  </a:lnTo>
                  <a:close/>
                </a:path>
              </a:pathLst>
            </a:custGeom>
            <a:solidFill>
              <a:srgbClr val="D9D9D9"/>
            </a:solidFill>
            <a:ln w="3104" cap="flat">
              <a:noFill/>
              <a:prstDash val="solid"/>
              <a:miter/>
            </a:ln>
          </p:spPr>
          <p:txBody>
            <a:bodyPr rtlCol="0" anchor="ctr"/>
            <a:lstStyle/>
            <a:p>
              <a:endParaRPr lang="en-US"/>
            </a:p>
          </p:txBody>
        </p:sp>
        <p:sp>
          <p:nvSpPr>
            <p:cNvPr id="378" name="Freeform: Shape 377">
              <a:extLst>
                <a:ext uri="{FF2B5EF4-FFF2-40B4-BE49-F238E27FC236}">
                  <a16:creationId xmlns:a16="http://schemas.microsoft.com/office/drawing/2014/main" id="{2251E1A2-8CB6-4E24-9256-EE200818E65D}"/>
                </a:ext>
              </a:extLst>
            </p:cNvPr>
            <p:cNvSpPr/>
            <p:nvPr/>
          </p:nvSpPr>
          <p:spPr>
            <a:xfrm>
              <a:off x="4008418" y="5514917"/>
              <a:ext cx="34149" cy="18627"/>
            </a:xfrm>
            <a:custGeom>
              <a:avLst/>
              <a:gdLst>
                <a:gd name="connsiteX0" fmla="*/ 21731 w 34149"/>
                <a:gd name="connsiteY0" fmla="*/ 5278 h 18626"/>
                <a:gd name="connsiteX1" fmla="*/ 16764 w 34149"/>
                <a:gd name="connsiteY1" fmla="*/ 1863 h 18626"/>
                <a:gd name="connsiteX2" fmla="*/ 7140 w 34149"/>
                <a:gd name="connsiteY2" fmla="*/ 0 h 18626"/>
                <a:gd name="connsiteX3" fmla="*/ 6209 w 34149"/>
                <a:gd name="connsiteY3" fmla="*/ 1863 h 18626"/>
                <a:gd name="connsiteX4" fmla="*/ 4036 w 34149"/>
                <a:gd name="connsiteY4" fmla="*/ 1863 h 18626"/>
                <a:gd name="connsiteX5" fmla="*/ 2173 w 34149"/>
                <a:gd name="connsiteY5" fmla="*/ 4036 h 18626"/>
                <a:gd name="connsiteX6" fmla="*/ 0 w 34149"/>
                <a:gd name="connsiteY6" fmla="*/ 4036 h 18626"/>
                <a:gd name="connsiteX7" fmla="*/ 0 w 34149"/>
                <a:gd name="connsiteY7" fmla="*/ 16764 h 18626"/>
                <a:gd name="connsiteX8" fmla="*/ 6209 w 34149"/>
                <a:gd name="connsiteY8" fmla="*/ 18937 h 18626"/>
                <a:gd name="connsiteX9" fmla="*/ 13660 w 34149"/>
                <a:gd name="connsiteY9" fmla="*/ 18937 h 18626"/>
                <a:gd name="connsiteX10" fmla="*/ 16764 w 34149"/>
                <a:gd name="connsiteY10" fmla="*/ 19869 h 18626"/>
                <a:gd name="connsiteX11" fmla="*/ 21731 w 34149"/>
                <a:gd name="connsiteY11" fmla="*/ 18937 h 18626"/>
                <a:gd name="connsiteX12" fmla="*/ 28251 w 34149"/>
                <a:gd name="connsiteY12" fmla="*/ 16764 h 18626"/>
                <a:gd name="connsiteX13" fmla="*/ 35391 w 34149"/>
                <a:gd name="connsiteY13" fmla="*/ 16764 h 18626"/>
                <a:gd name="connsiteX14" fmla="*/ 35391 w 34149"/>
                <a:gd name="connsiteY14" fmla="*/ 12728 h 18626"/>
                <a:gd name="connsiteX15" fmla="*/ 29182 w 34149"/>
                <a:gd name="connsiteY15" fmla="*/ 9313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18626">
                  <a:moveTo>
                    <a:pt x="21731" y="5278"/>
                  </a:moveTo>
                  <a:lnTo>
                    <a:pt x="16764" y="1863"/>
                  </a:lnTo>
                  <a:lnTo>
                    <a:pt x="7140" y="0"/>
                  </a:lnTo>
                  <a:lnTo>
                    <a:pt x="6209" y="1863"/>
                  </a:lnTo>
                  <a:lnTo>
                    <a:pt x="4036" y="1863"/>
                  </a:lnTo>
                  <a:lnTo>
                    <a:pt x="2173" y="4036"/>
                  </a:lnTo>
                  <a:lnTo>
                    <a:pt x="0" y="4036"/>
                  </a:lnTo>
                  <a:lnTo>
                    <a:pt x="0" y="16764"/>
                  </a:lnTo>
                  <a:lnTo>
                    <a:pt x="6209" y="18937"/>
                  </a:lnTo>
                  <a:lnTo>
                    <a:pt x="13660" y="18937"/>
                  </a:lnTo>
                  <a:lnTo>
                    <a:pt x="16764" y="19869"/>
                  </a:lnTo>
                  <a:lnTo>
                    <a:pt x="21731" y="18937"/>
                  </a:lnTo>
                  <a:lnTo>
                    <a:pt x="28251" y="16764"/>
                  </a:lnTo>
                  <a:lnTo>
                    <a:pt x="35391" y="16764"/>
                  </a:lnTo>
                  <a:lnTo>
                    <a:pt x="35391" y="12728"/>
                  </a:lnTo>
                  <a:lnTo>
                    <a:pt x="29182" y="9313"/>
                  </a:lnTo>
                  <a:close/>
                </a:path>
              </a:pathLst>
            </a:custGeom>
            <a:solidFill>
              <a:srgbClr val="D9D9D9"/>
            </a:solidFill>
            <a:ln w="3104" cap="flat">
              <a:noFill/>
              <a:prstDash val="solid"/>
              <a:miter/>
            </a:ln>
          </p:spPr>
          <p:txBody>
            <a:bodyPr rtlCol="0" anchor="ctr"/>
            <a:lstStyle/>
            <a:p>
              <a:endParaRPr lang="en-US"/>
            </a:p>
          </p:txBody>
        </p:sp>
        <p:sp>
          <p:nvSpPr>
            <p:cNvPr id="379" name="Freeform: Shape 378">
              <a:extLst>
                <a:ext uri="{FF2B5EF4-FFF2-40B4-BE49-F238E27FC236}">
                  <a16:creationId xmlns:a16="http://schemas.microsoft.com/office/drawing/2014/main" id="{55E9E773-2BED-4813-8544-1333ABA7E5DB}"/>
                </a:ext>
              </a:extLst>
            </p:cNvPr>
            <p:cNvSpPr/>
            <p:nvPr/>
          </p:nvSpPr>
          <p:spPr>
            <a:xfrm>
              <a:off x="3912490" y="5445999"/>
              <a:ext cx="155223" cy="58985"/>
            </a:xfrm>
            <a:custGeom>
              <a:avLst/>
              <a:gdLst>
                <a:gd name="connsiteX0" fmla="*/ 156465 w 155222"/>
                <a:gd name="connsiteY0" fmla="*/ 44394 h 58984"/>
                <a:gd name="connsiteX1" fmla="*/ 134423 w 155222"/>
                <a:gd name="connsiteY1" fmla="*/ 33838 h 58984"/>
                <a:gd name="connsiteX2" fmla="*/ 114554 w 155222"/>
                <a:gd name="connsiteY2" fmla="*/ 24215 h 58984"/>
                <a:gd name="connsiteX3" fmla="*/ 94996 w 155222"/>
                <a:gd name="connsiteY3" fmla="*/ 14901 h 58984"/>
                <a:gd name="connsiteX4" fmla="*/ 68919 w 155222"/>
                <a:gd name="connsiteY4" fmla="*/ 6519 h 58984"/>
                <a:gd name="connsiteX5" fmla="*/ 39737 w 155222"/>
                <a:gd name="connsiteY5" fmla="*/ 0 h 58984"/>
                <a:gd name="connsiteX6" fmla="*/ 36633 w 155222"/>
                <a:gd name="connsiteY6" fmla="*/ 2173 h 58984"/>
                <a:gd name="connsiteX7" fmla="*/ 32286 w 155222"/>
                <a:gd name="connsiteY7" fmla="*/ 2173 h 58984"/>
                <a:gd name="connsiteX8" fmla="*/ 29182 w 155222"/>
                <a:gd name="connsiteY8" fmla="*/ 4346 h 58984"/>
                <a:gd name="connsiteX9" fmla="*/ 23904 w 155222"/>
                <a:gd name="connsiteY9" fmla="*/ 4346 h 58984"/>
                <a:gd name="connsiteX10" fmla="*/ 17695 w 155222"/>
                <a:gd name="connsiteY10" fmla="*/ 9624 h 58984"/>
                <a:gd name="connsiteX11" fmla="*/ 12418 w 155222"/>
                <a:gd name="connsiteY11" fmla="*/ 13660 h 58984"/>
                <a:gd name="connsiteX12" fmla="*/ 7451 w 155222"/>
                <a:gd name="connsiteY12" fmla="*/ 21110 h 58984"/>
                <a:gd name="connsiteX13" fmla="*/ 0 w 155222"/>
                <a:gd name="connsiteY13" fmla="*/ 21110 h 58984"/>
                <a:gd name="connsiteX14" fmla="*/ 3104 w 155222"/>
                <a:gd name="connsiteY14" fmla="*/ 22352 h 58984"/>
                <a:gd name="connsiteX15" fmla="*/ 10555 w 155222"/>
                <a:gd name="connsiteY15" fmla="*/ 26388 h 58984"/>
                <a:gd name="connsiteX16" fmla="*/ 16764 w 155222"/>
                <a:gd name="connsiteY16" fmla="*/ 28561 h 58984"/>
                <a:gd name="connsiteX17" fmla="*/ 22042 w 155222"/>
                <a:gd name="connsiteY17" fmla="*/ 22352 h 58984"/>
                <a:gd name="connsiteX18" fmla="*/ 25146 w 155222"/>
                <a:gd name="connsiteY18" fmla="*/ 17075 h 58984"/>
                <a:gd name="connsiteX19" fmla="*/ 31355 w 155222"/>
                <a:gd name="connsiteY19" fmla="*/ 11797 h 58984"/>
                <a:gd name="connsiteX20" fmla="*/ 58364 w 155222"/>
                <a:gd name="connsiteY20" fmla="*/ 24215 h 58984"/>
                <a:gd name="connsiteX21" fmla="*/ 83510 w 155222"/>
                <a:gd name="connsiteY21" fmla="*/ 36943 h 58984"/>
                <a:gd name="connsiteX22" fmla="*/ 110519 w 155222"/>
                <a:gd name="connsiteY22" fmla="*/ 44394 h 58984"/>
                <a:gd name="connsiteX23" fmla="*/ 112692 w 155222"/>
                <a:gd name="connsiteY23" fmla="*/ 48740 h 58984"/>
                <a:gd name="connsiteX24" fmla="*/ 112692 w 155222"/>
                <a:gd name="connsiteY24" fmla="*/ 50913 h 58984"/>
                <a:gd name="connsiteX25" fmla="*/ 112692 w 155222"/>
                <a:gd name="connsiteY25" fmla="*/ 51844 h 58984"/>
                <a:gd name="connsiteX26" fmla="*/ 112692 w 155222"/>
                <a:gd name="connsiteY26" fmla="*/ 54017 h 58984"/>
                <a:gd name="connsiteX27" fmla="*/ 112692 w 155222"/>
                <a:gd name="connsiteY27" fmla="*/ 58364 h 58984"/>
                <a:gd name="connsiteX28" fmla="*/ 110519 w 155222"/>
                <a:gd name="connsiteY28" fmla="*/ 61468 h 58984"/>
                <a:gd name="connsiteX29" fmla="*/ 124178 w 155222"/>
                <a:gd name="connsiteY29" fmla="*/ 59295 h 58984"/>
                <a:gd name="connsiteX30" fmla="*/ 136596 w 155222"/>
                <a:gd name="connsiteY30" fmla="*/ 56191 h 58984"/>
                <a:gd name="connsiteX31" fmla="*/ 146841 w 155222"/>
                <a:gd name="connsiteY31" fmla="*/ 51844 h 58984"/>
                <a:gd name="connsiteX32" fmla="*/ 156465 w 155222"/>
                <a:gd name="connsiteY32" fmla="*/ 51844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5222" h="58984">
                  <a:moveTo>
                    <a:pt x="156465" y="44394"/>
                  </a:moveTo>
                  <a:lnTo>
                    <a:pt x="134423" y="33838"/>
                  </a:lnTo>
                  <a:lnTo>
                    <a:pt x="114554" y="24215"/>
                  </a:lnTo>
                  <a:lnTo>
                    <a:pt x="94996" y="14901"/>
                  </a:lnTo>
                  <a:lnTo>
                    <a:pt x="68919" y="6519"/>
                  </a:lnTo>
                  <a:lnTo>
                    <a:pt x="39737" y="0"/>
                  </a:lnTo>
                  <a:lnTo>
                    <a:pt x="36633" y="2173"/>
                  </a:lnTo>
                  <a:lnTo>
                    <a:pt x="32286" y="2173"/>
                  </a:lnTo>
                  <a:lnTo>
                    <a:pt x="29182" y="4346"/>
                  </a:lnTo>
                  <a:lnTo>
                    <a:pt x="23904" y="4346"/>
                  </a:lnTo>
                  <a:lnTo>
                    <a:pt x="17695" y="9624"/>
                  </a:lnTo>
                  <a:lnTo>
                    <a:pt x="12418" y="13660"/>
                  </a:lnTo>
                  <a:lnTo>
                    <a:pt x="7451" y="21110"/>
                  </a:lnTo>
                  <a:lnTo>
                    <a:pt x="0" y="21110"/>
                  </a:lnTo>
                  <a:lnTo>
                    <a:pt x="3104" y="22352"/>
                  </a:lnTo>
                  <a:lnTo>
                    <a:pt x="10555" y="26388"/>
                  </a:lnTo>
                  <a:lnTo>
                    <a:pt x="16764" y="28561"/>
                  </a:lnTo>
                  <a:lnTo>
                    <a:pt x="22042" y="22352"/>
                  </a:lnTo>
                  <a:lnTo>
                    <a:pt x="25146" y="17075"/>
                  </a:lnTo>
                  <a:lnTo>
                    <a:pt x="31355" y="11797"/>
                  </a:lnTo>
                  <a:lnTo>
                    <a:pt x="58364" y="24215"/>
                  </a:lnTo>
                  <a:lnTo>
                    <a:pt x="83510" y="36943"/>
                  </a:lnTo>
                  <a:lnTo>
                    <a:pt x="110519" y="44394"/>
                  </a:lnTo>
                  <a:lnTo>
                    <a:pt x="112692" y="48740"/>
                  </a:lnTo>
                  <a:lnTo>
                    <a:pt x="112692" y="50913"/>
                  </a:lnTo>
                  <a:lnTo>
                    <a:pt x="112692" y="51844"/>
                  </a:lnTo>
                  <a:lnTo>
                    <a:pt x="112692" y="54017"/>
                  </a:lnTo>
                  <a:lnTo>
                    <a:pt x="112692" y="58364"/>
                  </a:lnTo>
                  <a:lnTo>
                    <a:pt x="110519" y="61468"/>
                  </a:lnTo>
                  <a:lnTo>
                    <a:pt x="124178" y="59295"/>
                  </a:lnTo>
                  <a:lnTo>
                    <a:pt x="136596" y="56191"/>
                  </a:lnTo>
                  <a:lnTo>
                    <a:pt x="146841" y="51844"/>
                  </a:lnTo>
                  <a:lnTo>
                    <a:pt x="156465" y="51844"/>
                  </a:lnTo>
                  <a:close/>
                </a:path>
              </a:pathLst>
            </a:custGeom>
            <a:solidFill>
              <a:srgbClr val="D9D9D9"/>
            </a:solidFill>
            <a:ln w="3104" cap="flat">
              <a:noFill/>
              <a:prstDash val="solid"/>
              <a:miter/>
            </a:ln>
          </p:spPr>
          <p:txBody>
            <a:bodyPr rtlCol="0" anchor="ctr"/>
            <a:lstStyle/>
            <a:p>
              <a:endParaRPr lang="en-US"/>
            </a:p>
          </p:txBody>
        </p:sp>
        <p:sp>
          <p:nvSpPr>
            <p:cNvPr id="380" name="Freeform: Shape 379">
              <a:extLst>
                <a:ext uri="{FF2B5EF4-FFF2-40B4-BE49-F238E27FC236}">
                  <a16:creationId xmlns:a16="http://schemas.microsoft.com/office/drawing/2014/main" id="{068C9846-318E-481E-806B-E95BE71ACCC1}"/>
                </a:ext>
              </a:extLst>
            </p:cNvPr>
            <p:cNvSpPr/>
            <p:nvPr/>
          </p:nvSpPr>
          <p:spPr>
            <a:xfrm>
              <a:off x="4008418" y="5417438"/>
              <a:ext cx="12418" cy="24836"/>
            </a:xfrm>
            <a:custGeom>
              <a:avLst/>
              <a:gdLst>
                <a:gd name="connsiteX0" fmla="*/ 6209 w 12417"/>
                <a:gd name="connsiteY0" fmla="*/ 3104 h 24835"/>
                <a:gd name="connsiteX1" fmla="*/ 0 w 12417"/>
                <a:gd name="connsiteY1" fmla="*/ 0 h 24835"/>
                <a:gd name="connsiteX2" fmla="*/ 0 w 12417"/>
                <a:gd name="connsiteY2" fmla="*/ 7451 h 24835"/>
                <a:gd name="connsiteX3" fmla="*/ 0 w 12417"/>
                <a:gd name="connsiteY3" fmla="*/ 10555 h 24835"/>
                <a:gd name="connsiteX4" fmla="*/ 2173 w 12417"/>
                <a:gd name="connsiteY4" fmla="*/ 14901 h 24835"/>
                <a:gd name="connsiteX5" fmla="*/ 4036 w 12417"/>
                <a:gd name="connsiteY5" fmla="*/ 18006 h 24835"/>
                <a:gd name="connsiteX6" fmla="*/ 6209 w 12417"/>
                <a:gd name="connsiteY6" fmla="*/ 20179 h 24835"/>
                <a:gd name="connsiteX7" fmla="*/ 7140 w 12417"/>
                <a:gd name="connsiteY7" fmla="*/ 25457 h 24835"/>
                <a:gd name="connsiteX8" fmla="*/ 14591 w 12417"/>
                <a:gd name="connsiteY8" fmla="*/ 25457 h 24835"/>
                <a:gd name="connsiteX9" fmla="*/ 14591 w 12417"/>
                <a:gd name="connsiteY9" fmla="*/ 15833 h 24835"/>
                <a:gd name="connsiteX10" fmla="*/ 13660 w 12417"/>
                <a:gd name="connsiteY10" fmla="*/ 10555 h 24835"/>
                <a:gd name="connsiteX11" fmla="*/ 9313 w 12417"/>
                <a:gd name="connsiteY11" fmla="*/ 7451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24835">
                  <a:moveTo>
                    <a:pt x="6209" y="3104"/>
                  </a:moveTo>
                  <a:lnTo>
                    <a:pt x="0" y="0"/>
                  </a:lnTo>
                  <a:lnTo>
                    <a:pt x="0" y="7451"/>
                  </a:lnTo>
                  <a:lnTo>
                    <a:pt x="0" y="10555"/>
                  </a:lnTo>
                  <a:lnTo>
                    <a:pt x="2173" y="14901"/>
                  </a:lnTo>
                  <a:lnTo>
                    <a:pt x="4036" y="18006"/>
                  </a:lnTo>
                  <a:lnTo>
                    <a:pt x="6209" y="20179"/>
                  </a:lnTo>
                  <a:lnTo>
                    <a:pt x="7140" y="25457"/>
                  </a:lnTo>
                  <a:lnTo>
                    <a:pt x="14591" y="25457"/>
                  </a:lnTo>
                  <a:lnTo>
                    <a:pt x="14591" y="15833"/>
                  </a:lnTo>
                  <a:lnTo>
                    <a:pt x="13660" y="10555"/>
                  </a:lnTo>
                  <a:lnTo>
                    <a:pt x="9313" y="7451"/>
                  </a:lnTo>
                  <a:close/>
                </a:path>
              </a:pathLst>
            </a:custGeom>
            <a:solidFill>
              <a:srgbClr val="D9D9D9"/>
            </a:solidFill>
            <a:ln w="3104" cap="flat">
              <a:noFill/>
              <a:prstDash val="solid"/>
              <a:miter/>
            </a:ln>
          </p:spPr>
          <p:txBody>
            <a:bodyPr rtlCol="0" anchor="ctr"/>
            <a:lstStyle/>
            <a:p>
              <a:endParaRPr lang="en-US"/>
            </a:p>
          </p:txBody>
        </p:sp>
        <p:sp>
          <p:nvSpPr>
            <p:cNvPr id="381" name="Freeform: Shape 380">
              <a:extLst>
                <a:ext uri="{FF2B5EF4-FFF2-40B4-BE49-F238E27FC236}">
                  <a16:creationId xmlns:a16="http://schemas.microsoft.com/office/drawing/2014/main" id="{4AA3CE97-FB32-41D6-9A0B-C69BD7F95755}"/>
                </a:ext>
              </a:extLst>
            </p:cNvPr>
            <p:cNvSpPr/>
            <p:nvPr/>
          </p:nvSpPr>
          <p:spPr>
            <a:xfrm>
              <a:off x="4000036" y="5393223"/>
              <a:ext cx="27940" cy="15522"/>
            </a:xfrm>
            <a:custGeom>
              <a:avLst/>
              <a:gdLst>
                <a:gd name="connsiteX0" fmla="*/ 29182 w 27940"/>
                <a:gd name="connsiteY0" fmla="*/ 16764 h 15522"/>
                <a:gd name="connsiteX1" fmla="*/ 29182 w 27940"/>
                <a:gd name="connsiteY1" fmla="*/ 12728 h 15522"/>
                <a:gd name="connsiteX2" fmla="*/ 30113 w 27940"/>
                <a:gd name="connsiteY2" fmla="*/ 10555 h 15522"/>
                <a:gd name="connsiteX3" fmla="*/ 30113 w 27940"/>
                <a:gd name="connsiteY3" fmla="*/ 9313 h 15522"/>
                <a:gd name="connsiteX4" fmla="*/ 29182 w 27940"/>
                <a:gd name="connsiteY4" fmla="*/ 7451 h 15522"/>
                <a:gd name="connsiteX5" fmla="*/ 29182 w 27940"/>
                <a:gd name="connsiteY5" fmla="*/ 5277 h 15522"/>
                <a:gd name="connsiteX6" fmla="*/ 25146 w 27940"/>
                <a:gd name="connsiteY6" fmla="*/ 3104 h 15522"/>
                <a:gd name="connsiteX7" fmla="*/ 22973 w 27940"/>
                <a:gd name="connsiteY7" fmla="*/ 0 h 15522"/>
                <a:gd name="connsiteX8" fmla="*/ 0 w 27940"/>
                <a:gd name="connsiteY8" fmla="*/ 0 h 15522"/>
                <a:gd name="connsiteX9" fmla="*/ 0 w 27940"/>
                <a:gd name="connsiteY9" fmla="*/ 3104 h 15522"/>
                <a:gd name="connsiteX10" fmla="*/ 931 w 27940"/>
                <a:gd name="connsiteY10" fmla="*/ 7451 h 15522"/>
                <a:gd name="connsiteX11" fmla="*/ 5278 w 27940"/>
                <a:gd name="connsiteY11" fmla="*/ 9313 h 15522"/>
                <a:gd name="connsiteX12" fmla="*/ 8382 w 27940"/>
                <a:gd name="connsiteY12" fmla="*/ 9313 h 15522"/>
                <a:gd name="connsiteX13" fmla="*/ 12418 w 27940"/>
                <a:gd name="connsiteY13" fmla="*/ 10555 h 15522"/>
                <a:gd name="connsiteX14" fmla="*/ 17695 w 27940"/>
                <a:gd name="connsiteY14" fmla="*/ 10555 h 15522"/>
                <a:gd name="connsiteX15" fmla="*/ 22973 w 27940"/>
                <a:gd name="connsiteY15"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940" h="15522">
                  <a:moveTo>
                    <a:pt x="29182" y="16764"/>
                  </a:moveTo>
                  <a:lnTo>
                    <a:pt x="29182" y="12728"/>
                  </a:lnTo>
                  <a:lnTo>
                    <a:pt x="30113" y="10555"/>
                  </a:lnTo>
                  <a:lnTo>
                    <a:pt x="30113" y="9313"/>
                  </a:lnTo>
                  <a:lnTo>
                    <a:pt x="29182" y="7451"/>
                  </a:lnTo>
                  <a:lnTo>
                    <a:pt x="29182" y="5277"/>
                  </a:lnTo>
                  <a:lnTo>
                    <a:pt x="25146" y="3104"/>
                  </a:lnTo>
                  <a:lnTo>
                    <a:pt x="22973" y="0"/>
                  </a:lnTo>
                  <a:lnTo>
                    <a:pt x="0" y="0"/>
                  </a:lnTo>
                  <a:lnTo>
                    <a:pt x="0" y="3104"/>
                  </a:lnTo>
                  <a:lnTo>
                    <a:pt x="931" y="7451"/>
                  </a:lnTo>
                  <a:lnTo>
                    <a:pt x="5278" y="9313"/>
                  </a:lnTo>
                  <a:lnTo>
                    <a:pt x="8382" y="9313"/>
                  </a:lnTo>
                  <a:lnTo>
                    <a:pt x="12418" y="10555"/>
                  </a:lnTo>
                  <a:lnTo>
                    <a:pt x="17695" y="10555"/>
                  </a:lnTo>
                  <a:lnTo>
                    <a:pt x="22973" y="12728"/>
                  </a:lnTo>
                  <a:close/>
                </a:path>
              </a:pathLst>
            </a:custGeom>
            <a:solidFill>
              <a:srgbClr val="D9D9D9"/>
            </a:solidFill>
            <a:ln w="3104" cap="flat">
              <a:noFill/>
              <a:prstDash val="solid"/>
              <a:miter/>
            </a:ln>
          </p:spPr>
          <p:txBody>
            <a:bodyPr rtlCol="0" anchor="ctr"/>
            <a:lstStyle/>
            <a:p>
              <a:endParaRPr lang="en-US"/>
            </a:p>
          </p:txBody>
        </p:sp>
        <p:sp>
          <p:nvSpPr>
            <p:cNvPr id="382" name="Freeform: Shape 381">
              <a:extLst>
                <a:ext uri="{FF2B5EF4-FFF2-40B4-BE49-F238E27FC236}">
                  <a16:creationId xmlns:a16="http://schemas.microsoft.com/office/drawing/2014/main" id="{24D1753C-A1E1-4789-983A-51772B2D776C}"/>
                </a:ext>
              </a:extLst>
            </p:cNvPr>
            <p:cNvSpPr/>
            <p:nvPr/>
          </p:nvSpPr>
          <p:spPr>
            <a:xfrm>
              <a:off x="5743810" y="6002628"/>
              <a:ext cx="99343" cy="207999"/>
            </a:xfrm>
            <a:custGeom>
              <a:avLst/>
              <a:gdLst>
                <a:gd name="connsiteX0" fmla="*/ 92823 w 99342"/>
                <a:gd name="connsiteY0" fmla="*/ 0 h 207998"/>
                <a:gd name="connsiteX1" fmla="*/ 83510 w 99342"/>
                <a:gd name="connsiteY1" fmla="*/ 5278 h 207998"/>
                <a:gd name="connsiteX2" fmla="*/ 72023 w 99342"/>
                <a:gd name="connsiteY2" fmla="*/ 14901 h 207998"/>
                <a:gd name="connsiteX3" fmla="*/ 59606 w 99342"/>
                <a:gd name="connsiteY3" fmla="*/ 27630 h 207998"/>
                <a:gd name="connsiteX4" fmla="*/ 49051 w 99342"/>
                <a:gd name="connsiteY4" fmla="*/ 40358 h 207998"/>
                <a:gd name="connsiteX5" fmla="*/ 37564 w 99342"/>
                <a:gd name="connsiteY5" fmla="*/ 51844 h 207998"/>
                <a:gd name="connsiteX6" fmla="*/ 32286 w 99342"/>
                <a:gd name="connsiteY6" fmla="*/ 60226 h 207998"/>
                <a:gd name="connsiteX7" fmla="*/ 12728 w 99342"/>
                <a:gd name="connsiteY7" fmla="*/ 60226 h 207998"/>
                <a:gd name="connsiteX8" fmla="*/ 12728 w 99342"/>
                <a:gd name="connsiteY8" fmla="*/ 75128 h 207998"/>
                <a:gd name="connsiteX9" fmla="*/ 14591 w 99342"/>
                <a:gd name="connsiteY9" fmla="*/ 90029 h 207998"/>
                <a:gd name="connsiteX10" fmla="*/ 15833 w 99342"/>
                <a:gd name="connsiteY10" fmla="*/ 104931 h 207998"/>
                <a:gd name="connsiteX11" fmla="*/ 15833 w 99342"/>
                <a:gd name="connsiteY11" fmla="*/ 114244 h 207998"/>
                <a:gd name="connsiteX12" fmla="*/ 10555 w 99342"/>
                <a:gd name="connsiteY12" fmla="*/ 129145 h 207998"/>
                <a:gd name="connsiteX13" fmla="*/ 5278 w 99342"/>
                <a:gd name="connsiteY13" fmla="*/ 144047 h 207998"/>
                <a:gd name="connsiteX14" fmla="*/ 0 w 99342"/>
                <a:gd name="connsiteY14" fmla="*/ 156775 h 207998"/>
                <a:gd name="connsiteX15" fmla="*/ 1242 w 99342"/>
                <a:gd name="connsiteY15" fmla="*/ 171366 h 207998"/>
                <a:gd name="connsiteX16" fmla="*/ 8382 w 99342"/>
                <a:gd name="connsiteY16" fmla="*/ 186267 h 207998"/>
                <a:gd name="connsiteX17" fmla="*/ 10555 w 99342"/>
                <a:gd name="connsiteY17" fmla="*/ 193718 h 207998"/>
                <a:gd name="connsiteX18" fmla="*/ 14591 w 99342"/>
                <a:gd name="connsiteY18" fmla="*/ 198996 h 207998"/>
                <a:gd name="connsiteX19" fmla="*/ 19869 w 99342"/>
                <a:gd name="connsiteY19" fmla="*/ 203342 h 207998"/>
                <a:gd name="connsiteX20" fmla="*/ 25146 w 99342"/>
                <a:gd name="connsiteY20" fmla="*/ 205205 h 207998"/>
                <a:gd name="connsiteX21" fmla="*/ 32286 w 99342"/>
                <a:gd name="connsiteY21" fmla="*/ 206446 h 207998"/>
                <a:gd name="connsiteX22" fmla="*/ 32286 w 99342"/>
                <a:gd name="connsiteY22" fmla="*/ 210482 h 207998"/>
                <a:gd name="connsiteX23" fmla="*/ 45015 w 99342"/>
                <a:gd name="connsiteY23" fmla="*/ 201169 h 207998"/>
                <a:gd name="connsiteX24" fmla="*/ 52155 w 99342"/>
                <a:gd name="connsiteY24" fmla="*/ 190614 h 207998"/>
                <a:gd name="connsiteX25" fmla="*/ 54328 w 99342"/>
                <a:gd name="connsiteY25" fmla="*/ 176644 h 207998"/>
                <a:gd name="connsiteX26" fmla="*/ 56501 w 99342"/>
                <a:gd name="connsiteY26" fmla="*/ 160811 h 207998"/>
                <a:gd name="connsiteX27" fmla="*/ 59606 w 99342"/>
                <a:gd name="connsiteY27" fmla="*/ 141874 h 207998"/>
                <a:gd name="connsiteX28" fmla="*/ 66746 w 99342"/>
                <a:gd name="connsiteY28" fmla="*/ 126972 h 207998"/>
                <a:gd name="connsiteX29" fmla="*/ 76059 w 99342"/>
                <a:gd name="connsiteY29" fmla="*/ 108966 h 207998"/>
                <a:gd name="connsiteX30" fmla="*/ 86614 w 99342"/>
                <a:gd name="connsiteY30" fmla="*/ 90029 h 207998"/>
                <a:gd name="connsiteX31" fmla="*/ 95928 w 99342"/>
                <a:gd name="connsiteY31" fmla="*/ 69850 h 207998"/>
                <a:gd name="connsiteX32" fmla="*/ 101205 w 99342"/>
                <a:gd name="connsiteY32" fmla="*/ 49671 h 207998"/>
                <a:gd name="connsiteX33" fmla="*/ 101205 w 99342"/>
                <a:gd name="connsiteY33" fmla="*/ 27630 h 207998"/>
                <a:gd name="connsiteX34" fmla="*/ 92823 w 99342"/>
                <a:gd name="connsiteY34" fmla="*/ 7451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342" h="207998">
                  <a:moveTo>
                    <a:pt x="92823" y="0"/>
                  </a:moveTo>
                  <a:lnTo>
                    <a:pt x="83510" y="5278"/>
                  </a:lnTo>
                  <a:lnTo>
                    <a:pt x="72023" y="14901"/>
                  </a:lnTo>
                  <a:lnTo>
                    <a:pt x="59606" y="27630"/>
                  </a:lnTo>
                  <a:lnTo>
                    <a:pt x="49051" y="40358"/>
                  </a:lnTo>
                  <a:lnTo>
                    <a:pt x="37564" y="51844"/>
                  </a:lnTo>
                  <a:lnTo>
                    <a:pt x="32286" y="60226"/>
                  </a:lnTo>
                  <a:lnTo>
                    <a:pt x="12728" y="60226"/>
                  </a:lnTo>
                  <a:lnTo>
                    <a:pt x="12728" y="75128"/>
                  </a:lnTo>
                  <a:lnTo>
                    <a:pt x="14591" y="90029"/>
                  </a:lnTo>
                  <a:lnTo>
                    <a:pt x="15833" y="104931"/>
                  </a:lnTo>
                  <a:lnTo>
                    <a:pt x="15833" y="114244"/>
                  </a:lnTo>
                  <a:lnTo>
                    <a:pt x="10555" y="129145"/>
                  </a:lnTo>
                  <a:lnTo>
                    <a:pt x="5278" y="144047"/>
                  </a:lnTo>
                  <a:lnTo>
                    <a:pt x="0" y="156775"/>
                  </a:lnTo>
                  <a:lnTo>
                    <a:pt x="1242" y="171366"/>
                  </a:lnTo>
                  <a:lnTo>
                    <a:pt x="8382" y="186267"/>
                  </a:lnTo>
                  <a:lnTo>
                    <a:pt x="10555" y="193718"/>
                  </a:lnTo>
                  <a:lnTo>
                    <a:pt x="14591" y="198996"/>
                  </a:lnTo>
                  <a:lnTo>
                    <a:pt x="19869" y="203342"/>
                  </a:lnTo>
                  <a:lnTo>
                    <a:pt x="25146" y="205205"/>
                  </a:lnTo>
                  <a:lnTo>
                    <a:pt x="32286" y="206446"/>
                  </a:lnTo>
                  <a:lnTo>
                    <a:pt x="32286" y="210482"/>
                  </a:lnTo>
                  <a:lnTo>
                    <a:pt x="45015" y="201169"/>
                  </a:lnTo>
                  <a:lnTo>
                    <a:pt x="52155" y="190614"/>
                  </a:lnTo>
                  <a:lnTo>
                    <a:pt x="54328" y="176644"/>
                  </a:lnTo>
                  <a:lnTo>
                    <a:pt x="56501" y="160811"/>
                  </a:lnTo>
                  <a:lnTo>
                    <a:pt x="59606" y="141874"/>
                  </a:lnTo>
                  <a:lnTo>
                    <a:pt x="66746" y="126972"/>
                  </a:lnTo>
                  <a:lnTo>
                    <a:pt x="76059" y="108966"/>
                  </a:lnTo>
                  <a:lnTo>
                    <a:pt x="86614" y="90029"/>
                  </a:lnTo>
                  <a:lnTo>
                    <a:pt x="95928" y="69850"/>
                  </a:lnTo>
                  <a:lnTo>
                    <a:pt x="101205" y="49671"/>
                  </a:lnTo>
                  <a:lnTo>
                    <a:pt x="101205" y="27630"/>
                  </a:lnTo>
                  <a:lnTo>
                    <a:pt x="92823" y="7451"/>
                  </a:lnTo>
                  <a:close/>
                </a:path>
              </a:pathLst>
            </a:custGeom>
            <a:solidFill>
              <a:srgbClr val="D9D9D9"/>
            </a:solidFill>
            <a:ln w="3104" cap="flat">
              <a:noFill/>
              <a:prstDash val="solid"/>
              <a:miter/>
            </a:ln>
          </p:spPr>
          <p:txBody>
            <a:bodyPr rtlCol="0" anchor="ctr"/>
            <a:lstStyle/>
            <a:p>
              <a:endParaRPr lang="en-US"/>
            </a:p>
          </p:txBody>
        </p:sp>
        <p:sp>
          <p:nvSpPr>
            <p:cNvPr id="383" name="Freeform: Shape 382">
              <a:extLst>
                <a:ext uri="{FF2B5EF4-FFF2-40B4-BE49-F238E27FC236}">
                  <a16:creationId xmlns:a16="http://schemas.microsoft.com/office/drawing/2014/main" id="{E5316320-C5A3-4F19-A911-3107D8DD5EC6}"/>
                </a:ext>
              </a:extLst>
            </p:cNvPr>
            <p:cNvSpPr/>
            <p:nvPr/>
          </p:nvSpPr>
          <p:spPr>
            <a:xfrm>
              <a:off x="4236596" y="6662015"/>
              <a:ext cx="74507" cy="31045"/>
            </a:xfrm>
            <a:custGeom>
              <a:avLst/>
              <a:gdLst>
                <a:gd name="connsiteX0" fmla="*/ 46877 w 74506"/>
                <a:gd name="connsiteY0" fmla="*/ 3104 h 31044"/>
                <a:gd name="connsiteX1" fmla="*/ 32286 w 74506"/>
                <a:gd name="connsiteY1" fmla="*/ 0 h 31044"/>
                <a:gd name="connsiteX2" fmla="*/ 21731 w 74506"/>
                <a:gd name="connsiteY2" fmla="*/ 5278 h 31044"/>
                <a:gd name="connsiteX3" fmla="*/ 10245 w 74506"/>
                <a:gd name="connsiteY3" fmla="*/ 10555 h 31044"/>
                <a:gd name="connsiteX4" fmla="*/ 0 w 74506"/>
                <a:gd name="connsiteY4" fmla="*/ 14591 h 31044"/>
                <a:gd name="connsiteX5" fmla="*/ 0 w 74506"/>
                <a:gd name="connsiteY5" fmla="*/ 31666 h 31044"/>
                <a:gd name="connsiteX6" fmla="*/ 12418 w 74506"/>
                <a:gd name="connsiteY6" fmla="*/ 27319 h 31044"/>
                <a:gd name="connsiteX7" fmla="*/ 21731 w 74506"/>
                <a:gd name="connsiteY7" fmla="*/ 25457 h 31044"/>
                <a:gd name="connsiteX8" fmla="*/ 30113 w 74506"/>
                <a:gd name="connsiteY8" fmla="*/ 20179 h 31044"/>
                <a:gd name="connsiteX9" fmla="*/ 39427 w 74506"/>
                <a:gd name="connsiteY9" fmla="*/ 10555 h 31044"/>
                <a:gd name="connsiteX10" fmla="*/ 42531 w 74506"/>
                <a:gd name="connsiteY10" fmla="*/ 10555 h 31044"/>
                <a:gd name="connsiteX11" fmla="*/ 41600 w 74506"/>
                <a:gd name="connsiteY11" fmla="*/ 14591 h 31044"/>
                <a:gd name="connsiteX12" fmla="*/ 39427 w 74506"/>
                <a:gd name="connsiteY12" fmla="*/ 16764 h 31044"/>
                <a:gd name="connsiteX13" fmla="*/ 39427 w 74506"/>
                <a:gd name="connsiteY13" fmla="*/ 18006 h 31044"/>
                <a:gd name="connsiteX14" fmla="*/ 37564 w 74506"/>
                <a:gd name="connsiteY14" fmla="*/ 20179 h 31044"/>
                <a:gd name="connsiteX15" fmla="*/ 34460 w 74506"/>
                <a:gd name="connsiteY15" fmla="*/ 22042 h 31044"/>
                <a:gd name="connsiteX16" fmla="*/ 32286 w 74506"/>
                <a:gd name="connsiteY16" fmla="*/ 24215 h 31044"/>
                <a:gd name="connsiteX17" fmla="*/ 32286 w 74506"/>
                <a:gd name="connsiteY17" fmla="*/ 31666 h 31044"/>
                <a:gd name="connsiteX18" fmla="*/ 46877 w 74506"/>
                <a:gd name="connsiteY18" fmla="*/ 27319 h 31044"/>
                <a:gd name="connsiteX19" fmla="*/ 59295 w 74506"/>
                <a:gd name="connsiteY19" fmla="*/ 22042 h 31044"/>
                <a:gd name="connsiteX20" fmla="*/ 71713 w 74506"/>
                <a:gd name="connsiteY20" fmla="*/ 14591 h 31044"/>
                <a:gd name="connsiteX21" fmla="*/ 76059 w 74506"/>
                <a:gd name="connsiteY21" fmla="*/ 14591 h 31044"/>
                <a:gd name="connsiteX22" fmla="*/ 63641 w 74506"/>
                <a:gd name="connsiteY22" fmla="*/ 931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506" h="31044">
                  <a:moveTo>
                    <a:pt x="46877" y="3104"/>
                  </a:moveTo>
                  <a:lnTo>
                    <a:pt x="32286" y="0"/>
                  </a:lnTo>
                  <a:lnTo>
                    <a:pt x="21731" y="5278"/>
                  </a:lnTo>
                  <a:lnTo>
                    <a:pt x="10245" y="10555"/>
                  </a:lnTo>
                  <a:lnTo>
                    <a:pt x="0" y="14591"/>
                  </a:lnTo>
                  <a:lnTo>
                    <a:pt x="0" y="31666"/>
                  </a:lnTo>
                  <a:lnTo>
                    <a:pt x="12418" y="27319"/>
                  </a:lnTo>
                  <a:lnTo>
                    <a:pt x="21731" y="25457"/>
                  </a:lnTo>
                  <a:lnTo>
                    <a:pt x="30113" y="20179"/>
                  </a:lnTo>
                  <a:lnTo>
                    <a:pt x="39427" y="10555"/>
                  </a:lnTo>
                  <a:lnTo>
                    <a:pt x="42531" y="10555"/>
                  </a:lnTo>
                  <a:lnTo>
                    <a:pt x="41600" y="14591"/>
                  </a:lnTo>
                  <a:lnTo>
                    <a:pt x="39427" y="16764"/>
                  </a:lnTo>
                  <a:lnTo>
                    <a:pt x="39427" y="18006"/>
                  </a:lnTo>
                  <a:lnTo>
                    <a:pt x="37564" y="20179"/>
                  </a:lnTo>
                  <a:lnTo>
                    <a:pt x="34460" y="22042"/>
                  </a:lnTo>
                  <a:lnTo>
                    <a:pt x="32286" y="24215"/>
                  </a:lnTo>
                  <a:lnTo>
                    <a:pt x="32286" y="31666"/>
                  </a:lnTo>
                  <a:lnTo>
                    <a:pt x="46877" y="27319"/>
                  </a:lnTo>
                  <a:lnTo>
                    <a:pt x="59295" y="22042"/>
                  </a:lnTo>
                  <a:lnTo>
                    <a:pt x="71713" y="14591"/>
                  </a:lnTo>
                  <a:lnTo>
                    <a:pt x="76059" y="14591"/>
                  </a:lnTo>
                  <a:lnTo>
                    <a:pt x="63641" y="9313"/>
                  </a:lnTo>
                  <a:close/>
                </a:path>
              </a:pathLst>
            </a:custGeom>
            <a:solidFill>
              <a:srgbClr val="D9D9D9"/>
            </a:solidFill>
            <a:ln w="3104" cap="flat">
              <a:noFill/>
              <a:prstDash val="solid"/>
              <a:miter/>
            </a:ln>
          </p:spPr>
          <p:txBody>
            <a:bodyPr rtlCol="0" anchor="ctr"/>
            <a:lstStyle/>
            <a:p>
              <a:endParaRPr lang="en-US"/>
            </a:p>
          </p:txBody>
        </p:sp>
        <p:sp>
          <p:nvSpPr>
            <p:cNvPr id="384" name="Freeform: Shape 383">
              <a:extLst>
                <a:ext uri="{FF2B5EF4-FFF2-40B4-BE49-F238E27FC236}">
                  <a16:creationId xmlns:a16="http://schemas.microsoft.com/office/drawing/2014/main" id="{FB093623-9657-43B2-ABF6-87ECD4328370}"/>
                </a:ext>
              </a:extLst>
            </p:cNvPr>
            <p:cNvSpPr/>
            <p:nvPr/>
          </p:nvSpPr>
          <p:spPr>
            <a:xfrm>
              <a:off x="4403305" y="5779417"/>
              <a:ext cx="34149" cy="31045"/>
            </a:xfrm>
            <a:custGeom>
              <a:avLst/>
              <a:gdLst>
                <a:gd name="connsiteX0" fmla="*/ 27009 w 34149"/>
                <a:gd name="connsiteY0" fmla="*/ 23283 h 31044"/>
                <a:gd name="connsiteX1" fmla="*/ 26078 w 34149"/>
                <a:gd name="connsiteY1" fmla="*/ 22042 h 31044"/>
                <a:gd name="connsiteX2" fmla="*/ 23904 w 34149"/>
                <a:gd name="connsiteY2" fmla="*/ 22042 h 31044"/>
                <a:gd name="connsiteX3" fmla="*/ 19558 w 34149"/>
                <a:gd name="connsiteY3" fmla="*/ 22042 h 31044"/>
                <a:gd name="connsiteX4" fmla="*/ 16454 w 34149"/>
                <a:gd name="connsiteY4" fmla="*/ 20179 h 31044"/>
                <a:gd name="connsiteX5" fmla="*/ 16454 w 34149"/>
                <a:gd name="connsiteY5" fmla="*/ 0 h 31044"/>
                <a:gd name="connsiteX6" fmla="*/ 12418 w 34149"/>
                <a:gd name="connsiteY6" fmla="*/ 0 h 31044"/>
                <a:gd name="connsiteX7" fmla="*/ 4967 w 34149"/>
                <a:gd name="connsiteY7" fmla="*/ 12728 h 31044"/>
                <a:gd name="connsiteX8" fmla="*/ 0 w 34149"/>
                <a:gd name="connsiteY8" fmla="*/ 12728 h 31044"/>
                <a:gd name="connsiteX9" fmla="*/ 0 w 34149"/>
                <a:gd name="connsiteY9" fmla="*/ 15833 h 31044"/>
                <a:gd name="connsiteX10" fmla="*/ 11487 w 34149"/>
                <a:gd name="connsiteY10" fmla="*/ 20179 h 31044"/>
                <a:gd name="connsiteX11" fmla="*/ 21731 w 34149"/>
                <a:gd name="connsiteY11" fmla="*/ 25457 h 31044"/>
                <a:gd name="connsiteX12" fmla="*/ 29182 w 34149"/>
                <a:gd name="connsiteY12" fmla="*/ 30734 h 31044"/>
                <a:gd name="connsiteX13" fmla="*/ 33218 w 34149"/>
                <a:gd name="connsiteY13" fmla="*/ 32907 h 31044"/>
                <a:gd name="connsiteX14" fmla="*/ 34149 w 34149"/>
                <a:gd name="connsiteY14" fmla="*/ 30734 h 31044"/>
                <a:gd name="connsiteX15" fmla="*/ 34149 w 34149"/>
                <a:gd name="connsiteY15" fmla="*/ 29492 h 31044"/>
                <a:gd name="connsiteX16" fmla="*/ 36322 w 34149"/>
                <a:gd name="connsiteY16" fmla="*/ 27319 h 31044"/>
                <a:gd name="connsiteX17" fmla="*/ 36322 w 34149"/>
                <a:gd name="connsiteY17" fmla="*/ 23283 h 31044"/>
                <a:gd name="connsiteX18" fmla="*/ 29182 w 34149"/>
                <a:gd name="connsiteY18" fmla="*/ 2328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31044">
                  <a:moveTo>
                    <a:pt x="27009" y="23283"/>
                  </a:moveTo>
                  <a:lnTo>
                    <a:pt x="26078" y="22042"/>
                  </a:lnTo>
                  <a:lnTo>
                    <a:pt x="23904" y="22042"/>
                  </a:lnTo>
                  <a:lnTo>
                    <a:pt x="19558" y="22042"/>
                  </a:lnTo>
                  <a:lnTo>
                    <a:pt x="16454" y="20179"/>
                  </a:lnTo>
                  <a:lnTo>
                    <a:pt x="16454" y="0"/>
                  </a:lnTo>
                  <a:lnTo>
                    <a:pt x="12418" y="0"/>
                  </a:lnTo>
                  <a:lnTo>
                    <a:pt x="4967" y="12728"/>
                  </a:lnTo>
                  <a:lnTo>
                    <a:pt x="0" y="12728"/>
                  </a:lnTo>
                  <a:lnTo>
                    <a:pt x="0" y="15833"/>
                  </a:lnTo>
                  <a:lnTo>
                    <a:pt x="11487" y="20179"/>
                  </a:lnTo>
                  <a:lnTo>
                    <a:pt x="21731" y="25457"/>
                  </a:lnTo>
                  <a:lnTo>
                    <a:pt x="29182" y="30734"/>
                  </a:lnTo>
                  <a:lnTo>
                    <a:pt x="33218" y="32907"/>
                  </a:lnTo>
                  <a:lnTo>
                    <a:pt x="34149" y="30734"/>
                  </a:lnTo>
                  <a:lnTo>
                    <a:pt x="34149" y="29492"/>
                  </a:lnTo>
                  <a:lnTo>
                    <a:pt x="36322" y="27319"/>
                  </a:lnTo>
                  <a:lnTo>
                    <a:pt x="36322" y="23283"/>
                  </a:lnTo>
                  <a:lnTo>
                    <a:pt x="29182" y="23283"/>
                  </a:lnTo>
                  <a:close/>
                </a:path>
              </a:pathLst>
            </a:custGeom>
            <a:solidFill>
              <a:srgbClr val="D9D9D9"/>
            </a:solidFill>
            <a:ln w="3104" cap="flat">
              <a:noFill/>
              <a:prstDash val="solid"/>
              <a:miter/>
            </a:ln>
          </p:spPr>
          <p:txBody>
            <a:bodyPr rtlCol="0" anchor="ctr"/>
            <a:lstStyle/>
            <a:p>
              <a:endParaRPr lang="en-US"/>
            </a:p>
          </p:txBody>
        </p:sp>
        <p:sp>
          <p:nvSpPr>
            <p:cNvPr id="385" name="Freeform: Shape 384">
              <a:extLst>
                <a:ext uri="{FF2B5EF4-FFF2-40B4-BE49-F238E27FC236}">
                  <a16:creationId xmlns:a16="http://schemas.microsoft.com/office/drawing/2014/main" id="{3A12D0A6-FFFA-4337-9BF9-85EBD7BDFDCA}"/>
                </a:ext>
              </a:extLst>
            </p:cNvPr>
            <p:cNvSpPr/>
            <p:nvPr/>
          </p:nvSpPr>
          <p:spPr>
            <a:xfrm>
              <a:off x="4237527" y="6453395"/>
              <a:ext cx="12418" cy="18627"/>
            </a:xfrm>
            <a:custGeom>
              <a:avLst/>
              <a:gdLst>
                <a:gd name="connsiteX0" fmla="*/ 4346 w 12417"/>
                <a:gd name="connsiteY0" fmla="*/ 15833 h 18626"/>
                <a:gd name="connsiteX1" fmla="*/ 6209 w 12417"/>
                <a:gd name="connsiteY1" fmla="*/ 20179 h 18626"/>
                <a:gd name="connsiteX2" fmla="*/ 14591 w 12417"/>
                <a:gd name="connsiteY2" fmla="*/ 20179 h 18626"/>
                <a:gd name="connsiteX3" fmla="*/ 13660 w 12417"/>
                <a:gd name="connsiteY3" fmla="*/ 14901 h 18626"/>
                <a:gd name="connsiteX4" fmla="*/ 13660 w 12417"/>
                <a:gd name="connsiteY4" fmla="*/ 10555 h 18626"/>
                <a:gd name="connsiteX5" fmla="*/ 11487 w 12417"/>
                <a:gd name="connsiteY5" fmla="*/ 7451 h 18626"/>
                <a:gd name="connsiteX6" fmla="*/ 9313 w 12417"/>
                <a:gd name="connsiteY6" fmla="*/ 5277 h 18626"/>
                <a:gd name="connsiteX7" fmla="*/ 6209 w 12417"/>
                <a:gd name="connsiteY7" fmla="*/ 3104 h 18626"/>
                <a:gd name="connsiteX8" fmla="*/ 2173 w 12417"/>
                <a:gd name="connsiteY8" fmla="*/ 0 h 18626"/>
                <a:gd name="connsiteX9" fmla="*/ 2173 w 12417"/>
                <a:gd name="connsiteY9" fmla="*/ 5277 h 18626"/>
                <a:gd name="connsiteX10" fmla="*/ 0 w 12417"/>
                <a:gd name="connsiteY10" fmla="*/ 8382 h 18626"/>
                <a:gd name="connsiteX11" fmla="*/ 2173 w 12417"/>
                <a:gd name="connsiteY11" fmla="*/ 10555 h 18626"/>
                <a:gd name="connsiteX12" fmla="*/ 2173 w 12417"/>
                <a:gd name="connsiteY12" fmla="*/ 12728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8626">
                  <a:moveTo>
                    <a:pt x="4346" y="15833"/>
                  </a:moveTo>
                  <a:lnTo>
                    <a:pt x="6209" y="20179"/>
                  </a:lnTo>
                  <a:lnTo>
                    <a:pt x="14591" y="20179"/>
                  </a:lnTo>
                  <a:lnTo>
                    <a:pt x="13660" y="14901"/>
                  </a:lnTo>
                  <a:lnTo>
                    <a:pt x="13660" y="10555"/>
                  </a:lnTo>
                  <a:lnTo>
                    <a:pt x="11487" y="7451"/>
                  </a:lnTo>
                  <a:lnTo>
                    <a:pt x="9313" y="5277"/>
                  </a:lnTo>
                  <a:lnTo>
                    <a:pt x="6209" y="3104"/>
                  </a:lnTo>
                  <a:lnTo>
                    <a:pt x="2173" y="0"/>
                  </a:lnTo>
                  <a:lnTo>
                    <a:pt x="2173" y="5277"/>
                  </a:lnTo>
                  <a:lnTo>
                    <a:pt x="0" y="8382"/>
                  </a:lnTo>
                  <a:lnTo>
                    <a:pt x="2173" y="10555"/>
                  </a:lnTo>
                  <a:lnTo>
                    <a:pt x="2173" y="12728"/>
                  </a:lnTo>
                  <a:close/>
                </a:path>
              </a:pathLst>
            </a:custGeom>
            <a:solidFill>
              <a:srgbClr val="D9D9D9"/>
            </a:solidFill>
            <a:ln w="3104" cap="flat">
              <a:noFill/>
              <a:prstDash val="solid"/>
              <a:miter/>
            </a:ln>
          </p:spPr>
          <p:txBody>
            <a:bodyPr rtlCol="0" anchor="ctr"/>
            <a:lstStyle/>
            <a:p>
              <a:endParaRPr lang="en-US"/>
            </a:p>
          </p:txBody>
        </p:sp>
        <p:sp>
          <p:nvSpPr>
            <p:cNvPr id="386" name="Freeform: Shape 385">
              <a:extLst>
                <a:ext uri="{FF2B5EF4-FFF2-40B4-BE49-F238E27FC236}">
                  <a16:creationId xmlns:a16="http://schemas.microsoft.com/office/drawing/2014/main" id="{94D35CC8-65CF-4E05-BE71-BDA414AA16A9}"/>
                </a:ext>
              </a:extLst>
            </p:cNvPr>
            <p:cNvSpPr/>
            <p:nvPr/>
          </p:nvSpPr>
          <p:spPr>
            <a:xfrm>
              <a:off x="4152155" y="6693680"/>
              <a:ext cx="58985" cy="52776"/>
            </a:xfrm>
            <a:custGeom>
              <a:avLst/>
              <a:gdLst>
                <a:gd name="connsiteX0" fmla="*/ 29182 w 58984"/>
                <a:gd name="connsiteY0" fmla="*/ 22352 h 52775"/>
                <a:gd name="connsiteX1" fmla="*/ 14591 w 58984"/>
                <a:gd name="connsiteY1" fmla="*/ 8382 h 52775"/>
                <a:gd name="connsiteX2" fmla="*/ 0 w 58984"/>
                <a:gd name="connsiteY2" fmla="*/ 0 h 52775"/>
                <a:gd name="connsiteX3" fmla="*/ 0 w 58984"/>
                <a:gd name="connsiteY3" fmla="*/ 15833 h 52775"/>
                <a:gd name="connsiteX4" fmla="*/ 4036 w 58984"/>
                <a:gd name="connsiteY4" fmla="*/ 34770 h 52775"/>
                <a:gd name="connsiteX5" fmla="*/ 7451 w 58984"/>
                <a:gd name="connsiteY5" fmla="*/ 49671 h 52775"/>
                <a:gd name="connsiteX6" fmla="*/ 14591 w 58984"/>
                <a:gd name="connsiteY6" fmla="*/ 51844 h 52775"/>
                <a:gd name="connsiteX7" fmla="*/ 27009 w 58984"/>
                <a:gd name="connsiteY7" fmla="*/ 54949 h 52775"/>
                <a:gd name="connsiteX8" fmla="*/ 41600 w 58984"/>
                <a:gd name="connsiteY8" fmla="*/ 54949 h 52775"/>
                <a:gd name="connsiteX9" fmla="*/ 50913 w 58984"/>
                <a:gd name="connsiteY9" fmla="*/ 52776 h 52775"/>
                <a:gd name="connsiteX10" fmla="*/ 60537 w 58984"/>
                <a:gd name="connsiteY10" fmla="*/ 52776 h 52775"/>
                <a:gd name="connsiteX11" fmla="*/ 60537 w 58984"/>
                <a:gd name="connsiteY11" fmla="*/ 44394 h 52775"/>
                <a:gd name="connsiteX12" fmla="*/ 43773 w 58984"/>
                <a:gd name="connsiteY12" fmla="*/ 34770 h 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984" h="52775">
                  <a:moveTo>
                    <a:pt x="29182" y="22352"/>
                  </a:moveTo>
                  <a:lnTo>
                    <a:pt x="14591" y="8382"/>
                  </a:lnTo>
                  <a:lnTo>
                    <a:pt x="0" y="0"/>
                  </a:lnTo>
                  <a:lnTo>
                    <a:pt x="0" y="15833"/>
                  </a:lnTo>
                  <a:lnTo>
                    <a:pt x="4036" y="34770"/>
                  </a:lnTo>
                  <a:lnTo>
                    <a:pt x="7451" y="49671"/>
                  </a:lnTo>
                  <a:lnTo>
                    <a:pt x="14591" y="51844"/>
                  </a:lnTo>
                  <a:lnTo>
                    <a:pt x="27009" y="54949"/>
                  </a:lnTo>
                  <a:lnTo>
                    <a:pt x="41600" y="54949"/>
                  </a:lnTo>
                  <a:lnTo>
                    <a:pt x="50913" y="52776"/>
                  </a:lnTo>
                  <a:lnTo>
                    <a:pt x="60537" y="52776"/>
                  </a:lnTo>
                  <a:lnTo>
                    <a:pt x="60537" y="44394"/>
                  </a:lnTo>
                  <a:lnTo>
                    <a:pt x="43773" y="34770"/>
                  </a:lnTo>
                  <a:close/>
                </a:path>
              </a:pathLst>
            </a:custGeom>
            <a:solidFill>
              <a:srgbClr val="D9D9D9"/>
            </a:solidFill>
            <a:ln w="3104" cap="flat">
              <a:noFill/>
              <a:prstDash val="solid"/>
              <a:miter/>
            </a:ln>
          </p:spPr>
          <p:txBody>
            <a:bodyPr rtlCol="0" anchor="ctr"/>
            <a:lstStyle/>
            <a:p>
              <a:endParaRPr lang="en-US"/>
            </a:p>
          </p:txBody>
        </p:sp>
        <p:sp>
          <p:nvSpPr>
            <p:cNvPr id="387" name="Freeform: Shape 386">
              <a:extLst>
                <a:ext uri="{FF2B5EF4-FFF2-40B4-BE49-F238E27FC236}">
                  <a16:creationId xmlns:a16="http://schemas.microsoft.com/office/drawing/2014/main" id="{A7D82ABD-EA52-41D9-A63E-5C6AFB0ACDD1}"/>
                </a:ext>
              </a:extLst>
            </p:cNvPr>
            <p:cNvSpPr/>
            <p:nvPr/>
          </p:nvSpPr>
          <p:spPr>
            <a:xfrm>
              <a:off x="4063677" y="5497843"/>
              <a:ext cx="86925" cy="34149"/>
            </a:xfrm>
            <a:custGeom>
              <a:avLst/>
              <a:gdLst>
                <a:gd name="connsiteX0" fmla="*/ 88477 w 86924"/>
                <a:gd name="connsiteY0" fmla="*/ 17075 h 34149"/>
                <a:gd name="connsiteX1" fmla="*/ 70782 w 86924"/>
                <a:gd name="connsiteY1" fmla="*/ 11797 h 34149"/>
                <a:gd name="connsiteX2" fmla="*/ 56191 w 86924"/>
                <a:gd name="connsiteY2" fmla="*/ 6519 h 34149"/>
                <a:gd name="connsiteX3" fmla="*/ 37564 w 86924"/>
                <a:gd name="connsiteY3" fmla="*/ 2173 h 34149"/>
                <a:gd name="connsiteX4" fmla="*/ 15522 w 86924"/>
                <a:gd name="connsiteY4" fmla="*/ 0 h 34149"/>
                <a:gd name="connsiteX5" fmla="*/ 17695 w 86924"/>
                <a:gd name="connsiteY5" fmla="*/ 6519 h 34149"/>
                <a:gd name="connsiteX6" fmla="*/ 19869 w 86924"/>
                <a:gd name="connsiteY6" fmla="*/ 9624 h 34149"/>
                <a:gd name="connsiteX7" fmla="*/ 21731 w 86924"/>
                <a:gd name="connsiteY7" fmla="*/ 11797 h 34149"/>
                <a:gd name="connsiteX8" fmla="*/ 24836 w 86924"/>
                <a:gd name="connsiteY8" fmla="*/ 14902 h 34149"/>
                <a:gd name="connsiteX9" fmla="*/ 29182 w 86924"/>
                <a:gd name="connsiteY9" fmla="*/ 17075 h 34149"/>
                <a:gd name="connsiteX10" fmla="*/ 22973 w 86924"/>
                <a:gd name="connsiteY10" fmla="*/ 18937 h 34149"/>
                <a:gd name="connsiteX11" fmla="*/ 15522 w 86924"/>
                <a:gd name="connsiteY11" fmla="*/ 21110 h 34149"/>
                <a:gd name="connsiteX12" fmla="*/ 9313 w 86924"/>
                <a:gd name="connsiteY12" fmla="*/ 21110 h 34149"/>
                <a:gd name="connsiteX13" fmla="*/ 0 w 86924"/>
                <a:gd name="connsiteY13" fmla="*/ 21110 h 34149"/>
                <a:gd name="connsiteX14" fmla="*/ 5278 w 86924"/>
                <a:gd name="connsiteY14" fmla="*/ 33839 h 34149"/>
                <a:gd name="connsiteX15" fmla="*/ 15522 w 86924"/>
                <a:gd name="connsiteY15" fmla="*/ 33839 h 34149"/>
                <a:gd name="connsiteX16" fmla="*/ 30113 w 86924"/>
                <a:gd name="connsiteY16" fmla="*/ 36012 h 34149"/>
                <a:gd name="connsiteX17" fmla="*/ 43773 w 86924"/>
                <a:gd name="connsiteY17" fmla="*/ 36943 h 34149"/>
                <a:gd name="connsiteX18" fmla="*/ 49050 w 86924"/>
                <a:gd name="connsiteY18" fmla="*/ 36943 h 34149"/>
                <a:gd name="connsiteX19" fmla="*/ 52155 w 86924"/>
                <a:gd name="connsiteY19" fmla="*/ 26388 h 34149"/>
                <a:gd name="connsiteX20" fmla="*/ 54018 w 86924"/>
                <a:gd name="connsiteY20" fmla="*/ 24525 h 34149"/>
                <a:gd name="connsiteX21" fmla="*/ 56191 w 86924"/>
                <a:gd name="connsiteY21" fmla="*/ 26388 h 34149"/>
                <a:gd name="connsiteX22" fmla="*/ 58364 w 86924"/>
                <a:gd name="connsiteY22" fmla="*/ 28561 h 34149"/>
                <a:gd name="connsiteX23" fmla="*/ 59295 w 86924"/>
                <a:gd name="connsiteY23" fmla="*/ 29803 h 34149"/>
                <a:gd name="connsiteX24" fmla="*/ 59295 w 86924"/>
                <a:gd name="connsiteY24" fmla="*/ 31666 h 34149"/>
                <a:gd name="connsiteX25" fmla="*/ 59295 w 86924"/>
                <a:gd name="connsiteY25" fmla="*/ 33839 h 34149"/>
                <a:gd name="connsiteX26" fmla="*/ 65504 w 86924"/>
                <a:gd name="connsiteY26" fmla="*/ 33839 h 34149"/>
                <a:gd name="connsiteX27" fmla="*/ 68609 w 86924"/>
                <a:gd name="connsiteY27" fmla="*/ 31666 h 34149"/>
                <a:gd name="connsiteX28" fmla="*/ 72955 w 86924"/>
                <a:gd name="connsiteY28" fmla="*/ 29803 h 34149"/>
                <a:gd name="connsiteX29" fmla="*/ 77922 w 86924"/>
                <a:gd name="connsiteY29" fmla="*/ 28561 h 34149"/>
                <a:gd name="connsiteX30" fmla="*/ 81337 w 86924"/>
                <a:gd name="connsiteY30" fmla="*/ 26388 h 34149"/>
                <a:gd name="connsiteX31" fmla="*/ 88477 w 86924"/>
                <a:gd name="connsiteY31" fmla="*/ 26388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6924" h="34149">
                  <a:moveTo>
                    <a:pt x="88477" y="17075"/>
                  </a:moveTo>
                  <a:lnTo>
                    <a:pt x="70782" y="11797"/>
                  </a:lnTo>
                  <a:lnTo>
                    <a:pt x="56191" y="6519"/>
                  </a:lnTo>
                  <a:lnTo>
                    <a:pt x="37564" y="2173"/>
                  </a:lnTo>
                  <a:lnTo>
                    <a:pt x="15522" y="0"/>
                  </a:lnTo>
                  <a:lnTo>
                    <a:pt x="17695" y="6519"/>
                  </a:lnTo>
                  <a:lnTo>
                    <a:pt x="19869" y="9624"/>
                  </a:lnTo>
                  <a:lnTo>
                    <a:pt x="21731" y="11797"/>
                  </a:lnTo>
                  <a:lnTo>
                    <a:pt x="24836" y="14902"/>
                  </a:lnTo>
                  <a:lnTo>
                    <a:pt x="29182" y="17075"/>
                  </a:lnTo>
                  <a:lnTo>
                    <a:pt x="22973" y="18937"/>
                  </a:lnTo>
                  <a:lnTo>
                    <a:pt x="15522" y="21110"/>
                  </a:lnTo>
                  <a:lnTo>
                    <a:pt x="9313" y="21110"/>
                  </a:lnTo>
                  <a:lnTo>
                    <a:pt x="0" y="21110"/>
                  </a:lnTo>
                  <a:lnTo>
                    <a:pt x="5278" y="33839"/>
                  </a:lnTo>
                  <a:lnTo>
                    <a:pt x="15522" y="33839"/>
                  </a:lnTo>
                  <a:lnTo>
                    <a:pt x="30113" y="36012"/>
                  </a:lnTo>
                  <a:lnTo>
                    <a:pt x="43773" y="36943"/>
                  </a:lnTo>
                  <a:lnTo>
                    <a:pt x="49050" y="36943"/>
                  </a:lnTo>
                  <a:lnTo>
                    <a:pt x="52155" y="26388"/>
                  </a:lnTo>
                  <a:lnTo>
                    <a:pt x="54018" y="24525"/>
                  </a:lnTo>
                  <a:lnTo>
                    <a:pt x="56191" y="26388"/>
                  </a:lnTo>
                  <a:lnTo>
                    <a:pt x="58364" y="28561"/>
                  </a:lnTo>
                  <a:lnTo>
                    <a:pt x="59295" y="29803"/>
                  </a:lnTo>
                  <a:lnTo>
                    <a:pt x="59295" y="31666"/>
                  </a:lnTo>
                  <a:lnTo>
                    <a:pt x="59295" y="33839"/>
                  </a:lnTo>
                  <a:lnTo>
                    <a:pt x="65504" y="33839"/>
                  </a:lnTo>
                  <a:lnTo>
                    <a:pt x="68609" y="31666"/>
                  </a:lnTo>
                  <a:lnTo>
                    <a:pt x="72955" y="29803"/>
                  </a:lnTo>
                  <a:lnTo>
                    <a:pt x="77922" y="28561"/>
                  </a:lnTo>
                  <a:lnTo>
                    <a:pt x="81337" y="26388"/>
                  </a:lnTo>
                  <a:lnTo>
                    <a:pt x="88477" y="26388"/>
                  </a:lnTo>
                  <a:close/>
                </a:path>
              </a:pathLst>
            </a:custGeom>
            <a:solidFill>
              <a:srgbClr val="D9D9D9"/>
            </a:solidFill>
            <a:ln w="3104" cap="flat">
              <a:noFill/>
              <a:prstDash val="solid"/>
              <a:miter/>
            </a:ln>
          </p:spPr>
          <p:txBody>
            <a:bodyPr rtlCol="0" anchor="ctr"/>
            <a:lstStyle/>
            <a:p>
              <a:endParaRPr lang="en-US"/>
            </a:p>
          </p:txBody>
        </p:sp>
        <p:sp>
          <p:nvSpPr>
            <p:cNvPr id="388" name="Freeform: Shape 387">
              <a:extLst>
                <a:ext uri="{FF2B5EF4-FFF2-40B4-BE49-F238E27FC236}">
                  <a16:creationId xmlns:a16="http://schemas.microsoft.com/office/drawing/2014/main" id="{271C89AD-C1FE-490A-B30E-5CEBAFD842B5}"/>
                </a:ext>
              </a:extLst>
            </p:cNvPr>
            <p:cNvSpPr/>
            <p:nvPr/>
          </p:nvSpPr>
          <p:spPr>
            <a:xfrm>
              <a:off x="4215796" y="5526404"/>
              <a:ext cx="34149" cy="12418"/>
            </a:xfrm>
            <a:custGeom>
              <a:avLst/>
              <a:gdLst>
                <a:gd name="connsiteX0" fmla="*/ 27940 w 34149"/>
                <a:gd name="connsiteY0" fmla="*/ 12728 h 12417"/>
                <a:gd name="connsiteX1" fmla="*/ 31045 w 34149"/>
                <a:gd name="connsiteY1" fmla="*/ 10555 h 12417"/>
                <a:gd name="connsiteX2" fmla="*/ 33218 w 34149"/>
                <a:gd name="connsiteY2" fmla="*/ 7451 h 12417"/>
                <a:gd name="connsiteX3" fmla="*/ 36322 w 34149"/>
                <a:gd name="connsiteY3" fmla="*/ 5278 h 12417"/>
                <a:gd name="connsiteX4" fmla="*/ 27940 w 34149"/>
                <a:gd name="connsiteY4" fmla="*/ 1242 h 12417"/>
                <a:gd name="connsiteX5" fmla="*/ 20800 w 34149"/>
                <a:gd name="connsiteY5" fmla="*/ 0 h 12417"/>
                <a:gd name="connsiteX6" fmla="*/ 13349 w 34149"/>
                <a:gd name="connsiteY6" fmla="*/ 0 h 12417"/>
                <a:gd name="connsiteX7" fmla="*/ 0 w 34149"/>
                <a:gd name="connsiteY7" fmla="*/ 1242 h 12417"/>
                <a:gd name="connsiteX8" fmla="*/ 0 w 34149"/>
                <a:gd name="connsiteY8" fmla="*/ 12728 h 12417"/>
                <a:gd name="connsiteX9" fmla="*/ 6209 w 34149"/>
                <a:gd name="connsiteY9" fmla="*/ 10555 h 12417"/>
                <a:gd name="connsiteX10" fmla="*/ 11487 w 34149"/>
                <a:gd name="connsiteY10" fmla="*/ 10555 h 12417"/>
                <a:gd name="connsiteX11" fmla="*/ 16454 w 34149"/>
                <a:gd name="connsiteY11" fmla="*/ 10555 h 12417"/>
                <a:gd name="connsiteX12" fmla="*/ 21731 w 34149"/>
                <a:gd name="connsiteY12"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49" h="12417">
                  <a:moveTo>
                    <a:pt x="27940" y="12728"/>
                  </a:moveTo>
                  <a:lnTo>
                    <a:pt x="31045" y="10555"/>
                  </a:lnTo>
                  <a:lnTo>
                    <a:pt x="33218" y="7451"/>
                  </a:lnTo>
                  <a:lnTo>
                    <a:pt x="36322" y="5278"/>
                  </a:lnTo>
                  <a:lnTo>
                    <a:pt x="27940" y="1242"/>
                  </a:lnTo>
                  <a:lnTo>
                    <a:pt x="20800" y="0"/>
                  </a:lnTo>
                  <a:lnTo>
                    <a:pt x="13349" y="0"/>
                  </a:lnTo>
                  <a:lnTo>
                    <a:pt x="0" y="1242"/>
                  </a:lnTo>
                  <a:lnTo>
                    <a:pt x="0" y="12728"/>
                  </a:lnTo>
                  <a:lnTo>
                    <a:pt x="6209" y="10555"/>
                  </a:lnTo>
                  <a:lnTo>
                    <a:pt x="11487" y="10555"/>
                  </a:lnTo>
                  <a:lnTo>
                    <a:pt x="16454" y="10555"/>
                  </a:lnTo>
                  <a:lnTo>
                    <a:pt x="21731" y="12728"/>
                  </a:lnTo>
                  <a:close/>
                </a:path>
              </a:pathLst>
            </a:custGeom>
            <a:solidFill>
              <a:srgbClr val="D9D9D9"/>
            </a:solidFill>
            <a:ln w="3104" cap="flat">
              <a:noFill/>
              <a:prstDash val="solid"/>
              <a:miter/>
            </a:ln>
          </p:spPr>
          <p:txBody>
            <a:bodyPr rtlCol="0" anchor="ctr"/>
            <a:lstStyle/>
            <a:p>
              <a:endParaRPr lang="en-US"/>
            </a:p>
          </p:txBody>
        </p:sp>
        <p:sp>
          <p:nvSpPr>
            <p:cNvPr id="389" name="Freeform: Shape 388">
              <a:extLst>
                <a:ext uri="{FF2B5EF4-FFF2-40B4-BE49-F238E27FC236}">
                  <a16:creationId xmlns:a16="http://schemas.microsoft.com/office/drawing/2014/main" id="{4DD25C86-546F-4DC4-8302-F1928A5597A9}"/>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noFill/>
            <a:ln w="3104" cap="flat">
              <a:noFill/>
              <a:prstDash val="solid"/>
              <a:miter/>
            </a:ln>
          </p:spPr>
          <p:txBody>
            <a:bodyPr rtlCol="0" anchor="ctr"/>
            <a:lstStyle/>
            <a:p>
              <a:endParaRPr lang="en-US"/>
            </a:p>
          </p:txBody>
        </p:sp>
        <p:sp>
          <p:nvSpPr>
            <p:cNvPr id="390" name="Freeform: Shape 389">
              <a:extLst>
                <a:ext uri="{FF2B5EF4-FFF2-40B4-BE49-F238E27FC236}">
                  <a16:creationId xmlns:a16="http://schemas.microsoft.com/office/drawing/2014/main" id="{5B69B187-EDEB-4B07-907B-1ED1F409C16C}"/>
                </a:ext>
              </a:extLst>
            </p:cNvPr>
            <p:cNvSpPr/>
            <p:nvPr/>
          </p:nvSpPr>
          <p:spPr>
            <a:xfrm>
              <a:off x="3707286" y="4372477"/>
              <a:ext cx="55880" cy="43462"/>
            </a:xfrm>
            <a:custGeom>
              <a:avLst/>
              <a:gdLst>
                <a:gd name="connsiteX0" fmla="*/ 16764 w 55880"/>
                <a:gd name="connsiteY0" fmla="*/ 37564 h 43462"/>
                <a:gd name="connsiteX1" fmla="*/ 23904 w 55880"/>
                <a:gd name="connsiteY1" fmla="*/ 45015 h 43462"/>
                <a:gd name="connsiteX2" fmla="*/ 32286 w 55880"/>
                <a:gd name="connsiteY2" fmla="*/ 45015 h 43462"/>
                <a:gd name="connsiteX3" fmla="*/ 38495 w 55880"/>
                <a:gd name="connsiteY3" fmla="*/ 44083 h 43462"/>
                <a:gd name="connsiteX4" fmla="*/ 43773 w 55880"/>
                <a:gd name="connsiteY4" fmla="*/ 44083 h 43462"/>
                <a:gd name="connsiteX5" fmla="*/ 46877 w 55880"/>
                <a:gd name="connsiteY5" fmla="*/ 41910 h 43462"/>
                <a:gd name="connsiteX6" fmla="*/ 51224 w 55880"/>
                <a:gd name="connsiteY6" fmla="*/ 36633 h 43462"/>
                <a:gd name="connsiteX7" fmla="*/ 56191 w 55880"/>
                <a:gd name="connsiteY7" fmla="*/ 36633 h 43462"/>
                <a:gd name="connsiteX8" fmla="*/ 41600 w 55880"/>
                <a:gd name="connsiteY8" fmla="*/ 22973 h 43462"/>
                <a:gd name="connsiteX9" fmla="*/ 27009 w 55880"/>
                <a:gd name="connsiteY9" fmla="*/ 10245 h 43462"/>
                <a:gd name="connsiteX10" fmla="*/ 10555 w 55880"/>
                <a:gd name="connsiteY10" fmla="*/ 0 h 43462"/>
                <a:gd name="connsiteX11" fmla="*/ 12418 w 55880"/>
                <a:gd name="connsiteY11" fmla="*/ 7140 h 43462"/>
                <a:gd name="connsiteX12" fmla="*/ 12418 w 55880"/>
                <a:gd name="connsiteY12" fmla="*/ 10245 h 43462"/>
                <a:gd name="connsiteX13" fmla="*/ 14591 w 55880"/>
                <a:gd name="connsiteY13" fmla="*/ 12418 h 43462"/>
                <a:gd name="connsiteX14" fmla="*/ 16764 w 55880"/>
                <a:gd name="connsiteY14" fmla="*/ 15522 h 43462"/>
                <a:gd name="connsiteX15" fmla="*/ 0 w 55880"/>
                <a:gd name="connsiteY15" fmla="*/ 25146 h 43462"/>
                <a:gd name="connsiteX16" fmla="*/ 0 w 55880"/>
                <a:gd name="connsiteY16" fmla="*/ 29182 h 43462"/>
                <a:gd name="connsiteX17" fmla="*/ 9313 w 55880"/>
                <a:gd name="connsiteY17" fmla="*/ 32286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880" h="43462">
                  <a:moveTo>
                    <a:pt x="16764" y="37564"/>
                  </a:moveTo>
                  <a:lnTo>
                    <a:pt x="23904" y="45015"/>
                  </a:lnTo>
                  <a:lnTo>
                    <a:pt x="32286" y="45015"/>
                  </a:lnTo>
                  <a:lnTo>
                    <a:pt x="38495" y="44083"/>
                  </a:lnTo>
                  <a:lnTo>
                    <a:pt x="43773" y="44083"/>
                  </a:lnTo>
                  <a:lnTo>
                    <a:pt x="46877" y="41910"/>
                  </a:lnTo>
                  <a:lnTo>
                    <a:pt x="51224" y="36633"/>
                  </a:lnTo>
                  <a:lnTo>
                    <a:pt x="56191" y="36633"/>
                  </a:lnTo>
                  <a:lnTo>
                    <a:pt x="41600" y="22973"/>
                  </a:lnTo>
                  <a:lnTo>
                    <a:pt x="27009" y="10245"/>
                  </a:lnTo>
                  <a:lnTo>
                    <a:pt x="10555" y="0"/>
                  </a:lnTo>
                  <a:lnTo>
                    <a:pt x="12418" y="7140"/>
                  </a:lnTo>
                  <a:lnTo>
                    <a:pt x="12418" y="10245"/>
                  </a:lnTo>
                  <a:lnTo>
                    <a:pt x="14591" y="12418"/>
                  </a:lnTo>
                  <a:lnTo>
                    <a:pt x="16764" y="15522"/>
                  </a:lnTo>
                  <a:lnTo>
                    <a:pt x="0" y="25146"/>
                  </a:lnTo>
                  <a:lnTo>
                    <a:pt x="0" y="29182"/>
                  </a:lnTo>
                  <a:lnTo>
                    <a:pt x="9313" y="32286"/>
                  </a:lnTo>
                  <a:close/>
                </a:path>
              </a:pathLst>
            </a:custGeom>
            <a:solidFill>
              <a:srgbClr val="D9D9D9"/>
            </a:solidFill>
            <a:ln w="3104" cap="flat">
              <a:noFill/>
              <a:prstDash val="solid"/>
              <a:miter/>
            </a:ln>
          </p:spPr>
          <p:txBody>
            <a:bodyPr rtlCol="0" anchor="ctr"/>
            <a:lstStyle/>
            <a:p>
              <a:endParaRPr lang="en-US"/>
            </a:p>
          </p:txBody>
        </p:sp>
        <p:sp>
          <p:nvSpPr>
            <p:cNvPr id="391" name="Freeform: Shape 390">
              <a:extLst>
                <a:ext uri="{FF2B5EF4-FFF2-40B4-BE49-F238E27FC236}">
                  <a16:creationId xmlns:a16="http://schemas.microsoft.com/office/drawing/2014/main" id="{34FD29A0-6B69-48B2-A9C2-482BA8E1351F}"/>
                </a:ext>
              </a:extLst>
            </p:cNvPr>
            <p:cNvSpPr/>
            <p:nvPr/>
          </p:nvSpPr>
          <p:spPr>
            <a:xfrm>
              <a:off x="3927081" y="4626422"/>
              <a:ext cx="24836" cy="21731"/>
            </a:xfrm>
            <a:custGeom>
              <a:avLst/>
              <a:gdLst>
                <a:gd name="connsiteX0" fmla="*/ 24215 w 24835"/>
                <a:gd name="connsiteY0" fmla="*/ 4346 h 21731"/>
                <a:gd name="connsiteX1" fmla="*/ 19869 w 24835"/>
                <a:gd name="connsiteY1" fmla="*/ 0 h 21731"/>
                <a:gd name="connsiteX2" fmla="*/ 14591 w 24835"/>
                <a:gd name="connsiteY2" fmla="*/ 6519 h 21731"/>
                <a:gd name="connsiteX3" fmla="*/ 7451 w 24835"/>
                <a:gd name="connsiteY3" fmla="*/ 9624 h 21731"/>
                <a:gd name="connsiteX4" fmla="*/ 0 w 24835"/>
                <a:gd name="connsiteY4" fmla="*/ 12728 h 21731"/>
                <a:gd name="connsiteX5" fmla="*/ 0 w 24835"/>
                <a:gd name="connsiteY5" fmla="*/ 17075 h 21731"/>
                <a:gd name="connsiteX6" fmla="*/ 4346 w 24835"/>
                <a:gd name="connsiteY6" fmla="*/ 17075 h 21731"/>
                <a:gd name="connsiteX7" fmla="*/ 9624 w 24835"/>
                <a:gd name="connsiteY7" fmla="*/ 20179 h 21731"/>
                <a:gd name="connsiteX8" fmla="*/ 16764 w 24835"/>
                <a:gd name="connsiteY8" fmla="*/ 22042 h 21731"/>
                <a:gd name="connsiteX9" fmla="*/ 24215 w 24835"/>
                <a:gd name="connsiteY9" fmla="*/ 24215 h 21731"/>
                <a:gd name="connsiteX10" fmla="*/ 24215 w 24835"/>
                <a:gd name="connsiteY10" fmla="*/ 20179 h 21731"/>
                <a:gd name="connsiteX11" fmla="*/ 27319 w 24835"/>
                <a:gd name="connsiteY11" fmla="*/ 20179 h 21731"/>
                <a:gd name="connsiteX12" fmla="*/ 27319 w 24835"/>
                <a:gd name="connsiteY12" fmla="*/ 14901 h 21731"/>
                <a:gd name="connsiteX13" fmla="*/ 27319 w 24835"/>
                <a:gd name="connsiteY13" fmla="*/ 11797 h 21731"/>
                <a:gd name="connsiteX14" fmla="*/ 26077 w 24835"/>
                <a:gd name="connsiteY14" fmla="*/ 7451 h 21731"/>
                <a:gd name="connsiteX15" fmla="*/ 26077 w 24835"/>
                <a:gd name="connsiteY15" fmla="*/ 651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835" h="21731">
                  <a:moveTo>
                    <a:pt x="24215" y="4346"/>
                  </a:moveTo>
                  <a:lnTo>
                    <a:pt x="19869" y="0"/>
                  </a:lnTo>
                  <a:lnTo>
                    <a:pt x="14591" y="6519"/>
                  </a:lnTo>
                  <a:lnTo>
                    <a:pt x="7451" y="9624"/>
                  </a:lnTo>
                  <a:lnTo>
                    <a:pt x="0" y="12728"/>
                  </a:lnTo>
                  <a:lnTo>
                    <a:pt x="0" y="17075"/>
                  </a:lnTo>
                  <a:lnTo>
                    <a:pt x="4346" y="17075"/>
                  </a:lnTo>
                  <a:lnTo>
                    <a:pt x="9624" y="20179"/>
                  </a:lnTo>
                  <a:lnTo>
                    <a:pt x="16764" y="22042"/>
                  </a:lnTo>
                  <a:lnTo>
                    <a:pt x="24215" y="24215"/>
                  </a:lnTo>
                  <a:lnTo>
                    <a:pt x="24215" y="20179"/>
                  </a:lnTo>
                  <a:lnTo>
                    <a:pt x="27319" y="20179"/>
                  </a:lnTo>
                  <a:lnTo>
                    <a:pt x="27319" y="14901"/>
                  </a:lnTo>
                  <a:lnTo>
                    <a:pt x="27319" y="11797"/>
                  </a:lnTo>
                  <a:lnTo>
                    <a:pt x="26077" y="7451"/>
                  </a:lnTo>
                  <a:lnTo>
                    <a:pt x="26077" y="6519"/>
                  </a:lnTo>
                  <a:close/>
                </a:path>
              </a:pathLst>
            </a:custGeom>
            <a:solidFill>
              <a:srgbClr val="D9D9D9"/>
            </a:solidFill>
            <a:ln w="3104" cap="flat">
              <a:noFill/>
              <a:prstDash val="solid"/>
              <a:miter/>
            </a:ln>
          </p:spPr>
          <p:txBody>
            <a:bodyPr rtlCol="0" anchor="ctr"/>
            <a:lstStyle/>
            <a:p>
              <a:endParaRPr lang="en-US"/>
            </a:p>
          </p:txBody>
        </p:sp>
        <p:sp>
          <p:nvSpPr>
            <p:cNvPr id="392" name="Freeform: Shape 391">
              <a:extLst>
                <a:ext uri="{FF2B5EF4-FFF2-40B4-BE49-F238E27FC236}">
                  <a16:creationId xmlns:a16="http://schemas.microsoft.com/office/drawing/2014/main" id="{B14BD92F-D839-434E-87EE-42682DEE482D}"/>
                </a:ext>
              </a:extLst>
            </p:cNvPr>
            <p:cNvSpPr/>
            <p:nvPr/>
          </p:nvSpPr>
          <p:spPr>
            <a:xfrm>
              <a:off x="3587454" y="4223153"/>
              <a:ext cx="37253" cy="31045"/>
            </a:xfrm>
            <a:custGeom>
              <a:avLst/>
              <a:gdLst>
                <a:gd name="connsiteX0" fmla="*/ 19869 w 37253"/>
                <a:gd name="connsiteY0" fmla="*/ 33528 h 31044"/>
                <a:gd name="connsiteX1" fmla="*/ 25146 w 37253"/>
                <a:gd name="connsiteY1" fmla="*/ 31665 h 31044"/>
                <a:gd name="connsiteX2" fmla="*/ 30424 w 37253"/>
                <a:gd name="connsiteY2" fmla="*/ 31665 h 31044"/>
                <a:gd name="connsiteX3" fmla="*/ 34460 w 37253"/>
                <a:gd name="connsiteY3" fmla="*/ 29492 h 31044"/>
                <a:gd name="connsiteX4" fmla="*/ 39737 w 37253"/>
                <a:gd name="connsiteY4" fmla="*/ 29492 h 31044"/>
                <a:gd name="connsiteX5" fmla="*/ 39737 w 37253"/>
                <a:gd name="connsiteY5" fmla="*/ 22042 h 31044"/>
                <a:gd name="connsiteX6" fmla="*/ 37564 w 37253"/>
                <a:gd name="connsiteY6" fmla="*/ 16764 h 31044"/>
                <a:gd name="connsiteX7" fmla="*/ 37564 w 37253"/>
                <a:gd name="connsiteY7" fmla="*/ 12728 h 31044"/>
                <a:gd name="connsiteX8" fmla="*/ 36633 w 37253"/>
                <a:gd name="connsiteY8" fmla="*/ 7451 h 31044"/>
                <a:gd name="connsiteX9" fmla="*/ 30424 w 37253"/>
                <a:gd name="connsiteY9" fmla="*/ 4346 h 31044"/>
                <a:gd name="connsiteX10" fmla="*/ 22973 w 37253"/>
                <a:gd name="connsiteY10" fmla="*/ 2173 h 31044"/>
                <a:gd name="connsiteX11" fmla="*/ 15833 w 37253"/>
                <a:gd name="connsiteY11" fmla="*/ 0 h 31044"/>
                <a:gd name="connsiteX12" fmla="*/ 7451 w 37253"/>
                <a:gd name="connsiteY12" fmla="*/ 0 h 31044"/>
                <a:gd name="connsiteX13" fmla="*/ 0 w 37253"/>
                <a:gd name="connsiteY13" fmla="*/ 16764 h 31044"/>
                <a:gd name="connsiteX14" fmla="*/ 10555 w 37253"/>
                <a:gd name="connsiteY14" fmla="*/ 24215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253" h="31044">
                  <a:moveTo>
                    <a:pt x="19869" y="33528"/>
                  </a:moveTo>
                  <a:lnTo>
                    <a:pt x="25146" y="31665"/>
                  </a:lnTo>
                  <a:lnTo>
                    <a:pt x="30424" y="31665"/>
                  </a:lnTo>
                  <a:lnTo>
                    <a:pt x="34460" y="29492"/>
                  </a:lnTo>
                  <a:lnTo>
                    <a:pt x="39737" y="29492"/>
                  </a:lnTo>
                  <a:lnTo>
                    <a:pt x="39737" y="22042"/>
                  </a:lnTo>
                  <a:lnTo>
                    <a:pt x="37564" y="16764"/>
                  </a:lnTo>
                  <a:lnTo>
                    <a:pt x="37564" y="12728"/>
                  </a:lnTo>
                  <a:lnTo>
                    <a:pt x="36633" y="7451"/>
                  </a:lnTo>
                  <a:lnTo>
                    <a:pt x="30424" y="4346"/>
                  </a:lnTo>
                  <a:lnTo>
                    <a:pt x="22973" y="2173"/>
                  </a:lnTo>
                  <a:lnTo>
                    <a:pt x="15833" y="0"/>
                  </a:lnTo>
                  <a:lnTo>
                    <a:pt x="7451" y="0"/>
                  </a:lnTo>
                  <a:lnTo>
                    <a:pt x="0" y="16764"/>
                  </a:lnTo>
                  <a:lnTo>
                    <a:pt x="10555" y="24215"/>
                  </a:lnTo>
                  <a:close/>
                </a:path>
              </a:pathLst>
            </a:custGeom>
            <a:solidFill>
              <a:srgbClr val="D9D9D9"/>
            </a:solidFill>
            <a:ln w="3104" cap="flat">
              <a:noFill/>
              <a:prstDash val="solid"/>
              <a:miter/>
            </a:ln>
          </p:spPr>
          <p:txBody>
            <a:bodyPr rtlCol="0" anchor="ctr"/>
            <a:lstStyle/>
            <a:p>
              <a:endParaRPr lang="en-US"/>
            </a:p>
          </p:txBody>
        </p:sp>
        <p:sp>
          <p:nvSpPr>
            <p:cNvPr id="393" name="Freeform: Shape 392">
              <a:extLst>
                <a:ext uri="{FF2B5EF4-FFF2-40B4-BE49-F238E27FC236}">
                  <a16:creationId xmlns:a16="http://schemas.microsoft.com/office/drawing/2014/main" id="{3FF6F8BF-7502-4887-9891-560E055C63CE}"/>
                </a:ext>
              </a:extLst>
            </p:cNvPr>
            <p:cNvSpPr/>
            <p:nvPr/>
          </p:nvSpPr>
          <p:spPr>
            <a:xfrm>
              <a:off x="2717274" y="4696893"/>
              <a:ext cx="18627" cy="9313"/>
            </a:xfrm>
            <a:custGeom>
              <a:avLst/>
              <a:gdLst>
                <a:gd name="connsiteX0" fmla="*/ 4346 w 18626"/>
                <a:gd name="connsiteY0" fmla="*/ 3104 h 9313"/>
                <a:gd name="connsiteX1" fmla="*/ 7451 w 18626"/>
                <a:gd name="connsiteY1" fmla="*/ 5278 h 9313"/>
                <a:gd name="connsiteX2" fmla="*/ 11486 w 18626"/>
                <a:gd name="connsiteY2" fmla="*/ 8382 h 9313"/>
                <a:gd name="connsiteX3" fmla="*/ 16764 w 18626"/>
                <a:gd name="connsiteY3" fmla="*/ 10555 h 9313"/>
                <a:gd name="connsiteX4" fmla="*/ 16764 w 18626"/>
                <a:gd name="connsiteY4" fmla="*/ 7451 h 9313"/>
                <a:gd name="connsiteX5" fmla="*/ 20800 w 18626"/>
                <a:gd name="connsiteY5" fmla="*/ 7451 h 9313"/>
                <a:gd name="connsiteX6" fmla="*/ 20800 w 18626"/>
                <a:gd name="connsiteY6" fmla="*/ 0 h 9313"/>
                <a:gd name="connsiteX7" fmla="*/ 0 w 18626"/>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26" h="9313">
                  <a:moveTo>
                    <a:pt x="4346" y="3104"/>
                  </a:moveTo>
                  <a:lnTo>
                    <a:pt x="7451" y="5278"/>
                  </a:lnTo>
                  <a:lnTo>
                    <a:pt x="11486" y="8382"/>
                  </a:lnTo>
                  <a:lnTo>
                    <a:pt x="16764" y="10555"/>
                  </a:lnTo>
                  <a:lnTo>
                    <a:pt x="16764" y="7451"/>
                  </a:lnTo>
                  <a:lnTo>
                    <a:pt x="20800" y="7451"/>
                  </a:lnTo>
                  <a:lnTo>
                    <a:pt x="20800" y="0"/>
                  </a:lnTo>
                  <a:lnTo>
                    <a:pt x="0" y="0"/>
                  </a:lnTo>
                  <a:close/>
                </a:path>
              </a:pathLst>
            </a:custGeom>
            <a:solidFill>
              <a:srgbClr val="D9D9D9"/>
            </a:solidFill>
            <a:ln w="3104" cap="flat">
              <a:noFill/>
              <a:prstDash val="solid"/>
              <a:miter/>
            </a:ln>
          </p:spPr>
          <p:txBody>
            <a:bodyPr rtlCol="0" anchor="ctr"/>
            <a:lstStyle/>
            <a:p>
              <a:endParaRPr lang="en-US"/>
            </a:p>
          </p:txBody>
        </p:sp>
        <p:sp>
          <p:nvSpPr>
            <p:cNvPr id="394" name="Freeform: Shape 393">
              <a:extLst>
                <a:ext uri="{FF2B5EF4-FFF2-40B4-BE49-F238E27FC236}">
                  <a16:creationId xmlns:a16="http://schemas.microsoft.com/office/drawing/2014/main" id="{AE95BCA5-186E-4E39-9000-4254D773A001}"/>
                </a:ext>
              </a:extLst>
            </p:cNvPr>
            <p:cNvSpPr/>
            <p:nvPr/>
          </p:nvSpPr>
          <p:spPr>
            <a:xfrm>
              <a:off x="2917512" y="4768295"/>
              <a:ext cx="31045" cy="34149"/>
            </a:xfrm>
            <a:custGeom>
              <a:avLst/>
              <a:gdLst>
                <a:gd name="connsiteX0" fmla="*/ 21731 w 31044"/>
                <a:gd name="connsiteY0" fmla="*/ 3104 h 34149"/>
                <a:gd name="connsiteX1" fmla="*/ 16764 w 31044"/>
                <a:gd name="connsiteY1" fmla="*/ 5278 h 34149"/>
                <a:gd name="connsiteX2" fmla="*/ 13349 w 31044"/>
                <a:gd name="connsiteY2" fmla="*/ 7451 h 34149"/>
                <a:gd name="connsiteX3" fmla="*/ 0 w 31044"/>
                <a:gd name="connsiteY3" fmla="*/ 12728 h 34149"/>
                <a:gd name="connsiteX4" fmla="*/ 2173 w 31044"/>
                <a:gd name="connsiteY4" fmla="*/ 18006 h 34149"/>
                <a:gd name="connsiteX5" fmla="*/ 2173 w 31044"/>
                <a:gd name="connsiteY5" fmla="*/ 23283 h 34149"/>
                <a:gd name="connsiteX6" fmla="*/ 4036 w 31044"/>
                <a:gd name="connsiteY6" fmla="*/ 29492 h 34149"/>
                <a:gd name="connsiteX7" fmla="*/ 6209 w 31044"/>
                <a:gd name="connsiteY7" fmla="*/ 32597 h 34149"/>
                <a:gd name="connsiteX8" fmla="*/ 9313 w 31044"/>
                <a:gd name="connsiteY8" fmla="*/ 36943 h 34149"/>
                <a:gd name="connsiteX9" fmla="*/ 11487 w 31044"/>
                <a:gd name="connsiteY9" fmla="*/ 34770 h 34149"/>
                <a:gd name="connsiteX10" fmla="*/ 18627 w 31044"/>
                <a:gd name="connsiteY10" fmla="*/ 30424 h 34149"/>
                <a:gd name="connsiteX11" fmla="*/ 26077 w 31044"/>
                <a:gd name="connsiteY11" fmla="*/ 25146 h 34149"/>
                <a:gd name="connsiteX12" fmla="*/ 31355 w 31044"/>
                <a:gd name="connsiteY12" fmla="*/ 15833 h 34149"/>
                <a:gd name="connsiteX13" fmla="*/ 31355 w 31044"/>
                <a:gd name="connsiteY13" fmla="*/ 8382 h 34149"/>
                <a:gd name="connsiteX14" fmla="*/ 26077 w 31044"/>
                <a:gd name="connsiteY14" fmla="*/ 0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044" h="34149">
                  <a:moveTo>
                    <a:pt x="21731" y="3104"/>
                  </a:moveTo>
                  <a:lnTo>
                    <a:pt x="16764" y="5278"/>
                  </a:lnTo>
                  <a:lnTo>
                    <a:pt x="13349" y="7451"/>
                  </a:lnTo>
                  <a:lnTo>
                    <a:pt x="0" y="12728"/>
                  </a:lnTo>
                  <a:lnTo>
                    <a:pt x="2173" y="18006"/>
                  </a:lnTo>
                  <a:lnTo>
                    <a:pt x="2173" y="23283"/>
                  </a:lnTo>
                  <a:lnTo>
                    <a:pt x="4036" y="29492"/>
                  </a:lnTo>
                  <a:lnTo>
                    <a:pt x="6209" y="32597"/>
                  </a:lnTo>
                  <a:lnTo>
                    <a:pt x="9313" y="36943"/>
                  </a:lnTo>
                  <a:lnTo>
                    <a:pt x="11487" y="34770"/>
                  </a:lnTo>
                  <a:lnTo>
                    <a:pt x="18627" y="30424"/>
                  </a:lnTo>
                  <a:lnTo>
                    <a:pt x="26077" y="25146"/>
                  </a:lnTo>
                  <a:lnTo>
                    <a:pt x="31355" y="15833"/>
                  </a:lnTo>
                  <a:lnTo>
                    <a:pt x="31355" y="8382"/>
                  </a:lnTo>
                  <a:lnTo>
                    <a:pt x="26077" y="0"/>
                  </a:lnTo>
                  <a:close/>
                </a:path>
              </a:pathLst>
            </a:custGeom>
            <a:solidFill>
              <a:srgbClr val="D9D9D9"/>
            </a:solidFill>
            <a:ln w="3104" cap="flat">
              <a:noFill/>
              <a:prstDash val="solid"/>
              <a:miter/>
            </a:ln>
          </p:spPr>
          <p:txBody>
            <a:bodyPr rtlCol="0" anchor="ctr"/>
            <a:lstStyle/>
            <a:p>
              <a:endParaRPr lang="en-US"/>
            </a:p>
          </p:txBody>
        </p:sp>
        <p:sp>
          <p:nvSpPr>
            <p:cNvPr id="395" name="Freeform: Shape 394">
              <a:extLst>
                <a:ext uri="{FF2B5EF4-FFF2-40B4-BE49-F238E27FC236}">
                  <a16:creationId xmlns:a16="http://schemas.microsoft.com/office/drawing/2014/main" id="{1A31C3E3-7180-4EA7-8628-61E7EFBD36C2}"/>
                </a:ext>
              </a:extLst>
            </p:cNvPr>
            <p:cNvSpPr/>
            <p:nvPr/>
          </p:nvSpPr>
          <p:spPr>
            <a:xfrm>
              <a:off x="3423849" y="4239917"/>
              <a:ext cx="245252" cy="170745"/>
            </a:xfrm>
            <a:custGeom>
              <a:avLst/>
              <a:gdLst>
                <a:gd name="connsiteX0" fmla="*/ 7451 w 245252"/>
                <a:gd name="connsiteY0" fmla="*/ 86304 h 170745"/>
                <a:gd name="connsiteX1" fmla="*/ 12418 w 245252"/>
                <a:gd name="connsiteY1" fmla="*/ 96859 h 170745"/>
                <a:gd name="connsiteX2" fmla="*/ 14591 w 245252"/>
                <a:gd name="connsiteY2" fmla="*/ 108346 h 170745"/>
                <a:gd name="connsiteX3" fmla="*/ 30424 w 245252"/>
                <a:gd name="connsiteY3" fmla="*/ 108346 h 170745"/>
                <a:gd name="connsiteX4" fmla="*/ 43773 w 245252"/>
                <a:gd name="connsiteY4" fmla="*/ 108346 h 170745"/>
                <a:gd name="connsiteX5" fmla="*/ 49982 w 245252"/>
                <a:gd name="connsiteY5" fmla="*/ 108346 h 170745"/>
                <a:gd name="connsiteX6" fmla="*/ 63641 w 245252"/>
                <a:gd name="connsiteY6" fmla="*/ 110519 h 170745"/>
                <a:gd name="connsiteX7" fmla="*/ 70782 w 245252"/>
                <a:gd name="connsiteY7" fmla="*/ 111450 h 170745"/>
                <a:gd name="connsiteX8" fmla="*/ 76059 w 245252"/>
                <a:gd name="connsiteY8" fmla="*/ 115486 h 170745"/>
                <a:gd name="connsiteX9" fmla="*/ 83510 w 245252"/>
                <a:gd name="connsiteY9" fmla="*/ 120763 h 170745"/>
                <a:gd name="connsiteX10" fmla="*/ 83510 w 245252"/>
                <a:gd name="connsiteY10" fmla="*/ 125110 h 170745"/>
                <a:gd name="connsiteX11" fmla="*/ 66746 w 245252"/>
                <a:gd name="connsiteY11" fmla="*/ 126041 h 170745"/>
                <a:gd name="connsiteX12" fmla="*/ 49982 w 245252"/>
                <a:gd name="connsiteY12" fmla="*/ 128214 h 170745"/>
                <a:gd name="connsiteX13" fmla="*/ 36633 w 245252"/>
                <a:gd name="connsiteY13" fmla="*/ 132560 h 170745"/>
                <a:gd name="connsiteX14" fmla="*/ 27009 w 245252"/>
                <a:gd name="connsiteY14" fmla="*/ 140942 h 170745"/>
                <a:gd name="connsiteX15" fmla="*/ 22973 w 245252"/>
                <a:gd name="connsiteY15" fmla="*/ 140942 h 170745"/>
                <a:gd name="connsiteX16" fmla="*/ 29182 w 245252"/>
                <a:gd name="connsiteY16" fmla="*/ 152429 h 170745"/>
                <a:gd name="connsiteX17" fmla="*/ 37564 w 245252"/>
                <a:gd name="connsiteY17" fmla="*/ 157706 h 170745"/>
                <a:gd name="connsiteX18" fmla="*/ 46877 w 245252"/>
                <a:gd name="connsiteY18" fmla="*/ 159880 h 170745"/>
                <a:gd name="connsiteX19" fmla="*/ 57432 w 245252"/>
                <a:gd name="connsiteY19" fmla="*/ 161742 h 170745"/>
                <a:gd name="connsiteX20" fmla="*/ 70782 w 245252"/>
                <a:gd name="connsiteY20" fmla="*/ 164847 h 170745"/>
                <a:gd name="connsiteX21" fmla="*/ 95928 w 245252"/>
                <a:gd name="connsiteY21" fmla="*/ 172297 h 170745"/>
                <a:gd name="connsiteX22" fmla="*/ 117659 w 245252"/>
                <a:gd name="connsiteY22" fmla="*/ 172297 h 170745"/>
                <a:gd name="connsiteX23" fmla="*/ 137527 w 245252"/>
                <a:gd name="connsiteY23" fmla="*/ 169193 h 170745"/>
                <a:gd name="connsiteX24" fmla="*/ 157396 w 245252"/>
                <a:gd name="connsiteY24" fmla="*/ 162984 h 170745"/>
                <a:gd name="connsiteX25" fmla="*/ 178196 w 245252"/>
                <a:gd name="connsiteY25" fmla="*/ 159880 h 170745"/>
                <a:gd name="connsiteX26" fmla="*/ 195891 w 245252"/>
                <a:gd name="connsiteY26" fmla="*/ 161742 h 170745"/>
                <a:gd name="connsiteX27" fmla="*/ 214828 w 245252"/>
                <a:gd name="connsiteY27" fmla="*/ 169193 h 170745"/>
                <a:gd name="connsiteX28" fmla="*/ 225073 w 245252"/>
                <a:gd name="connsiteY28" fmla="*/ 169193 h 170745"/>
                <a:gd name="connsiteX29" fmla="*/ 234387 w 245252"/>
                <a:gd name="connsiteY29" fmla="*/ 167020 h 170745"/>
                <a:gd name="connsiteX30" fmla="*/ 244010 w 245252"/>
                <a:gd name="connsiteY30" fmla="*/ 164847 h 170745"/>
                <a:gd name="connsiteX31" fmla="*/ 241837 w 245252"/>
                <a:gd name="connsiteY31" fmla="*/ 159880 h 170745"/>
                <a:gd name="connsiteX32" fmla="*/ 241837 w 245252"/>
                <a:gd name="connsiteY32" fmla="*/ 157706 h 170745"/>
                <a:gd name="connsiteX33" fmla="*/ 241837 w 245252"/>
                <a:gd name="connsiteY33" fmla="*/ 154602 h 170745"/>
                <a:gd name="connsiteX34" fmla="*/ 239664 w 245252"/>
                <a:gd name="connsiteY34" fmla="*/ 154602 h 170745"/>
                <a:gd name="connsiteX35" fmla="*/ 237491 w 245252"/>
                <a:gd name="connsiteY35" fmla="*/ 152429 h 170745"/>
                <a:gd name="connsiteX36" fmla="*/ 234387 w 245252"/>
                <a:gd name="connsiteY36" fmla="*/ 148083 h 170745"/>
                <a:gd name="connsiteX37" fmla="*/ 234387 w 245252"/>
                <a:gd name="connsiteY37" fmla="*/ 140942 h 170745"/>
                <a:gd name="connsiteX38" fmla="*/ 237491 w 245252"/>
                <a:gd name="connsiteY38" fmla="*/ 142805 h 170745"/>
                <a:gd name="connsiteX39" fmla="*/ 239664 w 245252"/>
                <a:gd name="connsiteY39" fmla="*/ 144978 h 170745"/>
                <a:gd name="connsiteX40" fmla="*/ 241837 w 245252"/>
                <a:gd name="connsiteY40" fmla="*/ 147151 h 170745"/>
                <a:gd name="connsiteX41" fmla="*/ 244010 w 245252"/>
                <a:gd name="connsiteY41" fmla="*/ 148083 h 170745"/>
                <a:gd name="connsiteX42" fmla="*/ 247115 w 245252"/>
                <a:gd name="connsiteY42" fmla="*/ 148083 h 170745"/>
                <a:gd name="connsiteX43" fmla="*/ 244942 w 245252"/>
                <a:gd name="connsiteY43" fmla="*/ 132560 h 170745"/>
                <a:gd name="connsiteX44" fmla="*/ 239664 w 245252"/>
                <a:gd name="connsiteY44" fmla="*/ 122937 h 170745"/>
                <a:gd name="connsiteX45" fmla="*/ 230351 w 245252"/>
                <a:gd name="connsiteY45" fmla="*/ 115486 h 170745"/>
                <a:gd name="connsiteX46" fmla="*/ 219796 w 245252"/>
                <a:gd name="connsiteY46" fmla="*/ 113623 h 170745"/>
                <a:gd name="connsiteX47" fmla="*/ 203342 w 245252"/>
                <a:gd name="connsiteY47" fmla="*/ 111450 h 170745"/>
                <a:gd name="connsiteX48" fmla="*/ 198064 w 245252"/>
                <a:gd name="connsiteY48" fmla="*/ 83199 h 170745"/>
                <a:gd name="connsiteX49" fmla="*/ 192787 w 245252"/>
                <a:gd name="connsiteY49" fmla="*/ 54638 h 170745"/>
                <a:gd name="connsiteX50" fmla="*/ 185647 w 245252"/>
                <a:gd name="connsiteY50" fmla="*/ 32597 h 170745"/>
                <a:gd name="connsiteX51" fmla="*/ 171987 w 245252"/>
                <a:gd name="connsiteY51" fmla="*/ 14901 h 170745"/>
                <a:gd name="connsiteX52" fmla="*/ 150256 w 245252"/>
                <a:gd name="connsiteY52" fmla="*/ 0 h 170745"/>
                <a:gd name="connsiteX53" fmla="*/ 144978 w 245252"/>
                <a:gd name="connsiteY53" fmla="*/ 10555 h 170745"/>
                <a:gd name="connsiteX54" fmla="*/ 143736 w 245252"/>
                <a:gd name="connsiteY54" fmla="*/ 22042 h 170745"/>
                <a:gd name="connsiteX55" fmla="*/ 150256 w 245252"/>
                <a:gd name="connsiteY55" fmla="*/ 32597 h 170745"/>
                <a:gd name="connsiteX56" fmla="*/ 150256 w 245252"/>
                <a:gd name="connsiteY56" fmla="*/ 40048 h 170745"/>
                <a:gd name="connsiteX57" fmla="*/ 150256 w 245252"/>
                <a:gd name="connsiteY57" fmla="*/ 46256 h 170745"/>
                <a:gd name="connsiteX58" fmla="*/ 149014 w 245252"/>
                <a:gd name="connsiteY58" fmla="*/ 51534 h 170745"/>
                <a:gd name="connsiteX59" fmla="*/ 146841 w 245252"/>
                <a:gd name="connsiteY59" fmla="*/ 56812 h 170745"/>
                <a:gd name="connsiteX60" fmla="*/ 141874 w 245252"/>
                <a:gd name="connsiteY60" fmla="*/ 49361 h 170745"/>
                <a:gd name="connsiteX61" fmla="*/ 134423 w 245252"/>
                <a:gd name="connsiteY61" fmla="*/ 38806 h 170745"/>
                <a:gd name="connsiteX62" fmla="*/ 127283 w 245252"/>
                <a:gd name="connsiteY62" fmla="*/ 24215 h 170745"/>
                <a:gd name="connsiteX63" fmla="*/ 122005 w 245252"/>
                <a:gd name="connsiteY63" fmla="*/ 25457 h 170745"/>
                <a:gd name="connsiteX64" fmla="*/ 115796 w 245252"/>
                <a:gd name="connsiteY64" fmla="*/ 25457 h 170745"/>
                <a:gd name="connsiteX65" fmla="*/ 114555 w 245252"/>
                <a:gd name="connsiteY65" fmla="*/ 27319 h 170745"/>
                <a:gd name="connsiteX66" fmla="*/ 110519 w 245252"/>
                <a:gd name="connsiteY66" fmla="*/ 29492 h 170745"/>
                <a:gd name="connsiteX67" fmla="*/ 108346 w 245252"/>
                <a:gd name="connsiteY67" fmla="*/ 31666 h 170745"/>
                <a:gd name="connsiteX68" fmla="*/ 107414 w 245252"/>
                <a:gd name="connsiteY68" fmla="*/ 36943 h 170745"/>
                <a:gd name="connsiteX69" fmla="*/ 103068 w 245252"/>
                <a:gd name="connsiteY69" fmla="*/ 32597 h 170745"/>
                <a:gd name="connsiteX70" fmla="*/ 99964 w 245252"/>
                <a:gd name="connsiteY70" fmla="*/ 31666 h 170745"/>
                <a:gd name="connsiteX71" fmla="*/ 98101 w 245252"/>
                <a:gd name="connsiteY71" fmla="*/ 27319 h 170745"/>
                <a:gd name="connsiteX72" fmla="*/ 95928 w 245252"/>
                <a:gd name="connsiteY72" fmla="*/ 24215 h 170745"/>
                <a:gd name="connsiteX73" fmla="*/ 93755 w 245252"/>
                <a:gd name="connsiteY73" fmla="*/ 22042 h 170745"/>
                <a:gd name="connsiteX74" fmla="*/ 90650 w 245252"/>
                <a:gd name="connsiteY74" fmla="*/ 20179 h 170745"/>
                <a:gd name="connsiteX75" fmla="*/ 83510 w 245252"/>
                <a:gd name="connsiteY75" fmla="*/ 20179 h 170745"/>
                <a:gd name="connsiteX76" fmla="*/ 72023 w 245252"/>
                <a:gd name="connsiteY76" fmla="*/ 20179 h 170745"/>
                <a:gd name="connsiteX77" fmla="*/ 59295 w 245252"/>
                <a:gd name="connsiteY77" fmla="*/ 20179 h 170745"/>
                <a:gd name="connsiteX78" fmla="*/ 49982 w 245252"/>
                <a:gd name="connsiteY78" fmla="*/ 20179 h 170745"/>
                <a:gd name="connsiteX79" fmla="*/ 49982 w 245252"/>
                <a:gd name="connsiteY79" fmla="*/ 16764 h 170745"/>
                <a:gd name="connsiteX80" fmla="*/ 49050 w 245252"/>
                <a:gd name="connsiteY80" fmla="*/ 14901 h 170745"/>
                <a:gd name="connsiteX81" fmla="*/ 49050 w 245252"/>
                <a:gd name="connsiteY81" fmla="*/ 12728 h 170745"/>
                <a:gd name="connsiteX82" fmla="*/ 49982 w 245252"/>
                <a:gd name="connsiteY82" fmla="*/ 12728 h 170745"/>
                <a:gd name="connsiteX83" fmla="*/ 49982 w 245252"/>
                <a:gd name="connsiteY83" fmla="*/ 10555 h 170745"/>
                <a:gd name="connsiteX84" fmla="*/ 49982 w 245252"/>
                <a:gd name="connsiteY84" fmla="*/ 7451 h 170745"/>
                <a:gd name="connsiteX85" fmla="*/ 46877 w 245252"/>
                <a:gd name="connsiteY85" fmla="*/ 7451 h 170745"/>
                <a:gd name="connsiteX86" fmla="*/ 34459 w 245252"/>
                <a:gd name="connsiteY86" fmla="*/ 5278 h 170745"/>
                <a:gd name="connsiteX87" fmla="*/ 22973 w 245252"/>
                <a:gd name="connsiteY87" fmla="*/ 12728 h 170745"/>
                <a:gd name="connsiteX88" fmla="*/ 14591 w 245252"/>
                <a:gd name="connsiteY88" fmla="*/ 24215 h 170745"/>
                <a:gd name="connsiteX89" fmla="*/ 7451 w 245252"/>
                <a:gd name="connsiteY89" fmla="*/ 36943 h 170745"/>
                <a:gd name="connsiteX90" fmla="*/ 0 w 245252"/>
                <a:gd name="connsiteY90" fmla="*/ 47498 h 170745"/>
                <a:gd name="connsiteX91" fmla="*/ 0 w 245252"/>
                <a:gd name="connsiteY91" fmla="*/ 66125 h 170745"/>
                <a:gd name="connsiteX92" fmla="*/ 3104 w 245252"/>
                <a:gd name="connsiteY92" fmla="*/ 76680 h 170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5252" h="170745">
                  <a:moveTo>
                    <a:pt x="7451" y="86304"/>
                  </a:moveTo>
                  <a:lnTo>
                    <a:pt x="12418" y="96859"/>
                  </a:lnTo>
                  <a:lnTo>
                    <a:pt x="14591" y="108346"/>
                  </a:lnTo>
                  <a:lnTo>
                    <a:pt x="30424" y="108346"/>
                  </a:lnTo>
                  <a:lnTo>
                    <a:pt x="43773" y="108346"/>
                  </a:lnTo>
                  <a:lnTo>
                    <a:pt x="49982" y="108346"/>
                  </a:lnTo>
                  <a:lnTo>
                    <a:pt x="63641" y="110519"/>
                  </a:lnTo>
                  <a:lnTo>
                    <a:pt x="70782" y="111450"/>
                  </a:lnTo>
                  <a:lnTo>
                    <a:pt x="76059" y="115486"/>
                  </a:lnTo>
                  <a:lnTo>
                    <a:pt x="83510" y="120763"/>
                  </a:lnTo>
                  <a:lnTo>
                    <a:pt x="83510" y="125110"/>
                  </a:lnTo>
                  <a:lnTo>
                    <a:pt x="66746" y="126041"/>
                  </a:lnTo>
                  <a:lnTo>
                    <a:pt x="49982" y="128214"/>
                  </a:lnTo>
                  <a:lnTo>
                    <a:pt x="36633" y="132560"/>
                  </a:lnTo>
                  <a:lnTo>
                    <a:pt x="27009" y="140942"/>
                  </a:lnTo>
                  <a:lnTo>
                    <a:pt x="22973" y="140942"/>
                  </a:lnTo>
                  <a:lnTo>
                    <a:pt x="29182" y="152429"/>
                  </a:lnTo>
                  <a:lnTo>
                    <a:pt x="37564" y="157706"/>
                  </a:lnTo>
                  <a:lnTo>
                    <a:pt x="46877" y="159880"/>
                  </a:lnTo>
                  <a:lnTo>
                    <a:pt x="57432" y="161742"/>
                  </a:lnTo>
                  <a:lnTo>
                    <a:pt x="70782" y="164847"/>
                  </a:lnTo>
                  <a:lnTo>
                    <a:pt x="95928" y="172297"/>
                  </a:lnTo>
                  <a:lnTo>
                    <a:pt x="117659" y="172297"/>
                  </a:lnTo>
                  <a:lnTo>
                    <a:pt x="137527" y="169193"/>
                  </a:lnTo>
                  <a:lnTo>
                    <a:pt x="157396" y="162984"/>
                  </a:lnTo>
                  <a:lnTo>
                    <a:pt x="178196" y="159880"/>
                  </a:lnTo>
                  <a:lnTo>
                    <a:pt x="195891" y="161742"/>
                  </a:lnTo>
                  <a:lnTo>
                    <a:pt x="214828" y="169193"/>
                  </a:lnTo>
                  <a:lnTo>
                    <a:pt x="225073" y="169193"/>
                  </a:lnTo>
                  <a:lnTo>
                    <a:pt x="234387" y="167020"/>
                  </a:lnTo>
                  <a:lnTo>
                    <a:pt x="244010" y="164847"/>
                  </a:lnTo>
                  <a:lnTo>
                    <a:pt x="241837" y="159880"/>
                  </a:lnTo>
                  <a:lnTo>
                    <a:pt x="241837" y="157706"/>
                  </a:lnTo>
                  <a:lnTo>
                    <a:pt x="241837" y="154602"/>
                  </a:lnTo>
                  <a:lnTo>
                    <a:pt x="239664" y="154602"/>
                  </a:lnTo>
                  <a:lnTo>
                    <a:pt x="237491" y="152429"/>
                  </a:lnTo>
                  <a:lnTo>
                    <a:pt x="234387" y="148083"/>
                  </a:lnTo>
                  <a:lnTo>
                    <a:pt x="234387" y="140942"/>
                  </a:lnTo>
                  <a:lnTo>
                    <a:pt x="237491" y="142805"/>
                  </a:lnTo>
                  <a:lnTo>
                    <a:pt x="239664" y="144978"/>
                  </a:lnTo>
                  <a:lnTo>
                    <a:pt x="241837" y="147151"/>
                  </a:lnTo>
                  <a:lnTo>
                    <a:pt x="244010" y="148083"/>
                  </a:lnTo>
                  <a:lnTo>
                    <a:pt x="247115" y="148083"/>
                  </a:lnTo>
                  <a:lnTo>
                    <a:pt x="244942" y="132560"/>
                  </a:lnTo>
                  <a:lnTo>
                    <a:pt x="239664" y="122937"/>
                  </a:lnTo>
                  <a:lnTo>
                    <a:pt x="230351" y="115486"/>
                  </a:lnTo>
                  <a:lnTo>
                    <a:pt x="219796" y="113623"/>
                  </a:lnTo>
                  <a:lnTo>
                    <a:pt x="203342" y="111450"/>
                  </a:lnTo>
                  <a:lnTo>
                    <a:pt x="198064" y="83199"/>
                  </a:lnTo>
                  <a:lnTo>
                    <a:pt x="192787" y="54638"/>
                  </a:lnTo>
                  <a:lnTo>
                    <a:pt x="185647" y="32597"/>
                  </a:lnTo>
                  <a:lnTo>
                    <a:pt x="171987" y="14901"/>
                  </a:lnTo>
                  <a:lnTo>
                    <a:pt x="150256" y="0"/>
                  </a:lnTo>
                  <a:lnTo>
                    <a:pt x="144978" y="10555"/>
                  </a:lnTo>
                  <a:lnTo>
                    <a:pt x="143736" y="22042"/>
                  </a:lnTo>
                  <a:lnTo>
                    <a:pt x="150256" y="32597"/>
                  </a:lnTo>
                  <a:lnTo>
                    <a:pt x="150256" y="40048"/>
                  </a:lnTo>
                  <a:lnTo>
                    <a:pt x="150256" y="46256"/>
                  </a:lnTo>
                  <a:lnTo>
                    <a:pt x="149014" y="51534"/>
                  </a:lnTo>
                  <a:lnTo>
                    <a:pt x="146841" y="56812"/>
                  </a:lnTo>
                  <a:lnTo>
                    <a:pt x="141874" y="49361"/>
                  </a:lnTo>
                  <a:lnTo>
                    <a:pt x="134423" y="38806"/>
                  </a:lnTo>
                  <a:lnTo>
                    <a:pt x="127283" y="24215"/>
                  </a:lnTo>
                  <a:lnTo>
                    <a:pt x="122005" y="25457"/>
                  </a:lnTo>
                  <a:lnTo>
                    <a:pt x="115796" y="25457"/>
                  </a:lnTo>
                  <a:lnTo>
                    <a:pt x="114555" y="27319"/>
                  </a:lnTo>
                  <a:lnTo>
                    <a:pt x="110519" y="29492"/>
                  </a:lnTo>
                  <a:lnTo>
                    <a:pt x="108346" y="31666"/>
                  </a:lnTo>
                  <a:lnTo>
                    <a:pt x="107414" y="36943"/>
                  </a:lnTo>
                  <a:lnTo>
                    <a:pt x="103068" y="32597"/>
                  </a:lnTo>
                  <a:lnTo>
                    <a:pt x="99964" y="31666"/>
                  </a:lnTo>
                  <a:lnTo>
                    <a:pt x="98101" y="27319"/>
                  </a:lnTo>
                  <a:lnTo>
                    <a:pt x="95928" y="24215"/>
                  </a:lnTo>
                  <a:lnTo>
                    <a:pt x="93755" y="22042"/>
                  </a:lnTo>
                  <a:lnTo>
                    <a:pt x="90650" y="20179"/>
                  </a:lnTo>
                  <a:lnTo>
                    <a:pt x="83510" y="20179"/>
                  </a:lnTo>
                  <a:lnTo>
                    <a:pt x="72023" y="20179"/>
                  </a:lnTo>
                  <a:lnTo>
                    <a:pt x="59295" y="20179"/>
                  </a:lnTo>
                  <a:lnTo>
                    <a:pt x="49982" y="20179"/>
                  </a:lnTo>
                  <a:lnTo>
                    <a:pt x="49982" y="16764"/>
                  </a:lnTo>
                  <a:lnTo>
                    <a:pt x="49050" y="14901"/>
                  </a:lnTo>
                  <a:lnTo>
                    <a:pt x="49050" y="12728"/>
                  </a:lnTo>
                  <a:lnTo>
                    <a:pt x="49982" y="12728"/>
                  </a:lnTo>
                  <a:lnTo>
                    <a:pt x="49982" y="10555"/>
                  </a:lnTo>
                  <a:lnTo>
                    <a:pt x="49982" y="7451"/>
                  </a:lnTo>
                  <a:lnTo>
                    <a:pt x="46877" y="7451"/>
                  </a:lnTo>
                  <a:lnTo>
                    <a:pt x="34459" y="5278"/>
                  </a:lnTo>
                  <a:lnTo>
                    <a:pt x="22973" y="12728"/>
                  </a:lnTo>
                  <a:lnTo>
                    <a:pt x="14591" y="24215"/>
                  </a:lnTo>
                  <a:lnTo>
                    <a:pt x="7451" y="36943"/>
                  </a:lnTo>
                  <a:lnTo>
                    <a:pt x="0" y="47498"/>
                  </a:lnTo>
                  <a:lnTo>
                    <a:pt x="0" y="66125"/>
                  </a:lnTo>
                  <a:lnTo>
                    <a:pt x="3104" y="76680"/>
                  </a:lnTo>
                  <a:close/>
                </a:path>
              </a:pathLst>
            </a:custGeom>
            <a:solidFill>
              <a:srgbClr val="D9D9D9"/>
            </a:solidFill>
            <a:ln w="3104" cap="flat">
              <a:noFill/>
              <a:prstDash val="solid"/>
              <a:miter/>
            </a:ln>
          </p:spPr>
          <p:txBody>
            <a:bodyPr rtlCol="0" anchor="ctr"/>
            <a:lstStyle/>
            <a:p>
              <a:endParaRPr lang="en-US"/>
            </a:p>
          </p:txBody>
        </p:sp>
        <p:sp>
          <p:nvSpPr>
            <p:cNvPr id="396" name="Freeform: Shape 395">
              <a:extLst>
                <a:ext uri="{FF2B5EF4-FFF2-40B4-BE49-F238E27FC236}">
                  <a16:creationId xmlns:a16="http://schemas.microsoft.com/office/drawing/2014/main" id="{70C03881-2296-4F53-9404-7B5140ABA56F}"/>
                </a:ext>
              </a:extLst>
            </p:cNvPr>
            <p:cNvSpPr/>
            <p:nvPr/>
          </p:nvSpPr>
          <p:spPr>
            <a:xfrm>
              <a:off x="2687161" y="4573956"/>
              <a:ext cx="37253" cy="27940"/>
            </a:xfrm>
            <a:custGeom>
              <a:avLst/>
              <a:gdLst>
                <a:gd name="connsiteX0" fmla="*/ 32286 w 37253"/>
                <a:gd name="connsiteY0" fmla="*/ 23283 h 27940"/>
                <a:gd name="connsiteX1" fmla="*/ 36322 w 37253"/>
                <a:gd name="connsiteY1" fmla="*/ 23283 h 27940"/>
                <a:gd name="connsiteX2" fmla="*/ 39737 w 37253"/>
                <a:gd name="connsiteY2" fmla="*/ 19869 h 27940"/>
                <a:gd name="connsiteX3" fmla="*/ 30113 w 37253"/>
                <a:gd name="connsiteY3" fmla="*/ 8382 h 27940"/>
                <a:gd name="connsiteX4" fmla="*/ 17695 w 37253"/>
                <a:gd name="connsiteY4" fmla="*/ 3104 h 27940"/>
                <a:gd name="connsiteX5" fmla="*/ 0 w 37253"/>
                <a:gd name="connsiteY5" fmla="*/ 0 h 27940"/>
                <a:gd name="connsiteX6" fmla="*/ 0 w 37253"/>
                <a:gd name="connsiteY6" fmla="*/ 7451 h 27940"/>
                <a:gd name="connsiteX7" fmla="*/ 0 w 37253"/>
                <a:gd name="connsiteY7" fmla="*/ 10555 h 27940"/>
                <a:gd name="connsiteX8" fmla="*/ 3104 w 37253"/>
                <a:gd name="connsiteY8" fmla="*/ 14901 h 27940"/>
                <a:gd name="connsiteX9" fmla="*/ 5278 w 37253"/>
                <a:gd name="connsiteY9" fmla="*/ 15833 h 27940"/>
                <a:gd name="connsiteX10" fmla="*/ 10555 w 37253"/>
                <a:gd name="connsiteY10" fmla="*/ 18006 h 27940"/>
                <a:gd name="connsiteX11" fmla="*/ 14591 w 37253"/>
                <a:gd name="connsiteY11" fmla="*/ 22042 h 27940"/>
                <a:gd name="connsiteX12" fmla="*/ 19869 w 37253"/>
                <a:gd name="connsiteY12" fmla="*/ 25146 h 27940"/>
                <a:gd name="connsiteX13" fmla="*/ 22973 w 37253"/>
                <a:gd name="connsiteY13" fmla="*/ 29492 h 27940"/>
                <a:gd name="connsiteX14" fmla="*/ 29182 w 37253"/>
                <a:gd name="connsiteY14" fmla="*/ 27319 h 27940"/>
                <a:gd name="connsiteX15" fmla="*/ 30113 w 37253"/>
                <a:gd name="connsiteY15" fmla="*/ 251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3" h="27940">
                  <a:moveTo>
                    <a:pt x="32286" y="23283"/>
                  </a:moveTo>
                  <a:lnTo>
                    <a:pt x="36322" y="23283"/>
                  </a:lnTo>
                  <a:lnTo>
                    <a:pt x="39737" y="19869"/>
                  </a:lnTo>
                  <a:lnTo>
                    <a:pt x="30113" y="8382"/>
                  </a:lnTo>
                  <a:lnTo>
                    <a:pt x="17695" y="3104"/>
                  </a:lnTo>
                  <a:lnTo>
                    <a:pt x="0" y="0"/>
                  </a:lnTo>
                  <a:lnTo>
                    <a:pt x="0" y="7451"/>
                  </a:lnTo>
                  <a:lnTo>
                    <a:pt x="0" y="10555"/>
                  </a:lnTo>
                  <a:lnTo>
                    <a:pt x="3104" y="14901"/>
                  </a:lnTo>
                  <a:lnTo>
                    <a:pt x="5278" y="15833"/>
                  </a:lnTo>
                  <a:lnTo>
                    <a:pt x="10555" y="18006"/>
                  </a:lnTo>
                  <a:lnTo>
                    <a:pt x="14591" y="22042"/>
                  </a:lnTo>
                  <a:lnTo>
                    <a:pt x="19869" y="25146"/>
                  </a:lnTo>
                  <a:lnTo>
                    <a:pt x="22973" y="29492"/>
                  </a:lnTo>
                  <a:lnTo>
                    <a:pt x="29182" y="27319"/>
                  </a:lnTo>
                  <a:lnTo>
                    <a:pt x="30113" y="25146"/>
                  </a:lnTo>
                  <a:close/>
                </a:path>
              </a:pathLst>
            </a:custGeom>
            <a:solidFill>
              <a:srgbClr val="D9D9D9"/>
            </a:solidFill>
            <a:ln w="3104" cap="flat">
              <a:noFill/>
              <a:prstDash val="solid"/>
              <a:miter/>
            </a:ln>
          </p:spPr>
          <p:txBody>
            <a:bodyPr rtlCol="0" anchor="ctr"/>
            <a:lstStyle/>
            <a:p>
              <a:endParaRPr lang="en-US"/>
            </a:p>
          </p:txBody>
        </p:sp>
        <p:sp>
          <p:nvSpPr>
            <p:cNvPr id="397" name="Freeform: Shape 396">
              <a:extLst>
                <a:ext uri="{FF2B5EF4-FFF2-40B4-BE49-F238E27FC236}">
                  <a16:creationId xmlns:a16="http://schemas.microsoft.com/office/drawing/2014/main" id="{5540AC7B-E104-43E8-8100-C36C6603303A}"/>
                </a:ext>
              </a:extLst>
            </p:cNvPr>
            <p:cNvSpPr/>
            <p:nvPr/>
          </p:nvSpPr>
          <p:spPr>
            <a:xfrm>
              <a:off x="3878341" y="4529873"/>
              <a:ext cx="93134" cy="86925"/>
            </a:xfrm>
            <a:custGeom>
              <a:avLst/>
              <a:gdLst>
                <a:gd name="connsiteX0" fmla="*/ 60226 w 93133"/>
                <a:gd name="connsiteY0" fmla="*/ 29492 h 86924"/>
                <a:gd name="connsiteX1" fmla="*/ 39427 w 93133"/>
                <a:gd name="connsiteY1" fmla="*/ 29492 h 86924"/>
                <a:gd name="connsiteX2" fmla="*/ 39427 w 93133"/>
                <a:gd name="connsiteY2" fmla="*/ 22042 h 86924"/>
                <a:gd name="connsiteX3" fmla="*/ 39427 w 93133"/>
                <a:gd name="connsiteY3" fmla="*/ 15833 h 86924"/>
                <a:gd name="connsiteX4" fmla="*/ 38495 w 93133"/>
                <a:gd name="connsiteY4" fmla="*/ 12728 h 86924"/>
                <a:gd name="connsiteX5" fmla="*/ 36322 w 93133"/>
                <a:gd name="connsiteY5" fmla="*/ 8382 h 86924"/>
                <a:gd name="connsiteX6" fmla="*/ 36322 w 93133"/>
                <a:gd name="connsiteY6" fmla="*/ 0 h 86924"/>
                <a:gd name="connsiteX7" fmla="*/ 24836 w 93133"/>
                <a:gd name="connsiteY7" fmla="*/ 10555 h 86924"/>
                <a:gd name="connsiteX8" fmla="*/ 17695 w 93133"/>
                <a:gd name="connsiteY8" fmla="*/ 25146 h 86924"/>
                <a:gd name="connsiteX9" fmla="*/ 10245 w 93133"/>
                <a:gd name="connsiteY9" fmla="*/ 40048 h 86924"/>
                <a:gd name="connsiteX10" fmla="*/ 0 w 93133"/>
                <a:gd name="connsiteY10" fmla="*/ 52465 h 86924"/>
                <a:gd name="connsiteX11" fmla="*/ 3104 w 93133"/>
                <a:gd name="connsiteY11" fmla="*/ 56812 h 86924"/>
                <a:gd name="connsiteX12" fmla="*/ 7140 w 93133"/>
                <a:gd name="connsiteY12" fmla="*/ 58985 h 86924"/>
                <a:gd name="connsiteX13" fmla="*/ 9313 w 93133"/>
                <a:gd name="connsiteY13" fmla="*/ 58985 h 86924"/>
                <a:gd name="connsiteX14" fmla="*/ 12418 w 93133"/>
                <a:gd name="connsiteY14" fmla="*/ 59916 h 86924"/>
                <a:gd name="connsiteX15" fmla="*/ 16454 w 93133"/>
                <a:gd name="connsiteY15" fmla="*/ 59916 h 86924"/>
                <a:gd name="connsiteX16" fmla="*/ 19558 w 93133"/>
                <a:gd name="connsiteY16" fmla="*/ 62089 h 86924"/>
                <a:gd name="connsiteX17" fmla="*/ 24836 w 93133"/>
                <a:gd name="connsiteY17" fmla="*/ 63952 h 86924"/>
                <a:gd name="connsiteX18" fmla="*/ 27009 w 93133"/>
                <a:gd name="connsiteY18" fmla="*/ 69229 h 86924"/>
                <a:gd name="connsiteX19" fmla="*/ 29182 w 93133"/>
                <a:gd name="connsiteY19" fmla="*/ 73576 h 86924"/>
                <a:gd name="connsiteX20" fmla="*/ 31045 w 93133"/>
                <a:gd name="connsiteY20" fmla="*/ 76680 h 86924"/>
                <a:gd name="connsiteX21" fmla="*/ 29182 w 93133"/>
                <a:gd name="connsiteY21" fmla="*/ 81026 h 86924"/>
                <a:gd name="connsiteX22" fmla="*/ 29182 w 93133"/>
                <a:gd name="connsiteY22" fmla="*/ 84131 h 86924"/>
                <a:gd name="connsiteX23" fmla="*/ 29182 w 93133"/>
                <a:gd name="connsiteY23" fmla="*/ 89408 h 86924"/>
                <a:gd name="connsiteX24" fmla="*/ 43773 w 93133"/>
                <a:gd name="connsiteY24" fmla="*/ 84131 h 86924"/>
                <a:gd name="connsiteX25" fmla="*/ 54018 w 93133"/>
                <a:gd name="connsiteY25" fmla="*/ 74507 h 86924"/>
                <a:gd name="connsiteX26" fmla="*/ 60226 w 93133"/>
                <a:gd name="connsiteY26" fmla="*/ 59916 h 86924"/>
                <a:gd name="connsiteX27" fmla="*/ 65504 w 93133"/>
                <a:gd name="connsiteY27" fmla="*/ 63952 h 86924"/>
                <a:gd name="connsiteX28" fmla="*/ 68608 w 93133"/>
                <a:gd name="connsiteY28" fmla="*/ 66125 h 86924"/>
                <a:gd name="connsiteX29" fmla="*/ 72955 w 93133"/>
                <a:gd name="connsiteY29" fmla="*/ 69229 h 86924"/>
                <a:gd name="connsiteX30" fmla="*/ 72955 w 93133"/>
                <a:gd name="connsiteY30" fmla="*/ 71403 h 86924"/>
                <a:gd name="connsiteX31" fmla="*/ 72955 w 93133"/>
                <a:gd name="connsiteY31" fmla="*/ 74507 h 86924"/>
                <a:gd name="connsiteX32" fmla="*/ 72955 w 93133"/>
                <a:gd name="connsiteY32" fmla="*/ 81026 h 86924"/>
                <a:gd name="connsiteX33" fmla="*/ 72955 w 93133"/>
                <a:gd name="connsiteY33" fmla="*/ 86304 h 86924"/>
                <a:gd name="connsiteX34" fmla="*/ 77922 w 93133"/>
                <a:gd name="connsiteY34" fmla="*/ 84131 h 86924"/>
                <a:gd name="connsiteX35" fmla="*/ 83199 w 93133"/>
                <a:gd name="connsiteY35" fmla="*/ 84131 h 86924"/>
                <a:gd name="connsiteX36" fmla="*/ 85373 w 93133"/>
                <a:gd name="connsiteY36" fmla="*/ 84131 h 86924"/>
                <a:gd name="connsiteX37" fmla="*/ 87546 w 93133"/>
                <a:gd name="connsiteY37" fmla="*/ 81958 h 86924"/>
                <a:gd name="connsiteX38" fmla="*/ 89408 w 93133"/>
                <a:gd name="connsiteY38" fmla="*/ 81026 h 86924"/>
                <a:gd name="connsiteX39" fmla="*/ 92513 w 93133"/>
                <a:gd name="connsiteY39" fmla="*/ 76680 h 86924"/>
                <a:gd name="connsiteX40" fmla="*/ 94686 w 93133"/>
                <a:gd name="connsiteY40" fmla="*/ 74507 h 86924"/>
                <a:gd name="connsiteX41" fmla="*/ 94686 w 93133"/>
                <a:gd name="connsiteY41" fmla="*/ 73576 h 86924"/>
                <a:gd name="connsiteX42" fmla="*/ 95617 w 93133"/>
                <a:gd name="connsiteY42" fmla="*/ 71403 h 86924"/>
                <a:gd name="connsiteX43" fmla="*/ 95617 w 93133"/>
                <a:gd name="connsiteY43" fmla="*/ 69229 h 86924"/>
                <a:gd name="connsiteX44" fmla="*/ 77922 w 93133"/>
                <a:gd name="connsiteY44" fmla="*/ 49361 h 8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3133" h="86924">
                  <a:moveTo>
                    <a:pt x="60226" y="29492"/>
                  </a:moveTo>
                  <a:lnTo>
                    <a:pt x="39427" y="29492"/>
                  </a:lnTo>
                  <a:lnTo>
                    <a:pt x="39427" y="22042"/>
                  </a:lnTo>
                  <a:lnTo>
                    <a:pt x="39427" y="15833"/>
                  </a:lnTo>
                  <a:lnTo>
                    <a:pt x="38495" y="12728"/>
                  </a:lnTo>
                  <a:lnTo>
                    <a:pt x="36322" y="8382"/>
                  </a:lnTo>
                  <a:lnTo>
                    <a:pt x="36322" y="0"/>
                  </a:lnTo>
                  <a:lnTo>
                    <a:pt x="24836" y="10555"/>
                  </a:lnTo>
                  <a:lnTo>
                    <a:pt x="17695" y="25146"/>
                  </a:lnTo>
                  <a:lnTo>
                    <a:pt x="10245" y="40048"/>
                  </a:lnTo>
                  <a:lnTo>
                    <a:pt x="0" y="52465"/>
                  </a:lnTo>
                  <a:lnTo>
                    <a:pt x="3104" y="56812"/>
                  </a:lnTo>
                  <a:lnTo>
                    <a:pt x="7140" y="58985"/>
                  </a:lnTo>
                  <a:lnTo>
                    <a:pt x="9313" y="58985"/>
                  </a:lnTo>
                  <a:lnTo>
                    <a:pt x="12418" y="59916"/>
                  </a:lnTo>
                  <a:lnTo>
                    <a:pt x="16454" y="59916"/>
                  </a:lnTo>
                  <a:lnTo>
                    <a:pt x="19558" y="62089"/>
                  </a:lnTo>
                  <a:lnTo>
                    <a:pt x="24836" y="63952"/>
                  </a:lnTo>
                  <a:lnTo>
                    <a:pt x="27009" y="69229"/>
                  </a:lnTo>
                  <a:lnTo>
                    <a:pt x="29182" y="73576"/>
                  </a:lnTo>
                  <a:lnTo>
                    <a:pt x="31045" y="76680"/>
                  </a:lnTo>
                  <a:lnTo>
                    <a:pt x="29182" y="81026"/>
                  </a:lnTo>
                  <a:lnTo>
                    <a:pt x="29182" y="84131"/>
                  </a:lnTo>
                  <a:lnTo>
                    <a:pt x="29182" y="89408"/>
                  </a:lnTo>
                  <a:lnTo>
                    <a:pt x="43773" y="84131"/>
                  </a:lnTo>
                  <a:lnTo>
                    <a:pt x="54018" y="74507"/>
                  </a:lnTo>
                  <a:lnTo>
                    <a:pt x="60226" y="59916"/>
                  </a:lnTo>
                  <a:lnTo>
                    <a:pt x="65504" y="63952"/>
                  </a:lnTo>
                  <a:lnTo>
                    <a:pt x="68608" y="66125"/>
                  </a:lnTo>
                  <a:lnTo>
                    <a:pt x="72955" y="69229"/>
                  </a:lnTo>
                  <a:lnTo>
                    <a:pt x="72955" y="71403"/>
                  </a:lnTo>
                  <a:lnTo>
                    <a:pt x="72955" y="74507"/>
                  </a:lnTo>
                  <a:lnTo>
                    <a:pt x="72955" y="81026"/>
                  </a:lnTo>
                  <a:lnTo>
                    <a:pt x="72955" y="86304"/>
                  </a:lnTo>
                  <a:lnTo>
                    <a:pt x="77922" y="84131"/>
                  </a:lnTo>
                  <a:lnTo>
                    <a:pt x="83199" y="84131"/>
                  </a:lnTo>
                  <a:lnTo>
                    <a:pt x="85373" y="84131"/>
                  </a:lnTo>
                  <a:lnTo>
                    <a:pt x="87546" y="81958"/>
                  </a:lnTo>
                  <a:lnTo>
                    <a:pt x="89408" y="81026"/>
                  </a:lnTo>
                  <a:lnTo>
                    <a:pt x="92513" y="76680"/>
                  </a:lnTo>
                  <a:lnTo>
                    <a:pt x="94686" y="74507"/>
                  </a:lnTo>
                  <a:lnTo>
                    <a:pt x="94686" y="73576"/>
                  </a:lnTo>
                  <a:lnTo>
                    <a:pt x="95617" y="71403"/>
                  </a:lnTo>
                  <a:lnTo>
                    <a:pt x="95617" y="69229"/>
                  </a:lnTo>
                  <a:lnTo>
                    <a:pt x="77922" y="49361"/>
                  </a:lnTo>
                  <a:close/>
                </a:path>
              </a:pathLst>
            </a:custGeom>
            <a:solidFill>
              <a:srgbClr val="D9D9D9"/>
            </a:solidFill>
            <a:ln w="3104" cap="flat">
              <a:noFill/>
              <a:prstDash val="solid"/>
              <a:miter/>
            </a:ln>
          </p:spPr>
          <p:txBody>
            <a:bodyPr rtlCol="0" anchor="ctr"/>
            <a:lstStyle/>
            <a:p>
              <a:endParaRPr lang="en-US"/>
            </a:p>
          </p:txBody>
        </p:sp>
        <p:sp>
          <p:nvSpPr>
            <p:cNvPr id="398" name="Freeform: Shape 397">
              <a:extLst>
                <a:ext uri="{FF2B5EF4-FFF2-40B4-BE49-F238E27FC236}">
                  <a16:creationId xmlns:a16="http://schemas.microsoft.com/office/drawing/2014/main" id="{0CD2EFB9-0C6C-4AD0-BDF1-51B9B9935976}"/>
                </a:ext>
              </a:extLst>
            </p:cNvPr>
            <p:cNvSpPr/>
            <p:nvPr/>
          </p:nvSpPr>
          <p:spPr>
            <a:xfrm>
              <a:off x="4263915" y="4941524"/>
              <a:ext cx="93134" cy="111760"/>
            </a:xfrm>
            <a:custGeom>
              <a:avLst/>
              <a:gdLst>
                <a:gd name="connsiteX0" fmla="*/ 54018 w 93133"/>
                <a:gd name="connsiteY0" fmla="*/ 51534 h 111760"/>
                <a:gd name="connsiteX1" fmla="*/ 53086 w 93133"/>
                <a:gd name="connsiteY1" fmla="*/ 39116 h 111760"/>
                <a:gd name="connsiteX2" fmla="*/ 50913 w 93133"/>
                <a:gd name="connsiteY2" fmla="*/ 28561 h 111760"/>
                <a:gd name="connsiteX3" fmla="*/ 50913 w 93133"/>
                <a:gd name="connsiteY3" fmla="*/ 14901 h 111760"/>
                <a:gd name="connsiteX4" fmla="*/ 50913 w 93133"/>
                <a:gd name="connsiteY4" fmla="*/ 0 h 111760"/>
                <a:gd name="connsiteX5" fmla="*/ 39427 w 93133"/>
                <a:gd name="connsiteY5" fmla="*/ 0 h 111760"/>
                <a:gd name="connsiteX6" fmla="*/ 29182 w 93133"/>
                <a:gd name="connsiteY6" fmla="*/ 24215 h 111760"/>
                <a:gd name="connsiteX7" fmla="*/ 21731 w 93133"/>
                <a:gd name="connsiteY7" fmla="*/ 48430 h 111760"/>
                <a:gd name="connsiteX8" fmla="*/ 10245 w 93133"/>
                <a:gd name="connsiteY8" fmla="*/ 70471 h 111760"/>
                <a:gd name="connsiteX9" fmla="*/ 0 w 93133"/>
                <a:gd name="connsiteY9" fmla="*/ 85062 h 111760"/>
                <a:gd name="connsiteX10" fmla="*/ 4036 w 93133"/>
                <a:gd name="connsiteY10" fmla="*/ 88477 h 111760"/>
                <a:gd name="connsiteX11" fmla="*/ 9313 w 93133"/>
                <a:gd name="connsiteY11" fmla="*/ 90340 h 111760"/>
                <a:gd name="connsiteX12" fmla="*/ 14591 w 93133"/>
                <a:gd name="connsiteY12" fmla="*/ 90340 h 111760"/>
                <a:gd name="connsiteX13" fmla="*/ 19558 w 93133"/>
                <a:gd name="connsiteY13" fmla="*/ 92513 h 111760"/>
                <a:gd name="connsiteX14" fmla="*/ 23904 w 93133"/>
                <a:gd name="connsiteY14" fmla="*/ 92513 h 111760"/>
                <a:gd name="connsiteX15" fmla="*/ 27009 w 93133"/>
                <a:gd name="connsiteY15" fmla="*/ 92513 h 111760"/>
                <a:gd name="connsiteX16" fmla="*/ 36322 w 93133"/>
                <a:gd name="connsiteY16" fmla="*/ 92513 h 111760"/>
                <a:gd name="connsiteX17" fmla="*/ 41600 w 93133"/>
                <a:gd name="connsiteY17" fmla="*/ 92513 h 111760"/>
                <a:gd name="connsiteX18" fmla="*/ 45635 w 93133"/>
                <a:gd name="connsiteY18" fmla="*/ 94686 h 111760"/>
                <a:gd name="connsiteX19" fmla="*/ 46877 w 93133"/>
                <a:gd name="connsiteY19" fmla="*/ 95617 h 111760"/>
                <a:gd name="connsiteX20" fmla="*/ 46877 w 93133"/>
                <a:gd name="connsiteY20" fmla="*/ 97790 h 111760"/>
                <a:gd name="connsiteX21" fmla="*/ 46877 w 93133"/>
                <a:gd name="connsiteY21" fmla="*/ 103068 h 111760"/>
                <a:gd name="connsiteX22" fmla="*/ 46877 w 93133"/>
                <a:gd name="connsiteY22" fmla="*/ 108346 h 111760"/>
                <a:gd name="connsiteX23" fmla="*/ 56191 w 93133"/>
                <a:gd name="connsiteY23" fmla="*/ 103068 h 111760"/>
                <a:gd name="connsiteX24" fmla="*/ 63331 w 93133"/>
                <a:gd name="connsiteY24" fmla="*/ 95617 h 111760"/>
                <a:gd name="connsiteX25" fmla="*/ 70782 w 93133"/>
                <a:gd name="connsiteY25" fmla="*/ 88477 h 111760"/>
                <a:gd name="connsiteX26" fmla="*/ 74817 w 93133"/>
                <a:gd name="connsiteY26" fmla="*/ 88477 h 111760"/>
                <a:gd name="connsiteX27" fmla="*/ 74817 w 93133"/>
                <a:gd name="connsiteY27" fmla="*/ 92513 h 111760"/>
                <a:gd name="connsiteX28" fmla="*/ 74817 w 93133"/>
                <a:gd name="connsiteY28" fmla="*/ 95617 h 111760"/>
                <a:gd name="connsiteX29" fmla="*/ 72955 w 93133"/>
                <a:gd name="connsiteY29" fmla="*/ 97790 h 111760"/>
                <a:gd name="connsiteX30" fmla="*/ 72955 w 93133"/>
                <a:gd name="connsiteY30" fmla="*/ 99964 h 111760"/>
                <a:gd name="connsiteX31" fmla="*/ 70782 w 93133"/>
                <a:gd name="connsiteY31" fmla="*/ 100895 h 111760"/>
                <a:gd name="connsiteX32" fmla="*/ 70782 w 93133"/>
                <a:gd name="connsiteY32" fmla="*/ 108346 h 111760"/>
                <a:gd name="connsiteX33" fmla="*/ 74817 w 93133"/>
                <a:gd name="connsiteY33" fmla="*/ 107104 h 111760"/>
                <a:gd name="connsiteX34" fmla="*/ 76059 w 93133"/>
                <a:gd name="connsiteY34" fmla="*/ 107104 h 111760"/>
                <a:gd name="connsiteX35" fmla="*/ 76059 w 93133"/>
                <a:gd name="connsiteY35" fmla="*/ 105241 h 111760"/>
                <a:gd name="connsiteX36" fmla="*/ 77922 w 93133"/>
                <a:gd name="connsiteY36" fmla="*/ 105241 h 111760"/>
                <a:gd name="connsiteX37" fmla="*/ 80095 w 93133"/>
                <a:gd name="connsiteY37" fmla="*/ 100895 h 111760"/>
                <a:gd name="connsiteX38" fmla="*/ 80095 w 93133"/>
                <a:gd name="connsiteY38" fmla="*/ 103068 h 111760"/>
                <a:gd name="connsiteX39" fmla="*/ 82268 w 93133"/>
                <a:gd name="connsiteY39" fmla="*/ 105241 h 111760"/>
                <a:gd name="connsiteX40" fmla="*/ 82268 w 93133"/>
                <a:gd name="connsiteY40" fmla="*/ 107104 h 111760"/>
                <a:gd name="connsiteX41" fmla="*/ 82268 w 93133"/>
                <a:gd name="connsiteY41" fmla="*/ 108346 h 111760"/>
                <a:gd name="connsiteX42" fmla="*/ 83200 w 93133"/>
                <a:gd name="connsiteY42" fmla="*/ 112381 h 111760"/>
                <a:gd name="connsiteX43" fmla="*/ 87546 w 93133"/>
                <a:gd name="connsiteY43" fmla="*/ 112381 h 111760"/>
                <a:gd name="connsiteX44" fmla="*/ 89408 w 93133"/>
                <a:gd name="connsiteY44" fmla="*/ 99964 h 111760"/>
                <a:gd name="connsiteX45" fmla="*/ 92513 w 93133"/>
                <a:gd name="connsiteY45" fmla="*/ 87235 h 111760"/>
                <a:gd name="connsiteX46" fmla="*/ 94686 w 93133"/>
                <a:gd name="connsiteY46" fmla="*/ 75749 h 111760"/>
                <a:gd name="connsiteX47" fmla="*/ 92513 w 93133"/>
                <a:gd name="connsiteY47" fmla="*/ 73576 h 111760"/>
                <a:gd name="connsiteX48" fmla="*/ 90650 w 93133"/>
                <a:gd name="connsiteY48" fmla="*/ 73576 h 111760"/>
                <a:gd name="connsiteX49" fmla="*/ 89408 w 93133"/>
                <a:gd name="connsiteY49" fmla="*/ 73576 h 111760"/>
                <a:gd name="connsiteX50" fmla="*/ 87546 w 93133"/>
                <a:gd name="connsiteY50" fmla="*/ 73576 h 111760"/>
                <a:gd name="connsiteX51" fmla="*/ 85373 w 93133"/>
                <a:gd name="connsiteY51" fmla="*/ 73576 h 111760"/>
                <a:gd name="connsiteX52" fmla="*/ 83200 w 93133"/>
                <a:gd name="connsiteY52" fmla="*/ 72644 h 111760"/>
                <a:gd name="connsiteX53" fmla="*/ 74817 w 93133"/>
                <a:gd name="connsiteY53" fmla="*/ 72644 h 111760"/>
                <a:gd name="connsiteX54" fmla="*/ 74817 w 93133"/>
                <a:gd name="connsiteY54" fmla="*/ 51534 h 11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133" h="111760">
                  <a:moveTo>
                    <a:pt x="54018" y="51534"/>
                  </a:moveTo>
                  <a:lnTo>
                    <a:pt x="53086" y="39116"/>
                  </a:lnTo>
                  <a:lnTo>
                    <a:pt x="50913" y="28561"/>
                  </a:lnTo>
                  <a:lnTo>
                    <a:pt x="50913" y="14901"/>
                  </a:lnTo>
                  <a:lnTo>
                    <a:pt x="50913" y="0"/>
                  </a:lnTo>
                  <a:lnTo>
                    <a:pt x="39427" y="0"/>
                  </a:lnTo>
                  <a:lnTo>
                    <a:pt x="29182" y="24215"/>
                  </a:lnTo>
                  <a:lnTo>
                    <a:pt x="21731" y="48430"/>
                  </a:lnTo>
                  <a:lnTo>
                    <a:pt x="10245" y="70471"/>
                  </a:lnTo>
                  <a:lnTo>
                    <a:pt x="0" y="85062"/>
                  </a:lnTo>
                  <a:lnTo>
                    <a:pt x="4036" y="88477"/>
                  </a:lnTo>
                  <a:lnTo>
                    <a:pt x="9313" y="90340"/>
                  </a:lnTo>
                  <a:lnTo>
                    <a:pt x="14591" y="90340"/>
                  </a:lnTo>
                  <a:lnTo>
                    <a:pt x="19558" y="92513"/>
                  </a:lnTo>
                  <a:lnTo>
                    <a:pt x="23904" y="92513"/>
                  </a:lnTo>
                  <a:lnTo>
                    <a:pt x="27009" y="92513"/>
                  </a:lnTo>
                  <a:lnTo>
                    <a:pt x="36322" y="92513"/>
                  </a:lnTo>
                  <a:lnTo>
                    <a:pt x="41600" y="92513"/>
                  </a:lnTo>
                  <a:lnTo>
                    <a:pt x="45635" y="94686"/>
                  </a:lnTo>
                  <a:lnTo>
                    <a:pt x="46877" y="95617"/>
                  </a:lnTo>
                  <a:lnTo>
                    <a:pt x="46877" y="97790"/>
                  </a:lnTo>
                  <a:lnTo>
                    <a:pt x="46877" y="103068"/>
                  </a:lnTo>
                  <a:lnTo>
                    <a:pt x="46877" y="108346"/>
                  </a:lnTo>
                  <a:lnTo>
                    <a:pt x="56191" y="103068"/>
                  </a:lnTo>
                  <a:lnTo>
                    <a:pt x="63331" y="95617"/>
                  </a:lnTo>
                  <a:lnTo>
                    <a:pt x="70782" y="88477"/>
                  </a:lnTo>
                  <a:lnTo>
                    <a:pt x="74817" y="88477"/>
                  </a:lnTo>
                  <a:lnTo>
                    <a:pt x="74817" y="92513"/>
                  </a:lnTo>
                  <a:lnTo>
                    <a:pt x="74817" y="95617"/>
                  </a:lnTo>
                  <a:lnTo>
                    <a:pt x="72955" y="97790"/>
                  </a:lnTo>
                  <a:lnTo>
                    <a:pt x="72955" y="99964"/>
                  </a:lnTo>
                  <a:lnTo>
                    <a:pt x="70782" y="100895"/>
                  </a:lnTo>
                  <a:lnTo>
                    <a:pt x="70782" y="108346"/>
                  </a:lnTo>
                  <a:lnTo>
                    <a:pt x="74817" y="107104"/>
                  </a:lnTo>
                  <a:lnTo>
                    <a:pt x="76059" y="107104"/>
                  </a:lnTo>
                  <a:lnTo>
                    <a:pt x="76059" y="105241"/>
                  </a:lnTo>
                  <a:lnTo>
                    <a:pt x="77922" y="105241"/>
                  </a:lnTo>
                  <a:lnTo>
                    <a:pt x="80095" y="100895"/>
                  </a:lnTo>
                  <a:lnTo>
                    <a:pt x="80095" y="103068"/>
                  </a:lnTo>
                  <a:lnTo>
                    <a:pt x="82268" y="105241"/>
                  </a:lnTo>
                  <a:lnTo>
                    <a:pt x="82268" y="107104"/>
                  </a:lnTo>
                  <a:lnTo>
                    <a:pt x="82268" y="108346"/>
                  </a:lnTo>
                  <a:lnTo>
                    <a:pt x="83200" y="112381"/>
                  </a:lnTo>
                  <a:lnTo>
                    <a:pt x="87546" y="112381"/>
                  </a:lnTo>
                  <a:lnTo>
                    <a:pt x="89408" y="99964"/>
                  </a:lnTo>
                  <a:lnTo>
                    <a:pt x="92513" y="87235"/>
                  </a:lnTo>
                  <a:lnTo>
                    <a:pt x="94686" y="75749"/>
                  </a:lnTo>
                  <a:lnTo>
                    <a:pt x="92513" y="73576"/>
                  </a:lnTo>
                  <a:lnTo>
                    <a:pt x="90650" y="73576"/>
                  </a:lnTo>
                  <a:lnTo>
                    <a:pt x="89408" y="73576"/>
                  </a:lnTo>
                  <a:lnTo>
                    <a:pt x="87546" y="73576"/>
                  </a:lnTo>
                  <a:lnTo>
                    <a:pt x="85373" y="73576"/>
                  </a:lnTo>
                  <a:lnTo>
                    <a:pt x="83200" y="72644"/>
                  </a:lnTo>
                  <a:lnTo>
                    <a:pt x="74817" y="72644"/>
                  </a:lnTo>
                  <a:lnTo>
                    <a:pt x="74817" y="51534"/>
                  </a:lnTo>
                  <a:close/>
                </a:path>
              </a:pathLst>
            </a:custGeom>
            <a:solidFill>
              <a:srgbClr val="D9D9D9"/>
            </a:solidFill>
            <a:ln w="3104" cap="flat">
              <a:noFill/>
              <a:prstDash val="solid"/>
              <a:miter/>
            </a:ln>
          </p:spPr>
          <p:txBody>
            <a:bodyPr rtlCol="0" anchor="ctr"/>
            <a:lstStyle/>
            <a:p>
              <a:endParaRPr lang="en-US"/>
            </a:p>
          </p:txBody>
        </p:sp>
        <p:sp>
          <p:nvSpPr>
            <p:cNvPr id="399" name="Freeform: Shape 398">
              <a:extLst>
                <a:ext uri="{FF2B5EF4-FFF2-40B4-BE49-F238E27FC236}">
                  <a16:creationId xmlns:a16="http://schemas.microsoft.com/office/drawing/2014/main" id="{E2B4E0F0-9A40-46E9-BC9C-061CD4E355A4}"/>
                </a:ext>
              </a:extLst>
            </p:cNvPr>
            <p:cNvSpPr/>
            <p:nvPr/>
          </p:nvSpPr>
          <p:spPr>
            <a:xfrm>
              <a:off x="4034496" y="4432083"/>
              <a:ext cx="27940" cy="40358"/>
            </a:xfrm>
            <a:custGeom>
              <a:avLst/>
              <a:gdLst>
                <a:gd name="connsiteX0" fmla="*/ 4346 w 27940"/>
                <a:gd name="connsiteY0" fmla="*/ 42221 h 40357"/>
                <a:gd name="connsiteX1" fmla="*/ 12418 w 27940"/>
                <a:gd name="connsiteY1" fmla="*/ 40979 h 40357"/>
                <a:gd name="connsiteX2" fmla="*/ 18937 w 27940"/>
                <a:gd name="connsiteY2" fmla="*/ 40979 h 40357"/>
                <a:gd name="connsiteX3" fmla="*/ 23904 w 27940"/>
                <a:gd name="connsiteY3" fmla="*/ 39116 h 40357"/>
                <a:gd name="connsiteX4" fmla="*/ 29182 w 27940"/>
                <a:gd name="connsiteY4" fmla="*/ 36943 h 40357"/>
                <a:gd name="connsiteX5" fmla="*/ 27009 w 27940"/>
                <a:gd name="connsiteY5" fmla="*/ 29492 h 40357"/>
                <a:gd name="connsiteX6" fmla="*/ 26077 w 27940"/>
                <a:gd name="connsiteY6" fmla="*/ 24215 h 40357"/>
                <a:gd name="connsiteX7" fmla="*/ 23904 w 27940"/>
                <a:gd name="connsiteY7" fmla="*/ 18937 h 40357"/>
                <a:gd name="connsiteX8" fmla="*/ 19869 w 27940"/>
                <a:gd name="connsiteY8" fmla="*/ 12728 h 40357"/>
                <a:gd name="connsiteX9" fmla="*/ 18937 w 27940"/>
                <a:gd name="connsiteY9" fmla="*/ 9624 h 40357"/>
                <a:gd name="connsiteX10" fmla="*/ 18937 w 27940"/>
                <a:gd name="connsiteY10" fmla="*/ 7451 h 40357"/>
                <a:gd name="connsiteX11" fmla="*/ 18937 w 27940"/>
                <a:gd name="connsiteY11" fmla="*/ 5278 h 40357"/>
                <a:gd name="connsiteX12" fmla="*/ 16764 w 27940"/>
                <a:gd name="connsiteY12" fmla="*/ 4346 h 40357"/>
                <a:gd name="connsiteX13" fmla="*/ 14591 w 27940"/>
                <a:gd name="connsiteY13" fmla="*/ 4346 h 40357"/>
                <a:gd name="connsiteX14" fmla="*/ 12418 w 27940"/>
                <a:gd name="connsiteY14" fmla="*/ 2173 h 40357"/>
                <a:gd name="connsiteX15" fmla="*/ 9313 w 27940"/>
                <a:gd name="connsiteY15" fmla="*/ 0 h 40357"/>
                <a:gd name="connsiteX16" fmla="*/ 5278 w 27940"/>
                <a:gd name="connsiteY16" fmla="*/ 5278 h 40357"/>
                <a:gd name="connsiteX17" fmla="*/ 4346 w 27940"/>
                <a:gd name="connsiteY17" fmla="*/ 9624 h 40357"/>
                <a:gd name="connsiteX18" fmla="*/ 0 w 27940"/>
                <a:gd name="connsiteY18" fmla="*/ 12728 h 40357"/>
                <a:gd name="connsiteX19" fmla="*/ 0 w 27940"/>
                <a:gd name="connsiteY19" fmla="*/ 24215 h 40357"/>
                <a:gd name="connsiteX20" fmla="*/ 2173 w 27940"/>
                <a:gd name="connsiteY20" fmla="*/ 33839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940" h="40357">
                  <a:moveTo>
                    <a:pt x="4346" y="42221"/>
                  </a:moveTo>
                  <a:lnTo>
                    <a:pt x="12418" y="40979"/>
                  </a:lnTo>
                  <a:lnTo>
                    <a:pt x="18937" y="40979"/>
                  </a:lnTo>
                  <a:lnTo>
                    <a:pt x="23904" y="39116"/>
                  </a:lnTo>
                  <a:lnTo>
                    <a:pt x="29182" y="36943"/>
                  </a:lnTo>
                  <a:lnTo>
                    <a:pt x="27009" y="29492"/>
                  </a:lnTo>
                  <a:lnTo>
                    <a:pt x="26077" y="24215"/>
                  </a:lnTo>
                  <a:lnTo>
                    <a:pt x="23904" y="18937"/>
                  </a:lnTo>
                  <a:lnTo>
                    <a:pt x="19869" y="12728"/>
                  </a:lnTo>
                  <a:lnTo>
                    <a:pt x="18937" y="9624"/>
                  </a:lnTo>
                  <a:lnTo>
                    <a:pt x="18937" y="7451"/>
                  </a:lnTo>
                  <a:lnTo>
                    <a:pt x="18937" y="5278"/>
                  </a:lnTo>
                  <a:lnTo>
                    <a:pt x="16764" y="4346"/>
                  </a:lnTo>
                  <a:lnTo>
                    <a:pt x="14591" y="4346"/>
                  </a:lnTo>
                  <a:lnTo>
                    <a:pt x="12418" y="2173"/>
                  </a:lnTo>
                  <a:lnTo>
                    <a:pt x="9313" y="0"/>
                  </a:lnTo>
                  <a:lnTo>
                    <a:pt x="5278" y="5278"/>
                  </a:lnTo>
                  <a:lnTo>
                    <a:pt x="4346" y="9624"/>
                  </a:lnTo>
                  <a:lnTo>
                    <a:pt x="0" y="12728"/>
                  </a:lnTo>
                  <a:lnTo>
                    <a:pt x="0" y="24215"/>
                  </a:lnTo>
                  <a:lnTo>
                    <a:pt x="2173" y="33839"/>
                  </a:lnTo>
                  <a:close/>
                </a:path>
              </a:pathLst>
            </a:custGeom>
            <a:solidFill>
              <a:srgbClr val="D9D9D9"/>
            </a:solidFill>
            <a:ln w="3104" cap="flat">
              <a:noFill/>
              <a:prstDash val="solid"/>
              <a:miter/>
            </a:ln>
          </p:spPr>
          <p:txBody>
            <a:bodyPr rtlCol="0" anchor="ctr"/>
            <a:lstStyle/>
            <a:p>
              <a:endParaRPr lang="en-US"/>
            </a:p>
          </p:txBody>
        </p:sp>
        <p:sp>
          <p:nvSpPr>
            <p:cNvPr id="400" name="Freeform: Shape 399">
              <a:extLst>
                <a:ext uri="{FF2B5EF4-FFF2-40B4-BE49-F238E27FC236}">
                  <a16:creationId xmlns:a16="http://schemas.microsoft.com/office/drawing/2014/main" id="{D2FD4AE6-8F1B-4FC8-B070-6A80BC6B6079}"/>
                </a:ext>
              </a:extLst>
            </p:cNvPr>
            <p:cNvSpPr/>
            <p:nvPr/>
          </p:nvSpPr>
          <p:spPr>
            <a:xfrm>
              <a:off x="3958436" y="4877572"/>
              <a:ext cx="15522" cy="9313"/>
            </a:xfrm>
            <a:custGeom>
              <a:avLst/>
              <a:gdLst>
                <a:gd name="connsiteX0" fmla="*/ 0 w 15522"/>
                <a:gd name="connsiteY0" fmla="*/ 11487 h 9313"/>
                <a:gd name="connsiteX1" fmla="*/ 5278 w 15522"/>
                <a:gd name="connsiteY1" fmla="*/ 11487 h 9313"/>
                <a:gd name="connsiteX2" fmla="*/ 7451 w 15522"/>
                <a:gd name="connsiteY2" fmla="*/ 9313 h 9313"/>
                <a:gd name="connsiteX3" fmla="*/ 9313 w 15522"/>
                <a:gd name="connsiteY3" fmla="*/ 9313 h 9313"/>
                <a:gd name="connsiteX4" fmla="*/ 10555 w 15522"/>
                <a:gd name="connsiteY4" fmla="*/ 9313 h 9313"/>
                <a:gd name="connsiteX5" fmla="*/ 12418 w 15522"/>
                <a:gd name="connsiteY5" fmla="*/ 7451 h 9313"/>
                <a:gd name="connsiteX6" fmla="*/ 15522 w 15522"/>
                <a:gd name="connsiteY6" fmla="*/ 7451 h 9313"/>
                <a:gd name="connsiteX7" fmla="*/ 15522 w 15522"/>
                <a:gd name="connsiteY7" fmla="*/ 0 h 9313"/>
                <a:gd name="connsiteX8" fmla="*/ 0 w 15522"/>
                <a:gd name="connsiteY8"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22" h="9313">
                  <a:moveTo>
                    <a:pt x="0" y="11487"/>
                  </a:moveTo>
                  <a:lnTo>
                    <a:pt x="5278" y="11487"/>
                  </a:lnTo>
                  <a:lnTo>
                    <a:pt x="7451" y="9313"/>
                  </a:lnTo>
                  <a:lnTo>
                    <a:pt x="9313" y="9313"/>
                  </a:lnTo>
                  <a:lnTo>
                    <a:pt x="10555" y="9313"/>
                  </a:lnTo>
                  <a:lnTo>
                    <a:pt x="12418" y="7451"/>
                  </a:lnTo>
                  <a:lnTo>
                    <a:pt x="15522" y="7451"/>
                  </a:lnTo>
                  <a:lnTo>
                    <a:pt x="15522" y="0"/>
                  </a:lnTo>
                  <a:lnTo>
                    <a:pt x="0" y="0"/>
                  </a:lnTo>
                  <a:close/>
                </a:path>
              </a:pathLst>
            </a:custGeom>
            <a:solidFill>
              <a:srgbClr val="D9D9D9"/>
            </a:solidFill>
            <a:ln w="3104" cap="flat">
              <a:noFill/>
              <a:prstDash val="solid"/>
              <a:miter/>
            </a:ln>
          </p:spPr>
          <p:txBody>
            <a:bodyPr rtlCol="0" anchor="ctr"/>
            <a:lstStyle/>
            <a:p>
              <a:endParaRPr lang="en-US"/>
            </a:p>
          </p:txBody>
        </p:sp>
        <p:sp>
          <p:nvSpPr>
            <p:cNvPr id="401" name="Freeform: Shape 400">
              <a:extLst>
                <a:ext uri="{FF2B5EF4-FFF2-40B4-BE49-F238E27FC236}">
                  <a16:creationId xmlns:a16="http://schemas.microsoft.com/office/drawing/2014/main" id="{4BA83B2F-8C70-4608-9450-04EAFDA6A961}"/>
                </a:ext>
              </a:extLst>
            </p:cNvPr>
            <p:cNvSpPr/>
            <p:nvPr/>
          </p:nvSpPr>
          <p:spPr>
            <a:xfrm>
              <a:off x="4347115" y="4401659"/>
              <a:ext cx="40358" cy="34149"/>
            </a:xfrm>
            <a:custGeom>
              <a:avLst/>
              <a:gdLst>
                <a:gd name="connsiteX0" fmla="*/ 13660 w 40357"/>
                <a:gd name="connsiteY0" fmla="*/ 25457 h 34149"/>
                <a:gd name="connsiteX1" fmla="*/ 18937 w 40357"/>
                <a:gd name="connsiteY1" fmla="*/ 30424 h 34149"/>
                <a:gd name="connsiteX2" fmla="*/ 23904 w 40357"/>
                <a:gd name="connsiteY2" fmla="*/ 35701 h 34149"/>
                <a:gd name="connsiteX3" fmla="*/ 27009 w 40357"/>
                <a:gd name="connsiteY3" fmla="*/ 34770 h 34149"/>
                <a:gd name="connsiteX4" fmla="*/ 29182 w 40357"/>
                <a:gd name="connsiteY4" fmla="*/ 32597 h 34149"/>
                <a:gd name="connsiteX5" fmla="*/ 31355 w 40357"/>
                <a:gd name="connsiteY5" fmla="*/ 32597 h 34149"/>
                <a:gd name="connsiteX6" fmla="*/ 33528 w 40357"/>
                <a:gd name="connsiteY6" fmla="*/ 32597 h 34149"/>
                <a:gd name="connsiteX7" fmla="*/ 33528 w 40357"/>
                <a:gd name="connsiteY7" fmla="*/ 30424 h 34149"/>
                <a:gd name="connsiteX8" fmla="*/ 36633 w 40357"/>
                <a:gd name="connsiteY8" fmla="*/ 27319 h 34149"/>
                <a:gd name="connsiteX9" fmla="*/ 36633 w 40357"/>
                <a:gd name="connsiteY9" fmla="*/ 25457 h 34149"/>
                <a:gd name="connsiteX10" fmla="*/ 38495 w 40357"/>
                <a:gd name="connsiteY10" fmla="*/ 25457 h 34149"/>
                <a:gd name="connsiteX11" fmla="*/ 38495 w 40357"/>
                <a:gd name="connsiteY11" fmla="*/ 23283 h 34149"/>
                <a:gd name="connsiteX12" fmla="*/ 40668 w 40357"/>
                <a:gd name="connsiteY12" fmla="*/ 20179 h 34149"/>
                <a:gd name="connsiteX13" fmla="*/ 34459 w 40357"/>
                <a:gd name="connsiteY13" fmla="*/ 14901 h 34149"/>
                <a:gd name="connsiteX14" fmla="*/ 29182 w 40357"/>
                <a:gd name="connsiteY14" fmla="*/ 10555 h 34149"/>
                <a:gd name="connsiteX15" fmla="*/ 26077 w 40357"/>
                <a:gd name="connsiteY15" fmla="*/ 7451 h 34149"/>
                <a:gd name="connsiteX16" fmla="*/ 18937 w 40357"/>
                <a:gd name="connsiteY16" fmla="*/ 3104 h 34149"/>
                <a:gd name="connsiteX17" fmla="*/ 11487 w 40357"/>
                <a:gd name="connsiteY17" fmla="*/ 0 h 34149"/>
                <a:gd name="connsiteX18" fmla="*/ 9313 w 40357"/>
                <a:gd name="connsiteY18" fmla="*/ 1242 h 34149"/>
                <a:gd name="connsiteX19" fmla="*/ 7451 w 40357"/>
                <a:gd name="connsiteY19" fmla="*/ 3104 h 34149"/>
                <a:gd name="connsiteX20" fmla="*/ 4346 w 40357"/>
                <a:gd name="connsiteY20" fmla="*/ 3104 h 34149"/>
                <a:gd name="connsiteX21" fmla="*/ 0 w 40357"/>
                <a:gd name="connsiteY21" fmla="*/ 15833 h 34149"/>
                <a:gd name="connsiteX22" fmla="*/ 6209 w 40357"/>
                <a:gd name="connsiteY22" fmla="*/ 20179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357" h="34149">
                  <a:moveTo>
                    <a:pt x="13660" y="25457"/>
                  </a:moveTo>
                  <a:lnTo>
                    <a:pt x="18937" y="30424"/>
                  </a:lnTo>
                  <a:lnTo>
                    <a:pt x="23904" y="35701"/>
                  </a:lnTo>
                  <a:lnTo>
                    <a:pt x="27009" y="34770"/>
                  </a:lnTo>
                  <a:lnTo>
                    <a:pt x="29182" y="32597"/>
                  </a:lnTo>
                  <a:lnTo>
                    <a:pt x="31355" y="32597"/>
                  </a:lnTo>
                  <a:lnTo>
                    <a:pt x="33528" y="32597"/>
                  </a:lnTo>
                  <a:lnTo>
                    <a:pt x="33528" y="30424"/>
                  </a:lnTo>
                  <a:lnTo>
                    <a:pt x="36633" y="27319"/>
                  </a:lnTo>
                  <a:lnTo>
                    <a:pt x="36633" y="25457"/>
                  </a:lnTo>
                  <a:lnTo>
                    <a:pt x="38495" y="25457"/>
                  </a:lnTo>
                  <a:lnTo>
                    <a:pt x="38495" y="23283"/>
                  </a:lnTo>
                  <a:lnTo>
                    <a:pt x="40668" y="20179"/>
                  </a:lnTo>
                  <a:lnTo>
                    <a:pt x="34459" y="14901"/>
                  </a:lnTo>
                  <a:lnTo>
                    <a:pt x="29182" y="10555"/>
                  </a:lnTo>
                  <a:lnTo>
                    <a:pt x="26077" y="7451"/>
                  </a:lnTo>
                  <a:lnTo>
                    <a:pt x="18937" y="3104"/>
                  </a:lnTo>
                  <a:lnTo>
                    <a:pt x="11487" y="0"/>
                  </a:lnTo>
                  <a:lnTo>
                    <a:pt x="9313" y="1242"/>
                  </a:lnTo>
                  <a:lnTo>
                    <a:pt x="7451" y="3104"/>
                  </a:lnTo>
                  <a:lnTo>
                    <a:pt x="4346" y="3104"/>
                  </a:lnTo>
                  <a:lnTo>
                    <a:pt x="0" y="15833"/>
                  </a:lnTo>
                  <a:lnTo>
                    <a:pt x="6209" y="20179"/>
                  </a:lnTo>
                  <a:close/>
                </a:path>
              </a:pathLst>
            </a:custGeom>
            <a:solidFill>
              <a:srgbClr val="D9D9D9"/>
            </a:solidFill>
            <a:ln w="3104" cap="flat">
              <a:noFill/>
              <a:prstDash val="solid"/>
              <a:miter/>
            </a:ln>
          </p:spPr>
          <p:txBody>
            <a:bodyPr rtlCol="0" anchor="ctr"/>
            <a:lstStyle/>
            <a:p>
              <a:endParaRPr lang="en-US"/>
            </a:p>
          </p:txBody>
        </p:sp>
        <p:sp>
          <p:nvSpPr>
            <p:cNvPr id="402" name="Freeform: Shape 401">
              <a:extLst>
                <a:ext uri="{FF2B5EF4-FFF2-40B4-BE49-F238E27FC236}">
                  <a16:creationId xmlns:a16="http://schemas.microsoft.com/office/drawing/2014/main" id="{AFB9A907-BBB2-4DAC-AF92-435B5F2846BD}"/>
                </a:ext>
              </a:extLst>
            </p:cNvPr>
            <p:cNvSpPr/>
            <p:nvPr/>
          </p:nvSpPr>
          <p:spPr>
            <a:xfrm>
              <a:off x="4024251" y="4593825"/>
              <a:ext cx="12418" cy="15522"/>
            </a:xfrm>
            <a:custGeom>
              <a:avLst/>
              <a:gdLst>
                <a:gd name="connsiteX0" fmla="*/ 4967 w 12417"/>
                <a:gd name="connsiteY0" fmla="*/ 17075 h 15522"/>
                <a:gd name="connsiteX1" fmla="*/ 7140 w 12417"/>
                <a:gd name="connsiteY1" fmla="*/ 14901 h 15522"/>
                <a:gd name="connsiteX2" fmla="*/ 8072 w 12417"/>
                <a:gd name="connsiteY2" fmla="*/ 14901 h 15522"/>
                <a:gd name="connsiteX3" fmla="*/ 10245 w 12417"/>
                <a:gd name="connsiteY3" fmla="*/ 12728 h 15522"/>
                <a:gd name="connsiteX4" fmla="*/ 12418 w 12417"/>
                <a:gd name="connsiteY4" fmla="*/ 10555 h 15522"/>
                <a:gd name="connsiteX5" fmla="*/ 14591 w 12417"/>
                <a:gd name="connsiteY5" fmla="*/ 9624 h 15522"/>
                <a:gd name="connsiteX6" fmla="*/ 14591 w 12417"/>
                <a:gd name="connsiteY6" fmla="*/ 7451 h 15522"/>
                <a:gd name="connsiteX7" fmla="*/ 14591 w 12417"/>
                <a:gd name="connsiteY7" fmla="*/ 5278 h 15522"/>
                <a:gd name="connsiteX8" fmla="*/ 10245 w 12417"/>
                <a:gd name="connsiteY8" fmla="*/ 5278 h 15522"/>
                <a:gd name="connsiteX9" fmla="*/ 8072 w 12417"/>
                <a:gd name="connsiteY9" fmla="*/ 3415 h 15522"/>
                <a:gd name="connsiteX10" fmla="*/ 7140 w 12417"/>
                <a:gd name="connsiteY10" fmla="*/ 2173 h 15522"/>
                <a:gd name="connsiteX11" fmla="*/ 3104 w 12417"/>
                <a:gd name="connsiteY11" fmla="*/ 0 h 15522"/>
                <a:gd name="connsiteX12" fmla="*/ 931 w 12417"/>
                <a:gd name="connsiteY12" fmla="*/ 5278 h 15522"/>
                <a:gd name="connsiteX13" fmla="*/ 0 w 12417"/>
                <a:gd name="connsiteY13" fmla="*/ 7451 h 15522"/>
                <a:gd name="connsiteX14" fmla="*/ 0 w 12417"/>
                <a:gd name="connsiteY14" fmla="*/ 10555 h 15522"/>
                <a:gd name="connsiteX15" fmla="*/ 0 w 12417"/>
                <a:gd name="connsiteY15" fmla="*/ 17075 h 15522"/>
                <a:gd name="connsiteX16" fmla="*/ 3104 w 12417"/>
                <a:gd name="connsiteY16" fmla="*/ 1707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417" h="15522">
                  <a:moveTo>
                    <a:pt x="4967" y="17075"/>
                  </a:moveTo>
                  <a:lnTo>
                    <a:pt x="7140" y="14901"/>
                  </a:lnTo>
                  <a:lnTo>
                    <a:pt x="8072" y="14901"/>
                  </a:lnTo>
                  <a:lnTo>
                    <a:pt x="10245" y="12728"/>
                  </a:lnTo>
                  <a:lnTo>
                    <a:pt x="12418" y="10555"/>
                  </a:lnTo>
                  <a:lnTo>
                    <a:pt x="14591" y="9624"/>
                  </a:lnTo>
                  <a:lnTo>
                    <a:pt x="14591" y="7451"/>
                  </a:lnTo>
                  <a:lnTo>
                    <a:pt x="14591" y="5278"/>
                  </a:lnTo>
                  <a:lnTo>
                    <a:pt x="10245" y="5278"/>
                  </a:lnTo>
                  <a:lnTo>
                    <a:pt x="8072" y="3415"/>
                  </a:lnTo>
                  <a:lnTo>
                    <a:pt x="7140" y="2173"/>
                  </a:lnTo>
                  <a:lnTo>
                    <a:pt x="3104" y="0"/>
                  </a:lnTo>
                  <a:lnTo>
                    <a:pt x="931" y="5278"/>
                  </a:lnTo>
                  <a:lnTo>
                    <a:pt x="0" y="7451"/>
                  </a:lnTo>
                  <a:lnTo>
                    <a:pt x="0" y="10555"/>
                  </a:lnTo>
                  <a:lnTo>
                    <a:pt x="0" y="17075"/>
                  </a:lnTo>
                  <a:lnTo>
                    <a:pt x="3104" y="17075"/>
                  </a:lnTo>
                  <a:close/>
                </a:path>
              </a:pathLst>
            </a:custGeom>
            <a:solidFill>
              <a:srgbClr val="D9D9D9"/>
            </a:solidFill>
            <a:ln w="3104" cap="flat">
              <a:noFill/>
              <a:prstDash val="solid"/>
              <a:miter/>
            </a:ln>
          </p:spPr>
          <p:txBody>
            <a:bodyPr rtlCol="0" anchor="ctr"/>
            <a:lstStyle/>
            <a:p>
              <a:endParaRPr lang="en-US"/>
            </a:p>
          </p:txBody>
        </p:sp>
        <p:sp>
          <p:nvSpPr>
            <p:cNvPr id="403" name="Freeform: Shape 402">
              <a:extLst>
                <a:ext uri="{FF2B5EF4-FFF2-40B4-BE49-F238E27FC236}">
                  <a16:creationId xmlns:a16="http://schemas.microsoft.com/office/drawing/2014/main" id="{F5392154-9603-4BC1-9410-A88700D844A4}"/>
                </a:ext>
              </a:extLst>
            </p:cNvPr>
            <p:cNvSpPr/>
            <p:nvPr/>
          </p:nvSpPr>
          <p:spPr>
            <a:xfrm>
              <a:off x="3970854" y="4639150"/>
              <a:ext cx="21731" cy="27940"/>
            </a:xfrm>
            <a:custGeom>
              <a:avLst/>
              <a:gdLst>
                <a:gd name="connsiteX0" fmla="*/ 2173 w 21731"/>
                <a:gd name="connsiteY0" fmla="*/ 13660 h 27940"/>
                <a:gd name="connsiteX1" fmla="*/ 2173 w 21731"/>
                <a:gd name="connsiteY1" fmla="*/ 14591 h 27940"/>
                <a:gd name="connsiteX2" fmla="*/ 2173 w 21731"/>
                <a:gd name="connsiteY2" fmla="*/ 16764 h 27940"/>
                <a:gd name="connsiteX3" fmla="*/ 0 w 21731"/>
                <a:gd name="connsiteY3" fmla="*/ 21110 h 27940"/>
                <a:gd name="connsiteX4" fmla="*/ 2173 w 21731"/>
                <a:gd name="connsiteY4" fmla="*/ 22042 h 27940"/>
                <a:gd name="connsiteX5" fmla="*/ 2173 w 21731"/>
                <a:gd name="connsiteY5" fmla="*/ 24215 h 27940"/>
                <a:gd name="connsiteX6" fmla="*/ 3104 w 21731"/>
                <a:gd name="connsiteY6" fmla="*/ 24215 h 27940"/>
                <a:gd name="connsiteX7" fmla="*/ 3104 w 21731"/>
                <a:gd name="connsiteY7" fmla="*/ 28251 h 27940"/>
                <a:gd name="connsiteX8" fmla="*/ 9624 w 21731"/>
                <a:gd name="connsiteY8" fmla="*/ 28251 h 27940"/>
                <a:gd name="connsiteX9" fmla="*/ 14591 w 21731"/>
                <a:gd name="connsiteY9" fmla="*/ 26388 h 27940"/>
                <a:gd name="connsiteX10" fmla="*/ 16764 w 21731"/>
                <a:gd name="connsiteY10" fmla="*/ 26388 h 27940"/>
                <a:gd name="connsiteX11" fmla="*/ 19869 w 21731"/>
                <a:gd name="connsiteY11" fmla="*/ 24215 h 27940"/>
                <a:gd name="connsiteX12" fmla="*/ 24215 w 21731"/>
                <a:gd name="connsiteY12" fmla="*/ 24215 h 27940"/>
                <a:gd name="connsiteX13" fmla="*/ 22042 w 21731"/>
                <a:gd name="connsiteY13" fmla="*/ 16764 h 27940"/>
                <a:gd name="connsiteX14" fmla="*/ 17695 w 21731"/>
                <a:gd name="connsiteY14" fmla="*/ 9313 h 27940"/>
                <a:gd name="connsiteX15" fmla="*/ 12728 w 21731"/>
                <a:gd name="connsiteY15" fmla="*/ 4346 h 27940"/>
                <a:gd name="connsiteX16" fmla="*/ 7451 w 21731"/>
                <a:gd name="connsiteY16" fmla="*/ 0 h 27940"/>
                <a:gd name="connsiteX17" fmla="*/ 3104 w 21731"/>
                <a:gd name="connsiteY17" fmla="*/ 11487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31" h="27940">
                  <a:moveTo>
                    <a:pt x="2173" y="13660"/>
                  </a:moveTo>
                  <a:lnTo>
                    <a:pt x="2173" y="14591"/>
                  </a:lnTo>
                  <a:lnTo>
                    <a:pt x="2173" y="16764"/>
                  </a:lnTo>
                  <a:lnTo>
                    <a:pt x="0" y="21110"/>
                  </a:lnTo>
                  <a:lnTo>
                    <a:pt x="2173" y="22042"/>
                  </a:lnTo>
                  <a:lnTo>
                    <a:pt x="2173" y="24215"/>
                  </a:lnTo>
                  <a:lnTo>
                    <a:pt x="3104" y="24215"/>
                  </a:lnTo>
                  <a:lnTo>
                    <a:pt x="3104" y="28251"/>
                  </a:lnTo>
                  <a:lnTo>
                    <a:pt x="9624" y="28251"/>
                  </a:lnTo>
                  <a:lnTo>
                    <a:pt x="14591" y="26388"/>
                  </a:lnTo>
                  <a:lnTo>
                    <a:pt x="16764" y="26388"/>
                  </a:lnTo>
                  <a:lnTo>
                    <a:pt x="19869" y="24215"/>
                  </a:lnTo>
                  <a:lnTo>
                    <a:pt x="24215" y="24215"/>
                  </a:lnTo>
                  <a:lnTo>
                    <a:pt x="22042" y="16764"/>
                  </a:lnTo>
                  <a:lnTo>
                    <a:pt x="17695" y="9313"/>
                  </a:lnTo>
                  <a:lnTo>
                    <a:pt x="12728" y="4346"/>
                  </a:lnTo>
                  <a:lnTo>
                    <a:pt x="7451" y="0"/>
                  </a:lnTo>
                  <a:lnTo>
                    <a:pt x="3104" y="11487"/>
                  </a:lnTo>
                  <a:close/>
                </a:path>
              </a:pathLst>
            </a:custGeom>
            <a:solidFill>
              <a:srgbClr val="D9D9D9"/>
            </a:solidFill>
            <a:ln w="3104" cap="flat">
              <a:noFill/>
              <a:prstDash val="solid"/>
              <a:miter/>
            </a:ln>
          </p:spPr>
          <p:txBody>
            <a:bodyPr rtlCol="0" anchor="ctr"/>
            <a:lstStyle/>
            <a:p>
              <a:endParaRPr lang="en-US"/>
            </a:p>
          </p:txBody>
        </p:sp>
        <p:sp>
          <p:nvSpPr>
            <p:cNvPr id="404" name="Freeform: Shape 403">
              <a:extLst>
                <a:ext uri="{FF2B5EF4-FFF2-40B4-BE49-F238E27FC236}">
                  <a16:creationId xmlns:a16="http://schemas.microsoft.com/office/drawing/2014/main" id="{A8663EAA-0860-4D7F-80E3-DCB4040E2988}"/>
                </a:ext>
              </a:extLst>
            </p:cNvPr>
            <p:cNvSpPr/>
            <p:nvPr/>
          </p:nvSpPr>
          <p:spPr>
            <a:xfrm>
              <a:off x="7159753" y="4855531"/>
              <a:ext cx="43462" cy="189372"/>
            </a:xfrm>
            <a:custGeom>
              <a:avLst/>
              <a:gdLst>
                <a:gd name="connsiteX0" fmla="*/ 44704 w 43462"/>
                <a:gd name="connsiteY0" fmla="*/ 130077 h 189371"/>
                <a:gd name="connsiteX1" fmla="*/ 39427 w 43462"/>
                <a:gd name="connsiteY1" fmla="*/ 108035 h 189371"/>
                <a:gd name="connsiteX2" fmla="*/ 30113 w 43462"/>
                <a:gd name="connsiteY2" fmla="*/ 88167 h 189371"/>
                <a:gd name="connsiteX3" fmla="*/ 24836 w 43462"/>
                <a:gd name="connsiteY3" fmla="*/ 70471 h 189371"/>
                <a:gd name="connsiteX4" fmla="*/ 21731 w 43462"/>
                <a:gd name="connsiteY4" fmla="*/ 51534 h 189371"/>
                <a:gd name="connsiteX5" fmla="*/ 21731 w 43462"/>
                <a:gd name="connsiteY5" fmla="*/ 35701 h 189371"/>
                <a:gd name="connsiteX6" fmla="*/ 21731 w 43462"/>
                <a:gd name="connsiteY6" fmla="*/ 18937 h 189371"/>
                <a:gd name="connsiteX7" fmla="*/ 15522 w 43462"/>
                <a:gd name="connsiteY7" fmla="*/ 6209 h 189371"/>
                <a:gd name="connsiteX8" fmla="*/ 15522 w 43462"/>
                <a:gd name="connsiteY8" fmla="*/ 4036 h 189371"/>
                <a:gd name="connsiteX9" fmla="*/ 14591 w 43462"/>
                <a:gd name="connsiteY9" fmla="*/ 4036 h 189371"/>
                <a:gd name="connsiteX10" fmla="*/ 14591 w 43462"/>
                <a:gd name="connsiteY10" fmla="*/ 2173 h 189371"/>
                <a:gd name="connsiteX11" fmla="*/ 12418 w 43462"/>
                <a:gd name="connsiteY11" fmla="*/ 0 h 189371"/>
                <a:gd name="connsiteX12" fmla="*/ 10245 w 43462"/>
                <a:gd name="connsiteY12" fmla="*/ 7451 h 189371"/>
                <a:gd name="connsiteX13" fmla="*/ 9313 w 43462"/>
                <a:gd name="connsiteY13" fmla="*/ 13660 h 189371"/>
                <a:gd name="connsiteX14" fmla="*/ 7140 w 43462"/>
                <a:gd name="connsiteY14" fmla="*/ 16764 h 189371"/>
                <a:gd name="connsiteX15" fmla="*/ 5278 w 43462"/>
                <a:gd name="connsiteY15" fmla="*/ 21110 h 189371"/>
                <a:gd name="connsiteX16" fmla="*/ 3104 w 43462"/>
                <a:gd name="connsiteY16" fmla="*/ 24215 h 189371"/>
                <a:gd name="connsiteX17" fmla="*/ 0 w 43462"/>
                <a:gd name="connsiteY17" fmla="*/ 29492 h 189371"/>
                <a:gd name="connsiteX18" fmla="*/ 0 w 43462"/>
                <a:gd name="connsiteY18" fmla="*/ 70471 h 189371"/>
                <a:gd name="connsiteX19" fmla="*/ 3104 w 43462"/>
                <a:gd name="connsiteY19" fmla="*/ 85993 h 189371"/>
                <a:gd name="connsiteX20" fmla="*/ 3104 w 43462"/>
                <a:gd name="connsiteY20" fmla="*/ 110208 h 189371"/>
                <a:gd name="connsiteX21" fmla="*/ 3104 w 43462"/>
                <a:gd name="connsiteY21" fmla="*/ 136596 h 189371"/>
                <a:gd name="connsiteX22" fmla="*/ 3104 w 43462"/>
                <a:gd name="connsiteY22" fmla="*/ 159569 h 189371"/>
                <a:gd name="connsiteX23" fmla="*/ 5278 w 43462"/>
                <a:gd name="connsiteY23" fmla="*/ 180679 h 189371"/>
                <a:gd name="connsiteX24" fmla="*/ 9313 w 43462"/>
                <a:gd name="connsiteY24" fmla="*/ 191235 h 189371"/>
                <a:gd name="connsiteX25" fmla="*/ 12418 w 43462"/>
                <a:gd name="connsiteY25" fmla="*/ 189061 h 189371"/>
                <a:gd name="connsiteX26" fmla="*/ 14591 w 43462"/>
                <a:gd name="connsiteY26" fmla="*/ 189061 h 189371"/>
                <a:gd name="connsiteX27" fmla="*/ 19869 w 43462"/>
                <a:gd name="connsiteY27" fmla="*/ 186888 h 189371"/>
                <a:gd name="connsiteX28" fmla="*/ 22973 w 43462"/>
                <a:gd name="connsiteY28" fmla="*/ 186888 h 189371"/>
                <a:gd name="connsiteX29" fmla="*/ 29182 w 43462"/>
                <a:gd name="connsiteY29" fmla="*/ 186888 h 189371"/>
                <a:gd name="connsiteX30" fmla="*/ 24836 w 43462"/>
                <a:gd name="connsiteY30" fmla="*/ 169193 h 189371"/>
                <a:gd name="connsiteX31" fmla="*/ 22973 w 43462"/>
                <a:gd name="connsiteY31" fmla="*/ 156465 h 189371"/>
                <a:gd name="connsiteX32" fmla="*/ 19869 w 43462"/>
                <a:gd name="connsiteY32" fmla="*/ 143736 h 189371"/>
                <a:gd name="connsiteX33" fmla="*/ 19869 w 43462"/>
                <a:gd name="connsiteY33" fmla="*/ 126972 h 18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3462" h="189371">
                  <a:moveTo>
                    <a:pt x="44704" y="130077"/>
                  </a:moveTo>
                  <a:lnTo>
                    <a:pt x="39427" y="108035"/>
                  </a:lnTo>
                  <a:lnTo>
                    <a:pt x="30113" y="88167"/>
                  </a:lnTo>
                  <a:lnTo>
                    <a:pt x="24836" y="70471"/>
                  </a:lnTo>
                  <a:lnTo>
                    <a:pt x="21731" y="51534"/>
                  </a:lnTo>
                  <a:lnTo>
                    <a:pt x="21731" y="35701"/>
                  </a:lnTo>
                  <a:lnTo>
                    <a:pt x="21731" y="18937"/>
                  </a:lnTo>
                  <a:lnTo>
                    <a:pt x="15522" y="6209"/>
                  </a:lnTo>
                  <a:lnTo>
                    <a:pt x="15522" y="4036"/>
                  </a:lnTo>
                  <a:lnTo>
                    <a:pt x="14591" y="4036"/>
                  </a:lnTo>
                  <a:lnTo>
                    <a:pt x="14591" y="2173"/>
                  </a:lnTo>
                  <a:lnTo>
                    <a:pt x="12418" y="0"/>
                  </a:lnTo>
                  <a:lnTo>
                    <a:pt x="10245" y="7451"/>
                  </a:lnTo>
                  <a:lnTo>
                    <a:pt x="9313" y="13660"/>
                  </a:lnTo>
                  <a:lnTo>
                    <a:pt x="7140" y="16764"/>
                  </a:lnTo>
                  <a:lnTo>
                    <a:pt x="5278" y="21110"/>
                  </a:lnTo>
                  <a:lnTo>
                    <a:pt x="3104" y="24215"/>
                  </a:lnTo>
                  <a:lnTo>
                    <a:pt x="0" y="29492"/>
                  </a:lnTo>
                  <a:lnTo>
                    <a:pt x="0" y="70471"/>
                  </a:lnTo>
                  <a:lnTo>
                    <a:pt x="3104" y="85993"/>
                  </a:lnTo>
                  <a:lnTo>
                    <a:pt x="3104" y="110208"/>
                  </a:lnTo>
                  <a:lnTo>
                    <a:pt x="3104" y="136596"/>
                  </a:lnTo>
                  <a:lnTo>
                    <a:pt x="3104" y="159569"/>
                  </a:lnTo>
                  <a:lnTo>
                    <a:pt x="5278" y="180679"/>
                  </a:lnTo>
                  <a:lnTo>
                    <a:pt x="9313" y="191235"/>
                  </a:lnTo>
                  <a:lnTo>
                    <a:pt x="12418" y="189061"/>
                  </a:lnTo>
                  <a:lnTo>
                    <a:pt x="14591" y="189061"/>
                  </a:lnTo>
                  <a:lnTo>
                    <a:pt x="19869" y="186888"/>
                  </a:lnTo>
                  <a:lnTo>
                    <a:pt x="22973" y="186888"/>
                  </a:lnTo>
                  <a:lnTo>
                    <a:pt x="29182" y="186888"/>
                  </a:lnTo>
                  <a:lnTo>
                    <a:pt x="24836" y="169193"/>
                  </a:lnTo>
                  <a:lnTo>
                    <a:pt x="22973" y="156465"/>
                  </a:lnTo>
                  <a:lnTo>
                    <a:pt x="19869" y="143736"/>
                  </a:lnTo>
                  <a:lnTo>
                    <a:pt x="19869" y="126972"/>
                  </a:lnTo>
                  <a:close/>
                </a:path>
              </a:pathLst>
            </a:custGeom>
            <a:solidFill>
              <a:srgbClr val="D9D9D9"/>
            </a:solidFill>
            <a:ln w="3104" cap="flat">
              <a:noFill/>
              <a:prstDash val="solid"/>
              <a:miter/>
            </a:ln>
          </p:spPr>
          <p:txBody>
            <a:bodyPr rtlCol="0" anchor="ctr"/>
            <a:lstStyle/>
            <a:p>
              <a:endParaRPr lang="en-US"/>
            </a:p>
          </p:txBody>
        </p:sp>
        <p:sp>
          <p:nvSpPr>
            <p:cNvPr id="405" name="Freeform: Shape 404">
              <a:extLst>
                <a:ext uri="{FF2B5EF4-FFF2-40B4-BE49-F238E27FC236}">
                  <a16:creationId xmlns:a16="http://schemas.microsoft.com/office/drawing/2014/main" id="{30D0779A-2CF5-4E75-B672-0089890EFE3E}"/>
                </a:ext>
              </a:extLst>
            </p:cNvPr>
            <p:cNvSpPr/>
            <p:nvPr/>
          </p:nvSpPr>
          <p:spPr>
            <a:xfrm>
              <a:off x="3223922" y="4869190"/>
              <a:ext cx="34149" cy="43462"/>
            </a:xfrm>
            <a:custGeom>
              <a:avLst/>
              <a:gdLst>
                <a:gd name="connsiteX0" fmla="*/ 29182 w 34149"/>
                <a:gd name="connsiteY0" fmla="*/ 17695 h 43462"/>
                <a:gd name="connsiteX1" fmla="*/ 27009 w 34149"/>
                <a:gd name="connsiteY1" fmla="*/ 3104 h 43462"/>
                <a:gd name="connsiteX2" fmla="*/ 19558 w 34149"/>
                <a:gd name="connsiteY2" fmla="*/ 3104 h 43462"/>
                <a:gd name="connsiteX3" fmla="*/ 14591 w 34149"/>
                <a:gd name="connsiteY3" fmla="*/ 3104 h 43462"/>
                <a:gd name="connsiteX4" fmla="*/ 10245 w 34149"/>
                <a:gd name="connsiteY4" fmla="*/ 931 h 43462"/>
                <a:gd name="connsiteX5" fmla="*/ 7140 w 34149"/>
                <a:gd name="connsiteY5" fmla="*/ 0 h 43462"/>
                <a:gd name="connsiteX6" fmla="*/ 0 w 34149"/>
                <a:gd name="connsiteY6" fmla="*/ 0 h 43462"/>
                <a:gd name="connsiteX7" fmla="*/ 0 w 34149"/>
                <a:gd name="connsiteY7" fmla="*/ 5278 h 43462"/>
                <a:gd name="connsiteX8" fmla="*/ 0 w 34149"/>
                <a:gd name="connsiteY8" fmla="*/ 8382 h 43462"/>
                <a:gd name="connsiteX9" fmla="*/ 931 w 34149"/>
                <a:gd name="connsiteY9" fmla="*/ 12728 h 43462"/>
                <a:gd name="connsiteX10" fmla="*/ 3104 w 34149"/>
                <a:gd name="connsiteY10" fmla="*/ 15833 h 43462"/>
                <a:gd name="connsiteX11" fmla="*/ 7140 w 34149"/>
                <a:gd name="connsiteY11" fmla="*/ 22042 h 43462"/>
                <a:gd name="connsiteX12" fmla="*/ 10245 w 34149"/>
                <a:gd name="connsiteY12" fmla="*/ 27319 h 43462"/>
                <a:gd name="connsiteX13" fmla="*/ 14591 w 34149"/>
                <a:gd name="connsiteY13" fmla="*/ 30424 h 43462"/>
                <a:gd name="connsiteX14" fmla="*/ 19558 w 34149"/>
                <a:gd name="connsiteY14" fmla="*/ 34770 h 43462"/>
                <a:gd name="connsiteX15" fmla="*/ 22973 w 34149"/>
                <a:gd name="connsiteY15" fmla="*/ 37874 h 43462"/>
                <a:gd name="connsiteX16" fmla="*/ 27009 w 34149"/>
                <a:gd name="connsiteY16" fmla="*/ 44083 h 43462"/>
                <a:gd name="connsiteX17" fmla="*/ 34149 w 34149"/>
                <a:gd name="connsiteY17" fmla="*/ 44083 h 43462"/>
                <a:gd name="connsiteX18" fmla="*/ 32286 w 34149"/>
                <a:gd name="connsiteY18" fmla="*/ 29492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43462">
                  <a:moveTo>
                    <a:pt x="29182" y="17695"/>
                  </a:moveTo>
                  <a:lnTo>
                    <a:pt x="27009" y="3104"/>
                  </a:lnTo>
                  <a:lnTo>
                    <a:pt x="19558" y="3104"/>
                  </a:lnTo>
                  <a:lnTo>
                    <a:pt x="14591" y="3104"/>
                  </a:lnTo>
                  <a:lnTo>
                    <a:pt x="10245" y="931"/>
                  </a:lnTo>
                  <a:lnTo>
                    <a:pt x="7140" y="0"/>
                  </a:lnTo>
                  <a:lnTo>
                    <a:pt x="0" y="0"/>
                  </a:lnTo>
                  <a:lnTo>
                    <a:pt x="0" y="5278"/>
                  </a:lnTo>
                  <a:lnTo>
                    <a:pt x="0" y="8382"/>
                  </a:lnTo>
                  <a:lnTo>
                    <a:pt x="931" y="12728"/>
                  </a:lnTo>
                  <a:lnTo>
                    <a:pt x="3104" y="15833"/>
                  </a:lnTo>
                  <a:lnTo>
                    <a:pt x="7140" y="22042"/>
                  </a:lnTo>
                  <a:lnTo>
                    <a:pt x="10245" y="27319"/>
                  </a:lnTo>
                  <a:lnTo>
                    <a:pt x="14591" y="30424"/>
                  </a:lnTo>
                  <a:lnTo>
                    <a:pt x="19558" y="34770"/>
                  </a:lnTo>
                  <a:lnTo>
                    <a:pt x="22973" y="37874"/>
                  </a:lnTo>
                  <a:lnTo>
                    <a:pt x="27009" y="44083"/>
                  </a:lnTo>
                  <a:lnTo>
                    <a:pt x="34149" y="44083"/>
                  </a:lnTo>
                  <a:lnTo>
                    <a:pt x="32286" y="29492"/>
                  </a:lnTo>
                  <a:close/>
                </a:path>
              </a:pathLst>
            </a:custGeom>
            <a:solidFill>
              <a:srgbClr val="D9D9D9"/>
            </a:solidFill>
            <a:ln w="3104" cap="flat">
              <a:noFill/>
              <a:prstDash val="solid"/>
              <a:miter/>
            </a:ln>
          </p:spPr>
          <p:txBody>
            <a:bodyPr rtlCol="0" anchor="ctr"/>
            <a:lstStyle/>
            <a:p>
              <a:endParaRPr lang="en-US"/>
            </a:p>
          </p:txBody>
        </p:sp>
        <p:sp>
          <p:nvSpPr>
            <p:cNvPr id="406" name="Freeform: Shape 405">
              <a:extLst>
                <a:ext uri="{FF2B5EF4-FFF2-40B4-BE49-F238E27FC236}">
                  <a16:creationId xmlns:a16="http://schemas.microsoft.com/office/drawing/2014/main" id="{5AD3568B-6B28-4370-9701-1DF50188E30F}"/>
                </a:ext>
              </a:extLst>
            </p:cNvPr>
            <p:cNvSpPr/>
            <p:nvPr/>
          </p:nvSpPr>
          <p:spPr>
            <a:xfrm>
              <a:off x="5439263" y="4744081"/>
              <a:ext cx="18627" cy="18627"/>
            </a:xfrm>
            <a:custGeom>
              <a:avLst/>
              <a:gdLst>
                <a:gd name="connsiteX0" fmla="*/ 931 w 18626"/>
                <a:gd name="connsiteY0" fmla="*/ 3104 h 18626"/>
                <a:gd name="connsiteX1" fmla="*/ 0 w 18626"/>
                <a:gd name="connsiteY1" fmla="*/ 7451 h 18626"/>
                <a:gd name="connsiteX2" fmla="*/ 0 w 18626"/>
                <a:gd name="connsiteY2" fmla="*/ 9624 h 18626"/>
                <a:gd name="connsiteX3" fmla="*/ 0 w 18626"/>
                <a:gd name="connsiteY3" fmla="*/ 12728 h 18626"/>
                <a:gd name="connsiteX4" fmla="*/ 0 w 18626"/>
                <a:gd name="connsiteY4" fmla="*/ 16764 h 18626"/>
                <a:gd name="connsiteX5" fmla="*/ 931 w 18626"/>
                <a:gd name="connsiteY5" fmla="*/ 16764 h 18626"/>
                <a:gd name="connsiteX6" fmla="*/ 3104 w 18626"/>
                <a:gd name="connsiteY6" fmla="*/ 18006 h 18626"/>
                <a:gd name="connsiteX7" fmla="*/ 5278 w 18626"/>
                <a:gd name="connsiteY7" fmla="*/ 18006 h 18626"/>
                <a:gd name="connsiteX8" fmla="*/ 8382 w 18626"/>
                <a:gd name="connsiteY8" fmla="*/ 20179 h 18626"/>
                <a:gd name="connsiteX9" fmla="*/ 10555 w 18626"/>
                <a:gd name="connsiteY9" fmla="*/ 16764 h 18626"/>
                <a:gd name="connsiteX10" fmla="*/ 14591 w 18626"/>
                <a:gd name="connsiteY10" fmla="*/ 14901 h 18626"/>
                <a:gd name="connsiteX11" fmla="*/ 15522 w 18626"/>
                <a:gd name="connsiteY11" fmla="*/ 12728 h 18626"/>
                <a:gd name="connsiteX12" fmla="*/ 19869 w 18626"/>
                <a:gd name="connsiteY12" fmla="*/ 12728 h 18626"/>
                <a:gd name="connsiteX13" fmla="*/ 19869 w 18626"/>
                <a:gd name="connsiteY13" fmla="*/ 7451 h 18626"/>
                <a:gd name="connsiteX14" fmla="*/ 5278 w 18626"/>
                <a:gd name="connsiteY14"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18626">
                  <a:moveTo>
                    <a:pt x="931" y="3104"/>
                  </a:moveTo>
                  <a:lnTo>
                    <a:pt x="0" y="7451"/>
                  </a:lnTo>
                  <a:lnTo>
                    <a:pt x="0" y="9624"/>
                  </a:lnTo>
                  <a:lnTo>
                    <a:pt x="0" y="12728"/>
                  </a:lnTo>
                  <a:lnTo>
                    <a:pt x="0" y="16764"/>
                  </a:lnTo>
                  <a:lnTo>
                    <a:pt x="931" y="16764"/>
                  </a:lnTo>
                  <a:lnTo>
                    <a:pt x="3104" y="18006"/>
                  </a:lnTo>
                  <a:lnTo>
                    <a:pt x="5278" y="18006"/>
                  </a:lnTo>
                  <a:lnTo>
                    <a:pt x="8382" y="20179"/>
                  </a:lnTo>
                  <a:lnTo>
                    <a:pt x="10555" y="16764"/>
                  </a:lnTo>
                  <a:lnTo>
                    <a:pt x="14591" y="14901"/>
                  </a:lnTo>
                  <a:lnTo>
                    <a:pt x="15522" y="12728"/>
                  </a:lnTo>
                  <a:lnTo>
                    <a:pt x="19869" y="12728"/>
                  </a:lnTo>
                  <a:lnTo>
                    <a:pt x="19869" y="7451"/>
                  </a:lnTo>
                  <a:lnTo>
                    <a:pt x="5278" y="0"/>
                  </a:lnTo>
                  <a:close/>
                </a:path>
              </a:pathLst>
            </a:custGeom>
            <a:solidFill>
              <a:srgbClr val="D9D9D9"/>
            </a:solidFill>
            <a:ln w="3104" cap="flat">
              <a:noFill/>
              <a:prstDash val="solid"/>
              <a:miter/>
            </a:ln>
          </p:spPr>
          <p:txBody>
            <a:bodyPr rtlCol="0" anchor="ctr"/>
            <a:lstStyle/>
            <a:p>
              <a:endParaRPr lang="en-US"/>
            </a:p>
          </p:txBody>
        </p:sp>
        <p:sp>
          <p:nvSpPr>
            <p:cNvPr id="407" name="Freeform: Shape 406">
              <a:extLst>
                <a:ext uri="{FF2B5EF4-FFF2-40B4-BE49-F238E27FC236}">
                  <a16:creationId xmlns:a16="http://schemas.microsoft.com/office/drawing/2014/main" id="{A472D510-D2E8-40F7-A697-072E75035461}"/>
                </a:ext>
              </a:extLst>
            </p:cNvPr>
            <p:cNvSpPr/>
            <p:nvPr/>
          </p:nvSpPr>
          <p:spPr>
            <a:xfrm>
              <a:off x="5039098" y="4734767"/>
              <a:ext cx="111760" cy="217312"/>
            </a:xfrm>
            <a:custGeom>
              <a:avLst/>
              <a:gdLst>
                <a:gd name="connsiteX0" fmla="*/ 103068 w 111760"/>
                <a:gd name="connsiteY0" fmla="*/ 141874 h 217312"/>
                <a:gd name="connsiteX1" fmla="*/ 93755 w 111760"/>
                <a:gd name="connsiteY1" fmla="*/ 122937 h 217312"/>
                <a:gd name="connsiteX2" fmla="*/ 83510 w 111760"/>
                <a:gd name="connsiteY2" fmla="*/ 106173 h 217312"/>
                <a:gd name="connsiteX3" fmla="*/ 70782 w 111760"/>
                <a:gd name="connsiteY3" fmla="*/ 92513 h 217312"/>
                <a:gd name="connsiteX4" fmla="*/ 61468 w 111760"/>
                <a:gd name="connsiteY4" fmla="*/ 78853 h 217312"/>
                <a:gd name="connsiteX5" fmla="*/ 52155 w 111760"/>
                <a:gd name="connsiteY5" fmla="*/ 70471 h 217312"/>
                <a:gd name="connsiteX6" fmla="*/ 56191 w 111760"/>
                <a:gd name="connsiteY6" fmla="*/ 63021 h 217312"/>
                <a:gd name="connsiteX7" fmla="*/ 61468 w 111760"/>
                <a:gd name="connsiteY7" fmla="*/ 53397 h 217312"/>
                <a:gd name="connsiteX8" fmla="*/ 64573 w 111760"/>
                <a:gd name="connsiteY8" fmla="*/ 41910 h 217312"/>
                <a:gd name="connsiteX9" fmla="*/ 59295 w 111760"/>
                <a:gd name="connsiteY9" fmla="*/ 29492 h 217312"/>
                <a:gd name="connsiteX10" fmla="*/ 59295 w 111760"/>
                <a:gd name="connsiteY10" fmla="*/ 22042 h 217312"/>
                <a:gd name="connsiteX11" fmla="*/ 54328 w 111760"/>
                <a:gd name="connsiteY11" fmla="*/ 22042 h 217312"/>
                <a:gd name="connsiteX12" fmla="*/ 49982 w 111760"/>
                <a:gd name="connsiteY12" fmla="*/ 24215 h 217312"/>
                <a:gd name="connsiteX13" fmla="*/ 49051 w 111760"/>
                <a:gd name="connsiteY13" fmla="*/ 26078 h 217312"/>
                <a:gd name="connsiteX14" fmla="*/ 44704 w 111760"/>
                <a:gd name="connsiteY14" fmla="*/ 29492 h 217312"/>
                <a:gd name="connsiteX15" fmla="*/ 35391 w 111760"/>
                <a:gd name="connsiteY15" fmla="*/ 29492 h 217312"/>
                <a:gd name="connsiteX16" fmla="*/ 39737 w 111760"/>
                <a:gd name="connsiteY16" fmla="*/ 24215 h 217312"/>
                <a:gd name="connsiteX17" fmla="*/ 42842 w 111760"/>
                <a:gd name="connsiteY17" fmla="*/ 18937 h 217312"/>
                <a:gd name="connsiteX18" fmla="*/ 44704 w 111760"/>
                <a:gd name="connsiteY18" fmla="*/ 12418 h 217312"/>
                <a:gd name="connsiteX19" fmla="*/ 49051 w 111760"/>
                <a:gd name="connsiteY19" fmla="*/ 5278 h 217312"/>
                <a:gd name="connsiteX20" fmla="*/ 34460 w 111760"/>
                <a:gd name="connsiteY20" fmla="*/ 2173 h 217312"/>
                <a:gd name="connsiteX21" fmla="*/ 15522 w 111760"/>
                <a:gd name="connsiteY21" fmla="*/ 0 h 217312"/>
                <a:gd name="connsiteX22" fmla="*/ 14591 w 111760"/>
                <a:gd name="connsiteY22" fmla="*/ 16764 h 217312"/>
                <a:gd name="connsiteX23" fmla="*/ 8382 w 111760"/>
                <a:gd name="connsiteY23" fmla="*/ 27319 h 217312"/>
                <a:gd name="connsiteX24" fmla="*/ 3104 w 111760"/>
                <a:gd name="connsiteY24" fmla="*/ 36633 h 217312"/>
                <a:gd name="connsiteX25" fmla="*/ 0 w 111760"/>
                <a:gd name="connsiteY25" fmla="*/ 46257 h 217312"/>
                <a:gd name="connsiteX26" fmla="*/ 931 w 111760"/>
                <a:gd name="connsiteY26" fmla="*/ 58674 h 217312"/>
                <a:gd name="connsiteX27" fmla="*/ 5278 w 111760"/>
                <a:gd name="connsiteY27" fmla="*/ 75438 h 217312"/>
                <a:gd name="connsiteX28" fmla="*/ 8382 w 111760"/>
                <a:gd name="connsiteY28" fmla="*/ 93444 h 217312"/>
                <a:gd name="connsiteX29" fmla="*/ 10555 w 111760"/>
                <a:gd name="connsiteY29" fmla="*/ 92513 h 217312"/>
                <a:gd name="connsiteX30" fmla="*/ 12418 w 111760"/>
                <a:gd name="connsiteY30" fmla="*/ 90340 h 217312"/>
                <a:gd name="connsiteX31" fmla="*/ 14591 w 111760"/>
                <a:gd name="connsiteY31" fmla="*/ 90340 h 217312"/>
                <a:gd name="connsiteX32" fmla="*/ 14591 w 111760"/>
                <a:gd name="connsiteY32" fmla="*/ 88167 h 217312"/>
                <a:gd name="connsiteX33" fmla="*/ 14591 w 111760"/>
                <a:gd name="connsiteY33" fmla="*/ 85994 h 217312"/>
                <a:gd name="connsiteX34" fmla="*/ 15522 w 111760"/>
                <a:gd name="connsiteY34" fmla="*/ 82889 h 217312"/>
                <a:gd name="connsiteX35" fmla="*/ 19869 w 111760"/>
                <a:gd name="connsiteY35" fmla="*/ 82889 h 217312"/>
                <a:gd name="connsiteX36" fmla="*/ 19869 w 111760"/>
                <a:gd name="connsiteY36" fmla="*/ 85994 h 217312"/>
                <a:gd name="connsiteX37" fmla="*/ 19869 w 111760"/>
                <a:gd name="connsiteY37" fmla="*/ 88167 h 217312"/>
                <a:gd name="connsiteX38" fmla="*/ 17695 w 111760"/>
                <a:gd name="connsiteY38" fmla="*/ 90340 h 217312"/>
                <a:gd name="connsiteX39" fmla="*/ 17695 w 111760"/>
                <a:gd name="connsiteY39" fmla="*/ 92513 h 217312"/>
                <a:gd name="connsiteX40" fmla="*/ 15522 w 111760"/>
                <a:gd name="connsiteY40" fmla="*/ 93444 h 217312"/>
                <a:gd name="connsiteX41" fmla="*/ 17695 w 111760"/>
                <a:gd name="connsiteY41" fmla="*/ 97480 h 217312"/>
                <a:gd name="connsiteX42" fmla="*/ 17695 w 111760"/>
                <a:gd name="connsiteY42" fmla="*/ 100895 h 217312"/>
                <a:gd name="connsiteX43" fmla="*/ 17695 w 111760"/>
                <a:gd name="connsiteY43" fmla="*/ 102758 h 217312"/>
                <a:gd name="connsiteX44" fmla="*/ 19869 w 111760"/>
                <a:gd name="connsiteY44" fmla="*/ 104931 h 217312"/>
                <a:gd name="connsiteX45" fmla="*/ 19869 w 111760"/>
                <a:gd name="connsiteY45" fmla="*/ 106173 h 217312"/>
                <a:gd name="connsiteX46" fmla="*/ 22973 w 111760"/>
                <a:gd name="connsiteY46" fmla="*/ 106173 h 217312"/>
                <a:gd name="connsiteX47" fmla="*/ 27009 w 111760"/>
                <a:gd name="connsiteY47" fmla="*/ 108035 h 217312"/>
                <a:gd name="connsiteX48" fmla="*/ 30113 w 111760"/>
                <a:gd name="connsiteY48" fmla="*/ 108035 h 217312"/>
                <a:gd name="connsiteX49" fmla="*/ 32286 w 111760"/>
                <a:gd name="connsiteY49" fmla="*/ 108035 h 217312"/>
                <a:gd name="connsiteX50" fmla="*/ 35391 w 111760"/>
                <a:gd name="connsiteY50" fmla="*/ 110208 h 217312"/>
                <a:gd name="connsiteX51" fmla="*/ 39737 w 111760"/>
                <a:gd name="connsiteY51" fmla="*/ 112381 h 217312"/>
                <a:gd name="connsiteX52" fmla="*/ 41600 w 111760"/>
                <a:gd name="connsiteY52" fmla="*/ 112381 h 217312"/>
                <a:gd name="connsiteX53" fmla="*/ 41600 w 111760"/>
                <a:gd name="connsiteY53" fmla="*/ 113313 h 217312"/>
                <a:gd name="connsiteX54" fmla="*/ 42842 w 111760"/>
                <a:gd name="connsiteY54" fmla="*/ 113313 h 217312"/>
                <a:gd name="connsiteX55" fmla="*/ 44704 w 111760"/>
                <a:gd name="connsiteY55" fmla="*/ 117659 h 217312"/>
                <a:gd name="connsiteX56" fmla="*/ 44704 w 111760"/>
                <a:gd name="connsiteY56" fmla="*/ 119832 h 217312"/>
                <a:gd name="connsiteX57" fmla="*/ 46877 w 111760"/>
                <a:gd name="connsiteY57" fmla="*/ 120763 h 217312"/>
                <a:gd name="connsiteX58" fmla="*/ 46877 w 111760"/>
                <a:gd name="connsiteY58" fmla="*/ 122937 h 217312"/>
                <a:gd name="connsiteX59" fmla="*/ 49051 w 111760"/>
                <a:gd name="connsiteY59" fmla="*/ 126972 h 217312"/>
                <a:gd name="connsiteX60" fmla="*/ 42842 w 111760"/>
                <a:gd name="connsiteY60" fmla="*/ 130077 h 217312"/>
                <a:gd name="connsiteX61" fmla="*/ 35391 w 111760"/>
                <a:gd name="connsiteY61" fmla="*/ 134423 h 217312"/>
                <a:gd name="connsiteX62" fmla="*/ 32286 w 111760"/>
                <a:gd name="connsiteY62" fmla="*/ 137528 h 217312"/>
                <a:gd name="connsiteX63" fmla="*/ 27009 w 111760"/>
                <a:gd name="connsiteY63" fmla="*/ 142805 h 217312"/>
                <a:gd name="connsiteX64" fmla="*/ 25146 w 111760"/>
                <a:gd name="connsiteY64" fmla="*/ 150256 h 217312"/>
                <a:gd name="connsiteX65" fmla="*/ 22973 w 111760"/>
                <a:gd name="connsiteY65" fmla="*/ 154292 h 217312"/>
                <a:gd name="connsiteX66" fmla="*/ 22973 w 111760"/>
                <a:gd name="connsiteY66" fmla="*/ 156465 h 217312"/>
                <a:gd name="connsiteX67" fmla="*/ 25146 w 111760"/>
                <a:gd name="connsiteY67" fmla="*/ 157396 h 217312"/>
                <a:gd name="connsiteX68" fmla="*/ 25146 w 111760"/>
                <a:gd name="connsiteY68" fmla="*/ 159569 h 217312"/>
                <a:gd name="connsiteX69" fmla="*/ 29182 w 111760"/>
                <a:gd name="connsiteY69" fmla="*/ 163915 h 217312"/>
                <a:gd name="connsiteX70" fmla="*/ 15522 w 111760"/>
                <a:gd name="connsiteY70" fmla="*/ 167020 h 217312"/>
                <a:gd name="connsiteX71" fmla="*/ 17695 w 111760"/>
                <a:gd name="connsiteY71" fmla="*/ 172297 h 217312"/>
                <a:gd name="connsiteX72" fmla="*/ 17695 w 111760"/>
                <a:gd name="connsiteY72" fmla="*/ 176333 h 217312"/>
                <a:gd name="connsiteX73" fmla="*/ 19869 w 111760"/>
                <a:gd name="connsiteY73" fmla="*/ 178506 h 217312"/>
                <a:gd name="connsiteX74" fmla="*/ 19869 w 111760"/>
                <a:gd name="connsiteY74" fmla="*/ 179438 h 217312"/>
                <a:gd name="connsiteX75" fmla="*/ 22973 w 111760"/>
                <a:gd name="connsiteY75" fmla="*/ 181611 h 217312"/>
                <a:gd name="connsiteX76" fmla="*/ 27009 w 111760"/>
                <a:gd name="connsiteY76" fmla="*/ 181611 h 217312"/>
                <a:gd name="connsiteX77" fmla="*/ 32286 w 111760"/>
                <a:gd name="connsiteY77" fmla="*/ 181611 h 217312"/>
                <a:gd name="connsiteX78" fmla="*/ 22973 w 111760"/>
                <a:gd name="connsiteY78" fmla="*/ 198375 h 217312"/>
                <a:gd name="connsiteX79" fmla="*/ 12418 w 111760"/>
                <a:gd name="connsiteY79" fmla="*/ 214208 h 217312"/>
                <a:gd name="connsiteX80" fmla="*/ 12418 w 111760"/>
                <a:gd name="connsiteY80" fmla="*/ 218554 h 217312"/>
                <a:gd name="connsiteX81" fmla="*/ 29182 w 111760"/>
                <a:gd name="connsiteY81" fmla="*/ 216381 h 217312"/>
                <a:gd name="connsiteX82" fmla="*/ 49051 w 111760"/>
                <a:gd name="connsiteY82" fmla="*/ 211103 h 217312"/>
                <a:gd name="connsiteX83" fmla="*/ 70782 w 111760"/>
                <a:gd name="connsiteY83" fmla="*/ 205826 h 217312"/>
                <a:gd name="connsiteX84" fmla="*/ 88477 w 111760"/>
                <a:gd name="connsiteY84" fmla="*/ 198375 h 217312"/>
                <a:gd name="connsiteX85" fmla="*/ 99964 w 111760"/>
                <a:gd name="connsiteY85" fmla="*/ 191235 h 217312"/>
                <a:gd name="connsiteX86" fmla="*/ 108346 w 111760"/>
                <a:gd name="connsiteY86" fmla="*/ 183784 h 217312"/>
                <a:gd name="connsiteX87" fmla="*/ 112692 w 111760"/>
                <a:gd name="connsiteY87" fmla="*/ 171056 h 217312"/>
                <a:gd name="connsiteX88" fmla="*/ 110519 w 111760"/>
                <a:gd name="connsiteY88" fmla="*/ 157396 h 21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11760" h="217312">
                  <a:moveTo>
                    <a:pt x="103068" y="141874"/>
                  </a:moveTo>
                  <a:lnTo>
                    <a:pt x="93755" y="122937"/>
                  </a:lnTo>
                  <a:lnTo>
                    <a:pt x="83510" y="106173"/>
                  </a:lnTo>
                  <a:lnTo>
                    <a:pt x="70782" y="92513"/>
                  </a:lnTo>
                  <a:lnTo>
                    <a:pt x="61468" y="78853"/>
                  </a:lnTo>
                  <a:lnTo>
                    <a:pt x="52155" y="70471"/>
                  </a:lnTo>
                  <a:lnTo>
                    <a:pt x="56191" y="63021"/>
                  </a:lnTo>
                  <a:lnTo>
                    <a:pt x="61468" y="53397"/>
                  </a:lnTo>
                  <a:lnTo>
                    <a:pt x="64573" y="41910"/>
                  </a:lnTo>
                  <a:lnTo>
                    <a:pt x="59295" y="29492"/>
                  </a:lnTo>
                  <a:lnTo>
                    <a:pt x="59295" y="22042"/>
                  </a:lnTo>
                  <a:lnTo>
                    <a:pt x="54328" y="22042"/>
                  </a:lnTo>
                  <a:lnTo>
                    <a:pt x="49982" y="24215"/>
                  </a:lnTo>
                  <a:lnTo>
                    <a:pt x="49051" y="26078"/>
                  </a:lnTo>
                  <a:lnTo>
                    <a:pt x="44704" y="29492"/>
                  </a:lnTo>
                  <a:lnTo>
                    <a:pt x="35391" y="29492"/>
                  </a:lnTo>
                  <a:lnTo>
                    <a:pt x="39737" y="24215"/>
                  </a:lnTo>
                  <a:lnTo>
                    <a:pt x="42842" y="18937"/>
                  </a:lnTo>
                  <a:lnTo>
                    <a:pt x="44704" y="12418"/>
                  </a:lnTo>
                  <a:lnTo>
                    <a:pt x="49051" y="5278"/>
                  </a:lnTo>
                  <a:lnTo>
                    <a:pt x="34460" y="2173"/>
                  </a:lnTo>
                  <a:lnTo>
                    <a:pt x="15522" y="0"/>
                  </a:lnTo>
                  <a:lnTo>
                    <a:pt x="14591" y="16764"/>
                  </a:lnTo>
                  <a:lnTo>
                    <a:pt x="8382" y="27319"/>
                  </a:lnTo>
                  <a:lnTo>
                    <a:pt x="3104" y="36633"/>
                  </a:lnTo>
                  <a:lnTo>
                    <a:pt x="0" y="46257"/>
                  </a:lnTo>
                  <a:lnTo>
                    <a:pt x="931" y="58674"/>
                  </a:lnTo>
                  <a:lnTo>
                    <a:pt x="5278" y="75438"/>
                  </a:lnTo>
                  <a:lnTo>
                    <a:pt x="8382" y="93444"/>
                  </a:lnTo>
                  <a:lnTo>
                    <a:pt x="10555" y="92513"/>
                  </a:lnTo>
                  <a:lnTo>
                    <a:pt x="12418" y="90340"/>
                  </a:lnTo>
                  <a:lnTo>
                    <a:pt x="14591" y="90340"/>
                  </a:lnTo>
                  <a:lnTo>
                    <a:pt x="14591" y="88167"/>
                  </a:lnTo>
                  <a:lnTo>
                    <a:pt x="14591" y="85994"/>
                  </a:lnTo>
                  <a:lnTo>
                    <a:pt x="15522" y="82889"/>
                  </a:lnTo>
                  <a:lnTo>
                    <a:pt x="19869" y="82889"/>
                  </a:lnTo>
                  <a:lnTo>
                    <a:pt x="19869" y="85994"/>
                  </a:lnTo>
                  <a:lnTo>
                    <a:pt x="19869" y="88167"/>
                  </a:lnTo>
                  <a:lnTo>
                    <a:pt x="17695" y="90340"/>
                  </a:lnTo>
                  <a:lnTo>
                    <a:pt x="17695" y="92513"/>
                  </a:lnTo>
                  <a:lnTo>
                    <a:pt x="15522" y="93444"/>
                  </a:lnTo>
                  <a:lnTo>
                    <a:pt x="17695" y="97480"/>
                  </a:lnTo>
                  <a:lnTo>
                    <a:pt x="17695" y="100895"/>
                  </a:lnTo>
                  <a:lnTo>
                    <a:pt x="17695" y="102758"/>
                  </a:lnTo>
                  <a:lnTo>
                    <a:pt x="19869" y="104931"/>
                  </a:lnTo>
                  <a:lnTo>
                    <a:pt x="19869" y="106173"/>
                  </a:lnTo>
                  <a:lnTo>
                    <a:pt x="22973" y="106173"/>
                  </a:lnTo>
                  <a:lnTo>
                    <a:pt x="27009" y="108035"/>
                  </a:lnTo>
                  <a:lnTo>
                    <a:pt x="30113" y="108035"/>
                  </a:lnTo>
                  <a:lnTo>
                    <a:pt x="32286" y="108035"/>
                  </a:lnTo>
                  <a:lnTo>
                    <a:pt x="35391" y="110208"/>
                  </a:lnTo>
                  <a:lnTo>
                    <a:pt x="39737" y="112381"/>
                  </a:lnTo>
                  <a:lnTo>
                    <a:pt x="41600" y="112381"/>
                  </a:lnTo>
                  <a:lnTo>
                    <a:pt x="41600" y="113313"/>
                  </a:lnTo>
                  <a:lnTo>
                    <a:pt x="42842" y="113313"/>
                  </a:lnTo>
                  <a:lnTo>
                    <a:pt x="44704" y="117659"/>
                  </a:lnTo>
                  <a:lnTo>
                    <a:pt x="44704" y="119832"/>
                  </a:lnTo>
                  <a:lnTo>
                    <a:pt x="46877" y="120763"/>
                  </a:lnTo>
                  <a:lnTo>
                    <a:pt x="46877" y="122937"/>
                  </a:lnTo>
                  <a:lnTo>
                    <a:pt x="49051" y="126972"/>
                  </a:lnTo>
                  <a:lnTo>
                    <a:pt x="42842" y="130077"/>
                  </a:lnTo>
                  <a:lnTo>
                    <a:pt x="35391" y="134423"/>
                  </a:lnTo>
                  <a:lnTo>
                    <a:pt x="32286" y="137528"/>
                  </a:lnTo>
                  <a:lnTo>
                    <a:pt x="27009" y="142805"/>
                  </a:lnTo>
                  <a:lnTo>
                    <a:pt x="25146" y="150256"/>
                  </a:lnTo>
                  <a:lnTo>
                    <a:pt x="22973" y="154292"/>
                  </a:lnTo>
                  <a:lnTo>
                    <a:pt x="22973" y="156465"/>
                  </a:lnTo>
                  <a:lnTo>
                    <a:pt x="25146" y="157396"/>
                  </a:lnTo>
                  <a:lnTo>
                    <a:pt x="25146" y="159569"/>
                  </a:lnTo>
                  <a:lnTo>
                    <a:pt x="29182" y="163915"/>
                  </a:lnTo>
                  <a:lnTo>
                    <a:pt x="15522" y="167020"/>
                  </a:lnTo>
                  <a:lnTo>
                    <a:pt x="17695" y="172297"/>
                  </a:lnTo>
                  <a:lnTo>
                    <a:pt x="17695" y="176333"/>
                  </a:lnTo>
                  <a:lnTo>
                    <a:pt x="19869" y="178506"/>
                  </a:lnTo>
                  <a:lnTo>
                    <a:pt x="19869" y="179438"/>
                  </a:lnTo>
                  <a:lnTo>
                    <a:pt x="22973" y="181611"/>
                  </a:lnTo>
                  <a:lnTo>
                    <a:pt x="27009" y="181611"/>
                  </a:lnTo>
                  <a:lnTo>
                    <a:pt x="32286" y="181611"/>
                  </a:lnTo>
                  <a:lnTo>
                    <a:pt x="22973" y="198375"/>
                  </a:lnTo>
                  <a:lnTo>
                    <a:pt x="12418" y="214208"/>
                  </a:lnTo>
                  <a:lnTo>
                    <a:pt x="12418" y="218554"/>
                  </a:lnTo>
                  <a:lnTo>
                    <a:pt x="29182" y="216381"/>
                  </a:lnTo>
                  <a:lnTo>
                    <a:pt x="49051" y="211103"/>
                  </a:lnTo>
                  <a:lnTo>
                    <a:pt x="70782" y="205826"/>
                  </a:lnTo>
                  <a:lnTo>
                    <a:pt x="88477" y="198375"/>
                  </a:lnTo>
                  <a:lnTo>
                    <a:pt x="99964" y="191235"/>
                  </a:lnTo>
                  <a:lnTo>
                    <a:pt x="108346" y="183784"/>
                  </a:lnTo>
                  <a:lnTo>
                    <a:pt x="112692" y="171056"/>
                  </a:lnTo>
                  <a:lnTo>
                    <a:pt x="110519" y="157396"/>
                  </a:lnTo>
                  <a:close/>
                </a:path>
              </a:pathLst>
            </a:custGeom>
            <a:solidFill>
              <a:srgbClr val="D9D9D9"/>
            </a:solidFill>
            <a:ln w="3104" cap="flat">
              <a:noFill/>
              <a:prstDash val="solid"/>
              <a:miter/>
            </a:ln>
          </p:spPr>
          <p:txBody>
            <a:bodyPr rtlCol="0" anchor="ctr"/>
            <a:lstStyle/>
            <a:p>
              <a:endParaRPr lang="en-US"/>
            </a:p>
          </p:txBody>
        </p:sp>
        <p:sp>
          <p:nvSpPr>
            <p:cNvPr id="408" name="Freeform: Shape 407">
              <a:extLst>
                <a:ext uri="{FF2B5EF4-FFF2-40B4-BE49-F238E27FC236}">
                  <a16:creationId xmlns:a16="http://schemas.microsoft.com/office/drawing/2014/main" id="{5707AB76-1D84-4369-ABF2-AE9F6F27F7ED}"/>
                </a:ext>
              </a:extLst>
            </p:cNvPr>
            <p:cNvSpPr/>
            <p:nvPr/>
          </p:nvSpPr>
          <p:spPr>
            <a:xfrm>
              <a:off x="5278762" y="4812379"/>
              <a:ext cx="24836" cy="34149"/>
            </a:xfrm>
            <a:custGeom>
              <a:avLst/>
              <a:gdLst>
                <a:gd name="connsiteX0" fmla="*/ 23904 w 24835"/>
                <a:gd name="connsiteY0" fmla="*/ 10555 h 34149"/>
                <a:gd name="connsiteX1" fmla="*/ 23904 w 24835"/>
                <a:gd name="connsiteY1" fmla="*/ 7451 h 34149"/>
                <a:gd name="connsiteX2" fmla="*/ 22042 w 24835"/>
                <a:gd name="connsiteY2" fmla="*/ 5278 h 34149"/>
                <a:gd name="connsiteX3" fmla="*/ 19869 w 24835"/>
                <a:gd name="connsiteY3" fmla="*/ 3104 h 34149"/>
                <a:gd name="connsiteX4" fmla="*/ 16764 w 24835"/>
                <a:gd name="connsiteY4" fmla="*/ 0 h 34149"/>
                <a:gd name="connsiteX5" fmla="*/ 9313 w 24835"/>
                <a:gd name="connsiteY5" fmla="*/ 10555 h 34149"/>
                <a:gd name="connsiteX6" fmla="*/ 2173 w 24835"/>
                <a:gd name="connsiteY6" fmla="*/ 14901 h 34149"/>
                <a:gd name="connsiteX7" fmla="*/ 0 w 24835"/>
                <a:gd name="connsiteY7" fmla="*/ 15833 h 34149"/>
                <a:gd name="connsiteX8" fmla="*/ 0 w 24835"/>
                <a:gd name="connsiteY8" fmla="*/ 18006 h 34149"/>
                <a:gd name="connsiteX9" fmla="*/ 3104 w 24835"/>
                <a:gd name="connsiteY9" fmla="*/ 23283 h 34149"/>
                <a:gd name="connsiteX10" fmla="*/ 9313 w 24835"/>
                <a:gd name="connsiteY10" fmla="*/ 35701 h 34149"/>
                <a:gd name="connsiteX11" fmla="*/ 12418 w 24835"/>
                <a:gd name="connsiteY11" fmla="*/ 35701 h 34149"/>
                <a:gd name="connsiteX12" fmla="*/ 14591 w 24835"/>
                <a:gd name="connsiteY12" fmla="*/ 34770 h 34149"/>
                <a:gd name="connsiteX13" fmla="*/ 16764 w 24835"/>
                <a:gd name="connsiteY13" fmla="*/ 34770 h 34149"/>
                <a:gd name="connsiteX14" fmla="*/ 17695 w 24835"/>
                <a:gd name="connsiteY14" fmla="*/ 34770 h 34149"/>
                <a:gd name="connsiteX15" fmla="*/ 19869 w 24835"/>
                <a:gd name="connsiteY15" fmla="*/ 32597 h 34149"/>
                <a:gd name="connsiteX16" fmla="*/ 22042 w 24835"/>
                <a:gd name="connsiteY16" fmla="*/ 30424 h 34149"/>
                <a:gd name="connsiteX17" fmla="*/ 22042 w 24835"/>
                <a:gd name="connsiteY17" fmla="*/ 28561 h 34149"/>
                <a:gd name="connsiteX18" fmla="*/ 22042 w 24835"/>
                <a:gd name="connsiteY18" fmla="*/ 27319 h 34149"/>
                <a:gd name="connsiteX19" fmla="*/ 22042 w 24835"/>
                <a:gd name="connsiteY19" fmla="*/ 25146 h 34149"/>
                <a:gd name="connsiteX20" fmla="*/ 23904 w 24835"/>
                <a:gd name="connsiteY20" fmla="*/ 23283 h 34149"/>
                <a:gd name="connsiteX21" fmla="*/ 25146 w 24835"/>
                <a:gd name="connsiteY21" fmla="*/ 19869 h 34149"/>
                <a:gd name="connsiteX22" fmla="*/ 23904 w 24835"/>
                <a:gd name="connsiteY22" fmla="*/ 1490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835" h="34149">
                  <a:moveTo>
                    <a:pt x="23904" y="10555"/>
                  </a:moveTo>
                  <a:lnTo>
                    <a:pt x="23904" y="7451"/>
                  </a:lnTo>
                  <a:lnTo>
                    <a:pt x="22042" y="5278"/>
                  </a:lnTo>
                  <a:lnTo>
                    <a:pt x="19869" y="3104"/>
                  </a:lnTo>
                  <a:lnTo>
                    <a:pt x="16764" y="0"/>
                  </a:lnTo>
                  <a:lnTo>
                    <a:pt x="9313" y="10555"/>
                  </a:lnTo>
                  <a:lnTo>
                    <a:pt x="2173" y="14901"/>
                  </a:lnTo>
                  <a:lnTo>
                    <a:pt x="0" y="15833"/>
                  </a:lnTo>
                  <a:lnTo>
                    <a:pt x="0" y="18006"/>
                  </a:lnTo>
                  <a:lnTo>
                    <a:pt x="3104" y="23283"/>
                  </a:lnTo>
                  <a:lnTo>
                    <a:pt x="9313" y="35701"/>
                  </a:lnTo>
                  <a:lnTo>
                    <a:pt x="12418" y="35701"/>
                  </a:lnTo>
                  <a:lnTo>
                    <a:pt x="14591" y="34770"/>
                  </a:lnTo>
                  <a:lnTo>
                    <a:pt x="16764" y="34770"/>
                  </a:lnTo>
                  <a:lnTo>
                    <a:pt x="17695" y="34770"/>
                  </a:lnTo>
                  <a:lnTo>
                    <a:pt x="19869" y="32597"/>
                  </a:lnTo>
                  <a:lnTo>
                    <a:pt x="22042" y="30424"/>
                  </a:lnTo>
                  <a:lnTo>
                    <a:pt x="22042" y="28561"/>
                  </a:lnTo>
                  <a:lnTo>
                    <a:pt x="22042" y="27319"/>
                  </a:lnTo>
                  <a:lnTo>
                    <a:pt x="22042" y="25146"/>
                  </a:lnTo>
                  <a:lnTo>
                    <a:pt x="23904" y="23283"/>
                  </a:lnTo>
                  <a:lnTo>
                    <a:pt x="25146" y="19869"/>
                  </a:lnTo>
                  <a:lnTo>
                    <a:pt x="23904" y="14901"/>
                  </a:lnTo>
                  <a:close/>
                </a:path>
              </a:pathLst>
            </a:custGeom>
            <a:solidFill>
              <a:srgbClr val="D9D9D9"/>
            </a:solidFill>
            <a:ln w="3104" cap="flat">
              <a:noFill/>
              <a:prstDash val="solid"/>
              <a:miter/>
            </a:ln>
          </p:spPr>
          <p:txBody>
            <a:bodyPr rtlCol="0" anchor="ctr"/>
            <a:lstStyle/>
            <a:p>
              <a:endParaRPr lang="en-US"/>
            </a:p>
          </p:txBody>
        </p:sp>
        <p:sp>
          <p:nvSpPr>
            <p:cNvPr id="409" name="Freeform: Shape 408">
              <a:extLst>
                <a:ext uri="{FF2B5EF4-FFF2-40B4-BE49-F238E27FC236}">
                  <a16:creationId xmlns:a16="http://schemas.microsoft.com/office/drawing/2014/main" id="{648C5699-B365-482F-A62F-993BDDE59691}"/>
                </a:ext>
              </a:extLst>
            </p:cNvPr>
            <p:cNvSpPr/>
            <p:nvPr/>
          </p:nvSpPr>
          <p:spPr>
            <a:xfrm>
              <a:off x="7689063" y="4320943"/>
              <a:ext cx="49671" cy="27940"/>
            </a:xfrm>
            <a:custGeom>
              <a:avLst/>
              <a:gdLst>
                <a:gd name="connsiteX0" fmla="*/ 49051 w 49671"/>
                <a:gd name="connsiteY0" fmla="*/ 12418 h 27940"/>
                <a:gd name="connsiteX1" fmla="*/ 44704 w 49671"/>
                <a:gd name="connsiteY1" fmla="*/ 10555 h 27940"/>
                <a:gd name="connsiteX2" fmla="*/ 43773 w 49671"/>
                <a:gd name="connsiteY2" fmla="*/ 10555 h 27940"/>
                <a:gd name="connsiteX3" fmla="*/ 41600 w 49671"/>
                <a:gd name="connsiteY3" fmla="*/ 10555 h 27940"/>
                <a:gd name="connsiteX4" fmla="*/ 37564 w 49671"/>
                <a:gd name="connsiteY4" fmla="*/ 10555 h 27940"/>
                <a:gd name="connsiteX5" fmla="*/ 36322 w 49671"/>
                <a:gd name="connsiteY5" fmla="*/ 10555 h 27940"/>
                <a:gd name="connsiteX6" fmla="*/ 34460 w 49671"/>
                <a:gd name="connsiteY6" fmla="*/ 9313 h 27940"/>
                <a:gd name="connsiteX7" fmla="*/ 30113 w 49671"/>
                <a:gd name="connsiteY7" fmla="*/ 9313 h 27940"/>
                <a:gd name="connsiteX8" fmla="*/ 27009 w 49671"/>
                <a:gd name="connsiteY8" fmla="*/ 5278 h 27940"/>
                <a:gd name="connsiteX9" fmla="*/ 22973 w 49671"/>
                <a:gd name="connsiteY9" fmla="*/ 0 h 27940"/>
                <a:gd name="connsiteX10" fmla="*/ 15522 w 49671"/>
                <a:gd name="connsiteY10" fmla="*/ 3104 h 27940"/>
                <a:gd name="connsiteX11" fmla="*/ 10555 w 49671"/>
                <a:gd name="connsiteY11" fmla="*/ 7451 h 27940"/>
                <a:gd name="connsiteX12" fmla="*/ 5278 w 49671"/>
                <a:gd name="connsiteY12" fmla="*/ 10555 h 27940"/>
                <a:gd name="connsiteX13" fmla="*/ 0 w 49671"/>
                <a:gd name="connsiteY13" fmla="*/ 15833 h 27940"/>
                <a:gd name="connsiteX14" fmla="*/ 0 w 49671"/>
                <a:gd name="connsiteY14" fmla="*/ 30424 h 27940"/>
                <a:gd name="connsiteX15" fmla="*/ 36322 w 49671"/>
                <a:gd name="connsiteY15" fmla="*/ 27319 h 27940"/>
                <a:gd name="connsiteX16" fmla="*/ 43773 w 49671"/>
                <a:gd name="connsiteY16" fmla="*/ 22042 h 27940"/>
                <a:gd name="connsiteX17" fmla="*/ 50913 w 49671"/>
                <a:gd name="connsiteY17" fmla="*/ 15833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671" h="27940">
                  <a:moveTo>
                    <a:pt x="49051" y="12418"/>
                  </a:moveTo>
                  <a:lnTo>
                    <a:pt x="44704" y="10555"/>
                  </a:lnTo>
                  <a:lnTo>
                    <a:pt x="43773" y="10555"/>
                  </a:lnTo>
                  <a:lnTo>
                    <a:pt x="41600" y="10555"/>
                  </a:lnTo>
                  <a:lnTo>
                    <a:pt x="37564" y="10555"/>
                  </a:lnTo>
                  <a:lnTo>
                    <a:pt x="36322" y="10555"/>
                  </a:lnTo>
                  <a:lnTo>
                    <a:pt x="34460" y="9313"/>
                  </a:lnTo>
                  <a:lnTo>
                    <a:pt x="30113" y="9313"/>
                  </a:lnTo>
                  <a:lnTo>
                    <a:pt x="27009" y="5278"/>
                  </a:lnTo>
                  <a:lnTo>
                    <a:pt x="22973" y="0"/>
                  </a:lnTo>
                  <a:lnTo>
                    <a:pt x="15522" y="3104"/>
                  </a:lnTo>
                  <a:lnTo>
                    <a:pt x="10555" y="7451"/>
                  </a:lnTo>
                  <a:lnTo>
                    <a:pt x="5278" y="10555"/>
                  </a:lnTo>
                  <a:lnTo>
                    <a:pt x="0" y="15833"/>
                  </a:lnTo>
                  <a:lnTo>
                    <a:pt x="0" y="30424"/>
                  </a:lnTo>
                  <a:lnTo>
                    <a:pt x="36322" y="27319"/>
                  </a:lnTo>
                  <a:lnTo>
                    <a:pt x="43773" y="22042"/>
                  </a:lnTo>
                  <a:lnTo>
                    <a:pt x="50913" y="15833"/>
                  </a:lnTo>
                  <a:close/>
                </a:path>
              </a:pathLst>
            </a:custGeom>
            <a:solidFill>
              <a:srgbClr val="D9D9D9"/>
            </a:solidFill>
            <a:ln w="3104" cap="flat">
              <a:noFill/>
              <a:prstDash val="solid"/>
              <a:miter/>
            </a:ln>
          </p:spPr>
          <p:txBody>
            <a:bodyPr rtlCol="0" anchor="ctr"/>
            <a:lstStyle/>
            <a:p>
              <a:endParaRPr lang="en-US"/>
            </a:p>
          </p:txBody>
        </p:sp>
        <p:sp>
          <p:nvSpPr>
            <p:cNvPr id="410" name="Freeform: Shape 409">
              <a:extLst>
                <a:ext uri="{FF2B5EF4-FFF2-40B4-BE49-F238E27FC236}">
                  <a16:creationId xmlns:a16="http://schemas.microsoft.com/office/drawing/2014/main" id="{C84A3B48-7E56-4BBB-AE6E-348C11D0874C}"/>
                </a:ext>
              </a:extLst>
            </p:cNvPr>
            <p:cNvSpPr/>
            <p:nvPr/>
          </p:nvSpPr>
          <p:spPr>
            <a:xfrm>
              <a:off x="5774854" y="4394519"/>
              <a:ext cx="15522" cy="9313"/>
            </a:xfrm>
            <a:custGeom>
              <a:avLst/>
              <a:gdLst>
                <a:gd name="connsiteX0" fmla="*/ 0 w 15522"/>
                <a:gd name="connsiteY0" fmla="*/ 931 h 9313"/>
                <a:gd name="connsiteX1" fmla="*/ 2173 w 15522"/>
                <a:gd name="connsiteY1" fmla="*/ 3104 h 9313"/>
                <a:gd name="connsiteX2" fmla="*/ 2173 w 15522"/>
                <a:gd name="connsiteY2" fmla="*/ 5278 h 9313"/>
                <a:gd name="connsiteX3" fmla="*/ 4036 w 15522"/>
                <a:gd name="connsiteY3" fmla="*/ 8382 h 9313"/>
                <a:gd name="connsiteX4" fmla="*/ 4036 w 15522"/>
                <a:gd name="connsiteY4" fmla="*/ 10245 h 9313"/>
                <a:gd name="connsiteX5" fmla="*/ 7140 w 15522"/>
                <a:gd name="connsiteY5" fmla="*/ 10245 h 9313"/>
                <a:gd name="connsiteX6" fmla="*/ 9313 w 15522"/>
                <a:gd name="connsiteY6" fmla="*/ 10245 h 9313"/>
                <a:gd name="connsiteX7" fmla="*/ 13349 w 15522"/>
                <a:gd name="connsiteY7" fmla="*/ 7140 h 9313"/>
                <a:gd name="connsiteX8" fmla="*/ 16764 w 15522"/>
                <a:gd name="connsiteY8" fmla="*/ 7140 h 9313"/>
                <a:gd name="connsiteX9" fmla="*/ 16764 w 15522"/>
                <a:gd name="connsiteY9" fmla="*/ 0 h 9313"/>
                <a:gd name="connsiteX10" fmla="*/ 0 w 15522"/>
                <a:gd name="connsiteY10"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22" h="9313">
                  <a:moveTo>
                    <a:pt x="0" y="931"/>
                  </a:moveTo>
                  <a:lnTo>
                    <a:pt x="2173" y="3104"/>
                  </a:lnTo>
                  <a:lnTo>
                    <a:pt x="2173" y="5278"/>
                  </a:lnTo>
                  <a:lnTo>
                    <a:pt x="4036" y="8382"/>
                  </a:lnTo>
                  <a:lnTo>
                    <a:pt x="4036" y="10245"/>
                  </a:lnTo>
                  <a:lnTo>
                    <a:pt x="7140" y="10245"/>
                  </a:lnTo>
                  <a:lnTo>
                    <a:pt x="9313" y="10245"/>
                  </a:lnTo>
                  <a:lnTo>
                    <a:pt x="13349" y="7140"/>
                  </a:lnTo>
                  <a:lnTo>
                    <a:pt x="16764" y="7140"/>
                  </a:lnTo>
                  <a:lnTo>
                    <a:pt x="16764" y="0"/>
                  </a:lnTo>
                  <a:lnTo>
                    <a:pt x="0" y="0"/>
                  </a:lnTo>
                  <a:close/>
                </a:path>
              </a:pathLst>
            </a:custGeom>
            <a:solidFill>
              <a:srgbClr val="D9D9D9"/>
            </a:solidFill>
            <a:ln w="3104" cap="flat">
              <a:noFill/>
              <a:prstDash val="solid"/>
              <a:miter/>
            </a:ln>
          </p:spPr>
          <p:txBody>
            <a:bodyPr rtlCol="0" anchor="ctr"/>
            <a:lstStyle/>
            <a:p>
              <a:endParaRPr lang="en-US"/>
            </a:p>
          </p:txBody>
        </p:sp>
        <p:sp>
          <p:nvSpPr>
            <p:cNvPr id="411" name="Freeform: Shape 410">
              <a:extLst>
                <a:ext uri="{FF2B5EF4-FFF2-40B4-BE49-F238E27FC236}">
                  <a16:creationId xmlns:a16="http://schemas.microsoft.com/office/drawing/2014/main" id="{17C36265-B312-4B1C-A30E-1C85F73BAA57}"/>
                </a:ext>
              </a:extLst>
            </p:cNvPr>
            <p:cNvSpPr/>
            <p:nvPr/>
          </p:nvSpPr>
          <p:spPr>
            <a:xfrm>
              <a:off x="7132744" y="4215702"/>
              <a:ext cx="55880" cy="21731"/>
            </a:xfrm>
            <a:custGeom>
              <a:avLst/>
              <a:gdLst>
                <a:gd name="connsiteX0" fmla="*/ 51844 w 55880"/>
                <a:gd name="connsiteY0" fmla="*/ 7451 h 21731"/>
                <a:gd name="connsiteX1" fmla="*/ 36322 w 55880"/>
                <a:gd name="connsiteY1" fmla="*/ 4346 h 21731"/>
                <a:gd name="connsiteX2" fmla="*/ 19558 w 55880"/>
                <a:gd name="connsiteY2" fmla="*/ 0 h 21731"/>
                <a:gd name="connsiteX3" fmla="*/ 0 w 55880"/>
                <a:gd name="connsiteY3" fmla="*/ 0 h 21731"/>
                <a:gd name="connsiteX4" fmla="*/ 0 w 55880"/>
                <a:gd name="connsiteY4" fmla="*/ 7451 h 21731"/>
                <a:gd name="connsiteX5" fmla="*/ 931 w 55880"/>
                <a:gd name="connsiteY5" fmla="*/ 13660 h 21731"/>
                <a:gd name="connsiteX6" fmla="*/ 931 w 55880"/>
                <a:gd name="connsiteY6" fmla="*/ 18937 h 21731"/>
                <a:gd name="connsiteX7" fmla="*/ 3104 w 55880"/>
                <a:gd name="connsiteY7" fmla="*/ 24215 h 21731"/>
                <a:gd name="connsiteX8" fmla="*/ 56191 w 55880"/>
                <a:gd name="connsiteY8"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0" h="21731">
                  <a:moveTo>
                    <a:pt x="51844" y="7451"/>
                  </a:moveTo>
                  <a:lnTo>
                    <a:pt x="36322" y="4346"/>
                  </a:lnTo>
                  <a:lnTo>
                    <a:pt x="19558" y="0"/>
                  </a:lnTo>
                  <a:lnTo>
                    <a:pt x="0" y="0"/>
                  </a:lnTo>
                  <a:lnTo>
                    <a:pt x="0" y="7451"/>
                  </a:lnTo>
                  <a:lnTo>
                    <a:pt x="931" y="13660"/>
                  </a:lnTo>
                  <a:lnTo>
                    <a:pt x="931" y="18937"/>
                  </a:lnTo>
                  <a:lnTo>
                    <a:pt x="3104" y="24215"/>
                  </a:lnTo>
                  <a:lnTo>
                    <a:pt x="56191" y="24215"/>
                  </a:lnTo>
                  <a:close/>
                </a:path>
              </a:pathLst>
            </a:custGeom>
            <a:solidFill>
              <a:srgbClr val="D9D9D9"/>
            </a:solidFill>
            <a:ln w="3104" cap="flat">
              <a:noFill/>
              <a:prstDash val="solid"/>
              <a:miter/>
            </a:ln>
          </p:spPr>
          <p:txBody>
            <a:bodyPr rtlCol="0" anchor="ctr"/>
            <a:lstStyle/>
            <a:p>
              <a:endParaRPr lang="en-US"/>
            </a:p>
          </p:txBody>
        </p:sp>
        <p:sp>
          <p:nvSpPr>
            <p:cNvPr id="412" name="Freeform: Shape 411">
              <a:extLst>
                <a:ext uri="{FF2B5EF4-FFF2-40B4-BE49-F238E27FC236}">
                  <a16:creationId xmlns:a16="http://schemas.microsoft.com/office/drawing/2014/main" id="{C83F5A83-83E4-46BD-8DDE-F0635936F325}"/>
                </a:ext>
              </a:extLst>
            </p:cNvPr>
            <p:cNvSpPr/>
            <p:nvPr/>
          </p:nvSpPr>
          <p:spPr>
            <a:xfrm>
              <a:off x="5371586" y="4771400"/>
              <a:ext cx="18627" cy="27940"/>
            </a:xfrm>
            <a:custGeom>
              <a:avLst/>
              <a:gdLst>
                <a:gd name="connsiteX0" fmla="*/ 16454 w 18626"/>
                <a:gd name="connsiteY0" fmla="*/ 2173 h 27940"/>
                <a:gd name="connsiteX1" fmla="*/ 14591 w 18626"/>
                <a:gd name="connsiteY1" fmla="*/ 2173 h 27940"/>
                <a:gd name="connsiteX2" fmla="*/ 12418 w 18626"/>
                <a:gd name="connsiteY2" fmla="*/ 2173 h 27940"/>
                <a:gd name="connsiteX3" fmla="*/ 7140 w 18626"/>
                <a:gd name="connsiteY3" fmla="*/ 0 h 27940"/>
                <a:gd name="connsiteX4" fmla="*/ 7140 w 18626"/>
                <a:gd name="connsiteY4" fmla="*/ 5278 h 27940"/>
                <a:gd name="connsiteX5" fmla="*/ 5278 w 18626"/>
                <a:gd name="connsiteY5" fmla="*/ 9624 h 27940"/>
                <a:gd name="connsiteX6" fmla="*/ 3104 w 18626"/>
                <a:gd name="connsiteY6" fmla="*/ 12728 h 27940"/>
                <a:gd name="connsiteX7" fmla="*/ 0 w 18626"/>
                <a:gd name="connsiteY7" fmla="*/ 16764 h 27940"/>
                <a:gd name="connsiteX8" fmla="*/ 1863 w 18626"/>
                <a:gd name="connsiteY8" fmla="*/ 20179 h 27940"/>
                <a:gd name="connsiteX9" fmla="*/ 1863 w 18626"/>
                <a:gd name="connsiteY9" fmla="*/ 22042 h 27940"/>
                <a:gd name="connsiteX10" fmla="*/ 1863 w 18626"/>
                <a:gd name="connsiteY10" fmla="*/ 24215 h 27940"/>
                <a:gd name="connsiteX11" fmla="*/ 3104 w 18626"/>
                <a:gd name="connsiteY11" fmla="*/ 24215 h 27940"/>
                <a:gd name="connsiteX12" fmla="*/ 3104 w 18626"/>
                <a:gd name="connsiteY12" fmla="*/ 29492 h 27940"/>
                <a:gd name="connsiteX13" fmla="*/ 9313 w 18626"/>
                <a:gd name="connsiteY13" fmla="*/ 26388 h 27940"/>
                <a:gd name="connsiteX14" fmla="*/ 12418 w 18626"/>
                <a:gd name="connsiteY14" fmla="*/ 20179 h 27940"/>
                <a:gd name="connsiteX15" fmla="*/ 14591 w 18626"/>
                <a:gd name="connsiteY15" fmla="*/ 14901 h 27940"/>
                <a:gd name="connsiteX16" fmla="*/ 16454 w 18626"/>
                <a:gd name="connsiteY16" fmla="*/ 9624 h 27940"/>
                <a:gd name="connsiteX17" fmla="*/ 19868 w 18626"/>
                <a:gd name="connsiteY17" fmla="*/ 4346 h 27940"/>
                <a:gd name="connsiteX18" fmla="*/ 17695 w 18626"/>
                <a:gd name="connsiteY18" fmla="*/ 43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626" h="27940">
                  <a:moveTo>
                    <a:pt x="16454" y="2173"/>
                  </a:moveTo>
                  <a:lnTo>
                    <a:pt x="14591" y="2173"/>
                  </a:lnTo>
                  <a:lnTo>
                    <a:pt x="12418" y="2173"/>
                  </a:lnTo>
                  <a:lnTo>
                    <a:pt x="7140" y="0"/>
                  </a:lnTo>
                  <a:lnTo>
                    <a:pt x="7140" y="5278"/>
                  </a:lnTo>
                  <a:lnTo>
                    <a:pt x="5278" y="9624"/>
                  </a:lnTo>
                  <a:lnTo>
                    <a:pt x="3104" y="12728"/>
                  </a:lnTo>
                  <a:lnTo>
                    <a:pt x="0" y="16764"/>
                  </a:lnTo>
                  <a:lnTo>
                    <a:pt x="1863" y="20179"/>
                  </a:lnTo>
                  <a:lnTo>
                    <a:pt x="1863" y="22042"/>
                  </a:lnTo>
                  <a:lnTo>
                    <a:pt x="1863" y="24215"/>
                  </a:lnTo>
                  <a:lnTo>
                    <a:pt x="3104" y="24215"/>
                  </a:lnTo>
                  <a:lnTo>
                    <a:pt x="3104" y="29492"/>
                  </a:lnTo>
                  <a:lnTo>
                    <a:pt x="9313" y="26388"/>
                  </a:lnTo>
                  <a:lnTo>
                    <a:pt x="12418" y="20179"/>
                  </a:lnTo>
                  <a:lnTo>
                    <a:pt x="14591" y="14901"/>
                  </a:lnTo>
                  <a:lnTo>
                    <a:pt x="16454" y="9624"/>
                  </a:lnTo>
                  <a:lnTo>
                    <a:pt x="19868" y="4346"/>
                  </a:lnTo>
                  <a:lnTo>
                    <a:pt x="17695" y="4346"/>
                  </a:lnTo>
                  <a:close/>
                </a:path>
              </a:pathLst>
            </a:custGeom>
            <a:solidFill>
              <a:srgbClr val="D9D9D9"/>
            </a:solidFill>
            <a:ln w="3104" cap="flat">
              <a:noFill/>
              <a:prstDash val="solid"/>
              <a:miter/>
            </a:ln>
          </p:spPr>
          <p:txBody>
            <a:bodyPr rtlCol="0" anchor="ctr"/>
            <a:lstStyle/>
            <a:p>
              <a:endParaRPr lang="en-US"/>
            </a:p>
          </p:txBody>
        </p:sp>
        <p:sp>
          <p:nvSpPr>
            <p:cNvPr id="413" name="Freeform: Shape 412">
              <a:extLst>
                <a:ext uri="{FF2B5EF4-FFF2-40B4-BE49-F238E27FC236}">
                  <a16:creationId xmlns:a16="http://schemas.microsoft.com/office/drawing/2014/main" id="{44BA9FEC-1BD9-4242-A795-B5198BAC97CA}"/>
                </a:ext>
              </a:extLst>
            </p:cNvPr>
            <p:cNvSpPr/>
            <p:nvPr/>
          </p:nvSpPr>
          <p:spPr>
            <a:xfrm>
              <a:off x="4983839" y="4840940"/>
              <a:ext cx="52776" cy="80716"/>
            </a:xfrm>
            <a:custGeom>
              <a:avLst/>
              <a:gdLst>
                <a:gd name="connsiteX0" fmla="*/ 34460 w 52775"/>
                <a:gd name="connsiteY0" fmla="*/ 1863 h 80715"/>
                <a:gd name="connsiteX1" fmla="*/ 23904 w 52775"/>
                <a:gd name="connsiteY1" fmla="*/ 7140 h 80715"/>
                <a:gd name="connsiteX2" fmla="*/ 14591 w 52775"/>
                <a:gd name="connsiteY2" fmla="*/ 14591 h 80715"/>
                <a:gd name="connsiteX3" fmla="*/ 4346 w 52775"/>
                <a:gd name="connsiteY3" fmla="*/ 23904 h 80715"/>
                <a:gd name="connsiteX4" fmla="*/ 5278 w 52775"/>
                <a:gd name="connsiteY4" fmla="*/ 42841 h 80715"/>
                <a:gd name="connsiteX5" fmla="*/ 5278 w 52775"/>
                <a:gd name="connsiteY5" fmla="*/ 58674 h 80715"/>
                <a:gd name="connsiteX6" fmla="*/ 0 w 52775"/>
                <a:gd name="connsiteY6" fmla="*/ 72334 h 80715"/>
                <a:gd name="connsiteX7" fmla="*/ 0 w 52775"/>
                <a:gd name="connsiteY7" fmla="*/ 80716 h 80715"/>
                <a:gd name="connsiteX8" fmla="*/ 19869 w 52775"/>
                <a:gd name="connsiteY8" fmla="*/ 79785 h 80715"/>
                <a:gd name="connsiteX9" fmla="*/ 33528 w 52775"/>
                <a:gd name="connsiteY9" fmla="*/ 75438 h 80715"/>
                <a:gd name="connsiteX10" fmla="*/ 48119 w 52775"/>
                <a:gd name="connsiteY10" fmla="*/ 67988 h 80715"/>
                <a:gd name="connsiteX11" fmla="*/ 53086 w 52775"/>
                <a:gd name="connsiteY11" fmla="*/ 44083 h 80715"/>
                <a:gd name="connsiteX12" fmla="*/ 55259 w 52775"/>
                <a:gd name="connsiteY12" fmla="*/ 22042 h 80715"/>
                <a:gd name="connsiteX13" fmla="*/ 51224 w 52775"/>
                <a:gd name="connsiteY13" fmla="*/ 0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75" h="80715">
                  <a:moveTo>
                    <a:pt x="34460" y="1863"/>
                  </a:moveTo>
                  <a:lnTo>
                    <a:pt x="23904" y="7140"/>
                  </a:lnTo>
                  <a:lnTo>
                    <a:pt x="14591" y="14591"/>
                  </a:lnTo>
                  <a:lnTo>
                    <a:pt x="4346" y="23904"/>
                  </a:lnTo>
                  <a:lnTo>
                    <a:pt x="5278" y="42841"/>
                  </a:lnTo>
                  <a:lnTo>
                    <a:pt x="5278" y="58674"/>
                  </a:lnTo>
                  <a:lnTo>
                    <a:pt x="0" y="72334"/>
                  </a:lnTo>
                  <a:lnTo>
                    <a:pt x="0" y="80716"/>
                  </a:lnTo>
                  <a:lnTo>
                    <a:pt x="19869" y="79785"/>
                  </a:lnTo>
                  <a:lnTo>
                    <a:pt x="33528" y="75438"/>
                  </a:lnTo>
                  <a:lnTo>
                    <a:pt x="48119" y="67988"/>
                  </a:lnTo>
                  <a:lnTo>
                    <a:pt x="53086" y="44083"/>
                  </a:lnTo>
                  <a:lnTo>
                    <a:pt x="55259" y="22042"/>
                  </a:lnTo>
                  <a:lnTo>
                    <a:pt x="51224" y="0"/>
                  </a:lnTo>
                  <a:close/>
                </a:path>
              </a:pathLst>
            </a:custGeom>
            <a:solidFill>
              <a:srgbClr val="D9D9D9"/>
            </a:solidFill>
            <a:ln w="3104" cap="flat">
              <a:noFill/>
              <a:prstDash val="solid"/>
              <a:miter/>
            </a:ln>
          </p:spPr>
          <p:txBody>
            <a:bodyPr rtlCol="0" anchor="ctr"/>
            <a:lstStyle/>
            <a:p>
              <a:endParaRPr lang="en-US"/>
            </a:p>
          </p:txBody>
        </p:sp>
        <p:sp>
          <p:nvSpPr>
            <p:cNvPr id="414" name="Freeform: Shape 413">
              <a:extLst>
                <a:ext uri="{FF2B5EF4-FFF2-40B4-BE49-F238E27FC236}">
                  <a16:creationId xmlns:a16="http://schemas.microsoft.com/office/drawing/2014/main" id="{572AC454-25C8-4A82-A526-65399F7689AB}"/>
                </a:ext>
              </a:extLst>
            </p:cNvPr>
            <p:cNvSpPr/>
            <p:nvPr/>
          </p:nvSpPr>
          <p:spPr>
            <a:xfrm>
              <a:off x="4217969" y="4962635"/>
              <a:ext cx="31045" cy="18627"/>
            </a:xfrm>
            <a:custGeom>
              <a:avLst/>
              <a:gdLst>
                <a:gd name="connsiteX0" fmla="*/ 0 w 31044"/>
                <a:gd name="connsiteY0" fmla="*/ 0 h 18626"/>
                <a:gd name="connsiteX1" fmla="*/ 4036 w 31044"/>
                <a:gd name="connsiteY1" fmla="*/ 5278 h 18626"/>
                <a:gd name="connsiteX2" fmla="*/ 6209 w 31044"/>
                <a:gd name="connsiteY2" fmla="*/ 8382 h 18626"/>
                <a:gd name="connsiteX3" fmla="*/ 7140 w 31044"/>
                <a:gd name="connsiteY3" fmla="*/ 12728 h 18626"/>
                <a:gd name="connsiteX4" fmla="*/ 9313 w 31044"/>
                <a:gd name="connsiteY4" fmla="*/ 14591 h 18626"/>
                <a:gd name="connsiteX5" fmla="*/ 13660 w 31044"/>
                <a:gd name="connsiteY5" fmla="*/ 19869 h 18626"/>
                <a:gd name="connsiteX6" fmla="*/ 18627 w 31044"/>
                <a:gd name="connsiteY6" fmla="*/ 18006 h 18626"/>
                <a:gd name="connsiteX7" fmla="*/ 21731 w 31044"/>
                <a:gd name="connsiteY7" fmla="*/ 18006 h 18626"/>
                <a:gd name="connsiteX8" fmla="*/ 26077 w 31044"/>
                <a:gd name="connsiteY8" fmla="*/ 18006 h 18626"/>
                <a:gd name="connsiteX9" fmla="*/ 29182 w 31044"/>
                <a:gd name="connsiteY9" fmla="*/ 15833 h 18626"/>
                <a:gd name="connsiteX10" fmla="*/ 33218 w 31044"/>
                <a:gd name="connsiteY10" fmla="*/ 15833 h 18626"/>
                <a:gd name="connsiteX11" fmla="*/ 33218 w 31044"/>
                <a:gd name="connsiteY11" fmla="*/ 7451 h 18626"/>
                <a:gd name="connsiteX12" fmla="*/ 21731 w 31044"/>
                <a:gd name="connsiteY12" fmla="*/ 3104 h 18626"/>
                <a:gd name="connsiteX13" fmla="*/ 13660 w 31044"/>
                <a:gd name="connsiteY13" fmla="*/ 931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44" h="18626">
                  <a:moveTo>
                    <a:pt x="0" y="0"/>
                  </a:moveTo>
                  <a:lnTo>
                    <a:pt x="4036" y="5278"/>
                  </a:lnTo>
                  <a:lnTo>
                    <a:pt x="6209" y="8382"/>
                  </a:lnTo>
                  <a:lnTo>
                    <a:pt x="7140" y="12728"/>
                  </a:lnTo>
                  <a:lnTo>
                    <a:pt x="9313" y="14591"/>
                  </a:lnTo>
                  <a:lnTo>
                    <a:pt x="13660" y="19869"/>
                  </a:lnTo>
                  <a:lnTo>
                    <a:pt x="18627" y="18006"/>
                  </a:lnTo>
                  <a:lnTo>
                    <a:pt x="21731" y="18006"/>
                  </a:lnTo>
                  <a:lnTo>
                    <a:pt x="26077" y="18006"/>
                  </a:lnTo>
                  <a:lnTo>
                    <a:pt x="29182" y="15833"/>
                  </a:lnTo>
                  <a:lnTo>
                    <a:pt x="33218" y="15833"/>
                  </a:lnTo>
                  <a:lnTo>
                    <a:pt x="33218" y="7451"/>
                  </a:lnTo>
                  <a:lnTo>
                    <a:pt x="21731" y="3104"/>
                  </a:lnTo>
                  <a:lnTo>
                    <a:pt x="13660" y="931"/>
                  </a:lnTo>
                  <a:close/>
                </a:path>
              </a:pathLst>
            </a:custGeom>
            <a:solidFill>
              <a:srgbClr val="D9D9D9"/>
            </a:solidFill>
            <a:ln w="3104" cap="flat">
              <a:noFill/>
              <a:prstDash val="solid"/>
              <a:miter/>
            </a:ln>
          </p:spPr>
          <p:txBody>
            <a:bodyPr rtlCol="0" anchor="ctr"/>
            <a:lstStyle/>
            <a:p>
              <a:endParaRPr lang="en-US"/>
            </a:p>
          </p:txBody>
        </p:sp>
        <p:sp>
          <p:nvSpPr>
            <p:cNvPr id="415" name="Freeform: Shape 414">
              <a:extLst>
                <a:ext uri="{FF2B5EF4-FFF2-40B4-BE49-F238E27FC236}">
                  <a16:creationId xmlns:a16="http://schemas.microsoft.com/office/drawing/2014/main" id="{C5E625AD-D32E-4A85-B182-634453CBD158}"/>
                </a:ext>
              </a:extLst>
            </p:cNvPr>
            <p:cNvSpPr/>
            <p:nvPr/>
          </p:nvSpPr>
          <p:spPr>
            <a:xfrm>
              <a:off x="4778634" y="4498518"/>
              <a:ext cx="158327" cy="117969"/>
            </a:xfrm>
            <a:custGeom>
              <a:avLst/>
              <a:gdLst>
                <a:gd name="connsiteX0" fmla="*/ 156154 w 158327"/>
                <a:gd name="connsiteY0" fmla="*/ 29182 h 117969"/>
                <a:gd name="connsiteX1" fmla="*/ 156154 w 158327"/>
                <a:gd name="connsiteY1" fmla="*/ 23904 h 117969"/>
                <a:gd name="connsiteX2" fmla="*/ 156154 w 158327"/>
                <a:gd name="connsiteY2" fmla="*/ 16764 h 117969"/>
                <a:gd name="connsiteX3" fmla="*/ 154292 w 158327"/>
                <a:gd name="connsiteY3" fmla="*/ 12418 h 117969"/>
                <a:gd name="connsiteX4" fmla="*/ 154292 w 158327"/>
                <a:gd name="connsiteY4" fmla="*/ 9313 h 117969"/>
                <a:gd name="connsiteX5" fmla="*/ 153050 w 158327"/>
                <a:gd name="connsiteY5" fmla="*/ 7140 h 117969"/>
                <a:gd name="connsiteX6" fmla="*/ 151187 w 158327"/>
                <a:gd name="connsiteY6" fmla="*/ 4036 h 117969"/>
                <a:gd name="connsiteX7" fmla="*/ 149014 w 158327"/>
                <a:gd name="connsiteY7" fmla="*/ 0 h 117969"/>
                <a:gd name="connsiteX8" fmla="*/ 134423 w 158327"/>
                <a:gd name="connsiteY8" fmla="*/ 1863 h 117969"/>
                <a:gd name="connsiteX9" fmla="*/ 126972 w 158327"/>
                <a:gd name="connsiteY9" fmla="*/ 7140 h 117969"/>
                <a:gd name="connsiteX10" fmla="*/ 119832 w 158327"/>
                <a:gd name="connsiteY10" fmla="*/ 12418 h 117969"/>
                <a:gd name="connsiteX11" fmla="*/ 114554 w 158327"/>
                <a:gd name="connsiteY11" fmla="*/ 18937 h 117969"/>
                <a:gd name="connsiteX12" fmla="*/ 105241 w 158327"/>
                <a:gd name="connsiteY12" fmla="*/ 23904 h 117969"/>
                <a:gd name="connsiteX13" fmla="*/ 102137 w 158327"/>
                <a:gd name="connsiteY13" fmla="*/ 23904 h 117969"/>
                <a:gd name="connsiteX14" fmla="*/ 99964 w 158327"/>
                <a:gd name="connsiteY14" fmla="*/ 23904 h 117969"/>
                <a:gd name="connsiteX15" fmla="*/ 97790 w 158327"/>
                <a:gd name="connsiteY15" fmla="*/ 23904 h 117969"/>
                <a:gd name="connsiteX16" fmla="*/ 97790 w 158327"/>
                <a:gd name="connsiteY16" fmla="*/ 22042 h 117969"/>
                <a:gd name="connsiteX17" fmla="*/ 94686 w 158327"/>
                <a:gd name="connsiteY17" fmla="*/ 19869 h 117969"/>
                <a:gd name="connsiteX18" fmla="*/ 92823 w 158327"/>
                <a:gd name="connsiteY18" fmla="*/ 14591 h 117969"/>
                <a:gd name="connsiteX19" fmla="*/ 78232 w 158327"/>
                <a:gd name="connsiteY19" fmla="*/ 19869 h 117969"/>
                <a:gd name="connsiteX20" fmla="*/ 67677 w 158327"/>
                <a:gd name="connsiteY20" fmla="*/ 27319 h 117969"/>
                <a:gd name="connsiteX21" fmla="*/ 56191 w 158327"/>
                <a:gd name="connsiteY21" fmla="*/ 36633 h 117969"/>
                <a:gd name="connsiteX22" fmla="*/ 53086 w 158327"/>
                <a:gd name="connsiteY22" fmla="*/ 29182 h 117969"/>
                <a:gd name="connsiteX23" fmla="*/ 49050 w 158327"/>
                <a:gd name="connsiteY23" fmla="*/ 26077 h 117969"/>
                <a:gd name="connsiteX24" fmla="*/ 45946 w 158327"/>
                <a:gd name="connsiteY24" fmla="*/ 19869 h 117969"/>
                <a:gd name="connsiteX25" fmla="*/ 39427 w 158327"/>
                <a:gd name="connsiteY25" fmla="*/ 14591 h 117969"/>
                <a:gd name="connsiteX26" fmla="*/ 24836 w 158327"/>
                <a:gd name="connsiteY26" fmla="*/ 18937 h 117969"/>
                <a:gd name="connsiteX27" fmla="*/ 16764 w 158327"/>
                <a:gd name="connsiteY27" fmla="*/ 22042 h 117969"/>
                <a:gd name="connsiteX28" fmla="*/ 9313 w 158327"/>
                <a:gd name="connsiteY28" fmla="*/ 29182 h 117969"/>
                <a:gd name="connsiteX29" fmla="*/ 0 w 158327"/>
                <a:gd name="connsiteY29" fmla="*/ 36633 h 117969"/>
                <a:gd name="connsiteX30" fmla="*/ 5278 w 158327"/>
                <a:gd name="connsiteY30" fmla="*/ 47188 h 117969"/>
                <a:gd name="connsiteX31" fmla="*/ 32286 w 158327"/>
                <a:gd name="connsiteY31" fmla="*/ 47188 h 117969"/>
                <a:gd name="connsiteX32" fmla="*/ 32286 w 158327"/>
                <a:gd name="connsiteY32" fmla="*/ 60847 h 117969"/>
                <a:gd name="connsiteX33" fmla="*/ 27009 w 158327"/>
                <a:gd name="connsiteY33" fmla="*/ 60847 h 117969"/>
                <a:gd name="connsiteX34" fmla="*/ 21731 w 158327"/>
                <a:gd name="connsiteY34" fmla="*/ 60847 h 117969"/>
                <a:gd name="connsiteX35" fmla="*/ 19868 w 158327"/>
                <a:gd name="connsiteY35" fmla="*/ 61779 h 117969"/>
                <a:gd name="connsiteX36" fmla="*/ 17695 w 158327"/>
                <a:gd name="connsiteY36" fmla="*/ 61779 h 117969"/>
                <a:gd name="connsiteX37" fmla="*/ 16764 w 158327"/>
                <a:gd name="connsiteY37" fmla="*/ 63952 h 117969"/>
                <a:gd name="connsiteX38" fmla="*/ 12418 w 158327"/>
                <a:gd name="connsiteY38" fmla="*/ 68298 h 117969"/>
                <a:gd name="connsiteX39" fmla="*/ 9313 w 158327"/>
                <a:gd name="connsiteY39" fmla="*/ 68298 h 117969"/>
                <a:gd name="connsiteX40" fmla="*/ 14591 w 158327"/>
                <a:gd name="connsiteY40" fmla="*/ 71403 h 117969"/>
                <a:gd name="connsiteX41" fmla="*/ 19868 w 158327"/>
                <a:gd name="connsiteY41" fmla="*/ 75438 h 117969"/>
                <a:gd name="connsiteX42" fmla="*/ 27009 w 158327"/>
                <a:gd name="connsiteY42" fmla="*/ 76680 h 117969"/>
                <a:gd name="connsiteX43" fmla="*/ 32286 w 158327"/>
                <a:gd name="connsiteY43" fmla="*/ 80716 h 117969"/>
                <a:gd name="connsiteX44" fmla="*/ 31355 w 158327"/>
                <a:gd name="connsiteY44" fmla="*/ 83820 h 117969"/>
                <a:gd name="connsiteX45" fmla="*/ 31355 w 158327"/>
                <a:gd name="connsiteY45" fmla="*/ 85993 h 117969"/>
                <a:gd name="connsiteX46" fmla="*/ 29182 w 158327"/>
                <a:gd name="connsiteY46" fmla="*/ 88167 h 117969"/>
                <a:gd name="connsiteX47" fmla="*/ 27009 w 158327"/>
                <a:gd name="connsiteY47" fmla="*/ 90340 h 117969"/>
                <a:gd name="connsiteX48" fmla="*/ 24836 w 158327"/>
                <a:gd name="connsiteY48" fmla="*/ 91271 h 117969"/>
                <a:gd name="connsiteX49" fmla="*/ 29182 w 158327"/>
                <a:gd name="connsiteY49" fmla="*/ 95307 h 117969"/>
                <a:gd name="connsiteX50" fmla="*/ 38495 w 158327"/>
                <a:gd name="connsiteY50" fmla="*/ 100584 h 117969"/>
                <a:gd name="connsiteX51" fmla="*/ 49050 w 158327"/>
                <a:gd name="connsiteY51" fmla="*/ 105862 h 117969"/>
                <a:gd name="connsiteX52" fmla="*/ 61468 w 158327"/>
                <a:gd name="connsiteY52" fmla="*/ 113313 h 117969"/>
                <a:gd name="connsiteX53" fmla="*/ 70782 w 158327"/>
                <a:gd name="connsiteY53" fmla="*/ 117659 h 117969"/>
                <a:gd name="connsiteX54" fmla="*/ 76059 w 158327"/>
                <a:gd name="connsiteY54" fmla="*/ 120763 h 117969"/>
                <a:gd name="connsiteX55" fmla="*/ 94686 w 158327"/>
                <a:gd name="connsiteY55" fmla="*/ 105862 h 117969"/>
                <a:gd name="connsiteX56" fmla="*/ 116728 w 158327"/>
                <a:gd name="connsiteY56" fmla="*/ 95307 h 117969"/>
                <a:gd name="connsiteX57" fmla="*/ 139701 w 158327"/>
                <a:gd name="connsiteY57" fmla="*/ 85993 h 117969"/>
                <a:gd name="connsiteX58" fmla="*/ 160501 w 158327"/>
                <a:gd name="connsiteY58" fmla="*/ 75438 h 117969"/>
                <a:gd name="connsiteX59" fmla="*/ 160501 w 158327"/>
                <a:gd name="connsiteY59" fmla="*/ 60847 h 117969"/>
                <a:gd name="connsiteX60" fmla="*/ 158327 w 158327"/>
                <a:gd name="connsiteY60" fmla="*/ 44083 h 11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58327" h="117969">
                  <a:moveTo>
                    <a:pt x="156154" y="29182"/>
                  </a:moveTo>
                  <a:lnTo>
                    <a:pt x="156154" y="23904"/>
                  </a:lnTo>
                  <a:lnTo>
                    <a:pt x="156154" y="16764"/>
                  </a:lnTo>
                  <a:lnTo>
                    <a:pt x="154292" y="12418"/>
                  </a:lnTo>
                  <a:lnTo>
                    <a:pt x="154292" y="9313"/>
                  </a:lnTo>
                  <a:lnTo>
                    <a:pt x="153050" y="7140"/>
                  </a:lnTo>
                  <a:lnTo>
                    <a:pt x="151187" y="4036"/>
                  </a:lnTo>
                  <a:lnTo>
                    <a:pt x="149014" y="0"/>
                  </a:lnTo>
                  <a:lnTo>
                    <a:pt x="134423" y="1863"/>
                  </a:lnTo>
                  <a:lnTo>
                    <a:pt x="126972" y="7140"/>
                  </a:lnTo>
                  <a:lnTo>
                    <a:pt x="119832" y="12418"/>
                  </a:lnTo>
                  <a:lnTo>
                    <a:pt x="114554" y="18937"/>
                  </a:lnTo>
                  <a:lnTo>
                    <a:pt x="105241" y="23904"/>
                  </a:lnTo>
                  <a:lnTo>
                    <a:pt x="102137" y="23904"/>
                  </a:lnTo>
                  <a:lnTo>
                    <a:pt x="99964" y="23904"/>
                  </a:lnTo>
                  <a:lnTo>
                    <a:pt x="97790" y="23904"/>
                  </a:lnTo>
                  <a:lnTo>
                    <a:pt x="97790" y="22042"/>
                  </a:lnTo>
                  <a:lnTo>
                    <a:pt x="94686" y="19869"/>
                  </a:lnTo>
                  <a:lnTo>
                    <a:pt x="92823" y="14591"/>
                  </a:lnTo>
                  <a:lnTo>
                    <a:pt x="78232" y="19869"/>
                  </a:lnTo>
                  <a:lnTo>
                    <a:pt x="67677" y="27319"/>
                  </a:lnTo>
                  <a:lnTo>
                    <a:pt x="56191" y="36633"/>
                  </a:lnTo>
                  <a:lnTo>
                    <a:pt x="53086" y="29182"/>
                  </a:lnTo>
                  <a:lnTo>
                    <a:pt x="49050" y="26077"/>
                  </a:lnTo>
                  <a:lnTo>
                    <a:pt x="45946" y="19869"/>
                  </a:lnTo>
                  <a:lnTo>
                    <a:pt x="39427" y="14591"/>
                  </a:lnTo>
                  <a:lnTo>
                    <a:pt x="24836" y="18937"/>
                  </a:lnTo>
                  <a:lnTo>
                    <a:pt x="16764" y="22042"/>
                  </a:lnTo>
                  <a:lnTo>
                    <a:pt x="9313" y="29182"/>
                  </a:lnTo>
                  <a:lnTo>
                    <a:pt x="0" y="36633"/>
                  </a:lnTo>
                  <a:lnTo>
                    <a:pt x="5278" y="47188"/>
                  </a:lnTo>
                  <a:lnTo>
                    <a:pt x="32286" y="47188"/>
                  </a:lnTo>
                  <a:lnTo>
                    <a:pt x="32286" y="60847"/>
                  </a:lnTo>
                  <a:lnTo>
                    <a:pt x="27009" y="60847"/>
                  </a:lnTo>
                  <a:lnTo>
                    <a:pt x="21731" y="60847"/>
                  </a:lnTo>
                  <a:lnTo>
                    <a:pt x="19868" y="61779"/>
                  </a:lnTo>
                  <a:lnTo>
                    <a:pt x="17695" y="61779"/>
                  </a:lnTo>
                  <a:lnTo>
                    <a:pt x="16764" y="63952"/>
                  </a:lnTo>
                  <a:lnTo>
                    <a:pt x="12418" y="68298"/>
                  </a:lnTo>
                  <a:lnTo>
                    <a:pt x="9313" y="68298"/>
                  </a:lnTo>
                  <a:lnTo>
                    <a:pt x="14591" y="71403"/>
                  </a:lnTo>
                  <a:lnTo>
                    <a:pt x="19868" y="75438"/>
                  </a:lnTo>
                  <a:lnTo>
                    <a:pt x="27009" y="76680"/>
                  </a:lnTo>
                  <a:lnTo>
                    <a:pt x="32286" y="80716"/>
                  </a:lnTo>
                  <a:lnTo>
                    <a:pt x="31355" y="83820"/>
                  </a:lnTo>
                  <a:lnTo>
                    <a:pt x="31355" y="85993"/>
                  </a:lnTo>
                  <a:lnTo>
                    <a:pt x="29182" y="88167"/>
                  </a:lnTo>
                  <a:lnTo>
                    <a:pt x="27009" y="90340"/>
                  </a:lnTo>
                  <a:lnTo>
                    <a:pt x="24836" y="91271"/>
                  </a:lnTo>
                  <a:lnTo>
                    <a:pt x="29182" y="95307"/>
                  </a:lnTo>
                  <a:lnTo>
                    <a:pt x="38495" y="100584"/>
                  </a:lnTo>
                  <a:lnTo>
                    <a:pt x="49050" y="105862"/>
                  </a:lnTo>
                  <a:lnTo>
                    <a:pt x="61468" y="113313"/>
                  </a:lnTo>
                  <a:lnTo>
                    <a:pt x="70782" y="117659"/>
                  </a:lnTo>
                  <a:lnTo>
                    <a:pt x="76059" y="120763"/>
                  </a:lnTo>
                  <a:lnTo>
                    <a:pt x="94686" y="105862"/>
                  </a:lnTo>
                  <a:lnTo>
                    <a:pt x="116728" y="95307"/>
                  </a:lnTo>
                  <a:lnTo>
                    <a:pt x="139701" y="85993"/>
                  </a:lnTo>
                  <a:lnTo>
                    <a:pt x="160501" y="75438"/>
                  </a:lnTo>
                  <a:lnTo>
                    <a:pt x="160501" y="60847"/>
                  </a:lnTo>
                  <a:lnTo>
                    <a:pt x="158327" y="44083"/>
                  </a:lnTo>
                  <a:close/>
                </a:path>
              </a:pathLst>
            </a:custGeom>
            <a:solidFill>
              <a:srgbClr val="D9D9D9"/>
            </a:solidFill>
            <a:ln w="3104" cap="flat">
              <a:noFill/>
              <a:prstDash val="solid"/>
              <a:miter/>
            </a:ln>
          </p:spPr>
          <p:txBody>
            <a:bodyPr rtlCol="0" anchor="ctr"/>
            <a:lstStyle/>
            <a:p>
              <a:endParaRPr lang="en-US"/>
            </a:p>
          </p:txBody>
        </p:sp>
      </p:gr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MARKETING</a:t>
            </a:r>
          </a:p>
        </p:txBody>
      </p:sp>
      <p:sp>
        <p:nvSpPr>
          <p:cNvPr id="280" name="Rectangle 279">
            <a:extLst>
              <a:ext uri="{FF2B5EF4-FFF2-40B4-BE49-F238E27FC236}">
                <a16:creationId xmlns:a16="http://schemas.microsoft.com/office/drawing/2014/main" id="{A9D5E200-4757-46D3-8975-74C976E0C44B}"/>
              </a:ext>
            </a:extLst>
          </p:cNvPr>
          <p:cNvSpPr/>
          <p:nvPr/>
        </p:nvSpPr>
        <p:spPr>
          <a:xfrm>
            <a:off x="2764373" y="3304740"/>
            <a:ext cx="972000" cy="97200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81" name="Right Arrow 8">
            <a:extLst>
              <a:ext uri="{FF2B5EF4-FFF2-40B4-BE49-F238E27FC236}">
                <a16:creationId xmlns:a16="http://schemas.microsoft.com/office/drawing/2014/main" id="{39E9D05D-87F0-4BAA-B414-8FF6D09FFA0A}"/>
              </a:ext>
            </a:extLst>
          </p:cNvPr>
          <p:cNvSpPr/>
          <p:nvPr/>
        </p:nvSpPr>
        <p:spPr>
          <a:xfrm>
            <a:off x="4002098" y="3562902"/>
            <a:ext cx="1368000" cy="484632"/>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82" name="Rectangle 281">
            <a:extLst>
              <a:ext uri="{FF2B5EF4-FFF2-40B4-BE49-F238E27FC236}">
                <a16:creationId xmlns:a16="http://schemas.microsoft.com/office/drawing/2014/main" id="{8C14BC45-3B11-41F4-87D9-51D34047FB8E}"/>
              </a:ext>
            </a:extLst>
          </p:cNvPr>
          <p:cNvSpPr/>
          <p:nvPr/>
        </p:nvSpPr>
        <p:spPr>
          <a:xfrm>
            <a:off x="5635823" y="3304740"/>
            <a:ext cx="972000" cy="9720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83" name="Right Arrow 10">
            <a:extLst>
              <a:ext uri="{FF2B5EF4-FFF2-40B4-BE49-F238E27FC236}">
                <a16:creationId xmlns:a16="http://schemas.microsoft.com/office/drawing/2014/main" id="{831242B6-3C09-48C4-BA4E-3073D947E9D3}"/>
              </a:ext>
            </a:extLst>
          </p:cNvPr>
          <p:cNvSpPr/>
          <p:nvPr/>
        </p:nvSpPr>
        <p:spPr>
          <a:xfrm>
            <a:off x="6873548" y="3562902"/>
            <a:ext cx="1368000" cy="484632"/>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85" name="TextBox 284">
            <a:extLst>
              <a:ext uri="{FF2B5EF4-FFF2-40B4-BE49-F238E27FC236}">
                <a16:creationId xmlns:a16="http://schemas.microsoft.com/office/drawing/2014/main" id="{049EF8A8-3A4F-4269-96FE-92D145318DA8}"/>
              </a:ext>
            </a:extLst>
          </p:cNvPr>
          <p:cNvSpPr txBox="1"/>
          <p:nvPr/>
        </p:nvSpPr>
        <p:spPr>
          <a:xfrm>
            <a:off x="2877674" y="3494557"/>
            <a:ext cx="745399" cy="584775"/>
          </a:xfrm>
          <a:prstGeom prst="rect">
            <a:avLst/>
          </a:prstGeom>
          <a:noFill/>
        </p:spPr>
        <p:txBody>
          <a:bodyPr wrap="square" rtlCol="0">
            <a:spAutoFit/>
          </a:bodyPr>
          <a:lstStyle/>
          <a:p>
            <a:pPr algn="ctr"/>
            <a:r>
              <a:rPr lang="en-US" altLang="ko-KR" sz="3200" b="1" dirty="0">
                <a:solidFill>
                  <a:schemeClr val="accent2"/>
                </a:solidFill>
                <a:cs typeface="Arial" pitchFamily="34" charset="0"/>
              </a:rPr>
              <a:t>01</a:t>
            </a:r>
            <a:endParaRPr lang="ko-KR" altLang="en-US" sz="3200" b="1" dirty="0">
              <a:solidFill>
                <a:schemeClr val="accent2"/>
              </a:solidFill>
              <a:cs typeface="Arial" pitchFamily="34" charset="0"/>
            </a:endParaRPr>
          </a:p>
        </p:txBody>
      </p:sp>
      <p:sp>
        <p:nvSpPr>
          <p:cNvPr id="286" name="TextBox 285">
            <a:extLst>
              <a:ext uri="{FF2B5EF4-FFF2-40B4-BE49-F238E27FC236}">
                <a16:creationId xmlns:a16="http://schemas.microsoft.com/office/drawing/2014/main" id="{699BF5CE-261E-4EC5-A37A-C35292117C87}"/>
              </a:ext>
            </a:extLst>
          </p:cNvPr>
          <p:cNvSpPr txBox="1"/>
          <p:nvPr/>
        </p:nvSpPr>
        <p:spPr>
          <a:xfrm>
            <a:off x="5749124" y="3494557"/>
            <a:ext cx="745399" cy="584775"/>
          </a:xfrm>
          <a:prstGeom prst="rect">
            <a:avLst/>
          </a:prstGeom>
          <a:noFill/>
        </p:spPr>
        <p:txBody>
          <a:bodyPr wrap="square" rtlCol="0">
            <a:spAutoFit/>
          </a:bodyPr>
          <a:lstStyle/>
          <a:p>
            <a:pPr algn="ctr"/>
            <a:r>
              <a:rPr lang="en-US" altLang="ko-KR" sz="3200" b="1" dirty="0">
                <a:solidFill>
                  <a:schemeClr val="accent1"/>
                </a:solidFill>
                <a:cs typeface="Arial" pitchFamily="34" charset="0"/>
              </a:rPr>
              <a:t>02</a:t>
            </a:r>
            <a:endParaRPr lang="ko-KR" altLang="en-US" sz="3200" b="1" dirty="0">
              <a:solidFill>
                <a:schemeClr val="accent1"/>
              </a:solidFill>
              <a:cs typeface="Arial" pitchFamily="34" charset="0"/>
            </a:endParaRPr>
          </a:p>
        </p:txBody>
      </p:sp>
      <p:sp>
        <p:nvSpPr>
          <p:cNvPr id="289" name="TextBox 288">
            <a:extLst>
              <a:ext uri="{FF2B5EF4-FFF2-40B4-BE49-F238E27FC236}">
                <a16:creationId xmlns:a16="http://schemas.microsoft.com/office/drawing/2014/main" id="{54802764-4D0D-4AD3-BD20-901E71CCAF41}"/>
              </a:ext>
            </a:extLst>
          </p:cNvPr>
          <p:cNvSpPr txBox="1"/>
          <p:nvPr/>
        </p:nvSpPr>
        <p:spPr>
          <a:xfrm>
            <a:off x="2139272" y="4690071"/>
            <a:ext cx="2222200" cy="553998"/>
          </a:xfrm>
          <a:prstGeom prst="rect">
            <a:avLst/>
          </a:prstGeom>
          <a:noFill/>
        </p:spPr>
        <p:txBody>
          <a:bodyPr wrap="square" rtlCol="0">
            <a:spAutoFit/>
          </a:bodyPr>
          <a:lstStyle/>
          <a:p>
            <a:pPr algn="ctr"/>
            <a:r>
              <a:rPr lang="vi-VN" altLang="ko-KR" sz="1500" b="1" dirty="0">
                <a:solidFill>
                  <a:schemeClr val="tx1">
                    <a:lumMod val="75000"/>
                    <a:lumOff val="25000"/>
                  </a:schemeClr>
                </a:solidFill>
                <a:cs typeface="Arial" pitchFamily="34" charset="0"/>
              </a:rPr>
              <a:t>Chiến lược tiếp thị: quảng cáo trực tuyến</a:t>
            </a:r>
          </a:p>
        </p:txBody>
      </p:sp>
      <p:sp>
        <p:nvSpPr>
          <p:cNvPr id="292" name="TextBox 291">
            <a:extLst>
              <a:ext uri="{FF2B5EF4-FFF2-40B4-BE49-F238E27FC236}">
                <a16:creationId xmlns:a16="http://schemas.microsoft.com/office/drawing/2014/main" id="{DE406B31-DC2D-4B2B-93FF-00CF8891F290}"/>
              </a:ext>
            </a:extLst>
          </p:cNvPr>
          <p:cNvSpPr txBox="1"/>
          <p:nvPr/>
        </p:nvSpPr>
        <p:spPr>
          <a:xfrm>
            <a:off x="5010723" y="4690071"/>
            <a:ext cx="2222200" cy="1015663"/>
          </a:xfrm>
          <a:prstGeom prst="rect">
            <a:avLst/>
          </a:prstGeom>
          <a:noFill/>
        </p:spPr>
        <p:txBody>
          <a:bodyPr wrap="square" rtlCol="0">
            <a:spAutoFit/>
          </a:bodyPr>
          <a:lstStyle/>
          <a:p>
            <a:pPr algn="ctr"/>
            <a:r>
              <a:rPr lang="vi-VN" altLang="ko-KR" sz="1500" b="1" dirty="0">
                <a:solidFill>
                  <a:schemeClr val="tx1">
                    <a:lumMod val="75000"/>
                    <a:lumOff val="25000"/>
                  </a:schemeClr>
                </a:solidFill>
                <a:cs typeface="Arial" pitchFamily="34" charset="0"/>
              </a:rPr>
              <a:t>Hỗ trợ khách hàng: luôn sẵn sàng để giải quyết các vấn đề của người dùng.</a:t>
            </a:r>
          </a:p>
        </p:txBody>
      </p:sp>
      <p:sp>
        <p:nvSpPr>
          <p:cNvPr id="297" name="Rectangle 296">
            <a:extLst>
              <a:ext uri="{FF2B5EF4-FFF2-40B4-BE49-F238E27FC236}">
                <a16:creationId xmlns:a16="http://schemas.microsoft.com/office/drawing/2014/main" id="{CFB0044C-71B8-427C-855F-0827A4CC6CBD}"/>
              </a:ext>
            </a:extLst>
          </p:cNvPr>
          <p:cNvSpPr/>
          <p:nvPr/>
        </p:nvSpPr>
        <p:spPr>
          <a:xfrm>
            <a:off x="8507273" y="3304740"/>
            <a:ext cx="972000" cy="972000"/>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99" name="TextBox 298">
            <a:extLst>
              <a:ext uri="{FF2B5EF4-FFF2-40B4-BE49-F238E27FC236}">
                <a16:creationId xmlns:a16="http://schemas.microsoft.com/office/drawing/2014/main" id="{4CC7D3DD-0CE2-4317-9F65-4D26A54D51AC}"/>
              </a:ext>
            </a:extLst>
          </p:cNvPr>
          <p:cNvSpPr txBox="1"/>
          <p:nvPr/>
        </p:nvSpPr>
        <p:spPr>
          <a:xfrm>
            <a:off x="8620574" y="3494557"/>
            <a:ext cx="745399" cy="584775"/>
          </a:xfrm>
          <a:prstGeom prst="rect">
            <a:avLst/>
          </a:prstGeom>
          <a:noFill/>
        </p:spPr>
        <p:txBody>
          <a:bodyPr wrap="square" rtlCol="0">
            <a:spAutoFit/>
          </a:bodyPr>
          <a:lstStyle/>
          <a:p>
            <a:pPr algn="ctr"/>
            <a:r>
              <a:rPr lang="en-US" altLang="ko-KR" sz="3200" b="1" dirty="0">
                <a:solidFill>
                  <a:schemeClr val="accent3"/>
                </a:solidFill>
                <a:cs typeface="Arial" pitchFamily="34" charset="0"/>
              </a:rPr>
              <a:t>03</a:t>
            </a:r>
            <a:endParaRPr lang="ko-KR" altLang="en-US" sz="3200" b="1" dirty="0">
              <a:solidFill>
                <a:schemeClr val="accent3"/>
              </a:solidFill>
              <a:cs typeface="Arial" pitchFamily="34" charset="0"/>
            </a:endParaRPr>
          </a:p>
        </p:txBody>
      </p:sp>
      <p:sp>
        <p:nvSpPr>
          <p:cNvPr id="301" name="TextBox 300">
            <a:extLst>
              <a:ext uri="{FF2B5EF4-FFF2-40B4-BE49-F238E27FC236}">
                <a16:creationId xmlns:a16="http://schemas.microsoft.com/office/drawing/2014/main" id="{4D6E36AF-B87D-4EA1-9542-A8A01D29EAD3}"/>
              </a:ext>
            </a:extLst>
          </p:cNvPr>
          <p:cNvSpPr txBox="1"/>
          <p:nvPr/>
        </p:nvSpPr>
        <p:spPr>
          <a:xfrm>
            <a:off x="7882174" y="4690071"/>
            <a:ext cx="2333868" cy="1015663"/>
          </a:xfrm>
          <a:prstGeom prst="rect">
            <a:avLst/>
          </a:prstGeom>
          <a:noFill/>
        </p:spPr>
        <p:txBody>
          <a:bodyPr wrap="square" rtlCol="0">
            <a:spAutoFit/>
          </a:bodyPr>
          <a:lstStyle/>
          <a:p>
            <a:pPr algn="ctr"/>
            <a:r>
              <a:rPr lang="vi-VN" altLang="ko-KR" sz="1500" b="1" dirty="0">
                <a:solidFill>
                  <a:schemeClr val="tx1">
                    <a:lumMod val="75000"/>
                    <a:lumOff val="25000"/>
                  </a:schemeClr>
                </a:solidFill>
                <a:cs typeface="Arial" pitchFamily="34" charset="0"/>
              </a:rPr>
              <a:t>Theo dõi hiệu suất: đánh giá hiệu suất tiếp thị và điều chỉnh chiến lược khi cần thiết.</a:t>
            </a:r>
          </a:p>
        </p:txBody>
      </p:sp>
    </p:spTree>
    <p:extLst>
      <p:ext uri="{BB962C8B-B14F-4D97-AF65-F5344CB8AC3E}">
        <p14:creationId xmlns:p14="http://schemas.microsoft.com/office/powerpoint/2010/main" val="1193403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NGUỒN THU PHÍ CHÍNH</a:t>
            </a:r>
          </a:p>
        </p:txBody>
      </p:sp>
      <p:sp>
        <p:nvSpPr>
          <p:cNvPr id="7" name="Rounded Rectangle 10">
            <a:extLst>
              <a:ext uri="{FF2B5EF4-FFF2-40B4-BE49-F238E27FC236}">
                <a16:creationId xmlns:a16="http://schemas.microsoft.com/office/drawing/2014/main" id="{2B3F11B8-82E0-4F43-A6CD-87CF851DF0A9}"/>
              </a:ext>
            </a:extLst>
          </p:cNvPr>
          <p:cNvSpPr/>
          <p:nvPr/>
        </p:nvSpPr>
        <p:spPr>
          <a:xfrm>
            <a:off x="2399587" y="2451797"/>
            <a:ext cx="2074135" cy="2272130"/>
          </a:xfrm>
          <a:prstGeom prst="rect">
            <a:avLst/>
          </a:prstGeom>
          <a:solidFill>
            <a:schemeClr val="accent1"/>
          </a:solidFill>
          <a:ln w="666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 name="TextBox 10">
            <a:extLst>
              <a:ext uri="{FF2B5EF4-FFF2-40B4-BE49-F238E27FC236}">
                <a16:creationId xmlns:a16="http://schemas.microsoft.com/office/drawing/2014/main" id="{B8A99998-483A-4E79-A8F7-D493DEC95371}"/>
              </a:ext>
            </a:extLst>
          </p:cNvPr>
          <p:cNvSpPr txBox="1"/>
          <p:nvPr/>
        </p:nvSpPr>
        <p:spPr>
          <a:xfrm>
            <a:off x="2590727" y="2866726"/>
            <a:ext cx="1666411" cy="1631216"/>
          </a:xfrm>
          <a:prstGeom prst="rect">
            <a:avLst/>
          </a:prstGeom>
          <a:noFill/>
        </p:spPr>
        <p:txBody>
          <a:bodyPr wrap="square" rtlCol="0">
            <a:spAutoFit/>
          </a:bodyPr>
          <a:lstStyle/>
          <a:p>
            <a:pPr algn="ctr"/>
            <a:r>
              <a:rPr lang="vi-VN" altLang="ko-KR" sz="2200" b="1" dirty="0">
                <a:solidFill>
                  <a:schemeClr val="bg1"/>
                </a:solidFill>
                <a:ea typeface="FZShuTi" pitchFamily="2" charset="-122"/>
                <a:cs typeface="Arial" pitchFamily="34" charset="0"/>
              </a:rPr>
              <a:t>Thu phí kết nối từ học viên và gia sư</a:t>
            </a:r>
          </a:p>
          <a:p>
            <a:pPr algn="ctr"/>
            <a:endParaRPr lang="ko-KR" altLang="en-US" sz="1200" b="1" dirty="0">
              <a:solidFill>
                <a:schemeClr val="bg1"/>
              </a:solidFill>
              <a:cs typeface="Arial" pitchFamily="34" charset="0"/>
            </a:endParaRPr>
          </a:p>
        </p:txBody>
      </p:sp>
      <p:sp>
        <p:nvSpPr>
          <p:cNvPr id="16" name="Rounded Rectangle 105">
            <a:extLst>
              <a:ext uri="{FF2B5EF4-FFF2-40B4-BE49-F238E27FC236}">
                <a16:creationId xmlns:a16="http://schemas.microsoft.com/office/drawing/2014/main" id="{8E9A9252-018E-443A-B3EE-24FEA53B608C}"/>
              </a:ext>
            </a:extLst>
          </p:cNvPr>
          <p:cNvSpPr/>
          <p:nvPr/>
        </p:nvSpPr>
        <p:spPr>
          <a:xfrm>
            <a:off x="5185118" y="2451797"/>
            <a:ext cx="2074135" cy="2272130"/>
          </a:xfrm>
          <a:prstGeom prst="rect">
            <a:avLst/>
          </a:prstGeom>
          <a:solidFill>
            <a:schemeClr val="accent2"/>
          </a:solidFill>
          <a:ln w="666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0" name="TextBox 19">
            <a:extLst>
              <a:ext uri="{FF2B5EF4-FFF2-40B4-BE49-F238E27FC236}">
                <a16:creationId xmlns:a16="http://schemas.microsoft.com/office/drawing/2014/main" id="{830166D4-C63D-4FF2-A2F4-51E2470E425A}"/>
              </a:ext>
            </a:extLst>
          </p:cNvPr>
          <p:cNvSpPr txBox="1"/>
          <p:nvPr/>
        </p:nvSpPr>
        <p:spPr>
          <a:xfrm>
            <a:off x="5388979" y="3101688"/>
            <a:ext cx="1666411" cy="769441"/>
          </a:xfrm>
          <a:prstGeom prst="rect">
            <a:avLst/>
          </a:prstGeom>
          <a:noFill/>
        </p:spPr>
        <p:txBody>
          <a:bodyPr wrap="square" rtlCol="0">
            <a:spAutoFit/>
          </a:bodyPr>
          <a:lstStyle/>
          <a:p>
            <a:pPr algn="ctr"/>
            <a:r>
              <a:rPr lang="en-US" altLang="ko-KR" sz="2200" b="1" dirty="0">
                <a:solidFill>
                  <a:schemeClr val="bg1"/>
                </a:solidFill>
                <a:ea typeface="FZShuTi" pitchFamily="2" charset="-122"/>
                <a:cs typeface="Arial" pitchFamily="34" charset="0"/>
              </a:rPr>
              <a:t>Thu </a:t>
            </a:r>
            <a:r>
              <a:rPr lang="en-US" altLang="ko-KR" sz="2200" b="1" dirty="0" err="1">
                <a:solidFill>
                  <a:schemeClr val="bg1"/>
                </a:solidFill>
                <a:ea typeface="FZShuTi" pitchFamily="2" charset="-122"/>
                <a:cs typeface="Arial" pitchFamily="34" charset="0"/>
              </a:rPr>
              <a:t>phí</a:t>
            </a:r>
            <a:r>
              <a:rPr lang="en-US" altLang="ko-KR" sz="2200" b="1" dirty="0">
                <a:solidFill>
                  <a:schemeClr val="bg1"/>
                </a:solidFill>
                <a:ea typeface="FZShuTi" pitchFamily="2" charset="-122"/>
                <a:cs typeface="Arial" pitchFamily="34" charset="0"/>
              </a:rPr>
              <a:t> </a:t>
            </a:r>
            <a:r>
              <a:rPr lang="en-US" altLang="ko-KR" sz="2200" b="1" dirty="0" err="1">
                <a:solidFill>
                  <a:schemeClr val="bg1"/>
                </a:solidFill>
                <a:ea typeface="FZShuTi" pitchFamily="2" charset="-122"/>
                <a:cs typeface="Arial" pitchFamily="34" charset="0"/>
              </a:rPr>
              <a:t>quảng</a:t>
            </a:r>
            <a:r>
              <a:rPr lang="en-US" altLang="ko-KR" sz="2200" b="1" dirty="0">
                <a:solidFill>
                  <a:schemeClr val="bg1"/>
                </a:solidFill>
                <a:ea typeface="FZShuTi" pitchFamily="2" charset="-122"/>
                <a:cs typeface="Arial" pitchFamily="34" charset="0"/>
              </a:rPr>
              <a:t> </a:t>
            </a:r>
            <a:r>
              <a:rPr lang="en-US" altLang="ko-KR" sz="2200" b="1" dirty="0" err="1">
                <a:solidFill>
                  <a:schemeClr val="bg1"/>
                </a:solidFill>
                <a:ea typeface="FZShuTi" pitchFamily="2" charset="-122"/>
                <a:cs typeface="Arial" pitchFamily="34" charset="0"/>
              </a:rPr>
              <a:t>cáo</a:t>
            </a:r>
            <a:r>
              <a:rPr lang="en-US" altLang="ko-KR" sz="2200" b="1" dirty="0">
                <a:solidFill>
                  <a:schemeClr val="bg1"/>
                </a:solidFill>
                <a:ea typeface="FZShuTi" pitchFamily="2" charset="-122"/>
                <a:cs typeface="Arial" pitchFamily="34" charset="0"/>
              </a:rPr>
              <a:t> </a:t>
            </a:r>
          </a:p>
        </p:txBody>
      </p:sp>
      <p:sp>
        <p:nvSpPr>
          <p:cNvPr id="25" name="Rounded Rectangle 142">
            <a:extLst>
              <a:ext uri="{FF2B5EF4-FFF2-40B4-BE49-F238E27FC236}">
                <a16:creationId xmlns:a16="http://schemas.microsoft.com/office/drawing/2014/main" id="{4D5E9D74-F957-457F-BF4E-F2FFDC331E91}"/>
              </a:ext>
            </a:extLst>
          </p:cNvPr>
          <p:cNvSpPr/>
          <p:nvPr/>
        </p:nvSpPr>
        <p:spPr>
          <a:xfrm>
            <a:off x="7970649" y="2451795"/>
            <a:ext cx="2074135" cy="2272130"/>
          </a:xfrm>
          <a:prstGeom prst="rect">
            <a:avLst/>
          </a:prstGeom>
          <a:solidFill>
            <a:schemeClr val="accent3"/>
          </a:solidFill>
          <a:ln w="666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9" name="TextBox 28">
            <a:extLst>
              <a:ext uri="{FF2B5EF4-FFF2-40B4-BE49-F238E27FC236}">
                <a16:creationId xmlns:a16="http://schemas.microsoft.com/office/drawing/2014/main" id="{2152CD6F-E190-41F0-B83B-FC65E1233910}"/>
              </a:ext>
            </a:extLst>
          </p:cNvPr>
          <p:cNvSpPr txBox="1"/>
          <p:nvPr/>
        </p:nvSpPr>
        <p:spPr>
          <a:xfrm>
            <a:off x="8174510" y="3033862"/>
            <a:ext cx="1666411" cy="1107996"/>
          </a:xfrm>
          <a:prstGeom prst="rect">
            <a:avLst/>
          </a:prstGeom>
          <a:noFill/>
        </p:spPr>
        <p:txBody>
          <a:bodyPr wrap="square" rtlCol="0">
            <a:spAutoFit/>
          </a:bodyPr>
          <a:lstStyle/>
          <a:p>
            <a:pPr algn="ctr"/>
            <a:r>
              <a:rPr lang="en-US" altLang="ko-KR" sz="2200" b="1" dirty="0">
                <a:solidFill>
                  <a:schemeClr val="bg1"/>
                </a:solidFill>
                <a:ea typeface="FZShuTi" pitchFamily="2" charset="-122"/>
                <a:cs typeface="Arial" pitchFamily="34" charset="0"/>
              </a:rPr>
              <a:t>Thu </a:t>
            </a:r>
            <a:r>
              <a:rPr lang="en-US" altLang="ko-KR" sz="2200" b="1" dirty="0" err="1">
                <a:solidFill>
                  <a:schemeClr val="bg1"/>
                </a:solidFill>
                <a:ea typeface="FZShuTi" pitchFamily="2" charset="-122"/>
                <a:cs typeface="Arial" pitchFamily="34" charset="0"/>
              </a:rPr>
              <a:t>phí</a:t>
            </a:r>
            <a:r>
              <a:rPr lang="en-US" altLang="ko-KR" sz="2200" b="1" dirty="0">
                <a:solidFill>
                  <a:schemeClr val="bg1"/>
                </a:solidFill>
                <a:ea typeface="FZShuTi" pitchFamily="2" charset="-122"/>
                <a:cs typeface="Arial" pitchFamily="34" charset="0"/>
              </a:rPr>
              <a:t> </a:t>
            </a:r>
            <a:r>
              <a:rPr lang="en-US" altLang="ko-KR" sz="2200" b="1" dirty="0" err="1">
                <a:solidFill>
                  <a:schemeClr val="bg1"/>
                </a:solidFill>
                <a:ea typeface="FZShuTi" pitchFamily="2" charset="-122"/>
                <a:cs typeface="Arial" pitchFamily="34" charset="0"/>
              </a:rPr>
              <a:t>duy</a:t>
            </a:r>
            <a:r>
              <a:rPr lang="en-US" altLang="ko-KR" sz="2200" b="1" dirty="0">
                <a:solidFill>
                  <a:schemeClr val="bg1"/>
                </a:solidFill>
                <a:ea typeface="FZShuTi" pitchFamily="2" charset="-122"/>
                <a:cs typeface="Arial" pitchFamily="34" charset="0"/>
              </a:rPr>
              <a:t> </a:t>
            </a:r>
            <a:r>
              <a:rPr lang="en-US" altLang="ko-KR" sz="2200" b="1" dirty="0" err="1">
                <a:solidFill>
                  <a:schemeClr val="bg1"/>
                </a:solidFill>
                <a:ea typeface="FZShuTi" pitchFamily="2" charset="-122"/>
                <a:cs typeface="Arial" pitchFamily="34" charset="0"/>
              </a:rPr>
              <a:t>trì</a:t>
            </a:r>
            <a:r>
              <a:rPr lang="en-US" altLang="ko-KR" sz="2200" b="1" dirty="0">
                <a:solidFill>
                  <a:schemeClr val="bg1"/>
                </a:solidFill>
                <a:ea typeface="FZShuTi" pitchFamily="2" charset="-122"/>
                <a:cs typeface="Arial" pitchFamily="34" charset="0"/>
              </a:rPr>
              <a:t> </a:t>
            </a:r>
            <a:r>
              <a:rPr lang="en-US" altLang="ko-KR" sz="2200" b="1" dirty="0" err="1">
                <a:solidFill>
                  <a:schemeClr val="bg1"/>
                </a:solidFill>
                <a:ea typeface="FZShuTi" pitchFamily="2" charset="-122"/>
                <a:cs typeface="Arial" pitchFamily="34" charset="0"/>
              </a:rPr>
              <a:t>giảng</a:t>
            </a:r>
            <a:r>
              <a:rPr lang="en-US" altLang="ko-KR" sz="2200" b="1" dirty="0">
                <a:solidFill>
                  <a:schemeClr val="bg1"/>
                </a:solidFill>
                <a:ea typeface="FZShuTi" pitchFamily="2" charset="-122"/>
                <a:cs typeface="Arial" pitchFamily="34" charset="0"/>
              </a:rPr>
              <a:t> </a:t>
            </a:r>
            <a:r>
              <a:rPr lang="en-US" altLang="ko-KR" sz="2200" b="1" dirty="0" err="1">
                <a:solidFill>
                  <a:schemeClr val="bg1"/>
                </a:solidFill>
                <a:ea typeface="FZShuTi" pitchFamily="2" charset="-122"/>
                <a:cs typeface="Arial" pitchFamily="34" charset="0"/>
              </a:rPr>
              <a:t>dạy</a:t>
            </a:r>
            <a:endParaRPr lang="en-US" altLang="ko-KR" sz="2200" b="1" dirty="0">
              <a:solidFill>
                <a:schemeClr val="bg1"/>
              </a:solidFill>
              <a:ea typeface="FZShuTi" pitchFamily="2" charset="-122"/>
              <a:cs typeface="Arial" pitchFamily="34" charset="0"/>
            </a:endParaRPr>
          </a:p>
        </p:txBody>
      </p:sp>
    </p:spTree>
    <p:extLst>
      <p:ext uri="{BB962C8B-B14F-4D97-AF65-F5344CB8AC3E}">
        <p14:creationId xmlns:p14="http://schemas.microsoft.com/office/powerpoint/2010/main" val="3940008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309405" y="147780"/>
            <a:ext cx="11573197" cy="724247"/>
          </a:xfrm>
        </p:spPr>
        <p:txBody>
          <a:bodyPr/>
          <a:lstStyle/>
          <a:p>
            <a:r>
              <a:rPr lang="vi-VN" sz="4200" b="1" dirty="0"/>
              <a:t>CHIẾN LƯỢC MARKETING</a:t>
            </a:r>
          </a:p>
        </p:txBody>
      </p:sp>
      <p:sp>
        <p:nvSpPr>
          <p:cNvPr id="4" name="Freeform 4">
            <a:extLst>
              <a:ext uri="{FF2B5EF4-FFF2-40B4-BE49-F238E27FC236}">
                <a16:creationId xmlns:a16="http://schemas.microsoft.com/office/drawing/2014/main" id="{CDA11D80-4858-4691-8F9C-7DD08FA1D9D6}"/>
              </a:ext>
            </a:extLst>
          </p:cNvPr>
          <p:cNvSpPr>
            <a:spLocks noChangeAspect="1"/>
          </p:cNvSpPr>
          <p:nvPr/>
        </p:nvSpPr>
        <p:spPr>
          <a:xfrm flipH="1">
            <a:off x="6192069" y="1673564"/>
            <a:ext cx="3762419" cy="2027127"/>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solidFill>
                <a:schemeClr val="tx1"/>
              </a:solidFill>
            </a:endParaRPr>
          </a:p>
        </p:txBody>
      </p:sp>
      <p:sp>
        <p:nvSpPr>
          <p:cNvPr id="5" name="Freeform 7">
            <a:extLst>
              <a:ext uri="{FF2B5EF4-FFF2-40B4-BE49-F238E27FC236}">
                <a16:creationId xmlns:a16="http://schemas.microsoft.com/office/drawing/2014/main" id="{4AEBF642-66E6-4D21-BB30-6EF495DACB22}"/>
              </a:ext>
            </a:extLst>
          </p:cNvPr>
          <p:cNvSpPr>
            <a:spLocks noChangeAspect="1"/>
          </p:cNvSpPr>
          <p:nvPr/>
        </p:nvSpPr>
        <p:spPr>
          <a:xfrm flipH="1">
            <a:off x="7191233" y="2226302"/>
            <a:ext cx="2232248" cy="1202698"/>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6" name="Freeform 2">
            <a:extLst>
              <a:ext uri="{FF2B5EF4-FFF2-40B4-BE49-F238E27FC236}">
                <a16:creationId xmlns:a16="http://schemas.microsoft.com/office/drawing/2014/main" id="{9A25FCA8-2AA7-4A71-BE39-3D0F28DD2828}"/>
              </a:ext>
            </a:extLst>
          </p:cNvPr>
          <p:cNvSpPr>
            <a:spLocks noChangeAspect="1"/>
          </p:cNvSpPr>
          <p:nvPr/>
        </p:nvSpPr>
        <p:spPr>
          <a:xfrm flipH="1">
            <a:off x="9789203" y="1312913"/>
            <a:ext cx="2232248" cy="1202698"/>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7" name="Freeform 3">
            <a:extLst>
              <a:ext uri="{FF2B5EF4-FFF2-40B4-BE49-F238E27FC236}">
                <a16:creationId xmlns:a16="http://schemas.microsoft.com/office/drawing/2014/main" id="{ED9C3275-32A2-421D-A644-B96D44D4B176}"/>
              </a:ext>
            </a:extLst>
          </p:cNvPr>
          <p:cNvSpPr/>
          <p:nvPr/>
        </p:nvSpPr>
        <p:spPr>
          <a:xfrm>
            <a:off x="7482714" y="4019380"/>
            <a:ext cx="1400546" cy="853194"/>
          </a:xfrm>
          <a:custGeom>
            <a:avLst/>
            <a:gdLst>
              <a:gd name="connsiteX0" fmla="*/ 590550 w 2305050"/>
              <a:gd name="connsiteY0" fmla="*/ 1571625 h 1571625"/>
              <a:gd name="connsiteX1" fmla="*/ 1952625 w 2305050"/>
              <a:gd name="connsiteY1" fmla="*/ 1504950 h 1571625"/>
              <a:gd name="connsiteX2" fmla="*/ 2305050 w 2305050"/>
              <a:gd name="connsiteY2" fmla="*/ 876300 h 1571625"/>
              <a:gd name="connsiteX3" fmla="*/ 1762125 w 2305050"/>
              <a:gd name="connsiteY3" fmla="*/ 885825 h 1571625"/>
              <a:gd name="connsiteX4" fmla="*/ 2047875 w 2305050"/>
              <a:gd name="connsiteY4" fmla="*/ 409575 h 1571625"/>
              <a:gd name="connsiteX5" fmla="*/ 1581150 w 2305050"/>
              <a:gd name="connsiteY5" fmla="*/ 390525 h 1571625"/>
              <a:gd name="connsiteX6" fmla="*/ 1495425 w 2305050"/>
              <a:gd name="connsiteY6" fmla="*/ 1019175 h 1571625"/>
              <a:gd name="connsiteX7" fmla="*/ 1190625 w 2305050"/>
              <a:gd name="connsiteY7" fmla="*/ 0 h 1571625"/>
              <a:gd name="connsiteX8" fmla="*/ 542925 w 2305050"/>
              <a:gd name="connsiteY8" fmla="*/ 352425 h 1571625"/>
              <a:gd name="connsiteX9" fmla="*/ 1028700 w 2305050"/>
              <a:gd name="connsiteY9" fmla="*/ 923925 h 1571625"/>
              <a:gd name="connsiteX10" fmla="*/ 0 w 2305050"/>
              <a:gd name="connsiteY10" fmla="*/ 695325 h 1571625"/>
              <a:gd name="connsiteX11" fmla="*/ 590550 w 2305050"/>
              <a:gd name="connsiteY11" fmla="*/ 1571625 h 1571625"/>
              <a:gd name="connsiteX0" fmla="*/ 590550 w 2305050"/>
              <a:gd name="connsiteY0" fmla="*/ 1571625 h 1571625"/>
              <a:gd name="connsiteX1" fmla="*/ 1952625 w 2305050"/>
              <a:gd name="connsiteY1" fmla="*/ 1504950 h 1571625"/>
              <a:gd name="connsiteX2" fmla="*/ 2305050 w 2305050"/>
              <a:gd name="connsiteY2" fmla="*/ 876300 h 1571625"/>
              <a:gd name="connsiteX3" fmla="*/ 1762125 w 2305050"/>
              <a:gd name="connsiteY3" fmla="*/ 885825 h 1571625"/>
              <a:gd name="connsiteX4" fmla="*/ 2047875 w 2305050"/>
              <a:gd name="connsiteY4" fmla="*/ 409575 h 1571625"/>
              <a:gd name="connsiteX5" fmla="*/ 1581150 w 2305050"/>
              <a:gd name="connsiteY5" fmla="*/ 390525 h 1571625"/>
              <a:gd name="connsiteX6" fmla="*/ 1495425 w 2305050"/>
              <a:gd name="connsiteY6" fmla="*/ 1019175 h 1571625"/>
              <a:gd name="connsiteX7" fmla="*/ 1190625 w 2305050"/>
              <a:gd name="connsiteY7" fmla="*/ 0 h 1571625"/>
              <a:gd name="connsiteX8" fmla="*/ 542925 w 2305050"/>
              <a:gd name="connsiteY8" fmla="*/ 378853 h 1571625"/>
              <a:gd name="connsiteX9" fmla="*/ 1028700 w 2305050"/>
              <a:gd name="connsiteY9" fmla="*/ 923925 h 1571625"/>
              <a:gd name="connsiteX10" fmla="*/ 0 w 2305050"/>
              <a:gd name="connsiteY10" fmla="*/ 695325 h 1571625"/>
              <a:gd name="connsiteX11" fmla="*/ 590550 w 2305050"/>
              <a:gd name="connsiteY11" fmla="*/ 1571625 h 1571625"/>
              <a:gd name="connsiteX0" fmla="*/ 590550 w 2305050"/>
              <a:gd name="connsiteY0" fmla="*/ 1571625 h 1571625"/>
              <a:gd name="connsiteX1" fmla="*/ 1952625 w 2305050"/>
              <a:gd name="connsiteY1" fmla="*/ 1504950 h 1571625"/>
              <a:gd name="connsiteX2" fmla="*/ 2305050 w 2305050"/>
              <a:gd name="connsiteY2" fmla="*/ 876300 h 1571625"/>
              <a:gd name="connsiteX3" fmla="*/ 1762125 w 2305050"/>
              <a:gd name="connsiteY3" fmla="*/ 885825 h 1571625"/>
              <a:gd name="connsiteX4" fmla="*/ 2047875 w 2305050"/>
              <a:gd name="connsiteY4" fmla="*/ 409575 h 1571625"/>
              <a:gd name="connsiteX5" fmla="*/ 1581150 w 2305050"/>
              <a:gd name="connsiteY5" fmla="*/ 390525 h 1571625"/>
              <a:gd name="connsiteX6" fmla="*/ 1495425 w 2305050"/>
              <a:gd name="connsiteY6" fmla="*/ 1019175 h 1571625"/>
              <a:gd name="connsiteX7" fmla="*/ 1190625 w 2305050"/>
              <a:gd name="connsiteY7" fmla="*/ 0 h 1571625"/>
              <a:gd name="connsiteX8" fmla="*/ 542925 w 2305050"/>
              <a:gd name="connsiteY8" fmla="*/ 378853 h 1571625"/>
              <a:gd name="connsiteX9" fmla="*/ 1028700 w 2305050"/>
              <a:gd name="connsiteY9" fmla="*/ 923925 h 1571625"/>
              <a:gd name="connsiteX10" fmla="*/ 0 w 2305050"/>
              <a:gd name="connsiteY10" fmla="*/ 695325 h 1571625"/>
              <a:gd name="connsiteX11" fmla="*/ 590550 w 2305050"/>
              <a:gd name="connsiteY11" fmla="*/ 1571625 h 1571625"/>
              <a:gd name="connsiteX0" fmla="*/ 590550 w 2305050"/>
              <a:gd name="connsiteY0" fmla="*/ 1539911 h 1539911"/>
              <a:gd name="connsiteX1" fmla="*/ 1952625 w 2305050"/>
              <a:gd name="connsiteY1" fmla="*/ 1473236 h 1539911"/>
              <a:gd name="connsiteX2" fmla="*/ 2305050 w 2305050"/>
              <a:gd name="connsiteY2" fmla="*/ 844586 h 1539911"/>
              <a:gd name="connsiteX3" fmla="*/ 1762125 w 2305050"/>
              <a:gd name="connsiteY3" fmla="*/ 854111 h 1539911"/>
              <a:gd name="connsiteX4" fmla="*/ 2047875 w 2305050"/>
              <a:gd name="connsiteY4" fmla="*/ 377861 h 1539911"/>
              <a:gd name="connsiteX5" fmla="*/ 1581150 w 2305050"/>
              <a:gd name="connsiteY5" fmla="*/ 358811 h 1539911"/>
              <a:gd name="connsiteX6" fmla="*/ 1495425 w 2305050"/>
              <a:gd name="connsiteY6" fmla="*/ 987461 h 1539911"/>
              <a:gd name="connsiteX7" fmla="*/ 1195910 w 2305050"/>
              <a:gd name="connsiteY7" fmla="*/ 0 h 1539911"/>
              <a:gd name="connsiteX8" fmla="*/ 542925 w 2305050"/>
              <a:gd name="connsiteY8" fmla="*/ 347139 h 1539911"/>
              <a:gd name="connsiteX9" fmla="*/ 1028700 w 2305050"/>
              <a:gd name="connsiteY9" fmla="*/ 892211 h 1539911"/>
              <a:gd name="connsiteX10" fmla="*/ 0 w 2305050"/>
              <a:gd name="connsiteY10" fmla="*/ 663611 h 1539911"/>
              <a:gd name="connsiteX11" fmla="*/ 590550 w 2305050"/>
              <a:gd name="connsiteY11" fmla="*/ 1539911 h 1539911"/>
              <a:gd name="connsiteX0" fmla="*/ 590550 w 2305050"/>
              <a:gd name="connsiteY0" fmla="*/ 1565699 h 1565699"/>
              <a:gd name="connsiteX1" fmla="*/ 1952625 w 2305050"/>
              <a:gd name="connsiteY1" fmla="*/ 1499024 h 1565699"/>
              <a:gd name="connsiteX2" fmla="*/ 2305050 w 2305050"/>
              <a:gd name="connsiteY2" fmla="*/ 870374 h 1565699"/>
              <a:gd name="connsiteX3" fmla="*/ 1762125 w 2305050"/>
              <a:gd name="connsiteY3" fmla="*/ 879899 h 1565699"/>
              <a:gd name="connsiteX4" fmla="*/ 2047875 w 2305050"/>
              <a:gd name="connsiteY4" fmla="*/ 403649 h 1565699"/>
              <a:gd name="connsiteX5" fmla="*/ 1581150 w 2305050"/>
              <a:gd name="connsiteY5" fmla="*/ 384599 h 1565699"/>
              <a:gd name="connsiteX6" fmla="*/ 1495425 w 2305050"/>
              <a:gd name="connsiteY6" fmla="*/ 1013249 h 1565699"/>
              <a:gd name="connsiteX7" fmla="*/ 1195910 w 2305050"/>
              <a:gd name="connsiteY7" fmla="*/ 25788 h 1565699"/>
              <a:gd name="connsiteX8" fmla="*/ 542925 w 2305050"/>
              <a:gd name="connsiteY8" fmla="*/ 372927 h 1565699"/>
              <a:gd name="connsiteX9" fmla="*/ 1028700 w 2305050"/>
              <a:gd name="connsiteY9" fmla="*/ 917999 h 1565699"/>
              <a:gd name="connsiteX10" fmla="*/ 0 w 2305050"/>
              <a:gd name="connsiteY10" fmla="*/ 689399 h 1565699"/>
              <a:gd name="connsiteX11" fmla="*/ 590550 w 2305050"/>
              <a:gd name="connsiteY11" fmla="*/ 1565699 h 1565699"/>
              <a:gd name="connsiteX0" fmla="*/ 590550 w 2305050"/>
              <a:gd name="connsiteY0" fmla="*/ 1565699 h 1565699"/>
              <a:gd name="connsiteX1" fmla="*/ 1952625 w 2305050"/>
              <a:gd name="connsiteY1" fmla="*/ 1499024 h 1565699"/>
              <a:gd name="connsiteX2" fmla="*/ 2305050 w 2305050"/>
              <a:gd name="connsiteY2" fmla="*/ 870374 h 1565699"/>
              <a:gd name="connsiteX3" fmla="*/ 1762125 w 2305050"/>
              <a:gd name="connsiteY3" fmla="*/ 879899 h 1565699"/>
              <a:gd name="connsiteX4" fmla="*/ 2047875 w 2305050"/>
              <a:gd name="connsiteY4" fmla="*/ 403649 h 1565699"/>
              <a:gd name="connsiteX5" fmla="*/ 1581150 w 2305050"/>
              <a:gd name="connsiteY5" fmla="*/ 384599 h 1565699"/>
              <a:gd name="connsiteX6" fmla="*/ 1495425 w 2305050"/>
              <a:gd name="connsiteY6" fmla="*/ 1013249 h 1565699"/>
              <a:gd name="connsiteX7" fmla="*/ 1195910 w 2305050"/>
              <a:gd name="connsiteY7" fmla="*/ 25788 h 1565699"/>
              <a:gd name="connsiteX8" fmla="*/ 521783 w 2305050"/>
              <a:gd name="connsiteY8" fmla="*/ 372927 h 1565699"/>
              <a:gd name="connsiteX9" fmla="*/ 1028700 w 2305050"/>
              <a:gd name="connsiteY9" fmla="*/ 917999 h 1565699"/>
              <a:gd name="connsiteX10" fmla="*/ 0 w 2305050"/>
              <a:gd name="connsiteY10" fmla="*/ 689399 h 1565699"/>
              <a:gd name="connsiteX11" fmla="*/ 590550 w 2305050"/>
              <a:gd name="connsiteY11" fmla="*/ 1565699 h 1565699"/>
              <a:gd name="connsiteX0" fmla="*/ 590550 w 2305050"/>
              <a:gd name="connsiteY0" fmla="*/ 1556076 h 1556076"/>
              <a:gd name="connsiteX1" fmla="*/ 1952625 w 2305050"/>
              <a:gd name="connsiteY1" fmla="*/ 1489401 h 1556076"/>
              <a:gd name="connsiteX2" fmla="*/ 2305050 w 2305050"/>
              <a:gd name="connsiteY2" fmla="*/ 860751 h 1556076"/>
              <a:gd name="connsiteX3" fmla="*/ 1762125 w 2305050"/>
              <a:gd name="connsiteY3" fmla="*/ 870276 h 1556076"/>
              <a:gd name="connsiteX4" fmla="*/ 2047875 w 2305050"/>
              <a:gd name="connsiteY4" fmla="*/ 394026 h 1556076"/>
              <a:gd name="connsiteX5" fmla="*/ 1581150 w 2305050"/>
              <a:gd name="connsiteY5" fmla="*/ 374976 h 1556076"/>
              <a:gd name="connsiteX6" fmla="*/ 1495425 w 2305050"/>
              <a:gd name="connsiteY6" fmla="*/ 1003626 h 1556076"/>
              <a:gd name="connsiteX7" fmla="*/ 1195910 w 2305050"/>
              <a:gd name="connsiteY7" fmla="*/ 16165 h 1556076"/>
              <a:gd name="connsiteX8" fmla="*/ 521783 w 2305050"/>
              <a:gd name="connsiteY8" fmla="*/ 363304 h 1556076"/>
              <a:gd name="connsiteX9" fmla="*/ 1028700 w 2305050"/>
              <a:gd name="connsiteY9" fmla="*/ 908376 h 1556076"/>
              <a:gd name="connsiteX10" fmla="*/ 0 w 2305050"/>
              <a:gd name="connsiteY10" fmla="*/ 679776 h 1556076"/>
              <a:gd name="connsiteX11" fmla="*/ 590550 w 2305050"/>
              <a:gd name="connsiteY11" fmla="*/ 1556076 h 1556076"/>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81150 w 2305050"/>
              <a:gd name="connsiteY5" fmla="*/ 376239 h 1557339"/>
              <a:gd name="connsiteX6" fmla="*/ 1495425 w 2305050"/>
              <a:gd name="connsiteY6" fmla="*/ 1004889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81150 w 2305050"/>
              <a:gd name="connsiteY5" fmla="*/ 376239 h 1557339"/>
              <a:gd name="connsiteX6" fmla="*/ 1542995 w 2305050"/>
              <a:gd name="connsiteY6" fmla="*/ 904463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81150 w 2305050"/>
              <a:gd name="connsiteY5" fmla="*/ 376239 h 1557339"/>
              <a:gd name="connsiteX6" fmla="*/ 1542995 w 2305050"/>
              <a:gd name="connsiteY6" fmla="*/ 904463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81150 w 2305050"/>
              <a:gd name="connsiteY5" fmla="*/ 376239 h 1557339"/>
              <a:gd name="connsiteX6" fmla="*/ 1542995 w 2305050"/>
              <a:gd name="connsiteY6" fmla="*/ 904463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42995 w 2305050"/>
              <a:gd name="connsiteY6" fmla="*/ 904463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42995 w 2305050"/>
              <a:gd name="connsiteY6" fmla="*/ 904463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88539"/>
              <a:gd name="connsiteY0" fmla="*/ 1557339 h 1557339"/>
              <a:gd name="connsiteX1" fmla="*/ 1952625 w 2388539"/>
              <a:gd name="connsiteY1" fmla="*/ 1490664 h 1557339"/>
              <a:gd name="connsiteX2" fmla="*/ 2388539 w 2388539"/>
              <a:gd name="connsiteY2" fmla="*/ 1017065 h 1557339"/>
              <a:gd name="connsiteX3" fmla="*/ 1846694 w 2388539"/>
              <a:gd name="connsiteY3" fmla="*/ 818683 h 1557339"/>
              <a:gd name="connsiteX4" fmla="*/ 2144446 w 2388539"/>
              <a:gd name="connsiteY4" fmla="*/ 775628 h 1557339"/>
              <a:gd name="connsiteX5" fmla="*/ 2047875 w 2388539"/>
              <a:gd name="connsiteY5" fmla="*/ 395289 h 1557339"/>
              <a:gd name="connsiteX6" fmla="*/ 1597007 w 2388539"/>
              <a:gd name="connsiteY6" fmla="*/ 370953 h 1557339"/>
              <a:gd name="connsiteX7" fmla="*/ 1537710 w 2388539"/>
              <a:gd name="connsiteY7" fmla="*/ 878035 h 1557339"/>
              <a:gd name="connsiteX8" fmla="*/ 1195910 w 2388539"/>
              <a:gd name="connsiteY8" fmla="*/ 17428 h 1557339"/>
              <a:gd name="connsiteX9" fmla="*/ 521783 w 2388539"/>
              <a:gd name="connsiteY9" fmla="*/ 364567 h 1557339"/>
              <a:gd name="connsiteX10" fmla="*/ 1028700 w 2388539"/>
              <a:gd name="connsiteY10" fmla="*/ 909639 h 1557339"/>
              <a:gd name="connsiteX11" fmla="*/ 0 w 2388539"/>
              <a:gd name="connsiteY11" fmla="*/ 681039 h 1557339"/>
              <a:gd name="connsiteX12" fmla="*/ 590550 w 2388539"/>
              <a:gd name="connsiteY12" fmla="*/ 1557339 h 1557339"/>
              <a:gd name="connsiteX0" fmla="*/ 590550 w 2388539"/>
              <a:gd name="connsiteY0" fmla="*/ 1557339 h 1557339"/>
              <a:gd name="connsiteX1" fmla="*/ 1952625 w 2388539"/>
              <a:gd name="connsiteY1" fmla="*/ 1490664 h 1557339"/>
              <a:gd name="connsiteX2" fmla="*/ 2388539 w 2388539"/>
              <a:gd name="connsiteY2" fmla="*/ 1017065 h 1557339"/>
              <a:gd name="connsiteX3" fmla="*/ 1846694 w 2388539"/>
              <a:gd name="connsiteY3" fmla="*/ 818683 h 1557339"/>
              <a:gd name="connsiteX4" fmla="*/ 2144446 w 2388539"/>
              <a:gd name="connsiteY4" fmla="*/ 775628 h 1557339"/>
              <a:gd name="connsiteX5" fmla="*/ 2047875 w 2388539"/>
              <a:gd name="connsiteY5" fmla="*/ 395289 h 1557339"/>
              <a:gd name="connsiteX6" fmla="*/ 1597007 w 2388539"/>
              <a:gd name="connsiteY6" fmla="*/ 370953 h 1557339"/>
              <a:gd name="connsiteX7" fmla="*/ 1537710 w 2388539"/>
              <a:gd name="connsiteY7" fmla="*/ 878035 h 1557339"/>
              <a:gd name="connsiteX8" fmla="*/ 1195910 w 2388539"/>
              <a:gd name="connsiteY8" fmla="*/ 17428 h 1557339"/>
              <a:gd name="connsiteX9" fmla="*/ 521783 w 2388539"/>
              <a:gd name="connsiteY9" fmla="*/ 364567 h 1557339"/>
              <a:gd name="connsiteX10" fmla="*/ 1028700 w 2388539"/>
              <a:gd name="connsiteY10" fmla="*/ 909639 h 1557339"/>
              <a:gd name="connsiteX11" fmla="*/ 0 w 2388539"/>
              <a:gd name="connsiteY11" fmla="*/ 681039 h 1557339"/>
              <a:gd name="connsiteX12" fmla="*/ 590550 w 2388539"/>
              <a:gd name="connsiteY12" fmla="*/ 1557339 h 1557339"/>
              <a:gd name="connsiteX0" fmla="*/ 590550 w 2384564"/>
              <a:gd name="connsiteY0" fmla="*/ 1557339 h 1557339"/>
              <a:gd name="connsiteX1" fmla="*/ 1952625 w 2384564"/>
              <a:gd name="connsiteY1" fmla="*/ 1490664 h 1557339"/>
              <a:gd name="connsiteX2" fmla="*/ 2384564 w 2384564"/>
              <a:gd name="connsiteY2" fmla="*/ 1040919 h 1557339"/>
              <a:gd name="connsiteX3" fmla="*/ 1846694 w 2384564"/>
              <a:gd name="connsiteY3" fmla="*/ 818683 h 1557339"/>
              <a:gd name="connsiteX4" fmla="*/ 2144446 w 2384564"/>
              <a:gd name="connsiteY4" fmla="*/ 775628 h 1557339"/>
              <a:gd name="connsiteX5" fmla="*/ 2047875 w 2384564"/>
              <a:gd name="connsiteY5" fmla="*/ 395289 h 1557339"/>
              <a:gd name="connsiteX6" fmla="*/ 1597007 w 2384564"/>
              <a:gd name="connsiteY6" fmla="*/ 370953 h 1557339"/>
              <a:gd name="connsiteX7" fmla="*/ 1537710 w 2384564"/>
              <a:gd name="connsiteY7" fmla="*/ 878035 h 1557339"/>
              <a:gd name="connsiteX8" fmla="*/ 1195910 w 2384564"/>
              <a:gd name="connsiteY8" fmla="*/ 17428 h 1557339"/>
              <a:gd name="connsiteX9" fmla="*/ 521783 w 2384564"/>
              <a:gd name="connsiteY9" fmla="*/ 364567 h 1557339"/>
              <a:gd name="connsiteX10" fmla="*/ 1028700 w 2384564"/>
              <a:gd name="connsiteY10" fmla="*/ 909639 h 1557339"/>
              <a:gd name="connsiteX11" fmla="*/ 0 w 2384564"/>
              <a:gd name="connsiteY11" fmla="*/ 681039 h 1557339"/>
              <a:gd name="connsiteX12" fmla="*/ 590550 w 2384564"/>
              <a:gd name="connsiteY12" fmla="*/ 1557339 h 1557339"/>
              <a:gd name="connsiteX0" fmla="*/ 590550 w 2384564"/>
              <a:gd name="connsiteY0" fmla="*/ 1557339 h 1557339"/>
              <a:gd name="connsiteX1" fmla="*/ 1952625 w 2384564"/>
              <a:gd name="connsiteY1" fmla="*/ 1490664 h 1557339"/>
              <a:gd name="connsiteX2" fmla="*/ 2384564 w 2384564"/>
              <a:gd name="connsiteY2" fmla="*/ 1040919 h 1557339"/>
              <a:gd name="connsiteX3" fmla="*/ 1846694 w 2384564"/>
              <a:gd name="connsiteY3" fmla="*/ 818683 h 1557339"/>
              <a:gd name="connsiteX4" fmla="*/ 2144446 w 2384564"/>
              <a:gd name="connsiteY4" fmla="*/ 775628 h 1557339"/>
              <a:gd name="connsiteX5" fmla="*/ 2047875 w 2384564"/>
              <a:gd name="connsiteY5" fmla="*/ 395289 h 1557339"/>
              <a:gd name="connsiteX6" fmla="*/ 1597007 w 2384564"/>
              <a:gd name="connsiteY6" fmla="*/ 370953 h 1557339"/>
              <a:gd name="connsiteX7" fmla="*/ 1537710 w 2384564"/>
              <a:gd name="connsiteY7" fmla="*/ 878035 h 1557339"/>
              <a:gd name="connsiteX8" fmla="*/ 1195910 w 2384564"/>
              <a:gd name="connsiteY8" fmla="*/ 17428 h 1557339"/>
              <a:gd name="connsiteX9" fmla="*/ 521783 w 2384564"/>
              <a:gd name="connsiteY9" fmla="*/ 364567 h 1557339"/>
              <a:gd name="connsiteX10" fmla="*/ 1028700 w 2384564"/>
              <a:gd name="connsiteY10" fmla="*/ 909639 h 1557339"/>
              <a:gd name="connsiteX11" fmla="*/ 0 w 2384564"/>
              <a:gd name="connsiteY11" fmla="*/ 681039 h 1557339"/>
              <a:gd name="connsiteX12" fmla="*/ 590550 w 2384564"/>
              <a:gd name="connsiteY12" fmla="*/ 1557339 h 1557339"/>
              <a:gd name="connsiteX0" fmla="*/ 590550 w 2384564"/>
              <a:gd name="connsiteY0" fmla="*/ 1557339 h 1557339"/>
              <a:gd name="connsiteX1" fmla="*/ 1952625 w 2384564"/>
              <a:gd name="connsiteY1" fmla="*/ 1490664 h 1557339"/>
              <a:gd name="connsiteX2" fmla="*/ 2384564 w 2384564"/>
              <a:gd name="connsiteY2" fmla="*/ 1040919 h 1557339"/>
              <a:gd name="connsiteX3" fmla="*/ 1846694 w 2384564"/>
              <a:gd name="connsiteY3" fmla="*/ 818683 h 1557339"/>
              <a:gd name="connsiteX4" fmla="*/ 2144446 w 2384564"/>
              <a:gd name="connsiteY4" fmla="*/ 775628 h 1557339"/>
              <a:gd name="connsiteX5" fmla="*/ 2047875 w 2384564"/>
              <a:gd name="connsiteY5" fmla="*/ 395289 h 1557339"/>
              <a:gd name="connsiteX6" fmla="*/ 1597007 w 2384564"/>
              <a:gd name="connsiteY6" fmla="*/ 370953 h 1557339"/>
              <a:gd name="connsiteX7" fmla="*/ 1537710 w 2384564"/>
              <a:gd name="connsiteY7" fmla="*/ 878035 h 1557339"/>
              <a:gd name="connsiteX8" fmla="*/ 1195910 w 2384564"/>
              <a:gd name="connsiteY8" fmla="*/ 17428 h 1557339"/>
              <a:gd name="connsiteX9" fmla="*/ 521783 w 2384564"/>
              <a:gd name="connsiteY9" fmla="*/ 364567 h 1557339"/>
              <a:gd name="connsiteX10" fmla="*/ 1028700 w 2384564"/>
              <a:gd name="connsiteY10" fmla="*/ 909639 h 1557339"/>
              <a:gd name="connsiteX11" fmla="*/ 0 w 2384564"/>
              <a:gd name="connsiteY11" fmla="*/ 681039 h 1557339"/>
              <a:gd name="connsiteX12" fmla="*/ 590550 w 2384564"/>
              <a:gd name="connsiteY12" fmla="*/ 1557339 h 1557339"/>
              <a:gd name="connsiteX0" fmla="*/ 590550 w 2389712"/>
              <a:gd name="connsiteY0" fmla="*/ 1557339 h 1557339"/>
              <a:gd name="connsiteX1" fmla="*/ 1952625 w 2389712"/>
              <a:gd name="connsiteY1" fmla="*/ 1490664 h 1557339"/>
              <a:gd name="connsiteX2" fmla="*/ 2384564 w 2389712"/>
              <a:gd name="connsiteY2" fmla="*/ 1040919 h 1557339"/>
              <a:gd name="connsiteX3" fmla="*/ 1846694 w 2389712"/>
              <a:gd name="connsiteY3" fmla="*/ 818683 h 1557339"/>
              <a:gd name="connsiteX4" fmla="*/ 2144446 w 2389712"/>
              <a:gd name="connsiteY4" fmla="*/ 775628 h 1557339"/>
              <a:gd name="connsiteX5" fmla="*/ 2047875 w 2389712"/>
              <a:gd name="connsiteY5" fmla="*/ 395289 h 1557339"/>
              <a:gd name="connsiteX6" fmla="*/ 1597007 w 2389712"/>
              <a:gd name="connsiteY6" fmla="*/ 370953 h 1557339"/>
              <a:gd name="connsiteX7" fmla="*/ 1537710 w 2389712"/>
              <a:gd name="connsiteY7" fmla="*/ 878035 h 1557339"/>
              <a:gd name="connsiteX8" fmla="*/ 1195910 w 2389712"/>
              <a:gd name="connsiteY8" fmla="*/ 17428 h 1557339"/>
              <a:gd name="connsiteX9" fmla="*/ 521783 w 2389712"/>
              <a:gd name="connsiteY9" fmla="*/ 364567 h 1557339"/>
              <a:gd name="connsiteX10" fmla="*/ 1028700 w 2389712"/>
              <a:gd name="connsiteY10" fmla="*/ 909639 h 1557339"/>
              <a:gd name="connsiteX11" fmla="*/ 0 w 2389712"/>
              <a:gd name="connsiteY11" fmla="*/ 681039 h 1557339"/>
              <a:gd name="connsiteX12" fmla="*/ 590550 w 2389712"/>
              <a:gd name="connsiteY12" fmla="*/ 1557339 h 1557339"/>
              <a:gd name="connsiteX0" fmla="*/ 590550 w 2389712"/>
              <a:gd name="connsiteY0" fmla="*/ 1557339 h 1557339"/>
              <a:gd name="connsiteX1" fmla="*/ 1952625 w 2389712"/>
              <a:gd name="connsiteY1" fmla="*/ 1490664 h 1557339"/>
              <a:gd name="connsiteX2" fmla="*/ 2384564 w 2389712"/>
              <a:gd name="connsiteY2" fmla="*/ 1040919 h 1557339"/>
              <a:gd name="connsiteX3" fmla="*/ 1846694 w 2389712"/>
              <a:gd name="connsiteY3" fmla="*/ 818683 h 1557339"/>
              <a:gd name="connsiteX4" fmla="*/ 2144446 w 2389712"/>
              <a:gd name="connsiteY4" fmla="*/ 775628 h 1557339"/>
              <a:gd name="connsiteX5" fmla="*/ 2047875 w 2389712"/>
              <a:gd name="connsiteY5" fmla="*/ 395289 h 1557339"/>
              <a:gd name="connsiteX6" fmla="*/ 1597007 w 2389712"/>
              <a:gd name="connsiteY6" fmla="*/ 370953 h 1557339"/>
              <a:gd name="connsiteX7" fmla="*/ 1537710 w 2389712"/>
              <a:gd name="connsiteY7" fmla="*/ 878035 h 1557339"/>
              <a:gd name="connsiteX8" fmla="*/ 1195910 w 2389712"/>
              <a:gd name="connsiteY8" fmla="*/ 17428 h 1557339"/>
              <a:gd name="connsiteX9" fmla="*/ 521783 w 2389712"/>
              <a:gd name="connsiteY9" fmla="*/ 364567 h 1557339"/>
              <a:gd name="connsiteX10" fmla="*/ 1028700 w 2389712"/>
              <a:gd name="connsiteY10" fmla="*/ 909639 h 1557339"/>
              <a:gd name="connsiteX11" fmla="*/ 0 w 2389712"/>
              <a:gd name="connsiteY11" fmla="*/ 681039 h 1557339"/>
              <a:gd name="connsiteX12" fmla="*/ 590550 w 2389712"/>
              <a:gd name="connsiteY12" fmla="*/ 1557339 h 1557339"/>
              <a:gd name="connsiteX0" fmla="*/ 590550 w 2389712"/>
              <a:gd name="connsiteY0" fmla="*/ 1557339 h 1557339"/>
              <a:gd name="connsiteX1" fmla="*/ 1952625 w 2389712"/>
              <a:gd name="connsiteY1" fmla="*/ 1490664 h 1557339"/>
              <a:gd name="connsiteX2" fmla="*/ 2384564 w 2389712"/>
              <a:gd name="connsiteY2" fmla="*/ 1040919 h 1557339"/>
              <a:gd name="connsiteX3" fmla="*/ 1846694 w 2389712"/>
              <a:gd name="connsiteY3" fmla="*/ 818683 h 1557339"/>
              <a:gd name="connsiteX4" fmla="*/ 2144446 w 2389712"/>
              <a:gd name="connsiteY4" fmla="*/ 775628 h 1557339"/>
              <a:gd name="connsiteX5" fmla="*/ 2047875 w 2389712"/>
              <a:gd name="connsiteY5" fmla="*/ 395289 h 1557339"/>
              <a:gd name="connsiteX6" fmla="*/ 1597007 w 2389712"/>
              <a:gd name="connsiteY6" fmla="*/ 370953 h 1557339"/>
              <a:gd name="connsiteX7" fmla="*/ 1537710 w 2389712"/>
              <a:gd name="connsiteY7" fmla="*/ 878035 h 1557339"/>
              <a:gd name="connsiteX8" fmla="*/ 1195910 w 2389712"/>
              <a:gd name="connsiteY8" fmla="*/ 17428 h 1557339"/>
              <a:gd name="connsiteX9" fmla="*/ 521783 w 2389712"/>
              <a:gd name="connsiteY9" fmla="*/ 364567 h 1557339"/>
              <a:gd name="connsiteX10" fmla="*/ 1028700 w 2389712"/>
              <a:gd name="connsiteY10" fmla="*/ 909639 h 1557339"/>
              <a:gd name="connsiteX11" fmla="*/ 0 w 2389712"/>
              <a:gd name="connsiteY11" fmla="*/ 681039 h 1557339"/>
              <a:gd name="connsiteX12" fmla="*/ 590550 w 2389712"/>
              <a:gd name="connsiteY12" fmla="*/ 1557339 h 1557339"/>
              <a:gd name="connsiteX0" fmla="*/ 590550 w 2389712"/>
              <a:gd name="connsiteY0" fmla="*/ 1557339 h 1557339"/>
              <a:gd name="connsiteX1" fmla="*/ 1952625 w 2389712"/>
              <a:gd name="connsiteY1" fmla="*/ 1490664 h 1557339"/>
              <a:gd name="connsiteX2" fmla="*/ 2384564 w 2389712"/>
              <a:gd name="connsiteY2" fmla="*/ 1040919 h 1557339"/>
              <a:gd name="connsiteX3" fmla="*/ 1846694 w 2389712"/>
              <a:gd name="connsiteY3" fmla="*/ 818683 h 1557339"/>
              <a:gd name="connsiteX4" fmla="*/ 2144446 w 2389712"/>
              <a:gd name="connsiteY4" fmla="*/ 775628 h 1557339"/>
              <a:gd name="connsiteX5" fmla="*/ 2047875 w 2389712"/>
              <a:gd name="connsiteY5" fmla="*/ 395289 h 1557339"/>
              <a:gd name="connsiteX6" fmla="*/ 1597007 w 2389712"/>
              <a:gd name="connsiteY6" fmla="*/ 370953 h 1557339"/>
              <a:gd name="connsiteX7" fmla="*/ 1537710 w 2389712"/>
              <a:gd name="connsiteY7" fmla="*/ 878035 h 1557339"/>
              <a:gd name="connsiteX8" fmla="*/ 1195910 w 2389712"/>
              <a:gd name="connsiteY8" fmla="*/ 17428 h 1557339"/>
              <a:gd name="connsiteX9" fmla="*/ 521783 w 2389712"/>
              <a:gd name="connsiteY9" fmla="*/ 364567 h 1557339"/>
              <a:gd name="connsiteX10" fmla="*/ 1028700 w 2389712"/>
              <a:gd name="connsiteY10" fmla="*/ 909639 h 1557339"/>
              <a:gd name="connsiteX11" fmla="*/ 0 w 2389712"/>
              <a:gd name="connsiteY11" fmla="*/ 681039 h 1557339"/>
              <a:gd name="connsiteX12" fmla="*/ 590550 w 2389712"/>
              <a:gd name="connsiteY12" fmla="*/ 1557339 h 1557339"/>
              <a:gd name="connsiteX0" fmla="*/ 590550 w 2389822"/>
              <a:gd name="connsiteY0" fmla="*/ 1557339 h 1557339"/>
              <a:gd name="connsiteX1" fmla="*/ 1960576 w 2389822"/>
              <a:gd name="connsiteY1" fmla="*/ 1510542 h 1557339"/>
              <a:gd name="connsiteX2" fmla="*/ 2384564 w 2389822"/>
              <a:gd name="connsiteY2" fmla="*/ 1040919 h 1557339"/>
              <a:gd name="connsiteX3" fmla="*/ 1846694 w 2389822"/>
              <a:gd name="connsiteY3" fmla="*/ 818683 h 1557339"/>
              <a:gd name="connsiteX4" fmla="*/ 2144446 w 2389822"/>
              <a:gd name="connsiteY4" fmla="*/ 775628 h 1557339"/>
              <a:gd name="connsiteX5" fmla="*/ 2047875 w 2389822"/>
              <a:gd name="connsiteY5" fmla="*/ 395289 h 1557339"/>
              <a:gd name="connsiteX6" fmla="*/ 1597007 w 2389822"/>
              <a:gd name="connsiteY6" fmla="*/ 370953 h 1557339"/>
              <a:gd name="connsiteX7" fmla="*/ 1537710 w 2389822"/>
              <a:gd name="connsiteY7" fmla="*/ 878035 h 1557339"/>
              <a:gd name="connsiteX8" fmla="*/ 1195910 w 2389822"/>
              <a:gd name="connsiteY8" fmla="*/ 17428 h 1557339"/>
              <a:gd name="connsiteX9" fmla="*/ 521783 w 2389822"/>
              <a:gd name="connsiteY9" fmla="*/ 364567 h 1557339"/>
              <a:gd name="connsiteX10" fmla="*/ 1028700 w 2389822"/>
              <a:gd name="connsiteY10" fmla="*/ 909639 h 1557339"/>
              <a:gd name="connsiteX11" fmla="*/ 0 w 2389822"/>
              <a:gd name="connsiteY11" fmla="*/ 681039 h 1557339"/>
              <a:gd name="connsiteX12" fmla="*/ 590550 w 2389822"/>
              <a:gd name="connsiteY12" fmla="*/ 1557339 h 1557339"/>
              <a:gd name="connsiteX0" fmla="*/ 590550 w 2396855"/>
              <a:gd name="connsiteY0" fmla="*/ 1557339 h 1557339"/>
              <a:gd name="connsiteX1" fmla="*/ 1960576 w 2396855"/>
              <a:gd name="connsiteY1" fmla="*/ 1510542 h 1557339"/>
              <a:gd name="connsiteX2" fmla="*/ 2384564 w 2396855"/>
              <a:gd name="connsiteY2" fmla="*/ 1040919 h 1557339"/>
              <a:gd name="connsiteX3" fmla="*/ 1846694 w 2396855"/>
              <a:gd name="connsiteY3" fmla="*/ 818683 h 1557339"/>
              <a:gd name="connsiteX4" fmla="*/ 2144446 w 2396855"/>
              <a:gd name="connsiteY4" fmla="*/ 775628 h 1557339"/>
              <a:gd name="connsiteX5" fmla="*/ 2047875 w 2396855"/>
              <a:gd name="connsiteY5" fmla="*/ 395289 h 1557339"/>
              <a:gd name="connsiteX6" fmla="*/ 1597007 w 2396855"/>
              <a:gd name="connsiteY6" fmla="*/ 370953 h 1557339"/>
              <a:gd name="connsiteX7" fmla="*/ 1537710 w 2396855"/>
              <a:gd name="connsiteY7" fmla="*/ 878035 h 1557339"/>
              <a:gd name="connsiteX8" fmla="*/ 1195910 w 2396855"/>
              <a:gd name="connsiteY8" fmla="*/ 17428 h 1557339"/>
              <a:gd name="connsiteX9" fmla="*/ 521783 w 2396855"/>
              <a:gd name="connsiteY9" fmla="*/ 364567 h 1557339"/>
              <a:gd name="connsiteX10" fmla="*/ 1028700 w 2396855"/>
              <a:gd name="connsiteY10" fmla="*/ 909639 h 1557339"/>
              <a:gd name="connsiteX11" fmla="*/ 0 w 2396855"/>
              <a:gd name="connsiteY11" fmla="*/ 681039 h 1557339"/>
              <a:gd name="connsiteX12" fmla="*/ 590550 w 2396855"/>
              <a:gd name="connsiteY12" fmla="*/ 1557339 h 1557339"/>
              <a:gd name="connsiteX0" fmla="*/ 590550 w 2396855"/>
              <a:gd name="connsiteY0" fmla="*/ 1513607 h 1513607"/>
              <a:gd name="connsiteX1" fmla="*/ 1960576 w 2396855"/>
              <a:gd name="connsiteY1" fmla="*/ 1510542 h 1513607"/>
              <a:gd name="connsiteX2" fmla="*/ 2384564 w 2396855"/>
              <a:gd name="connsiteY2" fmla="*/ 1040919 h 1513607"/>
              <a:gd name="connsiteX3" fmla="*/ 1846694 w 2396855"/>
              <a:gd name="connsiteY3" fmla="*/ 818683 h 1513607"/>
              <a:gd name="connsiteX4" fmla="*/ 2144446 w 2396855"/>
              <a:gd name="connsiteY4" fmla="*/ 775628 h 1513607"/>
              <a:gd name="connsiteX5" fmla="*/ 2047875 w 2396855"/>
              <a:gd name="connsiteY5" fmla="*/ 395289 h 1513607"/>
              <a:gd name="connsiteX6" fmla="*/ 1597007 w 2396855"/>
              <a:gd name="connsiteY6" fmla="*/ 370953 h 1513607"/>
              <a:gd name="connsiteX7" fmla="*/ 1537710 w 2396855"/>
              <a:gd name="connsiteY7" fmla="*/ 878035 h 1513607"/>
              <a:gd name="connsiteX8" fmla="*/ 1195910 w 2396855"/>
              <a:gd name="connsiteY8" fmla="*/ 17428 h 1513607"/>
              <a:gd name="connsiteX9" fmla="*/ 521783 w 2396855"/>
              <a:gd name="connsiteY9" fmla="*/ 364567 h 1513607"/>
              <a:gd name="connsiteX10" fmla="*/ 1028700 w 2396855"/>
              <a:gd name="connsiteY10" fmla="*/ 909639 h 1513607"/>
              <a:gd name="connsiteX11" fmla="*/ 0 w 2396855"/>
              <a:gd name="connsiteY11" fmla="*/ 681039 h 1513607"/>
              <a:gd name="connsiteX12" fmla="*/ 590550 w 2396855"/>
              <a:gd name="connsiteY12" fmla="*/ 1513607 h 1513607"/>
              <a:gd name="connsiteX0" fmla="*/ 602477 w 2396855"/>
              <a:gd name="connsiteY0" fmla="*/ 1517583 h 1517583"/>
              <a:gd name="connsiteX1" fmla="*/ 1960576 w 2396855"/>
              <a:gd name="connsiteY1" fmla="*/ 1510542 h 1517583"/>
              <a:gd name="connsiteX2" fmla="*/ 2384564 w 2396855"/>
              <a:gd name="connsiteY2" fmla="*/ 1040919 h 1517583"/>
              <a:gd name="connsiteX3" fmla="*/ 1846694 w 2396855"/>
              <a:gd name="connsiteY3" fmla="*/ 818683 h 1517583"/>
              <a:gd name="connsiteX4" fmla="*/ 2144446 w 2396855"/>
              <a:gd name="connsiteY4" fmla="*/ 775628 h 1517583"/>
              <a:gd name="connsiteX5" fmla="*/ 2047875 w 2396855"/>
              <a:gd name="connsiteY5" fmla="*/ 395289 h 1517583"/>
              <a:gd name="connsiteX6" fmla="*/ 1597007 w 2396855"/>
              <a:gd name="connsiteY6" fmla="*/ 370953 h 1517583"/>
              <a:gd name="connsiteX7" fmla="*/ 1537710 w 2396855"/>
              <a:gd name="connsiteY7" fmla="*/ 878035 h 1517583"/>
              <a:gd name="connsiteX8" fmla="*/ 1195910 w 2396855"/>
              <a:gd name="connsiteY8" fmla="*/ 17428 h 1517583"/>
              <a:gd name="connsiteX9" fmla="*/ 521783 w 2396855"/>
              <a:gd name="connsiteY9" fmla="*/ 364567 h 1517583"/>
              <a:gd name="connsiteX10" fmla="*/ 1028700 w 2396855"/>
              <a:gd name="connsiteY10" fmla="*/ 909639 h 1517583"/>
              <a:gd name="connsiteX11" fmla="*/ 0 w 2396855"/>
              <a:gd name="connsiteY11" fmla="*/ 681039 h 1517583"/>
              <a:gd name="connsiteX12" fmla="*/ 602477 w 2396855"/>
              <a:gd name="connsiteY12" fmla="*/ 1517583 h 1517583"/>
              <a:gd name="connsiteX0" fmla="*/ 602477 w 2396855"/>
              <a:gd name="connsiteY0" fmla="*/ 1517583 h 1517583"/>
              <a:gd name="connsiteX1" fmla="*/ 1960576 w 2396855"/>
              <a:gd name="connsiteY1" fmla="*/ 1510542 h 1517583"/>
              <a:gd name="connsiteX2" fmla="*/ 2384564 w 2396855"/>
              <a:gd name="connsiteY2" fmla="*/ 1040919 h 1517583"/>
              <a:gd name="connsiteX3" fmla="*/ 1846694 w 2396855"/>
              <a:gd name="connsiteY3" fmla="*/ 818683 h 1517583"/>
              <a:gd name="connsiteX4" fmla="*/ 2144446 w 2396855"/>
              <a:gd name="connsiteY4" fmla="*/ 775628 h 1517583"/>
              <a:gd name="connsiteX5" fmla="*/ 2047875 w 2396855"/>
              <a:gd name="connsiteY5" fmla="*/ 395289 h 1517583"/>
              <a:gd name="connsiteX6" fmla="*/ 1597007 w 2396855"/>
              <a:gd name="connsiteY6" fmla="*/ 370953 h 1517583"/>
              <a:gd name="connsiteX7" fmla="*/ 1537710 w 2396855"/>
              <a:gd name="connsiteY7" fmla="*/ 878035 h 1517583"/>
              <a:gd name="connsiteX8" fmla="*/ 1195910 w 2396855"/>
              <a:gd name="connsiteY8" fmla="*/ 17428 h 1517583"/>
              <a:gd name="connsiteX9" fmla="*/ 521783 w 2396855"/>
              <a:gd name="connsiteY9" fmla="*/ 364567 h 1517583"/>
              <a:gd name="connsiteX10" fmla="*/ 1028700 w 2396855"/>
              <a:gd name="connsiteY10" fmla="*/ 909639 h 1517583"/>
              <a:gd name="connsiteX11" fmla="*/ 0 w 2396855"/>
              <a:gd name="connsiteY11" fmla="*/ 681039 h 1517583"/>
              <a:gd name="connsiteX12" fmla="*/ 602477 w 2396855"/>
              <a:gd name="connsiteY12" fmla="*/ 1517583 h 1517583"/>
              <a:gd name="connsiteX0" fmla="*/ 622355 w 2416733"/>
              <a:gd name="connsiteY0" fmla="*/ 1517583 h 1517583"/>
              <a:gd name="connsiteX1" fmla="*/ 1980454 w 2416733"/>
              <a:gd name="connsiteY1" fmla="*/ 1510542 h 1517583"/>
              <a:gd name="connsiteX2" fmla="*/ 2404442 w 2416733"/>
              <a:gd name="connsiteY2" fmla="*/ 1040919 h 1517583"/>
              <a:gd name="connsiteX3" fmla="*/ 1866572 w 2416733"/>
              <a:gd name="connsiteY3" fmla="*/ 818683 h 1517583"/>
              <a:gd name="connsiteX4" fmla="*/ 2164324 w 2416733"/>
              <a:gd name="connsiteY4" fmla="*/ 775628 h 1517583"/>
              <a:gd name="connsiteX5" fmla="*/ 2067753 w 2416733"/>
              <a:gd name="connsiteY5" fmla="*/ 395289 h 1517583"/>
              <a:gd name="connsiteX6" fmla="*/ 1616885 w 2416733"/>
              <a:gd name="connsiteY6" fmla="*/ 370953 h 1517583"/>
              <a:gd name="connsiteX7" fmla="*/ 1557588 w 2416733"/>
              <a:gd name="connsiteY7" fmla="*/ 878035 h 1517583"/>
              <a:gd name="connsiteX8" fmla="*/ 1215788 w 2416733"/>
              <a:gd name="connsiteY8" fmla="*/ 17428 h 1517583"/>
              <a:gd name="connsiteX9" fmla="*/ 541661 w 2416733"/>
              <a:gd name="connsiteY9" fmla="*/ 364567 h 1517583"/>
              <a:gd name="connsiteX10" fmla="*/ 1048578 w 2416733"/>
              <a:gd name="connsiteY10" fmla="*/ 909639 h 1517583"/>
              <a:gd name="connsiteX11" fmla="*/ 0 w 2416733"/>
              <a:gd name="connsiteY11" fmla="*/ 681039 h 1517583"/>
              <a:gd name="connsiteX12" fmla="*/ 622355 w 2416733"/>
              <a:gd name="connsiteY12" fmla="*/ 1517583 h 1517583"/>
              <a:gd name="connsiteX0" fmla="*/ 695331 w 2489709"/>
              <a:gd name="connsiteY0" fmla="*/ 1517583 h 1517583"/>
              <a:gd name="connsiteX1" fmla="*/ 2053430 w 2489709"/>
              <a:gd name="connsiteY1" fmla="*/ 1510542 h 1517583"/>
              <a:gd name="connsiteX2" fmla="*/ 2477418 w 2489709"/>
              <a:gd name="connsiteY2" fmla="*/ 1040919 h 1517583"/>
              <a:gd name="connsiteX3" fmla="*/ 1939548 w 2489709"/>
              <a:gd name="connsiteY3" fmla="*/ 818683 h 1517583"/>
              <a:gd name="connsiteX4" fmla="*/ 2237300 w 2489709"/>
              <a:gd name="connsiteY4" fmla="*/ 775628 h 1517583"/>
              <a:gd name="connsiteX5" fmla="*/ 2140729 w 2489709"/>
              <a:gd name="connsiteY5" fmla="*/ 395289 h 1517583"/>
              <a:gd name="connsiteX6" fmla="*/ 1689861 w 2489709"/>
              <a:gd name="connsiteY6" fmla="*/ 370953 h 1517583"/>
              <a:gd name="connsiteX7" fmla="*/ 1630564 w 2489709"/>
              <a:gd name="connsiteY7" fmla="*/ 878035 h 1517583"/>
              <a:gd name="connsiteX8" fmla="*/ 1288764 w 2489709"/>
              <a:gd name="connsiteY8" fmla="*/ 17428 h 1517583"/>
              <a:gd name="connsiteX9" fmla="*/ 614637 w 2489709"/>
              <a:gd name="connsiteY9" fmla="*/ 364567 h 1517583"/>
              <a:gd name="connsiteX10" fmla="*/ 1121554 w 2489709"/>
              <a:gd name="connsiteY10" fmla="*/ 909639 h 1517583"/>
              <a:gd name="connsiteX11" fmla="*/ 72976 w 2489709"/>
              <a:gd name="connsiteY11" fmla="*/ 681039 h 1517583"/>
              <a:gd name="connsiteX12" fmla="*/ 695331 w 2489709"/>
              <a:gd name="connsiteY12" fmla="*/ 1517583 h 1517583"/>
              <a:gd name="connsiteX0" fmla="*/ 690276 w 2484654"/>
              <a:gd name="connsiteY0" fmla="*/ 1517583 h 1517676"/>
              <a:gd name="connsiteX1" fmla="*/ 2048375 w 2484654"/>
              <a:gd name="connsiteY1" fmla="*/ 1510542 h 1517676"/>
              <a:gd name="connsiteX2" fmla="*/ 2472363 w 2484654"/>
              <a:gd name="connsiteY2" fmla="*/ 1040919 h 1517676"/>
              <a:gd name="connsiteX3" fmla="*/ 1934493 w 2484654"/>
              <a:gd name="connsiteY3" fmla="*/ 818683 h 1517676"/>
              <a:gd name="connsiteX4" fmla="*/ 2232245 w 2484654"/>
              <a:gd name="connsiteY4" fmla="*/ 775628 h 1517676"/>
              <a:gd name="connsiteX5" fmla="*/ 2135674 w 2484654"/>
              <a:gd name="connsiteY5" fmla="*/ 395289 h 1517676"/>
              <a:gd name="connsiteX6" fmla="*/ 1684806 w 2484654"/>
              <a:gd name="connsiteY6" fmla="*/ 370953 h 1517676"/>
              <a:gd name="connsiteX7" fmla="*/ 1625509 w 2484654"/>
              <a:gd name="connsiteY7" fmla="*/ 878035 h 1517676"/>
              <a:gd name="connsiteX8" fmla="*/ 1283709 w 2484654"/>
              <a:gd name="connsiteY8" fmla="*/ 17428 h 1517676"/>
              <a:gd name="connsiteX9" fmla="*/ 609582 w 2484654"/>
              <a:gd name="connsiteY9" fmla="*/ 364567 h 1517676"/>
              <a:gd name="connsiteX10" fmla="*/ 1116499 w 2484654"/>
              <a:gd name="connsiteY10" fmla="*/ 909639 h 1517676"/>
              <a:gd name="connsiteX11" fmla="*/ 67921 w 2484654"/>
              <a:gd name="connsiteY11" fmla="*/ 681039 h 1517676"/>
              <a:gd name="connsiteX12" fmla="*/ 690276 w 2484654"/>
              <a:gd name="connsiteY12" fmla="*/ 1517583 h 1517676"/>
              <a:gd name="connsiteX0" fmla="*/ 711626 w 2506004"/>
              <a:gd name="connsiteY0" fmla="*/ 1517583 h 1517690"/>
              <a:gd name="connsiteX1" fmla="*/ 2069725 w 2506004"/>
              <a:gd name="connsiteY1" fmla="*/ 1510542 h 1517690"/>
              <a:gd name="connsiteX2" fmla="*/ 2493713 w 2506004"/>
              <a:gd name="connsiteY2" fmla="*/ 1040919 h 1517690"/>
              <a:gd name="connsiteX3" fmla="*/ 1955843 w 2506004"/>
              <a:gd name="connsiteY3" fmla="*/ 818683 h 1517690"/>
              <a:gd name="connsiteX4" fmla="*/ 2253595 w 2506004"/>
              <a:gd name="connsiteY4" fmla="*/ 775628 h 1517690"/>
              <a:gd name="connsiteX5" fmla="*/ 2157024 w 2506004"/>
              <a:gd name="connsiteY5" fmla="*/ 395289 h 1517690"/>
              <a:gd name="connsiteX6" fmla="*/ 1706156 w 2506004"/>
              <a:gd name="connsiteY6" fmla="*/ 370953 h 1517690"/>
              <a:gd name="connsiteX7" fmla="*/ 1646859 w 2506004"/>
              <a:gd name="connsiteY7" fmla="*/ 878035 h 1517690"/>
              <a:gd name="connsiteX8" fmla="*/ 1305059 w 2506004"/>
              <a:gd name="connsiteY8" fmla="*/ 17428 h 1517690"/>
              <a:gd name="connsiteX9" fmla="*/ 630932 w 2506004"/>
              <a:gd name="connsiteY9" fmla="*/ 364567 h 1517690"/>
              <a:gd name="connsiteX10" fmla="*/ 1137849 w 2506004"/>
              <a:gd name="connsiteY10" fmla="*/ 909639 h 1517690"/>
              <a:gd name="connsiteX11" fmla="*/ 65417 w 2506004"/>
              <a:gd name="connsiteY11" fmla="*/ 740674 h 1517690"/>
              <a:gd name="connsiteX12" fmla="*/ 711626 w 2506004"/>
              <a:gd name="connsiteY12" fmla="*/ 1517583 h 1517690"/>
              <a:gd name="connsiteX0" fmla="*/ 677110 w 2471488"/>
              <a:gd name="connsiteY0" fmla="*/ 1517583 h 1517661"/>
              <a:gd name="connsiteX1" fmla="*/ 2035209 w 2471488"/>
              <a:gd name="connsiteY1" fmla="*/ 1510542 h 1517661"/>
              <a:gd name="connsiteX2" fmla="*/ 2459197 w 2471488"/>
              <a:gd name="connsiteY2" fmla="*/ 1040919 h 1517661"/>
              <a:gd name="connsiteX3" fmla="*/ 1921327 w 2471488"/>
              <a:gd name="connsiteY3" fmla="*/ 818683 h 1517661"/>
              <a:gd name="connsiteX4" fmla="*/ 2219079 w 2471488"/>
              <a:gd name="connsiteY4" fmla="*/ 775628 h 1517661"/>
              <a:gd name="connsiteX5" fmla="*/ 2122508 w 2471488"/>
              <a:gd name="connsiteY5" fmla="*/ 395289 h 1517661"/>
              <a:gd name="connsiteX6" fmla="*/ 1671640 w 2471488"/>
              <a:gd name="connsiteY6" fmla="*/ 370953 h 1517661"/>
              <a:gd name="connsiteX7" fmla="*/ 1612343 w 2471488"/>
              <a:gd name="connsiteY7" fmla="*/ 878035 h 1517661"/>
              <a:gd name="connsiteX8" fmla="*/ 1270543 w 2471488"/>
              <a:gd name="connsiteY8" fmla="*/ 17428 h 1517661"/>
              <a:gd name="connsiteX9" fmla="*/ 596416 w 2471488"/>
              <a:gd name="connsiteY9" fmla="*/ 364567 h 1517661"/>
              <a:gd name="connsiteX10" fmla="*/ 1103333 w 2471488"/>
              <a:gd name="connsiteY10" fmla="*/ 909639 h 1517661"/>
              <a:gd name="connsiteX11" fmla="*/ 30901 w 2471488"/>
              <a:gd name="connsiteY11" fmla="*/ 740674 h 1517661"/>
              <a:gd name="connsiteX12" fmla="*/ 677110 w 2471488"/>
              <a:gd name="connsiteY12" fmla="*/ 1517583 h 1517661"/>
              <a:gd name="connsiteX0" fmla="*/ 693833 w 2488211"/>
              <a:gd name="connsiteY0" fmla="*/ 1517583 h 1517698"/>
              <a:gd name="connsiteX1" fmla="*/ 2051932 w 2488211"/>
              <a:gd name="connsiteY1" fmla="*/ 1510542 h 1517698"/>
              <a:gd name="connsiteX2" fmla="*/ 2475920 w 2488211"/>
              <a:gd name="connsiteY2" fmla="*/ 1040919 h 1517698"/>
              <a:gd name="connsiteX3" fmla="*/ 1938050 w 2488211"/>
              <a:gd name="connsiteY3" fmla="*/ 818683 h 1517698"/>
              <a:gd name="connsiteX4" fmla="*/ 2235802 w 2488211"/>
              <a:gd name="connsiteY4" fmla="*/ 775628 h 1517698"/>
              <a:gd name="connsiteX5" fmla="*/ 2139231 w 2488211"/>
              <a:gd name="connsiteY5" fmla="*/ 395289 h 1517698"/>
              <a:gd name="connsiteX6" fmla="*/ 1688363 w 2488211"/>
              <a:gd name="connsiteY6" fmla="*/ 370953 h 1517698"/>
              <a:gd name="connsiteX7" fmla="*/ 1629066 w 2488211"/>
              <a:gd name="connsiteY7" fmla="*/ 878035 h 1517698"/>
              <a:gd name="connsiteX8" fmla="*/ 1287266 w 2488211"/>
              <a:gd name="connsiteY8" fmla="*/ 17428 h 1517698"/>
              <a:gd name="connsiteX9" fmla="*/ 613139 w 2488211"/>
              <a:gd name="connsiteY9" fmla="*/ 364567 h 1517698"/>
              <a:gd name="connsiteX10" fmla="*/ 1120056 w 2488211"/>
              <a:gd name="connsiteY10" fmla="*/ 909639 h 1517698"/>
              <a:gd name="connsiteX11" fmla="*/ 47624 w 2488211"/>
              <a:gd name="connsiteY11" fmla="*/ 740674 h 1517698"/>
              <a:gd name="connsiteX12" fmla="*/ 693833 w 2488211"/>
              <a:gd name="connsiteY12" fmla="*/ 1517583 h 1517698"/>
              <a:gd name="connsiteX0" fmla="*/ 715719 w 2510097"/>
              <a:gd name="connsiteY0" fmla="*/ 1517583 h 1517698"/>
              <a:gd name="connsiteX1" fmla="*/ 2073818 w 2510097"/>
              <a:gd name="connsiteY1" fmla="*/ 1510542 h 1517698"/>
              <a:gd name="connsiteX2" fmla="*/ 2497806 w 2510097"/>
              <a:gd name="connsiteY2" fmla="*/ 1040919 h 1517698"/>
              <a:gd name="connsiteX3" fmla="*/ 1959936 w 2510097"/>
              <a:gd name="connsiteY3" fmla="*/ 818683 h 1517698"/>
              <a:gd name="connsiteX4" fmla="*/ 2257688 w 2510097"/>
              <a:gd name="connsiteY4" fmla="*/ 775628 h 1517698"/>
              <a:gd name="connsiteX5" fmla="*/ 2161117 w 2510097"/>
              <a:gd name="connsiteY5" fmla="*/ 395289 h 1517698"/>
              <a:gd name="connsiteX6" fmla="*/ 1710249 w 2510097"/>
              <a:gd name="connsiteY6" fmla="*/ 370953 h 1517698"/>
              <a:gd name="connsiteX7" fmla="*/ 1650952 w 2510097"/>
              <a:gd name="connsiteY7" fmla="*/ 878035 h 1517698"/>
              <a:gd name="connsiteX8" fmla="*/ 1309152 w 2510097"/>
              <a:gd name="connsiteY8" fmla="*/ 17428 h 1517698"/>
              <a:gd name="connsiteX9" fmla="*/ 635025 w 2510097"/>
              <a:gd name="connsiteY9" fmla="*/ 364567 h 1517698"/>
              <a:gd name="connsiteX10" fmla="*/ 1141942 w 2510097"/>
              <a:gd name="connsiteY10" fmla="*/ 909639 h 1517698"/>
              <a:gd name="connsiteX11" fmla="*/ 45656 w 2510097"/>
              <a:gd name="connsiteY11" fmla="*/ 740674 h 1517698"/>
              <a:gd name="connsiteX12" fmla="*/ 715719 w 2510097"/>
              <a:gd name="connsiteY12" fmla="*/ 1517583 h 1517698"/>
              <a:gd name="connsiteX0" fmla="*/ 693150 w 2487528"/>
              <a:gd name="connsiteY0" fmla="*/ 1517583 h 1517683"/>
              <a:gd name="connsiteX1" fmla="*/ 2051249 w 2487528"/>
              <a:gd name="connsiteY1" fmla="*/ 1510542 h 1517683"/>
              <a:gd name="connsiteX2" fmla="*/ 2475237 w 2487528"/>
              <a:gd name="connsiteY2" fmla="*/ 1040919 h 1517683"/>
              <a:gd name="connsiteX3" fmla="*/ 1937367 w 2487528"/>
              <a:gd name="connsiteY3" fmla="*/ 818683 h 1517683"/>
              <a:gd name="connsiteX4" fmla="*/ 2235119 w 2487528"/>
              <a:gd name="connsiteY4" fmla="*/ 775628 h 1517683"/>
              <a:gd name="connsiteX5" fmla="*/ 2138548 w 2487528"/>
              <a:gd name="connsiteY5" fmla="*/ 395289 h 1517683"/>
              <a:gd name="connsiteX6" fmla="*/ 1687680 w 2487528"/>
              <a:gd name="connsiteY6" fmla="*/ 370953 h 1517683"/>
              <a:gd name="connsiteX7" fmla="*/ 1628383 w 2487528"/>
              <a:gd name="connsiteY7" fmla="*/ 878035 h 1517683"/>
              <a:gd name="connsiteX8" fmla="*/ 1286583 w 2487528"/>
              <a:gd name="connsiteY8" fmla="*/ 17428 h 1517683"/>
              <a:gd name="connsiteX9" fmla="*/ 612456 w 2487528"/>
              <a:gd name="connsiteY9" fmla="*/ 364567 h 1517683"/>
              <a:gd name="connsiteX10" fmla="*/ 1119373 w 2487528"/>
              <a:gd name="connsiteY10" fmla="*/ 909639 h 1517683"/>
              <a:gd name="connsiteX11" fmla="*/ 23087 w 2487528"/>
              <a:gd name="connsiteY11" fmla="*/ 740674 h 1517683"/>
              <a:gd name="connsiteX12" fmla="*/ 693150 w 2487528"/>
              <a:gd name="connsiteY12"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26885 w 2491326"/>
              <a:gd name="connsiteY11" fmla="*/ 740674 h 1517683"/>
              <a:gd name="connsiteX12" fmla="*/ 696948 w 2491326"/>
              <a:gd name="connsiteY12"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26885 w 2491326"/>
              <a:gd name="connsiteY11" fmla="*/ 740674 h 1517683"/>
              <a:gd name="connsiteX12" fmla="*/ 696948 w 2491326"/>
              <a:gd name="connsiteY12"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07268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07268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07268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07268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07268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07268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91326" h="1517683">
                <a:moveTo>
                  <a:pt x="696948" y="1517583"/>
                </a:moveTo>
                <a:lnTo>
                  <a:pt x="2055047" y="1510542"/>
                </a:lnTo>
                <a:cubicBezTo>
                  <a:pt x="2429615" y="1503751"/>
                  <a:pt x="2529862" y="1262395"/>
                  <a:pt x="2479035" y="1040919"/>
                </a:cubicBezTo>
                <a:cubicBezTo>
                  <a:pt x="2409740" y="752156"/>
                  <a:pt x="2054193" y="705906"/>
                  <a:pt x="1941165" y="818683"/>
                </a:cubicBezTo>
                <a:cubicBezTo>
                  <a:pt x="2001609" y="758477"/>
                  <a:pt x="2155153" y="753674"/>
                  <a:pt x="2238917" y="775628"/>
                </a:cubicBezTo>
                <a:cubicBezTo>
                  <a:pt x="2283019" y="710348"/>
                  <a:pt x="2245581" y="472540"/>
                  <a:pt x="2142346" y="395289"/>
                </a:cubicBezTo>
                <a:cubicBezTo>
                  <a:pt x="2044729" y="314397"/>
                  <a:pt x="1868195" y="252211"/>
                  <a:pt x="1691478" y="370953"/>
                </a:cubicBezTo>
                <a:cubicBezTo>
                  <a:pt x="1726329" y="510029"/>
                  <a:pt x="1729467" y="707246"/>
                  <a:pt x="1632181" y="878035"/>
                </a:cubicBezTo>
                <a:cubicBezTo>
                  <a:pt x="1782525" y="628164"/>
                  <a:pt x="1779588" y="188015"/>
                  <a:pt x="1290381" y="17428"/>
                </a:cubicBezTo>
                <a:cubicBezTo>
                  <a:pt x="1048053" y="-57138"/>
                  <a:pt x="678873" y="116715"/>
                  <a:pt x="616254" y="364567"/>
                </a:cubicBezTo>
                <a:cubicBezTo>
                  <a:pt x="801129" y="403135"/>
                  <a:pt x="1029735" y="461579"/>
                  <a:pt x="1127147" y="794345"/>
                </a:cubicBezTo>
                <a:cubicBezTo>
                  <a:pt x="1070372" y="588809"/>
                  <a:pt x="907572" y="395952"/>
                  <a:pt x="609565" y="367791"/>
                </a:cubicBezTo>
                <a:cubicBezTo>
                  <a:pt x="363240" y="347581"/>
                  <a:pt x="99786" y="553680"/>
                  <a:pt x="26885" y="740674"/>
                </a:cubicBezTo>
                <a:cubicBezTo>
                  <a:pt x="-86365" y="1122891"/>
                  <a:pt x="162167" y="1524982"/>
                  <a:pt x="696948" y="1517583"/>
                </a:cubicBezTo>
                <a:close/>
              </a:path>
            </a:pathLst>
          </a:custGeom>
          <a:no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nvGrpSpPr>
          <p:cNvPr id="8" name="Group 7">
            <a:extLst>
              <a:ext uri="{FF2B5EF4-FFF2-40B4-BE49-F238E27FC236}">
                <a16:creationId xmlns:a16="http://schemas.microsoft.com/office/drawing/2014/main" id="{02CF9052-6AE9-443E-9FB5-AD7DBA13A1A6}"/>
              </a:ext>
            </a:extLst>
          </p:cNvPr>
          <p:cNvGrpSpPr/>
          <p:nvPr/>
        </p:nvGrpSpPr>
        <p:grpSpPr>
          <a:xfrm>
            <a:off x="8538798" y="1869874"/>
            <a:ext cx="2686977" cy="3706341"/>
            <a:chOff x="4749532" y="2395594"/>
            <a:chExt cx="2686977" cy="3706341"/>
          </a:xfrm>
        </p:grpSpPr>
        <p:grpSp>
          <p:nvGrpSpPr>
            <p:cNvPr id="9" name="Group 8">
              <a:extLst>
                <a:ext uri="{FF2B5EF4-FFF2-40B4-BE49-F238E27FC236}">
                  <a16:creationId xmlns:a16="http://schemas.microsoft.com/office/drawing/2014/main" id="{886DE4CC-1CA5-4CB7-98BE-B50B2265B800}"/>
                </a:ext>
              </a:extLst>
            </p:cNvPr>
            <p:cNvGrpSpPr/>
            <p:nvPr/>
          </p:nvGrpSpPr>
          <p:grpSpPr>
            <a:xfrm flipH="1">
              <a:off x="5187552" y="2402596"/>
              <a:ext cx="2248957" cy="2842245"/>
              <a:chOff x="3225532" y="1666875"/>
              <a:chExt cx="2248956" cy="2842245"/>
            </a:xfrm>
          </p:grpSpPr>
          <p:sp>
            <p:nvSpPr>
              <p:cNvPr id="18" name="Teardrop 6">
                <a:extLst>
                  <a:ext uri="{FF2B5EF4-FFF2-40B4-BE49-F238E27FC236}">
                    <a16:creationId xmlns:a16="http://schemas.microsoft.com/office/drawing/2014/main" id="{9C168761-182C-4F4D-9975-E77C3C288E6A}"/>
                  </a:ext>
                </a:extLst>
              </p:cNvPr>
              <p:cNvSpPr/>
              <p:nvPr/>
            </p:nvSpPr>
            <p:spPr>
              <a:xfrm rot="8100000">
                <a:off x="3225532" y="1844164"/>
                <a:ext cx="2248956" cy="2391624"/>
              </a:xfrm>
              <a:custGeom>
                <a:avLst/>
                <a:gdLst/>
                <a:ahLst/>
                <a:cxnLst/>
                <a:rect l="l" t="t" r="r" b="b"/>
                <a:pathLst>
                  <a:path w="2248956" h="2391624">
                    <a:moveTo>
                      <a:pt x="0" y="2006349"/>
                    </a:moveTo>
                    <a:lnTo>
                      <a:pt x="2006349" y="0"/>
                    </a:lnTo>
                    <a:lnTo>
                      <a:pt x="2248956" y="242607"/>
                    </a:lnTo>
                    <a:lnTo>
                      <a:pt x="2248956" y="1073751"/>
                    </a:lnTo>
                    <a:cubicBezTo>
                      <a:pt x="2248956" y="1801592"/>
                      <a:pt x="1658924" y="2391624"/>
                      <a:pt x="931083" y="2391624"/>
                    </a:cubicBezTo>
                    <a:cubicBezTo>
                      <a:pt x="567548" y="2391624"/>
                      <a:pt x="238392" y="2244428"/>
                      <a:pt x="0" y="200634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9" name="Freeform 24">
                <a:extLst>
                  <a:ext uri="{FF2B5EF4-FFF2-40B4-BE49-F238E27FC236}">
                    <a16:creationId xmlns:a16="http://schemas.microsoft.com/office/drawing/2014/main" id="{04278C8D-610B-459A-994A-BACE198CFBB4}"/>
                  </a:ext>
                </a:extLst>
              </p:cNvPr>
              <p:cNvSpPr/>
              <p:nvPr/>
            </p:nvSpPr>
            <p:spPr>
              <a:xfrm>
                <a:off x="3612173" y="1666875"/>
                <a:ext cx="959826" cy="2842245"/>
              </a:xfrm>
              <a:custGeom>
                <a:avLst/>
                <a:gdLst/>
                <a:ahLst/>
                <a:cxnLst/>
                <a:rect l="l" t="t" r="r" b="b"/>
                <a:pathLst>
                  <a:path w="959826" h="2842245">
                    <a:moveTo>
                      <a:pt x="959826" y="0"/>
                    </a:moveTo>
                    <a:cubicBezTo>
                      <a:pt x="957122" y="911477"/>
                      <a:pt x="954416" y="2065256"/>
                      <a:pt x="951706" y="2842245"/>
                    </a:cubicBezTo>
                    <a:lnTo>
                      <a:pt x="710629" y="2842245"/>
                    </a:lnTo>
                    <a:cubicBezTo>
                      <a:pt x="82031" y="1903306"/>
                      <a:pt x="-616708" y="903292"/>
                      <a:pt x="959826"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0" name="Freeform 25">
                <a:extLst>
                  <a:ext uri="{FF2B5EF4-FFF2-40B4-BE49-F238E27FC236}">
                    <a16:creationId xmlns:a16="http://schemas.microsoft.com/office/drawing/2014/main" id="{23FC235C-2B8C-4C81-A35F-E91C6C88C599}"/>
                  </a:ext>
                </a:extLst>
              </p:cNvPr>
              <p:cNvSpPr/>
              <p:nvPr/>
            </p:nvSpPr>
            <p:spPr>
              <a:xfrm>
                <a:off x="4016766" y="1666875"/>
                <a:ext cx="555232" cy="2842245"/>
              </a:xfrm>
              <a:custGeom>
                <a:avLst/>
                <a:gdLst/>
                <a:ahLst/>
                <a:cxnLst/>
                <a:rect l="l" t="t" r="r" b="b"/>
                <a:pathLst>
                  <a:path w="555232" h="2842245">
                    <a:moveTo>
                      <a:pt x="555232" y="0"/>
                    </a:moveTo>
                    <a:cubicBezTo>
                      <a:pt x="552528" y="911477"/>
                      <a:pt x="549822" y="2065256"/>
                      <a:pt x="547112" y="2842245"/>
                    </a:cubicBezTo>
                    <a:lnTo>
                      <a:pt x="421352" y="2842245"/>
                    </a:lnTo>
                    <a:cubicBezTo>
                      <a:pt x="58058" y="1831083"/>
                      <a:pt x="-367661" y="1033527"/>
                      <a:pt x="555232" y="0"/>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grpSp>
          <p:nvGrpSpPr>
            <p:cNvPr id="10" name="Group 9">
              <a:extLst>
                <a:ext uri="{FF2B5EF4-FFF2-40B4-BE49-F238E27FC236}">
                  <a16:creationId xmlns:a16="http://schemas.microsoft.com/office/drawing/2014/main" id="{0A0C9AE3-E382-4F1C-B89A-4DE5AA8FFEB9}"/>
                </a:ext>
              </a:extLst>
            </p:cNvPr>
            <p:cNvGrpSpPr/>
            <p:nvPr/>
          </p:nvGrpSpPr>
          <p:grpSpPr>
            <a:xfrm>
              <a:off x="4749532" y="2395594"/>
              <a:ext cx="2248957" cy="3706341"/>
              <a:chOff x="4749532" y="2395594"/>
              <a:chExt cx="2248957" cy="3706341"/>
            </a:xfrm>
          </p:grpSpPr>
          <p:sp>
            <p:nvSpPr>
              <p:cNvPr id="11" name="Rectangle 10">
                <a:extLst>
                  <a:ext uri="{FF2B5EF4-FFF2-40B4-BE49-F238E27FC236}">
                    <a16:creationId xmlns:a16="http://schemas.microsoft.com/office/drawing/2014/main" id="{5671BC57-9F79-428A-805F-6F8C76D0A542}"/>
                  </a:ext>
                </a:extLst>
              </p:cNvPr>
              <p:cNvSpPr/>
              <p:nvPr/>
            </p:nvSpPr>
            <p:spPr>
              <a:xfrm>
                <a:off x="5818383" y="5237839"/>
                <a:ext cx="93406" cy="50405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2" name="Rectangle 11">
                <a:extLst>
                  <a:ext uri="{FF2B5EF4-FFF2-40B4-BE49-F238E27FC236}">
                    <a16:creationId xmlns:a16="http://schemas.microsoft.com/office/drawing/2014/main" id="{038B2349-CADF-47A4-90F7-F8D918870A4B}"/>
                  </a:ext>
                </a:extLst>
              </p:cNvPr>
              <p:cNvSpPr/>
              <p:nvPr/>
            </p:nvSpPr>
            <p:spPr>
              <a:xfrm>
                <a:off x="6274252" y="5195865"/>
                <a:ext cx="93406" cy="50405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13" name="Group 12">
                <a:extLst>
                  <a:ext uri="{FF2B5EF4-FFF2-40B4-BE49-F238E27FC236}">
                    <a16:creationId xmlns:a16="http://schemas.microsoft.com/office/drawing/2014/main" id="{4FACB681-6284-4511-A260-E1E67ED79A7C}"/>
                  </a:ext>
                </a:extLst>
              </p:cNvPr>
              <p:cNvGrpSpPr/>
              <p:nvPr/>
            </p:nvGrpSpPr>
            <p:grpSpPr>
              <a:xfrm>
                <a:off x="4749532" y="2395594"/>
                <a:ext cx="2248957" cy="2842245"/>
                <a:chOff x="3225532" y="1666875"/>
                <a:chExt cx="2248956" cy="2842245"/>
              </a:xfrm>
            </p:grpSpPr>
            <p:sp>
              <p:nvSpPr>
                <p:cNvPr id="15" name="Teardrop 6">
                  <a:extLst>
                    <a:ext uri="{FF2B5EF4-FFF2-40B4-BE49-F238E27FC236}">
                      <a16:creationId xmlns:a16="http://schemas.microsoft.com/office/drawing/2014/main" id="{C4BFC94B-1930-4167-9729-55EA373A520F}"/>
                    </a:ext>
                  </a:extLst>
                </p:cNvPr>
                <p:cNvSpPr/>
                <p:nvPr/>
              </p:nvSpPr>
              <p:spPr>
                <a:xfrm rot="8100000">
                  <a:off x="3225532" y="1844164"/>
                  <a:ext cx="2248956" cy="2391624"/>
                </a:xfrm>
                <a:custGeom>
                  <a:avLst/>
                  <a:gdLst/>
                  <a:ahLst/>
                  <a:cxnLst/>
                  <a:rect l="l" t="t" r="r" b="b"/>
                  <a:pathLst>
                    <a:path w="2248956" h="2391624">
                      <a:moveTo>
                        <a:pt x="0" y="2006349"/>
                      </a:moveTo>
                      <a:lnTo>
                        <a:pt x="2006349" y="0"/>
                      </a:lnTo>
                      <a:lnTo>
                        <a:pt x="2248956" y="242607"/>
                      </a:lnTo>
                      <a:lnTo>
                        <a:pt x="2248956" y="1073751"/>
                      </a:lnTo>
                      <a:cubicBezTo>
                        <a:pt x="2248956" y="1801592"/>
                        <a:pt x="1658924" y="2391624"/>
                        <a:pt x="931083" y="2391624"/>
                      </a:cubicBezTo>
                      <a:cubicBezTo>
                        <a:pt x="567548" y="2391624"/>
                        <a:pt x="238392" y="2244428"/>
                        <a:pt x="0" y="200634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6" name="Freeform 11">
                  <a:extLst>
                    <a:ext uri="{FF2B5EF4-FFF2-40B4-BE49-F238E27FC236}">
                      <a16:creationId xmlns:a16="http://schemas.microsoft.com/office/drawing/2014/main" id="{BED39122-79E0-4FA2-8E54-00493AA68DE2}"/>
                    </a:ext>
                  </a:extLst>
                </p:cNvPr>
                <p:cNvSpPr/>
                <p:nvPr/>
              </p:nvSpPr>
              <p:spPr>
                <a:xfrm>
                  <a:off x="3612173" y="1666875"/>
                  <a:ext cx="959826" cy="2842245"/>
                </a:xfrm>
                <a:custGeom>
                  <a:avLst/>
                  <a:gdLst/>
                  <a:ahLst/>
                  <a:cxnLst/>
                  <a:rect l="l" t="t" r="r" b="b"/>
                  <a:pathLst>
                    <a:path w="959826" h="2842245">
                      <a:moveTo>
                        <a:pt x="959826" y="0"/>
                      </a:moveTo>
                      <a:cubicBezTo>
                        <a:pt x="957122" y="911477"/>
                        <a:pt x="954416" y="2065256"/>
                        <a:pt x="951706" y="2842245"/>
                      </a:cubicBezTo>
                      <a:lnTo>
                        <a:pt x="710629" y="2842245"/>
                      </a:lnTo>
                      <a:cubicBezTo>
                        <a:pt x="82031" y="1903306"/>
                        <a:pt x="-616708" y="903292"/>
                        <a:pt x="959826"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7" name="Freeform 12">
                  <a:extLst>
                    <a:ext uri="{FF2B5EF4-FFF2-40B4-BE49-F238E27FC236}">
                      <a16:creationId xmlns:a16="http://schemas.microsoft.com/office/drawing/2014/main" id="{023067C6-38BF-4C80-A1F6-B9356078AED7}"/>
                    </a:ext>
                  </a:extLst>
                </p:cNvPr>
                <p:cNvSpPr/>
                <p:nvPr/>
              </p:nvSpPr>
              <p:spPr>
                <a:xfrm>
                  <a:off x="4016766" y="1666875"/>
                  <a:ext cx="555232" cy="2842245"/>
                </a:xfrm>
                <a:custGeom>
                  <a:avLst/>
                  <a:gdLst/>
                  <a:ahLst/>
                  <a:cxnLst/>
                  <a:rect l="l" t="t" r="r" b="b"/>
                  <a:pathLst>
                    <a:path w="555232" h="2842245">
                      <a:moveTo>
                        <a:pt x="555232" y="0"/>
                      </a:moveTo>
                      <a:cubicBezTo>
                        <a:pt x="552528" y="911477"/>
                        <a:pt x="549822" y="2065256"/>
                        <a:pt x="547112" y="2842245"/>
                      </a:cubicBezTo>
                      <a:lnTo>
                        <a:pt x="421352" y="2842245"/>
                      </a:lnTo>
                      <a:cubicBezTo>
                        <a:pt x="58058" y="1831083"/>
                        <a:pt x="-367661" y="1033527"/>
                        <a:pt x="555232"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sp>
            <p:nvSpPr>
              <p:cNvPr id="14" name="Rounded Rectangle 26">
                <a:extLst>
                  <a:ext uri="{FF2B5EF4-FFF2-40B4-BE49-F238E27FC236}">
                    <a16:creationId xmlns:a16="http://schemas.microsoft.com/office/drawing/2014/main" id="{560938B0-41CB-4A63-899B-DC8C778DE48F}"/>
                  </a:ext>
                </a:extLst>
              </p:cNvPr>
              <p:cNvSpPr/>
              <p:nvPr/>
            </p:nvSpPr>
            <p:spPr>
              <a:xfrm>
                <a:off x="5698559" y="5597879"/>
                <a:ext cx="794890" cy="504056"/>
              </a:xfrm>
              <a:prstGeom prst="roundRect">
                <a:avLst>
                  <a:gd name="adj" fmla="val 1336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sp>
        <p:nvSpPr>
          <p:cNvPr id="21" name="Freeform 5">
            <a:extLst>
              <a:ext uri="{FF2B5EF4-FFF2-40B4-BE49-F238E27FC236}">
                <a16:creationId xmlns:a16="http://schemas.microsoft.com/office/drawing/2014/main" id="{2358E32A-F76B-4B0F-AB36-F9430FFB8D0E}"/>
              </a:ext>
            </a:extLst>
          </p:cNvPr>
          <p:cNvSpPr>
            <a:spLocks noChangeAspect="1"/>
          </p:cNvSpPr>
          <p:nvPr/>
        </p:nvSpPr>
        <p:spPr>
          <a:xfrm flipH="1">
            <a:off x="10332323" y="3787158"/>
            <a:ext cx="1550706" cy="835493"/>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30" name="TextBox 29">
            <a:extLst>
              <a:ext uri="{FF2B5EF4-FFF2-40B4-BE49-F238E27FC236}">
                <a16:creationId xmlns:a16="http://schemas.microsoft.com/office/drawing/2014/main" id="{892B28C1-ED5E-43B8-83E8-CE91726B0D52}"/>
              </a:ext>
            </a:extLst>
          </p:cNvPr>
          <p:cNvSpPr txBox="1"/>
          <p:nvPr/>
        </p:nvSpPr>
        <p:spPr>
          <a:xfrm>
            <a:off x="320177" y="1025641"/>
            <a:ext cx="4107444" cy="369332"/>
          </a:xfrm>
          <a:prstGeom prst="rect">
            <a:avLst/>
          </a:prstGeom>
          <a:noFill/>
        </p:spPr>
        <p:txBody>
          <a:bodyPr wrap="square" rtlCol="0">
            <a:spAutoFit/>
          </a:bodyPr>
          <a:lstStyle/>
          <a:p>
            <a:pPr algn="r"/>
            <a:r>
              <a:rPr lang="vi-VN" altLang="ko-KR" b="1" dirty="0">
                <a:solidFill>
                  <a:schemeClr val="tx1">
                    <a:lumMod val="75000"/>
                    <a:lumOff val="25000"/>
                  </a:schemeClr>
                </a:solidFill>
                <a:cs typeface="Arial" pitchFamily="34" charset="0"/>
              </a:rPr>
              <a:t>Giai đoạn </a:t>
            </a:r>
            <a:r>
              <a:rPr lang="en-US" altLang="ko-KR" b="1" dirty="0">
                <a:solidFill>
                  <a:schemeClr val="tx1">
                    <a:lumMod val="75000"/>
                    <a:lumOff val="25000"/>
                  </a:schemeClr>
                </a:solidFill>
                <a:cs typeface="Arial" pitchFamily="34" charset="0"/>
              </a:rPr>
              <a:t>1</a:t>
            </a:r>
            <a:r>
              <a:rPr lang="vi-VN" altLang="ko-KR" b="1" dirty="0">
                <a:solidFill>
                  <a:schemeClr val="tx1">
                    <a:lumMod val="75000"/>
                    <a:lumOff val="25000"/>
                  </a:schemeClr>
                </a:solidFill>
                <a:cs typeface="Arial" pitchFamily="34" charset="0"/>
              </a:rPr>
              <a:t>: </a:t>
            </a:r>
            <a:r>
              <a:rPr lang="en-US" altLang="ko-KR" b="1" dirty="0" err="1">
                <a:solidFill>
                  <a:schemeClr val="tx1">
                    <a:lumMod val="75000"/>
                    <a:lumOff val="25000"/>
                  </a:schemeClr>
                </a:solidFill>
                <a:cs typeface="Arial" pitchFamily="34" charset="0"/>
              </a:rPr>
              <a:t>Định</a:t>
            </a:r>
            <a:r>
              <a:rPr lang="en-US" altLang="ko-KR" b="1" dirty="0">
                <a:solidFill>
                  <a:schemeClr val="tx1">
                    <a:lumMod val="75000"/>
                    <a:lumOff val="25000"/>
                  </a:schemeClr>
                </a:solidFill>
                <a:cs typeface="Arial" pitchFamily="34" charset="0"/>
              </a:rPr>
              <a:t> vị và </a:t>
            </a:r>
            <a:r>
              <a:rPr lang="en-US" altLang="ko-KR" b="1" dirty="0" err="1">
                <a:solidFill>
                  <a:schemeClr val="tx1">
                    <a:lumMod val="75000"/>
                    <a:lumOff val="25000"/>
                  </a:schemeClr>
                </a:solidFill>
                <a:cs typeface="Arial" pitchFamily="34" charset="0"/>
              </a:rPr>
              <a:t>thu</a:t>
            </a:r>
            <a:r>
              <a:rPr lang="en-US" altLang="ko-KR" b="1" dirty="0">
                <a:solidFill>
                  <a:schemeClr val="tx1">
                    <a:lumMod val="75000"/>
                    <a:lumOff val="25000"/>
                  </a:schemeClr>
                </a:solidFill>
                <a:cs typeface="Arial" pitchFamily="34" charset="0"/>
              </a:rPr>
              <a:t> </a:t>
            </a:r>
            <a:r>
              <a:rPr lang="en-US" altLang="ko-KR" b="1" dirty="0" err="1">
                <a:solidFill>
                  <a:schemeClr val="tx1">
                    <a:lumMod val="75000"/>
                    <a:lumOff val="25000"/>
                  </a:schemeClr>
                </a:solidFill>
                <a:cs typeface="Arial" pitchFamily="34" charset="0"/>
              </a:rPr>
              <a:t>hút</a:t>
            </a:r>
            <a:endParaRPr lang="vi-VN" altLang="ko-KR" b="1" dirty="0">
              <a:solidFill>
                <a:schemeClr val="tx1">
                  <a:lumMod val="75000"/>
                  <a:lumOff val="25000"/>
                </a:schemeClr>
              </a:solidFill>
              <a:cs typeface="Arial" pitchFamily="34" charset="0"/>
            </a:endParaRPr>
          </a:p>
        </p:txBody>
      </p:sp>
      <p:sp>
        <p:nvSpPr>
          <p:cNvPr id="33" name="TextBox 32">
            <a:extLst>
              <a:ext uri="{FF2B5EF4-FFF2-40B4-BE49-F238E27FC236}">
                <a16:creationId xmlns:a16="http://schemas.microsoft.com/office/drawing/2014/main" id="{EB925D4C-F432-4AB0-9398-C7BB1B241E7D}"/>
              </a:ext>
            </a:extLst>
          </p:cNvPr>
          <p:cNvSpPr txBox="1"/>
          <p:nvPr/>
        </p:nvSpPr>
        <p:spPr>
          <a:xfrm>
            <a:off x="644632" y="2124867"/>
            <a:ext cx="4998161" cy="3754874"/>
          </a:xfrm>
          <a:prstGeom prst="rect">
            <a:avLst/>
          </a:prstGeom>
          <a:noFill/>
        </p:spPr>
        <p:txBody>
          <a:bodyPr wrap="square" rtlCol="0">
            <a:spAutoFit/>
          </a:bodyPr>
          <a:lstStyle/>
          <a:p>
            <a:pPr marL="285750" indent="-285750">
              <a:buFont typeface="Arial" panose="020B0604020202020204" pitchFamily="34" charset="0"/>
              <a:buChar char="•"/>
            </a:pPr>
            <a:r>
              <a:rPr lang="vi-VN" altLang="ko-KR" sz="1700" b="1" dirty="0">
                <a:solidFill>
                  <a:schemeClr val="tx1">
                    <a:lumMod val="75000"/>
                    <a:lumOff val="25000"/>
                  </a:schemeClr>
                </a:solidFill>
                <a:cs typeface="Arial" pitchFamily="34" charset="0"/>
              </a:rPr>
              <a:t>Chạy các chiến dịch quảng cáo trực tuyến trên các nền tảng mạng xã hội như Facebook, Instagram, Google Ads.</a:t>
            </a:r>
          </a:p>
          <a:p>
            <a:pPr marL="285750" indent="-285750">
              <a:buFont typeface="Arial" panose="020B0604020202020204" pitchFamily="34" charset="0"/>
              <a:buChar char="•"/>
            </a:pPr>
            <a:r>
              <a:rPr lang="vi-VN" altLang="ko-KR" sz="1700" b="1" dirty="0">
                <a:solidFill>
                  <a:schemeClr val="tx1">
                    <a:lumMod val="75000"/>
                    <a:lumOff val="25000"/>
                  </a:schemeClr>
                </a:solidFill>
                <a:cs typeface="Arial" pitchFamily="34" charset="0"/>
              </a:rPr>
              <a:t>Tổ chức các chương trình miễn phí hoặc giảm giá cho các gia sư và học viên đăng ký lần đầu.</a:t>
            </a:r>
          </a:p>
          <a:p>
            <a:pPr marL="285750" indent="-285750">
              <a:buFont typeface="Arial" panose="020B0604020202020204" pitchFamily="34" charset="0"/>
              <a:buChar char="•"/>
            </a:pPr>
            <a:r>
              <a:rPr lang="vi-VN" altLang="ko-KR" sz="1700" b="1" dirty="0">
                <a:solidFill>
                  <a:schemeClr val="tx1">
                    <a:lumMod val="75000"/>
                    <a:lumOff val="25000"/>
                  </a:schemeClr>
                </a:solidFill>
                <a:cs typeface="Arial" pitchFamily="34" charset="0"/>
              </a:rPr>
              <a:t>Cung cấp các bài viết, video hướng dẫn về cách sử dụng nền tảng và lợi ích của việc học gia sư qua TutorHub.</a:t>
            </a:r>
          </a:p>
          <a:p>
            <a:pPr marL="285750" indent="-285750">
              <a:buFont typeface="Arial" panose="020B0604020202020204" pitchFamily="34" charset="0"/>
              <a:buChar char="•"/>
            </a:pPr>
            <a:r>
              <a:rPr lang="vi-VN" altLang="ko-KR" sz="1700" b="1" dirty="0">
                <a:solidFill>
                  <a:schemeClr val="tx1">
                    <a:lumMod val="75000"/>
                    <a:lumOff val="25000"/>
                  </a:schemeClr>
                </a:solidFill>
                <a:cs typeface="Arial" pitchFamily="34" charset="0"/>
              </a:rPr>
              <a:t>Hợp tác với các KOL hoặc blogger trong lĩnh vực giáo dục, phát triển bản thân,... để tăng sự nhận diện thương hiệu và khuyến khích người dùng thử nghiệm dịch vụ.</a:t>
            </a:r>
          </a:p>
          <a:p>
            <a:endParaRPr lang="vi-VN" altLang="ko-KR" sz="1700" b="1" dirty="0">
              <a:solidFill>
                <a:schemeClr val="tx1">
                  <a:lumMod val="75000"/>
                  <a:lumOff val="25000"/>
                </a:schemeClr>
              </a:solidFill>
              <a:cs typeface="Arial" pitchFamily="34" charset="0"/>
            </a:endParaRPr>
          </a:p>
        </p:txBody>
      </p:sp>
      <p:grpSp>
        <p:nvGrpSpPr>
          <p:cNvPr id="37" name="Group 36">
            <a:extLst>
              <a:ext uri="{FF2B5EF4-FFF2-40B4-BE49-F238E27FC236}">
                <a16:creationId xmlns:a16="http://schemas.microsoft.com/office/drawing/2014/main" id="{478201B3-12B2-4E86-9E69-2301CDC050BF}"/>
              </a:ext>
            </a:extLst>
          </p:cNvPr>
          <p:cNvGrpSpPr/>
          <p:nvPr/>
        </p:nvGrpSpPr>
        <p:grpSpPr>
          <a:xfrm rot="20757052">
            <a:off x="12258694" y="808355"/>
            <a:ext cx="1700883" cy="948477"/>
            <a:chOff x="0" y="30309"/>
            <a:chExt cx="12191759" cy="6798583"/>
          </a:xfrm>
        </p:grpSpPr>
        <p:sp>
          <p:nvSpPr>
            <p:cNvPr id="38" name="Freeform: Shape 37">
              <a:extLst>
                <a:ext uri="{FF2B5EF4-FFF2-40B4-BE49-F238E27FC236}">
                  <a16:creationId xmlns:a16="http://schemas.microsoft.com/office/drawing/2014/main" id="{26401E15-2E51-4708-8233-F8FB8AD0A2D2}"/>
                </a:ext>
              </a:extLst>
            </p:cNvPr>
            <p:cNvSpPr/>
            <p:nvPr/>
          </p:nvSpPr>
          <p:spPr>
            <a:xfrm>
              <a:off x="509082" y="416268"/>
              <a:ext cx="11400201" cy="5888150"/>
            </a:xfrm>
            <a:custGeom>
              <a:avLst/>
              <a:gdLst>
                <a:gd name="connsiteX0" fmla="*/ 0 w 11400201"/>
                <a:gd name="connsiteY0" fmla="*/ 1415106 h 5888150"/>
                <a:gd name="connsiteX1" fmla="*/ 11400201 w 11400201"/>
                <a:gd name="connsiteY1" fmla="*/ 0 h 5888150"/>
                <a:gd name="connsiteX2" fmla="*/ 6343367 w 11400201"/>
                <a:gd name="connsiteY2" fmla="*/ 5165689 h 5888150"/>
                <a:gd name="connsiteX3" fmla="*/ 5264684 w 11400201"/>
                <a:gd name="connsiteY3" fmla="*/ 4413649 h 5888150"/>
                <a:gd name="connsiteX4" fmla="*/ 3226111 w 11400201"/>
                <a:gd name="connsiteY4" fmla="*/ 5888151 h 5888150"/>
                <a:gd name="connsiteX5" fmla="*/ 2642242 w 11400201"/>
                <a:gd name="connsiteY5" fmla="*/ 2493789 h 588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00201" h="5888150">
                  <a:moveTo>
                    <a:pt x="0" y="1415106"/>
                  </a:moveTo>
                  <a:lnTo>
                    <a:pt x="11400201" y="0"/>
                  </a:lnTo>
                  <a:lnTo>
                    <a:pt x="6343367" y="5165689"/>
                  </a:lnTo>
                  <a:lnTo>
                    <a:pt x="5264684" y="4413649"/>
                  </a:lnTo>
                  <a:lnTo>
                    <a:pt x="3226111" y="5888151"/>
                  </a:lnTo>
                  <a:lnTo>
                    <a:pt x="2642242" y="2493789"/>
                  </a:lnTo>
                  <a:close/>
                </a:path>
              </a:pathLst>
            </a:custGeom>
            <a:solidFill>
              <a:schemeClr val="accent1"/>
            </a:solidFill>
            <a:ln w="8016"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3F4DBDB3-955E-41D7-A2BB-0556F5DE049F}"/>
                </a:ext>
              </a:extLst>
            </p:cNvPr>
            <p:cNvSpPr/>
            <p:nvPr/>
          </p:nvSpPr>
          <p:spPr>
            <a:xfrm>
              <a:off x="0" y="30309"/>
              <a:ext cx="12191759" cy="6798583"/>
            </a:xfrm>
            <a:custGeom>
              <a:avLst/>
              <a:gdLst>
                <a:gd name="connsiteX0" fmla="*/ 12191759 w 12191759"/>
                <a:gd name="connsiteY0" fmla="*/ 0 h 6798583"/>
                <a:gd name="connsiteX1" fmla="*/ 12191759 w 12191759"/>
                <a:gd name="connsiteY1" fmla="*/ 6798584 h 6798583"/>
                <a:gd name="connsiteX2" fmla="*/ 0 w 12191759"/>
                <a:gd name="connsiteY2" fmla="*/ 6798584 h 6798583"/>
                <a:gd name="connsiteX3" fmla="*/ 0 w 12191759"/>
                <a:gd name="connsiteY3" fmla="*/ 0 h 6798583"/>
              </a:gdLst>
              <a:ahLst/>
              <a:cxnLst>
                <a:cxn ang="0">
                  <a:pos x="connsiteX0" y="connsiteY0"/>
                </a:cxn>
                <a:cxn ang="0">
                  <a:pos x="connsiteX1" y="connsiteY1"/>
                </a:cxn>
                <a:cxn ang="0">
                  <a:pos x="connsiteX2" y="connsiteY2"/>
                </a:cxn>
                <a:cxn ang="0">
                  <a:pos x="connsiteX3" y="connsiteY3"/>
                </a:cxn>
              </a:cxnLst>
              <a:rect l="l" t="t" r="r" b="b"/>
              <a:pathLst>
                <a:path w="12191759" h="6798583">
                  <a:moveTo>
                    <a:pt x="12191759" y="0"/>
                  </a:moveTo>
                  <a:lnTo>
                    <a:pt x="12191759" y="6798584"/>
                  </a:lnTo>
                  <a:lnTo>
                    <a:pt x="0" y="6798584"/>
                  </a:lnTo>
                  <a:lnTo>
                    <a:pt x="0" y="0"/>
                  </a:lnTo>
                </a:path>
              </a:pathLst>
            </a:custGeom>
            <a:noFill/>
            <a:ln w="8016"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08C473C2-21F5-48F4-9A0C-C2404C1590C3}"/>
                </a:ext>
              </a:extLst>
            </p:cNvPr>
            <p:cNvSpPr/>
            <p:nvPr/>
          </p:nvSpPr>
          <p:spPr>
            <a:xfrm>
              <a:off x="3151323" y="445927"/>
              <a:ext cx="8678844" cy="5799095"/>
            </a:xfrm>
            <a:custGeom>
              <a:avLst/>
              <a:gdLst>
                <a:gd name="connsiteX0" fmla="*/ 8678844 w 8678844"/>
                <a:gd name="connsiteY0" fmla="*/ 0 h 5799095"/>
                <a:gd name="connsiteX1" fmla="*/ 0 w 8678844"/>
                <a:gd name="connsiteY1" fmla="*/ 2464131 h 5799095"/>
                <a:gd name="connsiteX2" fmla="*/ 583869 w 8678844"/>
                <a:gd name="connsiteY2" fmla="*/ 5799096 h 5799095"/>
                <a:gd name="connsiteX3" fmla="*/ 791718 w 8678844"/>
                <a:gd name="connsiteY3" fmla="*/ 3077659 h 5799095"/>
              </a:gdLst>
              <a:ahLst/>
              <a:cxnLst>
                <a:cxn ang="0">
                  <a:pos x="connsiteX0" y="connsiteY0"/>
                </a:cxn>
                <a:cxn ang="0">
                  <a:pos x="connsiteX1" y="connsiteY1"/>
                </a:cxn>
                <a:cxn ang="0">
                  <a:pos x="connsiteX2" y="connsiteY2"/>
                </a:cxn>
                <a:cxn ang="0">
                  <a:pos x="connsiteX3" y="connsiteY3"/>
                </a:cxn>
              </a:cxnLst>
              <a:rect l="l" t="t" r="r" b="b"/>
              <a:pathLst>
                <a:path w="8678844" h="5799095">
                  <a:moveTo>
                    <a:pt x="8678844" y="0"/>
                  </a:moveTo>
                  <a:lnTo>
                    <a:pt x="0" y="2464131"/>
                  </a:lnTo>
                  <a:lnTo>
                    <a:pt x="583869" y="5799096"/>
                  </a:lnTo>
                  <a:lnTo>
                    <a:pt x="791718" y="3077659"/>
                  </a:lnTo>
                  <a:close/>
                </a:path>
              </a:pathLst>
            </a:custGeom>
            <a:solidFill>
              <a:schemeClr val="accent1">
                <a:lumMod val="60000"/>
                <a:lumOff val="40000"/>
              </a:schemeClr>
            </a:solidFill>
            <a:ln w="8016"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A06D28CA-E469-42E5-B7AF-CA06781C2F94}"/>
                </a:ext>
              </a:extLst>
            </p:cNvPr>
            <p:cNvSpPr/>
            <p:nvPr/>
          </p:nvSpPr>
          <p:spPr>
            <a:xfrm>
              <a:off x="3735192" y="3523585"/>
              <a:ext cx="2038572" cy="2780834"/>
            </a:xfrm>
            <a:custGeom>
              <a:avLst/>
              <a:gdLst>
                <a:gd name="connsiteX0" fmla="*/ 2038573 w 2038572"/>
                <a:gd name="connsiteY0" fmla="*/ 1306332 h 2780834"/>
                <a:gd name="connsiteX1" fmla="*/ 0 w 2038572"/>
                <a:gd name="connsiteY1" fmla="*/ 2780834 h 2780834"/>
                <a:gd name="connsiteX2" fmla="*/ 207849 w 2038572"/>
                <a:gd name="connsiteY2" fmla="*/ 0 h 2780834"/>
              </a:gdLst>
              <a:ahLst/>
              <a:cxnLst>
                <a:cxn ang="0">
                  <a:pos x="connsiteX0" y="connsiteY0"/>
                </a:cxn>
                <a:cxn ang="0">
                  <a:pos x="connsiteX1" y="connsiteY1"/>
                </a:cxn>
                <a:cxn ang="0">
                  <a:pos x="connsiteX2" y="connsiteY2"/>
                </a:cxn>
              </a:cxnLst>
              <a:rect l="l" t="t" r="r" b="b"/>
              <a:pathLst>
                <a:path w="2038572" h="2780834">
                  <a:moveTo>
                    <a:pt x="2038573" y="1306332"/>
                  </a:moveTo>
                  <a:lnTo>
                    <a:pt x="0" y="2780834"/>
                  </a:lnTo>
                  <a:lnTo>
                    <a:pt x="207849" y="0"/>
                  </a:lnTo>
                  <a:close/>
                </a:path>
              </a:pathLst>
            </a:custGeom>
            <a:solidFill>
              <a:schemeClr val="accent1">
                <a:lumMod val="75000"/>
              </a:schemeClr>
            </a:solidFill>
            <a:ln w="8016" cap="flat">
              <a:noFill/>
              <a:prstDash val="solid"/>
              <a:miter/>
            </a:ln>
          </p:spPr>
          <p:txBody>
            <a:bodyPr rtlCol="0" anchor="ctr"/>
            <a:lstStyle/>
            <a:p>
              <a:endParaRPr lang="en-US"/>
            </a:p>
          </p:txBody>
        </p:sp>
      </p:grpSp>
    </p:spTree>
    <p:extLst>
      <p:ext uri="{BB962C8B-B14F-4D97-AF65-F5344CB8AC3E}">
        <p14:creationId xmlns:p14="http://schemas.microsoft.com/office/powerpoint/2010/main" val="917896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309405" y="147780"/>
            <a:ext cx="11573197" cy="724247"/>
          </a:xfrm>
        </p:spPr>
        <p:txBody>
          <a:bodyPr/>
          <a:lstStyle/>
          <a:p>
            <a:r>
              <a:rPr lang="vi-VN" sz="4200" b="1" dirty="0"/>
              <a:t>CHIẾN LƯỢC MARKETING</a:t>
            </a:r>
          </a:p>
        </p:txBody>
      </p:sp>
      <p:sp>
        <p:nvSpPr>
          <p:cNvPr id="3" name="Freeform 8">
            <a:extLst>
              <a:ext uri="{FF2B5EF4-FFF2-40B4-BE49-F238E27FC236}">
                <a16:creationId xmlns:a16="http://schemas.microsoft.com/office/drawing/2014/main" id="{6A2792F1-C2E7-42C6-8E2C-27B410606548}"/>
              </a:ext>
            </a:extLst>
          </p:cNvPr>
          <p:cNvSpPr>
            <a:spLocks noChangeAspect="1"/>
          </p:cNvSpPr>
          <p:nvPr/>
        </p:nvSpPr>
        <p:spPr>
          <a:xfrm flipH="1">
            <a:off x="2577346" y="1584561"/>
            <a:ext cx="3762419" cy="2027127"/>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4" name="Freeform 4">
            <a:extLst>
              <a:ext uri="{FF2B5EF4-FFF2-40B4-BE49-F238E27FC236}">
                <a16:creationId xmlns:a16="http://schemas.microsoft.com/office/drawing/2014/main" id="{CDA11D80-4858-4691-8F9C-7DD08FA1D9D6}"/>
              </a:ext>
            </a:extLst>
          </p:cNvPr>
          <p:cNvSpPr>
            <a:spLocks noChangeAspect="1"/>
          </p:cNvSpPr>
          <p:nvPr/>
        </p:nvSpPr>
        <p:spPr>
          <a:xfrm flipH="1">
            <a:off x="6192069" y="1673564"/>
            <a:ext cx="3762419" cy="2027127"/>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solidFill>
                <a:schemeClr val="tx1"/>
              </a:solidFill>
            </a:endParaRPr>
          </a:p>
        </p:txBody>
      </p:sp>
      <p:sp>
        <p:nvSpPr>
          <p:cNvPr id="5" name="Freeform 7">
            <a:extLst>
              <a:ext uri="{FF2B5EF4-FFF2-40B4-BE49-F238E27FC236}">
                <a16:creationId xmlns:a16="http://schemas.microsoft.com/office/drawing/2014/main" id="{4AEBF642-66E6-4D21-BB30-6EF495DACB22}"/>
              </a:ext>
            </a:extLst>
          </p:cNvPr>
          <p:cNvSpPr>
            <a:spLocks noChangeAspect="1"/>
          </p:cNvSpPr>
          <p:nvPr/>
        </p:nvSpPr>
        <p:spPr>
          <a:xfrm flipH="1">
            <a:off x="3401967" y="2752022"/>
            <a:ext cx="2232248" cy="1202698"/>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6" name="Freeform 2">
            <a:extLst>
              <a:ext uri="{FF2B5EF4-FFF2-40B4-BE49-F238E27FC236}">
                <a16:creationId xmlns:a16="http://schemas.microsoft.com/office/drawing/2014/main" id="{9A25FCA8-2AA7-4A71-BE39-3D0F28DD2828}"/>
              </a:ext>
            </a:extLst>
          </p:cNvPr>
          <p:cNvSpPr>
            <a:spLocks noChangeAspect="1"/>
          </p:cNvSpPr>
          <p:nvPr/>
        </p:nvSpPr>
        <p:spPr>
          <a:xfrm flipH="1">
            <a:off x="5999937" y="1838633"/>
            <a:ext cx="2232248" cy="1202698"/>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7" name="Freeform 3">
            <a:extLst>
              <a:ext uri="{FF2B5EF4-FFF2-40B4-BE49-F238E27FC236}">
                <a16:creationId xmlns:a16="http://schemas.microsoft.com/office/drawing/2014/main" id="{ED9C3275-32A2-421D-A644-B96D44D4B176}"/>
              </a:ext>
            </a:extLst>
          </p:cNvPr>
          <p:cNvSpPr/>
          <p:nvPr/>
        </p:nvSpPr>
        <p:spPr>
          <a:xfrm>
            <a:off x="3693448" y="4545100"/>
            <a:ext cx="1400546" cy="853194"/>
          </a:xfrm>
          <a:custGeom>
            <a:avLst/>
            <a:gdLst>
              <a:gd name="connsiteX0" fmla="*/ 590550 w 2305050"/>
              <a:gd name="connsiteY0" fmla="*/ 1571625 h 1571625"/>
              <a:gd name="connsiteX1" fmla="*/ 1952625 w 2305050"/>
              <a:gd name="connsiteY1" fmla="*/ 1504950 h 1571625"/>
              <a:gd name="connsiteX2" fmla="*/ 2305050 w 2305050"/>
              <a:gd name="connsiteY2" fmla="*/ 876300 h 1571625"/>
              <a:gd name="connsiteX3" fmla="*/ 1762125 w 2305050"/>
              <a:gd name="connsiteY3" fmla="*/ 885825 h 1571625"/>
              <a:gd name="connsiteX4" fmla="*/ 2047875 w 2305050"/>
              <a:gd name="connsiteY4" fmla="*/ 409575 h 1571625"/>
              <a:gd name="connsiteX5" fmla="*/ 1581150 w 2305050"/>
              <a:gd name="connsiteY5" fmla="*/ 390525 h 1571625"/>
              <a:gd name="connsiteX6" fmla="*/ 1495425 w 2305050"/>
              <a:gd name="connsiteY6" fmla="*/ 1019175 h 1571625"/>
              <a:gd name="connsiteX7" fmla="*/ 1190625 w 2305050"/>
              <a:gd name="connsiteY7" fmla="*/ 0 h 1571625"/>
              <a:gd name="connsiteX8" fmla="*/ 542925 w 2305050"/>
              <a:gd name="connsiteY8" fmla="*/ 352425 h 1571625"/>
              <a:gd name="connsiteX9" fmla="*/ 1028700 w 2305050"/>
              <a:gd name="connsiteY9" fmla="*/ 923925 h 1571625"/>
              <a:gd name="connsiteX10" fmla="*/ 0 w 2305050"/>
              <a:gd name="connsiteY10" fmla="*/ 695325 h 1571625"/>
              <a:gd name="connsiteX11" fmla="*/ 590550 w 2305050"/>
              <a:gd name="connsiteY11" fmla="*/ 1571625 h 1571625"/>
              <a:gd name="connsiteX0" fmla="*/ 590550 w 2305050"/>
              <a:gd name="connsiteY0" fmla="*/ 1571625 h 1571625"/>
              <a:gd name="connsiteX1" fmla="*/ 1952625 w 2305050"/>
              <a:gd name="connsiteY1" fmla="*/ 1504950 h 1571625"/>
              <a:gd name="connsiteX2" fmla="*/ 2305050 w 2305050"/>
              <a:gd name="connsiteY2" fmla="*/ 876300 h 1571625"/>
              <a:gd name="connsiteX3" fmla="*/ 1762125 w 2305050"/>
              <a:gd name="connsiteY3" fmla="*/ 885825 h 1571625"/>
              <a:gd name="connsiteX4" fmla="*/ 2047875 w 2305050"/>
              <a:gd name="connsiteY4" fmla="*/ 409575 h 1571625"/>
              <a:gd name="connsiteX5" fmla="*/ 1581150 w 2305050"/>
              <a:gd name="connsiteY5" fmla="*/ 390525 h 1571625"/>
              <a:gd name="connsiteX6" fmla="*/ 1495425 w 2305050"/>
              <a:gd name="connsiteY6" fmla="*/ 1019175 h 1571625"/>
              <a:gd name="connsiteX7" fmla="*/ 1190625 w 2305050"/>
              <a:gd name="connsiteY7" fmla="*/ 0 h 1571625"/>
              <a:gd name="connsiteX8" fmla="*/ 542925 w 2305050"/>
              <a:gd name="connsiteY8" fmla="*/ 378853 h 1571625"/>
              <a:gd name="connsiteX9" fmla="*/ 1028700 w 2305050"/>
              <a:gd name="connsiteY9" fmla="*/ 923925 h 1571625"/>
              <a:gd name="connsiteX10" fmla="*/ 0 w 2305050"/>
              <a:gd name="connsiteY10" fmla="*/ 695325 h 1571625"/>
              <a:gd name="connsiteX11" fmla="*/ 590550 w 2305050"/>
              <a:gd name="connsiteY11" fmla="*/ 1571625 h 1571625"/>
              <a:gd name="connsiteX0" fmla="*/ 590550 w 2305050"/>
              <a:gd name="connsiteY0" fmla="*/ 1571625 h 1571625"/>
              <a:gd name="connsiteX1" fmla="*/ 1952625 w 2305050"/>
              <a:gd name="connsiteY1" fmla="*/ 1504950 h 1571625"/>
              <a:gd name="connsiteX2" fmla="*/ 2305050 w 2305050"/>
              <a:gd name="connsiteY2" fmla="*/ 876300 h 1571625"/>
              <a:gd name="connsiteX3" fmla="*/ 1762125 w 2305050"/>
              <a:gd name="connsiteY3" fmla="*/ 885825 h 1571625"/>
              <a:gd name="connsiteX4" fmla="*/ 2047875 w 2305050"/>
              <a:gd name="connsiteY4" fmla="*/ 409575 h 1571625"/>
              <a:gd name="connsiteX5" fmla="*/ 1581150 w 2305050"/>
              <a:gd name="connsiteY5" fmla="*/ 390525 h 1571625"/>
              <a:gd name="connsiteX6" fmla="*/ 1495425 w 2305050"/>
              <a:gd name="connsiteY6" fmla="*/ 1019175 h 1571625"/>
              <a:gd name="connsiteX7" fmla="*/ 1190625 w 2305050"/>
              <a:gd name="connsiteY7" fmla="*/ 0 h 1571625"/>
              <a:gd name="connsiteX8" fmla="*/ 542925 w 2305050"/>
              <a:gd name="connsiteY8" fmla="*/ 378853 h 1571625"/>
              <a:gd name="connsiteX9" fmla="*/ 1028700 w 2305050"/>
              <a:gd name="connsiteY9" fmla="*/ 923925 h 1571625"/>
              <a:gd name="connsiteX10" fmla="*/ 0 w 2305050"/>
              <a:gd name="connsiteY10" fmla="*/ 695325 h 1571625"/>
              <a:gd name="connsiteX11" fmla="*/ 590550 w 2305050"/>
              <a:gd name="connsiteY11" fmla="*/ 1571625 h 1571625"/>
              <a:gd name="connsiteX0" fmla="*/ 590550 w 2305050"/>
              <a:gd name="connsiteY0" fmla="*/ 1539911 h 1539911"/>
              <a:gd name="connsiteX1" fmla="*/ 1952625 w 2305050"/>
              <a:gd name="connsiteY1" fmla="*/ 1473236 h 1539911"/>
              <a:gd name="connsiteX2" fmla="*/ 2305050 w 2305050"/>
              <a:gd name="connsiteY2" fmla="*/ 844586 h 1539911"/>
              <a:gd name="connsiteX3" fmla="*/ 1762125 w 2305050"/>
              <a:gd name="connsiteY3" fmla="*/ 854111 h 1539911"/>
              <a:gd name="connsiteX4" fmla="*/ 2047875 w 2305050"/>
              <a:gd name="connsiteY4" fmla="*/ 377861 h 1539911"/>
              <a:gd name="connsiteX5" fmla="*/ 1581150 w 2305050"/>
              <a:gd name="connsiteY5" fmla="*/ 358811 h 1539911"/>
              <a:gd name="connsiteX6" fmla="*/ 1495425 w 2305050"/>
              <a:gd name="connsiteY6" fmla="*/ 987461 h 1539911"/>
              <a:gd name="connsiteX7" fmla="*/ 1195910 w 2305050"/>
              <a:gd name="connsiteY7" fmla="*/ 0 h 1539911"/>
              <a:gd name="connsiteX8" fmla="*/ 542925 w 2305050"/>
              <a:gd name="connsiteY8" fmla="*/ 347139 h 1539911"/>
              <a:gd name="connsiteX9" fmla="*/ 1028700 w 2305050"/>
              <a:gd name="connsiteY9" fmla="*/ 892211 h 1539911"/>
              <a:gd name="connsiteX10" fmla="*/ 0 w 2305050"/>
              <a:gd name="connsiteY10" fmla="*/ 663611 h 1539911"/>
              <a:gd name="connsiteX11" fmla="*/ 590550 w 2305050"/>
              <a:gd name="connsiteY11" fmla="*/ 1539911 h 1539911"/>
              <a:gd name="connsiteX0" fmla="*/ 590550 w 2305050"/>
              <a:gd name="connsiteY0" fmla="*/ 1565699 h 1565699"/>
              <a:gd name="connsiteX1" fmla="*/ 1952625 w 2305050"/>
              <a:gd name="connsiteY1" fmla="*/ 1499024 h 1565699"/>
              <a:gd name="connsiteX2" fmla="*/ 2305050 w 2305050"/>
              <a:gd name="connsiteY2" fmla="*/ 870374 h 1565699"/>
              <a:gd name="connsiteX3" fmla="*/ 1762125 w 2305050"/>
              <a:gd name="connsiteY3" fmla="*/ 879899 h 1565699"/>
              <a:gd name="connsiteX4" fmla="*/ 2047875 w 2305050"/>
              <a:gd name="connsiteY4" fmla="*/ 403649 h 1565699"/>
              <a:gd name="connsiteX5" fmla="*/ 1581150 w 2305050"/>
              <a:gd name="connsiteY5" fmla="*/ 384599 h 1565699"/>
              <a:gd name="connsiteX6" fmla="*/ 1495425 w 2305050"/>
              <a:gd name="connsiteY6" fmla="*/ 1013249 h 1565699"/>
              <a:gd name="connsiteX7" fmla="*/ 1195910 w 2305050"/>
              <a:gd name="connsiteY7" fmla="*/ 25788 h 1565699"/>
              <a:gd name="connsiteX8" fmla="*/ 542925 w 2305050"/>
              <a:gd name="connsiteY8" fmla="*/ 372927 h 1565699"/>
              <a:gd name="connsiteX9" fmla="*/ 1028700 w 2305050"/>
              <a:gd name="connsiteY9" fmla="*/ 917999 h 1565699"/>
              <a:gd name="connsiteX10" fmla="*/ 0 w 2305050"/>
              <a:gd name="connsiteY10" fmla="*/ 689399 h 1565699"/>
              <a:gd name="connsiteX11" fmla="*/ 590550 w 2305050"/>
              <a:gd name="connsiteY11" fmla="*/ 1565699 h 1565699"/>
              <a:gd name="connsiteX0" fmla="*/ 590550 w 2305050"/>
              <a:gd name="connsiteY0" fmla="*/ 1565699 h 1565699"/>
              <a:gd name="connsiteX1" fmla="*/ 1952625 w 2305050"/>
              <a:gd name="connsiteY1" fmla="*/ 1499024 h 1565699"/>
              <a:gd name="connsiteX2" fmla="*/ 2305050 w 2305050"/>
              <a:gd name="connsiteY2" fmla="*/ 870374 h 1565699"/>
              <a:gd name="connsiteX3" fmla="*/ 1762125 w 2305050"/>
              <a:gd name="connsiteY3" fmla="*/ 879899 h 1565699"/>
              <a:gd name="connsiteX4" fmla="*/ 2047875 w 2305050"/>
              <a:gd name="connsiteY4" fmla="*/ 403649 h 1565699"/>
              <a:gd name="connsiteX5" fmla="*/ 1581150 w 2305050"/>
              <a:gd name="connsiteY5" fmla="*/ 384599 h 1565699"/>
              <a:gd name="connsiteX6" fmla="*/ 1495425 w 2305050"/>
              <a:gd name="connsiteY6" fmla="*/ 1013249 h 1565699"/>
              <a:gd name="connsiteX7" fmla="*/ 1195910 w 2305050"/>
              <a:gd name="connsiteY7" fmla="*/ 25788 h 1565699"/>
              <a:gd name="connsiteX8" fmla="*/ 521783 w 2305050"/>
              <a:gd name="connsiteY8" fmla="*/ 372927 h 1565699"/>
              <a:gd name="connsiteX9" fmla="*/ 1028700 w 2305050"/>
              <a:gd name="connsiteY9" fmla="*/ 917999 h 1565699"/>
              <a:gd name="connsiteX10" fmla="*/ 0 w 2305050"/>
              <a:gd name="connsiteY10" fmla="*/ 689399 h 1565699"/>
              <a:gd name="connsiteX11" fmla="*/ 590550 w 2305050"/>
              <a:gd name="connsiteY11" fmla="*/ 1565699 h 1565699"/>
              <a:gd name="connsiteX0" fmla="*/ 590550 w 2305050"/>
              <a:gd name="connsiteY0" fmla="*/ 1556076 h 1556076"/>
              <a:gd name="connsiteX1" fmla="*/ 1952625 w 2305050"/>
              <a:gd name="connsiteY1" fmla="*/ 1489401 h 1556076"/>
              <a:gd name="connsiteX2" fmla="*/ 2305050 w 2305050"/>
              <a:gd name="connsiteY2" fmla="*/ 860751 h 1556076"/>
              <a:gd name="connsiteX3" fmla="*/ 1762125 w 2305050"/>
              <a:gd name="connsiteY3" fmla="*/ 870276 h 1556076"/>
              <a:gd name="connsiteX4" fmla="*/ 2047875 w 2305050"/>
              <a:gd name="connsiteY4" fmla="*/ 394026 h 1556076"/>
              <a:gd name="connsiteX5" fmla="*/ 1581150 w 2305050"/>
              <a:gd name="connsiteY5" fmla="*/ 374976 h 1556076"/>
              <a:gd name="connsiteX6" fmla="*/ 1495425 w 2305050"/>
              <a:gd name="connsiteY6" fmla="*/ 1003626 h 1556076"/>
              <a:gd name="connsiteX7" fmla="*/ 1195910 w 2305050"/>
              <a:gd name="connsiteY7" fmla="*/ 16165 h 1556076"/>
              <a:gd name="connsiteX8" fmla="*/ 521783 w 2305050"/>
              <a:gd name="connsiteY8" fmla="*/ 363304 h 1556076"/>
              <a:gd name="connsiteX9" fmla="*/ 1028700 w 2305050"/>
              <a:gd name="connsiteY9" fmla="*/ 908376 h 1556076"/>
              <a:gd name="connsiteX10" fmla="*/ 0 w 2305050"/>
              <a:gd name="connsiteY10" fmla="*/ 679776 h 1556076"/>
              <a:gd name="connsiteX11" fmla="*/ 590550 w 2305050"/>
              <a:gd name="connsiteY11" fmla="*/ 1556076 h 1556076"/>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81150 w 2305050"/>
              <a:gd name="connsiteY5" fmla="*/ 376239 h 1557339"/>
              <a:gd name="connsiteX6" fmla="*/ 1495425 w 2305050"/>
              <a:gd name="connsiteY6" fmla="*/ 1004889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81150 w 2305050"/>
              <a:gd name="connsiteY5" fmla="*/ 376239 h 1557339"/>
              <a:gd name="connsiteX6" fmla="*/ 1542995 w 2305050"/>
              <a:gd name="connsiteY6" fmla="*/ 904463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81150 w 2305050"/>
              <a:gd name="connsiteY5" fmla="*/ 376239 h 1557339"/>
              <a:gd name="connsiteX6" fmla="*/ 1542995 w 2305050"/>
              <a:gd name="connsiteY6" fmla="*/ 904463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81150 w 2305050"/>
              <a:gd name="connsiteY5" fmla="*/ 376239 h 1557339"/>
              <a:gd name="connsiteX6" fmla="*/ 1542995 w 2305050"/>
              <a:gd name="connsiteY6" fmla="*/ 904463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42995 w 2305050"/>
              <a:gd name="connsiteY6" fmla="*/ 904463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42995 w 2305050"/>
              <a:gd name="connsiteY6" fmla="*/ 904463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88539"/>
              <a:gd name="connsiteY0" fmla="*/ 1557339 h 1557339"/>
              <a:gd name="connsiteX1" fmla="*/ 1952625 w 2388539"/>
              <a:gd name="connsiteY1" fmla="*/ 1490664 h 1557339"/>
              <a:gd name="connsiteX2" fmla="*/ 2388539 w 2388539"/>
              <a:gd name="connsiteY2" fmla="*/ 1017065 h 1557339"/>
              <a:gd name="connsiteX3" fmla="*/ 1846694 w 2388539"/>
              <a:gd name="connsiteY3" fmla="*/ 818683 h 1557339"/>
              <a:gd name="connsiteX4" fmla="*/ 2144446 w 2388539"/>
              <a:gd name="connsiteY4" fmla="*/ 775628 h 1557339"/>
              <a:gd name="connsiteX5" fmla="*/ 2047875 w 2388539"/>
              <a:gd name="connsiteY5" fmla="*/ 395289 h 1557339"/>
              <a:gd name="connsiteX6" fmla="*/ 1597007 w 2388539"/>
              <a:gd name="connsiteY6" fmla="*/ 370953 h 1557339"/>
              <a:gd name="connsiteX7" fmla="*/ 1537710 w 2388539"/>
              <a:gd name="connsiteY7" fmla="*/ 878035 h 1557339"/>
              <a:gd name="connsiteX8" fmla="*/ 1195910 w 2388539"/>
              <a:gd name="connsiteY8" fmla="*/ 17428 h 1557339"/>
              <a:gd name="connsiteX9" fmla="*/ 521783 w 2388539"/>
              <a:gd name="connsiteY9" fmla="*/ 364567 h 1557339"/>
              <a:gd name="connsiteX10" fmla="*/ 1028700 w 2388539"/>
              <a:gd name="connsiteY10" fmla="*/ 909639 h 1557339"/>
              <a:gd name="connsiteX11" fmla="*/ 0 w 2388539"/>
              <a:gd name="connsiteY11" fmla="*/ 681039 h 1557339"/>
              <a:gd name="connsiteX12" fmla="*/ 590550 w 2388539"/>
              <a:gd name="connsiteY12" fmla="*/ 1557339 h 1557339"/>
              <a:gd name="connsiteX0" fmla="*/ 590550 w 2388539"/>
              <a:gd name="connsiteY0" fmla="*/ 1557339 h 1557339"/>
              <a:gd name="connsiteX1" fmla="*/ 1952625 w 2388539"/>
              <a:gd name="connsiteY1" fmla="*/ 1490664 h 1557339"/>
              <a:gd name="connsiteX2" fmla="*/ 2388539 w 2388539"/>
              <a:gd name="connsiteY2" fmla="*/ 1017065 h 1557339"/>
              <a:gd name="connsiteX3" fmla="*/ 1846694 w 2388539"/>
              <a:gd name="connsiteY3" fmla="*/ 818683 h 1557339"/>
              <a:gd name="connsiteX4" fmla="*/ 2144446 w 2388539"/>
              <a:gd name="connsiteY4" fmla="*/ 775628 h 1557339"/>
              <a:gd name="connsiteX5" fmla="*/ 2047875 w 2388539"/>
              <a:gd name="connsiteY5" fmla="*/ 395289 h 1557339"/>
              <a:gd name="connsiteX6" fmla="*/ 1597007 w 2388539"/>
              <a:gd name="connsiteY6" fmla="*/ 370953 h 1557339"/>
              <a:gd name="connsiteX7" fmla="*/ 1537710 w 2388539"/>
              <a:gd name="connsiteY7" fmla="*/ 878035 h 1557339"/>
              <a:gd name="connsiteX8" fmla="*/ 1195910 w 2388539"/>
              <a:gd name="connsiteY8" fmla="*/ 17428 h 1557339"/>
              <a:gd name="connsiteX9" fmla="*/ 521783 w 2388539"/>
              <a:gd name="connsiteY9" fmla="*/ 364567 h 1557339"/>
              <a:gd name="connsiteX10" fmla="*/ 1028700 w 2388539"/>
              <a:gd name="connsiteY10" fmla="*/ 909639 h 1557339"/>
              <a:gd name="connsiteX11" fmla="*/ 0 w 2388539"/>
              <a:gd name="connsiteY11" fmla="*/ 681039 h 1557339"/>
              <a:gd name="connsiteX12" fmla="*/ 590550 w 2388539"/>
              <a:gd name="connsiteY12" fmla="*/ 1557339 h 1557339"/>
              <a:gd name="connsiteX0" fmla="*/ 590550 w 2384564"/>
              <a:gd name="connsiteY0" fmla="*/ 1557339 h 1557339"/>
              <a:gd name="connsiteX1" fmla="*/ 1952625 w 2384564"/>
              <a:gd name="connsiteY1" fmla="*/ 1490664 h 1557339"/>
              <a:gd name="connsiteX2" fmla="*/ 2384564 w 2384564"/>
              <a:gd name="connsiteY2" fmla="*/ 1040919 h 1557339"/>
              <a:gd name="connsiteX3" fmla="*/ 1846694 w 2384564"/>
              <a:gd name="connsiteY3" fmla="*/ 818683 h 1557339"/>
              <a:gd name="connsiteX4" fmla="*/ 2144446 w 2384564"/>
              <a:gd name="connsiteY4" fmla="*/ 775628 h 1557339"/>
              <a:gd name="connsiteX5" fmla="*/ 2047875 w 2384564"/>
              <a:gd name="connsiteY5" fmla="*/ 395289 h 1557339"/>
              <a:gd name="connsiteX6" fmla="*/ 1597007 w 2384564"/>
              <a:gd name="connsiteY6" fmla="*/ 370953 h 1557339"/>
              <a:gd name="connsiteX7" fmla="*/ 1537710 w 2384564"/>
              <a:gd name="connsiteY7" fmla="*/ 878035 h 1557339"/>
              <a:gd name="connsiteX8" fmla="*/ 1195910 w 2384564"/>
              <a:gd name="connsiteY8" fmla="*/ 17428 h 1557339"/>
              <a:gd name="connsiteX9" fmla="*/ 521783 w 2384564"/>
              <a:gd name="connsiteY9" fmla="*/ 364567 h 1557339"/>
              <a:gd name="connsiteX10" fmla="*/ 1028700 w 2384564"/>
              <a:gd name="connsiteY10" fmla="*/ 909639 h 1557339"/>
              <a:gd name="connsiteX11" fmla="*/ 0 w 2384564"/>
              <a:gd name="connsiteY11" fmla="*/ 681039 h 1557339"/>
              <a:gd name="connsiteX12" fmla="*/ 590550 w 2384564"/>
              <a:gd name="connsiteY12" fmla="*/ 1557339 h 1557339"/>
              <a:gd name="connsiteX0" fmla="*/ 590550 w 2384564"/>
              <a:gd name="connsiteY0" fmla="*/ 1557339 h 1557339"/>
              <a:gd name="connsiteX1" fmla="*/ 1952625 w 2384564"/>
              <a:gd name="connsiteY1" fmla="*/ 1490664 h 1557339"/>
              <a:gd name="connsiteX2" fmla="*/ 2384564 w 2384564"/>
              <a:gd name="connsiteY2" fmla="*/ 1040919 h 1557339"/>
              <a:gd name="connsiteX3" fmla="*/ 1846694 w 2384564"/>
              <a:gd name="connsiteY3" fmla="*/ 818683 h 1557339"/>
              <a:gd name="connsiteX4" fmla="*/ 2144446 w 2384564"/>
              <a:gd name="connsiteY4" fmla="*/ 775628 h 1557339"/>
              <a:gd name="connsiteX5" fmla="*/ 2047875 w 2384564"/>
              <a:gd name="connsiteY5" fmla="*/ 395289 h 1557339"/>
              <a:gd name="connsiteX6" fmla="*/ 1597007 w 2384564"/>
              <a:gd name="connsiteY6" fmla="*/ 370953 h 1557339"/>
              <a:gd name="connsiteX7" fmla="*/ 1537710 w 2384564"/>
              <a:gd name="connsiteY7" fmla="*/ 878035 h 1557339"/>
              <a:gd name="connsiteX8" fmla="*/ 1195910 w 2384564"/>
              <a:gd name="connsiteY8" fmla="*/ 17428 h 1557339"/>
              <a:gd name="connsiteX9" fmla="*/ 521783 w 2384564"/>
              <a:gd name="connsiteY9" fmla="*/ 364567 h 1557339"/>
              <a:gd name="connsiteX10" fmla="*/ 1028700 w 2384564"/>
              <a:gd name="connsiteY10" fmla="*/ 909639 h 1557339"/>
              <a:gd name="connsiteX11" fmla="*/ 0 w 2384564"/>
              <a:gd name="connsiteY11" fmla="*/ 681039 h 1557339"/>
              <a:gd name="connsiteX12" fmla="*/ 590550 w 2384564"/>
              <a:gd name="connsiteY12" fmla="*/ 1557339 h 1557339"/>
              <a:gd name="connsiteX0" fmla="*/ 590550 w 2384564"/>
              <a:gd name="connsiteY0" fmla="*/ 1557339 h 1557339"/>
              <a:gd name="connsiteX1" fmla="*/ 1952625 w 2384564"/>
              <a:gd name="connsiteY1" fmla="*/ 1490664 h 1557339"/>
              <a:gd name="connsiteX2" fmla="*/ 2384564 w 2384564"/>
              <a:gd name="connsiteY2" fmla="*/ 1040919 h 1557339"/>
              <a:gd name="connsiteX3" fmla="*/ 1846694 w 2384564"/>
              <a:gd name="connsiteY3" fmla="*/ 818683 h 1557339"/>
              <a:gd name="connsiteX4" fmla="*/ 2144446 w 2384564"/>
              <a:gd name="connsiteY4" fmla="*/ 775628 h 1557339"/>
              <a:gd name="connsiteX5" fmla="*/ 2047875 w 2384564"/>
              <a:gd name="connsiteY5" fmla="*/ 395289 h 1557339"/>
              <a:gd name="connsiteX6" fmla="*/ 1597007 w 2384564"/>
              <a:gd name="connsiteY6" fmla="*/ 370953 h 1557339"/>
              <a:gd name="connsiteX7" fmla="*/ 1537710 w 2384564"/>
              <a:gd name="connsiteY7" fmla="*/ 878035 h 1557339"/>
              <a:gd name="connsiteX8" fmla="*/ 1195910 w 2384564"/>
              <a:gd name="connsiteY8" fmla="*/ 17428 h 1557339"/>
              <a:gd name="connsiteX9" fmla="*/ 521783 w 2384564"/>
              <a:gd name="connsiteY9" fmla="*/ 364567 h 1557339"/>
              <a:gd name="connsiteX10" fmla="*/ 1028700 w 2384564"/>
              <a:gd name="connsiteY10" fmla="*/ 909639 h 1557339"/>
              <a:gd name="connsiteX11" fmla="*/ 0 w 2384564"/>
              <a:gd name="connsiteY11" fmla="*/ 681039 h 1557339"/>
              <a:gd name="connsiteX12" fmla="*/ 590550 w 2384564"/>
              <a:gd name="connsiteY12" fmla="*/ 1557339 h 1557339"/>
              <a:gd name="connsiteX0" fmla="*/ 590550 w 2389712"/>
              <a:gd name="connsiteY0" fmla="*/ 1557339 h 1557339"/>
              <a:gd name="connsiteX1" fmla="*/ 1952625 w 2389712"/>
              <a:gd name="connsiteY1" fmla="*/ 1490664 h 1557339"/>
              <a:gd name="connsiteX2" fmla="*/ 2384564 w 2389712"/>
              <a:gd name="connsiteY2" fmla="*/ 1040919 h 1557339"/>
              <a:gd name="connsiteX3" fmla="*/ 1846694 w 2389712"/>
              <a:gd name="connsiteY3" fmla="*/ 818683 h 1557339"/>
              <a:gd name="connsiteX4" fmla="*/ 2144446 w 2389712"/>
              <a:gd name="connsiteY4" fmla="*/ 775628 h 1557339"/>
              <a:gd name="connsiteX5" fmla="*/ 2047875 w 2389712"/>
              <a:gd name="connsiteY5" fmla="*/ 395289 h 1557339"/>
              <a:gd name="connsiteX6" fmla="*/ 1597007 w 2389712"/>
              <a:gd name="connsiteY6" fmla="*/ 370953 h 1557339"/>
              <a:gd name="connsiteX7" fmla="*/ 1537710 w 2389712"/>
              <a:gd name="connsiteY7" fmla="*/ 878035 h 1557339"/>
              <a:gd name="connsiteX8" fmla="*/ 1195910 w 2389712"/>
              <a:gd name="connsiteY8" fmla="*/ 17428 h 1557339"/>
              <a:gd name="connsiteX9" fmla="*/ 521783 w 2389712"/>
              <a:gd name="connsiteY9" fmla="*/ 364567 h 1557339"/>
              <a:gd name="connsiteX10" fmla="*/ 1028700 w 2389712"/>
              <a:gd name="connsiteY10" fmla="*/ 909639 h 1557339"/>
              <a:gd name="connsiteX11" fmla="*/ 0 w 2389712"/>
              <a:gd name="connsiteY11" fmla="*/ 681039 h 1557339"/>
              <a:gd name="connsiteX12" fmla="*/ 590550 w 2389712"/>
              <a:gd name="connsiteY12" fmla="*/ 1557339 h 1557339"/>
              <a:gd name="connsiteX0" fmla="*/ 590550 w 2389712"/>
              <a:gd name="connsiteY0" fmla="*/ 1557339 h 1557339"/>
              <a:gd name="connsiteX1" fmla="*/ 1952625 w 2389712"/>
              <a:gd name="connsiteY1" fmla="*/ 1490664 h 1557339"/>
              <a:gd name="connsiteX2" fmla="*/ 2384564 w 2389712"/>
              <a:gd name="connsiteY2" fmla="*/ 1040919 h 1557339"/>
              <a:gd name="connsiteX3" fmla="*/ 1846694 w 2389712"/>
              <a:gd name="connsiteY3" fmla="*/ 818683 h 1557339"/>
              <a:gd name="connsiteX4" fmla="*/ 2144446 w 2389712"/>
              <a:gd name="connsiteY4" fmla="*/ 775628 h 1557339"/>
              <a:gd name="connsiteX5" fmla="*/ 2047875 w 2389712"/>
              <a:gd name="connsiteY5" fmla="*/ 395289 h 1557339"/>
              <a:gd name="connsiteX6" fmla="*/ 1597007 w 2389712"/>
              <a:gd name="connsiteY6" fmla="*/ 370953 h 1557339"/>
              <a:gd name="connsiteX7" fmla="*/ 1537710 w 2389712"/>
              <a:gd name="connsiteY7" fmla="*/ 878035 h 1557339"/>
              <a:gd name="connsiteX8" fmla="*/ 1195910 w 2389712"/>
              <a:gd name="connsiteY8" fmla="*/ 17428 h 1557339"/>
              <a:gd name="connsiteX9" fmla="*/ 521783 w 2389712"/>
              <a:gd name="connsiteY9" fmla="*/ 364567 h 1557339"/>
              <a:gd name="connsiteX10" fmla="*/ 1028700 w 2389712"/>
              <a:gd name="connsiteY10" fmla="*/ 909639 h 1557339"/>
              <a:gd name="connsiteX11" fmla="*/ 0 w 2389712"/>
              <a:gd name="connsiteY11" fmla="*/ 681039 h 1557339"/>
              <a:gd name="connsiteX12" fmla="*/ 590550 w 2389712"/>
              <a:gd name="connsiteY12" fmla="*/ 1557339 h 1557339"/>
              <a:gd name="connsiteX0" fmla="*/ 590550 w 2389712"/>
              <a:gd name="connsiteY0" fmla="*/ 1557339 h 1557339"/>
              <a:gd name="connsiteX1" fmla="*/ 1952625 w 2389712"/>
              <a:gd name="connsiteY1" fmla="*/ 1490664 h 1557339"/>
              <a:gd name="connsiteX2" fmla="*/ 2384564 w 2389712"/>
              <a:gd name="connsiteY2" fmla="*/ 1040919 h 1557339"/>
              <a:gd name="connsiteX3" fmla="*/ 1846694 w 2389712"/>
              <a:gd name="connsiteY3" fmla="*/ 818683 h 1557339"/>
              <a:gd name="connsiteX4" fmla="*/ 2144446 w 2389712"/>
              <a:gd name="connsiteY4" fmla="*/ 775628 h 1557339"/>
              <a:gd name="connsiteX5" fmla="*/ 2047875 w 2389712"/>
              <a:gd name="connsiteY5" fmla="*/ 395289 h 1557339"/>
              <a:gd name="connsiteX6" fmla="*/ 1597007 w 2389712"/>
              <a:gd name="connsiteY6" fmla="*/ 370953 h 1557339"/>
              <a:gd name="connsiteX7" fmla="*/ 1537710 w 2389712"/>
              <a:gd name="connsiteY7" fmla="*/ 878035 h 1557339"/>
              <a:gd name="connsiteX8" fmla="*/ 1195910 w 2389712"/>
              <a:gd name="connsiteY8" fmla="*/ 17428 h 1557339"/>
              <a:gd name="connsiteX9" fmla="*/ 521783 w 2389712"/>
              <a:gd name="connsiteY9" fmla="*/ 364567 h 1557339"/>
              <a:gd name="connsiteX10" fmla="*/ 1028700 w 2389712"/>
              <a:gd name="connsiteY10" fmla="*/ 909639 h 1557339"/>
              <a:gd name="connsiteX11" fmla="*/ 0 w 2389712"/>
              <a:gd name="connsiteY11" fmla="*/ 681039 h 1557339"/>
              <a:gd name="connsiteX12" fmla="*/ 590550 w 2389712"/>
              <a:gd name="connsiteY12" fmla="*/ 1557339 h 1557339"/>
              <a:gd name="connsiteX0" fmla="*/ 590550 w 2389712"/>
              <a:gd name="connsiteY0" fmla="*/ 1557339 h 1557339"/>
              <a:gd name="connsiteX1" fmla="*/ 1952625 w 2389712"/>
              <a:gd name="connsiteY1" fmla="*/ 1490664 h 1557339"/>
              <a:gd name="connsiteX2" fmla="*/ 2384564 w 2389712"/>
              <a:gd name="connsiteY2" fmla="*/ 1040919 h 1557339"/>
              <a:gd name="connsiteX3" fmla="*/ 1846694 w 2389712"/>
              <a:gd name="connsiteY3" fmla="*/ 818683 h 1557339"/>
              <a:gd name="connsiteX4" fmla="*/ 2144446 w 2389712"/>
              <a:gd name="connsiteY4" fmla="*/ 775628 h 1557339"/>
              <a:gd name="connsiteX5" fmla="*/ 2047875 w 2389712"/>
              <a:gd name="connsiteY5" fmla="*/ 395289 h 1557339"/>
              <a:gd name="connsiteX6" fmla="*/ 1597007 w 2389712"/>
              <a:gd name="connsiteY6" fmla="*/ 370953 h 1557339"/>
              <a:gd name="connsiteX7" fmla="*/ 1537710 w 2389712"/>
              <a:gd name="connsiteY7" fmla="*/ 878035 h 1557339"/>
              <a:gd name="connsiteX8" fmla="*/ 1195910 w 2389712"/>
              <a:gd name="connsiteY8" fmla="*/ 17428 h 1557339"/>
              <a:gd name="connsiteX9" fmla="*/ 521783 w 2389712"/>
              <a:gd name="connsiteY9" fmla="*/ 364567 h 1557339"/>
              <a:gd name="connsiteX10" fmla="*/ 1028700 w 2389712"/>
              <a:gd name="connsiteY10" fmla="*/ 909639 h 1557339"/>
              <a:gd name="connsiteX11" fmla="*/ 0 w 2389712"/>
              <a:gd name="connsiteY11" fmla="*/ 681039 h 1557339"/>
              <a:gd name="connsiteX12" fmla="*/ 590550 w 2389712"/>
              <a:gd name="connsiteY12" fmla="*/ 1557339 h 1557339"/>
              <a:gd name="connsiteX0" fmla="*/ 590550 w 2389822"/>
              <a:gd name="connsiteY0" fmla="*/ 1557339 h 1557339"/>
              <a:gd name="connsiteX1" fmla="*/ 1960576 w 2389822"/>
              <a:gd name="connsiteY1" fmla="*/ 1510542 h 1557339"/>
              <a:gd name="connsiteX2" fmla="*/ 2384564 w 2389822"/>
              <a:gd name="connsiteY2" fmla="*/ 1040919 h 1557339"/>
              <a:gd name="connsiteX3" fmla="*/ 1846694 w 2389822"/>
              <a:gd name="connsiteY3" fmla="*/ 818683 h 1557339"/>
              <a:gd name="connsiteX4" fmla="*/ 2144446 w 2389822"/>
              <a:gd name="connsiteY4" fmla="*/ 775628 h 1557339"/>
              <a:gd name="connsiteX5" fmla="*/ 2047875 w 2389822"/>
              <a:gd name="connsiteY5" fmla="*/ 395289 h 1557339"/>
              <a:gd name="connsiteX6" fmla="*/ 1597007 w 2389822"/>
              <a:gd name="connsiteY6" fmla="*/ 370953 h 1557339"/>
              <a:gd name="connsiteX7" fmla="*/ 1537710 w 2389822"/>
              <a:gd name="connsiteY7" fmla="*/ 878035 h 1557339"/>
              <a:gd name="connsiteX8" fmla="*/ 1195910 w 2389822"/>
              <a:gd name="connsiteY8" fmla="*/ 17428 h 1557339"/>
              <a:gd name="connsiteX9" fmla="*/ 521783 w 2389822"/>
              <a:gd name="connsiteY9" fmla="*/ 364567 h 1557339"/>
              <a:gd name="connsiteX10" fmla="*/ 1028700 w 2389822"/>
              <a:gd name="connsiteY10" fmla="*/ 909639 h 1557339"/>
              <a:gd name="connsiteX11" fmla="*/ 0 w 2389822"/>
              <a:gd name="connsiteY11" fmla="*/ 681039 h 1557339"/>
              <a:gd name="connsiteX12" fmla="*/ 590550 w 2389822"/>
              <a:gd name="connsiteY12" fmla="*/ 1557339 h 1557339"/>
              <a:gd name="connsiteX0" fmla="*/ 590550 w 2396855"/>
              <a:gd name="connsiteY0" fmla="*/ 1557339 h 1557339"/>
              <a:gd name="connsiteX1" fmla="*/ 1960576 w 2396855"/>
              <a:gd name="connsiteY1" fmla="*/ 1510542 h 1557339"/>
              <a:gd name="connsiteX2" fmla="*/ 2384564 w 2396855"/>
              <a:gd name="connsiteY2" fmla="*/ 1040919 h 1557339"/>
              <a:gd name="connsiteX3" fmla="*/ 1846694 w 2396855"/>
              <a:gd name="connsiteY3" fmla="*/ 818683 h 1557339"/>
              <a:gd name="connsiteX4" fmla="*/ 2144446 w 2396855"/>
              <a:gd name="connsiteY4" fmla="*/ 775628 h 1557339"/>
              <a:gd name="connsiteX5" fmla="*/ 2047875 w 2396855"/>
              <a:gd name="connsiteY5" fmla="*/ 395289 h 1557339"/>
              <a:gd name="connsiteX6" fmla="*/ 1597007 w 2396855"/>
              <a:gd name="connsiteY6" fmla="*/ 370953 h 1557339"/>
              <a:gd name="connsiteX7" fmla="*/ 1537710 w 2396855"/>
              <a:gd name="connsiteY7" fmla="*/ 878035 h 1557339"/>
              <a:gd name="connsiteX8" fmla="*/ 1195910 w 2396855"/>
              <a:gd name="connsiteY8" fmla="*/ 17428 h 1557339"/>
              <a:gd name="connsiteX9" fmla="*/ 521783 w 2396855"/>
              <a:gd name="connsiteY9" fmla="*/ 364567 h 1557339"/>
              <a:gd name="connsiteX10" fmla="*/ 1028700 w 2396855"/>
              <a:gd name="connsiteY10" fmla="*/ 909639 h 1557339"/>
              <a:gd name="connsiteX11" fmla="*/ 0 w 2396855"/>
              <a:gd name="connsiteY11" fmla="*/ 681039 h 1557339"/>
              <a:gd name="connsiteX12" fmla="*/ 590550 w 2396855"/>
              <a:gd name="connsiteY12" fmla="*/ 1557339 h 1557339"/>
              <a:gd name="connsiteX0" fmla="*/ 590550 w 2396855"/>
              <a:gd name="connsiteY0" fmla="*/ 1513607 h 1513607"/>
              <a:gd name="connsiteX1" fmla="*/ 1960576 w 2396855"/>
              <a:gd name="connsiteY1" fmla="*/ 1510542 h 1513607"/>
              <a:gd name="connsiteX2" fmla="*/ 2384564 w 2396855"/>
              <a:gd name="connsiteY2" fmla="*/ 1040919 h 1513607"/>
              <a:gd name="connsiteX3" fmla="*/ 1846694 w 2396855"/>
              <a:gd name="connsiteY3" fmla="*/ 818683 h 1513607"/>
              <a:gd name="connsiteX4" fmla="*/ 2144446 w 2396855"/>
              <a:gd name="connsiteY4" fmla="*/ 775628 h 1513607"/>
              <a:gd name="connsiteX5" fmla="*/ 2047875 w 2396855"/>
              <a:gd name="connsiteY5" fmla="*/ 395289 h 1513607"/>
              <a:gd name="connsiteX6" fmla="*/ 1597007 w 2396855"/>
              <a:gd name="connsiteY6" fmla="*/ 370953 h 1513607"/>
              <a:gd name="connsiteX7" fmla="*/ 1537710 w 2396855"/>
              <a:gd name="connsiteY7" fmla="*/ 878035 h 1513607"/>
              <a:gd name="connsiteX8" fmla="*/ 1195910 w 2396855"/>
              <a:gd name="connsiteY8" fmla="*/ 17428 h 1513607"/>
              <a:gd name="connsiteX9" fmla="*/ 521783 w 2396855"/>
              <a:gd name="connsiteY9" fmla="*/ 364567 h 1513607"/>
              <a:gd name="connsiteX10" fmla="*/ 1028700 w 2396855"/>
              <a:gd name="connsiteY10" fmla="*/ 909639 h 1513607"/>
              <a:gd name="connsiteX11" fmla="*/ 0 w 2396855"/>
              <a:gd name="connsiteY11" fmla="*/ 681039 h 1513607"/>
              <a:gd name="connsiteX12" fmla="*/ 590550 w 2396855"/>
              <a:gd name="connsiteY12" fmla="*/ 1513607 h 1513607"/>
              <a:gd name="connsiteX0" fmla="*/ 602477 w 2396855"/>
              <a:gd name="connsiteY0" fmla="*/ 1517583 h 1517583"/>
              <a:gd name="connsiteX1" fmla="*/ 1960576 w 2396855"/>
              <a:gd name="connsiteY1" fmla="*/ 1510542 h 1517583"/>
              <a:gd name="connsiteX2" fmla="*/ 2384564 w 2396855"/>
              <a:gd name="connsiteY2" fmla="*/ 1040919 h 1517583"/>
              <a:gd name="connsiteX3" fmla="*/ 1846694 w 2396855"/>
              <a:gd name="connsiteY3" fmla="*/ 818683 h 1517583"/>
              <a:gd name="connsiteX4" fmla="*/ 2144446 w 2396855"/>
              <a:gd name="connsiteY4" fmla="*/ 775628 h 1517583"/>
              <a:gd name="connsiteX5" fmla="*/ 2047875 w 2396855"/>
              <a:gd name="connsiteY5" fmla="*/ 395289 h 1517583"/>
              <a:gd name="connsiteX6" fmla="*/ 1597007 w 2396855"/>
              <a:gd name="connsiteY6" fmla="*/ 370953 h 1517583"/>
              <a:gd name="connsiteX7" fmla="*/ 1537710 w 2396855"/>
              <a:gd name="connsiteY7" fmla="*/ 878035 h 1517583"/>
              <a:gd name="connsiteX8" fmla="*/ 1195910 w 2396855"/>
              <a:gd name="connsiteY8" fmla="*/ 17428 h 1517583"/>
              <a:gd name="connsiteX9" fmla="*/ 521783 w 2396855"/>
              <a:gd name="connsiteY9" fmla="*/ 364567 h 1517583"/>
              <a:gd name="connsiteX10" fmla="*/ 1028700 w 2396855"/>
              <a:gd name="connsiteY10" fmla="*/ 909639 h 1517583"/>
              <a:gd name="connsiteX11" fmla="*/ 0 w 2396855"/>
              <a:gd name="connsiteY11" fmla="*/ 681039 h 1517583"/>
              <a:gd name="connsiteX12" fmla="*/ 602477 w 2396855"/>
              <a:gd name="connsiteY12" fmla="*/ 1517583 h 1517583"/>
              <a:gd name="connsiteX0" fmla="*/ 602477 w 2396855"/>
              <a:gd name="connsiteY0" fmla="*/ 1517583 h 1517583"/>
              <a:gd name="connsiteX1" fmla="*/ 1960576 w 2396855"/>
              <a:gd name="connsiteY1" fmla="*/ 1510542 h 1517583"/>
              <a:gd name="connsiteX2" fmla="*/ 2384564 w 2396855"/>
              <a:gd name="connsiteY2" fmla="*/ 1040919 h 1517583"/>
              <a:gd name="connsiteX3" fmla="*/ 1846694 w 2396855"/>
              <a:gd name="connsiteY3" fmla="*/ 818683 h 1517583"/>
              <a:gd name="connsiteX4" fmla="*/ 2144446 w 2396855"/>
              <a:gd name="connsiteY4" fmla="*/ 775628 h 1517583"/>
              <a:gd name="connsiteX5" fmla="*/ 2047875 w 2396855"/>
              <a:gd name="connsiteY5" fmla="*/ 395289 h 1517583"/>
              <a:gd name="connsiteX6" fmla="*/ 1597007 w 2396855"/>
              <a:gd name="connsiteY6" fmla="*/ 370953 h 1517583"/>
              <a:gd name="connsiteX7" fmla="*/ 1537710 w 2396855"/>
              <a:gd name="connsiteY7" fmla="*/ 878035 h 1517583"/>
              <a:gd name="connsiteX8" fmla="*/ 1195910 w 2396855"/>
              <a:gd name="connsiteY8" fmla="*/ 17428 h 1517583"/>
              <a:gd name="connsiteX9" fmla="*/ 521783 w 2396855"/>
              <a:gd name="connsiteY9" fmla="*/ 364567 h 1517583"/>
              <a:gd name="connsiteX10" fmla="*/ 1028700 w 2396855"/>
              <a:gd name="connsiteY10" fmla="*/ 909639 h 1517583"/>
              <a:gd name="connsiteX11" fmla="*/ 0 w 2396855"/>
              <a:gd name="connsiteY11" fmla="*/ 681039 h 1517583"/>
              <a:gd name="connsiteX12" fmla="*/ 602477 w 2396855"/>
              <a:gd name="connsiteY12" fmla="*/ 1517583 h 1517583"/>
              <a:gd name="connsiteX0" fmla="*/ 622355 w 2416733"/>
              <a:gd name="connsiteY0" fmla="*/ 1517583 h 1517583"/>
              <a:gd name="connsiteX1" fmla="*/ 1980454 w 2416733"/>
              <a:gd name="connsiteY1" fmla="*/ 1510542 h 1517583"/>
              <a:gd name="connsiteX2" fmla="*/ 2404442 w 2416733"/>
              <a:gd name="connsiteY2" fmla="*/ 1040919 h 1517583"/>
              <a:gd name="connsiteX3" fmla="*/ 1866572 w 2416733"/>
              <a:gd name="connsiteY3" fmla="*/ 818683 h 1517583"/>
              <a:gd name="connsiteX4" fmla="*/ 2164324 w 2416733"/>
              <a:gd name="connsiteY4" fmla="*/ 775628 h 1517583"/>
              <a:gd name="connsiteX5" fmla="*/ 2067753 w 2416733"/>
              <a:gd name="connsiteY5" fmla="*/ 395289 h 1517583"/>
              <a:gd name="connsiteX6" fmla="*/ 1616885 w 2416733"/>
              <a:gd name="connsiteY6" fmla="*/ 370953 h 1517583"/>
              <a:gd name="connsiteX7" fmla="*/ 1557588 w 2416733"/>
              <a:gd name="connsiteY7" fmla="*/ 878035 h 1517583"/>
              <a:gd name="connsiteX8" fmla="*/ 1215788 w 2416733"/>
              <a:gd name="connsiteY8" fmla="*/ 17428 h 1517583"/>
              <a:gd name="connsiteX9" fmla="*/ 541661 w 2416733"/>
              <a:gd name="connsiteY9" fmla="*/ 364567 h 1517583"/>
              <a:gd name="connsiteX10" fmla="*/ 1048578 w 2416733"/>
              <a:gd name="connsiteY10" fmla="*/ 909639 h 1517583"/>
              <a:gd name="connsiteX11" fmla="*/ 0 w 2416733"/>
              <a:gd name="connsiteY11" fmla="*/ 681039 h 1517583"/>
              <a:gd name="connsiteX12" fmla="*/ 622355 w 2416733"/>
              <a:gd name="connsiteY12" fmla="*/ 1517583 h 1517583"/>
              <a:gd name="connsiteX0" fmla="*/ 695331 w 2489709"/>
              <a:gd name="connsiteY0" fmla="*/ 1517583 h 1517583"/>
              <a:gd name="connsiteX1" fmla="*/ 2053430 w 2489709"/>
              <a:gd name="connsiteY1" fmla="*/ 1510542 h 1517583"/>
              <a:gd name="connsiteX2" fmla="*/ 2477418 w 2489709"/>
              <a:gd name="connsiteY2" fmla="*/ 1040919 h 1517583"/>
              <a:gd name="connsiteX3" fmla="*/ 1939548 w 2489709"/>
              <a:gd name="connsiteY3" fmla="*/ 818683 h 1517583"/>
              <a:gd name="connsiteX4" fmla="*/ 2237300 w 2489709"/>
              <a:gd name="connsiteY4" fmla="*/ 775628 h 1517583"/>
              <a:gd name="connsiteX5" fmla="*/ 2140729 w 2489709"/>
              <a:gd name="connsiteY5" fmla="*/ 395289 h 1517583"/>
              <a:gd name="connsiteX6" fmla="*/ 1689861 w 2489709"/>
              <a:gd name="connsiteY6" fmla="*/ 370953 h 1517583"/>
              <a:gd name="connsiteX7" fmla="*/ 1630564 w 2489709"/>
              <a:gd name="connsiteY7" fmla="*/ 878035 h 1517583"/>
              <a:gd name="connsiteX8" fmla="*/ 1288764 w 2489709"/>
              <a:gd name="connsiteY8" fmla="*/ 17428 h 1517583"/>
              <a:gd name="connsiteX9" fmla="*/ 614637 w 2489709"/>
              <a:gd name="connsiteY9" fmla="*/ 364567 h 1517583"/>
              <a:gd name="connsiteX10" fmla="*/ 1121554 w 2489709"/>
              <a:gd name="connsiteY10" fmla="*/ 909639 h 1517583"/>
              <a:gd name="connsiteX11" fmla="*/ 72976 w 2489709"/>
              <a:gd name="connsiteY11" fmla="*/ 681039 h 1517583"/>
              <a:gd name="connsiteX12" fmla="*/ 695331 w 2489709"/>
              <a:gd name="connsiteY12" fmla="*/ 1517583 h 1517583"/>
              <a:gd name="connsiteX0" fmla="*/ 690276 w 2484654"/>
              <a:gd name="connsiteY0" fmla="*/ 1517583 h 1517676"/>
              <a:gd name="connsiteX1" fmla="*/ 2048375 w 2484654"/>
              <a:gd name="connsiteY1" fmla="*/ 1510542 h 1517676"/>
              <a:gd name="connsiteX2" fmla="*/ 2472363 w 2484654"/>
              <a:gd name="connsiteY2" fmla="*/ 1040919 h 1517676"/>
              <a:gd name="connsiteX3" fmla="*/ 1934493 w 2484654"/>
              <a:gd name="connsiteY3" fmla="*/ 818683 h 1517676"/>
              <a:gd name="connsiteX4" fmla="*/ 2232245 w 2484654"/>
              <a:gd name="connsiteY4" fmla="*/ 775628 h 1517676"/>
              <a:gd name="connsiteX5" fmla="*/ 2135674 w 2484654"/>
              <a:gd name="connsiteY5" fmla="*/ 395289 h 1517676"/>
              <a:gd name="connsiteX6" fmla="*/ 1684806 w 2484654"/>
              <a:gd name="connsiteY6" fmla="*/ 370953 h 1517676"/>
              <a:gd name="connsiteX7" fmla="*/ 1625509 w 2484654"/>
              <a:gd name="connsiteY7" fmla="*/ 878035 h 1517676"/>
              <a:gd name="connsiteX8" fmla="*/ 1283709 w 2484654"/>
              <a:gd name="connsiteY8" fmla="*/ 17428 h 1517676"/>
              <a:gd name="connsiteX9" fmla="*/ 609582 w 2484654"/>
              <a:gd name="connsiteY9" fmla="*/ 364567 h 1517676"/>
              <a:gd name="connsiteX10" fmla="*/ 1116499 w 2484654"/>
              <a:gd name="connsiteY10" fmla="*/ 909639 h 1517676"/>
              <a:gd name="connsiteX11" fmla="*/ 67921 w 2484654"/>
              <a:gd name="connsiteY11" fmla="*/ 681039 h 1517676"/>
              <a:gd name="connsiteX12" fmla="*/ 690276 w 2484654"/>
              <a:gd name="connsiteY12" fmla="*/ 1517583 h 1517676"/>
              <a:gd name="connsiteX0" fmla="*/ 711626 w 2506004"/>
              <a:gd name="connsiteY0" fmla="*/ 1517583 h 1517690"/>
              <a:gd name="connsiteX1" fmla="*/ 2069725 w 2506004"/>
              <a:gd name="connsiteY1" fmla="*/ 1510542 h 1517690"/>
              <a:gd name="connsiteX2" fmla="*/ 2493713 w 2506004"/>
              <a:gd name="connsiteY2" fmla="*/ 1040919 h 1517690"/>
              <a:gd name="connsiteX3" fmla="*/ 1955843 w 2506004"/>
              <a:gd name="connsiteY3" fmla="*/ 818683 h 1517690"/>
              <a:gd name="connsiteX4" fmla="*/ 2253595 w 2506004"/>
              <a:gd name="connsiteY4" fmla="*/ 775628 h 1517690"/>
              <a:gd name="connsiteX5" fmla="*/ 2157024 w 2506004"/>
              <a:gd name="connsiteY5" fmla="*/ 395289 h 1517690"/>
              <a:gd name="connsiteX6" fmla="*/ 1706156 w 2506004"/>
              <a:gd name="connsiteY6" fmla="*/ 370953 h 1517690"/>
              <a:gd name="connsiteX7" fmla="*/ 1646859 w 2506004"/>
              <a:gd name="connsiteY7" fmla="*/ 878035 h 1517690"/>
              <a:gd name="connsiteX8" fmla="*/ 1305059 w 2506004"/>
              <a:gd name="connsiteY8" fmla="*/ 17428 h 1517690"/>
              <a:gd name="connsiteX9" fmla="*/ 630932 w 2506004"/>
              <a:gd name="connsiteY9" fmla="*/ 364567 h 1517690"/>
              <a:gd name="connsiteX10" fmla="*/ 1137849 w 2506004"/>
              <a:gd name="connsiteY10" fmla="*/ 909639 h 1517690"/>
              <a:gd name="connsiteX11" fmla="*/ 65417 w 2506004"/>
              <a:gd name="connsiteY11" fmla="*/ 740674 h 1517690"/>
              <a:gd name="connsiteX12" fmla="*/ 711626 w 2506004"/>
              <a:gd name="connsiteY12" fmla="*/ 1517583 h 1517690"/>
              <a:gd name="connsiteX0" fmla="*/ 677110 w 2471488"/>
              <a:gd name="connsiteY0" fmla="*/ 1517583 h 1517661"/>
              <a:gd name="connsiteX1" fmla="*/ 2035209 w 2471488"/>
              <a:gd name="connsiteY1" fmla="*/ 1510542 h 1517661"/>
              <a:gd name="connsiteX2" fmla="*/ 2459197 w 2471488"/>
              <a:gd name="connsiteY2" fmla="*/ 1040919 h 1517661"/>
              <a:gd name="connsiteX3" fmla="*/ 1921327 w 2471488"/>
              <a:gd name="connsiteY3" fmla="*/ 818683 h 1517661"/>
              <a:gd name="connsiteX4" fmla="*/ 2219079 w 2471488"/>
              <a:gd name="connsiteY4" fmla="*/ 775628 h 1517661"/>
              <a:gd name="connsiteX5" fmla="*/ 2122508 w 2471488"/>
              <a:gd name="connsiteY5" fmla="*/ 395289 h 1517661"/>
              <a:gd name="connsiteX6" fmla="*/ 1671640 w 2471488"/>
              <a:gd name="connsiteY6" fmla="*/ 370953 h 1517661"/>
              <a:gd name="connsiteX7" fmla="*/ 1612343 w 2471488"/>
              <a:gd name="connsiteY7" fmla="*/ 878035 h 1517661"/>
              <a:gd name="connsiteX8" fmla="*/ 1270543 w 2471488"/>
              <a:gd name="connsiteY8" fmla="*/ 17428 h 1517661"/>
              <a:gd name="connsiteX9" fmla="*/ 596416 w 2471488"/>
              <a:gd name="connsiteY9" fmla="*/ 364567 h 1517661"/>
              <a:gd name="connsiteX10" fmla="*/ 1103333 w 2471488"/>
              <a:gd name="connsiteY10" fmla="*/ 909639 h 1517661"/>
              <a:gd name="connsiteX11" fmla="*/ 30901 w 2471488"/>
              <a:gd name="connsiteY11" fmla="*/ 740674 h 1517661"/>
              <a:gd name="connsiteX12" fmla="*/ 677110 w 2471488"/>
              <a:gd name="connsiteY12" fmla="*/ 1517583 h 1517661"/>
              <a:gd name="connsiteX0" fmla="*/ 693833 w 2488211"/>
              <a:gd name="connsiteY0" fmla="*/ 1517583 h 1517698"/>
              <a:gd name="connsiteX1" fmla="*/ 2051932 w 2488211"/>
              <a:gd name="connsiteY1" fmla="*/ 1510542 h 1517698"/>
              <a:gd name="connsiteX2" fmla="*/ 2475920 w 2488211"/>
              <a:gd name="connsiteY2" fmla="*/ 1040919 h 1517698"/>
              <a:gd name="connsiteX3" fmla="*/ 1938050 w 2488211"/>
              <a:gd name="connsiteY3" fmla="*/ 818683 h 1517698"/>
              <a:gd name="connsiteX4" fmla="*/ 2235802 w 2488211"/>
              <a:gd name="connsiteY4" fmla="*/ 775628 h 1517698"/>
              <a:gd name="connsiteX5" fmla="*/ 2139231 w 2488211"/>
              <a:gd name="connsiteY5" fmla="*/ 395289 h 1517698"/>
              <a:gd name="connsiteX6" fmla="*/ 1688363 w 2488211"/>
              <a:gd name="connsiteY6" fmla="*/ 370953 h 1517698"/>
              <a:gd name="connsiteX7" fmla="*/ 1629066 w 2488211"/>
              <a:gd name="connsiteY7" fmla="*/ 878035 h 1517698"/>
              <a:gd name="connsiteX8" fmla="*/ 1287266 w 2488211"/>
              <a:gd name="connsiteY8" fmla="*/ 17428 h 1517698"/>
              <a:gd name="connsiteX9" fmla="*/ 613139 w 2488211"/>
              <a:gd name="connsiteY9" fmla="*/ 364567 h 1517698"/>
              <a:gd name="connsiteX10" fmla="*/ 1120056 w 2488211"/>
              <a:gd name="connsiteY10" fmla="*/ 909639 h 1517698"/>
              <a:gd name="connsiteX11" fmla="*/ 47624 w 2488211"/>
              <a:gd name="connsiteY11" fmla="*/ 740674 h 1517698"/>
              <a:gd name="connsiteX12" fmla="*/ 693833 w 2488211"/>
              <a:gd name="connsiteY12" fmla="*/ 1517583 h 1517698"/>
              <a:gd name="connsiteX0" fmla="*/ 715719 w 2510097"/>
              <a:gd name="connsiteY0" fmla="*/ 1517583 h 1517698"/>
              <a:gd name="connsiteX1" fmla="*/ 2073818 w 2510097"/>
              <a:gd name="connsiteY1" fmla="*/ 1510542 h 1517698"/>
              <a:gd name="connsiteX2" fmla="*/ 2497806 w 2510097"/>
              <a:gd name="connsiteY2" fmla="*/ 1040919 h 1517698"/>
              <a:gd name="connsiteX3" fmla="*/ 1959936 w 2510097"/>
              <a:gd name="connsiteY3" fmla="*/ 818683 h 1517698"/>
              <a:gd name="connsiteX4" fmla="*/ 2257688 w 2510097"/>
              <a:gd name="connsiteY4" fmla="*/ 775628 h 1517698"/>
              <a:gd name="connsiteX5" fmla="*/ 2161117 w 2510097"/>
              <a:gd name="connsiteY5" fmla="*/ 395289 h 1517698"/>
              <a:gd name="connsiteX6" fmla="*/ 1710249 w 2510097"/>
              <a:gd name="connsiteY6" fmla="*/ 370953 h 1517698"/>
              <a:gd name="connsiteX7" fmla="*/ 1650952 w 2510097"/>
              <a:gd name="connsiteY7" fmla="*/ 878035 h 1517698"/>
              <a:gd name="connsiteX8" fmla="*/ 1309152 w 2510097"/>
              <a:gd name="connsiteY8" fmla="*/ 17428 h 1517698"/>
              <a:gd name="connsiteX9" fmla="*/ 635025 w 2510097"/>
              <a:gd name="connsiteY9" fmla="*/ 364567 h 1517698"/>
              <a:gd name="connsiteX10" fmla="*/ 1141942 w 2510097"/>
              <a:gd name="connsiteY10" fmla="*/ 909639 h 1517698"/>
              <a:gd name="connsiteX11" fmla="*/ 45656 w 2510097"/>
              <a:gd name="connsiteY11" fmla="*/ 740674 h 1517698"/>
              <a:gd name="connsiteX12" fmla="*/ 715719 w 2510097"/>
              <a:gd name="connsiteY12" fmla="*/ 1517583 h 1517698"/>
              <a:gd name="connsiteX0" fmla="*/ 693150 w 2487528"/>
              <a:gd name="connsiteY0" fmla="*/ 1517583 h 1517683"/>
              <a:gd name="connsiteX1" fmla="*/ 2051249 w 2487528"/>
              <a:gd name="connsiteY1" fmla="*/ 1510542 h 1517683"/>
              <a:gd name="connsiteX2" fmla="*/ 2475237 w 2487528"/>
              <a:gd name="connsiteY2" fmla="*/ 1040919 h 1517683"/>
              <a:gd name="connsiteX3" fmla="*/ 1937367 w 2487528"/>
              <a:gd name="connsiteY3" fmla="*/ 818683 h 1517683"/>
              <a:gd name="connsiteX4" fmla="*/ 2235119 w 2487528"/>
              <a:gd name="connsiteY4" fmla="*/ 775628 h 1517683"/>
              <a:gd name="connsiteX5" fmla="*/ 2138548 w 2487528"/>
              <a:gd name="connsiteY5" fmla="*/ 395289 h 1517683"/>
              <a:gd name="connsiteX6" fmla="*/ 1687680 w 2487528"/>
              <a:gd name="connsiteY6" fmla="*/ 370953 h 1517683"/>
              <a:gd name="connsiteX7" fmla="*/ 1628383 w 2487528"/>
              <a:gd name="connsiteY7" fmla="*/ 878035 h 1517683"/>
              <a:gd name="connsiteX8" fmla="*/ 1286583 w 2487528"/>
              <a:gd name="connsiteY8" fmla="*/ 17428 h 1517683"/>
              <a:gd name="connsiteX9" fmla="*/ 612456 w 2487528"/>
              <a:gd name="connsiteY9" fmla="*/ 364567 h 1517683"/>
              <a:gd name="connsiteX10" fmla="*/ 1119373 w 2487528"/>
              <a:gd name="connsiteY10" fmla="*/ 909639 h 1517683"/>
              <a:gd name="connsiteX11" fmla="*/ 23087 w 2487528"/>
              <a:gd name="connsiteY11" fmla="*/ 740674 h 1517683"/>
              <a:gd name="connsiteX12" fmla="*/ 693150 w 2487528"/>
              <a:gd name="connsiteY12"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26885 w 2491326"/>
              <a:gd name="connsiteY11" fmla="*/ 740674 h 1517683"/>
              <a:gd name="connsiteX12" fmla="*/ 696948 w 2491326"/>
              <a:gd name="connsiteY12"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26885 w 2491326"/>
              <a:gd name="connsiteY11" fmla="*/ 740674 h 1517683"/>
              <a:gd name="connsiteX12" fmla="*/ 696948 w 2491326"/>
              <a:gd name="connsiteY12"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07268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07268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07268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07268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07268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07268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91326" h="1517683">
                <a:moveTo>
                  <a:pt x="696948" y="1517583"/>
                </a:moveTo>
                <a:lnTo>
                  <a:pt x="2055047" y="1510542"/>
                </a:lnTo>
                <a:cubicBezTo>
                  <a:pt x="2429615" y="1503751"/>
                  <a:pt x="2529862" y="1262395"/>
                  <a:pt x="2479035" y="1040919"/>
                </a:cubicBezTo>
                <a:cubicBezTo>
                  <a:pt x="2409740" y="752156"/>
                  <a:pt x="2054193" y="705906"/>
                  <a:pt x="1941165" y="818683"/>
                </a:cubicBezTo>
                <a:cubicBezTo>
                  <a:pt x="2001609" y="758477"/>
                  <a:pt x="2155153" y="753674"/>
                  <a:pt x="2238917" y="775628"/>
                </a:cubicBezTo>
                <a:cubicBezTo>
                  <a:pt x="2283019" y="710348"/>
                  <a:pt x="2245581" y="472540"/>
                  <a:pt x="2142346" y="395289"/>
                </a:cubicBezTo>
                <a:cubicBezTo>
                  <a:pt x="2044729" y="314397"/>
                  <a:pt x="1868195" y="252211"/>
                  <a:pt x="1691478" y="370953"/>
                </a:cubicBezTo>
                <a:cubicBezTo>
                  <a:pt x="1726329" y="510029"/>
                  <a:pt x="1729467" y="707246"/>
                  <a:pt x="1632181" y="878035"/>
                </a:cubicBezTo>
                <a:cubicBezTo>
                  <a:pt x="1782525" y="628164"/>
                  <a:pt x="1779588" y="188015"/>
                  <a:pt x="1290381" y="17428"/>
                </a:cubicBezTo>
                <a:cubicBezTo>
                  <a:pt x="1048053" y="-57138"/>
                  <a:pt x="678873" y="116715"/>
                  <a:pt x="616254" y="364567"/>
                </a:cubicBezTo>
                <a:cubicBezTo>
                  <a:pt x="801129" y="403135"/>
                  <a:pt x="1029735" y="461579"/>
                  <a:pt x="1127147" y="794345"/>
                </a:cubicBezTo>
                <a:cubicBezTo>
                  <a:pt x="1070372" y="588809"/>
                  <a:pt x="907572" y="395952"/>
                  <a:pt x="609565" y="367791"/>
                </a:cubicBezTo>
                <a:cubicBezTo>
                  <a:pt x="363240" y="347581"/>
                  <a:pt x="99786" y="553680"/>
                  <a:pt x="26885" y="740674"/>
                </a:cubicBezTo>
                <a:cubicBezTo>
                  <a:pt x="-86365" y="1122891"/>
                  <a:pt x="162167" y="1524982"/>
                  <a:pt x="696948" y="1517583"/>
                </a:cubicBezTo>
                <a:close/>
              </a:path>
            </a:pathLst>
          </a:custGeom>
          <a:no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nvGrpSpPr>
          <p:cNvPr id="8" name="Group 7">
            <a:extLst>
              <a:ext uri="{FF2B5EF4-FFF2-40B4-BE49-F238E27FC236}">
                <a16:creationId xmlns:a16="http://schemas.microsoft.com/office/drawing/2014/main" id="{02CF9052-6AE9-443E-9FB5-AD7DBA13A1A6}"/>
              </a:ext>
            </a:extLst>
          </p:cNvPr>
          <p:cNvGrpSpPr/>
          <p:nvPr/>
        </p:nvGrpSpPr>
        <p:grpSpPr>
          <a:xfrm>
            <a:off x="4749532" y="2395594"/>
            <a:ext cx="2686977" cy="3706341"/>
            <a:chOff x="4749532" y="2395594"/>
            <a:chExt cx="2686977" cy="3706341"/>
          </a:xfrm>
        </p:grpSpPr>
        <p:grpSp>
          <p:nvGrpSpPr>
            <p:cNvPr id="9" name="Group 8">
              <a:extLst>
                <a:ext uri="{FF2B5EF4-FFF2-40B4-BE49-F238E27FC236}">
                  <a16:creationId xmlns:a16="http://schemas.microsoft.com/office/drawing/2014/main" id="{886DE4CC-1CA5-4CB7-98BE-B50B2265B800}"/>
                </a:ext>
              </a:extLst>
            </p:cNvPr>
            <p:cNvGrpSpPr/>
            <p:nvPr/>
          </p:nvGrpSpPr>
          <p:grpSpPr>
            <a:xfrm flipH="1">
              <a:off x="5187552" y="2402596"/>
              <a:ext cx="2248957" cy="2842245"/>
              <a:chOff x="3225532" y="1666875"/>
              <a:chExt cx="2248956" cy="2842245"/>
            </a:xfrm>
          </p:grpSpPr>
          <p:sp>
            <p:nvSpPr>
              <p:cNvPr id="18" name="Teardrop 6">
                <a:extLst>
                  <a:ext uri="{FF2B5EF4-FFF2-40B4-BE49-F238E27FC236}">
                    <a16:creationId xmlns:a16="http://schemas.microsoft.com/office/drawing/2014/main" id="{9C168761-182C-4F4D-9975-E77C3C288E6A}"/>
                  </a:ext>
                </a:extLst>
              </p:cNvPr>
              <p:cNvSpPr/>
              <p:nvPr/>
            </p:nvSpPr>
            <p:spPr>
              <a:xfrm rot="8100000">
                <a:off x="3225532" y="1844164"/>
                <a:ext cx="2248956" cy="2391624"/>
              </a:xfrm>
              <a:custGeom>
                <a:avLst/>
                <a:gdLst/>
                <a:ahLst/>
                <a:cxnLst/>
                <a:rect l="l" t="t" r="r" b="b"/>
                <a:pathLst>
                  <a:path w="2248956" h="2391624">
                    <a:moveTo>
                      <a:pt x="0" y="2006349"/>
                    </a:moveTo>
                    <a:lnTo>
                      <a:pt x="2006349" y="0"/>
                    </a:lnTo>
                    <a:lnTo>
                      <a:pt x="2248956" y="242607"/>
                    </a:lnTo>
                    <a:lnTo>
                      <a:pt x="2248956" y="1073751"/>
                    </a:lnTo>
                    <a:cubicBezTo>
                      <a:pt x="2248956" y="1801592"/>
                      <a:pt x="1658924" y="2391624"/>
                      <a:pt x="931083" y="2391624"/>
                    </a:cubicBezTo>
                    <a:cubicBezTo>
                      <a:pt x="567548" y="2391624"/>
                      <a:pt x="238392" y="2244428"/>
                      <a:pt x="0" y="200634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9" name="Freeform 24">
                <a:extLst>
                  <a:ext uri="{FF2B5EF4-FFF2-40B4-BE49-F238E27FC236}">
                    <a16:creationId xmlns:a16="http://schemas.microsoft.com/office/drawing/2014/main" id="{04278C8D-610B-459A-994A-BACE198CFBB4}"/>
                  </a:ext>
                </a:extLst>
              </p:cNvPr>
              <p:cNvSpPr/>
              <p:nvPr/>
            </p:nvSpPr>
            <p:spPr>
              <a:xfrm>
                <a:off x="3612173" y="1666875"/>
                <a:ext cx="959826" cy="2842245"/>
              </a:xfrm>
              <a:custGeom>
                <a:avLst/>
                <a:gdLst/>
                <a:ahLst/>
                <a:cxnLst/>
                <a:rect l="l" t="t" r="r" b="b"/>
                <a:pathLst>
                  <a:path w="959826" h="2842245">
                    <a:moveTo>
                      <a:pt x="959826" y="0"/>
                    </a:moveTo>
                    <a:cubicBezTo>
                      <a:pt x="957122" y="911477"/>
                      <a:pt x="954416" y="2065256"/>
                      <a:pt x="951706" y="2842245"/>
                    </a:cubicBezTo>
                    <a:lnTo>
                      <a:pt x="710629" y="2842245"/>
                    </a:lnTo>
                    <a:cubicBezTo>
                      <a:pt x="82031" y="1903306"/>
                      <a:pt x="-616708" y="903292"/>
                      <a:pt x="959826"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0" name="Freeform 25">
                <a:extLst>
                  <a:ext uri="{FF2B5EF4-FFF2-40B4-BE49-F238E27FC236}">
                    <a16:creationId xmlns:a16="http://schemas.microsoft.com/office/drawing/2014/main" id="{23FC235C-2B8C-4C81-A35F-E91C6C88C599}"/>
                  </a:ext>
                </a:extLst>
              </p:cNvPr>
              <p:cNvSpPr/>
              <p:nvPr/>
            </p:nvSpPr>
            <p:spPr>
              <a:xfrm>
                <a:off x="4016766" y="1666875"/>
                <a:ext cx="555232" cy="2842245"/>
              </a:xfrm>
              <a:custGeom>
                <a:avLst/>
                <a:gdLst/>
                <a:ahLst/>
                <a:cxnLst/>
                <a:rect l="l" t="t" r="r" b="b"/>
                <a:pathLst>
                  <a:path w="555232" h="2842245">
                    <a:moveTo>
                      <a:pt x="555232" y="0"/>
                    </a:moveTo>
                    <a:cubicBezTo>
                      <a:pt x="552528" y="911477"/>
                      <a:pt x="549822" y="2065256"/>
                      <a:pt x="547112" y="2842245"/>
                    </a:cubicBezTo>
                    <a:lnTo>
                      <a:pt x="421352" y="2842245"/>
                    </a:lnTo>
                    <a:cubicBezTo>
                      <a:pt x="58058" y="1831083"/>
                      <a:pt x="-367661" y="1033527"/>
                      <a:pt x="555232" y="0"/>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grpSp>
          <p:nvGrpSpPr>
            <p:cNvPr id="10" name="Group 9">
              <a:extLst>
                <a:ext uri="{FF2B5EF4-FFF2-40B4-BE49-F238E27FC236}">
                  <a16:creationId xmlns:a16="http://schemas.microsoft.com/office/drawing/2014/main" id="{0A0C9AE3-E382-4F1C-B89A-4DE5AA8FFEB9}"/>
                </a:ext>
              </a:extLst>
            </p:cNvPr>
            <p:cNvGrpSpPr/>
            <p:nvPr/>
          </p:nvGrpSpPr>
          <p:grpSpPr>
            <a:xfrm>
              <a:off x="4749532" y="2395594"/>
              <a:ext cx="2248957" cy="3706341"/>
              <a:chOff x="4749532" y="2395594"/>
              <a:chExt cx="2248957" cy="3706341"/>
            </a:xfrm>
          </p:grpSpPr>
          <p:sp>
            <p:nvSpPr>
              <p:cNvPr id="11" name="Rectangle 10">
                <a:extLst>
                  <a:ext uri="{FF2B5EF4-FFF2-40B4-BE49-F238E27FC236}">
                    <a16:creationId xmlns:a16="http://schemas.microsoft.com/office/drawing/2014/main" id="{5671BC57-9F79-428A-805F-6F8C76D0A542}"/>
                  </a:ext>
                </a:extLst>
              </p:cNvPr>
              <p:cNvSpPr/>
              <p:nvPr/>
            </p:nvSpPr>
            <p:spPr>
              <a:xfrm>
                <a:off x="5818383" y="5237839"/>
                <a:ext cx="93406" cy="50405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2" name="Rectangle 11">
                <a:extLst>
                  <a:ext uri="{FF2B5EF4-FFF2-40B4-BE49-F238E27FC236}">
                    <a16:creationId xmlns:a16="http://schemas.microsoft.com/office/drawing/2014/main" id="{038B2349-CADF-47A4-90F7-F8D918870A4B}"/>
                  </a:ext>
                </a:extLst>
              </p:cNvPr>
              <p:cNvSpPr/>
              <p:nvPr/>
            </p:nvSpPr>
            <p:spPr>
              <a:xfrm>
                <a:off x="6274252" y="5195865"/>
                <a:ext cx="93406" cy="50405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13" name="Group 12">
                <a:extLst>
                  <a:ext uri="{FF2B5EF4-FFF2-40B4-BE49-F238E27FC236}">
                    <a16:creationId xmlns:a16="http://schemas.microsoft.com/office/drawing/2014/main" id="{4FACB681-6284-4511-A260-E1E67ED79A7C}"/>
                  </a:ext>
                </a:extLst>
              </p:cNvPr>
              <p:cNvGrpSpPr/>
              <p:nvPr/>
            </p:nvGrpSpPr>
            <p:grpSpPr>
              <a:xfrm>
                <a:off x="4749532" y="2395594"/>
                <a:ext cx="2248957" cy="2842245"/>
                <a:chOff x="3225532" y="1666875"/>
                <a:chExt cx="2248956" cy="2842245"/>
              </a:xfrm>
            </p:grpSpPr>
            <p:sp>
              <p:nvSpPr>
                <p:cNvPr id="15" name="Teardrop 6">
                  <a:extLst>
                    <a:ext uri="{FF2B5EF4-FFF2-40B4-BE49-F238E27FC236}">
                      <a16:creationId xmlns:a16="http://schemas.microsoft.com/office/drawing/2014/main" id="{C4BFC94B-1930-4167-9729-55EA373A520F}"/>
                    </a:ext>
                  </a:extLst>
                </p:cNvPr>
                <p:cNvSpPr/>
                <p:nvPr/>
              </p:nvSpPr>
              <p:spPr>
                <a:xfrm rot="8100000">
                  <a:off x="3225532" y="1844164"/>
                  <a:ext cx="2248956" cy="2391624"/>
                </a:xfrm>
                <a:custGeom>
                  <a:avLst/>
                  <a:gdLst/>
                  <a:ahLst/>
                  <a:cxnLst/>
                  <a:rect l="l" t="t" r="r" b="b"/>
                  <a:pathLst>
                    <a:path w="2248956" h="2391624">
                      <a:moveTo>
                        <a:pt x="0" y="2006349"/>
                      </a:moveTo>
                      <a:lnTo>
                        <a:pt x="2006349" y="0"/>
                      </a:lnTo>
                      <a:lnTo>
                        <a:pt x="2248956" y="242607"/>
                      </a:lnTo>
                      <a:lnTo>
                        <a:pt x="2248956" y="1073751"/>
                      </a:lnTo>
                      <a:cubicBezTo>
                        <a:pt x="2248956" y="1801592"/>
                        <a:pt x="1658924" y="2391624"/>
                        <a:pt x="931083" y="2391624"/>
                      </a:cubicBezTo>
                      <a:cubicBezTo>
                        <a:pt x="567548" y="2391624"/>
                        <a:pt x="238392" y="2244428"/>
                        <a:pt x="0" y="200634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6" name="Freeform 11">
                  <a:extLst>
                    <a:ext uri="{FF2B5EF4-FFF2-40B4-BE49-F238E27FC236}">
                      <a16:creationId xmlns:a16="http://schemas.microsoft.com/office/drawing/2014/main" id="{BED39122-79E0-4FA2-8E54-00493AA68DE2}"/>
                    </a:ext>
                  </a:extLst>
                </p:cNvPr>
                <p:cNvSpPr/>
                <p:nvPr/>
              </p:nvSpPr>
              <p:spPr>
                <a:xfrm>
                  <a:off x="3612173" y="1666875"/>
                  <a:ext cx="959826" cy="2842245"/>
                </a:xfrm>
                <a:custGeom>
                  <a:avLst/>
                  <a:gdLst/>
                  <a:ahLst/>
                  <a:cxnLst/>
                  <a:rect l="l" t="t" r="r" b="b"/>
                  <a:pathLst>
                    <a:path w="959826" h="2842245">
                      <a:moveTo>
                        <a:pt x="959826" y="0"/>
                      </a:moveTo>
                      <a:cubicBezTo>
                        <a:pt x="957122" y="911477"/>
                        <a:pt x="954416" y="2065256"/>
                        <a:pt x="951706" y="2842245"/>
                      </a:cubicBezTo>
                      <a:lnTo>
                        <a:pt x="710629" y="2842245"/>
                      </a:lnTo>
                      <a:cubicBezTo>
                        <a:pt x="82031" y="1903306"/>
                        <a:pt x="-616708" y="903292"/>
                        <a:pt x="959826"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7" name="Freeform 12">
                  <a:extLst>
                    <a:ext uri="{FF2B5EF4-FFF2-40B4-BE49-F238E27FC236}">
                      <a16:creationId xmlns:a16="http://schemas.microsoft.com/office/drawing/2014/main" id="{023067C6-38BF-4C80-A1F6-B9356078AED7}"/>
                    </a:ext>
                  </a:extLst>
                </p:cNvPr>
                <p:cNvSpPr/>
                <p:nvPr/>
              </p:nvSpPr>
              <p:spPr>
                <a:xfrm>
                  <a:off x="4016766" y="1666875"/>
                  <a:ext cx="555232" cy="2842245"/>
                </a:xfrm>
                <a:custGeom>
                  <a:avLst/>
                  <a:gdLst/>
                  <a:ahLst/>
                  <a:cxnLst/>
                  <a:rect l="l" t="t" r="r" b="b"/>
                  <a:pathLst>
                    <a:path w="555232" h="2842245">
                      <a:moveTo>
                        <a:pt x="555232" y="0"/>
                      </a:moveTo>
                      <a:cubicBezTo>
                        <a:pt x="552528" y="911477"/>
                        <a:pt x="549822" y="2065256"/>
                        <a:pt x="547112" y="2842245"/>
                      </a:cubicBezTo>
                      <a:lnTo>
                        <a:pt x="421352" y="2842245"/>
                      </a:lnTo>
                      <a:cubicBezTo>
                        <a:pt x="58058" y="1831083"/>
                        <a:pt x="-367661" y="1033527"/>
                        <a:pt x="555232"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sp>
            <p:nvSpPr>
              <p:cNvPr id="14" name="Rounded Rectangle 26">
                <a:extLst>
                  <a:ext uri="{FF2B5EF4-FFF2-40B4-BE49-F238E27FC236}">
                    <a16:creationId xmlns:a16="http://schemas.microsoft.com/office/drawing/2014/main" id="{560938B0-41CB-4A63-899B-DC8C778DE48F}"/>
                  </a:ext>
                </a:extLst>
              </p:cNvPr>
              <p:cNvSpPr/>
              <p:nvPr/>
            </p:nvSpPr>
            <p:spPr>
              <a:xfrm>
                <a:off x="5698559" y="5597879"/>
                <a:ext cx="794890" cy="504056"/>
              </a:xfrm>
              <a:prstGeom prst="roundRect">
                <a:avLst>
                  <a:gd name="adj" fmla="val 1336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sp>
        <p:nvSpPr>
          <p:cNvPr id="21" name="Freeform 5">
            <a:extLst>
              <a:ext uri="{FF2B5EF4-FFF2-40B4-BE49-F238E27FC236}">
                <a16:creationId xmlns:a16="http://schemas.microsoft.com/office/drawing/2014/main" id="{2358E32A-F76B-4B0F-AB36-F9430FFB8D0E}"/>
              </a:ext>
            </a:extLst>
          </p:cNvPr>
          <p:cNvSpPr>
            <a:spLocks noChangeAspect="1"/>
          </p:cNvSpPr>
          <p:nvPr/>
        </p:nvSpPr>
        <p:spPr>
          <a:xfrm flipH="1">
            <a:off x="6543057" y="4312878"/>
            <a:ext cx="1550706" cy="835493"/>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27" name="TextBox 26">
            <a:extLst>
              <a:ext uri="{FF2B5EF4-FFF2-40B4-BE49-F238E27FC236}">
                <a16:creationId xmlns:a16="http://schemas.microsoft.com/office/drawing/2014/main" id="{122566B5-CCE0-44D0-A0B9-952E6BB719D1}"/>
              </a:ext>
            </a:extLst>
          </p:cNvPr>
          <p:cNvSpPr txBox="1"/>
          <p:nvPr/>
        </p:nvSpPr>
        <p:spPr>
          <a:xfrm>
            <a:off x="8260570" y="3149234"/>
            <a:ext cx="2860564" cy="1661993"/>
          </a:xfrm>
          <a:prstGeom prst="rect">
            <a:avLst/>
          </a:prstGeom>
          <a:noFill/>
        </p:spPr>
        <p:txBody>
          <a:bodyPr wrap="square" rtlCol="0">
            <a:spAutoFit/>
          </a:bodyPr>
          <a:lstStyle/>
          <a:p>
            <a:r>
              <a:rPr lang="vi-VN" altLang="ko-KR" sz="1700" b="1" dirty="0">
                <a:solidFill>
                  <a:schemeClr val="tx1">
                    <a:lumMod val="75000"/>
                    <a:lumOff val="25000"/>
                  </a:schemeClr>
                </a:solidFill>
                <a:cs typeface="Arial" pitchFamily="34" charset="0"/>
              </a:rPr>
              <a:t>Hợp tác với các trường học, trung tâm dạy học để quảng bá nền tảng, tổ chức các sự kiện offline như hội thảo, tọa đàm về phương pháp học.</a:t>
            </a:r>
          </a:p>
        </p:txBody>
      </p:sp>
      <p:sp>
        <p:nvSpPr>
          <p:cNvPr id="30" name="TextBox 29">
            <a:extLst>
              <a:ext uri="{FF2B5EF4-FFF2-40B4-BE49-F238E27FC236}">
                <a16:creationId xmlns:a16="http://schemas.microsoft.com/office/drawing/2014/main" id="{892B28C1-ED5E-43B8-83E8-CE91726B0D52}"/>
              </a:ext>
            </a:extLst>
          </p:cNvPr>
          <p:cNvSpPr txBox="1"/>
          <p:nvPr/>
        </p:nvSpPr>
        <p:spPr>
          <a:xfrm>
            <a:off x="320177" y="1025641"/>
            <a:ext cx="2626748" cy="369332"/>
          </a:xfrm>
          <a:prstGeom prst="rect">
            <a:avLst/>
          </a:prstGeom>
          <a:noFill/>
        </p:spPr>
        <p:txBody>
          <a:bodyPr wrap="square" rtlCol="0">
            <a:spAutoFit/>
          </a:bodyPr>
          <a:lstStyle/>
          <a:p>
            <a:pPr algn="r"/>
            <a:r>
              <a:rPr lang="vi-VN" altLang="ko-KR" b="1" dirty="0">
                <a:solidFill>
                  <a:schemeClr val="tx1">
                    <a:lumMod val="75000"/>
                    <a:lumOff val="25000"/>
                  </a:schemeClr>
                </a:solidFill>
                <a:cs typeface="Arial" pitchFamily="34" charset="0"/>
              </a:rPr>
              <a:t>Giai đoạn 2: Bùng nổ</a:t>
            </a:r>
          </a:p>
        </p:txBody>
      </p:sp>
      <p:sp>
        <p:nvSpPr>
          <p:cNvPr id="33" name="TextBox 32">
            <a:extLst>
              <a:ext uri="{FF2B5EF4-FFF2-40B4-BE49-F238E27FC236}">
                <a16:creationId xmlns:a16="http://schemas.microsoft.com/office/drawing/2014/main" id="{EB925D4C-F432-4AB0-9398-C7BB1B241E7D}"/>
              </a:ext>
            </a:extLst>
          </p:cNvPr>
          <p:cNvSpPr txBox="1"/>
          <p:nvPr/>
        </p:nvSpPr>
        <p:spPr>
          <a:xfrm>
            <a:off x="644633" y="2124867"/>
            <a:ext cx="2759400" cy="1400383"/>
          </a:xfrm>
          <a:prstGeom prst="rect">
            <a:avLst/>
          </a:prstGeom>
          <a:noFill/>
        </p:spPr>
        <p:txBody>
          <a:bodyPr wrap="square" rtlCol="0">
            <a:spAutoFit/>
          </a:bodyPr>
          <a:lstStyle/>
          <a:p>
            <a:r>
              <a:rPr lang="vi-VN" altLang="ko-KR" sz="1700" b="1" dirty="0">
                <a:solidFill>
                  <a:schemeClr val="tx1">
                    <a:lumMod val="75000"/>
                    <a:lumOff val="25000"/>
                  </a:schemeClr>
                </a:solidFill>
                <a:cs typeface="Arial" pitchFamily="34" charset="0"/>
              </a:rPr>
              <a:t>Chạy các chiến dịch email marketing, tặng quà hoặc ưu đãi cho những người giới thiệu khách hàng mới.</a:t>
            </a:r>
          </a:p>
        </p:txBody>
      </p:sp>
      <p:sp>
        <p:nvSpPr>
          <p:cNvPr id="36" name="TextBox 35">
            <a:extLst>
              <a:ext uri="{FF2B5EF4-FFF2-40B4-BE49-F238E27FC236}">
                <a16:creationId xmlns:a16="http://schemas.microsoft.com/office/drawing/2014/main" id="{45486090-FF6B-4863-AF52-B7A5828BD614}"/>
              </a:ext>
            </a:extLst>
          </p:cNvPr>
          <p:cNvSpPr txBox="1"/>
          <p:nvPr/>
        </p:nvSpPr>
        <p:spPr>
          <a:xfrm>
            <a:off x="777368" y="4822758"/>
            <a:ext cx="2768562" cy="877163"/>
          </a:xfrm>
          <a:prstGeom prst="rect">
            <a:avLst/>
          </a:prstGeom>
          <a:noFill/>
        </p:spPr>
        <p:txBody>
          <a:bodyPr wrap="square" rtlCol="0">
            <a:spAutoFit/>
          </a:bodyPr>
          <a:lstStyle/>
          <a:p>
            <a:r>
              <a:rPr lang="vi-VN" altLang="ko-KR" sz="1700" b="1" dirty="0">
                <a:solidFill>
                  <a:schemeClr val="tx1">
                    <a:lumMod val="75000"/>
                    <a:lumOff val="25000"/>
                  </a:schemeClr>
                </a:solidFill>
                <a:cs typeface="Arial" pitchFamily="34" charset="0"/>
              </a:rPr>
              <a:t>Tối ưu hóa công cụ tìm kiếm SEO để tăng thứ hạng trên Google.</a:t>
            </a:r>
          </a:p>
        </p:txBody>
      </p:sp>
      <p:grpSp>
        <p:nvGrpSpPr>
          <p:cNvPr id="37" name="Group 36">
            <a:extLst>
              <a:ext uri="{FF2B5EF4-FFF2-40B4-BE49-F238E27FC236}">
                <a16:creationId xmlns:a16="http://schemas.microsoft.com/office/drawing/2014/main" id="{478201B3-12B2-4E86-9E69-2301CDC050BF}"/>
              </a:ext>
            </a:extLst>
          </p:cNvPr>
          <p:cNvGrpSpPr/>
          <p:nvPr/>
        </p:nvGrpSpPr>
        <p:grpSpPr>
          <a:xfrm rot="20757052">
            <a:off x="8469428" y="1334075"/>
            <a:ext cx="1700883" cy="948477"/>
            <a:chOff x="0" y="30309"/>
            <a:chExt cx="12191759" cy="6798583"/>
          </a:xfrm>
        </p:grpSpPr>
        <p:sp>
          <p:nvSpPr>
            <p:cNvPr id="38" name="Freeform: Shape 37">
              <a:extLst>
                <a:ext uri="{FF2B5EF4-FFF2-40B4-BE49-F238E27FC236}">
                  <a16:creationId xmlns:a16="http://schemas.microsoft.com/office/drawing/2014/main" id="{26401E15-2E51-4708-8233-F8FB8AD0A2D2}"/>
                </a:ext>
              </a:extLst>
            </p:cNvPr>
            <p:cNvSpPr/>
            <p:nvPr/>
          </p:nvSpPr>
          <p:spPr>
            <a:xfrm>
              <a:off x="509082" y="416268"/>
              <a:ext cx="11400201" cy="5888150"/>
            </a:xfrm>
            <a:custGeom>
              <a:avLst/>
              <a:gdLst>
                <a:gd name="connsiteX0" fmla="*/ 0 w 11400201"/>
                <a:gd name="connsiteY0" fmla="*/ 1415106 h 5888150"/>
                <a:gd name="connsiteX1" fmla="*/ 11400201 w 11400201"/>
                <a:gd name="connsiteY1" fmla="*/ 0 h 5888150"/>
                <a:gd name="connsiteX2" fmla="*/ 6343367 w 11400201"/>
                <a:gd name="connsiteY2" fmla="*/ 5165689 h 5888150"/>
                <a:gd name="connsiteX3" fmla="*/ 5264684 w 11400201"/>
                <a:gd name="connsiteY3" fmla="*/ 4413649 h 5888150"/>
                <a:gd name="connsiteX4" fmla="*/ 3226111 w 11400201"/>
                <a:gd name="connsiteY4" fmla="*/ 5888151 h 5888150"/>
                <a:gd name="connsiteX5" fmla="*/ 2642242 w 11400201"/>
                <a:gd name="connsiteY5" fmla="*/ 2493789 h 588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00201" h="5888150">
                  <a:moveTo>
                    <a:pt x="0" y="1415106"/>
                  </a:moveTo>
                  <a:lnTo>
                    <a:pt x="11400201" y="0"/>
                  </a:lnTo>
                  <a:lnTo>
                    <a:pt x="6343367" y="5165689"/>
                  </a:lnTo>
                  <a:lnTo>
                    <a:pt x="5264684" y="4413649"/>
                  </a:lnTo>
                  <a:lnTo>
                    <a:pt x="3226111" y="5888151"/>
                  </a:lnTo>
                  <a:lnTo>
                    <a:pt x="2642242" y="2493789"/>
                  </a:lnTo>
                  <a:close/>
                </a:path>
              </a:pathLst>
            </a:custGeom>
            <a:solidFill>
              <a:schemeClr val="accent1"/>
            </a:solidFill>
            <a:ln w="8016"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3F4DBDB3-955E-41D7-A2BB-0556F5DE049F}"/>
                </a:ext>
              </a:extLst>
            </p:cNvPr>
            <p:cNvSpPr/>
            <p:nvPr/>
          </p:nvSpPr>
          <p:spPr>
            <a:xfrm>
              <a:off x="0" y="30309"/>
              <a:ext cx="12191759" cy="6798583"/>
            </a:xfrm>
            <a:custGeom>
              <a:avLst/>
              <a:gdLst>
                <a:gd name="connsiteX0" fmla="*/ 12191759 w 12191759"/>
                <a:gd name="connsiteY0" fmla="*/ 0 h 6798583"/>
                <a:gd name="connsiteX1" fmla="*/ 12191759 w 12191759"/>
                <a:gd name="connsiteY1" fmla="*/ 6798584 h 6798583"/>
                <a:gd name="connsiteX2" fmla="*/ 0 w 12191759"/>
                <a:gd name="connsiteY2" fmla="*/ 6798584 h 6798583"/>
                <a:gd name="connsiteX3" fmla="*/ 0 w 12191759"/>
                <a:gd name="connsiteY3" fmla="*/ 0 h 6798583"/>
              </a:gdLst>
              <a:ahLst/>
              <a:cxnLst>
                <a:cxn ang="0">
                  <a:pos x="connsiteX0" y="connsiteY0"/>
                </a:cxn>
                <a:cxn ang="0">
                  <a:pos x="connsiteX1" y="connsiteY1"/>
                </a:cxn>
                <a:cxn ang="0">
                  <a:pos x="connsiteX2" y="connsiteY2"/>
                </a:cxn>
                <a:cxn ang="0">
                  <a:pos x="connsiteX3" y="connsiteY3"/>
                </a:cxn>
              </a:cxnLst>
              <a:rect l="l" t="t" r="r" b="b"/>
              <a:pathLst>
                <a:path w="12191759" h="6798583">
                  <a:moveTo>
                    <a:pt x="12191759" y="0"/>
                  </a:moveTo>
                  <a:lnTo>
                    <a:pt x="12191759" y="6798584"/>
                  </a:lnTo>
                  <a:lnTo>
                    <a:pt x="0" y="6798584"/>
                  </a:lnTo>
                  <a:lnTo>
                    <a:pt x="0" y="0"/>
                  </a:lnTo>
                </a:path>
              </a:pathLst>
            </a:custGeom>
            <a:noFill/>
            <a:ln w="8016"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08C473C2-21F5-48F4-9A0C-C2404C1590C3}"/>
                </a:ext>
              </a:extLst>
            </p:cNvPr>
            <p:cNvSpPr/>
            <p:nvPr/>
          </p:nvSpPr>
          <p:spPr>
            <a:xfrm>
              <a:off x="3151323" y="445927"/>
              <a:ext cx="8678844" cy="5799095"/>
            </a:xfrm>
            <a:custGeom>
              <a:avLst/>
              <a:gdLst>
                <a:gd name="connsiteX0" fmla="*/ 8678844 w 8678844"/>
                <a:gd name="connsiteY0" fmla="*/ 0 h 5799095"/>
                <a:gd name="connsiteX1" fmla="*/ 0 w 8678844"/>
                <a:gd name="connsiteY1" fmla="*/ 2464131 h 5799095"/>
                <a:gd name="connsiteX2" fmla="*/ 583869 w 8678844"/>
                <a:gd name="connsiteY2" fmla="*/ 5799096 h 5799095"/>
                <a:gd name="connsiteX3" fmla="*/ 791718 w 8678844"/>
                <a:gd name="connsiteY3" fmla="*/ 3077659 h 5799095"/>
              </a:gdLst>
              <a:ahLst/>
              <a:cxnLst>
                <a:cxn ang="0">
                  <a:pos x="connsiteX0" y="connsiteY0"/>
                </a:cxn>
                <a:cxn ang="0">
                  <a:pos x="connsiteX1" y="connsiteY1"/>
                </a:cxn>
                <a:cxn ang="0">
                  <a:pos x="connsiteX2" y="connsiteY2"/>
                </a:cxn>
                <a:cxn ang="0">
                  <a:pos x="connsiteX3" y="connsiteY3"/>
                </a:cxn>
              </a:cxnLst>
              <a:rect l="l" t="t" r="r" b="b"/>
              <a:pathLst>
                <a:path w="8678844" h="5799095">
                  <a:moveTo>
                    <a:pt x="8678844" y="0"/>
                  </a:moveTo>
                  <a:lnTo>
                    <a:pt x="0" y="2464131"/>
                  </a:lnTo>
                  <a:lnTo>
                    <a:pt x="583869" y="5799096"/>
                  </a:lnTo>
                  <a:lnTo>
                    <a:pt x="791718" y="3077659"/>
                  </a:lnTo>
                  <a:close/>
                </a:path>
              </a:pathLst>
            </a:custGeom>
            <a:solidFill>
              <a:schemeClr val="accent1">
                <a:lumMod val="60000"/>
                <a:lumOff val="40000"/>
              </a:schemeClr>
            </a:solidFill>
            <a:ln w="8016"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A06D28CA-E469-42E5-B7AF-CA06781C2F94}"/>
                </a:ext>
              </a:extLst>
            </p:cNvPr>
            <p:cNvSpPr/>
            <p:nvPr/>
          </p:nvSpPr>
          <p:spPr>
            <a:xfrm>
              <a:off x="3735192" y="3523585"/>
              <a:ext cx="2038572" cy="2780834"/>
            </a:xfrm>
            <a:custGeom>
              <a:avLst/>
              <a:gdLst>
                <a:gd name="connsiteX0" fmla="*/ 2038573 w 2038572"/>
                <a:gd name="connsiteY0" fmla="*/ 1306332 h 2780834"/>
                <a:gd name="connsiteX1" fmla="*/ 0 w 2038572"/>
                <a:gd name="connsiteY1" fmla="*/ 2780834 h 2780834"/>
                <a:gd name="connsiteX2" fmla="*/ 207849 w 2038572"/>
                <a:gd name="connsiteY2" fmla="*/ 0 h 2780834"/>
              </a:gdLst>
              <a:ahLst/>
              <a:cxnLst>
                <a:cxn ang="0">
                  <a:pos x="connsiteX0" y="connsiteY0"/>
                </a:cxn>
                <a:cxn ang="0">
                  <a:pos x="connsiteX1" y="connsiteY1"/>
                </a:cxn>
                <a:cxn ang="0">
                  <a:pos x="connsiteX2" y="connsiteY2"/>
                </a:cxn>
              </a:cxnLst>
              <a:rect l="l" t="t" r="r" b="b"/>
              <a:pathLst>
                <a:path w="2038572" h="2780834">
                  <a:moveTo>
                    <a:pt x="2038573" y="1306332"/>
                  </a:moveTo>
                  <a:lnTo>
                    <a:pt x="0" y="2780834"/>
                  </a:lnTo>
                  <a:lnTo>
                    <a:pt x="207849" y="0"/>
                  </a:lnTo>
                  <a:close/>
                </a:path>
              </a:pathLst>
            </a:custGeom>
            <a:solidFill>
              <a:schemeClr val="accent1">
                <a:lumMod val="75000"/>
              </a:schemeClr>
            </a:solidFill>
            <a:ln w="8016" cap="flat">
              <a:noFill/>
              <a:prstDash val="solid"/>
              <a:miter/>
            </a:ln>
          </p:spPr>
          <p:txBody>
            <a:bodyPr rtlCol="0" anchor="ctr"/>
            <a:lstStyle/>
            <a:p>
              <a:endParaRPr lang="en-US"/>
            </a:p>
          </p:txBody>
        </p:sp>
      </p:grpSp>
    </p:spTree>
    <p:extLst>
      <p:ext uri="{BB962C8B-B14F-4D97-AF65-F5344CB8AC3E}">
        <p14:creationId xmlns:p14="http://schemas.microsoft.com/office/powerpoint/2010/main" val="3286392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309405" y="147780"/>
            <a:ext cx="11573197" cy="724247"/>
          </a:xfrm>
        </p:spPr>
        <p:txBody>
          <a:bodyPr/>
          <a:lstStyle/>
          <a:p>
            <a:r>
              <a:rPr lang="vi-VN" sz="4200" b="1" dirty="0"/>
              <a:t>CHIẾN LƯỢC MARKETING</a:t>
            </a:r>
          </a:p>
        </p:txBody>
      </p:sp>
      <p:sp>
        <p:nvSpPr>
          <p:cNvPr id="3" name="Freeform 8">
            <a:extLst>
              <a:ext uri="{FF2B5EF4-FFF2-40B4-BE49-F238E27FC236}">
                <a16:creationId xmlns:a16="http://schemas.microsoft.com/office/drawing/2014/main" id="{6A2792F1-C2E7-42C6-8E2C-27B410606548}"/>
              </a:ext>
            </a:extLst>
          </p:cNvPr>
          <p:cNvSpPr>
            <a:spLocks noChangeAspect="1"/>
          </p:cNvSpPr>
          <p:nvPr/>
        </p:nvSpPr>
        <p:spPr>
          <a:xfrm flipH="1">
            <a:off x="2577346" y="1584561"/>
            <a:ext cx="3762419" cy="2027127"/>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5" name="Freeform 7">
            <a:extLst>
              <a:ext uri="{FF2B5EF4-FFF2-40B4-BE49-F238E27FC236}">
                <a16:creationId xmlns:a16="http://schemas.microsoft.com/office/drawing/2014/main" id="{4AEBF642-66E6-4D21-BB30-6EF495DACB22}"/>
              </a:ext>
            </a:extLst>
          </p:cNvPr>
          <p:cNvSpPr>
            <a:spLocks noChangeAspect="1"/>
          </p:cNvSpPr>
          <p:nvPr/>
        </p:nvSpPr>
        <p:spPr>
          <a:xfrm flipH="1">
            <a:off x="584310" y="2827651"/>
            <a:ext cx="2232248" cy="1202698"/>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6" name="Freeform 2">
            <a:extLst>
              <a:ext uri="{FF2B5EF4-FFF2-40B4-BE49-F238E27FC236}">
                <a16:creationId xmlns:a16="http://schemas.microsoft.com/office/drawing/2014/main" id="{9A25FCA8-2AA7-4A71-BE39-3D0F28DD2828}"/>
              </a:ext>
            </a:extLst>
          </p:cNvPr>
          <p:cNvSpPr>
            <a:spLocks noChangeAspect="1"/>
          </p:cNvSpPr>
          <p:nvPr/>
        </p:nvSpPr>
        <p:spPr>
          <a:xfrm flipH="1">
            <a:off x="3182280" y="1914262"/>
            <a:ext cx="2232248" cy="1202698"/>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7" name="Freeform 3">
            <a:extLst>
              <a:ext uri="{FF2B5EF4-FFF2-40B4-BE49-F238E27FC236}">
                <a16:creationId xmlns:a16="http://schemas.microsoft.com/office/drawing/2014/main" id="{ED9C3275-32A2-421D-A644-B96D44D4B176}"/>
              </a:ext>
            </a:extLst>
          </p:cNvPr>
          <p:cNvSpPr/>
          <p:nvPr/>
        </p:nvSpPr>
        <p:spPr>
          <a:xfrm>
            <a:off x="875791" y="4620729"/>
            <a:ext cx="1400546" cy="853194"/>
          </a:xfrm>
          <a:custGeom>
            <a:avLst/>
            <a:gdLst>
              <a:gd name="connsiteX0" fmla="*/ 590550 w 2305050"/>
              <a:gd name="connsiteY0" fmla="*/ 1571625 h 1571625"/>
              <a:gd name="connsiteX1" fmla="*/ 1952625 w 2305050"/>
              <a:gd name="connsiteY1" fmla="*/ 1504950 h 1571625"/>
              <a:gd name="connsiteX2" fmla="*/ 2305050 w 2305050"/>
              <a:gd name="connsiteY2" fmla="*/ 876300 h 1571625"/>
              <a:gd name="connsiteX3" fmla="*/ 1762125 w 2305050"/>
              <a:gd name="connsiteY3" fmla="*/ 885825 h 1571625"/>
              <a:gd name="connsiteX4" fmla="*/ 2047875 w 2305050"/>
              <a:gd name="connsiteY4" fmla="*/ 409575 h 1571625"/>
              <a:gd name="connsiteX5" fmla="*/ 1581150 w 2305050"/>
              <a:gd name="connsiteY5" fmla="*/ 390525 h 1571625"/>
              <a:gd name="connsiteX6" fmla="*/ 1495425 w 2305050"/>
              <a:gd name="connsiteY6" fmla="*/ 1019175 h 1571625"/>
              <a:gd name="connsiteX7" fmla="*/ 1190625 w 2305050"/>
              <a:gd name="connsiteY7" fmla="*/ 0 h 1571625"/>
              <a:gd name="connsiteX8" fmla="*/ 542925 w 2305050"/>
              <a:gd name="connsiteY8" fmla="*/ 352425 h 1571625"/>
              <a:gd name="connsiteX9" fmla="*/ 1028700 w 2305050"/>
              <a:gd name="connsiteY9" fmla="*/ 923925 h 1571625"/>
              <a:gd name="connsiteX10" fmla="*/ 0 w 2305050"/>
              <a:gd name="connsiteY10" fmla="*/ 695325 h 1571625"/>
              <a:gd name="connsiteX11" fmla="*/ 590550 w 2305050"/>
              <a:gd name="connsiteY11" fmla="*/ 1571625 h 1571625"/>
              <a:gd name="connsiteX0" fmla="*/ 590550 w 2305050"/>
              <a:gd name="connsiteY0" fmla="*/ 1571625 h 1571625"/>
              <a:gd name="connsiteX1" fmla="*/ 1952625 w 2305050"/>
              <a:gd name="connsiteY1" fmla="*/ 1504950 h 1571625"/>
              <a:gd name="connsiteX2" fmla="*/ 2305050 w 2305050"/>
              <a:gd name="connsiteY2" fmla="*/ 876300 h 1571625"/>
              <a:gd name="connsiteX3" fmla="*/ 1762125 w 2305050"/>
              <a:gd name="connsiteY3" fmla="*/ 885825 h 1571625"/>
              <a:gd name="connsiteX4" fmla="*/ 2047875 w 2305050"/>
              <a:gd name="connsiteY4" fmla="*/ 409575 h 1571625"/>
              <a:gd name="connsiteX5" fmla="*/ 1581150 w 2305050"/>
              <a:gd name="connsiteY5" fmla="*/ 390525 h 1571625"/>
              <a:gd name="connsiteX6" fmla="*/ 1495425 w 2305050"/>
              <a:gd name="connsiteY6" fmla="*/ 1019175 h 1571625"/>
              <a:gd name="connsiteX7" fmla="*/ 1190625 w 2305050"/>
              <a:gd name="connsiteY7" fmla="*/ 0 h 1571625"/>
              <a:gd name="connsiteX8" fmla="*/ 542925 w 2305050"/>
              <a:gd name="connsiteY8" fmla="*/ 378853 h 1571625"/>
              <a:gd name="connsiteX9" fmla="*/ 1028700 w 2305050"/>
              <a:gd name="connsiteY9" fmla="*/ 923925 h 1571625"/>
              <a:gd name="connsiteX10" fmla="*/ 0 w 2305050"/>
              <a:gd name="connsiteY10" fmla="*/ 695325 h 1571625"/>
              <a:gd name="connsiteX11" fmla="*/ 590550 w 2305050"/>
              <a:gd name="connsiteY11" fmla="*/ 1571625 h 1571625"/>
              <a:gd name="connsiteX0" fmla="*/ 590550 w 2305050"/>
              <a:gd name="connsiteY0" fmla="*/ 1571625 h 1571625"/>
              <a:gd name="connsiteX1" fmla="*/ 1952625 w 2305050"/>
              <a:gd name="connsiteY1" fmla="*/ 1504950 h 1571625"/>
              <a:gd name="connsiteX2" fmla="*/ 2305050 w 2305050"/>
              <a:gd name="connsiteY2" fmla="*/ 876300 h 1571625"/>
              <a:gd name="connsiteX3" fmla="*/ 1762125 w 2305050"/>
              <a:gd name="connsiteY3" fmla="*/ 885825 h 1571625"/>
              <a:gd name="connsiteX4" fmla="*/ 2047875 w 2305050"/>
              <a:gd name="connsiteY4" fmla="*/ 409575 h 1571625"/>
              <a:gd name="connsiteX5" fmla="*/ 1581150 w 2305050"/>
              <a:gd name="connsiteY5" fmla="*/ 390525 h 1571625"/>
              <a:gd name="connsiteX6" fmla="*/ 1495425 w 2305050"/>
              <a:gd name="connsiteY6" fmla="*/ 1019175 h 1571625"/>
              <a:gd name="connsiteX7" fmla="*/ 1190625 w 2305050"/>
              <a:gd name="connsiteY7" fmla="*/ 0 h 1571625"/>
              <a:gd name="connsiteX8" fmla="*/ 542925 w 2305050"/>
              <a:gd name="connsiteY8" fmla="*/ 378853 h 1571625"/>
              <a:gd name="connsiteX9" fmla="*/ 1028700 w 2305050"/>
              <a:gd name="connsiteY9" fmla="*/ 923925 h 1571625"/>
              <a:gd name="connsiteX10" fmla="*/ 0 w 2305050"/>
              <a:gd name="connsiteY10" fmla="*/ 695325 h 1571625"/>
              <a:gd name="connsiteX11" fmla="*/ 590550 w 2305050"/>
              <a:gd name="connsiteY11" fmla="*/ 1571625 h 1571625"/>
              <a:gd name="connsiteX0" fmla="*/ 590550 w 2305050"/>
              <a:gd name="connsiteY0" fmla="*/ 1539911 h 1539911"/>
              <a:gd name="connsiteX1" fmla="*/ 1952625 w 2305050"/>
              <a:gd name="connsiteY1" fmla="*/ 1473236 h 1539911"/>
              <a:gd name="connsiteX2" fmla="*/ 2305050 w 2305050"/>
              <a:gd name="connsiteY2" fmla="*/ 844586 h 1539911"/>
              <a:gd name="connsiteX3" fmla="*/ 1762125 w 2305050"/>
              <a:gd name="connsiteY3" fmla="*/ 854111 h 1539911"/>
              <a:gd name="connsiteX4" fmla="*/ 2047875 w 2305050"/>
              <a:gd name="connsiteY4" fmla="*/ 377861 h 1539911"/>
              <a:gd name="connsiteX5" fmla="*/ 1581150 w 2305050"/>
              <a:gd name="connsiteY5" fmla="*/ 358811 h 1539911"/>
              <a:gd name="connsiteX6" fmla="*/ 1495425 w 2305050"/>
              <a:gd name="connsiteY6" fmla="*/ 987461 h 1539911"/>
              <a:gd name="connsiteX7" fmla="*/ 1195910 w 2305050"/>
              <a:gd name="connsiteY7" fmla="*/ 0 h 1539911"/>
              <a:gd name="connsiteX8" fmla="*/ 542925 w 2305050"/>
              <a:gd name="connsiteY8" fmla="*/ 347139 h 1539911"/>
              <a:gd name="connsiteX9" fmla="*/ 1028700 w 2305050"/>
              <a:gd name="connsiteY9" fmla="*/ 892211 h 1539911"/>
              <a:gd name="connsiteX10" fmla="*/ 0 w 2305050"/>
              <a:gd name="connsiteY10" fmla="*/ 663611 h 1539911"/>
              <a:gd name="connsiteX11" fmla="*/ 590550 w 2305050"/>
              <a:gd name="connsiteY11" fmla="*/ 1539911 h 1539911"/>
              <a:gd name="connsiteX0" fmla="*/ 590550 w 2305050"/>
              <a:gd name="connsiteY0" fmla="*/ 1565699 h 1565699"/>
              <a:gd name="connsiteX1" fmla="*/ 1952625 w 2305050"/>
              <a:gd name="connsiteY1" fmla="*/ 1499024 h 1565699"/>
              <a:gd name="connsiteX2" fmla="*/ 2305050 w 2305050"/>
              <a:gd name="connsiteY2" fmla="*/ 870374 h 1565699"/>
              <a:gd name="connsiteX3" fmla="*/ 1762125 w 2305050"/>
              <a:gd name="connsiteY3" fmla="*/ 879899 h 1565699"/>
              <a:gd name="connsiteX4" fmla="*/ 2047875 w 2305050"/>
              <a:gd name="connsiteY4" fmla="*/ 403649 h 1565699"/>
              <a:gd name="connsiteX5" fmla="*/ 1581150 w 2305050"/>
              <a:gd name="connsiteY5" fmla="*/ 384599 h 1565699"/>
              <a:gd name="connsiteX6" fmla="*/ 1495425 w 2305050"/>
              <a:gd name="connsiteY6" fmla="*/ 1013249 h 1565699"/>
              <a:gd name="connsiteX7" fmla="*/ 1195910 w 2305050"/>
              <a:gd name="connsiteY7" fmla="*/ 25788 h 1565699"/>
              <a:gd name="connsiteX8" fmla="*/ 542925 w 2305050"/>
              <a:gd name="connsiteY8" fmla="*/ 372927 h 1565699"/>
              <a:gd name="connsiteX9" fmla="*/ 1028700 w 2305050"/>
              <a:gd name="connsiteY9" fmla="*/ 917999 h 1565699"/>
              <a:gd name="connsiteX10" fmla="*/ 0 w 2305050"/>
              <a:gd name="connsiteY10" fmla="*/ 689399 h 1565699"/>
              <a:gd name="connsiteX11" fmla="*/ 590550 w 2305050"/>
              <a:gd name="connsiteY11" fmla="*/ 1565699 h 1565699"/>
              <a:gd name="connsiteX0" fmla="*/ 590550 w 2305050"/>
              <a:gd name="connsiteY0" fmla="*/ 1565699 h 1565699"/>
              <a:gd name="connsiteX1" fmla="*/ 1952625 w 2305050"/>
              <a:gd name="connsiteY1" fmla="*/ 1499024 h 1565699"/>
              <a:gd name="connsiteX2" fmla="*/ 2305050 w 2305050"/>
              <a:gd name="connsiteY2" fmla="*/ 870374 h 1565699"/>
              <a:gd name="connsiteX3" fmla="*/ 1762125 w 2305050"/>
              <a:gd name="connsiteY3" fmla="*/ 879899 h 1565699"/>
              <a:gd name="connsiteX4" fmla="*/ 2047875 w 2305050"/>
              <a:gd name="connsiteY4" fmla="*/ 403649 h 1565699"/>
              <a:gd name="connsiteX5" fmla="*/ 1581150 w 2305050"/>
              <a:gd name="connsiteY5" fmla="*/ 384599 h 1565699"/>
              <a:gd name="connsiteX6" fmla="*/ 1495425 w 2305050"/>
              <a:gd name="connsiteY6" fmla="*/ 1013249 h 1565699"/>
              <a:gd name="connsiteX7" fmla="*/ 1195910 w 2305050"/>
              <a:gd name="connsiteY7" fmla="*/ 25788 h 1565699"/>
              <a:gd name="connsiteX8" fmla="*/ 521783 w 2305050"/>
              <a:gd name="connsiteY8" fmla="*/ 372927 h 1565699"/>
              <a:gd name="connsiteX9" fmla="*/ 1028700 w 2305050"/>
              <a:gd name="connsiteY9" fmla="*/ 917999 h 1565699"/>
              <a:gd name="connsiteX10" fmla="*/ 0 w 2305050"/>
              <a:gd name="connsiteY10" fmla="*/ 689399 h 1565699"/>
              <a:gd name="connsiteX11" fmla="*/ 590550 w 2305050"/>
              <a:gd name="connsiteY11" fmla="*/ 1565699 h 1565699"/>
              <a:gd name="connsiteX0" fmla="*/ 590550 w 2305050"/>
              <a:gd name="connsiteY0" fmla="*/ 1556076 h 1556076"/>
              <a:gd name="connsiteX1" fmla="*/ 1952625 w 2305050"/>
              <a:gd name="connsiteY1" fmla="*/ 1489401 h 1556076"/>
              <a:gd name="connsiteX2" fmla="*/ 2305050 w 2305050"/>
              <a:gd name="connsiteY2" fmla="*/ 860751 h 1556076"/>
              <a:gd name="connsiteX3" fmla="*/ 1762125 w 2305050"/>
              <a:gd name="connsiteY3" fmla="*/ 870276 h 1556076"/>
              <a:gd name="connsiteX4" fmla="*/ 2047875 w 2305050"/>
              <a:gd name="connsiteY4" fmla="*/ 394026 h 1556076"/>
              <a:gd name="connsiteX5" fmla="*/ 1581150 w 2305050"/>
              <a:gd name="connsiteY5" fmla="*/ 374976 h 1556076"/>
              <a:gd name="connsiteX6" fmla="*/ 1495425 w 2305050"/>
              <a:gd name="connsiteY6" fmla="*/ 1003626 h 1556076"/>
              <a:gd name="connsiteX7" fmla="*/ 1195910 w 2305050"/>
              <a:gd name="connsiteY7" fmla="*/ 16165 h 1556076"/>
              <a:gd name="connsiteX8" fmla="*/ 521783 w 2305050"/>
              <a:gd name="connsiteY8" fmla="*/ 363304 h 1556076"/>
              <a:gd name="connsiteX9" fmla="*/ 1028700 w 2305050"/>
              <a:gd name="connsiteY9" fmla="*/ 908376 h 1556076"/>
              <a:gd name="connsiteX10" fmla="*/ 0 w 2305050"/>
              <a:gd name="connsiteY10" fmla="*/ 679776 h 1556076"/>
              <a:gd name="connsiteX11" fmla="*/ 590550 w 2305050"/>
              <a:gd name="connsiteY11" fmla="*/ 1556076 h 1556076"/>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81150 w 2305050"/>
              <a:gd name="connsiteY5" fmla="*/ 376239 h 1557339"/>
              <a:gd name="connsiteX6" fmla="*/ 1495425 w 2305050"/>
              <a:gd name="connsiteY6" fmla="*/ 1004889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81150 w 2305050"/>
              <a:gd name="connsiteY5" fmla="*/ 376239 h 1557339"/>
              <a:gd name="connsiteX6" fmla="*/ 1542995 w 2305050"/>
              <a:gd name="connsiteY6" fmla="*/ 904463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81150 w 2305050"/>
              <a:gd name="connsiteY5" fmla="*/ 376239 h 1557339"/>
              <a:gd name="connsiteX6" fmla="*/ 1542995 w 2305050"/>
              <a:gd name="connsiteY6" fmla="*/ 904463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81150 w 2305050"/>
              <a:gd name="connsiteY5" fmla="*/ 376239 h 1557339"/>
              <a:gd name="connsiteX6" fmla="*/ 1542995 w 2305050"/>
              <a:gd name="connsiteY6" fmla="*/ 904463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42995 w 2305050"/>
              <a:gd name="connsiteY6" fmla="*/ 904463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42995 w 2305050"/>
              <a:gd name="connsiteY6" fmla="*/ 904463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88539"/>
              <a:gd name="connsiteY0" fmla="*/ 1557339 h 1557339"/>
              <a:gd name="connsiteX1" fmla="*/ 1952625 w 2388539"/>
              <a:gd name="connsiteY1" fmla="*/ 1490664 h 1557339"/>
              <a:gd name="connsiteX2" fmla="*/ 2388539 w 2388539"/>
              <a:gd name="connsiteY2" fmla="*/ 1017065 h 1557339"/>
              <a:gd name="connsiteX3" fmla="*/ 1846694 w 2388539"/>
              <a:gd name="connsiteY3" fmla="*/ 818683 h 1557339"/>
              <a:gd name="connsiteX4" fmla="*/ 2144446 w 2388539"/>
              <a:gd name="connsiteY4" fmla="*/ 775628 h 1557339"/>
              <a:gd name="connsiteX5" fmla="*/ 2047875 w 2388539"/>
              <a:gd name="connsiteY5" fmla="*/ 395289 h 1557339"/>
              <a:gd name="connsiteX6" fmla="*/ 1597007 w 2388539"/>
              <a:gd name="connsiteY6" fmla="*/ 370953 h 1557339"/>
              <a:gd name="connsiteX7" fmla="*/ 1537710 w 2388539"/>
              <a:gd name="connsiteY7" fmla="*/ 878035 h 1557339"/>
              <a:gd name="connsiteX8" fmla="*/ 1195910 w 2388539"/>
              <a:gd name="connsiteY8" fmla="*/ 17428 h 1557339"/>
              <a:gd name="connsiteX9" fmla="*/ 521783 w 2388539"/>
              <a:gd name="connsiteY9" fmla="*/ 364567 h 1557339"/>
              <a:gd name="connsiteX10" fmla="*/ 1028700 w 2388539"/>
              <a:gd name="connsiteY10" fmla="*/ 909639 h 1557339"/>
              <a:gd name="connsiteX11" fmla="*/ 0 w 2388539"/>
              <a:gd name="connsiteY11" fmla="*/ 681039 h 1557339"/>
              <a:gd name="connsiteX12" fmla="*/ 590550 w 2388539"/>
              <a:gd name="connsiteY12" fmla="*/ 1557339 h 1557339"/>
              <a:gd name="connsiteX0" fmla="*/ 590550 w 2388539"/>
              <a:gd name="connsiteY0" fmla="*/ 1557339 h 1557339"/>
              <a:gd name="connsiteX1" fmla="*/ 1952625 w 2388539"/>
              <a:gd name="connsiteY1" fmla="*/ 1490664 h 1557339"/>
              <a:gd name="connsiteX2" fmla="*/ 2388539 w 2388539"/>
              <a:gd name="connsiteY2" fmla="*/ 1017065 h 1557339"/>
              <a:gd name="connsiteX3" fmla="*/ 1846694 w 2388539"/>
              <a:gd name="connsiteY3" fmla="*/ 818683 h 1557339"/>
              <a:gd name="connsiteX4" fmla="*/ 2144446 w 2388539"/>
              <a:gd name="connsiteY4" fmla="*/ 775628 h 1557339"/>
              <a:gd name="connsiteX5" fmla="*/ 2047875 w 2388539"/>
              <a:gd name="connsiteY5" fmla="*/ 395289 h 1557339"/>
              <a:gd name="connsiteX6" fmla="*/ 1597007 w 2388539"/>
              <a:gd name="connsiteY6" fmla="*/ 370953 h 1557339"/>
              <a:gd name="connsiteX7" fmla="*/ 1537710 w 2388539"/>
              <a:gd name="connsiteY7" fmla="*/ 878035 h 1557339"/>
              <a:gd name="connsiteX8" fmla="*/ 1195910 w 2388539"/>
              <a:gd name="connsiteY8" fmla="*/ 17428 h 1557339"/>
              <a:gd name="connsiteX9" fmla="*/ 521783 w 2388539"/>
              <a:gd name="connsiteY9" fmla="*/ 364567 h 1557339"/>
              <a:gd name="connsiteX10" fmla="*/ 1028700 w 2388539"/>
              <a:gd name="connsiteY10" fmla="*/ 909639 h 1557339"/>
              <a:gd name="connsiteX11" fmla="*/ 0 w 2388539"/>
              <a:gd name="connsiteY11" fmla="*/ 681039 h 1557339"/>
              <a:gd name="connsiteX12" fmla="*/ 590550 w 2388539"/>
              <a:gd name="connsiteY12" fmla="*/ 1557339 h 1557339"/>
              <a:gd name="connsiteX0" fmla="*/ 590550 w 2384564"/>
              <a:gd name="connsiteY0" fmla="*/ 1557339 h 1557339"/>
              <a:gd name="connsiteX1" fmla="*/ 1952625 w 2384564"/>
              <a:gd name="connsiteY1" fmla="*/ 1490664 h 1557339"/>
              <a:gd name="connsiteX2" fmla="*/ 2384564 w 2384564"/>
              <a:gd name="connsiteY2" fmla="*/ 1040919 h 1557339"/>
              <a:gd name="connsiteX3" fmla="*/ 1846694 w 2384564"/>
              <a:gd name="connsiteY3" fmla="*/ 818683 h 1557339"/>
              <a:gd name="connsiteX4" fmla="*/ 2144446 w 2384564"/>
              <a:gd name="connsiteY4" fmla="*/ 775628 h 1557339"/>
              <a:gd name="connsiteX5" fmla="*/ 2047875 w 2384564"/>
              <a:gd name="connsiteY5" fmla="*/ 395289 h 1557339"/>
              <a:gd name="connsiteX6" fmla="*/ 1597007 w 2384564"/>
              <a:gd name="connsiteY6" fmla="*/ 370953 h 1557339"/>
              <a:gd name="connsiteX7" fmla="*/ 1537710 w 2384564"/>
              <a:gd name="connsiteY7" fmla="*/ 878035 h 1557339"/>
              <a:gd name="connsiteX8" fmla="*/ 1195910 w 2384564"/>
              <a:gd name="connsiteY8" fmla="*/ 17428 h 1557339"/>
              <a:gd name="connsiteX9" fmla="*/ 521783 w 2384564"/>
              <a:gd name="connsiteY9" fmla="*/ 364567 h 1557339"/>
              <a:gd name="connsiteX10" fmla="*/ 1028700 w 2384564"/>
              <a:gd name="connsiteY10" fmla="*/ 909639 h 1557339"/>
              <a:gd name="connsiteX11" fmla="*/ 0 w 2384564"/>
              <a:gd name="connsiteY11" fmla="*/ 681039 h 1557339"/>
              <a:gd name="connsiteX12" fmla="*/ 590550 w 2384564"/>
              <a:gd name="connsiteY12" fmla="*/ 1557339 h 1557339"/>
              <a:gd name="connsiteX0" fmla="*/ 590550 w 2384564"/>
              <a:gd name="connsiteY0" fmla="*/ 1557339 h 1557339"/>
              <a:gd name="connsiteX1" fmla="*/ 1952625 w 2384564"/>
              <a:gd name="connsiteY1" fmla="*/ 1490664 h 1557339"/>
              <a:gd name="connsiteX2" fmla="*/ 2384564 w 2384564"/>
              <a:gd name="connsiteY2" fmla="*/ 1040919 h 1557339"/>
              <a:gd name="connsiteX3" fmla="*/ 1846694 w 2384564"/>
              <a:gd name="connsiteY3" fmla="*/ 818683 h 1557339"/>
              <a:gd name="connsiteX4" fmla="*/ 2144446 w 2384564"/>
              <a:gd name="connsiteY4" fmla="*/ 775628 h 1557339"/>
              <a:gd name="connsiteX5" fmla="*/ 2047875 w 2384564"/>
              <a:gd name="connsiteY5" fmla="*/ 395289 h 1557339"/>
              <a:gd name="connsiteX6" fmla="*/ 1597007 w 2384564"/>
              <a:gd name="connsiteY6" fmla="*/ 370953 h 1557339"/>
              <a:gd name="connsiteX7" fmla="*/ 1537710 w 2384564"/>
              <a:gd name="connsiteY7" fmla="*/ 878035 h 1557339"/>
              <a:gd name="connsiteX8" fmla="*/ 1195910 w 2384564"/>
              <a:gd name="connsiteY8" fmla="*/ 17428 h 1557339"/>
              <a:gd name="connsiteX9" fmla="*/ 521783 w 2384564"/>
              <a:gd name="connsiteY9" fmla="*/ 364567 h 1557339"/>
              <a:gd name="connsiteX10" fmla="*/ 1028700 w 2384564"/>
              <a:gd name="connsiteY10" fmla="*/ 909639 h 1557339"/>
              <a:gd name="connsiteX11" fmla="*/ 0 w 2384564"/>
              <a:gd name="connsiteY11" fmla="*/ 681039 h 1557339"/>
              <a:gd name="connsiteX12" fmla="*/ 590550 w 2384564"/>
              <a:gd name="connsiteY12" fmla="*/ 1557339 h 1557339"/>
              <a:gd name="connsiteX0" fmla="*/ 590550 w 2384564"/>
              <a:gd name="connsiteY0" fmla="*/ 1557339 h 1557339"/>
              <a:gd name="connsiteX1" fmla="*/ 1952625 w 2384564"/>
              <a:gd name="connsiteY1" fmla="*/ 1490664 h 1557339"/>
              <a:gd name="connsiteX2" fmla="*/ 2384564 w 2384564"/>
              <a:gd name="connsiteY2" fmla="*/ 1040919 h 1557339"/>
              <a:gd name="connsiteX3" fmla="*/ 1846694 w 2384564"/>
              <a:gd name="connsiteY3" fmla="*/ 818683 h 1557339"/>
              <a:gd name="connsiteX4" fmla="*/ 2144446 w 2384564"/>
              <a:gd name="connsiteY4" fmla="*/ 775628 h 1557339"/>
              <a:gd name="connsiteX5" fmla="*/ 2047875 w 2384564"/>
              <a:gd name="connsiteY5" fmla="*/ 395289 h 1557339"/>
              <a:gd name="connsiteX6" fmla="*/ 1597007 w 2384564"/>
              <a:gd name="connsiteY6" fmla="*/ 370953 h 1557339"/>
              <a:gd name="connsiteX7" fmla="*/ 1537710 w 2384564"/>
              <a:gd name="connsiteY7" fmla="*/ 878035 h 1557339"/>
              <a:gd name="connsiteX8" fmla="*/ 1195910 w 2384564"/>
              <a:gd name="connsiteY8" fmla="*/ 17428 h 1557339"/>
              <a:gd name="connsiteX9" fmla="*/ 521783 w 2384564"/>
              <a:gd name="connsiteY9" fmla="*/ 364567 h 1557339"/>
              <a:gd name="connsiteX10" fmla="*/ 1028700 w 2384564"/>
              <a:gd name="connsiteY10" fmla="*/ 909639 h 1557339"/>
              <a:gd name="connsiteX11" fmla="*/ 0 w 2384564"/>
              <a:gd name="connsiteY11" fmla="*/ 681039 h 1557339"/>
              <a:gd name="connsiteX12" fmla="*/ 590550 w 2384564"/>
              <a:gd name="connsiteY12" fmla="*/ 1557339 h 1557339"/>
              <a:gd name="connsiteX0" fmla="*/ 590550 w 2389712"/>
              <a:gd name="connsiteY0" fmla="*/ 1557339 h 1557339"/>
              <a:gd name="connsiteX1" fmla="*/ 1952625 w 2389712"/>
              <a:gd name="connsiteY1" fmla="*/ 1490664 h 1557339"/>
              <a:gd name="connsiteX2" fmla="*/ 2384564 w 2389712"/>
              <a:gd name="connsiteY2" fmla="*/ 1040919 h 1557339"/>
              <a:gd name="connsiteX3" fmla="*/ 1846694 w 2389712"/>
              <a:gd name="connsiteY3" fmla="*/ 818683 h 1557339"/>
              <a:gd name="connsiteX4" fmla="*/ 2144446 w 2389712"/>
              <a:gd name="connsiteY4" fmla="*/ 775628 h 1557339"/>
              <a:gd name="connsiteX5" fmla="*/ 2047875 w 2389712"/>
              <a:gd name="connsiteY5" fmla="*/ 395289 h 1557339"/>
              <a:gd name="connsiteX6" fmla="*/ 1597007 w 2389712"/>
              <a:gd name="connsiteY6" fmla="*/ 370953 h 1557339"/>
              <a:gd name="connsiteX7" fmla="*/ 1537710 w 2389712"/>
              <a:gd name="connsiteY7" fmla="*/ 878035 h 1557339"/>
              <a:gd name="connsiteX8" fmla="*/ 1195910 w 2389712"/>
              <a:gd name="connsiteY8" fmla="*/ 17428 h 1557339"/>
              <a:gd name="connsiteX9" fmla="*/ 521783 w 2389712"/>
              <a:gd name="connsiteY9" fmla="*/ 364567 h 1557339"/>
              <a:gd name="connsiteX10" fmla="*/ 1028700 w 2389712"/>
              <a:gd name="connsiteY10" fmla="*/ 909639 h 1557339"/>
              <a:gd name="connsiteX11" fmla="*/ 0 w 2389712"/>
              <a:gd name="connsiteY11" fmla="*/ 681039 h 1557339"/>
              <a:gd name="connsiteX12" fmla="*/ 590550 w 2389712"/>
              <a:gd name="connsiteY12" fmla="*/ 1557339 h 1557339"/>
              <a:gd name="connsiteX0" fmla="*/ 590550 w 2389712"/>
              <a:gd name="connsiteY0" fmla="*/ 1557339 h 1557339"/>
              <a:gd name="connsiteX1" fmla="*/ 1952625 w 2389712"/>
              <a:gd name="connsiteY1" fmla="*/ 1490664 h 1557339"/>
              <a:gd name="connsiteX2" fmla="*/ 2384564 w 2389712"/>
              <a:gd name="connsiteY2" fmla="*/ 1040919 h 1557339"/>
              <a:gd name="connsiteX3" fmla="*/ 1846694 w 2389712"/>
              <a:gd name="connsiteY3" fmla="*/ 818683 h 1557339"/>
              <a:gd name="connsiteX4" fmla="*/ 2144446 w 2389712"/>
              <a:gd name="connsiteY4" fmla="*/ 775628 h 1557339"/>
              <a:gd name="connsiteX5" fmla="*/ 2047875 w 2389712"/>
              <a:gd name="connsiteY5" fmla="*/ 395289 h 1557339"/>
              <a:gd name="connsiteX6" fmla="*/ 1597007 w 2389712"/>
              <a:gd name="connsiteY6" fmla="*/ 370953 h 1557339"/>
              <a:gd name="connsiteX7" fmla="*/ 1537710 w 2389712"/>
              <a:gd name="connsiteY7" fmla="*/ 878035 h 1557339"/>
              <a:gd name="connsiteX8" fmla="*/ 1195910 w 2389712"/>
              <a:gd name="connsiteY8" fmla="*/ 17428 h 1557339"/>
              <a:gd name="connsiteX9" fmla="*/ 521783 w 2389712"/>
              <a:gd name="connsiteY9" fmla="*/ 364567 h 1557339"/>
              <a:gd name="connsiteX10" fmla="*/ 1028700 w 2389712"/>
              <a:gd name="connsiteY10" fmla="*/ 909639 h 1557339"/>
              <a:gd name="connsiteX11" fmla="*/ 0 w 2389712"/>
              <a:gd name="connsiteY11" fmla="*/ 681039 h 1557339"/>
              <a:gd name="connsiteX12" fmla="*/ 590550 w 2389712"/>
              <a:gd name="connsiteY12" fmla="*/ 1557339 h 1557339"/>
              <a:gd name="connsiteX0" fmla="*/ 590550 w 2389712"/>
              <a:gd name="connsiteY0" fmla="*/ 1557339 h 1557339"/>
              <a:gd name="connsiteX1" fmla="*/ 1952625 w 2389712"/>
              <a:gd name="connsiteY1" fmla="*/ 1490664 h 1557339"/>
              <a:gd name="connsiteX2" fmla="*/ 2384564 w 2389712"/>
              <a:gd name="connsiteY2" fmla="*/ 1040919 h 1557339"/>
              <a:gd name="connsiteX3" fmla="*/ 1846694 w 2389712"/>
              <a:gd name="connsiteY3" fmla="*/ 818683 h 1557339"/>
              <a:gd name="connsiteX4" fmla="*/ 2144446 w 2389712"/>
              <a:gd name="connsiteY4" fmla="*/ 775628 h 1557339"/>
              <a:gd name="connsiteX5" fmla="*/ 2047875 w 2389712"/>
              <a:gd name="connsiteY5" fmla="*/ 395289 h 1557339"/>
              <a:gd name="connsiteX6" fmla="*/ 1597007 w 2389712"/>
              <a:gd name="connsiteY6" fmla="*/ 370953 h 1557339"/>
              <a:gd name="connsiteX7" fmla="*/ 1537710 w 2389712"/>
              <a:gd name="connsiteY7" fmla="*/ 878035 h 1557339"/>
              <a:gd name="connsiteX8" fmla="*/ 1195910 w 2389712"/>
              <a:gd name="connsiteY8" fmla="*/ 17428 h 1557339"/>
              <a:gd name="connsiteX9" fmla="*/ 521783 w 2389712"/>
              <a:gd name="connsiteY9" fmla="*/ 364567 h 1557339"/>
              <a:gd name="connsiteX10" fmla="*/ 1028700 w 2389712"/>
              <a:gd name="connsiteY10" fmla="*/ 909639 h 1557339"/>
              <a:gd name="connsiteX11" fmla="*/ 0 w 2389712"/>
              <a:gd name="connsiteY11" fmla="*/ 681039 h 1557339"/>
              <a:gd name="connsiteX12" fmla="*/ 590550 w 2389712"/>
              <a:gd name="connsiteY12" fmla="*/ 1557339 h 1557339"/>
              <a:gd name="connsiteX0" fmla="*/ 590550 w 2389712"/>
              <a:gd name="connsiteY0" fmla="*/ 1557339 h 1557339"/>
              <a:gd name="connsiteX1" fmla="*/ 1952625 w 2389712"/>
              <a:gd name="connsiteY1" fmla="*/ 1490664 h 1557339"/>
              <a:gd name="connsiteX2" fmla="*/ 2384564 w 2389712"/>
              <a:gd name="connsiteY2" fmla="*/ 1040919 h 1557339"/>
              <a:gd name="connsiteX3" fmla="*/ 1846694 w 2389712"/>
              <a:gd name="connsiteY3" fmla="*/ 818683 h 1557339"/>
              <a:gd name="connsiteX4" fmla="*/ 2144446 w 2389712"/>
              <a:gd name="connsiteY4" fmla="*/ 775628 h 1557339"/>
              <a:gd name="connsiteX5" fmla="*/ 2047875 w 2389712"/>
              <a:gd name="connsiteY5" fmla="*/ 395289 h 1557339"/>
              <a:gd name="connsiteX6" fmla="*/ 1597007 w 2389712"/>
              <a:gd name="connsiteY6" fmla="*/ 370953 h 1557339"/>
              <a:gd name="connsiteX7" fmla="*/ 1537710 w 2389712"/>
              <a:gd name="connsiteY7" fmla="*/ 878035 h 1557339"/>
              <a:gd name="connsiteX8" fmla="*/ 1195910 w 2389712"/>
              <a:gd name="connsiteY8" fmla="*/ 17428 h 1557339"/>
              <a:gd name="connsiteX9" fmla="*/ 521783 w 2389712"/>
              <a:gd name="connsiteY9" fmla="*/ 364567 h 1557339"/>
              <a:gd name="connsiteX10" fmla="*/ 1028700 w 2389712"/>
              <a:gd name="connsiteY10" fmla="*/ 909639 h 1557339"/>
              <a:gd name="connsiteX11" fmla="*/ 0 w 2389712"/>
              <a:gd name="connsiteY11" fmla="*/ 681039 h 1557339"/>
              <a:gd name="connsiteX12" fmla="*/ 590550 w 2389712"/>
              <a:gd name="connsiteY12" fmla="*/ 1557339 h 1557339"/>
              <a:gd name="connsiteX0" fmla="*/ 590550 w 2389822"/>
              <a:gd name="connsiteY0" fmla="*/ 1557339 h 1557339"/>
              <a:gd name="connsiteX1" fmla="*/ 1960576 w 2389822"/>
              <a:gd name="connsiteY1" fmla="*/ 1510542 h 1557339"/>
              <a:gd name="connsiteX2" fmla="*/ 2384564 w 2389822"/>
              <a:gd name="connsiteY2" fmla="*/ 1040919 h 1557339"/>
              <a:gd name="connsiteX3" fmla="*/ 1846694 w 2389822"/>
              <a:gd name="connsiteY3" fmla="*/ 818683 h 1557339"/>
              <a:gd name="connsiteX4" fmla="*/ 2144446 w 2389822"/>
              <a:gd name="connsiteY4" fmla="*/ 775628 h 1557339"/>
              <a:gd name="connsiteX5" fmla="*/ 2047875 w 2389822"/>
              <a:gd name="connsiteY5" fmla="*/ 395289 h 1557339"/>
              <a:gd name="connsiteX6" fmla="*/ 1597007 w 2389822"/>
              <a:gd name="connsiteY6" fmla="*/ 370953 h 1557339"/>
              <a:gd name="connsiteX7" fmla="*/ 1537710 w 2389822"/>
              <a:gd name="connsiteY7" fmla="*/ 878035 h 1557339"/>
              <a:gd name="connsiteX8" fmla="*/ 1195910 w 2389822"/>
              <a:gd name="connsiteY8" fmla="*/ 17428 h 1557339"/>
              <a:gd name="connsiteX9" fmla="*/ 521783 w 2389822"/>
              <a:gd name="connsiteY9" fmla="*/ 364567 h 1557339"/>
              <a:gd name="connsiteX10" fmla="*/ 1028700 w 2389822"/>
              <a:gd name="connsiteY10" fmla="*/ 909639 h 1557339"/>
              <a:gd name="connsiteX11" fmla="*/ 0 w 2389822"/>
              <a:gd name="connsiteY11" fmla="*/ 681039 h 1557339"/>
              <a:gd name="connsiteX12" fmla="*/ 590550 w 2389822"/>
              <a:gd name="connsiteY12" fmla="*/ 1557339 h 1557339"/>
              <a:gd name="connsiteX0" fmla="*/ 590550 w 2396855"/>
              <a:gd name="connsiteY0" fmla="*/ 1557339 h 1557339"/>
              <a:gd name="connsiteX1" fmla="*/ 1960576 w 2396855"/>
              <a:gd name="connsiteY1" fmla="*/ 1510542 h 1557339"/>
              <a:gd name="connsiteX2" fmla="*/ 2384564 w 2396855"/>
              <a:gd name="connsiteY2" fmla="*/ 1040919 h 1557339"/>
              <a:gd name="connsiteX3" fmla="*/ 1846694 w 2396855"/>
              <a:gd name="connsiteY3" fmla="*/ 818683 h 1557339"/>
              <a:gd name="connsiteX4" fmla="*/ 2144446 w 2396855"/>
              <a:gd name="connsiteY4" fmla="*/ 775628 h 1557339"/>
              <a:gd name="connsiteX5" fmla="*/ 2047875 w 2396855"/>
              <a:gd name="connsiteY5" fmla="*/ 395289 h 1557339"/>
              <a:gd name="connsiteX6" fmla="*/ 1597007 w 2396855"/>
              <a:gd name="connsiteY6" fmla="*/ 370953 h 1557339"/>
              <a:gd name="connsiteX7" fmla="*/ 1537710 w 2396855"/>
              <a:gd name="connsiteY7" fmla="*/ 878035 h 1557339"/>
              <a:gd name="connsiteX8" fmla="*/ 1195910 w 2396855"/>
              <a:gd name="connsiteY8" fmla="*/ 17428 h 1557339"/>
              <a:gd name="connsiteX9" fmla="*/ 521783 w 2396855"/>
              <a:gd name="connsiteY9" fmla="*/ 364567 h 1557339"/>
              <a:gd name="connsiteX10" fmla="*/ 1028700 w 2396855"/>
              <a:gd name="connsiteY10" fmla="*/ 909639 h 1557339"/>
              <a:gd name="connsiteX11" fmla="*/ 0 w 2396855"/>
              <a:gd name="connsiteY11" fmla="*/ 681039 h 1557339"/>
              <a:gd name="connsiteX12" fmla="*/ 590550 w 2396855"/>
              <a:gd name="connsiteY12" fmla="*/ 1557339 h 1557339"/>
              <a:gd name="connsiteX0" fmla="*/ 590550 w 2396855"/>
              <a:gd name="connsiteY0" fmla="*/ 1513607 h 1513607"/>
              <a:gd name="connsiteX1" fmla="*/ 1960576 w 2396855"/>
              <a:gd name="connsiteY1" fmla="*/ 1510542 h 1513607"/>
              <a:gd name="connsiteX2" fmla="*/ 2384564 w 2396855"/>
              <a:gd name="connsiteY2" fmla="*/ 1040919 h 1513607"/>
              <a:gd name="connsiteX3" fmla="*/ 1846694 w 2396855"/>
              <a:gd name="connsiteY3" fmla="*/ 818683 h 1513607"/>
              <a:gd name="connsiteX4" fmla="*/ 2144446 w 2396855"/>
              <a:gd name="connsiteY4" fmla="*/ 775628 h 1513607"/>
              <a:gd name="connsiteX5" fmla="*/ 2047875 w 2396855"/>
              <a:gd name="connsiteY5" fmla="*/ 395289 h 1513607"/>
              <a:gd name="connsiteX6" fmla="*/ 1597007 w 2396855"/>
              <a:gd name="connsiteY6" fmla="*/ 370953 h 1513607"/>
              <a:gd name="connsiteX7" fmla="*/ 1537710 w 2396855"/>
              <a:gd name="connsiteY7" fmla="*/ 878035 h 1513607"/>
              <a:gd name="connsiteX8" fmla="*/ 1195910 w 2396855"/>
              <a:gd name="connsiteY8" fmla="*/ 17428 h 1513607"/>
              <a:gd name="connsiteX9" fmla="*/ 521783 w 2396855"/>
              <a:gd name="connsiteY9" fmla="*/ 364567 h 1513607"/>
              <a:gd name="connsiteX10" fmla="*/ 1028700 w 2396855"/>
              <a:gd name="connsiteY10" fmla="*/ 909639 h 1513607"/>
              <a:gd name="connsiteX11" fmla="*/ 0 w 2396855"/>
              <a:gd name="connsiteY11" fmla="*/ 681039 h 1513607"/>
              <a:gd name="connsiteX12" fmla="*/ 590550 w 2396855"/>
              <a:gd name="connsiteY12" fmla="*/ 1513607 h 1513607"/>
              <a:gd name="connsiteX0" fmla="*/ 602477 w 2396855"/>
              <a:gd name="connsiteY0" fmla="*/ 1517583 h 1517583"/>
              <a:gd name="connsiteX1" fmla="*/ 1960576 w 2396855"/>
              <a:gd name="connsiteY1" fmla="*/ 1510542 h 1517583"/>
              <a:gd name="connsiteX2" fmla="*/ 2384564 w 2396855"/>
              <a:gd name="connsiteY2" fmla="*/ 1040919 h 1517583"/>
              <a:gd name="connsiteX3" fmla="*/ 1846694 w 2396855"/>
              <a:gd name="connsiteY3" fmla="*/ 818683 h 1517583"/>
              <a:gd name="connsiteX4" fmla="*/ 2144446 w 2396855"/>
              <a:gd name="connsiteY4" fmla="*/ 775628 h 1517583"/>
              <a:gd name="connsiteX5" fmla="*/ 2047875 w 2396855"/>
              <a:gd name="connsiteY5" fmla="*/ 395289 h 1517583"/>
              <a:gd name="connsiteX6" fmla="*/ 1597007 w 2396855"/>
              <a:gd name="connsiteY6" fmla="*/ 370953 h 1517583"/>
              <a:gd name="connsiteX7" fmla="*/ 1537710 w 2396855"/>
              <a:gd name="connsiteY7" fmla="*/ 878035 h 1517583"/>
              <a:gd name="connsiteX8" fmla="*/ 1195910 w 2396855"/>
              <a:gd name="connsiteY8" fmla="*/ 17428 h 1517583"/>
              <a:gd name="connsiteX9" fmla="*/ 521783 w 2396855"/>
              <a:gd name="connsiteY9" fmla="*/ 364567 h 1517583"/>
              <a:gd name="connsiteX10" fmla="*/ 1028700 w 2396855"/>
              <a:gd name="connsiteY10" fmla="*/ 909639 h 1517583"/>
              <a:gd name="connsiteX11" fmla="*/ 0 w 2396855"/>
              <a:gd name="connsiteY11" fmla="*/ 681039 h 1517583"/>
              <a:gd name="connsiteX12" fmla="*/ 602477 w 2396855"/>
              <a:gd name="connsiteY12" fmla="*/ 1517583 h 1517583"/>
              <a:gd name="connsiteX0" fmla="*/ 602477 w 2396855"/>
              <a:gd name="connsiteY0" fmla="*/ 1517583 h 1517583"/>
              <a:gd name="connsiteX1" fmla="*/ 1960576 w 2396855"/>
              <a:gd name="connsiteY1" fmla="*/ 1510542 h 1517583"/>
              <a:gd name="connsiteX2" fmla="*/ 2384564 w 2396855"/>
              <a:gd name="connsiteY2" fmla="*/ 1040919 h 1517583"/>
              <a:gd name="connsiteX3" fmla="*/ 1846694 w 2396855"/>
              <a:gd name="connsiteY3" fmla="*/ 818683 h 1517583"/>
              <a:gd name="connsiteX4" fmla="*/ 2144446 w 2396855"/>
              <a:gd name="connsiteY4" fmla="*/ 775628 h 1517583"/>
              <a:gd name="connsiteX5" fmla="*/ 2047875 w 2396855"/>
              <a:gd name="connsiteY5" fmla="*/ 395289 h 1517583"/>
              <a:gd name="connsiteX6" fmla="*/ 1597007 w 2396855"/>
              <a:gd name="connsiteY6" fmla="*/ 370953 h 1517583"/>
              <a:gd name="connsiteX7" fmla="*/ 1537710 w 2396855"/>
              <a:gd name="connsiteY7" fmla="*/ 878035 h 1517583"/>
              <a:gd name="connsiteX8" fmla="*/ 1195910 w 2396855"/>
              <a:gd name="connsiteY8" fmla="*/ 17428 h 1517583"/>
              <a:gd name="connsiteX9" fmla="*/ 521783 w 2396855"/>
              <a:gd name="connsiteY9" fmla="*/ 364567 h 1517583"/>
              <a:gd name="connsiteX10" fmla="*/ 1028700 w 2396855"/>
              <a:gd name="connsiteY10" fmla="*/ 909639 h 1517583"/>
              <a:gd name="connsiteX11" fmla="*/ 0 w 2396855"/>
              <a:gd name="connsiteY11" fmla="*/ 681039 h 1517583"/>
              <a:gd name="connsiteX12" fmla="*/ 602477 w 2396855"/>
              <a:gd name="connsiteY12" fmla="*/ 1517583 h 1517583"/>
              <a:gd name="connsiteX0" fmla="*/ 622355 w 2416733"/>
              <a:gd name="connsiteY0" fmla="*/ 1517583 h 1517583"/>
              <a:gd name="connsiteX1" fmla="*/ 1980454 w 2416733"/>
              <a:gd name="connsiteY1" fmla="*/ 1510542 h 1517583"/>
              <a:gd name="connsiteX2" fmla="*/ 2404442 w 2416733"/>
              <a:gd name="connsiteY2" fmla="*/ 1040919 h 1517583"/>
              <a:gd name="connsiteX3" fmla="*/ 1866572 w 2416733"/>
              <a:gd name="connsiteY3" fmla="*/ 818683 h 1517583"/>
              <a:gd name="connsiteX4" fmla="*/ 2164324 w 2416733"/>
              <a:gd name="connsiteY4" fmla="*/ 775628 h 1517583"/>
              <a:gd name="connsiteX5" fmla="*/ 2067753 w 2416733"/>
              <a:gd name="connsiteY5" fmla="*/ 395289 h 1517583"/>
              <a:gd name="connsiteX6" fmla="*/ 1616885 w 2416733"/>
              <a:gd name="connsiteY6" fmla="*/ 370953 h 1517583"/>
              <a:gd name="connsiteX7" fmla="*/ 1557588 w 2416733"/>
              <a:gd name="connsiteY7" fmla="*/ 878035 h 1517583"/>
              <a:gd name="connsiteX8" fmla="*/ 1215788 w 2416733"/>
              <a:gd name="connsiteY8" fmla="*/ 17428 h 1517583"/>
              <a:gd name="connsiteX9" fmla="*/ 541661 w 2416733"/>
              <a:gd name="connsiteY9" fmla="*/ 364567 h 1517583"/>
              <a:gd name="connsiteX10" fmla="*/ 1048578 w 2416733"/>
              <a:gd name="connsiteY10" fmla="*/ 909639 h 1517583"/>
              <a:gd name="connsiteX11" fmla="*/ 0 w 2416733"/>
              <a:gd name="connsiteY11" fmla="*/ 681039 h 1517583"/>
              <a:gd name="connsiteX12" fmla="*/ 622355 w 2416733"/>
              <a:gd name="connsiteY12" fmla="*/ 1517583 h 1517583"/>
              <a:gd name="connsiteX0" fmla="*/ 695331 w 2489709"/>
              <a:gd name="connsiteY0" fmla="*/ 1517583 h 1517583"/>
              <a:gd name="connsiteX1" fmla="*/ 2053430 w 2489709"/>
              <a:gd name="connsiteY1" fmla="*/ 1510542 h 1517583"/>
              <a:gd name="connsiteX2" fmla="*/ 2477418 w 2489709"/>
              <a:gd name="connsiteY2" fmla="*/ 1040919 h 1517583"/>
              <a:gd name="connsiteX3" fmla="*/ 1939548 w 2489709"/>
              <a:gd name="connsiteY3" fmla="*/ 818683 h 1517583"/>
              <a:gd name="connsiteX4" fmla="*/ 2237300 w 2489709"/>
              <a:gd name="connsiteY4" fmla="*/ 775628 h 1517583"/>
              <a:gd name="connsiteX5" fmla="*/ 2140729 w 2489709"/>
              <a:gd name="connsiteY5" fmla="*/ 395289 h 1517583"/>
              <a:gd name="connsiteX6" fmla="*/ 1689861 w 2489709"/>
              <a:gd name="connsiteY6" fmla="*/ 370953 h 1517583"/>
              <a:gd name="connsiteX7" fmla="*/ 1630564 w 2489709"/>
              <a:gd name="connsiteY7" fmla="*/ 878035 h 1517583"/>
              <a:gd name="connsiteX8" fmla="*/ 1288764 w 2489709"/>
              <a:gd name="connsiteY8" fmla="*/ 17428 h 1517583"/>
              <a:gd name="connsiteX9" fmla="*/ 614637 w 2489709"/>
              <a:gd name="connsiteY9" fmla="*/ 364567 h 1517583"/>
              <a:gd name="connsiteX10" fmla="*/ 1121554 w 2489709"/>
              <a:gd name="connsiteY10" fmla="*/ 909639 h 1517583"/>
              <a:gd name="connsiteX11" fmla="*/ 72976 w 2489709"/>
              <a:gd name="connsiteY11" fmla="*/ 681039 h 1517583"/>
              <a:gd name="connsiteX12" fmla="*/ 695331 w 2489709"/>
              <a:gd name="connsiteY12" fmla="*/ 1517583 h 1517583"/>
              <a:gd name="connsiteX0" fmla="*/ 690276 w 2484654"/>
              <a:gd name="connsiteY0" fmla="*/ 1517583 h 1517676"/>
              <a:gd name="connsiteX1" fmla="*/ 2048375 w 2484654"/>
              <a:gd name="connsiteY1" fmla="*/ 1510542 h 1517676"/>
              <a:gd name="connsiteX2" fmla="*/ 2472363 w 2484654"/>
              <a:gd name="connsiteY2" fmla="*/ 1040919 h 1517676"/>
              <a:gd name="connsiteX3" fmla="*/ 1934493 w 2484654"/>
              <a:gd name="connsiteY3" fmla="*/ 818683 h 1517676"/>
              <a:gd name="connsiteX4" fmla="*/ 2232245 w 2484654"/>
              <a:gd name="connsiteY4" fmla="*/ 775628 h 1517676"/>
              <a:gd name="connsiteX5" fmla="*/ 2135674 w 2484654"/>
              <a:gd name="connsiteY5" fmla="*/ 395289 h 1517676"/>
              <a:gd name="connsiteX6" fmla="*/ 1684806 w 2484654"/>
              <a:gd name="connsiteY6" fmla="*/ 370953 h 1517676"/>
              <a:gd name="connsiteX7" fmla="*/ 1625509 w 2484654"/>
              <a:gd name="connsiteY7" fmla="*/ 878035 h 1517676"/>
              <a:gd name="connsiteX8" fmla="*/ 1283709 w 2484654"/>
              <a:gd name="connsiteY8" fmla="*/ 17428 h 1517676"/>
              <a:gd name="connsiteX9" fmla="*/ 609582 w 2484654"/>
              <a:gd name="connsiteY9" fmla="*/ 364567 h 1517676"/>
              <a:gd name="connsiteX10" fmla="*/ 1116499 w 2484654"/>
              <a:gd name="connsiteY10" fmla="*/ 909639 h 1517676"/>
              <a:gd name="connsiteX11" fmla="*/ 67921 w 2484654"/>
              <a:gd name="connsiteY11" fmla="*/ 681039 h 1517676"/>
              <a:gd name="connsiteX12" fmla="*/ 690276 w 2484654"/>
              <a:gd name="connsiteY12" fmla="*/ 1517583 h 1517676"/>
              <a:gd name="connsiteX0" fmla="*/ 711626 w 2506004"/>
              <a:gd name="connsiteY0" fmla="*/ 1517583 h 1517690"/>
              <a:gd name="connsiteX1" fmla="*/ 2069725 w 2506004"/>
              <a:gd name="connsiteY1" fmla="*/ 1510542 h 1517690"/>
              <a:gd name="connsiteX2" fmla="*/ 2493713 w 2506004"/>
              <a:gd name="connsiteY2" fmla="*/ 1040919 h 1517690"/>
              <a:gd name="connsiteX3" fmla="*/ 1955843 w 2506004"/>
              <a:gd name="connsiteY3" fmla="*/ 818683 h 1517690"/>
              <a:gd name="connsiteX4" fmla="*/ 2253595 w 2506004"/>
              <a:gd name="connsiteY4" fmla="*/ 775628 h 1517690"/>
              <a:gd name="connsiteX5" fmla="*/ 2157024 w 2506004"/>
              <a:gd name="connsiteY5" fmla="*/ 395289 h 1517690"/>
              <a:gd name="connsiteX6" fmla="*/ 1706156 w 2506004"/>
              <a:gd name="connsiteY6" fmla="*/ 370953 h 1517690"/>
              <a:gd name="connsiteX7" fmla="*/ 1646859 w 2506004"/>
              <a:gd name="connsiteY7" fmla="*/ 878035 h 1517690"/>
              <a:gd name="connsiteX8" fmla="*/ 1305059 w 2506004"/>
              <a:gd name="connsiteY8" fmla="*/ 17428 h 1517690"/>
              <a:gd name="connsiteX9" fmla="*/ 630932 w 2506004"/>
              <a:gd name="connsiteY9" fmla="*/ 364567 h 1517690"/>
              <a:gd name="connsiteX10" fmla="*/ 1137849 w 2506004"/>
              <a:gd name="connsiteY10" fmla="*/ 909639 h 1517690"/>
              <a:gd name="connsiteX11" fmla="*/ 65417 w 2506004"/>
              <a:gd name="connsiteY11" fmla="*/ 740674 h 1517690"/>
              <a:gd name="connsiteX12" fmla="*/ 711626 w 2506004"/>
              <a:gd name="connsiteY12" fmla="*/ 1517583 h 1517690"/>
              <a:gd name="connsiteX0" fmla="*/ 677110 w 2471488"/>
              <a:gd name="connsiteY0" fmla="*/ 1517583 h 1517661"/>
              <a:gd name="connsiteX1" fmla="*/ 2035209 w 2471488"/>
              <a:gd name="connsiteY1" fmla="*/ 1510542 h 1517661"/>
              <a:gd name="connsiteX2" fmla="*/ 2459197 w 2471488"/>
              <a:gd name="connsiteY2" fmla="*/ 1040919 h 1517661"/>
              <a:gd name="connsiteX3" fmla="*/ 1921327 w 2471488"/>
              <a:gd name="connsiteY3" fmla="*/ 818683 h 1517661"/>
              <a:gd name="connsiteX4" fmla="*/ 2219079 w 2471488"/>
              <a:gd name="connsiteY4" fmla="*/ 775628 h 1517661"/>
              <a:gd name="connsiteX5" fmla="*/ 2122508 w 2471488"/>
              <a:gd name="connsiteY5" fmla="*/ 395289 h 1517661"/>
              <a:gd name="connsiteX6" fmla="*/ 1671640 w 2471488"/>
              <a:gd name="connsiteY6" fmla="*/ 370953 h 1517661"/>
              <a:gd name="connsiteX7" fmla="*/ 1612343 w 2471488"/>
              <a:gd name="connsiteY7" fmla="*/ 878035 h 1517661"/>
              <a:gd name="connsiteX8" fmla="*/ 1270543 w 2471488"/>
              <a:gd name="connsiteY8" fmla="*/ 17428 h 1517661"/>
              <a:gd name="connsiteX9" fmla="*/ 596416 w 2471488"/>
              <a:gd name="connsiteY9" fmla="*/ 364567 h 1517661"/>
              <a:gd name="connsiteX10" fmla="*/ 1103333 w 2471488"/>
              <a:gd name="connsiteY10" fmla="*/ 909639 h 1517661"/>
              <a:gd name="connsiteX11" fmla="*/ 30901 w 2471488"/>
              <a:gd name="connsiteY11" fmla="*/ 740674 h 1517661"/>
              <a:gd name="connsiteX12" fmla="*/ 677110 w 2471488"/>
              <a:gd name="connsiteY12" fmla="*/ 1517583 h 1517661"/>
              <a:gd name="connsiteX0" fmla="*/ 693833 w 2488211"/>
              <a:gd name="connsiteY0" fmla="*/ 1517583 h 1517698"/>
              <a:gd name="connsiteX1" fmla="*/ 2051932 w 2488211"/>
              <a:gd name="connsiteY1" fmla="*/ 1510542 h 1517698"/>
              <a:gd name="connsiteX2" fmla="*/ 2475920 w 2488211"/>
              <a:gd name="connsiteY2" fmla="*/ 1040919 h 1517698"/>
              <a:gd name="connsiteX3" fmla="*/ 1938050 w 2488211"/>
              <a:gd name="connsiteY3" fmla="*/ 818683 h 1517698"/>
              <a:gd name="connsiteX4" fmla="*/ 2235802 w 2488211"/>
              <a:gd name="connsiteY4" fmla="*/ 775628 h 1517698"/>
              <a:gd name="connsiteX5" fmla="*/ 2139231 w 2488211"/>
              <a:gd name="connsiteY5" fmla="*/ 395289 h 1517698"/>
              <a:gd name="connsiteX6" fmla="*/ 1688363 w 2488211"/>
              <a:gd name="connsiteY6" fmla="*/ 370953 h 1517698"/>
              <a:gd name="connsiteX7" fmla="*/ 1629066 w 2488211"/>
              <a:gd name="connsiteY7" fmla="*/ 878035 h 1517698"/>
              <a:gd name="connsiteX8" fmla="*/ 1287266 w 2488211"/>
              <a:gd name="connsiteY8" fmla="*/ 17428 h 1517698"/>
              <a:gd name="connsiteX9" fmla="*/ 613139 w 2488211"/>
              <a:gd name="connsiteY9" fmla="*/ 364567 h 1517698"/>
              <a:gd name="connsiteX10" fmla="*/ 1120056 w 2488211"/>
              <a:gd name="connsiteY10" fmla="*/ 909639 h 1517698"/>
              <a:gd name="connsiteX11" fmla="*/ 47624 w 2488211"/>
              <a:gd name="connsiteY11" fmla="*/ 740674 h 1517698"/>
              <a:gd name="connsiteX12" fmla="*/ 693833 w 2488211"/>
              <a:gd name="connsiteY12" fmla="*/ 1517583 h 1517698"/>
              <a:gd name="connsiteX0" fmla="*/ 715719 w 2510097"/>
              <a:gd name="connsiteY0" fmla="*/ 1517583 h 1517698"/>
              <a:gd name="connsiteX1" fmla="*/ 2073818 w 2510097"/>
              <a:gd name="connsiteY1" fmla="*/ 1510542 h 1517698"/>
              <a:gd name="connsiteX2" fmla="*/ 2497806 w 2510097"/>
              <a:gd name="connsiteY2" fmla="*/ 1040919 h 1517698"/>
              <a:gd name="connsiteX3" fmla="*/ 1959936 w 2510097"/>
              <a:gd name="connsiteY3" fmla="*/ 818683 h 1517698"/>
              <a:gd name="connsiteX4" fmla="*/ 2257688 w 2510097"/>
              <a:gd name="connsiteY4" fmla="*/ 775628 h 1517698"/>
              <a:gd name="connsiteX5" fmla="*/ 2161117 w 2510097"/>
              <a:gd name="connsiteY5" fmla="*/ 395289 h 1517698"/>
              <a:gd name="connsiteX6" fmla="*/ 1710249 w 2510097"/>
              <a:gd name="connsiteY6" fmla="*/ 370953 h 1517698"/>
              <a:gd name="connsiteX7" fmla="*/ 1650952 w 2510097"/>
              <a:gd name="connsiteY7" fmla="*/ 878035 h 1517698"/>
              <a:gd name="connsiteX8" fmla="*/ 1309152 w 2510097"/>
              <a:gd name="connsiteY8" fmla="*/ 17428 h 1517698"/>
              <a:gd name="connsiteX9" fmla="*/ 635025 w 2510097"/>
              <a:gd name="connsiteY9" fmla="*/ 364567 h 1517698"/>
              <a:gd name="connsiteX10" fmla="*/ 1141942 w 2510097"/>
              <a:gd name="connsiteY10" fmla="*/ 909639 h 1517698"/>
              <a:gd name="connsiteX11" fmla="*/ 45656 w 2510097"/>
              <a:gd name="connsiteY11" fmla="*/ 740674 h 1517698"/>
              <a:gd name="connsiteX12" fmla="*/ 715719 w 2510097"/>
              <a:gd name="connsiteY12" fmla="*/ 1517583 h 1517698"/>
              <a:gd name="connsiteX0" fmla="*/ 693150 w 2487528"/>
              <a:gd name="connsiteY0" fmla="*/ 1517583 h 1517683"/>
              <a:gd name="connsiteX1" fmla="*/ 2051249 w 2487528"/>
              <a:gd name="connsiteY1" fmla="*/ 1510542 h 1517683"/>
              <a:gd name="connsiteX2" fmla="*/ 2475237 w 2487528"/>
              <a:gd name="connsiteY2" fmla="*/ 1040919 h 1517683"/>
              <a:gd name="connsiteX3" fmla="*/ 1937367 w 2487528"/>
              <a:gd name="connsiteY3" fmla="*/ 818683 h 1517683"/>
              <a:gd name="connsiteX4" fmla="*/ 2235119 w 2487528"/>
              <a:gd name="connsiteY4" fmla="*/ 775628 h 1517683"/>
              <a:gd name="connsiteX5" fmla="*/ 2138548 w 2487528"/>
              <a:gd name="connsiteY5" fmla="*/ 395289 h 1517683"/>
              <a:gd name="connsiteX6" fmla="*/ 1687680 w 2487528"/>
              <a:gd name="connsiteY6" fmla="*/ 370953 h 1517683"/>
              <a:gd name="connsiteX7" fmla="*/ 1628383 w 2487528"/>
              <a:gd name="connsiteY7" fmla="*/ 878035 h 1517683"/>
              <a:gd name="connsiteX8" fmla="*/ 1286583 w 2487528"/>
              <a:gd name="connsiteY8" fmla="*/ 17428 h 1517683"/>
              <a:gd name="connsiteX9" fmla="*/ 612456 w 2487528"/>
              <a:gd name="connsiteY9" fmla="*/ 364567 h 1517683"/>
              <a:gd name="connsiteX10" fmla="*/ 1119373 w 2487528"/>
              <a:gd name="connsiteY10" fmla="*/ 909639 h 1517683"/>
              <a:gd name="connsiteX11" fmla="*/ 23087 w 2487528"/>
              <a:gd name="connsiteY11" fmla="*/ 740674 h 1517683"/>
              <a:gd name="connsiteX12" fmla="*/ 693150 w 2487528"/>
              <a:gd name="connsiteY12"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26885 w 2491326"/>
              <a:gd name="connsiteY11" fmla="*/ 740674 h 1517683"/>
              <a:gd name="connsiteX12" fmla="*/ 696948 w 2491326"/>
              <a:gd name="connsiteY12"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26885 w 2491326"/>
              <a:gd name="connsiteY11" fmla="*/ 740674 h 1517683"/>
              <a:gd name="connsiteX12" fmla="*/ 696948 w 2491326"/>
              <a:gd name="connsiteY12"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07268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07268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07268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07268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07268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07268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91326" h="1517683">
                <a:moveTo>
                  <a:pt x="696948" y="1517583"/>
                </a:moveTo>
                <a:lnTo>
                  <a:pt x="2055047" y="1510542"/>
                </a:lnTo>
                <a:cubicBezTo>
                  <a:pt x="2429615" y="1503751"/>
                  <a:pt x="2529862" y="1262395"/>
                  <a:pt x="2479035" y="1040919"/>
                </a:cubicBezTo>
                <a:cubicBezTo>
                  <a:pt x="2409740" y="752156"/>
                  <a:pt x="2054193" y="705906"/>
                  <a:pt x="1941165" y="818683"/>
                </a:cubicBezTo>
                <a:cubicBezTo>
                  <a:pt x="2001609" y="758477"/>
                  <a:pt x="2155153" y="753674"/>
                  <a:pt x="2238917" y="775628"/>
                </a:cubicBezTo>
                <a:cubicBezTo>
                  <a:pt x="2283019" y="710348"/>
                  <a:pt x="2245581" y="472540"/>
                  <a:pt x="2142346" y="395289"/>
                </a:cubicBezTo>
                <a:cubicBezTo>
                  <a:pt x="2044729" y="314397"/>
                  <a:pt x="1868195" y="252211"/>
                  <a:pt x="1691478" y="370953"/>
                </a:cubicBezTo>
                <a:cubicBezTo>
                  <a:pt x="1726329" y="510029"/>
                  <a:pt x="1729467" y="707246"/>
                  <a:pt x="1632181" y="878035"/>
                </a:cubicBezTo>
                <a:cubicBezTo>
                  <a:pt x="1782525" y="628164"/>
                  <a:pt x="1779588" y="188015"/>
                  <a:pt x="1290381" y="17428"/>
                </a:cubicBezTo>
                <a:cubicBezTo>
                  <a:pt x="1048053" y="-57138"/>
                  <a:pt x="678873" y="116715"/>
                  <a:pt x="616254" y="364567"/>
                </a:cubicBezTo>
                <a:cubicBezTo>
                  <a:pt x="801129" y="403135"/>
                  <a:pt x="1029735" y="461579"/>
                  <a:pt x="1127147" y="794345"/>
                </a:cubicBezTo>
                <a:cubicBezTo>
                  <a:pt x="1070372" y="588809"/>
                  <a:pt x="907572" y="395952"/>
                  <a:pt x="609565" y="367791"/>
                </a:cubicBezTo>
                <a:cubicBezTo>
                  <a:pt x="363240" y="347581"/>
                  <a:pt x="99786" y="553680"/>
                  <a:pt x="26885" y="740674"/>
                </a:cubicBezTo>
                <a:cubicBezTo>
                  <a:pt x="-86365" y="1122891"/>
                  <a:pt x="162167" y="1524982"/>
                  <a:pt x="696948" y="1517583"/>
                </a:cubicBezTo>
                <a:close/>
              </a:path>
            </a:pathLst>
          </a:custGeom>
          <a:no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nvGrpSpPr>
          <p:cNvPr id="8" name="Group 7">
            <a:extLst>
              <a:ext uri="{FF2B5EF4-FFF2-40B4-BE49-F238E27FC236}">
                <a16:creationId xmlns:a16="http://schemas.microsoft.com/office/drawing/2014/main" id="{02CF9052-6AE9-443E-9FB5-AD7DBA13A1A6}"/>
              </a:ext>
            </a:extLst>
          </p:cNvPr>
          <p:cNvGrpSpPr/>
          <p:nvPr/>
        </p:nvGrpSpPr>
        <p:grpSpPr>
          <a:xfrm>
            <a:off x="1931875" y="2471223"/>
            <a:ext cx="2686977" cy="3706341"/>
            <a:chOff x="4749532" y="2395594"/>
            <a:chExt cx="2686977" cy="3706341"/>
          </a:xfrm>
        </p:grpSpPr>
        <p:grpSp>
          <p:nvGrpSpPr>
            <p:cNvPr id="9" name="Group 8">
              <a:extLst>
                <a:ext uri="{FF2B5EF4-FFF2-40B4-BE49-F238E27FC236}">
                  <a16:creationId xmlns:a16="http://schemas.microsoft.com/office/drawing/2014/main" id="{886DE4CC-1CA5-4CB7-98BE-B50B2265B800}"/>
                </a:ext>
              </a:extLst>
            </p:cNvPr>
            <p:cNvGrpSpPr/>
            <p:nvPr/>
          </p:nvGrpSpPr>
          <p:grpSpPr>
            <a:xfrm flipH="1">
              <a:off x="5187552" y="2402596"/>
              <a:ext cx="2248957" cy="2842245"/>
              <a:chOff x="3225532" y="1666875"/>
              <a:chExt cx="2248956" cy="2842245"/>
            </a:xfrm>
          </p:grpSpPr>
          <p:sp>
            <p:nvSpPr>
              <p:cNvPr id="18" name="Teardrop 6">
                <a:extLst>
                  <a:ext uri="{FF2B5EF4-FFF2-40B4-BE49-F238E27FC236}">
                    <a16:creationId xmlns:a16="http://schemas.microsoft.com/office/drawing/2014/main" id="{9C168761-182C-4F4D-9975-E77C3C288E6A}"/>
                  </a:ext>
                </a:extLst>
              </p:cNvPr>
              <p:cNvSpPr/>
              <p:nvPr/>
            </p:nvSpPr>
            <p:spPr>
              <a:xfrm rot="8100000">
                <a:off x="3225532" y="1844164"/>
                <a:ext cx="2248956" cy="2391624"/>
              </a:xfrm>
              <a:custGeom>
                <a:avLst/>
                <a:gdLst/>
                <a:ahLst/>
                <a:cxnLst/>
                <a:rect l="l" t="t" r="r" b="b"/>
                <a:pathLst>
                  <a:path w="2248956" h="2391624">
                    <a:moveTo>
                      <a:pt x="0" y="2006349"/>
                    </a:moveTo>
                    <a:lnTo>
                      <a:pt x="2006349" y="0"/>
                    </a:lnTo>
                    <a:lnTo>
                      <a:pt x="2248956" y="242607"/>
                    </a:lnTo>
                    <a:lnTo>
                      <a:pt x="2248956" y="1073751"/>
                    </a:lnTo>
                    <a:cubicBezTo>
                      <a:pt x="2248956" y="1801592"/>
                      <a:pt x="1658924" y="2391624"/>
                      <a:pt x="931083" y="2391624"/>
                    </a:cubicBezTo>
                    <a:cubicBezTo>
                      <a:pt x="567548" y="2391624"/>
                      <a:pt x="238392" y="2244428"/>
                      <a:pt x="0" y="200634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9" name="Freeform 24">
                <a:extLst>
                  <a:ext uri="{FF2B5EF4-FFF2-40B4-BE49-F238E27FC236}">
                    <a16:creationId xmlns:a16="http://schemas.microsoft.com/office/drawing/2014/main" id="{04278C8D-610B-459A-994A-BACE198CFBB4}"/>
                  </a:ext>
                </a:extLst>
              </p:cNvPr>
              <p:cNvSpPr/>
              <p:nvPr/>
            </p:nvSpPr>
            <p:spPr>
              <a:xfrm>
                <a:off x="3612173" y="1666875"/>
                <a:ext cx="959826" cy="2842245"/>
              </a:xfrm>
              <a:custGeom>
                <a:avLst/>
                <a:gdLst/>
                <a:ahLst/>
                <a:cxnLst/>
                <a:rect l="l" t="t" r="r" b="b"/>
                <a:pathLst>
                  <a:path w="959826" h="2842245">
                    <a:moveTo>
                      <a:pt x="959826" y="0"/>
                    </a:moveTo>
                    <a:cubicBezTo>
                      <a:pt x="957122" y="911477"/>
                      <a:pt x="954416" y="2065256"/>
                      <a:pt x="951706" y="2842245"/>
                    </a:cubicBezTo>
                    <a:lnTo>
                      <a:pt x="710629" y="2842245"/>
                    </a:lnTo>
                    <a:cubicBezTo>
                      <a:pt x="82031" y="1903306"/>
                      <a:pt x="-616708" y="903292"/>
                      <a:pt x="959826"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0" name="Freeform 25">
                <a:extLst>
                  <a:ext uri="{FF2B5EF4-FFF2-40B4-BE49-F238E27FC236}">
                    <a16:creationId xmlns:a16="http://schemas.microsoft.com/office/drawing/2014/main" id="{23FC235C-2B8C-4C81-A35F-E91C6C88C599}"/>
                  </a:ext>
                </a:extLst>
              </p:cNvPr>
              <p:cNvSpPr/>
              <p:nvPr/>
            </p:nvSpPr>
            <p:spPr>
              <a:xfrm>
                <a:off x="4016766" y="1666875"/>
                <a:ext cx="555232" cy="2842245"/>
              </a:xfrm>
              <a:custGeom>
                <a:avLst/>
                <a:gdLst/>
                <a:ahLst/>
                <a:cxnLst/>
                <a:rect l="l" t="t" r="r" b="b"/>
                <a:pathLst>
                  <a:path w="555232" h="2842245">
                    <a:moveTo>
                      <a:pt x="555232" y="0"/>
                    </a:moveTo>
                    <a:cubicBezTo>
                      <a:pt x="552528" y="911477"/>
                      <a:pt x="549822" y="2065256"/>
                      <a:pt x="547112" y="2842245"/>
                    </a:cubicBezTo>
                    <a:lnTo>
                      <a:pt x="421352" y="2842245"/>
                    </a:lnTo>
                    <a:cubicBezTo>
                      <a:pt x="58058" y="1831083"/>
                      <a:pt x="-367661" y="1033527"/>
                      <a:pt x="555232" y="0"/>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grpSp>
          <p:nvGrpSpPr>
            <p:cNvPr id="10" name="Group 9">
              <a:extLst>
                <a:ext uri="{FF2B5EF4-FFF2-40B4-BE49-F238E27FC236}">
                  <a16:creationId xmlns:a16="http://schemas.microsoft.com/office/drawing/2014/main" id="{0A0C9AE3-E382-4F1C-B89A-4DE5AA8FFEB9}"/>
                </a:ext>
              </a:extLst>
            </p:cNvPr>
            <p:cNvGrpSpPr/>
            <p:nvPr/>
          </p:nvGrpSpPr>
          <p:grpSpPr>
            <a:xfrm>
              <a:off x="4749532" y="2395594"/>
              <a:ext cx="2248957" cy="3706341"/>
              <a:chOff x="4749532" y="2395594"/>
              <a:chExt cx="2248957" cy="3706341"/>
            </a:xfrm>
          </p:grpSpPr>
          <p:sp>
            <p:nvSpPr>
              <p:cNvPr id="11" name="Rectangle 10">
                <a:extLst>
                  <a:ext uri="{FF2B5EF4-FFF2-40B4-BE49-F238E27FC236}">
                    <a16:creationId xmlns:a16="http://schemas.microsoft.com/office/drawing/2014/main" id="{5671BC57-9F79-428A-805F-6F8C76D0A542}"/>
                  </a:ext>
                </a:extLst>
              </p:cNvPr>
              <p:cNvSpPr/>
              <p:nvPr/>
            </p:nvSpPr>
            <p:spPr>
              <a:xfrm>
                <a:off x="5818383" y="5237839"/>
                <a:ext cx="93406" cy="50405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2" name="Rectangle 11">
                <a:extLst>
                  <a:ext uri="{FF2B5EF4-FFF2-40B4-BE49-F238E27FC236}">
                    <a16:creationId xmlns:a16="http://schemas.microsoft.com/office/drawing/2014/main" id="{038B2349-CADF-47A4-90F7-F8D918870A4B}"/>
                  </a:ext>
                </a:extLst>
              </p:cNvPr>
              <p:cNvSpPr/>
              <p:nvPr/>
            </p:nvSpPr>
            <p:spPr>
              <a:xfrm>
                <a:off x="6274252" y="5195865"/>
                <a:ext cx="93406" cy="50405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13" name="Group 12">
                <a:extLst>
                  <a:ext uri="{FF2B5EF4-FFF2-40B4-BE49-F238E27FC236}">
                    <a16:creationId xmlns:a16="http://schemas.microsoft.com/office/drawing/2014/main" id="{4FACB681-6284-4511-A260-E1E67ED79A7C}"/>
                  </a:ext>
                </a:extLst>
              </p:cNvPr>
              <p:cNvGrpSpPr/>
              <p:nvPr/>
            </p:nvGrpSpPr>
            <p:grpSpPr>
              <a:xfrm>
                <a:off x="4749532" y="2395594"/>
                <a:ext cx="2248957" cy="2842245"/>
                <a:chOff x="3225532" y="1666875"/>
                <a:chExt cx="2248956" cy="2842245"/>
              </a:xfrm>
            </p:grpSpPr>
            <p:sp>
              <p:nvSpPr>
                <p:cNvPr id="15" name="Teardrop 6">
                  <a:extLst>
                    <a:ext uri="{FF2B5EF4-FFF2-40B4-BE49-F238E27FC236}">
                      <a16:creationId xmlns:a16="http://schemas.microsoft.com/office/drawing/2014/main" id="{C4BFC94B-1930-4167-9729-55EA373A520F}"/>
                    </a:ext>
                  </a:extLst>
                </p:cNvPr>
                <p:cNvSpPr/>
                <p:nvPr/>
              </p:nvSpPr>
              <p:spPr>
                <a:xfrm rot="8100000">
                  <a:off x="3225532" y="1844164"/>
                  <a:ext cx="2248956" cy="2391624"/>
                </a:xfrm>
                <a:custGeom>
                  <a:avLst/>
                  <a:gdLst/>
                  <a:ahLst/>
                  <a:cxnLst/>
                  <a:rect l="l" t="t" r="r" b="b"/>
                  <a:pathLst>
                    <a:path w="2248956" h="2391624">
                      <a:moveTo>
                        <a:pt x="0" y="2006349"/>
                      </a:moveTo>
                      <a:lnTo>
                        <a:pt x="2006349" y="0"/>
                      </a:lnTo>
                      <a:lnTo>
                        <a:pt x="2248956" y="242607"/>
                      </a:lnTo>
                      <a:lnTo>
                        <a:pt x="2248956" y="1073751"/>
                      </a:lnTo>
                      <a:cubicBezTo>
                        <a:pt x="2248956" y="1801592"/>
                        <a:pt x="1658924" y="2391624"/>
                        <a:pt x="931083" y="2391624"/>
                      </a:cubicBezTo>
                      <a:cubicBezTo>
                        <a:pt x="567548" y="2391624"/>
                        <a:pt x="238392" y="2244428"/>
                        <a:pt x="0" y="200634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6" name="Freeform 11">
                  <a:extLst>
                    <a:ext uri="{FF2B5EF4-FFF2-40B4-BE49-F238E27FC236}">
                      <a16:creationId xmlns:a16="http://schemas.microsoft.com/office/drawing/2014/main" id="{BED39122-79E0-4FA2-8E54-00493AA68DE2}"/>
                    </a:ext>
                  </a:extLst>
                </p:cNvPr>
                <p:cNvSpPr/>
                <p:nvPr/>
              </p:nvSpPr>
              <p:spPr>
                <a:xfrm>
                  <a:off x="3612173" y="1666875"/>
                  <a:ext cx="959826" cy="2842245"/>
                </a:xfrm>
                <a:custGeom>
                  <a:avLst/>
                  <a:gdLst/>
                  <a:ahLst/>
                  <a:cxnLst/>
                  <a:rect l="l" t="t" r="r" b="b"/>
                  <a:pathLst>
                    <a:path w="959826" h="2842245">
                      <a:moveTo>
                        <a:pt x="959826" y="0"/>
                      </a:moveTo>
                      <a:cubicBezTo>
                        <a:pt x="957122" y="911477"/>
                        <a:pt x="954416" y="2065256"/>
                        <a:pt x="951706" y="2842245"/>
                      </a:cubicBezTo>
                      <a:lnTo>
                        <a:pt x="710629" y="2842245"/>
                      </a:lnTo>
                      <a:cubicBezTo>
                        <a:pt x="82031" y="1903306"/>
                        <a:pt x="-616708" y="903292"/>
                        <a:pt x="959826"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7" name="Freeform 12">
                  <a:extLst>
                    <a:ext uri="{FF2B5EF4-FFF2-40B4-BE49-F238E27FC236}">
                      <a16:creationId xmlns:a16="http://schemas.microsoft.com/office/drawing/2014/main" id="{023067C6-38BF-4C80-A1F6-B9356078AED7}"/>
                    </a:ext>
                  </a:extLst>
                </p:cNvPr>
                <p:cNvSpPr/>
                <p:nvPr/>
              </p:nvSpPr>
              <p:spPr>
                <a:xfrm>
                  <a:off x="4016766" y="1666875"/>
                  <a:ext cx="555232" cy="2842245"/>
                </a:xfrm>
                <a:custGeom>
                  <a:avLst/>
                  <a:gdLst/>
                  <a:ahLst/>
                  <a:cxnLst/>
                  <a:rect l="l" t="t" r="r" b="b"/>
                  <a:pathLst>
                    <a:path w="555232" h="2842245">
                      <a:moveTo>
                        <a:pt x="555232" y="0"/>
                      </a:moveTo>
                      <a:cubicBezTo>
                        <a:pt x="552528" y="911477"/>
                        <a:pt x="549822" y="2065256"/>
                        <a:pt x="547112" y="2842245"/>
                      </a:cubicBezTo>
                      <a:lnTo>
                        <a:pt x="421352" y="2842245"/>
                      </a:lnTo>
                      <a:cubicBezTo>
                        <a:pt x="58058" y="1831083"/>
                        <a:pt x="-367661" y="1033527"/>
                        <a:pt x="555232"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sp>
            <p:nvSpPr>
              <p:cNvPr id="14" name="Rounded Rectangle 26">
                <a:extLst>
                  <a:ext uri="{FF2B5EF4-FFF2-40B4-BE49-F238E27FC236}">
                    <a16:creationId xmlns:a16="http://schemas.microsoft.com/office/drawing/2014/main" id="{560938B0-41CB-4A63-899B-DC8C778DE48F}"/>
                  </a:ext>
                </a:extLst>
              </p:cNvPr>
              <p:cNvSpPr/>
              <p:nvPr/>
            </p:nvSpPr>
            <p:spPr>
              <a:xfrm>
                <a:off x="5698559" y="5597879"/>
                <a:ext cx="794890" cy="504056"/>
              </a:xfrm>
              <a:prstGeom prst="roundRect">
                <a:avLst>
                  <a:gd name="adj" fmla="val 1336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sp>
        <p:nvSpPr>
          <p:cNvPr id="21" name="Freeform 5">
            <a:extLst>
              <a:ext uri="{FF2B5EF4-FFF2-40B4-BE49-F238E27FC236}">
                <a16:creationId xmlns:a16="http://schemas.microsoft.com/office/drawing/2014/main" id="{2358E32A-F76B-4B0F-AB36-F9430FFB8D0E}"/>
              </a:ext>
            </a:extLst>
          </p:cNvPr>
          <p:cNvSpPr>
            <a:spLocks noChangeAspect="1"/>
          </p:cNvSpPr>
          <p:nvPr/>
        </p:nvSpPr>
        <p:spPr>
          <a:xfrm flipH="1">
            <a:off x="3725400" y="4388507"/>
            <a:ext cx="1550706" cy="835493"/>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27" name="TextBox 26">
            <a:extLst>
              <a:ext uri="{FF2B5EF4-FFF2-40B4-BE49-F238E27FC236}">
                <a16:creationId xmlns:a16="http://schemas.microsoft.com/office/drawing/2014/main" id="{122566B5-CCE0-44D0-A0B9-952E6BB719D1}"/>
              </a:ext>
            </a:extLst>
          </p:cNvPr>
          <p:cNvSpPr txBox="1"/>
          <p:nvPr/>
        </p:nvSpPr>
        <p:spPr>
          <a:xfrm>
            <a:off x="6019462" y="2366304"/>
            <a:ext cx="5262401" cy="2970044"/>
          </a:xfrm>
          <a:prstGeom prst="rect">
            <a:avLst/>
          </a:prstGeom>
          <a:noFill/>
        </p:spPr>
        <p:txBody>
          <a:bodyPr wrap="square" rtlCol="0">
            <a:spAutoFit/>
          </a:bodyPr>
          <a:lstStyle/>
          <a:p>
            <a:pPr marL="285750" indent="-285750">
              <a:buFont typeface="Arial" panose="020B0604020202020204" pitchFamily="34" charset="0"/>
              <a:buChar char="•"/>
            </a:pPr>
            <a:r>
              <a:rPr lang="vi-VN" altLang="ko-KR" sz="1700" b="1" dirty="0">
                <a:solidFill>
                  <a:schemeClr val="tx1">
                    <a:lumMod val="75000"/>
                    <a:lumOff val="25000"/>
                  </a:schemeClr>
                </a:solidFill>
                <a:cs typeface="Arial" pitchFamily="34" charset="0"/>
              </a:rPr>
              <a:t>Phát triển thêm các tính năng trên nền tảng, chẳng hạn như công cụ học trực tuyến, bài giảng online, hoặc các dịch vụ hỗ trợ học tập.</a:t>
            </a:r>
            <a:endParaRPr lang="en-US" altLang="ko-KR" sz="1700" b="1" dirty="0">
              <a:solidFill>
                <a:schemeClr val="tx1">
                  <a:lumMod val="75000"/>
                  <a:lumOff val="25000"/>
                </a:schemeClr>
              </a:solidFill>
              <a:cs typeface="Arial" pitchFamily="34" charset="0"/>
            </a:endParaRPr>
          </a:p>
          <a:p>
            <a:pPr marL="285750" indent="-285750">
              <a:buFont typeface="Arial" panose="020B0604020202020204" pitchFamily="34" charset="0"/>
              <a:buChar char="•"/>
            </a:pPr>
            <a:r>
              <a:rPr lang="vi-VN" altLang="ko-KR" sz="1700" b="1" dirty="0">
                <a:solidFill>
                  <a:schemeClr val="tx1">
                    <a:lumMod val="75000"/>
                    <a:lumOff val="25000"/>
                  </a:schemeClr>
                </a:solidFill>
                <a:cs typeface="Arial" pitchFamily="34" charset="0"/>
              </a:rPr>
              <a:t>Tiếp tục các chương trình quảng cáo, nhưng tập trung nhiều hơn vào các chiến lược giữ chân khách hàng như chương trình khách hàng thân thiết, hay giảm giá cho khách hàng trung thành.</a:t>
            </a:r>
            <a:endParaRPr lang="en-US" altLang="ko-KR" sz="1700" b="1" dirty="0">
              <a:solidFill>
                <a:schemeClr val="tx1">
                  <a:lumMod val="75000"/>
                  <a:lumOff val="25000"/>
                </a:schemeClr>
              </a:solidFill>
              <a:cs typeface="Arial" pitchFamily="34" charset="0"/>
            </a:endParaRPr>
          </a:p>
          <a:p>
            <a:pPr marL="285750" indent="-285750">
              <a:buFont typeface="Arial" panose="020B0604020202020204" pitchFamily="34" charset="0"/>
              <a:buChar char="•"/>
            </a:pPr>
            <a:r>
              <a:rPr lang="vi-VN" altLang="ko-KR" sz="1700" b="1" dirty="0">
                <a:solidFill>
                  <a:schemeClr val="tx1">
                    <a:lumMod val="75000"/>
                    <a:lumOff val="25000"/>
                  </a:schemeClr>
                </a:solidFill>
                <a:cs typeface="Arial" pitchFamily="34" charset="0"/>
              </a:rPr>
              <a:t>Phát triển mối quan hệ đối tác lâu dài với các tổ chức giáo dục và các công ty.</a:t>
            </a:r>
            <a:endParaRPr lang="en-US" altLang="ko-KR" sz="1700" b="1" dirty="0">
              <a:solidFill>
                <a:schemeClr val="tx1">
                  <a:lumMod val="75000"/>
                  <a:lumOff val="25000"/>
                </a:schemeClr>
              </a:solidFill>
              <a:cs typeface="Arial" pitchFamily="34" charset="0"/>
            </a:endParaRPr>
          </a:p>
          <a:p>
            <a:pPr marL="285750" indent="-285750">
              <a:buFont typeface="Arial" panose="020B0604020202020204" pitchFamily="34" charset="0"/>
              <a:buChar char="•"/>
            </a:pPr>
            <a:endParaRPr lang="vi-VN" altLang="ko-KR" sz="1700" b="1" dirty="0">
              <a:solidFill>
                <a:schemeClr val="tx1">
                  <a:lumMod val="75000"/>
                  <a:lumOff val="25000"/>
                </a:schemeClr>
              </a:solidFill>
              <a:cs typeface="Arial" pitchFamily="34" charset="0"/>
            </a:endParaRPr>
          </a:p>
        </p:txBody>
      </p:sp>
      <p:sp>
        <p:nvSpPr>
          <p:cNvPr id="30" name="TextBox 29">
            <a:extLst>
              <a:ext uri="{FF2B5EF4-FFF2-40B4-BE49-F238E27FC236}">
                <a16:creationId xmlns:a16="http://schemas.microsoft.com/office/drawing/2014/main" id="{892B28C1-ED5E-43B8-83E8-CE91726B0D52}"/>
              </a:ext>
            </a:extLst>
          </p:cNvPr>
          <p:cNvSpPr txBox="1"/>
          <p:nvPr/>
        </p:nvSpPr>
        <p:spPr>
          <a:xfrm>
            <a:off x="320177" y="1025641"/>
            <a:ext cx="2626748" cy="369332"/>
          </a:xfrm>
          <a:prstGeom prst="rect">
            <a:avLst/>
          </a:prstGeom>
          <a:noFill/>
        </p:spPr>
        <p:txBody>
          <a:bodyPr wrap="square" rtlCol="0">
            <a:spAutoFit/>
          </a:bodyPr>
          <a:lstStyle/>
          <a:p>
            <a:pPr algn="r"/>
            <a:r>
              <a:rPr lang="vi-VN" altLang="ko-KR" b="1" dirty="0">
                <a:solidFill>
                  <a:schemeClr val="tx1">
                    <a:lumMod val="75000"/>
                    <a:lumOff val="25000"/>
                  </a:schemeClr>
                </a:solidFill>
                <a:cs typeface="Arial" pitchFamily="34" charset="0"/>
              </a:rPr>
              <a:t>Giai đoạn </a:t>
            </a:r>
            <a:r>
              <a:rPr lang="en-US" altLang="ko-KR" b="1" dirty="0">
                <a:solidFill>
                  <a:schemeClr val="tx1">
                    <a:lumMod val="75000"/>
                    <a:lumOff val="25000"/>
                  </a:schemeClr>
                </a:solidFill>
                <a:cs typeface="Arial" pitchFamily="34" charset="0"/>
              </a:rPr>
              <a:t>3: </a:t>
            </a:r>
            <a:r>
              <a:rPr lang="en-US" altLang="ko-KR" b="1" dirty="0" err="1">
                <a:solidFill>
                  <a:schemeClr val="tx1">
                    <a:lumMod val="75000"/>
                    <a:lumOff val="25000"/>
                  </a:schemeClr>
                </a:solidFill>
                <a:cs typeface="Arial" pitchFamily="34" charset="0"/>
              </a:rPr>
              <a:t>Duy</a:t>
            </a:r>
            <a:r>
              <a:rPr lang="en-US" altLang="ko-KR" b="1" dirty="0">
                <a:solidFill>
                  <a:schemeClr val="tx1">
                    <a:lumMod val="75000"/>
                    <a:lumOff val="25000"/>
                  </a:schemeClr>
                </a:solidFill>
                <a:cs typeface="Arial" pitchFamily="34" charset="0"/>
              </a:rPr>
              <a:t> </a:t>
            </a:r>
            <a:r>
              <a:rPr lang="en-US" altLang="ko-KR" b="1" dirty="0" err="1">
                <a:solidFill>
                  <a:schemeClr val="tx1">
                    <a:lumMod val="75000"/>
                    <a:lumOff val="25000"/>
                  </a:schemeClr>
                </a:solidFill>
                <a:cs typeface="Arial" pitchFamily="34" charset="0"/>
              </a:rPr>
              <a:t>trì</a:t>
            </a:r>
            <a:endParaRPr lang="vi-VN" altLang="ko-KR" b="1"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3582360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 Placeholder 43">
            <a:extLst>
              <a:ext uri="{FF2B5EF4-FFF2-40B4-BE49-F238E27FC236}">
                <a16:creationId xmlns:a16="http://schemas.microsoft.com/office/drawing/2014/main" id="{A4CE4595-D220-451B-82CC-2BF0047890AF}"/>
              </a:ext>
            </a:extLst>
          </p:cNvPr>
          <p:cNvSpPr>
            <a:spLocks noGrp="1"/>
          </p:cNvSpPr>
          <p:nvPr>
            <p:ph type="body" sz="quarter" idx="10"/>
          </p:nvPr>
        </p:nvSpPr>
        <p:spPr/>
        <p:txBody>
          <a:bodyPr/>
          <a:lstStyle/>
          <a:p>
            <a:r>
              <a:rPr lang="en-US" dirty="0"/>
              <a:t>KẾT QUẢ TIỀM NĂNG</a:t>
            </a:r>
          </a:p>
        </p:txBody>
      </p:sp>
      <p:pic>
        <p:nvPicPr>
          <p:cNvPr id="46" name="Picture 45">
            <a:extLst>
              <a:ext uri="{FF2B5EF4-FFF2-40B4-BE49-F238E27FC236}">
                <a16:creationId xmlns:a16="http://schemas.microsoft.com/office/drawing/2014/main" id="{5C49A209-C1FC-479B-B341-491FC06EF378}"/>
              </a:ext>
            </a:extLst>
          </p:cNvPr>
          <p:cNvPicPr>
            <a:picLocks noChangeAspect="1"/>
          </p:cNvPicPr>
          <p:nvPr/>
        </p:nvPicPr>
        <p:blipFill>
          <a:blip r:embed="rId2"/>
          <a:stretch>
            <a:fillRect/>
          </a:stretch>
        </p:blipFill>
        <p:spPr>
          <a:xfrm>
            <a:off x="515480" y="1251947"/>
            <a:ext cx="5353797" cy="5182323"/>
          </a:xfrm>
          <a:prstGeom prst="rect">
            <a:avLst/>
          </a:prstGeom>
        </p:spPr>
      </p:pic>
      <p:pic>
        <p:nvPicPr>
          <p:cNvPr id="47" name="Picture 46">
            <a:extLst>
              <a:ext uri="{FF2B5EF4-FFF2-40B4-BE49-F238E27FC236}">
                <a16:creationId xmlns:a16="http://schemas.microsoft.com/office/drawing/2014/main" id="{9AB879E1-D660-4858-8391-4F3FE7E48216}"/>
              </a:ext>
            </a:extLst>
          </p:cNvPr>
          <p:cNvPicPr>
            <a:picLocks noChangeAspect="1"/>
          </p:cNvPicPr>
          <p:nvPr/>
        </p:nvPicPr>
        <p:blipFill>
          <a:blip r:embed="rId3"/>
          <a:stretch>
            <a:fillRect/>
          </a:stretch>
        </p:blipFill>
        <p:spPr>
          <a:xfrm>
            <a:off x="6322725" y="2019103"/>
            <a:ext cx="5668166" cy="2819794"/>
          </a:xfrm>
          <a:prstGeom prst="rect">
            <a:avLst/>
          </a:prstGeom>
        </p:spPr>
      </p:pic>
    </p:spTree>
    <p:extLst>
      <p:ext uri="{BB962C8B-B14F-4D97-AF65-F5344CB8AC3E}">
        <p14:creationId xmlns:p14="http://schemas.microsoft.com/office/powerpoint/2010/main" val="624695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Placeholder 35">
            <a:extLst>
              <a:ext uri="{FF2B5EF4-FFF2-40B4-BE49-F238E27FC236}">
                <a16:creationId xmlns:a16="http://schemas.microsoft.com/office/drawing/2014/main" id="{82C8DCC9-324A-4EE7-9D1F-601642D513F3}"/>
              </a:ext>
            </a:extLst>
          </p:cNvPr>
          <p:cNvSpPr>
            <a:spLocks noGrp="1"/>
          </p:cNvSpPr>
          <p:nvPr>
            <p:ph type="body" sz="quarter" idx="10"/>
          </p:nvPr>
        </p:nvSpPr>
        <p:spPr/>
        <p:txBody>
          <a:bodyPr/>
          <a:lstStyle/>
          <a:p>
            <a:r>
              <a:rPr lang="en-US" dirty="0"/>
              <a:t>DEMO SẢN PHẨM</a:t>
            </a:r>
          </a:p>
        </p:txBody>
      </p:sp>
      <p:pic>
        <p:nvPicPr>
          <p:cNvPr id="37" name="Picture 36" descr="C:\Users\DELL\Downloads\homepage.png">
            <a:extLst>
              <a:ext uri="{FF2B5EF4-FFF2-40B4-BE49-F238E27FC236}">
                <a16:creationId xmlns:a16="http://schemas.microsoft.com/office/drawing/2014/main" id="{2ABBA3F1-978F-412C-9B7A-BD55BA77DB3D}"/>
              </a:ext>
            </a:extLst>
          </p:cNvPr>
          <p:cNvPicPr/>
          <p:nvPr/>
        </p:nvPicPr>
        <p:blipFill rotWithShape="1">
          <a:blip r:embed="rId2" cstate="print">
            <a:extLst>
              <a:ext uri="{28A0092B-C50C-407E-A947-70E740481C1C}">
                <a14:useLocalDpi xmlns:a14="http://schemas.microsoft.com/office/drawing/2010/main" val="0"/>
              </a:ext>
            </a:extLst>
          </a:blip>
          <a:srcRect l="7308" t="4041" r="7327" b="50633"/>
          <a:stretch/>
        </p:blipFill>
        <p:spPr bwMode="auto">
          <a:xfrm>
            <a:off x="399496" y="1598677"/>
            <a:ext cx="3480046" cy="452940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53640926-AAD7-44D8-BBD7-CCE9431645EC}">
              <a14:shadowObscured xmlns:a14="http://schemas.microsoft.com/office/drawing/2010/main"/>
            </a:ext>
          </a:extLst>
        </p:spPr>
      </p:pic>
      <p:pic>
        <p:nvPicPr>
          <p:cNvPr id="38" name="Picture 37" descr="C:\Users\DELL\Downloads\homepage.png">
            <a:extLst>
              <a:ext uri="{FF2B5EF4-FFF2-40B4-BE49-F238E27FC236}">
                <a16:creationId xmlns:a16="http://schemas.microsoft.com/office/drawing/2014/main" id="{97782D3B-9BF6-4B60-BBBF-CECA3052B280}"/>
              </a:ext>
            </a:extLst>
          </p:cNvPr>
          <p:cNvPicPr/>
          <p:nvPr/>
        </p:nvPicPr>
        <p:blipFill rotWithShape="1">
          <a:blip r:embed="rId3" cstate="print">
            <a:extLst>
              <a:ext uri="{28A0092B-C50C-407E-A947-70E740481C1C}">
                <a14:useLocalDpi xmlns:a14="http://schemas.microsoft.com/office/drawing/2010/main" val="0"/>
              </a:ext>
            </a:extLst>
          </a:blip>
          <a:srcRect l="3476" t="50054" r="2722"/>
          <a:stretch/>
        </p:blipFill>
        <p:spPr bwMode="auto">
          <a:xfrm>
            <a:off x="4384841" y="1533521"/>
            <a:ext cx="3360751" cy="468084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53640926-AAD7-44D8-BBD7-CCE9431645EC}">
              <a14:shadowObscured xmlns:a14="http://schemas.microsoft.com/office/drawing/2010/main"/>
            </a:ext>
          </a:extLst>
        </p:spPr>
      </p:pic>
      <p:pic>
        <p:nvPicPr>
          <p:cNvPr id="39" name="Picture 38" descr="C:\Users\DELL\Downloads\find tutor.png">
            <a:extLst>
              <a:ext uri="{FF2B5EF4-FFF2-40B4-BE49-F238E27FC236}">
                <a16:creationId xmlns:a16="http://schemas.microsoft.com/office/drawing/2014/main" id="{87E9CD6A-1A25-4068-AFAC-2E693AE14E9B}"/>
              </a:ext>
            </a:extLst>
          </p:cNvPr>
          <p:cNvPicPr/>
          <p:nvPr/>
        </p:nvPicPr>
        <p:blipFill rotWithShape="1">
          <a:blip r:embed="rId4" cstate="print">
            <a:extLst>
              <a:ext uri="{28A0092B-C50C-407E-A947-70E740481C1C}">
                <a14:useLocalDpi xmlns:a14="http://schemas.microsoft.com/office/drawing/2010/main" val="0"/>
              </a:ext>
            </a:extLst>
          </a:blip>
          <a:srcRect l="4933" t="2727" r="4195" b="50144"/>
          <a:stretch/>
        </p:blipFill>
        <p:spPr bwMode="auto">
          <a:xfrm>
            <a:off x="8250891" y="1722614"/>
            <a:ext cx="3604983" cy="428152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2737942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317949" y="689387"/>
            <a:ext cx="11573197" cy="724247"/>
          </a:xfrm>
        </p:spPr>
        <p:txBody>
          <a:bodyPr/>
          <a:lstStyle/>
          <a:p>
            <a:r>
              <a:rPr lang="en-US" dirty="0"/>
              <a:t>HÌNH THÀNH Ý T</a:t>
            </a:r>
            <a:r>
              <a:rPr lang="vi-VN" dirty="0"/>
              <a:t>Ư</a:t>
            </a:r>
            <a:r>
              <a:rPr lang="en-US" dirty="0"/>
              <a:t>ỞNG</a:t>
            </a:r>
          </a:p>
        </p:txBody>
      </p:sp>
      <p:sp>
        <p:nvSpPr>
          <p:cNvPr id="3" name="Rectangle 2">
            <a:extLst>
              <a:ext uri="{FF2B5EF4-FFF2-40B4-BE49-F238E27FC236}">
                <a16:creationId xmlns:a16="http://schemas.microsoft.com/office/drawing/2014/main" id="{1667011B-E131-47BA-9FED-CF44AE64E2EC}"/>
              </a:ext>
            </a:extLst>
          </p:cNvPr>
          <p:cNvSpPr/>
          <p:nvPr/>
        </p:nvSpPr>
        <p:spPr>
          <a:xfrm>
            <a:off x="6102677" y="1811216"/>
            <a:ext cx="5184000" cy="9417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ea typeface="+mj-ea"/>
            </a:endParaRPr>
          </a:p>
        </p:txBody>
      </p:sp>
      <p:sp>
        <p:nvSpPr>
          <p:cNvPr id="4" name="Isosceles Triangle 26">
            <a:extLst>
              <a:ext uri="{FF2B5EF4-FFF2-40B4-BE49-F238E27FC236}">
                <a16:creationId xmlns:a16="http://schemas.microsoft.com/office/drawing/2014/main" id="{743AB54E-682B-46FF-97AF-FF992958FA03}"/>
              </a:ext>
            </a:extLst>
          </p:cNvPr>
          <p:cNvSpPr/>
          <p:nvPr/>
        </p:nvSpPr>
        <p:spPr>
          <a:xfrm rot="16200000">
            <a:off x="4322378" y="2065721"/>
            <a:ext cx="2036677" cy="1527661"/>
          </a:xfrm>
          <a:custGeom>
            <a:avLst/>
            <a:gdLst>
              <a:gd name="connsiteX0" fmla="*/ 0 w 1008000"/>
              <a:gd name="connsiteY0" fmla="*/ 1096600 h 1096600"/>
              <a:gd name="connsiteX1" fmla="*/ 131856 w 1008000"/>
              <a:gd name="connsiteY1" fmla="*/ 0 h 1096600"/>
              <a:gd name="connsiteX2" fmla="*/ 1008000 w 1008000"/>
              <a:gd name="connsiteY2" fmla="*/ 1096600 h 1096600"/>
              <a:gd name="connsiteX3" fmla="*/ 0 w 1008000"/>
              <a:gd name="connsiteY3" fmla="*/ 1096600 h 1096600"/>
              <a:gd name="connsiteX0" fmla="*/ 1197213 w 2205213"/>
              <a:gd name="connsiteY0" fmla="*/ 1064702 h 1064702"/>
              <a:gd name="connsiteX1" fmla="*/ 0 w 2205213"/>
              <a:gd name="connsiteY1" fmla="*/ 0 h 1064702"/>
              <a:gd name="connsiteX2" fmla="*/ 2205213 w 2205213"/>
              <a:gd name="connsiteY2" fmla="*/ 1064702 h 1064702"/>
              <a:gd name="connsiteX3" fmla="*/ 1197213 w 2205213"/>
              <a:gd name="connsiteY3" fmla="*/ 1064702 h 1064702"/>
              <a:gd name="connsiteX0" fmla="*/ 1180481 w 2188481"/>
              <a:gd name="connsiteY0" fmla="*/ 1064702 h 1064702"/>
              <a:gd name="connsiteX1" fmla="*/ 0 w 2188481"/>
              <a:gd name="connsiteY1" fmla="*/ 0 h 1064702"/>
              <a:gd name="connsiteX2" fmla="*/ 2188481 w 2188481"/>
              <a:gd name="connsiteY2" fmla="*/ 1064702 h 1064702"/>
              <a:gd name="connsiteX3" fmla="*/ 1180481 w 2188481"/>
              <a:gd name="connsiteY3" fmla="*/ 1064702 h 1064702"/>
              <a:gd name="connsiteX0" fmla="*/ 1172115 w 2180115"/>
              <a:gd name="connsiteY0" fmla="*/ 1067431 h 1067431"/>
              <a:gd name="connsiteX1" fmla="*/ 0 w 2180115"/>
              <a:gd name="connsiteY1" fmla="*/ 0 h 1067431"/>
              <a:gd name="connsiteX2" fmla="*/ 2180115 w 2180115"/>
              <a:gd name="connsiteY2" fmla="*/ 1067431 h 1067431"/>
              <a:gd name="connsiteX3" fmla="*/ 1172115 w 2180115"/>
              <a:gd name="connsiteY3" fmla="*/ 1067431 h 1067431"/>
            </a:gdLst>
            <a:ahLst/>
            <a:cxnLst>
              <a:cxn ang="0">
                <a:pos x="connsiteX0" y="connsiteY0"/>
              </a:cxn>
              <a:cxn ang="0">
                <a:pos x="connsiteX1" y="connsiteY1"/>
              </a:cxn>
              <a:cxn ang="0">
                <a:pos x="connsiteX2" y="connsiteY2"/>
              </a:cxn>
              <a:cxn ang="0">
                <a:pos x="connsiteX3" y="connsiteY3"/>
              </a:cxn>
            </a:cxnLst>
            <a:rect l="l" t="t" r="r" b="b"/>
            <a:pathLst>
              <a:path w="2180115" h="1067431">
                <a:moveTo>
                  <a:pt x="1172115" y="1067431"/>
                </a:moveTo>
                <a:lnTo>
                  <a:pt x="0" y="0"/>
                </a:lnTo>
                <a:lnTo>
                  <a:pt x="2180115" y="1067431"/>
                </a:lnTo>
                <a:lnTo>
                  <a:pt x="1172115" y="1067431"/>
                </a:lnTo>
                <a:close/>
              </a:path>
            </a:pathLst>
          </a:custGeom>
          <a:gradFill>
            <a:gsLst>
              <a:gs pos="0">
                <a:schemeClr val="accent1">
                  <a:lumMod val="80000"/>
                </a:schemeClr>
              </a:gs>
              <a:gs pos="100000">
                <a:schemeClr val="accent1">
                  <a:lumMod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ea typeface="+mj-ea"/>
            </a:endParaRPr>
          </a:p>
        </p:txBody>
      </p:sp>
      <p:sp>
        <p:nvSpPr>
          <p:cNvPr id="5" name="Rectangle 4">
            <a:extLst>
              <a:ext uri="{FF2B5EF4-FFF2-40B4-BE49-F238E27FC236}">
                <a16:creationId xmlns:a16="http://schemas.microsoft.com/office/drawing/2014/main" id="{6DED7C23-3546-43FA-9B01-AD2C85613AAC}"/>
              </a:ext>
            </a:extLst>
          </p:cNvPr>
          <p:cNvSpPr/>
          <p:nvPr/>
        </p:nvSpPr>
        <p:spPr>
          <a:xfrm>
            <a:off x="6102677" y="2913849"/>
            <a:ext cx="5184000" cy="9417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ea typeface="+mj-ea"/>
            </a:endParaRPr>
          </a:p>
        </p:txBody>
      </p:sp>
      <p:sp>
        <p:nvSpPr>
          <p:cNvPr id="6" name="Isosceles Triangle 48">
            <a:extLst>
              <a:ext uri="{FF2B5EF4-FFF2-40B4-BE49-F238E27FC236}">
                <a16:creationId xmlns:a16="http://schemas.microsoft.com/office/drawing/2014/main" id="{E939DF5F-7B96-4816-B7B2-A7FD3A3934AF}"/>
              </a:ext>
            </a:extLst>
          </p:cNvPr>
          <p:cNvSpPr/>
          <p:nvPr/>
        </p:nvSpPr>
        <p:spPr>
          <a:xfrm rot="16200000">
            <a:off x="4833076" y="2646353"/>
            <a:ext cx="1003975" cy="1538968"/>
          </a:xfrm>
          <a:custGeom>
            <a:avLst/>
            <a:gdLst>
              <a:gd name="connsiteX0" fmla="*/ 0 w 1008000"/>
              <a:gd name="connsiteY0" fmla="*/ 1096600 h 1096600"/>
              <a:gd name="connsiteX1" fmla="*/ 131856 w 1008000"/>
              <a:gd name="connsiteY1" fmla="*/ 0 h 1096600"/>
              <a:gd name="connsiteX2" fmla="*/ 1008000 w 1008000"/>
              <a:gd name="connsiteY2" fmla="*/ 1096600 h 1096600"/>
              <a:gd name="connsiteX3" fmla="*/ 0 w 1008000"/>
              <a:gd name="connsiteY3" fmla="*/ 1096600 h 1096600"/>
              <a:gd name="connsiteX0" fmla="*/ 112693 w 1120693"/>
              <a:gd name="connsiteY0" fmla="*/ 1075334 h 1075334"/>
              <a:gd name="connsiteX1" fmla="*/ 0 w 1120693"/>
              <a:gd name="connsiteY1" fmla="*/ 0 h 1075334"/>
              <a:gd name="connsiteX2" fmla="*/ 1120693 w 1120693"/>
              <a:gd name="connsiteY2" fmla="*/ 1075334 h 1075334"/>
              <a:gd name="connsiteX3" fmla="*/ 112693 w 1120693"/>
              <a:gd name="connsiteY3" fmla="*/ 1075334 h 1075334"/>
              <a:gd name="connsiteX0" fmla="*/ 83413 w 1091413"/>
              <a:gd name="connsiteY0" fmla="*/ 1072603 h 1072603"/>
              <a:gd name="connsiteX1" fmla="*/ 0 w 1091413"/>
              <a:gd name="connsiteY1" fmla="*/ 0 h 1072603"/>
              <a:gd name="connsiteX2" fmla="*/ 1091413 w 1091413"/>
              <a:gd name="connsiteY2" fmla="*/ 1072603 h 1072603"/>
              <a:gd name="connsiteX3" fmla="*/ 83413 w 1091413"/>
              <a:gd name="connsiteY3" fmla="*/ 1072603 h 1072603"/>
              <a:gd name="connsiteX0" fmla="*/ 79231 w 1087231"/>
              <a:gd name="connsiteY0" fmla="*/ 1069873 h 1069873"/>
              <a:gd name="connsiteX1" fmla="*/ 0 w 1087231"/>
              <a:gd name="connsiteY1" fmla="*/ 0 h 1069873"/>
              <a:gd name="connsiteX2" fmla="*/ 1087231 w 1087231"/>
              <a:gd name="connsiteY2" fmla="*/ 1069873 h 1069873"/>
              <a:gd name="connsiteX3" fmla="*/ 79231 w 1087231"/>
              <a:gd name="connsiteY3" fmla="*/ 1069873 h 1069873"/>
              <a:gd name="connsiteX0" fmla="*/ 62499 w 1070499"/>
              <a:gd name="connsiteY0" fmla="*/ 1075334 h 1075334"/>
              <a:gd name="connsiteX1" fmla="*/ 0 w 1070499"/>
              <a:gd name="connsiteY1" fmla="*/ 0 h 1075334"/>
              <a:gd name="connsiteX2" fmla="*/ 1070499 w 1070499"/>
              <a:gd name="connsiteY2" fmla="*/ 1075334 h 1075334"/>
              <a:gd name="connsiteX3" fmla="*/ 62499 w 1070499"/>
              <a:gd name="connsiteY3" fmla="*/ 1075334 h 1075334"/>
              <a:gd name="connsiteX0" fmla="*/ 66683 w 1074683"/>
              <a:gd name="connsiteY0" fmla="*/ 1075332 h 1075332"/>
              <a:gd name="connsiteX1" fmla="*/ 0 w 1074683"/>
              <a:gd name="connsiteY1" fmla="*/ 0 h 1075332"/>
              <a:gd name="connsiteX2" fmla="*/ 1074683 w 1074683"/>
              <a:gd name="connsiteY2" fmla="*/ 1075332 h 1075332"/>
              <a:gd name="connsiteX3" fmla="*/ 66683 w 1074683"/>
              <a:gd name="connsiteY3" fmla="*/ 1075332 h 1075332"/>
            </a:gdLst>
            <a:ahLst/>
            <a:cxnLst>
              <a:cxn ang="0">
                <a:pos x="connsiteX0" y="connsiteY0"/>
              </a:cxn>
              <a:cxn ang="0">
                <a:pos x="connsiteX1" y="connsiteY1"/>
              </a:cxn>
              <a:cxn ang="0">
                <a:pos x="connsiteX2" y="connsiteY2"/>
              </a:cxn>
              <a:cxn ang="0">
                <a:pos x="connsiteX3" y="connsiteY3"/>
              </a:cxn>
            </a:cxnLst>
            <a:rect l="l" t="t" r="r" b="b"/>
            <a:pathLst>
              <a:path w="1074683" h="1075332">
                <a:moveTo>
                  <a:pt x="66683" y="1075332"/>
                </a:moveTo>
                <a:lnTo>
                  <a:pt x="0" y="0"/>
                </a:lnTo>
                <a:lnTo>
                  <a:pt x="1074683" y="1075332"/>
                </a:lnTo>
                <a:lnTo>
                  <a:pt x="66683" y="1075332"/>
                </a:lnTo>
                <a:close/>
              </a:path>
            </a:pathLst>
          </a:custGeom>
          <a:gradFill>
            <a:gsLst>
              <a:gs pos="0">
                <a:schemeClr val="accent2">
                  <a:lumMod val="80000"/>
                </a:schemeClr>
              </a:gs>
              <a:gs pos="100000">
                <a:schemeClr val="accent2">
                  <a:lumMod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ea typeface="+mj-ea"/>
            </a:endParaRPr>
          </a:p>
        </p:txBody>
      </p:sp>
      <p:sp>
        <p:nvSpPr>
          <p:cNvPr id="7" name="Rectangle 6">
            <a:extLst>
              <a:ext uri="{FF2B5EF4-FFF2-40B4-BE49-F238E27FC236}">
                <a16:creationId xmlns:a16="http://schemas.microsoft.com/office/drawing/2014/main" id="{51B61F04-9774-4310-84E7-6AA82F05BE34}"/>
              </a:ext>
            </a:extLst>
          </p:cNvPr>
          <p:cNvSpPr/>
          <p:nvPr/>
        </p:nvSpPr>
        <p:spPr>
          <a:xfrm>
            <a:off x="6102677" y="4016482"/>
            <a:ext cx="5184000" cy="9417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ea typeface="+mj-ea"/>
            </a:endParaRPr>
          </a:p>
        </p:txBody>
      </p:sp>
      <p:sp>
        <p:nvSpPr>
          <p:cNvPr id="8" name="Isosceles Triangle 49">
            <a:extLst>
              <a:ext uri="{FF2B5EF4-FFF2-40B4-BE49-F238E27FC236}">
                <a16:creationId xmlns:a16="http://schemas.microsoft.com/office/drawing/2014/main" id="{0A349352-522D-4BEA-8BDF-2CEC420C845A}"/>
              </a:ext>
            </a:extLst>
          </p:cNvPr>
          <p:cNvSpPr/>
          <p:nvPr/>
        </p:nvSpPr>
        <p:spPr>
          <a:xfrm rot="16200000">
            <a:off x="4835894" y="3689615"/>
            <a:ext cx="998749" cy="1538555"/>
          </a:xfrm>
          <a:custGeom>
            <a:avLst/>
            <a:gdLst>
              <a:gd name="connsiteX0" fmla="*/ 0 w 1008000"/>
              <a:gd name="connsiteY0" fmla="*/ 1096600 h 1096600"/>
              <a:gd name="connsiteX1" fmla="*/ 131856 w 1008000"/>
              <a:gd name="connsiteY1" fmla="*/ 0 h 1096600"/>
              <a:gd name="connsiteX2" fmla="*/ 1008000 w 1008000"/>
              <a:gd name="connsiteY2" fmla="*/ 1096600 h 1096600"/>
              <a:gd name="connsiteX3" fmla="*/ 0 w 1008000"/>
              <a:gd name="connsiteY3" fmla="*/ 1096600 h 1096600"/>
              <a:gd name="connsiteX0" fmla="*/ 0 w 1035624"/>
              <a:gd name="connsiteY0" fmla="*/ 1085967 h 1085967"/>
              <a:gd name="connsiteX1" fmla="*/ 1035624 w 1035624"/>
              <a:gd name="connsiteY1" fmla="*/ 0 h 1085967"/>
              <a:gd name="connsiteX2" fmla="*/ 1008000 w 1035624"/>
              <a:gd name="connsiteY2" fmla="*/ 1085967 h 1085967"/>
              <a:gd name="connsiteX3" fmla="*/ 0 w 1035624"/>
              <a:gd name="connsiteY3" fmla="*/ 1085967 h 1085967"/>
              <a:gd name="connsiteX0" fmla="*/ 0 w 1060722"/>
              <a:gd name="connsiteY0" fmla="*/ 1075043 h 1075043"/>
              <a:gd name="connsiteX1" fmla="*/ 1060722 w 1060722"/>
              <a:gd name="connsiteY1" fmla="*/ 0 h 1075043"/>
              <a:gd name="connsiteX2" fmla="*/ 1008000 w 1060722"/>
              <a:gd name="connsiteY2" fmla="*/ 1075043 h 1075043"/>
              <a:gd name="connsiteX3" fmla="*/ 0 w 1060722"/>
              <a:gd name="connsiteY3" fmla="*/ 1075043 h 1075043"/>
              <a:gd name="connsiteX0" fmla="*/ 0 w 1069087"/>
              <a:gd name="connsiteY0" fmla="*/ 1075043 h 1075043"/>
              <a:gd name="connsiteX1" fmla="*/ 1069087 w 1069087"/>
              <a:gd name="connsiteY1" fmla="*/ 0 h 1075043"/>
              <a:gd name="connsiteX2" fmla="*/ 1008000 w 1069087"/>
              <a:gd name="connsiteY2" fmla="*/ 1075043 h 1075043"/>
              <a:gd name="connsiteX3" fmla="*/ 0 w 1069087"/>
              <a:gd name="connsiteY3" fmla="*/ 1075043 h 1075043"/>
            </a:gdLst>
            <a:ahLst/>
            <a:cxnLst>
              <a:cxn ang="0">
                <a:pos x="connsiteX0" y="connsiteY0"/>
              </a:cxn>
              <a:cxn ang="0">
                <a:pos x="connsiteX1" y="connsiteY1"/>
              </a:cxn>
              <a:cxn ang="0">
                <a:pos x="connsiteX2" y="connsiteY2"/>
              </a:cxn>
              <a:cxn ang="0">
                <a:pos x="connsiteX3" y="connsiteY3"/>
              </a:cxn>
            </a:cxnLst>
            <a:rect l="l" t="t" r="r" b="b"/>
            <a:pathLst>
              <a:path w="1069087" h="1075043">
                <a:moveTo>
                  <a:pt x="0" y="1075043"/>
                </a:moveTo>
                <a:lnTo>
                  <a:pt x="1069087" y="0"/>
                </a:lnTo>
                <a:lnTo>
                  <a:pt x="1008000" y="1075043"/>
                </a:lnTo>
                <a:lnTo>
                  <a:pt x="0" y="1075043"/>
                </a:lnTo>
                <a:close/>
              </a:path>
            </a:pathLst>
          </a:custGeom>
          <a:gradFill>
            <a:gsLst>
              <a:gs pos="0">
                <a:schemeClr val="accent3">
                  <a:lumMod val="80000"/>
                </a:schemeClr>
              </a:gs>
              <a:gs pos="100000">
                <a:schemeClr val="accent3">
                  <a:lumMod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ea typeface="+mj-ea"/>
            </a:endParaRPr>
          </a:p>
        </p:txBody>
      </p:sp>
      <p:sp>
        <p:nvSpPr>
          <p:cNvPr id="9" name="Rectangle 8">
            <a:extLst>
              <a:ext uri="{FF2B5EF4-FFF2-40B4-BE49-F238E27FC236}">
                <a16:creationId xmlns:a16="http://schemas.microsoft.com/office/drawing/2014/main" id="{823C8A72-AD26-4886-AEDF-F3BDB09F5368}"/>
              </a:ext>
            </a:extLst>
          </p:cNvPr>
          <p:cNvSpPr/>
          <p:nvPr/>
        </p:nvSpPr>
        <p:spPr>
          <a:xfrm>
            <a:off x="6102677" y="5120401"/>
            <a:ext cx="5184000" cy="9417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ea typeface="+mj-ea"/>
            </a:endParaRPr>
          </a:p>
        </p:txBody>
      </p:sp>
      <p:sp>
        <p:nvSpPr>
          <p:cNvPr id="10" name="Isosceles Triangle 50">
            <a:extLst>
              <a:ext uri="{FF2B5EF4-FFF2-40B4-BE49-F238E27FC236}">
                <a16:creationId xmlns:a16="http://schemas.microsoft.com/office/drawing/2014/main" id="{C1F9B02F-FBFB-4D48-9109-F4921BF65E87}"/>
              </a:ext>
            </a:extLst>
          </p:cNvPr>
          <p:cNvSpPr/>
          <p:nvPr/>
        </p:nvSpPr>
        <p:spPr>
          <a:xfrm rot="16200000">
            <a:off x="4329752" y="4287388"/>
            <a:ext cx="2025426" cy="1524165"/>
          </a:xfrm>
          <a:custGeom>
            <a:avLst/>
            <a:gdLst>
              <a:gd name="connsiteX0" fmla="*/ 0 w 1008000"/>
              <a:gd name="connsiteY0" fmla="*/ 1096600 h 1096600"/>
              <a:gd name="connsiteX1" fmla="*/ 131856 w 1008000"/>
              <a:gd name="connsiteY1" fmla="*/ 0 h 1096600"/>
              <a:gd name="connsiteX2" fmla="*/ 1008000 w 1008000"/>
              <a:gd name="connsiteY2" fmla="*/ 1096600 h 1096600"/>
              <a:gd name="connsiteX3" fmla="*/ 0 w 1008000"/>
              <a:gd name="connsiteY3" fmla="*/ 1096600 h 1096600"/>
              <a:gd name="connsiteX0" fmla="*/ 0 w 2109512"/>
              <a:gd name="connsiteY0" fmla="*/ 1054069 h 1054069"/>
              <a:gd name="connsiteX1" fmla="*/ 2109512 w 2109512"/>
              <a:gd name="connsiteY1" fmla="*/ 0 h 1054069"/>
              <a:gd name="connsiteX2" fmla="*/ 1008000 w 2109512"/>
              <a:gd name="connsiteY2" fmla="*/ 1054069 h 1054069"/>
              <a:gd name="connsiteX3" fmla="*/ 0 w 2109512"/>
              <a:gd name="connsiteY3" fmla="*/ 1054069 h 1054069"/>
              <a:gd name="connsiteX0" fmla="*/ 0 w 2172255"/>
              <a:gd name="connsiteY0" fmla="*/ 1064989 h 1064989"/>
              <a:gd name="connsiteX1" fmla="*/ 2172255 w 2172255"/>
              <a:gd name="connsiteY1" fmla="*/ 0 h 1064989"/>
              <a:gd name="connsiteX2" fmla="*/ 1008000 w 2172255"/>
              <a:gd name="connsiteY2" fmla="*/ 1064989 h 1064989"/>
              <a:gd name="connsiteX3" fmla="*/ 0 w 2172255"/>
              <a:gd name="connsiteY3" fmla="*/ 1064989 h 1064989"/>
              <a:gd name="connsiteX0" fmla="*/ 0 w 2168072"/>
              <a:gd name="connsiteY0" fmla="*/ 1064989 h 1064989"/>
              <a:gd name="connsiteX1" fmla="*/ 2168072 w 2168072"/>
              <a:gd name="connsiteY1" fmla="*/ 0 h 1064989"/>
              <a:gd name="connsiteX2" fmla="*/ 1008000 w 2168072"/>
              <a:gd name="connsiteY2" fmla="*/ 1064989 h 1064989"/>
              <a:gd name="connsiteX3" fmla="*/ 0 w 2168072"/>
              <a:gd name="connsiteY3" fmla="*/ 1064989 h 1064989"/>
            </a:gdLst>
            <a:ahLst/>
            <a:cxnLst>
              <a:cxn ang="0">
                <a:pos x="connsiteX0" y="connsiteY0"/>
              </a:cxn>
              <a:cxn ang="0">
                <a:pos x="connsiteX1" y="connsiteY1"/>
              </a:cxn>
              <a:cxn ang="0">
                <a:pos x="connsiteX2" y="connsiteY2"/>
              </a:cxn>
              <a:cxn ang="0">
                <a:pos x="connsiteX3" y="connsiteY3"/>
              </a:cxn>
            </a:cxnLst>
            <a:rect l="l" t="t" r="r" b="b"/>
            <a:pathLst>
              <a:path w="2168072" h="1064989">
                <a:moveTo>
                  <a:pt x="0" y="1064989"/>
                </a:moveTo>
                <a:lnTo>
                  <a:pt x="2168072" y="0"/>
                </a:lnTo>
                <a:lnTo>
                  <a:pt x="1008000" y="1064989"/>
                </a:lnTo>
                <a:lnTo>
                  <a:pt x="0" y="1064989"/>
                </a:lnTo>
                <a:close/>
              </a:path>
            </a:pathLst>
          </a:custGeom>
          <a:gradFill>
            <a:gsLst>
              <a:gs pos="0">
                <a:schemeClr val="accent4">
                  <a:lumMod val="80000"/>
                </a:schemeClr>
              </a:gs>
              <a:gs pos="100000">
                <a:schemeClr val="accent4">
                  <a:lumMod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ea typeface="+mj-ea"/>
            </a:endParaRPr>
          </a:p>
        </p:txBody>
      </p:sp>
      <p:grpSp>
        <p:nvGrpSpPr>
          <p:cNvPr id="11" name="Group 10">
            <a:extLst>
              <a:ext uri="{FF2B5EF4-FFF2-40B4-BE49-F238E27FC236}">
                <a16:creationId xmlns:a16="http://schemas.microsoft.com/office/drawing/2014/main" id="{F7229BF3-30D0-4693-A479-3D4068CBC438}"/>
              </a:ext>
            </a:extLst>
          </p:cNvPr>
          <p:cNvGrpSpPr/>
          <p:nvPr/>
        </p:nvGrpSpPr>
        <p:grpSpPr>
          <a:xfrm>
            <a:off x="1057410" y="3116587"/>
            <a:ext cx="3483040" cy="3495618"/>
            <a:chOff x="1130676" y="2793247"/>
            <a:chExt cx="3431456" cy="3443848"/>
          </a:xfrm>
        </p:grpSpPr>
        <p:sp>
          <p:nvSpPr>
            <p:cNvPr id="12" name="Freeform 18">
              <a:extLst>
                <a:ext uri="{FF2B5EF4-FFF2-40B4-BE49-F238E27FC236}">
                  <a16:creationId xmlns:a16="http://schemas.microsoft.com/office/drawing/2014/main" id="{989041B3-606A-4930-8F62-32B05D9EBA2F}"/>
                </a:ext>
              </a:extLst>
            </p:cNvPr>
            <p:cNvSpPr>
              <a:spLocks/>
            </p:cNvSpPr>
            <p:nvPr/>
          </p:nvSpPr>
          <p:spPr bwMode="auto">
            <a:xfrm flipH="1">
              <a:off x="1259632" y="2793247"/>
              <a:ext cx="1656184" cy="1741475"/>
            </a:xfrm>
            <a:custGeom>
              <a:avLst/>
              <a:gdLst/>
              <a:ahLst/>
              <a:cxnLst/>
              <a:rect l="l" t="t" r="r" b="b"/>
              <a:pathLst>
                <a:path w="1656184" h="1741475">
                  <a:moveTo>
                    <a:pt x="853425" y="0"/>
                  </a:moveTo>
                  <a:lnTo>
                    <a:pt x="789249" y="5234"/>
                  </a:lnTo>
                  <a:lnTo>
                    <a:pt x="628247" y="41869"/>
                  </a:lnTo>
                  <a:lnTo>
                    <a:pt x="580396" y="59896"/>
                  </a:lnTo>
                  <a:lnTo>
                    <a:pt x="533110" y="80250"/>
                  </a:lnTo>
                  <a:lnTo>
                    <a:pt x="486948" y="104673"/>
                  </a:lnTo>
                  <a:lnTo>
                    <a:pt x="444164" y="132005"/>
                  </a:lnTo>
                  <a:lnTo>
                    <a:pt x="403069" y="162825"/>
                  </a:lnTo>
                  <a:lnTo>
                    <a:pt x="365352" y="196553"/>
                  </a:lnTo>
                  <a:lnTo>
                    <a:pt x="330449" y="233188"/>
                  </a:lnTo>
                  <a:lnTo>
                    <a:pt x="298924" y="273313"/>
                  </a:lnTo>
                  <a:lnTo>
                    <a:pt x="271340" y="315764"/>
                  </a:lnTo>
                  <a:lnTo>
                    <a:pt x="247696" y="361123"/>
                  </a:lnTo>
                  <a:lnTo>
                    <a:pt x="227993" y="409970"/>
                  </a:lnTo>
                  <a:lnTo>
                    <a:pt x="196468" y="544301"/>
                  </a:lnTo>
                  <a:lnTo>
                    <a:pt x="193653" y="576865"/>
                  </a:lnTo>
                  <a:cubicBezTo>
                    <a:pt x="193278" y="587139"/>
                    <a:pt x="192903" y="597412"/>
                    <a:pt x="192528" y="607686"/>
                  </a:cubicBezTo>
                  <a:cubicBezTo>
                    <a:pt x="192903" y="617184"/>
                    <a:pt x="193278" y="626682"/>
                    <a:pt x="193653" y="636180"/>
                  </a:cubicBezTo>
                  <a:cubicBezTo>
                    <a:pt x="193840" y="645678"/>
                    <a:pt x="194028" y="655177"/>
                    <a:pt x="194216" y="664674"/>
                  </a:cubicBezTo>
                  <a:lnTo>
                    <a:pt x="194216" y="691424"/>
                  </a:lnTo>
                  <a:lnTo>
                    <a:pt x="191402" y="716430"/>
                  </a:lnTo>
                  <a:lnTo>
                    <a:pt x="182958" y="742016"/>
                  </a:lnTo>
                  <a:lnTo>
                    <a:pt x="167758" y="772837"/>
                  </a:lnTo>
                  <a:lnTo>
                    <a:pt x="149181" y="801331"/>
                  </a:lnTo>
                  <a:lnTo>
                    <a:pt x="128915" y="826336"/>
                  </a:lnTo>
                  <a:lnTo>
                    <a:pt x="107523" y="851923"/>
                  </a:lnTo>
                  <a:lnTo>
                    <a:pt x="85005" y="875184"/>
                  </a:lnTo>
                  <a:lnTo>
                    <a:pt x="62487" y="898445"/>
                  </a:lnTo>
                  <a:lnTo>
                    <a:pt x="41095" y="924031"/>
                  </a:lnTo>
                  <a:lnTo>
                    <a:pt x="33777" y="931009"/>
                  </a:lnTo>
                  <a:lnTo>
                    <a:pt x="24769" y="939732"/>
                  </a:lnTo>
                  <a:lnTo>
                    <a:pt x="15200" y="950199"/>
                  </a:lnTo>
                  <a:lnTo>
                    <a:pt x="7319" y="960666"/>
                  </a:lnTo>
                  <a:lnTo>
                    <a:pt x="2252" y="973460"/>
                  </a:lnTo>
                  <a:lnTo>
                    <a:pt x="0" y="987416"/>
                  </a:lnTo>
                  <a:lnTo>
                    <a:pt x="2815" y="1001955"/>
                  </a:lnTo>
                  <a:lnTo>
                    <a:pt x="10133" y="1015911"/>
                  </a:lnTo>
                  <a:lnTo>
                    <a:pt x="22518" y="1027541"/>
                  </a:lnTo>
                  <a:lnTo>
                    <a:pt x="36592" y="1035682"/>
                  </a:lnTo>
                  <a:lnTo>
                    <a:pt x="54043" y="1043243"/>
                  </a:lnTo>
                  <a:lnTo>
                    <a:pt x="72621" y="1049639"/>
                  </a:lnTo>
                  <a:lnTo>
                    <a:pt x="91197" y="1056035"/>
                  </a:lnTo>
                  <a:lnTo>
                    <a:pt x="109212" y="1062432"/>
                  </a:lnTo>
                  <a:lnTo>
                    <a:pt x="126663" y="1069992"/>
                  </a:lnTo>
                  <a:lnTo>
                    <a:pt x="142425" y="1078133"/>
                  </a:lnTo>
                  <a:lnTo>
                    <a:pt x="153685" y="1088601"/>
                  </a:lnTo>
                  <a:lnTo>
                    <a:pt x="150306" y="1102557"/>
                  </a:lnTo>
                  <a:lnTo>
                    <a:pt x="144114" y="1115351"/>
                  </a:lnTo>
                  <a:lnTo>
                    <a:pt x="137921" y="1128725"/>
                  </a:lnTo>
                  <a:lnTo>
                    <a:pt x="131166" y="1141518"/>
                  </a:lnTo>
                  <a:lnTo>
                    <a:pt x="124974" y="1154312"/>
                  </a:lnTo>
                  <a:lnTo>
                    <a:pt x="120471" y="1167105"/>
                  </a:lnTo>
                  <a:lnTo>
                    <a:pt x="118781" y="1178735"/>
                  </a:lnTo>
                  <a:lnTo>
                    <a:pt x="119907" y="1191529"/>
                  </a:lnTo>
                  <a:lnTo>
                    <a:pt x="126100" y="1203159"/>
                  </a:lnTo>
                  <a:lnTo>
                    <a:pt x="137359" y="1214790"/>
                  </a:lnTo>
                  <a:lnTo>
                    <a:pt x="153685" y="1226420"/>
                  </a:lnTo>
                  <a:lnTo>
                    <a:pt x="150306" y="1235725"/>
                  </a:lnTo>
                  <a:lnTo>
                    <a:pt x="145240" y="1245029"/>
                  </a:lnTo>
                  <a:lnTo>
                    <a:pt x="141300" y="1256077"/>
                  </a:lnTo>
                  <a:lnTo>
                    <a:pt x="140174" y="1267708"/>
                  </a:lnTo>
                  <a:lnTo>
                    <a:pt x="142425" y="1279339"/>
                  </a:lnTo>
                  <a:lnTo>
                    <a:pt x="148618" y="1289806"/>
                  </a:lnTo>
                  <a:lnTo>
                    <a:pt x="156499" y="1297947"/>
                  </a:lnTo>
                  <a:lnTo>
                    <a:pt x="166632" y="1305506"/>
                  </a:lnTo>
                  <a:lnTo>
                    <a:pt x="176765" y="1310740"/>
                  </a:lnTo>
                  <a:lnTo>
                    <a:pt x="186335" y="1317137"/>
                  </a:lnTo>
                  <a:lnTo>
                    <a:pt x="195343" y="1325860"/>
                  </a:lnTo>
                  <a:lnTo>
                    <a:pt x="200408" y="1335164"/>
                  </a:lnTo>
                  <a:lnTo>
                    <a:pt x="205475" y="1352028"/>
                  </a:lnTo>
                  <a:lnTo>
                    <a:pt x="205475" y="1371218"/>
                  </a:lnTo>
                  <a:lnTo>
                    <a:pt x="203787" y="1389245"/>
                  </a:lnTo>
                  <a:lnTo>
                    <a:pt x="199283" y="1407854"/>
                  </a:lnTo>
                  <a:lnTo>
                    <a:pt x="195343" y="1425881"/>
                  </a:lnTo>
                  <a:lnTo>
                    <a:pt x="192528" y="1442163"/>
                  </a:lnTo>
                  <a:lnTo>
                    <a:pt x="190276" y="1465424"/>
                  </a:lnTo>
                  <a:lnTo>
                    <a:pt x="192528" y="1486358"/>
                  </a:lnTo>
                  <a:lnTo>
                    <a:pt x="198719" y="1505548"/>
                  </a:lnTo>
                  <a:lnTo>
                    <a:pt x="206601" y="1522413"/>
                  </a:lnTo>
                  <a:lnTo>
                    <a:pt x="217860" y="1535787"/>
                  </a:lnTo>
                  <a:lnTo>
                    <a:pt x="232497" y="1548581"/>
                  </a:lnTo>
                  <a:lnTo>
                    <a:pt x="246570" y="1559048"/>
                  </a:lnTo>
                  <a:lnTo>
                    <a:pt x="262896" y="1567771"/>
                  </a:lnTo>
                  <a:lnTo>
                    <a:pt x="279221" y="1575331"/>
                  </a:lnTo>
                  <a:lnTo>
                    <a:pt x="295546" y="1579401"/>
                  </a:lnTo>
                  <a:lnTo>
                    <a:pt x="325383" y="1584635"/>
                  </a:lnTo>
                  <a:lnTo>
                    <a:pt x="356908" y="1586961"/>
                  </a:lnTo>
                  <a:lnTo>
                    <a:pt x="390121" y="1585798"/>
                  </a:lnTo>
                  <a:lnTo>
                    <a:pt x="422772" y="1582309"/>
                  </a:lnTo>
                  <a:lnTo>
                    <a:pt x="455423" y="1578238"/>
                  </a:lnTo>
                  <a:lnTo>
                    <a:pt x="486385" y="1571841"/>
                  </a:lnTo>
                  <a:lnTo>
                    <a:pt x="513969" y="1564281"/>
                  </a:lnTo>
                  <a:lnTo>
                    <a:pt x="529900" y="1558923"/>
                  </a:lnTo>
                  <a:lnTo>
                    <a:pt x="609866" y="1741475"/>
                  </a:lnTo>
                  <a:lnTo>
                    <a:pt x="699234" y="1702328"/>
                  </a:lnTo>
                  <a:lnTo>
                    <a:pt x="697686" y="1708838"/>
                  </a:lnTo>
                  <a:lnTo>
                    <a:pt x="1413007" y="1487444"/>
                  </a:lnTo>
                  <a:lnTo>
                    <a:pt x="1412429" y="1485195"/>
                  </a:lnTo>
                  <a:lnTo>
                    <a:pt x="1405111" y="1455538"/>
                  </a:lnTo>
                  <a:lnTo>
                    <a:pt x="1398918" y="1425881"/>
                  </a:lnTo>
                  <a:lnTo>
                    <a:pt x="1394978" y="1398549"/>
                  </a:lnTo>
                  <a:lnTo>
                    <a:pt x="1392163" y="1372381"/>
                  </a:lnTo>
                  <a:lnTo>
                    <a:pt x="1391037" y="1350865"/>
                  </a:lnTo>
                  <a:lnTo>
                    <a:pt x="1392163" y="1332837"/>
                  </a:lnTo>
                  <a:lnTo>
                    <a:pt x="1401171" y="1295039"/>
                  </a:lnTo>
                  <a:lnTo>
                    <a:pt x="1412429" y="1260148"/>
                  </a:lnTo>
                  <a:lnTo>
                    <a:pt x="1426503" y="1227001"/>
                  </a:lnTo>
                  <a:lnTo>
                    <a:pt x="1443954" y="1197926"/>
                  </a:lnTo>
                  <a:lnTo>
                    <a:pt x="1469849" y="1161872"/>
                  </a:lnTo>
                  <a:lnTo>
                    <a:pt x="1496308" y="1125818"/>
                  </a:lnTo>
                  <a:lnTo>
                    <a:pt x="1522767" y="1090926"/>
                  </a:lnTo>
                  <a:lnTo>
                    <a:pt x="1549788" y="1053710"/>
                  </a:lnTo>
                  <a:lnTo>
                    <a:pt x="1573995" y="1015911"/>
                  </a:lnTo>
                  <a:lnTo>
                    <a:pt x="1597637" y="976949"/>
                  </a:lnTo>
                  <a:lnTo>
                    <a:pt x="1617341" y="934499"/>
                  </a:lnTo>
                  <a:lnTo>
                    <a:pt x="1633666" y="889140"/>
                  </a:lnTo>
                  <a:lnTo>
                    <a:pt x="1646051" y="836222"/>
                  </a:lnTo>
                  <a:lnTo>
                    <a:pt x="1652807" y="782141"/>
                  </a:lnTo>
                  <a:lnTo>
                    <a:pt x="1656184" y="726897"/>
                  </a:lnTo>
                  <a:cubicBezTo>
                    <a:pt x="1655809" y="708289"/>
                    <a:pt x="1655434" y="689680"/>
                    <a:pt x="1655059" y="671072"/>
                  </a:cubicBezTo>
                  <a:lnTo>
                    <a:pt x="1651118" y="616409"/>
                  </a:lnTo>
                  <a:lnTo>
                    <a:pt x="1642674" y="563490"/>
                  </a:lnTo>
                  <a:lnTo>
                    <a:pt x="1631415" y="511736"/>
                  </a:lnTo>
                  <a:lnTo>
                    <a:pt x="1617341" y="464051"/>
                  </a:lnTo>
                  <a:lnTo>
                    <a:pt x="1601579" y="420438"/>
                  </a:lnTo>
                  <a:lnTo>
                    <a:pt x="1583565" y="381475"/>
                  </a:lnTo>
                  <a:lnTo>
                    <a:pt x="1556543" y="334954"/>
                  </a:lnTo>
                  <a:lnTo>
                    <a:pt x="1527270" y="290759"/>
                  </a:lnTo>
                  <a:lnTo>
                    <a:pt x="1494056" y="249471"/>
                  </a:lnTo>
                  <a:lnTo>
                    <a:pt x="1458590" y="209928"/>
                  </a:lnTo>
                  <a:lnTo>
                    <a:pt x="1419747" y="174455"/>
                  </a:lnTo>
                  <a:lnTo>
                    <a:pt x="1376400" y="141309"/>
                  </a:lnTo>
                  <a:lnTo>
                    <a:pt x="1331365" y="111652"/>
                  </a:lnTo>
                  <a:lnTo>
                    <a:pt x="1283515" y="85483"/>
                  </a:lnTo>
                  <a:lnTo>
                    <a:pt x="1231161" y="63386"/>
                  </a:lnTo>
                  <a:lnTo>
                    <a:pt x="1177119" y="43033"/>
                  </a:lnTo>
                  <a:lnTo>
                    <a:pt x="1118572" y="27332"/>
                  </a:lnTo>
                  <a:lnTo>
                    <a:pt x="1057210" y="14538"/>
                  </a:lnTo>
                  <a:lnTo>
                    <a:pt x="993036" y="5815"/>
                  </a:lnTo>
                  <a:lnTo>
                    <a:pt x="925482" y="582"/>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ko-KR" altLang="en-US" sz="2701"/>
            </a:p>
          </p:txBody>
        </p:sp>
        <p:sp>
          <p:nvSpPr>
            <p:cNvPr id="13" name="Rounded Rectangle 18">
              <a:extLst>
                <a:ext uri="{FF2B5EF4-FFF2-40B4-BE49-F238E27FC236}">
                  <a16:creationId xmlns:a16="http://schemas.microsoft.com/office/drawing/2014/main" id="{6FB7AAB2-0CA4-42B9-8596-6E1D45919287}"/>
                </a:ext>
              </a:extLst>
            </p:cNvPr>
            <p:cNvSpPr/>
            <p:nvPr/>
          </p:nvSpPr>
          <p:spPr>
            <a:xfrm>
              <a:off x="2733332" y="3284983"/>
              <a:ext cx="1828800" cy="648072"/>
            </a:xfrm>
            <a:custGeom>
              <a:avLst/>
              <a:gdLst/>
              <a:ahLst/>
              <a:cxnLst/>
              <a:rect l="l" t="t" r="r" b="b"/>
              <a:pathLst>
                <a:path w="1828800" h="648072">
                  <a:moveTo>
                    <a:pt x="1605221" y="0"/>
                  </a:moveTo>
                  <a:lnTo>
                    <a:pt x="1764347" y="0"/>
                  </a:lnTo>
                  <a:cubicBezTo>
                    <a:pt x="1799943" y="0"/>
                    <a:pt x="1828800" y="28857"/>
                    <a:pt x="1828800" y="64453"/>
                  </a:cubicBezTo>
                  <a:lnTo>
                    <a:pt x="1828800" y="583619"/>
                  </a:lnTo>
                  <a:cubicBezTo>
                    <a:pt x="1828800" y="619215"/>
                    <a:pt x="1799943" y="648072"/>
                    <a:pt x="1764347" y="648072"/>
                  </a:cubicBezTo>
                  <a:lnTo>
                    <a:pt x="1605221" y="648072"/>
                  </a:lnTo>
                  <a:cubicBezTo>
                    <a:pt x="1569625" y="648072"/>
                    <a:pt x="1540768" y="619215"/>
                    <a:pt x="1540768" y="583619"/>
                  </a:cubicBezTo>
                  <a:lnTo>
                    <a:pt x="1540768" y="581685"/>
                  </a:lnTo>
                  <a:lnTo>
                    <a:pt x="250059" y="581685"/>
                  </a:lnTo>
                  <a:cubicBezTo>
                    <a:pt x="224426" y="581685"/>
                    <a:pt x="203646" y="560905"/>
                    <a:pt x="203646" y="535272"/>
                  </a:cubicBezTo>
                  <a:lnTo>
                    <a:pt x="203646" y="466247"/>
                  </a:lnTo>
                  <a:cubicBezTo>
                    <a:pt x="203230" y="466497"/>
                    <a:pt x="202808" y="466502"/>
                    <a:pt x="202384" y="466502"/>
                  </a:cubicBezTo>
                  <a:lnTo>
                    <a:pt x="49692" y="466502"/>
                  </a:lnTo>
                  <a:cubicBezTo>
                    <a:pt x="22248" y="466502"/>
                    <a:pt x="0" y="444254"/>
                    <a:pt x="0" y="416810"/>
                  </a:cubicBezTo>
                  <a:lnTo>
                    <a:pt x="0" y="193708"/>
                  </a:lnTo>
                  <a:cubicBezTo>
                    <a:pt x="0" y="166264"/>
                    <a:pt x="22248" y="144016"/>
                    <a:pt x="49692" y="144016"/>
                  </a:cubicBezTo>
                  <a:lnTo>
                    <a:pt x="202384" y="144016"/>
                  </a:lnTo>
                  <a:lnTo>
                    <a:pt x="203646" y="144271"/>
                  </a:lnTo>
                  <a:lnTo>
                    <a:pt x="203646" y="112801"/>
                  </a:lnTo>
                  <a:cubicBezTo>
                    <a:pt x="203646" y="87168"/>
                    <a:pt x="224426" y="66388"/>
                    <a:pt x="250059" y="66388"/>
                  </a:cubicBezTo>
                  <a:lnTo>
                    <a:pt x="1540768" y="66388"/>
                  </a:lnTo>
                  <a:lnTo>
                    <a:pt x="1540768" y="64453"/>
                  </a:lnTo>
                  <a:cubicBezTo>
                    <a:pt x="1540768" y="28857"/>
                    <a:pt x="1569625" y="0"/>
                    <a:pt x="160522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4" name="Freeform 10">
              <a:extLst>
                <a:ext uri="{FF2B5EF4-FFF2-40B4-BE49-F238E27FC236}">
                  <a16:creationId xmlns:a16="http://schemas.microsoft.com/office/drawing/2014/main" id="{997422E7-4B74-4361-853F-43FA7321FB15}"/>
                </a:ext>
              </a:extLst>
            </p:cNvPr>
            <p:cNvSpPr/>
            <p:nvPr/>
          </p:nvSpPr>
          <p:spPr>
            <a:xfrm>
              <a:off x="1130676" y="4159425"/>
              <a:ext cx="2759432" cy="2077670"/>
            </a:xfrm>
            <a:custGeom>
              <a:avLst/>
              <a:gdLst>
                <a:gd name="connsiteX0" fmla="*/ 19050 w 2628900"/>
                <a:gd name="connsiteY0" fmla="*/ 95250 h 2085975"/>
                <a:gd name="connsiteX1" fmla="*/ 0 w 2628900"/>
                <a:gd name="connsiteY1" fmla="*/ 2085975 h 2085975"/>
                <a:gd name="connsiteX2" fmla="*/ 1685925 w 2628900"/>
                <a:gd name="connsiteY2" fmla="*/ 2085975 h 2085975"/>
                <a:gd name="connsiteX3" fmla="*/ 1704975 w 2628900"/>
                <a:gd name="connsiteY3" fmla="*/ 1581150 h 2085975"/>
                <a:gd name="connsiteX4" fmla="*/ 2628900 w 2628900"/>
                <a:gd name="connsiteY4" fmla="*/ 47625 h 2085975"/>
                <a:gd name="connsiteX5" fmla="*/ 1914525 w 2628900"/>
                <a:gd name="connsiteY5" fmla="*/ 0 h 2085975"/>
                <a:gd name="connsiteX6" fmla="*/ 1914525 w 2628900"/>
                <a:gd name="connsiteY6" fmla="*/ 762000 h 2085975"/>
                <a:gd name="connsiteX7" fmla="*/ 1133475 w 2628900"/>
                <a:gd name="connsiteY7" fmla="*/ 533400 h 2085975"/>
                <a:gd name="connsiteX8" fmla="*/ 19050 w 2628900"/>
                <a:gd name="connsiteY8" fmla="*/ 95250 h 2085975"/>
                <a:gd name="connsiteX0" fmla="*/ 95250 w 2628900"/>
                <a:gd name="connsiteY0" fmla="*/ 66675 h 2085975"/>
                <a:gd name="connsiteX1" fmla="*/ 0 w 2628900"/>
                <a:gd name="connsiteY1" fmla="*/ 2085975 h 2085975"/>
                <a:gd name="connsiteX2" fmla="*/ 1685925 w 2628900"/>
                <a:gd name="connsiteY2" fmla="*/ 2085975 h 2085975"/>
                <a:gd name="connsiteX3" fmla="*/ 1704975 w 2628900"/>
                <a:gd name="connsiteY3" fmla="*/ 1581150 h 2085975"/>
                <a:gd name="connsiteX4" fmla="*/ 2628900 w 2628900"/>
                <a:gd name="connsiteY4" fmla="*/ 47625 h 2085975"/>
                <a:gd name="connsiteX5" fmla="*/ 1914525 w 2628900"/>
                <a:gd name="connsiteY5" fmla="*/ 0 h 2085975"/>
                <a:gd name="connsiteX6" fmla="*/ 1914525 w 2628900"/>
                <a:gd name="connsiteY6" fmla="*/ 762000 h 2085975"/>
                <a:gd name="connsiteX7" fmla="*/ 1133475 w 2628900"/>
                <a:gd name="connsiteY7" fmla="*/ 533400 h 2085975"/>
                <a:gd name="connsiteX8" fmla="*/ 95250 w 2628900"/>
                <a:gd name="connsiteY8" fmla="*/ 66675 h 2085975"/>
                <a:gd name="connsiteX0" fmla="*/ 232470 w 2766120"/>
                <a:gd name="connsiteY0" fmla="*/ 66675 h 2085975"/>
                <a:gd name="connsiteX1" fmla="*/ 137220 w 2766120"/>
                <a:gd name="connsiteY1" fmla="*/ 2085975 h 2085975"/>
                <a:gd name="connsiteX2" fmla="*/ 1823145 w 2766120"/>
                <a:gd name="connsiteY2" fmla="*/ 2085975 h 2085975"/>
                <a:gd name="connsiteX3" fmla="*/ 1842195 w 2766120"/>
                <a:gd name="connsiteY3" fmla="*/ 1581150 h 2085975"/>
                <a:gd name="connsiteX4" fmla="*/ 2766120 w 2766120"/>
                <a:gd name="connsiteY4" fmla="*/ 47625 h 2085975"/>
                <a:gd name="connsiteX5" fmla="*/ 2051745 w 2766120"/>
                <a:gd name="connsiteY5" fmla="*/ 0 h 2085975"/>
                <a:gd name="connsiteX6" fmla="*/ 2051745 w 2766120"/>
                <a:gd name="connsiteY6" fmla="*/ 762000 h 2085975"/>
                <a:gd name="connsiteX7" fmla="*/ 1270695 w 2766120"/>
                <a:gd name="connsiteY7" fmla="*/ 533400 h 2085975"/>
                <a:gd name="connsiteX8" fmla="*/ 232470 w 2766120"/>
                <a:gd name="connsiteY8" fmla="*/ 66675 h 2085975"/>
                <a:gd name="connsiteX0" fmla="*/ 232470 w 2766120"/>
                <a:gd name="connsiteY0" fmla="*/ 66675 h 2085975"/>
                <a:gd name="connsiteX1" fmla="*/ 137220 w 2766120"/>
                <a:gd name="connsiteY1" fmla="*/ 2085975 h 2085975"/>
                <a:gd name="connsiteX2" fmla="*/ 1823145 w 2766120"/>
                <a:gd name="connsiteY2" fmla="*/ 2085975 h 2085975"/>
                <a:gd name="connsiteX3" fmla="*/ 1842195 w 2766120"/>
                <a:gd name="connsiteY3" fmla="*/ 1581150 h 2085975"/>
                <a:gd name="connsiteX4" fmla="*/ 2766120 w 2766120"/>
                <a:gd name="connsiteY4" fmla="*/ 47625 h 2085975"/>
                <a:gd name="connsiteX5" fmla="*/ 2051745 w 2766120"/>
                <a:gd name="connsiteY5" fmla="*/ 0 h 2085975"/>
                <a:gd name="connsiteX6" fmla="*/ 2051745 w 2766120"/>
                <a:gd name="connsiteY6" fmla="*/ 762000 h 2085975"/>
                <a:gd name="connsiteX7" fmla="*/ 1270695 w 2766120"/>
                <a:gd name="connsiteY7" fmla="*/ 533400 h 2085975"/>
                <a:gd name="connsiteX8" fmla="*/ 232470 w 2766120"/>
                <a:gd name="connsiteY8" fmla="*/ 66675 h 2085975"/>
                <a:gd name="connsiteX0" fmla="*/ 232470 w 2766120"/>
                <a:gd name="connsiteY0" fmla="*/ 66675 h 2085975"/>
                <a:gd name="connsiteX1" fmla="*/ 137220 w 2766120"/>
                <a:gd name="connsiteY1" fmla="*/ 2085975 h 2085975"/>
                <a:gd name="connsiteX2" fmla="*/ 1823145 w 2766120"/>
                <a:gd name="connsiteY2" fmla="*/ 2085975 h 2085975"/>
                <a:gd name="connsiteX3" fmla="*/ 1842195 w 2766120"/>
                <a:gd name="connsiteY3" fmla="*/ 1581150 h 2085975"/>
                <a:gd name="connsiteX4" fmla="*/ 2766120 w 2766120"/>
                <a:gd name="connsiteY4" fmla="*/ 47625 h 2085975"/>
                <a:gd name="connsiteX5" fmla="*/ 2051745 w 2766120"/>
                <a:gd name="connsiteY5" fmla="*/ 0 h 2085975"/>
                <a:gd name="connsiteX6" fmla="*/ 2051745 w 2766120"/>
                <a:gd name="connsiteY6" fmla="*/ 762000 h 2085975"/>
                <a:gd name="connsiteX7" fmla="*/ 1270695 w 2766120"/>
                <a:gd name="connsiteY7" fmla="*/ 533400 h 2085975"/>
                <a:gd name="connsiteX8" fmla="*/ 232470 w 2766120"/>
                <a:gd name="connsiteY8" fmla="*/ 66675 h 2085975"/>
                <a:gd name="connsiteX0" fmla="*/ 232470 w 2766120"/>
                <a:gd name="connsiteY0" fmla="*/ 66675 h 2085975"/>
                <a:gd name="connsiteX1" fmla="*/ 137220 w 2766120"/>
                <a:gd name="connsiteY1" fmla="*/ 2085975 h 2085975"/>
                <a:gd name="connsiteX2" fmla="*/ 1823145 w 2766120"/>
                <a:gd name="connsiteY2" fmla="*/ 2085975 h 2085975"/>
                <a:gd name="connsiteX3" fmla="*/ 1842195 w 2766120"/>
                <a:gd name="connsiteY3" fmla="*/ 1581150 h 2085975"/>
                <a:gd name="connsiteX4" fmla="*/ 2766120 w 2766120"/>
                <a:gd name="connsiteY4" fmla="*/ 47625 h 2085975"/>
                <a:gd name="connsiteX5" fmla="*/ 2051745 w 2766120"/>
                <a:gd name="connsiteY5" fmla="*/ 0 h 2085975"/>
                <a:gd name="connsiteX6" fmla="*/ 2051745 w 2766120"/>
                <a:gd name="connsiteY6" fmla="*/ 762000 h 2085975"/>
                <a:gd name="connsiteX7" fmla="*/ 1270695 w 2766120"/>
                <a:gd name="connsiteY7" fmla="*/ 533400 h 2085975"/>
                <a:gd name="connsiteX8" fmla="*/ 232470 w 2766120"/>
                <a:gd name="connsiteY8" fmla="*/ 66675 h 2085975"/>
                <a:gd name="connsiteX0" fmla="*/ 232470 w 2766120"/>
                <a:gd name="connsiteY0" fmla="*/ 114300 h 2133600"/>
                <a:gd name="connsiteX1" fmla="*/ 137220 w 2766120"/>
                <a:gd name="connsiteY1" fmla="*/ 2133600 h 2133600"/>
                <a:gd name="connsiteX2" fmla="*/ 1823145 w 2766120"/>
                <a:gd name="connsiteY2" fmla="*/ 2133600 h 2133600"/>
                <a:gd name="connsiteX3" fmla="*/ 1842195 w 2766120"/>
                <a:gd name="connsiteY3" fmla="*/ 1628775 h 2133600"/>
                <a:gd name="connsiteX4" fmla="*/ 2766120 w 2766120"/>
                <a:gd name="connsiteY4" fmla="*/ 95250 h 2133600"/>
                <a:gd name="connsiteX5" fmla="*/ 1908870 w 2766120"/>
                <a:gd name="connsiteY5" fmla="*/ 0 h 2133600"/>
                <a:gd name="connsiteX6" fmla="*/ 2051745 w 2766120"/>
                <a:gd name="connsiteY6" fmla="*/ 809625 h 2133600"/>
                <a:gd name="connsiteX7" fmla="*/ 1270695 w 2766120"/>
                <a:gd name="connsiteY7" fmla="*/ 581025 h 2133600"/>
                <a:gd name="connsiteX8" fmla="*/ 232470 w 2766120"/>
                <a:gd name="connsiteY8" fmla="*/ 114300 h 2133600"/>
                <a:gd name="connsiteX0" fmla="*/ 232470 w 2766120"/>
                <a:gd name="connsiteY0" fmla="*/ 151521 h 2170821"/>
                <a:gd name="connsiteX1" fmla="*/ 137220 w 2766120"/>
                <a:gd name="connsiteY1" fmla="*/ 2170821 h 2170821"/>
                <a:gd name="connsiteX2" fmla="*/ 1823145 w 2766120"/>
                <a:gd name="connsiteY2" fmla="*/ 2170821 h 2170821"/>
                <a:gd name="connsiteX3" fmla="*/ 1842195 w 2766120"/>
                <a:gd name="connsiteY3" fmla="*/ 1665996 h 2170821"/>
                <a:gd name="connsiteX4" fmla="*/ 2766120 w 2766120"/>
                <a:gd name="connsiteY4" fmla="*/ 132471 h 2170821"/>
                <a:gd name="connsiteX5" fmla="*/ 1908870 w 2766120"/>
                <a:gd name="connsiteY5" fmla="*/ 37221 h 2170821"/>
                <a:gd name="connsiteX6" fmla="*/ 1937445 w 2766120"/>
                <a:gd name="connsiteY6" fmla="*/ 808746 h 2170821"/>
                <a:gd name="connsiteX7" fmla="*/ 1270695 w 2766120"/>
                <a:gd name="connsiteY7" fmla="*/ 618246 h 2170821"/>
                <a:gd name="connsiteX8" fmla="*/ 232470 w 2766120"/>
                <a:gd name="connsiteY8" fmla="*/ 151521 h 2170821"/>
                <a:gd name="connsiteX0" fmla="*/ 232470 w 2766120"/>
                <a:gd name="connsiteY0" fmla="*/ 176078 h 2195378"/>
                <a:gd name="connsiteX1" fmla="*/ 137220 w 2766120"/>
                <a:gd name="connsiteY1" fmla="*/ 2195378 h 2195378"/>
                <a:gd name="connsiteX2" fmla="*/ 1823145 w 2766120"/>
                <a:gd name="connsiteY2" fmla="*/ 2195378 h 2195378"/>
                <a:gd name="connsiteX3" fmla="*/ 1842195 w 2766120"/>
                <a:gd name="connsiteY3" fmla="*/ 1690553 h 2195378"/>
                <a:gd name="connsiteX4" fmla="*/ 2766120 w 2766120"/>
                <a:gd name="connsiteY4" fmla="*/ 157028 h 2195378"/>
                <a:gd name="connsiteX5" fmla="*/ 1908870 w 2766120"/>
                <a:gd name="connsiteY5" fmla="*/ 61778 h 2195378"/>
                <a:gd name="connsiteX6" fmla="*/ 1937445 w 2766120"/>
                <a:gd name="connsiteY6" fmla="*/ 833303 h 2195378"/>
                <a:gd name="connsiteX7" fmla="*/ 1270695 w 2766120"/>
                <a:gd name="connsiteY7" fmla="*/ 642803 h 2195378"/>
                <a:gd name="connsiteX8" fmla="*/ 232470 w 2766120"/>
                <a:gd name="connsiteY8" fmla="*/ 176078 h 2195378"/>
                <a:gd name="connsiteX0" fmla="*/ 232470 w 2661345"/>
                <a:gd name="connsiteY0" fmla="*/ 155790 h 2175090"/>
                <a:gd name="connsiteX1" fmla="*/ 137220 w 2661345"/>
                <a:gd name="connsiteY1" fmla="*/ 2175090 h 2175090"/>
                <a:gd name="connsiteX2" fmla="*/ 1823145 w 2661345"/>
                <a:gd name="connsiteY2" fmla="*/ 2175090 h 2175090"/>
                <a:gd name="connsiteX3" fmla="*/ 1842195 w 2661345"/>
                <a:gd name="connsiteY3" fmla="*/ 1670265 h 2175090"/>
                <a:gd name="connsiteX4" fmla="*/ 2661345 w 2661345"/>
                <a:gd name="connsiteY4" fmla="*/ 117690 h 2175090"/>
                <a:gd name="connsiteX5" fmla="*/ 1908870 w 2661345"/>
                <a:gd name="connsiteY5" fmla="*/ 41490 h 2175090"/>
                <a:gd name="connsiteX6" fmla="*/ 1937445 w 2661345"/>
                <a:gd name="connsiteY6" fmla="*/ 813015 h 2175090"/>
                <a:gd name="connsiteX7" fmla="*/ 1270695 w 2661345"/>
                <a:gd name="connsiteY7" fmla="*/ 622515 h 2175090"/>
                <a:gd name="connsiteX8" fmla="*/ 232470 w 2661345"/>
                <a:gd name="connsiteY8" fmla="*/ 155790 h 2175090"/>
                <a:gd name="connsiteX0" fmla="*/ 232470 w 2709520"/>
                <a:gd name="connsiteY0" fmla="*/ 155790 h 2175090"/>
                <a:gd name="connsiteX1" fmla="*/ 137220 w 2709520"/>
                <a:gd name="connsiteY1" fmla="*/ 2175090 h 2175090"/>
                <a:gd name="connsiteX2" fmla="*/ 1823145 w 2709520"/>
                <a:gd name="connsiteY2" fmla="*/ 2175090 h 2175090"/>
                <a:gd name="connsiteX3" fmla="*/ 1842195 w 2709520"/>
                <a:gd name="connsiteY3" fmla="*/ 1670265 h 2175090"/>
                <a:gd name="connsiteX4" fmla="*/ 2661345 w 2709520"/>
                <a:gd name="connsiteY4" fmla="*/ 117690 h 2175090"/>
                <a:gd name="connsiteX5" fmla="*/ 1908870 w 2709520"/>
                <a:gd name="connsiteY5" fmla="*/ 41490 h 2175090"/>
                <a:gd name="connsiteX6" fmla="*/ 1937445 w 2709520"/>
                <a:gd name="connsiteY6" fmla="*/ 813015 h 2175090"/>
                <a:gd name="connsiteX7" fmla="*/ 1270695 w 2709520"/>
                <a:gd name="connsiteY7" fmla="*/ 622515 h 2175090"/>
                <a:gd name="connsiteX8" fmla="*/ 232470 w 2709520"/>
                <a:gd name="connsiteY8" fmla="*/ 155790 h 2175090"/>
                <a:gd name="connsiteX0" fmla="*/ 232470 w 2725405"/>
                <a:gd name="connsiteY0" fmla="*/ 155790 h 2175090"/>
                <a:gd name="connsiteX1" fmla="*/ 137220 w 2725405"/>
                <a:gd name="connsiteY1" fmla="*/ 2175090 h 2175090"/>
                <a:gd name="connsiteX2" fmla="*/ 1823145 w 2725405"/>
                <a:gd name="connsiteY2" fmla="*/ 2175090 h 2175090"/>
                <a:gd name="connsiteX3" fmla="*/ 1842195 w 2725405"/>
                <a:gd name="connsiteY3" fmla="*/ 1670265 h 2175090"/>
                <a:gd name="connsiteX4" fmla="*/ 2661345 w 2725405"/>
                <a:gd name="connsiteY4" fmla="*/ 117690 h 2175090"/>
                <a:gd name="connsiteX5" fmla="*/ 1908870 w 2725405"/>
                <a:gd name="connsiteY5" fmla="*/ 41490 h 2175090"/>
                <a:gd name="connsiteX6" fmla="*/ 1937445 w 2725405"/>
                <a:gd name="connsiteY6" fmla="*/ 813015 h 2175090"/>
                <a:gd name="connsiteX7" fmla="*/ 1270695 w 2725405"/>
                <a:gd name="connsiteY7" fmla="*/ 622515 h 2175090"/>
                <a:gd name="connsiteX8" fmla="*/ 232470 w 2725405"/>
                <a:gd name="connsiteY8" fmla="*/ 155790 h 2175090"/>
                <a:gd name="connsiteX0" fmla="*/ 232470 w 2760521"/>
                <a:gd name="connsiteY0" fmla="*/ 155790 h 2175090"/>
                <a:gd name="connsiteX1" fmla="*/ 137220 w 2760521"/>
                <a:gd name="connsiteY1" fmla="*/ 2175090 h 2175090"/>
                <a:gd name="connsiteX2" fmla="*/ 1823145 w 2760521"/>
                <a:gd name="connsiteY2" fmla="*/ 2175090 h 2175090"/>
                <a:gd name="connsiteX3" fmla="*/ 1842195 w 2760521"/>
                <a:gd name="connsiteY3" fmla="*/ 1670265 h 2175090"/>
                <a:gd name="connsiteX4" fmla="*/ 2699445 w 2760521"/>
                <a:gd name="connsiteY4" fmla="*/ 117690 h 2175090"/>
                <a:gd name="connsiteX5" fmla="*/ 1908870 w 2760521"/>
                <a:gd name="connsiteY5" fmla="*/ 41490 h 2175090"/>
                <a:gd name="connsiteX6" fmla="*/ 1937445 w 2760521"/>
                <a:gd name="connsiteY6" fmla="*/ 813015 h 2175090"/>
                <a:gd name="connsiteX7" fmla="*/ 1270695 w 2760521"/>
                <a:gd name="connsiteY7" fmla="*/ 622515 h 2175090"/>
                <a:gd name="connsiteX8" fmla="*/ 232470 w 2760521"/>
                <a:gd name="connsiteY8" fmla="*/ 155790 h 2175090"/>
                <a:gd name="connsiteX0" fmla="*/ 232470 w 2757220"/>
                <a:gd name="connsiteY0" fmla="*/ 155790 h 2175090"/>
                <a:gd name="connsiteX1" fmla="*/ 137220 w 2757220"/>
                <a:gd name="connsiteY1" fmla="*/ 2175090 h 2175090"/>
                <a:gd name="connsiteX2" fmla="*/ 1823145 w 2757220"/>
                <a:gd name="connsiteY2" fmla="*/ 2175090 h 2175090"/>
                <a:gd name="connsiteX3" fmla="*/ 1842195 w 2757220"/>
                <a:gd name="connsiteY3" fmla="*/ 1670265 h 2175090"/>
                <a:gd name="connsiteX4" fmla="*/ 2699445 w 2757220"/>
                <a:gd name="connsiteY4" fmla="*/ 117690 h 2175090"/>
                <a:gd name="connsiteX5" fmla="*/ 1908870 w 2757220"/>
                <a:gd name="connsiteY5" fmla="*/ 41490 h 2175090"/>
                <a:gd name="connsiteX6" fmla="*/ 1937445 w 2757220"/>
                <a:gd name="connsiteY6" fmla="*/ 813015 h 2175090"/>
                <a:gd name="connsiteX7" fmla="*/ 1270695 w 2757220"/>
                <a:gd name="connsiteY7" fmla="*/ 622515 h 2175090"/>
                <a:gd name="connsiteX8" fmla="*/ 232470 w 2757220"/>
                <a:gd name="connsiteY8" fmla="*/ 155790 h 2175090"/>
                <a:gd name="connsiteX0" fmla="*/ 232470 w 2741311"/>
                <a:gd name="connsiteY0" fmla="*/ 155790 h 2175090"/>
                <a:gd name="connsiteX1" fmla="*/ 137220 w 2741311"/>
                <a:gd name="connsiteY1" fmla="*/ 2175090 h 2175090"/>
                <a:gd name="connsiteX2" fmla="*/ 1823145 w 2741311"/>
                <a:gd name="connsiteY2" fmla="*/ 2175090 h 2175090"/>
                <a:gd name="connsiteX3" fmla="*/ 1842195 w 2741311"/>
                <a:gd name="connsiteY3" fmla="*/ 1670265 h 2175090"/>
                <a:gd name="connsiteX4" fmla="*/ 2699445 w 2741311"/>
                <a:gd name="connsiteY4" fmla="*/ 117690 h 2175090"/>
                <a:gd name="connsiteX5" fmla="*/ 1908870 w 2741311"/>
                <a:gd name="connsiteY5" fmla="*/ 41490 h 2175090"/>
                <a:gd name="connsiteX6" fmla="*/ 1937445 w 2741311"/>
                <a:gd name="connsiteY6" fmla="*/ 813015 h 2175090"/>
                <a:gd name="connsiteX7" fmla="*/ 1270695 w 2741311"/>
                <a:gd name="connsiteY7" fmla="*/ 622515 h 2175090"/>
                <a:gd name="connsiteX8" fmla="*/ 232470 w 2741311"/>
                <a:gd name="connsiteY8" fmla="*/ 155790 h 2175090"/>
                <a:gd name="connsiteX0" fmla="*/ 232470 w 2741311"/>
                <a:gd name="connsiteY0" fmla="*/ 155790 h 2175090"/>
                <a:gd name="connsiteX1" fmla="*/ 137220 w 2741311"/>
                <a:gd name="connsiteY1" fmla="*/ 2175090 h 2175090"/>
                <a:gd name="connsiteX2" fmla="*/ 1823145 w 2741311"/>
                <a:gd name="connsiteY2" fmla="*/ 2175090 h 2175090"/>
                <a:gd name="connsiteX3" fmla="*/ 1842195 w 2741311"/>
                <a:gd name="connsiteY3" fmla="*/ 1670265 h 2175090"/>
                <a:gd name="connsiteX4" fmla="*/ 2699445 w 2741311"/>
                <a:gd name="connsiteY4" fmla="*/ 117690 h 2175090"/>
                <a:gd name="connsiteX5" fmla="*/ 1908870 w 2741311"/>
                <a:gd name="connsiteY5" fmla="*/ 41490 h 2175090"/>
                <a:gd name="connsiteX6" fmla="*/ 1937445 w 2741311"/>
                <a:gd name="connsiteY6" fmla="*/ 813015 h 2175090"/>
                <a:gd name="connsiteX7" fmla="*/ 1270695 w 2741311"/>
                <a:gd name="connsiteY7" fmla="*/ 622515 h 2175090"/>
                <a:gd name="connsiteX8" fmla="*/ 232470 w 2741311"/>
                <a:gd name="connsiteY8" fmla="*/ 155790 h 2175090"/>
                <a:gd name="connsiteX0" fmla="*/ 232470 w 2741311"/>
                <a:gd name="connsiteY0" fmla="*/ 155790 h 2175090"/>
                <a:gd name="connsiteX1" fmla="*/ 137220 w 2741311"/>
                <a:gd name="connsiteY1" fmla="*/ 2175090 h 2175090"/>
                <a:gd name="connsiteX2" fmla="*/ 1823145 w 2741311"/>
                <a:gd name="connsiteY2" fmla="*/ 2175090 h 2175090"/>
                <a:gd name="connsiteX3" fmla="*/ 1842195 w 2741311"/>
                <a:gd name="connsiteY3" fmla="*/ 1670265 h 2175090"/>
                <a:gd name="connsiteX4" fmla="*/ 2699445 w 2741311"/>
                <a:gd name="connsiteY4" fmla="*/ 117690 h 2175090"/>
                <a:gd name="connsiteX5" fmla="*/ 1908870 w 2741311"/>
                <a:gd name="connsiteY5" fmla="*/ 41490 h 2175090"/>
                <a:gd name="connsiteX6" fmla="*/ 1937445 w 2741311"/>
                <a:gd name="connsiteY6" fmla="*/ 813015 h 2175090"/>
                <a:gd name="connsiteX7" fmla="*/ 1270695 w 2741311"/>
                <a:gd name="connsiteY7" fmla="*/ 622515 h 2175090"/>
                <a:gd name="connsiteX8" fmla="*/ 232470 w 2741311"/>
                <a:gd name="connsiteY8" fmla="*/ 155790 h 2175090"/>
                <a:gd name="connsiteX0" fmla="*/ 232470 w 2741311"/>
                <a:gd name="connsiteY0" fmla="*/ 147713 h 2167013"/>
                <a:gd name="connsiteX1" fmla="*/ 137220 w 2741311"/>
                <a:gd name="connsiteY1" fmla="*/ 2167013 h 2167013"/>
                <a:gd name="connsiteX2" fmla="*/ 1823145 w 2741311"/>
                <a:gd name="connsiteY2" fmla="*/ 2167013 h 2167013"/>
                <a:gd name="connsiteX3" fmla="*/ 1842195 w 2741311"/>
                <a:gd name="connsiteY3" fmla="*/ 1662188 h 2167013"/>
                <a:gd name="connsiteX4" fmla="*/ 2699445 w 2741311"/>
                <a:gd name="connsiteY4" fmla="*/ 109613 h 2167013"/>
                <a:gd name="connsiteX5" fmla="*/ 1908870 w 2741311"/>
                <a:gd name="connsiteY5" fmla="*/ 33413 h 2167013"/>
                <a:gd name="connsiteX6" fmla="*/ 1937445 w 2741311"/>
                <a:gd name="connsiteY6" fmla="*/ 804938 h 2167013"/>
                <a:gd name="connsiteX7" fmla="*/ 1270695 w 2741311"/>
                <a:gd name="connsiteY7" fmla="*/ 614438 h 2167013"/>
                <a:gd name="connsiteX8" fmla="*/ 232470 w 2741311"/>
                <a:gd name="connsiteY8" fmla="*/ 147713 h 2167013"/>
                <a:gd name="connsiteX0" fmla="*/ 232470 w 2741311"/>
                <a:gd name="connsiteY0" fmla="*/ 95560 h 2114860"/>
                <a:gd name="connsiteX1" fmla="*/ 137220 w 2741311"/>
                <a:gd name="connsiteY1" fmla="*/ 2114860 h 2114860"/>
                <a:gd name="connsiteX2" fmla="*/ 1823145 w 2741311"/>
                <a:gd name="connsiteY2" fmla="*/ 2114860 h 2114860"/>
                <a:gd name="connsiteX3" fmla="*/ 1842195 w 2741311"/>
                <a:gd name="connsiteY3" fmla="*/ 1610035 h 2114860"/>
                <a:gd name="connsiteX4" fmla="*/ 2699445 w 2741311"/>
                <a:gd name="connsiteY4" fmla="*/ 57460 h 2114860"/>
                <a:gd name="connsiteX5" fmla="*/ 1927920 w 2741311"/>
                <a:gd name="connsiteY5" fmla="*/ 47935 h 2114860"/>
                <a:gd name="connsiteX6" fmla="*/ 1937445 w 2741311"/>
                <a:gd name="connsiteY6" fmla="*/ 752785 h 2114860"/>
                <a:gd name="connsiteX7" fmla="*/ 1270695 w 2741311"/>
                <a:gd name="connsiteY7" fmla="*/ 562285 h 2114860"/>
                <a:gd name="connsiteX8" fmla="*/ 232470 w 2741311"/>
                <a:gd name="connsiteY8" fmla="*/ 95560 h 2114860"/>
                <a:gd name="connsiteX0" fmla="*/ 232470 w 2741311"/>
                <a:gd name="connsiteY0" fmla="*/ 189280 h 2208580"/>
                <a:gd name="connsiteX1" fmla="*/ 137220 w 2741311"/>
                <a:gd name="connsiteY1" fmla="*/ 2208580 h 2208580"/>
                <a:gd name="connsiteX2" fmla="*/ 1823145 w 2741311"/>
                <a:gd name="connsiteY2" fmla="*/ 2208580 h 2208580"/>
                <a:gd name="connsiteX3" fmla="*/ 1842195 w 2741311"/>
                <a:gd name="connsiteY3" fmla="*/ 1703755 h 2208580"/>
                <a:gd name="connsiteX4" fmla="*/ 2699445 w 2741311"/>
                <a:gd name="connsiteY4" fmla="*/ 151180 h 2208580"/>
                <a:gd name="connsiteX5" fmla="*/ 1908870 w 2741311"/>
                <a:gd name="connsiteY5" fmla="*/ 27355 h 2208580"/>
                <a:gd name="connsiteX6" fmla="*/ 1937445 w 2741311"/>
                <a:gd name="connsiteY6" fmla="*/ 846505 h 2208580"/>
                <a:gd name="connsiteX7" fmla="*/ 1270695 w 2741311"/>
                <a:gd name="connsiteY7" fmla="*/ 656005 h 2208580"/>
                <a:gd name="connsiteX8" fmla="*/ 232470 w 2741311"/>
                <a:gd name="connsiteY8" fmla="*/ 189280 h 2208580"/>
                <a:gd name="connsiteX0" fmla="*/ 232470 w 2741311"/>
                <a:gd name="connsiteY0" fmla="*/ 213274 h 2232574"/>
                <a:gd name="connsiteX1" fmla="*/ 137220 w 2741311"/>
                <a:gd name="connsiteY1" fmla="*/ 2232574 h 2232574"/>
                <a:gd name="connsiteX2" fmla="*/ 1823145 w 2741311"/>
                <a:gd name="connsiteY2" fmla="*/ 2232574 h 2232574"/>
                <a:gd name="connsiteX3" fmla="*/ 1842195 w 2741311"/>
                <a:gd name="connsiteY3" fmla="*/ 1727749 h 2232574"/>
                <a:gd name="connsiteX4" fmla="*/ 2699445 w 2741311"/>
                <a:gd name="connsiteY4" fmla="*/ 175174 h 2232574"/>
                <a:gd name="connsiteX5" fmla="*/ 2127946 w 2741311"/>
                <a:gd name="connsiteY5" fmla="*/ 127549 h 2232574"/>
                <a:gd name="connsiteX6" fmla="*/ 1908870 w 2741311"/>
                <a:gd name="connsiteY6" fmla="*/ 51349 h 2232574"/>
                <a:gd name="connsiteX7" fmla="*/ 1937445 w 2741311"/>
                <a:gd name="connsiteY7" fmla="*/ 870499 h 2232574"/>
                <a:gd name="connsiteX8" fmla="*/ 1270695 w 2741311"/>
                <a:gd name="connsiteY8" fmla="*/ 679999 h 2232574"/>
                <a:gd name="connsiteX9" fmla="*/ 232470 w 2741311"/>
                <a:gd name="connsiteY9" fmla="*/ 213274 h 2232574"/>
                <a:gd name="connsiteX0" fmla="*/ 232470 w 2741311"/>
                <a:gd name="connsiteY0" fmla="*/ 214182 h 2233482"/>
                <a:gd name="connsiteX1" fmla="*/ 137220 w 2741311"/>
                <a:gd name="connsiteY1" fmla="*/ 2233482 h 2233482"/>
                <a:gd name="connsiteX2" fmla="*/ 1823145 w 2741311"/>
                <a:gd name="connsiteY2" fmla="*/ 2233482 h 2233482"/>
                <a:gd name="connsiteX3" fmla="*/ 1842195 w 2741311"/>
                <a:gd name="connsiteY3" fmla="*/ 1728657 h 2233482"/>
                <a:gd name="connsiteX4" fmla="*/ 2699445 w 2741311"/>
                <a:gd name="connsiteY4" fmla="*/ 176082 h 2233482"/>
                <a:gd name="connsiteX5" fmla="*/ 2048663 w 2741311"/>
                <a:gd name="connsiteY5" fmla="*/ 123172 h 2233482"/>
                <a:gd name="connsiteX6" fmla="*/ 1908870 w 2741311"/>
                <a:gd name="connsiteY6" fmla="*/ 52257 h 2233482"/>
                <a:gd name="connsiteX7" fmla="*/ 1937445 w 2741311"/>
                <a:gd name="connsiteY7" fmla="*/ 871407 h 2233482"/>
                <a:gd name="connsiteX8" fmla="*/ 1270695 w 2741311"/>
                <a:gd name="connsiteY8" fmla="*/ 680907 h 2233482"/>
                <a:gd name="connsiteX9" fmla="*/ 232470 w 2741311"/>
                <a:gd name="connsiteY9" fmla="*/ 214182 h 2233482"/>
                <a:gd name="connsiteX0" fmla="*/ 232470 w 2741311"/>
                <a:gd name="connsiteY0" fmla="*/ 228069 h 2247369"/>
                <a:gd name="connsiteX1" fmla="*/ 137220 w 2741311"/>
                <a:gd name="connsiteY1" fmla="*/ 2247369 h 2247369"/>
                <a:gd name="connsiteX2" fmla="*/ 1823145 w 2741311"/>
                <a:gd name="connsiteY2" fmla="*/ 2247369 h 2247369"/>
                <a:gd name="connsiteX3" fmla="*/ 1842195 w 2741311"/>
                <a:gd name="connsiteY3" fmla="*/ 1742544 h 2247369"/>
                <a:gd name="connsiteX4" fmla="*/ 2699445 w 2741311"/>
                <a:gd name="connsiteY4" fmla="*/ 189969 h 2247369"/>
                <a:gd name="connsiteX5" fmla="*/ 2048663 w 2741311"/>
                <a:gd name="connsiteY5" fmla="*/ 137059 h 2247369"/>
                <a:gd name="connsiteX6" fmla="*/ 1908870 w 2741311"/>
                <a:gd name="connsiteY6" fmla="*/ 66144 h 2247369"/>
                <a:gd name="connsiteX7" fmla="*/ 1937445 w 2741311"/>
                <a:gd name="connsiteY7" fmla="*/ 885294 h 2247369"/>
                <a:gd name="connsiteX8" fmla="*/ 1270695 w 2741311"/>
                <a:gd name="connsiteY8" fmla="*/ 694794 h 2247369"/>
                <a:gd name="connsiteX9" fmla="*/ 232470 w 2741311"/>
                <a:gd name="connsiteY9" fmla="*/ 228069 h 2247369"/>
                <a:gd name="connsiteX0" fmla="*/ 232470 w 2741311"/>
                <a:gd name="connsiteY0" fmla="*/ 175032 h 2194332"/>
                <a:gd name="connsiteX1" fmla="*/ 137220 w 2741311"/>
                <a:gd name="connsiteY1" fmla="*/ 2194332 h 2194332"/>
                <a:gd name="connsiteX2" fmla="*/ 1823145 w 2741311"/>
                <a:gd name="connsiteY2" fmla="*/ 2194332 h 2194332"/>
                <a:gd name="connsiteX3" fmla="*/ 1842195 w 2741311"/>
                <a:gd name="connsiteY3" fmla="*/ 1689507 h 2194332"/>
                <a:gd name="connsiteX4" fmla="*/ 2699445 w 2741311"/>
                <a:gd name="connsiteY4" fmla="*/ 136932 h 2194332"/>
                <a:gd name="connsiteX5" fmla="*/ 2048663 w 2741311"/>
                <a:gd name="connsiteY5" fmla="*/ 84022 h 2194332"/>
                <a:gd name="connsiteX6" fmla="*/ 1908870 w 2741311"/>
                <a:gd name="connsiteY6" fmla="*/ 13107 h 2194332"/>
                <a:gd name="connsiteX7" fmla="*/ 1937445 w 2741311"/>
                <a:gd name="connsiteY7" fmla="*/ 832257 h 2194332"/>
                <a:gd name="connsiteX8" fmla="*/ 1270695 w 2741311"/>
                <a:gd name="connsiteY8" fmla="*/ 641757 h 2194332"/>
                <a:gd name="connsiteX9" fmla="*/ 232470 w 2741311"/>
                <a:gd name="connsiteY9" fmla="*/ 175032 h 2194332"/>
                <a:gd name="connsiteX0" fmla="*/ 232470 w 2741311"/>
                <a:gd name="connsiteY0" fmla="*/ 175032 h 2194332"/>
                <a:gd name="connsiteX1" fmla="*/ 137220 w 2741311"/>
                <a:gd name="connsiteY1" fmla="*/ 2194332 h 2194332"/>
                <a:gd name="connsiteX2" fmla="*/ 1823145 w 2741311"/>
                <a:gd name="connsiteY2" fmla="*/ 2194332 h 2194332"/>
                <a:gd name="connsiteX3" fmla="*/ 1842195 w 2741311"/>
                <a:gd name="connsiteY3" fmla="*/ 1689507 h 2194332"/>
                <a:gd name="connsiteX4" fmla="*/ 2699445 w 2741311"/>
                <a:gd name="connsiteY4" fmla="*/ 136932 h 2194332"/>
                <a:gd name="connsiteX5" fmla="*/ 2048663 w 2741311"/>
                <a:gd name="connsiteY5" fmla="*/ 84022 h 2194332"/>
                <a:gd name="connsiteX6" fmla="*/ 1908870 w 2741311"/>
                <a:gd name="connsiteY6" fmla="*/ 13107 h 2194332"/>
                <a:gd name="connsiteX7" fmla="*/ 1937445 w 2741311"/>
                <a:gd name="connsiteY7" fmla="*/ 832257 h 2194332"/>
                <a:gd name="connsiteX8" fmla="*/ 1270695 w 2741311"/>
                <a:gd name="connsiteY8" fmla="*/ 641757 h 2194332"/>
                <a:gd name="connsiteX9" fmla="*/ 232470 w 2741311"/>
                <a:gd name="connsiteY9" fmla="*/ 175032 h 2194332"/>
                <a:gd name="connsiteX0" fmla="*/ 232470 w 2741311"/>
                <a:gd name="connsiteY0" fmla="*/ 232422 h 2251722"/>
                <a:gd name="connsiteX1" fmla="*/ 137220 w 2741311"/>
                <a:gd name="connsiteY1" fmla="*/ 2251722 h 2251722"/>
                <a:gd name="connsiteX2" fmla="*/ 1823145 w 2741311"/>
                <a:gd name="connsiteY2" fmla="*/ 2251722 h 2251722"/>
                <a:gd name="connsiteX3" fmla="*/ 1842195 w 2741311"/>
                <a:gd name="connsiteY3" fmla="*/ 1746897 h 2251722"/>
                <a:gd name="connsiteX4" fmla="*/ 2699445 w 2741311"/>
                <a:gd name="connsiteY4" fmla="*/ 194322 h 2251722"/>
                <a:gd name="connsiteX5" fmla="*/ 2048663 w 2741311"/>
                <a:gd name="connsiteY5" fmla="*/ 141412 h 2251722"/>
                <a:gd name="connsiteX6" fmla="*/ 2040679 w 2741311"/>
                <a:gd name="connsiteY6" fmla="*/ 48749 h 2251722"/>
                <a:gd name="connsiteX7" fmla="*/ 1908870 w 2741311"/>
                <a:gd name="connsiteY7" fmla="*/ 70497 h 2251722"/>
                <a:gd name="connsiteX8" fmla="*/ 1937445 w 2741311"/>
                <a:gd name="connsiteY8" fmla="*/ 889647 h 2251722"/>
                <a:gd name="connsiteX9" fmla="*/ 1270695 w 2741311"/>
                <a:gd name="connsiteY9" fmla="*/ 699147 h 2251722"/>
                <a:gd name="connsiteX10" fmla="*/ 232470 w 2741311"/>
                <a:gd name="connsiteY10" fmla="*/ 232422 h 2251722"/>
                <a:gd name="connsiteX0" fmla="*/ 232470 w 2741311"/>
                <a:gd name="connsiteY0" fmla="*/ 232422 h 2251722"/>
                <a:gd name="connsiteX1" fmla="*/ 137220 w 2741311"/>
                <a:gd name="connsiteY1" fmla="*/ 2251722 h 2251722"/>
                <a:gd name="connsiteX2" fmla="*/ 1823145 w 2741311"/>
                <a:gd name="connsiteY2" fmla="*/ 2251722 h 2251722"/>
                <a:gd name="connsiteX3" fmla="*/ 1842195 w 2741311"/>
                <a:gd name="connsiteY3" fmla="*/ 1746897 h 2251722"/>
                <a:gd name="connsiteX4" fmla="*/ 2699445 w 2741311"/>
                <a:gd name="connsiteY4" fmla="*/ 194322 h 2251722"/>
                <a:gd name="connsiteX5" fmla="*/ 2048663 w 2741311"/>
                <a:gd name="connsiteY5" fmla="*/ 141412 h 2251722"/>
                <a:gd name="connsiteX6" fmla="*/ 2040679 w 2741311"/>
                <a:gd name="connsiteY6" fmla="*/ 48749 h 2251722"/>
                <a:gd name="connsiteX7" fmla="*/ 1908870 w 2741311"/>
                <a:gd name="connsiteY7" fmla="*/ 70497 h 2251722"/>
                <a:gd name="connsiteX8" fmla="*/ 1937445 w 2741311"/>
                <a:gd name="connsiteY8" fmla="*/ 889647 h 2251722"/>
                <a:gd name="connsiteX9" fmla="*/ 1270695 w 2741311"/>
                <a:gd name="connsiteY9" fmla="*/ 699147 h 2251722"/>
                <a:gd name="connsiteX10" fmla="*/ 232470 w 2741311"/>
                <a:gd name="connsiteY10" fmla="*/ 232422 h 2251722"/>
                <a:gd name="connsiteX0" fmla="*/ 232470 w 2741311"/>
                <a:gd name="connsiteY0" fmla="*/ 232422 h 2251722"/>
                <a:gd name="connsiteX1" fmla="*/ 137220 w 2741311"/>
                <a:gd name="connsiteY1" fmla="*/ 2251722 h 2251722"/>
                <a:gd name="connsiteX2" fmla="*/ 1823145 w 2741311"/>
                <a:gd name="connsiteY2" fmla="*/ 2251722 h 2251722"/>
                <a:gd name="connsiteX3" fmla="*/ 1842195 w 2741311"/>
                <a:gd name="connsiteY3" fmla="*/ 1746897 h 2251722"/>
                <a:gd name="connsiteX4" fmla="*/ 2699445 w 2741311"/>
                <a:gd name="connsiteY4" fmla="*/ 194322 h 2251722"/>
                <a:gd name="connsiteX5" fmla="*/ 2048663 w 2741311"/>
                <a:gd name="connsiteY5" fmla="*/ 141412 h 2251722"/>
                <a:gd name="connsiteX6" fmla="*/ 2040679 w 2741311"/>
                <a:gd name="connsiteY6" fmla="*/ 48749 h 2251722"/>
                <a:gd name="connsiteX7" fmla="*/ 1908870 w 2741311"/>
                <a:gd name="connsiteY7" fmla="*/ 70497 h 2251722"/>
                <a:gd name="connsiteX8" fmla="*/ 1937445 w 2741311"/>
                <a:gd name="connsiteY8" fmla="*/ 889647 h 2251722"/>
                <a:gd name="connsiteX9" fmla="*/ 1270695 w 2741311"/>
                <a:gd name="connsiteY9" fmla="*/ 699147 h 2251722"/>
                <a:gd name="connsiteX10" fmla="*/ 232470 w 2741311"/>
                <a:gd name="connsiteY10" fmla="*/ 232422 h 2251722"/>
                <a:gd name="connsiteX0" fmla="*/ 232470 w 2741311"/>
                <a:gd name="connsiteY0" fmla="*/ 188264 h 2207564"/>
                <a:gd name="connsiteX1" fmla="*/ 137220 w 2741311"/>
                <a:gd name="connsiteY1" fmla="*/ 2207564 h 2207564"/>
                <a:gd name="connsiteX2" fmla="*/ 1823145 w 2741311"/>
                <a:gd name="connsiteY2" fmla="*/ 2207564 h 2207564"/>
                <a:gd name="connsiteX3" fmla="*/ 1842195 w 2741311"/>
                <a:gd name="connsiteY3" fmla="*/ 1702739 h 2207564"/>
                <a:gd name="connsiteX4" fmla="*/ 2699445 w 2741311"/>
                <a:gd name="connsiteY4" fmla="*/ 150164 h 2207564"/>
                <a:gd name="connsiteX5" fmla="*/ 2048663 w 2741311"/>
                <a:gd name="connsiteY5" fmla="*/ 97254 h 2207564"/>
                <a:gd name="connsiteX6" fmla="*/ 2040679 w 2741311"/>
                <a:gd name="connsiteY6" fmla="*/ 4591 h 2207564"/>
                <a:gd name="connsiteX7" fmla="*/ 1908870 w 2741311"/>
                <a:gd name="connsiteY7" fmla="*/ 26339 h 2207564"/>
                <a:gd name="connsiteX8" fmla="*/ 1937445 w 2741311"/>
                <a:gd name="connsiteY8" fmla="*/ 845489 h 2207564"/>
                <a:gd name="connsiteX9" fmla="*/ 1270695 w 2741311"/>
                <a:gd name="connsiteY9" fmla="*/ 654989 h 2207564"/>
                <a:gd name="connsiteX10" fmla="*/ 232470 w 2741311"/>
                <a:gd name="connsiteY10" fmla="*/ 188264 h 2207564"/>
                <a:gd name="connsiteX0" fmla="*/ 232470 w 2741311"/>
                <a:gd name="connsiteY0" fmla="*/ 183976 h 2203276"/>
                <a:gd name="connsiteX1" fmla="*/ 137220 w 2741311"/>
                <a:gd name="connsiteY1" fmla="*/ 2203276 h 2203276"/>
                <a:gd name="connsiteX2" fmla="*/ 1823145 w 2741311"/>
                <a:gd name="connsiteY2" fmla="*/ 2203276 h 2203276"/>
                <a:gd name="connsiteX3" fmla="*/ 1842195 w 2741311"/>
                <a:gd name="connsiteY3" fmla="*/ 1698451 h 2203276"/>
                <a:gd name="connsiteX4" fmla="*/ 2699445 w 2741311"/>
                <a:gd name="connsiteY4" fmla="*/ 145876 h 2203276"/>
                <a:gd name="connsiteX5" fmla="*/ 2048663 w 2741311"/>
                <a:gd name="connsiteY5" fmla="*/ 92966 h 2203276"/>
                <a:gd name="connsiteX6" fmla="*/ 2040679 w 2741311"/>
                <a:gd name="connsiteY6" fmla="*/ 303 h 2203276"/>
                <a:gd name="connsiteX7" fmla="*/ 1908870 w 2741311"/>
                <a:gd name="connsiteY7" fmla="*/ 22051 h 2203276"/>
                <a:gd name="connsiteX8" fmla="*/ 1937445 w 2741311"/>
                <a:gd name="connsiteY8" fmla="*/ 841201 h 2203276"/>
                <a:gd name="connsiteX9" fmla="*/ 1270695 w 2741311"/>
                <a:gd name="connsiteY9" fmla="*/ 650701 h 2203276"/>
                <a:gd name="connsiteX10" fmla="*/ 232470 w 2741311"/>
                <a:gd name="connsiteY10" fmla="*/ 183976 h 2203276"/>
                <a:gd name="connsiteX0" fmla="*/ 232470 w 2741311"/>
                <a:gd name="connsiteY0" fmla="*/ 183976 h 2203276"/>
                <a:gd name="connsiteX1" fmla="*/ 137220 w 2741311"/>
                <a:gd name="connsiteY1" fmla="*/ 2203276 h 2203276"/>
                <a:gd name="connsiteX2" fmla="*/ 1823145 w 2741311"/>
                <a:gd name="connsiteY2" fmla="*/ 2203276 h 2203276"/>
                <a:gd name="connsiteX3" fmla="*/ 1842195 w 2741311"/>
                <a:gd name="connsiteY3" fmla="*/ 1698451 h 2203276"/>
                <a:gd name="connsiteX4" fmla="*/ 2699445 w 2741311"/>
                <a:gd name="connsiteY4" fmla="*/ 145876 h 2203276"/>
                <a:gd name="connsiteX5" fmla="*/ 2048663 w 2741311"/>
                <a:gd name="connsiteY5" fmla="*/ 92966 h 2203276"/>
                <a:gd name="connsiteX6" fmla="*/ 2040679 w 2741311"/>
                <a:gd name="connsiteY6" fmla="*/ 303 h 2203276"/>
                <a:gd name="connsiteX7" fmla="*/ 1908870 w 2741311"/>
                <a:gd name="connsiteY7" fmla="*/ 22051 h 2203276"/>
                <a:gd name="connsiteX8" fmla="*/ 1937445 w 2741311"/>
                <a:gd name="connsiteY8" fmla="*/ 841201 h 2203276"/>
                <a:gd name="connsiteX9" fmla="*/ 1270695 w 2741311"/>
                <a:gd name="connsiteY9" fmla="*/ 650701 h 2203276"/>
                <a:gd name="connsiteX10" fmla="*/ 232470 w 2741311"/>
                <a:gd name="connsiteY10" fmla="*/ 183976 h 2203276"/>
                <a:gd name="connsiteX0" fmla="*/ 232470 w 2662372"/>
                <a:gd name="connsiteY0" fmla="*/ 183976 h 2203276"/>
                <a:gd name="connsiteX1" fmla="*/ 137220 w 2662372"/>
                <a:gd name="connsiteY1" fmla="*/ 2203276 h 2203276"/>
                <a:gd name="connsiteX2" fmla="*/ 1823145 w 2662372"/>
                <a:gd name="connsiteY2" fmla="*/ 2203276 h 2203276"/>
                <a:gd name="connsiteX3" fmla="*/ 1842195 w 2662372"/>
                <a:gd name="connsiteY3" fmla="*/ 1698451 h 2203276"/>
                <a:gd name="connsiteX4" fmla="*/ 2614876 w 2662372"/>
                <a:gd name="connsiteY4" fmla="*/ 119448 h 2203276"/>
                <a:gd name="connsiteX5" fmla="*/ 2048663 w 2662372"/>
                <a:gd name="connsiteY5" fmla="*/ 92966 h 2203276"/>
                <a:gd name="connsiteX6" fmla="*/ 2040679 w 2662372"/>
                <a:gd name="connsiteY6" fmla="*/ 303 h 2203276"/>
                <a:gd name="connsiteX7" fmla="*/ 1908870 w 2662372"/>
                <a:gd name="connsiteY7" fmla="*/ 22051 h 2203276"/>
                <a:gd name="connsiteX8" fmla="*/ 1937445 w 2662372"/>
                <a:gd name="connsiteY8" fmla="*/ 841201 h 2203276"/>
                <a:gd name="connsiteX9" fmla="*/ 1270695 w 2662372"/>
                <a:gd name="connsiteY9" fmla="*/ 650701 h 2203276"/>
                <a:gd name="connsiteX10" fmla="*/ 232470 w 2662372"/>
                <a:gd name="connsiteY10" fmla="*/ 183976 h 2203276"/>
                <a:gd name="connsiteX0" fmla="*/ 232470 w 2662372"/>
                <a:gd name="connsiteY0" fmla="*/ 183976 h 2203276"/>
                <a:gd name="connsiteX1" fmla="*/ 137220 w 2662372"/>
                <a:gd name="connsiteY1" fmla="*/ 2203276 h 2203276"/>
                <a:gd name="connsiteX2" fmla="*/ 1823145 w 2662372"/>
                <a:gd name="connsiteY2" fmla="*/ 2203276 h 2203276"/>
                <a:gd name="connsiteX3" fmla="*/ 1842195 w 2662372"/>
                <a:gd name="connsiteY3" fmla="*/ 1698451 h 2203276"/>
                <a:gd name="connsiteX4" fmla="*/ 2614876 w 2662372"/>
                <a:gd name="connsiteY4" fmla="*/ 119448 h 2203276"/>
                <a:gd name="connsiteX5" fmla="*/ 2048663 w 2662372"/>
                <a:gd name="connsiteY5" fmla="*/ 92966 h 2203276"/>
                <a:gd name="connsiteX6" fmla="*/ 2040679 w 2662372"/>
                <a:gd name="connsiteY6" fmla="*/ 303 h 2203276"/>
                <a:gd name="connsiteX7" fmla="*/ 1908870 w 2662372"/>
                <a:gd name="connsiteY7" fmla="*/ 22051 h 2203276"/>
                <a:gd name="connsiteX8" fmla="*/ 1937445 w 2662372"/>
                <a:gd name="connsiteY8" fmla="*/ 841201 h 2203276"/>
                <a:gd name="connsiteX9" fmla="*/ 1270695 w 2662372"/>
                <a:gd name="connsiteY9" fmla="*/ 650701 h 2203276"/>
                <a:gd name="connsiteX10" fmla="*/ 232470 w 2662372"/>
                <a:gd name="connsiteY10" fmla="*/ 183976 h 2203276"/>
                <a:gd name="connsiteX0" fmla="*/ 232470 w 2664220"/>
                <a:gd name="connsiteY0" fmla="*/ 183976 h 2203276"/>
                <a:gd name="connsiteX1" fmla="*/ 137220 w 2664220"/>
                <a:gd name="connsiteY1" fmla="*/ 2203276 h 2203276"/>
                <a:gd name="connsiteX2" fmla="*/ 1823145 w 2664220"/>
                <a:gd name="connsiteY2" fmla="*/ 2203276 h 2203276"/>
                <a:gd name="connsiteX3" fmla="*/ 1842195 w 2664220"/>
                <a:gd name="connsiteY3" fmla="*/ 1698451 h 2203276"/>
                <a:gd name="connsiteX4" fmla="*/ 2614876 w 2664220"/>
                <a:gd name="connsiteY4" fmla="*/ 119448 h 2203276"/>
                <a:gd name="connsiteX5" fmla="*/ 2048663 w 2664220"/>
                <a:gd name="connsiteY5" fmla="*/ 92966 h 2203276"/>
                <a:gd name="connsiteX6" fmla="*/ 2040679 w 2664220"/>
                <a:gd name="connsiteY6" fmla="*/ 303 h 2203276"/>
                <a:gd name="connsiteX7" fmla="*/ 1908870 w 2664220"/>
                <a:gd name="connsiteY7" fmla="*/ 22051 h 2203276"/>
                <a:gd name="connsiteX8" fmla="*/ 1937445 w 2664220"/>
                <a:gd name="connsiteY8" fmla="*/ 841201 h 2203276"/>
                <a:gd name="connsiteX9" fmla="*/ 1270695 w 2664220"/>
                <a:gd name="connsiteY9" fmla="*/ 650701 h 2203276"/>
                <a:gd name="connsiteX10" fmla="*/ 232470 w 2664220"/>
                <a:gd name="connsiteY10" fmla="*/ 183976 h 2203276"/>
                <a:gd name="connsiteX0" fmla="*/ 232470 w 2695242"/>
                <a:gd name="connsiteY0" fmla="*/ 183976 h 2203276"/>
                <a:gd name="connsiteX1" fmla="*/ 137220 w 2695242"/>
                <a:gd name="connsiteY1" fmla="*/ 2203276 h 2203276"/>
                <a:gd name="connsiteX2" fmla="*/ 1823145 w 2695242"/>
                <a:gd name="connsiteY2" fmla="*/ 2203276 h 2203276"/>
                <a:gd name="connsiteX3" fmla="*/ 1842195 w 2695242"/>
                <a:gd name="connsiteY3" fmla="*/ 1698451 h 2203276"/>
                <a:gd name="connsiteX4" fmla="*/ 2614876 w 2695242"/>
                <a:gd name="connsiteY4" fmla="*/ 119448 h 2203276"/>
                <a:gd name="connsiteX5" fmla="*/ 2048663 w 2695242"/>
                <a:gd name="connsiteY5" fmla="*/ 92966 h 2203276"/>
                <a:gd name="connsiteX6" fmla="*/ 2040679 w 2695242"/>
                <a:gd name="connsiteY6" fmla="*/ 303 h 2203276"/>
                <a:gd name="connsiteX7" fmla="*/ 1908870 w 2695242"/>
                <a:gd name="connsiteY7" fmla="*/ 22051 h 2203276"/>
                <a:gd name="connsiteX8" fmla="*/ 1937445 w 2695242"/>
                <a:gd name="connsiteY8" fmla="*/ 841201 h 2203276"/>
                <a:gd name="connsiteX9" fmla="*/ 1270695 w 2695242"/>
                <a:gd name="connsiteY9" fmla="*/ 650701 h 2203276"/>
                <a:gd name="connsiteX10" fmla="*/ 232470 w 2695242"/>
                <a:gd name="connsiteY10"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37445 w 2718665"/>
                <a:gd name="connsiteY8" fmla="*/ 841201 h 2203276"/>
                <a:gd name="connsiteX9" fmla="*/ 1270695 w 2718665"/>
                <a:gd name="connsiteY9" fmla="*/ 650701 h 2203276"/>
                <a:gd name="connsiteX10" fmla="*/ 232470 w 2718665"/>
                <a:gd name="connsiteY10"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37445 w 2718665"/>
                <a:gd name="connsiteY8" fmla="*/ 841201 h 2203276"/>
                <a:gd name="connsiteX9" fmla="*/ 1395842 w 2718665"/>
                <a:gd name="connsiteY9" fmla="*/ 576428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37445 w 2718665"/>
                <a:gd name="connsiteY8" fmla="*/ 841201 h 2203276"/>
                <a:gd name="connsiteX9" fmla="*/ 1395842 w 2718665"/>
                <a:gd name="connsiteY9" fmla="*/ 576428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37445 w 2718665"/>
                <a:gd name="connsiteY8" fmla="*/ 820059 h 2203276"/>
                <a:gd name="connsiteX9" fmla="*/ 1395842 w 2718665"/>
                <a:gd name="connsiteY9" fmla="*/ 576428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395842 w 2718665"/>
                <a:gd name="connsiteY9" fmla="*/ 576428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395842 w 2718665"/>
                <a:gd name="connsiteY9" fmla="*/ 576428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395842 w 2718665"/>
                <a:gd name="connsiteY9" fmla="*/ 576428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395842 w 2718665"/>
                <a:gd name="connsiteY9" fmla="*/ 576428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10848 w 2718665"/>
                <a:gd name="connsiteY9" fmla="*/ 513001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10848 w 2718665"/>
                <a:gd name="connsiteY9" fmla="*/ 513001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10848 w 2718665"/>
                <a:gd name="connsiteY9" fmla="*/ 513001 h 2203276"/>
                <a:gd name="connsiteX10" fmla="*/ 1122700 w 2718665"/>
                <a:gd name="connsiteY10" fmla="*/ 497420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10848 w 2718665"/>
                <a:gd name="connsiteY9" fmla="*/ 513001 h 2203276"/>
                <a:gd name="connsiteX10" fmla="*/ 1122700 w 2718665"/>
                <a:gd name="connsiteY10" fmla="*/ 497420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37275 w 2718665"/>
                <a:gd name="connsiteY9" fmla="*/ 497145 h 2203276"/>
                <a:gd name="connsiteX10" fmla="*/ 1122700 w 2718665"/>
                <a:gd name="connsiteY10" fmla="*/ 497420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37275 w 2718665"/>
                <a:gd name="connsiteY9" fmla="*/ 497145 h 2203276"/>
                <a:gd name="connsiteX10" fmla="*/ 1122700 w 2718665"/>
                <a:gd name="connsiteY10" fmla="*/ 497420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37275 w 2718665"/>
                <a:gd name="connsiteY9" fmla="*/ 497145 h 2203276"/>
                <a:gd name="connsiteX10" fmla="*/ 1122700 w 2718665"/>
                <a:gd name="connsiteY10" fmla="*/ 497420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64991 w 2718665"/>
                <a:gd name="connsiteY5" fmla="*/ 98409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37275 w 2718665"/>
                <a:gd name="connsiteY9" fmla="*/ 497145 h 2203276"/>
                <a:gd name="connsiteX10" fmla="*/ 1122700 w 2718665"/>
                <a:gd name="connsiteY10" fmla="*/ 497420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64991 w 2718665"/>
                <a:gd name="connsiteY5" fmla="*/ 98409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37275 w 2718665"/>
                <a:gd name="connsiteY9" fmla="*/ 497145 h 2203276"/>
                <a:gd name="connsiteX10" fmla="*/ 1122700 w 2718665"/>
                <a:gd name="connsiteY10" fmla="*/ 497420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64991 w 2718665"/>
                <a:gd name="connsiteY5" fmla="*/ 98409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37275 w 2718665"/>
                <a:gd name="connsiteY9" fmla="*/ 497145 h 2203276"/>
                <a:gd name="connsiteX10" fmla="*/ 1122700 w 2718665"/>
                <a:gd name="connsiteY10" fmla="*/ 497420 h 2203276"/>
                <a:gd name="connsiteX11" fmla="*/ 232470 w 2718665"/>
                <a:gd name="connsiteY11" fmla="*/ 183976 h 2203276"/>
                <a:gd name="connsiteX0" fmla="*/ 232470 w 2770027"/>
                <a:gd name="connsiteY0" fmla="*/ 183976 h 2203276"/>
                <a:gd name="connsiteX1" fmla="*/ 137220 w 2770027"/>
                <a:gd name="connsiteY1" fmla="*/ 2203276 h 2203276"/>
                <a:gd name="connsiteX2" fmla="*/ 1823145 w 2770027"/>
                <a:gd name="connsiteY2" fmla="*/ 2203276 h 2203276"/>
                <a:gd name="connsiteX3" fmla="*/ 1842195 w 2770027"/>
                <a:gd name="connsiteY3" fmla="*/ 1698451 h 2203276"/>
                <a:gd name="connsiteX4" fmla="*/ 2674747 w 2770027"/>
                <a:gd name="connsiteY4" fmla="*/ 130334 h 2203276"/>
                <a:gd name="connsiteX5" fmla="*/ 2064991 w 2770027"/>
                <a:gd name="connsiteY5" fmla="*/ 98409 h 2203276"/>
                <a:gd name="connsiteX6" fmla="*/ 2040679 w 2770027"/>
                <a:gd name="connsiteY6" fmla="*/ 303 h 2203276"/>
                <a:gd name="connsiteX7" fmla="*/ 1908870 w 2770027"/>
                <a:gd name="connsiteY7" fmla="*/ 22051 h 2203276"/>
                <a:gd name="connsiteX8" fmla="*/ 1911018 w 2770027"/>
                <a:gd name="connsiteY8" fmla="*/ 783060 h 2203276"/>
                <a:gd name="connsiteX9" fmla="*/ 1237275 w 2770027"/>
                <a:gd name="connsiteY9" fmla="*/ 497145 h 2203276"/>
                <a:gd name="connsiteX10" fmla="*/ 1122700 w 2770027"/>
                <a:gd name="connsiteY10" fmla="*/ 497420 h 2203276"/>
                <a:gd name="connsiteX11" fmla="*/ 232470 w 2770027"/>
                <a:gd name="connsiteY11" fmla="*/ 183976 h 2203276"/>
                <a:gd name="connsiteX0" fmla="*/ 232470 w 2770027"/>
                <a:gd name="connsiteY0" fmla="*/ 183976 h 2203276"/>
                <a:gd name="connsiteX1" fmla="*/ 137220 w 2770027"/>
                <a:gd name="connsiteY1" fmla="*/ 2203276 h 2203276"/>
                <a:gd name="connsiteX2" fmla="*/ 1823145 w 2770027"/>
                <a:gd name="connsiteY2" fmla="*/ 2203276 h 2203276"/>
                <a:gd name="connsiteX3" fmla="*/ 1842195 w 2770027"/>
                <a:gd name="connsiteY3" fmla="*/ 1698451 h 2203276"/>
                <a:gd name="connsiteX4" fmla="*/ 2674747 w 2770027"/>
                <a:gd name="connsiteY4" fmla="*/ 130334 h 2203276"/>
                <a:gd name="connsiteX5" fmla="*/ 2064991 w 2770027"/>
                <a:gd name="connsiteY5" fmla="*/ 98409 h 2203276"/>
                <a:gd name="connsiteX6" fmla="*/ 2040679 w 2770027"/>
                <a:gd name="connsiteY6" fmla="*/ 303 h 2203276"/>
                <a:gd name="connsiteX7" fmla="*/ 1908870 w 2770027"/>
                <a:gd name="connsiteY7" fmla="*/ 22051 h 2203276"/>
                <a:gd name="connsiteX8" fmla="*/ 1911018 w 2770027"/>
                <a:gd name="connsiteY8" fmla="*/ 783060 h 2203276"/>
                <a:gd name="connsiteX9" fmla="*/ 1237275 w 2770027"/>
                <a:gd name="connsiteY9" fmla="*/ 497145 h 2203276"/>
                <a:gd name="connsiteX10" fmla="*/ 1122700 w 2770027"/>
                <a:gd name="connsiteY10" fmla="*/ 497420 h 2203276"/>
                <a:gd name="connsiteX11" fmla="*/ 232470 w 2770027"/>
                <a:gd name="connsiteY11" fmla="*/ 183976 h 2203276"/>
                <a:gd name="connsiteX0" fmla="*/ 226782 w 2764339"/>
                <a:gd name="connsiteY0" fmla="*/ 183976 h 2400339"/>
                <a:gd name="connsiteX1" fmla="*/ 150300 w 2764339"/>
                <a:gd name="connsiteY1" fmla="*/ 2400339 h 2400339"/>
                <a:gd name="connsiteX2" fmla="*/ 1817457 w 2764339"/>
                <a:gd name="connsiteY2" fmla="*/ 2203276 h 2400339"/>
                <a:gd name="connsiteX3" fmla="*/ 1836507 w 2764339"/>
                <a:gd name="connsiteY3" fmla="*/ 1698451 h 2400339"/>
                <a:gd name="connsiteX4" fmla="*/ 2669059 w 2764339"/>
                <a:gd name="connsiteY4" fmla="*/ 130334 h 2400339"/>
                <a:gd name="connsiteX5" fmla="*/ 2059303 w 2764339"/>
                <a:gd name="connsiteY5" fmla="*/ 98409 h 2400339"/>
                <a:gd name="connsiteX6" fmla="*/ 2034991 w 2764339"/>
                <a:gd name="connsiteY6" fmla="*/ 303 h 2400339"/>
                <a:gd name="connsiteX7" fmla="*/ 1903182 w 2764339"/>
                <a:gd name="connsiteY7" fmla="*/ 22051 h 2400339"/>
                <a:gd name="connsiteX8" fmla="*/ 1905330 w 2764339"/>
                <a:gd name="connsiteY8" fmla="*/ 783060 h 2400339"/>
                <a:gd name="connsiteX9" fmla="*/ 1231587 w 2764339"/>
                <a:gd name="connsiteY9" fmla="*/ 497145 h 2400339"/>
                <a:gd name="connsiteX10" fmla="*/ 1117012 w 2764339"/>
                <a:gd name="connsiteY10" fmla="*/ 497420 h 2400339"/>
                <a:gd name="connsiteX11" fmla="*/ 226782 w 2764339"/>
                <a:gd name="connsiteY11" fmla="*/ 183976 h 2400339"/>
                <a:gd name="connsiteX0" fmla="*/ 226782 w 2764339"/>
                <a:gd name="connsiteY0" fmla="*/ 183976 h 2400339"/>
                <a:gd name="connsiteX1" fmla="*/ 150300 w 2764339"/>
                <a:gd name="connsiteY1" fmla="*/ 2400339 h 2400339"/>
                <a:gd name="connsiteX2" fmla="*/ 1873761 w 2764339"/>
                <a:gd name="connsiteY2" fmla="*/ 2390955 h 2400339"/>
                <a:gd name="connsiteX3" fmla="*/ 1836507 w 2764339"/>
                <a:gd name="connsiteY3" fmla="*/ 1698451 h 2400339"/>
                <a:gd name="connsiteX4" fmla="*/ 2669059 w 2764339"/>
                <a:gd name="connsiteY4" fmla="*/ 130334 h 2400339"/>
                <a:gd name="connsiteX5" fmla="*/ 2059303 w 2764339"/>
                <a:gd name="connsiteY5" fmla="*/ 98409 h 2400339"/>
                <a:gd name="connsiteX6" fmla="*/ 2034991 w 2764339"/>
                <a:gd name="connsiteY6" fmla="*/ 303 h 2400339"/>
                <a:gd name="connsiteX7" fmla="*/ 1903182 w 2764339"/>
                <a:gd name="connsiteY7" fmla="*/ 22051 h 2400339"/>
                <a:gd name="connsiteX8" fmla="*/ 1905330 w 2764339"/>
                <a:gd name="connsiteY8" fmla="*/ 783060 h 2400339"/>
                <a:gd name="connsiteX9" fmla="*/ 1231587 w 2764339"/>
                <a:gd name="connsiteY9" fmla="*/ 497145 h 2400339"/>
                <a:gd name="connsiteX10" fmla="*/ 1117012 w 2764339"/>
                <a:gd name="connsiteY10" fmla="*/ 497420 h 2400339"/>
                <a:gd name="connsiteX11" fmla="*/ 226782 w 2764339"/>
                <a:gd name="connsiteY11" fmla="*/ 183976 h 2400339"/>
                <a:gd name="connsiteX0" fmla="*/ 226782 w 2764339"/>
                <a:gd name="connsiteY0" fmla="*/ 183976 h 2400339"/>
                <a:gd name="connsiteX1" fmla="*/ 150300 w 2764339"/>
                <a:gd name="connsiteY1" fmla="*/ 2400339 h 2400339"/>
                <a:gd name="connsiteX2" fmla="*/ 1873761 w 2764339"/>
                <a:gd name="connsiteY2" fmla="*/ 2390955 h 2400339"/>
                <a:gd name="connsiteX3" fmla="*/ 1836507 w 2764339"/>
                <a:gd name="connsiteY3" fmla="*/ 1698451 h 2400339"/>
                <a:gd name="connsiteX4" fmla="*/ 2669059 w 2764339"/>
                <a:gd name="connsiteY4" fmla="*/ 130334 h 2400339"/>
                <a:gd name="connsiteX5" fmla="*/ 2059303 w 2764339"/>
                <a:gd name="connsiteY5" fmla="*/ 98409 h 2400339"/>
                <a:gd name="connsiteX6" fmla="*/ 2034991 w 2764339"/>
                <a:gd name="connsiteY6" fmla="*/ 303 h 2400339"/>
                <a:gd name="connsiteX7" fmla="*/ 1903182 w 2764339"/>
                <a:gd name="connsiteY7" fmla="*/ 22051 h 2400339"/>
                <a:gd name="connsiteX8" fmla="*/ 1905330 w 2764339"/>
                <a:gd name="connsiteY8" fmla="*/ 783060 h 2400339"/>
                <a:gd name="connsiteX9" fmla="*/ 1231587 w 2764339"/>
                <a:gd name="connsiteY9" fmla="*/ 497145 h 2400339"/>
                <a:gd name="connsiteX10" fmla="*/ 1135780 w 2764339"/>
                <a:gd name="connsiteY10" fmla="*/ 572491 h 2400339"/>
                <a:gd name="connsiteX11" fmla="*/ 226782 w 2764339"/>
                <a:gd name="connsiteY11" fmla="*/ 183976 h 2400339"/>
                <a:gd name="connsiteX0" fmla="*/ 226782 w 2764339"/>
                <a:gd name="connsiteY0" fmla="*/ 183976 h 2400339"/>
                <a:gd name="connsiteX1" fmla="*/ 150300 w 2764339"/>
                <a:gd name="connsiteY1" fmla="*/ 2400339 h 2400339"/>
                <a:gd name="connsiteX2" fmla="*/ 1873761 w 2764339"/>
                <a:gd name="connsiteY2" fmla="*/ 2390955 h 2400339"/>
                <a:gd name="connsiteX3" fmla="*/ 1836507 w 2764339"/>
                <a:gd name="connsiteY3" fmla="*/ 1698451 h 2400339"/>
                <a:gd name="connsiteX4" fmla="*/ 2669059 w 2764339"/>
                <a:gd name="connsiteY4" fmla="*/ 130334 h 2400339"/>
                <a:gd name="connsiteX5" fmla="*/ 2059303 w 2764339"/>
                <a:gd name="connsiteY5" fmla="*/ 98409 h 2400339"/>
                <a:gd name="connsiteX6" fmla="*/ 2034991 w 2764339"/>
                <a:gd name="connsiteY6" fmla="*/ 303 h 2400339"/>
                <a:gd name="connsiteX7" fmla="*/ 1903182 w 2764339"/>
                <a:gd name="connsiteY7" fmla="*/ 22051 h 2400339"/>
                <a:gd name="connsiteX8" fmla="*/ 1905330 w 2764339"/>
                <a:gd name="connsiteY8" fmla="*/ 783060 h 2400339"/>
                <a:gd name="connsiteX9" fmla="*/ 1231587 w 2764339"/>
                <a:gd name="connsiteY9" fmla="*/ 497145 h 2400339"/>
                <a:gd name="connsiteX10" fmla="*/ 1135780 w 2764339"/>
                <a:gd name="connsiteY10" fmla="*/ 572491 h 2400339"/>
                <a:gd name="connsiteX11" fmla="*/ 226782 w 2764339"/>
                <a:gd name="connsiteY11" fmla="*/ 183976 h 2400339"/>
                <a:gd name="connsiteX0" fmla="*/ 226782 w 2764339"/>
                <a:gd name="connsiteY0" fmla="*/ 183976 h 2400339"/>
                <a:gd name="connsiteX1" fmla="*/ 150300 w 2764339"/>
                <a:gd name="connsiteY1" fmla="*/ 2400339 h 2400339"/>
                <a:gd name="connsiteX2" fmla="*/ 1873761 w 2764339"/>
                <a:gd name="connsiteY2" fmla="*/ 2390955 h 2400339"/>
                <a:gd name="connsiteX3" fmla="*/ 1836507 w 2764339"/>
                <a:gd name="connsiteY3" fmla="*/ 1698451 h 2400339"/>
                <a:gd name="connsiteX4" fmla="*/ 2669059 w 2764339"/>
                <a:gd name="connsiteY4" fmla="*/ 130334 h 2400339"/>
                <a:gd name="connsiteX5" fmla="*/ 2059303 w 2764339"/>
                <a:gd name="connsiteY5" fmla="*/ 98409 h 2400339"/>
                <a:gd name="connsiteX6" fmla="*/ 2034991 w 2764339"/>
                <a:gd name="connsiteY6" fmla="*/ 303 h 2400339"/>
                <a:gd name="connsiteX7" fmla="*/ 1903182 w 2764339"/>
                <a:gd name="connsiteY7" fmla="*/ 22051 h 2400339"/>
                <a:gd name="connsiteX8" fmla="*/ 1905330 w 2764339"/>
                <a:gd name="connsiteY8" fmla="*/ 783060 h 2400339"/>
                <a:gd name="connsiteX9" fmla="*/ 1231587 w 2764339"/>
                <a:gd name="connsiteY9" fmla="*/ 497145 h 2400339"/>
                <a:gd name="connsiteX10" fmla="*/ 1135780 w 2764339"/>
                <a:gd name="connsiteY10" fmla="*/ 572491 h 2400339"/>
                <a:gd name="connsiteX11" fmla="*/ 226782 w 2764339"/>
                <a:gd name="connsiteY11" fmla="*/ 183976 h 2400339"/>
                <a:gd name="connsiteX0" fmla="*/ 231749 w 2769306"/>
                <a:gd name="connsiteY0" fmla="*/ 183976 h 2390955"/>
                <a:gd name="connsiteX1" fmla="*/ 138828 w 2769306"/>
                <a:gd name="connsiteY1" fmla="*/ 2064983 h 2390955"/>
                <a:gd name="connsiteX2" fmla="*/ 1878728 w 2769306"/>
                <a:gd name="connsiteY2" fmla="*/ 2390955 h 2390955"/>
                <a:gd name="connsiteX3" fmla="*/ 1841474 w 2769306"/>
                <a:gd name="connsiteY3" fmla="*/ 1698451 h 2390955"/>
                <a:gd name="connsiteX4" fmla="*/ 2674026 w 2769306"/>
                <a:gd name="connsiteY4" fmla="*/ 130334 h 2390955"/>
                <a:gd name="connsiteX5" fmla="*/ 2064270 w 2769306"/>
                <a:gd name="connsiteY5" fmla="*/ 98409 h 2390955"/>
                <a:gd name="connsiteX6" fmla="*/ 2039958 w 2769306"/>
                <a:gd name="connsiteY6" fmla="*/ 303 h 2390955"/>
                <a:gd name="connsiteX7" fmla="*/ 1908149 w 2769306"/>
                <a:gd name="connsiteY7" fmla="*/ 22051 h 2390955"/>
                <a:gd name="connsiteX8" fmla="*/ 1910297 w 2769306"/>
                <a:gd name="connsiteY8" fmla="*/ 783060 h 2390955"/>
                <a:gd name="connsiteX9" fmla="*/ 1236554 w 2769306"/>
                <a:gd name="connsiteY9" fmla="*/ 497145 h 2390955"/>
                <a:gd name="connsiteX10" fmla="*/ 1140747 w 2769306"/>
                <a:gd name="connsiteY10" fmla="*/ 572491 h 2390955"/>
                <a:gd name="connsiteX11" fmla="*/ 231749 w 2769306"/>
                <a:gd name="connsiteY11" fmla="*/ 183976 h 2390955"/>
                <a:gd name="connsiteX0" fmla="*/ 221873 w 2759430"/>
                <a:gd name="connsiteY0" fmla="*/ 183976 h 2390955"/>
                <a:gd name="connsiteX1" fmla="*/ 128952 w 2759430"/>
                <a:gd name="connsiteY1" fmla="*/ 2064983 h 2390955"/>
                <a:gd name="connsiteX2" fmla="*/ 1868852 w 2759430"/>
                <a:gd name="connsiteY2" fmla="*/ 2390955 h 2390955"/>
                <a:gd name="connsiteX3" fmla="*/ 1831598 w 2759430"/>
                <a:gd name="connsiteY3" fmla="*/ 1698451 h 2390955"/>
                <a:gd name="connsiteX4" fmla="*/ 2664150 w 2759430"/>
                <a:gd name="connsiteY4" fmla="*/ 130334 h 2390955"/>
                <a:gd name="connsiteX5" fmla="*/ 2054394 w 2759430"/>
                <a:gd name="connsiteY5" fmla="*/ 98409 h 2390955"/>
                <a:gd name="connsiteX6" fmla="*/ 2030082 w 2759430"/>
                <a:gd name="connsiteY6" fmla="*/ 303 h 2390955"/>
                <a:gd name="connsiteX7" fmla="*/ 1898273 w 2759430"/>
                <a:gd name="connsiteY7" fmla="*/ 22051 h 2390955"/>
                <a:gd name="connsiteX8" fmla="*/ 1900421 w 2759430"/>
                <a:gd name="connsiteY8" fmla="*/ 783060 h 2390955"/>
                <a:gd name="connsiteX9" fmla="*/ 1226678 w 2759430"/>
                <a:gd name="connsiteY9" fmla="*/ 497145 h 2390955"/>
                <a:gd name="connsiteX10" fmla="*/ 1130871 w 2759430"/>
                <a:gd name="connsiteY10" fmla="*/ 572491 h 2390955"/>
                <a:gd name="connsiteX11" fmla="*/ 221873 w 2759430"/>
                <a:gd name="connsiteY11" fmla="*/ 183976 h 2390955"/>
                <a:gd name="connsiteX0" fmla="*/ 221873 w 2759430"/>
                <a:gd name="connsiteY0" fmla="*/ 183976 h 2065462"/>
                <a:gd name="connsiteX1" fmla="*/ 128952 w 2759430"/>
                <a:gd name="connsiteY1" fmla="*/ 2064983 h 2065462"/>
                <a:gd name="connsiteX2" fmla="*/ 1852414 w 2759430"/>
                <a:gd name="connsiteY2" fmla="*/ 2065462 h 2065462"/>
                <a:gd name="connsiteX3" fmla="*/ 1831598 w 2759430"/>
                <a:gd name="connsiteY3" fmla="*/ 1698451 h 2065462"/>
                <a:gd name="connsiteX4" fmla="*/ 2664150 w 2759430"/>
                <a:gd name="connsiteY4" fmla="*/ 130334 h 2065462"/>
                <a:gd name="connsiteX5" fmla="*/ 2054394 w 2759430"/>
                <a:gd name="connsiteY5" fmla="*/ 98409 h 2065462"/>
                <a:gd name="connsiteX6" fmla="*/ 2030082 w 2759430"/>
                <a:gd name="connsiteY6" fmla="*/ 303 h 2065462"/>
                <a:gd name="connsiteX7" fmla="*/ 1898273 w 2759430"/>
                <a:gd name="connsiteY7" fmla="*/ 22051 h 2065462"/>
                <a:gd name="connsiteX8" fmla="*/ 1900421 w 2759430"/>
                <a:gd name="connsiteY8" fmla="*/ 783060 h 2065462"/>
                <a:gd name="connsiteX9" fmla="*/ 1226678 w 2759430"/>
                <a:gd name="connsiteY9" fmla="*/ 497145 h 2065462"/>
                <a:gd name="connsiteX10" fmla="*/ 1130871 w 2759430"/>
                <a:gd name="connsiteY10" fmla="*/ 572491 h 2065462"/>
                <a:gd name="connsiteX11" fmla="*/ 221873 w 2759430"/>
                <a:gd name="connsiteY11" fmla="*/ 183976 h 2065462"/>
                <a:gd name="connsiteX0" fmla="*/ 221873 w 2759430"/>
                <a:gd name="connsiteY0" fmla="*/ 183976 h 2068751"/>
                <a:gd name="connsiteX1" fmla="*/ 128952 w 2759430"/>
                <a:gd name="connsiteY1" fmla="*/ 2064983 h 2068751"/>
                <a:gd name="connsiteX2" fmla="*/ 1852414 w 2759430"/>
                <a:gd name="connsiteY2" fmla="*/ 2068751 h 2068751"/>
                <a:gd name="connsiteX3" fmla="*/ 1831598 w 2759430"/>
                <a:gd name="connsiteY3" fmla="*/ 1698451 h 2068751"/>
                <a:gd name="connsiteX4" fmla="*/ 2664150 w 2759430"/>
                <a:gd name="connsiteY4" fmla="*/ 130334 h 2068751"/>
                <a:gd name="connsiteX5" fmla="*/ 2054394 w 2759430"/>
                <a:gd name="connsiteY5" fmla="*/ 98409 h 2068751"/>
                <a:gd name="connsiteX6" fmla="*/ 2030082 w 2759430"/>
                <a:gd name="connsiteY6" fmla="*/ 303 h 2068751"/>
                <a:gd name="connsiteX7" fmla="*/ 1898273 w 2759430"/>
                <a:gd name="connsiteY7" fmla="*/ 22051 h 2068751"/>
                <a:gd name="connsiteX8" fmla="*/ 1900421 w 2759430"/>
                <a:gd name="connsiteY8" fmla="*/ 783060 h 2068751"/>
                <a:gd name="connsiteX9" fmla="*/ 1226678 w 2759430"/>
                <a:gd name="connsiteY9" fmla="*/ 497145 h 2068751"/>
                <a:gd name="connsiteX10" fmla="*/ 1130871 w 2759430"/>
                <a:gd name="connsiteY10" fmla="*/ 572491 h 2068751"/>
                <a:gd name="connsiteX11" fmla="*/ 221873 w 2759430"/>
                <a:gd name="connsiteY11" fmla="*/ 183976 h 2068751"/>
                <a:gd name="connsiteX0" fmla="*/ 221873 w 2759430"/>
                <a:gd name="connsiteY0" fmla="*/ 183976 h 2077670"/>
                <a:gd name="connsiteX1" fmla="*/ 128952 w 2759430"/>
                <a:gd name="connsiteY1" fmla="*/ 2064983 h 2077670"/>
                <a:gd name="connsiteX2" fmla="*/ 1861333 w 2759430"/>
                <a:gd name="connsiteY2" fmla="*/ 2077670 h 2077670"/>
                <a:gd name="connsiteX3" fmla="*/ 1831598 w 2759430"/>
                <a:gd name="connsiteY3" fmla="*/ 1698451 h 2077670"/>
                <a:gd name="connsiteX4" fmla="*/ 2664150 w 2759430"/>
                <a:gd name="connsiteY4" fmla="*/ 130334 h 2077670"/>
                <a:gd name="connsiteX5" fmla="*/ 2054394 w 2759430"/>
                <a:gd name="connsiteY5" fmla="*/ 98409 h 2077670"/>
                <a:gd name="connsiteX6" fmla="*/ 2030082 w 2759430"/>
                <a:gd name="connsiteY6" fmla="*/ 303 h 2077670"/>
                <a:gd name="connsiteX7" fmla="*/ 1898273 w 2759430"/>
                <a:gd name="connsiteY7" fmla="*/ 22051 h 2077670"/>
                <a:gd name="connsiteX8" fmla="*/ 1900421 w 2759430"/>
                <a:gd name="connsiteY8" fmla="*/ 783060 h 2077670"/>
                <a:gd name="connsiteX9" fmla="*/ 1226678 w 2759430"/>
                <a:gd name="connsiteY9" fmla="*/ 497145 h 2077670"/>
                <a:gd name="connsiteX10" fmla="*/ 1130871 w 2759430"/>
                <a:gd name="connsiteY10" fmla="*/ 572491 h 2077670"/>
                <a:gd name="connsiteX11" fmla="*/ 221873 w 2759430"/>
                <a:gd name="connsiteY11" fmla="*/ 183976 h 2077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59430" h="2077670">
                  <a:moveTo>
                    <a:pt x="221873" y="183976"/>
                  </a:moveTo>
                  <a:cubicBezTo>
                    <a:pt x="-257552" y="923751"/>
                    <a:pt x="200156" y="1839025"/>
                    <a:pt x="128952" y="2064983"/>
                  </a:cubicBezTo>
                  <a:lnTo>
                    <a:pt x="1861333" y="2077670"/>
                  </a:lnTo>
                  <a:lnTo>
                    <a:pt x="1831598" y="1698451"/>
                  </a:lnTo>
                  <a:cubicBezTo>
                    <a:pt x="2577484" y="1720658"/>
                    <a:pt x="2947680" y="1991050"/>
                    <a:pt x="2664150" y="130334"/>
                  </a:cubicBezTo>
                  <a:cubicBezTo>
                    <a:pt x="2255473" y="54071"/>
                    <a:pt x="2191599" y="89110"/>
                    <a:pt x="2054394" y="98409"/>
                  </a:cubicBezTo>
                  <a:cubicBezTo>
                    <a:pt x="2046378" y="39791"/>
                    <a:pt x="2053381" y="49121"/>
                    <a:pt x="2030082" y="303"/>
                  </a:cubicBezTo>
                  <a:cubicBezTo>
                    <a:pt x="1964498" y="-945"/>
                    <a:pt x="2000929" y="826"/>
                    <a:pt x="1898273" y="22051"/>
                  </a:cubicBezTo>
                  <a:cubicBezTo>
                    <a:pt x="1904623" y="280813"/>
                    <a:pt x="1890896" y="525885"/>
                    <a:pt x="1900421" y="783060"/>
                  </a:cubicBezTo>
                  <a:cubicBezTo>
                    <a:pt x="1749728" y="751246"/>
                    <a:pt x="1517512" y="597607"/>
                    <a:pt x="1226678" y="497145"/>
                  </a:cubicBezTo>
                  <a:cubicBezTo>
                    <a:pt x="1226550" y="618676"/>
                    <a:pt x="1264864" y="688113"/>
                    <a:pt x="1130871" y="572491"/>
                  </a:cubicBezTo>
                  <a:cubicBezTo>
                    <a:pt x="766733" y="481334"/>
                    <a:pt x="654943" y="385765"/>
                    <a:pt x="221873" y="18397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5" name="Freeform 11">
              <a:extLst>
                <a:ext uri="{FF2B5EF4-FFF2-40B4-BE49-F238E27FC236}">
                  <a16:creationId xmlns:a16="http://schemas.microsoft.com/office/drawing/2014/main" id="{70943148-AF24-4EC5-BC5D-667590B2D90B}"/>
                </a:ext>
              </a:extLst>
            </p:cNvPr>
            <p:cNvSpPr/>
            <p:nvPr/>
          </p:nvSpPr>
          <p:spPr>
            <a:xfrm>
              <a:off x="1353101" y="4180869"/>
              <a:ext cx="1094108" cy="581411"/>
            </a:xfrm>
            <a:custGeom>
              <a:avLst/>
              <a:gdLst>
                <a:gd name="connsiteX0" fmla="*/ 0 w 1094108"/>
                <a:gd name="connsiteY0" fmla="*/ 200851 h 581411"/>
                <a:gd name="connsiteX1" fmla="*/ 95139 w 1094108"/>
                <a:gd name="connsiteY1" fmla="*/ 0 h 581411"/>
                <a:gd name="connsiteX2" fmla="*/ 1025396 w 1094108"/>
                <a:gd name="connsiteY2" fmla="*/ 338276 h 581411"/>
                <a:gd name="connsiteX3" fmla="*/ 1094108 w 1094108"/>
                <a:gd name="connsiteY3" fmla="*/ 412273 h 581411"/>
                <a:gd name="connsiteX4" fmla="*/ 1078252 w 1094108"/>
                <a:gd name="connsiteY4" fmla="*/ 517984 h 581411"/>
                <a:gd name="connsiteX5" fmla="*/ 1014825 w 1094108"/>
                <a:gd name="connsiteY5" fmla="*/ 480985 h 581411"/>
                <a:gd name="connsiteX6" fmla="*/ 998968 w 1094108"/>
                <a:gd name="connsiteY6" fmla="*/ 581411 h 581411"/>
                <a:gd name="connsiteX7" fmla="*/ 0 w 1094108"/>
                <a:gd name="connsiteY7" fmla="*/ 200851 h 581411"/>
                <a:gd name="connsiteX0" fmla="*/ 0 w 1094108"/>
                <a:gd name="connsiteY0" fmla="*/ 200851 h 581411"/>
                <a:gd name="connsiteX1" fmla="*/ 95139 w 1094108"/>
                <a:gd name="connsiteY1" fmla="*/ 0 h 581411"/>
                <a:gd name="connsiteX2" fmla="*/ 1025396 w 1094108"/>
                <a:gd name="connsiteY2" fmla="*/ 338276 h 581411"/>
                <a:gd name="connsiteX3" fmla="*/ 1094108 w 1094108"/>
                <a:gd name="connsiteY3" fmla="*/ 412273 h 581411"/>
                <a:gd name="connsiteX4" fmla="*/ 1078252 w 1094108"/>
                <a:gd name="connsiteY4" fmla="*/ 517984 h 581411"/>
                <a:gd name="connsiteX5" fmla="*/ 1014825 w 1094108"/>
                <a:gd name="connsiteY5" fmla="*/ 480985 h 581411"/>
                <a:gd name="connsiteX6" fmla="*/ 998968 w 1094108"/>
                <a:gd name="connsiteY6" fmla="*/ 581411 h 581411"/>
                <a:gd name="connsiteX7" fmla="*/ 0 w 1094108"/>
                <a:gd name="connsiteY7" fmla="*/ 200851 h 581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4108" h="581411">
                  <a:moveTo>
                    <a:pt x="0" y="200851"/>
                  </a:moveTo>
                  <a:lnTo>
                    <a:pt x="95139" y="0"/>
                  </a:lnTo>
                  <a:lnTo>
                    <a:pt x="1025396" y="338276"/>
                  </a:lnTo>
                  <a:lnTo>
                    <a:pt x="1094108" y="412273"/>
                  </a:lnTo>
                  <a:lnTo>
                    <a:pt x="1078252" y="517984"/>
                  </a:lnTo>
                  <a:lnTo>
                    <a:pt x="1014825" y="480985"/>
                  </a:lnTo>
                  <a:lnTo>
                    <a:pt x="998968" y="581411"/>
                  </a:lnTo>
                  <a:cubicBezTo>
                    <a:pt x="634554" y="475508"/>
                    <a:pt x="332989" y="327704"/>
                    <a:pt x="0" y="200851"/>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6" name="Freeform 14">
              <a:extLst>
                <a:ext uri="{FF2B5EF4-FFF2-40B4-BE49-F238E27FC236}">
                  <a16:creationId xmlns:a16="http://schemas.microsoft.com/office/drawing/2014/main" id="{8D6F04E8-BE98-4FC9-A5BD-92D36ECD8BA6}"/>
                </a:ext>
              </a:extLst>
            </p:cNvPr>
            <p:cNvSpPr/>
            <p:nvPr/>
          </p:nvSpPr>
          <p:spPr>
            <a:xfrm>
              <a:off x="3076189" y="4038629"/>
              <a:ext cx="591981" cy="227104"/>
            </a:xfrm>
            <a:custGeom>
              <a:avLst/>
              <a:gdLst>
                <a:gd name="connsiteX0" fmla="*/ 5285 w 739976"/>
                <a:gd name="connsiteY0" fmla="*/ 68712 h 206136"/>
                <a:gd name="connsiteX1" fmla="*/ 0 w 739976"/>
                <a:gd name="connsiteY1" fmla="*/ 5285 h 206136"/>
                <a:gd name="connsiteX2" fmla="*/ 158566 w 739976"/>
                <a:gd name="connsiteY2" fmla="*/ 0 h 206136"/>
                <a:gd name="connsiteX3" fmla="*/ 163852 w 739976"/>
                <a:gd name="connsiteY3" fmla="*/ 58141 h 206136"/>
                <a:gd name="connsiteX4" fmla="*/ 739976 w 739976"/>
                <a:gd name="connsiteY4" fmla="*/ 84569 h 206136"/>
                <a:gd name="connsiteX5" fmla="*/ 671264 w 739976"/>
                <a:gd name="connsiteY5" fmla="*/ 206136 h 206136"/>
                <a:gd name="connsiteX6" fmla="*/ 110996 w 739976"/>
                <a:gd name="connsiteY6" fmla="*/ 174423 h 206136"/>
                <a:gd name="connsiteX7" fmla="*/ 89854 w 739976"/>
                <a:gd name="connsiteY7" fmla="*/ 84569 h 206136"/>
                <a:gd name="connsiteX8" fmla="*/ 5285 w 739976"/>
                <a:gd name="connsiteY8" fmla="*/ 68712 h 206136"/>
                <a:gd name="connsiteX0" fmla="*/ 5285 w 739976"/>
                <a:gd name="connsiteY0" fmla="*/ 110997 h 206136"/>
                <a:gd name="connsiteX1" fmla="*/ 0 w 739976"/>
                <a:gd name="connsiteY1" fmla="*/ 5285 h 206136"/>
                <a:gd name="connsiteX2" fmla="*/ 158566 w 739976"/>
                <a:gd name="connsiteY2" fmla="*/ 0 h 206136"/>
                <a:gd name="connsiteX3" fmla="*/ 163852 w 739976"/>
                <a:gd name="connsiteY3" fmla="*/ 58141 h 206136"/>
                <a:gd name="connsiteX4" fmla="*/ 739976 w 739976"/>
                <a:gd name="connsiteY4" fmla="*/ 84569 h 206136"/>
                <a:gd name="connsiteX5" fmla="*/ 671264 w 739976"/>
                <a:gd name="connsiteY5" fmla="*/ 206136 h 206136"/>
                <a:gd name="connsiteX6" fmla="*/ 110996 w 739976"/>
                <a:gd name="connsiteY6" fmla="*/ 174423 h 206136"/>
                <a:gd name="connsiteX7" fmla="*/ 89854 w 739976"/>
                <a:gd name="connsiteY7" fmla="*/ 84569 h 206136"/>
                <a:gd name="connsiteX8" fmla="*/ 5285 w 739976"/>
                <a:gd name="connsiteY8" fmla="*/ 110997 h 206136"/>
                <a:gd name="connsiteX0" fmla="*/ 5285 w 739976"/>
                <a:gd name="connsiteY0" fmla="*/ 110997 h 206136"/>
                <a:gd name="connsiteX1" fmla="*/ 0 w 739976"/>
                <a:gd name="connsiteY1" fmla="*/ 5285 h 206136"/>
                <a:gd name="connsiteX2" fmla="*/ 158566 w 739976"/>
                <a:gd name="connsiteY2" fmla="*/ 0 h 206136"/>
                <a:gd name="connsiteX3" fmla="*/ 163852 w 739976"/>
                <a:gd name="connsiteY3" fmla="*/ 58141 h 206136"/>
                <a:gd name="connsiteX4" fmla="*/ 739976 w 739976"/>
                <a:gd name="connsiteY4" fmla="*/ 84569 h 206136"/>
                <a:gd name="connsiteX5" fmla="*/ 671264 w 739976"/>
                <a:gd name="connsiteY5" fmla="*/ 206136 h 206136"/>
                <a:gd name="connsiteX6" fmla="*/ 110996 w 739976"/>
                <a:gd name="connsiteY6" fmla="*/ 174423 h 206136"/>
                <a:gd name="connsiteX7" fmla="*/ 89854 w 739976"/>
                <a:gd name="connsiteY7" fmla="*/ 84569 h 206136"/>
                <a:gd name="connsiteX8" fmla="*/ 5285 w 739976"/>
                <a:gd name="connsiteY8" fmla="*/ 110997 h 206136"/>
                <a:gd name="connsiteX0" fmla="*/ 5285 w 671264"/>
                <a:gd name="connsiteY0" fmla="*/ 110997 h 206136"/>
                <a:gd name="connsiteX1" fmla="*/ 0 w 671264"/>
                <a:gd name="connsiteY1" fmla="*/ 5285 h 206136"/>
                <a:gd name="connsiteX2" fmla="*/ 158566 w 671264"/>
                <a:gd name="connsiteY2" fmla="*/ 0 h 206136"/>
                <a:gd name="connsiteX3" fmla="*/ 163852 w 671264"/>
                <a:gd name="connsiteY3" fmla="*/ 58141 h 206136"/>
                <a:gd name="connsiteX4" fmla="*/ 581409 w 671264"/>
                <a:gd name="connsiteY4" fmla="*/ 52856 h 206136"/>
                <a:gd name="connsiteX5" fmla="*/ 671264 w 671264"/>
                <a:gd name="connsiteY5" fmla="*/ 206136 h 206136"/>
                <a:gd name="connsiteX6" fmla="*/ 110996 w 671264"/>
                <a:gd name="connsiteY6" fmla="*/ 174423 h 206136"/>
                <a:gd name="connsiteX7" fmla="*/ 89854 w 671264"/>
                <a:gd name="connsiteY7" fmla="*/ 84569 h 206136"/>
                <a:gd name="connsiteX8" fmla="*/ 5285 w 671264"/>
                <a:gd name="connsiteY8" fmla="*/ 110997 h 206136"/>
                <a:gd name="connsiteX0" fmla="*/ 5285 w 591981"/>
                <a:gd name="connsiteY0" fmla="*/ 110997 h 190279"/>
                <a:gd name="connsiteX1" fmla="*/ 0 w 591981"/>
                <a:gd name="connsiteY1" fmla="*/ 5285 h 190279"/>
                <a:gd name="connsiteX2" fmla="*/ 158566 w 591981"/>
                <a:gd name="connsiteY2" fmla="*/ 0 h 190279"/>
                <a:gd name="connsiteX3" fmla="*/ 163852 w 591981"/>
                <a:gd name="connsiteY3" fmla="*/ 58141 h 190279"/>
                <a:gd name="connsiteX4" fmla="*/ 581409 w 591981"/>
                <a:gd name="connsiteY4" fmla="*/ 52856 h 190279"/>
                <a:gd name="connsiteX5" fmla="*/ 591981 w 591981"/>
                <a:gd name="connsiteY5" fmla="*/ 190279 h 190279"/>
                <a:gd name="connsiteX6" fmla="*/ 110996 w 591981"/>
                <a:gd name="connsiteY6" fmla="*/ 174423 h 190279"/>
                <a:gd name="connsiteX7" fmla="*/ 89854 w 591981"/>
                <a:gd name="connsiteY7" fmla="*/ 84569 h 190279"/>
                <a:gd name="connsiteX8" fmla="*/ 5285 w 591981"/>
                <a:gd name="connsiteY8" fmla="*/ 110997 h 190279"/>
                <a:gd name="connsiteX0" fmla="*/ 5285 w 591981"/>
                <a:gd name="connsiteY0" fmla="*/ 110997 h 190279"/>
                <a:gd name="connsiteX1" fmla="*/ 0 w 591981"/>
                <a:gd name="connsiteY1" fmla="*/ 5285 h 190279"/>
                <a:gd name="connsiteX2" fmla="*/ 158566 w 591981"/>
                <a:gd name="connsiteY2" fmla="*/ 0 h 190279"/>
                <a:gd name="connsiteX3" fmla="*/ 163852 w 591981"/>
                <a:gd name="connsiteY3" fmla="*/ 58141 h 190279"/>
                <a:gd name="connsiteX4" fmla="*/ 581409 w 591981"/>
                <a:gd name="connsiteY4" fmla="*/ 52856 h 190279"/>
                <a:gd name="connsiteX5" fmla="*/ 591981 w 591981"/>
                <a:gd name="connsiteY5" fmla="*/ 190279 h 190279"/>
                <a:gd name="connsiteX6" fmla="*/ 110996 w 591981"/>
                <a:gd name="connsiteY6" fmla="*/ 174423 h 190279"/>
                <a:gd name="connsiteX7" fmla="*/ 89854 w 591981"/>
                <a:gd name="connsiteY7" fmla="*/ 84569 h 190279"/>
                <a:gd name="connsiteX8" fmla="*/ 5285 w 591981"/>
                <a:gd name="connsiteY8" fmla="*/ 110997 h 190279"/>
                <a:gd name="connsiteX0" fmla="*/ 5285 w 591981"/>
                <a:gd name="connsiteY0" fmla="*/ 142240 h 221522"/>
                <a:gd name="connsiteX1" fmla="*/ 0 w 591981"/>
                <a:gd name="connsiteY1" fmla="*/ 36528 h 221522"/>
                <a:gd name="connsiteX2" fmla="*/ 163774 w 591981"/>
                <a:gd name="connsiteY2" fmla="*/ 0 h 221522"/>
                <a:gd name="connsiteX3" fmla="*/ 163852 w 591981"/>
                <a:gd name="connsiteY3" fmla="*/ 89384 h 221522"/>
                <a:gd name="connsiteX4" fmla="*/ 581409 w 591981"/>
                <a:gd name="connsiteY4" fmla="*/ 84099 h 221522"/>
                <a:gd name="connsiteX5" fmla="*/ 591981 w 591981"/>
                <a:gd name="connsiteY5" fmla="*/ 221522 h 221522"/>
                <a:gd name="connsiteX6" fmla="*/ 110996 w 591981"/>
                <a:gd name="connsiteY6" fmla="*/ 205666 h 221522"/>
                <a:gd name="connsiteX7" fmla="*/ 89854 w 591981"/>
                <a:gd name="connsiteY7" fmla="*/ 115812 h 221522"/>
                <a:gd name="connsiteX8" fmla="*/ 5285 w 591981"/>
                <a:gd name="connsiteY8" fmla="*/ 142240 h 221522"/>
                <a:gd name="connsiteX0" fmla="*/ 5285 w 591981"/>
                <a:gd name="connsiteY0" fmla="*/ 142240 h 221522"/>
                <a:gd name="connsiteX1" fmla="*/ 0 w 591981"/>
                <a:gd name="connsiteY1" fmla="*/ 36528 h 221522"/>
                <a:gd name="connsiteX2" fmla="*/ 163774 w 591981"/>
                <a:gd name="connsiteY2" fmla="*/ 0 h 221522"/>
                <a:gd name="connsiteX3" fmla="*/ 163852 w 591981"/>
                <a:gd name="connsiteY3" fmla="*/ 89384 h 221522"/>
                <a:gd name="connsiteX4" fmla="*/ 581409 w 591981"/>
                <a:gd name="connsiteY4" fmla="*/ 84099 h 221522"/>
                <a:gd name="connsiteX5" fmla="*/ 591981 w 591981"/>
                <a:gd name="connsiteY5" fmla="*/ 221522 h 221522"/>
                <a:gd name="connsiteX6" fmla="*/ 110996 w 591981"/>
                <a:gd name="connsiteY6" fmla="*/ 205666 h 221522"/>
                <a:gd name="connsiteX7" fmla="*/ 105475 w 591981"/>
                <a:gd name="connsiteY7" fmla="*/ 136641 h 221522"/>
                <a:gd name="connsiteX8" fmla="*/ 5285 w 591981"/>
                <a:gd name="connsiteY8" fmla="*/ 142240 h 221522"/>
                <a:gd name="connsiteX0" fmla="*/ 5285 w 591981"/>
                <a:gd name="connsiteY0" fmla="*/ 142240 h 227104"/>
                <a:gd name="connsiteX1" fmla="*/ 0 w 591981"/>
                <a:gd name="connsiteY1" fmla="*/ 36528 h 227104"/>
                <a:gd name="connsiteX2" fmla="*/ 163774 w 591981"/>
                <a:gd name="connsiteY2" fmla="*/ 0 h 227104"/>
                <a:gd name="connsiteX3" fmla="*/ 163852 w 591981"/>
                <a:gd name="connsiteY3" fmla="*/ 89384 h 227104"/>
                <a:gd name="connsiteX4" fmla="*/ 581409 w 591981"/>
                <a:gd name="connsiteY4" fmla="*/ 84099 h 227104"/>
                <a:gd name="connsiteX5" fmla="*/ 591981 w 591981"/>
                <a:gd name="connsiteY5" fmla="*/ 221522 h 227104"/>
                <a:gd name="connsiteX6" fmla="*/ 116204 w 591981"/>
                <a:gd name="connsiteY6" fmla="*/ 226495 h 227104"/>
                <a:gd name="connsiteX7" fmla="*/ 105475 w 591981"/>
                <a:gd name="connsiteY7" fmla="*/ 136641 h 227104"/>
                <a:gd name="connsiteX8" fmla="*/ 5285 w 591981"/>
                <a:gd name="connsiteY8" fmla="*/ 142240 h 227104"/>
                <a:gd name="connsiteX0" fmla="*/ 5285 w 591981"/>
                <a:gd name="connsiteY0" fmla="*/ 142240 h 227104"/>
                <a:gd name="connsiteX1" fmla="*/ 0 w 591981"/>
                <a:gd name="connsiteY1" fmla="*/ 36528 h 227104"/>
                <a:gd name="connsiteX2" fmla="*/ 163774 w 591981"/>
                <a:gd name="connsiteY2" fmla="*/ 0 h 227104"/>
                <a:gd name="connsiteX3" fmla="*/ 195095 w 591981"/>
                <a:gd name="connsiteY3" fmla="*/ 84177 h 227104"/>
                <a:gd name="connsiteX4" fmla="*/ 581409 w 591981"/>
                <a:gd name="connsiteY4" fmla="*/ 84099 h 227104"/>
                <a:gd name="connsiteX5" fmla="*/ 591981 w 591981"/>
                <a:gd name="connsiteY5" fmla="*/ 221522 h 227104"/>
                <a:gd name="connsiteX6" fmla="*/ 116204 w 591981"/>
                <a:gd name="connsiteY6" fmla="*/ 226495 h 227104"/>
                <a:gd name="connsiteX7" fmla="*/ 105475 w 591981"/>
                <a:gd name="connsiteY7" fmla="*/ 136641 h 227104"/>
                <a:gd name="connsiteX8" fmla="*/ 5285 w 591981"/>
                <a:gd name="connsiteY8" fmla="*/ 142240 h 227104"/>
                <a:gd name="connsiteX0" fmla="*/ 5285 w 591981"/>
                <a:gd name="connsiteY0" fmla="*/ 142240 h 227104"/>
                <a:gd name="connsiteX1" fmla="*/ 0 w 591981"/>
                <a:gd name="connsiteY1" fmla="*/ 36528 h 227104"/>
                <a:gd name="connsiteX2" fmla="*/ 163774 w 591981"/>
                <a:gd name="connsiteY2" fmla="*/ 0 h 227104"/>
                <a:gd name="connsiteX3" fmla="*/ 195095 w 591981"/>
                <a:gd name="connsiteY3" fmla="*/ 84177 h 227104"/>
                <a:gd name="connsiteX4" fmla="*/ 581409 w 591981"/>
                <a:gd name="connsiteY4" fmla="*/ 84099 h 227104"/>
                <a:gd name="connsiteX5" fmla="*/ 591981 w 591981"/>
                <a:gd name="connsiteY5" fmla="*/ 221522 h 227104"/>
                <a:gd name="connsiteX6" fmla="*/ 116204 w 591981"/>
                <a:gd name="connsiteY6" fmla="*/ 226495 h 227104"/>
                <a:gd name="connsiteX7" fmla="*/ 105475 w 591981"/>
                <a:gd name="connsiteY7" fmla="*/ 136641 h 227104"/>
                <a:gd name="connsiteX8" fmla="*/ 5285 w 591981"/>
                <a:gd name="connsiteY8" fmla="*/ 142240 h 227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1981" h="227104">
                  <a:moveTo>
                    <a:pt x="5285" y="142240"/>
                  </a:moveTo>
                  <a:lnTo>
                    <a:pt x="0" y="36528"/>
                  </a:lnTo>
                  <a:lnTo>
                    <a:pt x="163774" y="0"/>
                  </a:lnTo>
                  <a:cubicBezTo>
                    <a:pt x="163800" y="29795"/>
                    <a:pt x="195069" y="54382"/>
                    <a:pt x="195095" y="84177"/>
                  </a:cubicBezTo>
                  <a:cubicBezTo>
                    <a:pt x="397943" y="29168"/>
                    <a:pt x="389368" y="75290"/>
                    <a:pt x="581409" y="84099"/>
                  </a:cubicBezTo>
                  <a:lnTo>
                    <a:pt x="591981" y="221522"/>
                  </a:lnTo>
                  <a:cubicBezTo>
                    <a:pt x="431653" y="200380"/>
                    <a:pt x="276532" y="231780"/>
                    <a:pt x="116204" y="226495"/>
                  </a:cubicBezTo>
                  <a:lnTo>
                    <a:pt x="105475" y="136641"/>
                  </a:lnTo>
                  <a:lnTo>
                    <a:pt x="5285" y="14224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7" name="Freeform 15">
              <a:extLst>
                <a:ext uri="{FF2B5EF4-FFF2-40B4-BE49-F238E27FC236}">
                  <a16:creationId xmlns:a16="http://schemas.microsoft.com/office/drawing/2014/main" id="{B05D282C-3F6A-4DE5-9E13-A40E4D84A035}"/>
                </a:ext>
              </a:extLst>
            </p:cNvPr>
            <p:cNvSpPr/>
            <p:nvPr/>
          </p:nvSpPr>
          <p:spPr>
            <a:xfrm>
              <a:off x="2985409" y="3255814"/>
              <a:ext cx="669512" cy="864666"/>
            </a:xfrm>
            <a:custGeom>
              <a:avLst/>
              <a:gdLst>
                <a:gd name="connsiteX0" fmla="*/ 237850 w 650123"/>
                <a:gd name="connsiteY0" fmla="*/ 850974 h 866830"/>
                <a:gd name="connsiteX1" fmla="*/ 0 w 650123"/>
                <a:gd name="connsiteY1" fmla="*/ 63427 h 866830"/>
                <a:gd name="connsiteX2" fmla="*/ 153281 w 650123"/>
                <a:gd name="connsiteY2" fmla="*/ 184994 h 866830"/>
                <a:gd name="connsiteX3" fmla="*/ 216708 w 650123"/>
                <a:gd name="connsiteY3" fmla="*/ 5286 h 866830"/>
                <a:gd name="connsiteX4" fmla="*/ 317133 w 650123"/>
                <a:gd name="connsiteY4" fmla="*/ 184994 h 866830"/>
                <a:gd name="connsiteX5" fmla="*/ 359418 w 650123"/>
                <a:gd name="connsiteY5" fmla="*/ 0 h 866830"/>
                <a:gd name="connsiteX6" fmla="*/ 475700 w 650123"/>
                <a:gd name="connsiteY6" fmla="*/ 126853 h 866830"/>
                <a:gd name="connsiteX7" fmla="*/ 539126 w 650123"/>
                <a:gd name="connsiteY7" fmla="*/ 36999 h 866830"/>
                <a:gd name="connsiteX8" fmla="*/ 650123 w 650123"/>
                <a:gd name="connsiteY8" fmla="*/ 866830 h 866830"/>
                <a:gd name="connsiteX9" fmla="*/ 237850 w 650123"/>
                <a:gd name="connsiteY9" fmla="*/ 850974 h 866830"/>
                <a:gd name="connsiteX0" fmla="*/ 197028 w 609301"/>
                <a:gd name="connsiteY0" fmla="*/ 850974 h 866830"/>
                <a:gd name="connsiteX1" fmla="*/ 0 w 609301"/>
                <a:gd name="connsiteY1" fmla="*/ 60706 h 866830"/>
                <a:gd name="connsiteX2" fmla="*/ 112459 w 609301"/>
                <a:gd name="connsiteY2" fmla="*/ 184994 h 866830"/>
                <a:gd name="connsiteX3" fmla="*/ 175886 w 609301"/>
                <a:gd name="connsiteY3" fmla="*/ 5286 h 866830"/>
                <a:gd name="connsiteX4" fmla="*/ 276311 w 609301"/>
                <a:gd name="connsiteY4" fmla="*/ 184994 h 866830"/>
                <a:gd name="connsiteX5" fmla="*/ 318596 w 609301"/>
                <a:gd name="connsiteY5" fmla="*/ 0 h 866830"/>
                <a:gd name="connsiteX6" fmla="*/ 434878 w 609301"/>
                <a:gd name="connsiteY6" fmla="*/ 126853 h 866830"/>
                <a:gd name="connsiteX7" fmla="*/ 498304 w 609301"/>
                <a:gd name="connsiteY7" fmla="*/ 36999 h 866830"/>
                <a:gd name="connsiteX8" fmla="*/ 609301 w 609301"/>
                <a:gd name="connsiteY8" fmla="*/ 866830 h 866830"/>
                <a:gd name="connsiteX9" fmla="*/ 197028 w 609301"/>
                <a:gd name="connsiteY9" fmla="*/ 850974 h 866830"/>
                <a:gd name="connsiteX0" fmla="*/ 208370 w 620643"/>
                <a:gd name="connsiteY0" fmla="*/ 850974 h 866830"/>
                <a:gd name="connsiteX1" fmla="*/ 11342 w 620643"/>
                <a:gd name="connsiteY1" fmla="*/ 60706 h 866830"/>
                <a:gd name="connsiteX2" fmla="*/ 123801 w 620643"/>
                <a:gd name="connsiteY2" fmla="*/ 184994 h 866830"/>
                <a:gd name="connsiteX3" fmla="*/ 187228 w 620643"/>
                <a:gd name="connsiteY3" fmla="*/ 5286 h 866830"/>
                <a:gd name="connsiteX4" fmla="*/ 287653 w 620643"/>
                <a:gd name="connsiteY4" fmla="*/ 184994 h 866830"/>
                <a:gd name="connsiteX5" fmla="*/ 329938 w 620643"/>
                <a:gd name="connsiteY5" fmla="*/ 0 h 866830"/>
                <a:gd name="connsiteX6" fmla="*/ 446220 w 620643"/>
                <a:gd name="connsiteY6" fmla="*/ 126853 h 866830"/>
                <a:gd name="connsiteX7" fmla="*/ 509646 w 620643"/>
                <a:gd name="connsiteY7" fmla="*/ 36999 h 866830"/>
                <a:gd name="connsiteX8" fmla="*/ 620643 w 620643"/>
                <a:gd name="connsiteY8" fmla="*/ 866830 h 866830"/>
                <a:gd name="connsiteX9" fmla="*/ 208370 w 620643"/>
                <a:gd name="connsiteY9" fmla="*/ 850974 h 866830"/>
                <a:gd name="connsiteX0" fmla="*/ 208370 w 620643"/>
                <a:gd name="connsiteY0" fmla="*/ 850974 h 866830"/>
                <a:gd name="connsiteX1" fmla="*/ 11342 w 620643"/>
                <a:gd name="connsiteY1" fmla="*/ 60706 h 866830"/>
                <a:gd name="connsiteX2" fmla="*/ 123801 w 620643"/>
                <a:gd name="connsiteY2" fmla="*/ 184994 h 866830"/>
                <a:gd name="connsiteX3" fmla="*/ 187228 w 620643"/>
                <a:gd name="connsiteY3" fmla="*/ 5286 h 866830"/>
                <a:gd name="connsiteX4" fmla="*/ 287653 w 620643"/>
                <a:gd name="connsiteY4" fmla="*/ 184994 h 866830"/>
                <a:gd name="connsiteX5" fmla="*/ 329938 w 620643"/>
                <a:gd name="connsiteY5" fmla="*/ 0 h 866830"/>
                <a:gd name="connsiteX6" fmla="*/ 446220 w 620643"/>
                <a:gd name="connsiteY6" fmla="*/ 126853 h 866830"/>
                <a:gd name="connsiteX7" fmla="*/ 509646 w 620643"/>
                <a:gd name="connsiteY7" fmla="*/ 36999 h 866830"/>
                <a:gd name="connsiteX8" fmla="*/ 620643 w 620643"/>
                <a:gd name="connsiteY8" fmla="*/ 866830 h 866830"/>
                <a:gd name="connsiteX9" fmla="*/ 208370 w 620643"/>
                <a:gd name="connsiteY9" fmla="*/ 850974 h 866830"/>
                <a:gd name="connsiteX0" fmla="*/ 209189 w 621462"/>
                <a:gd name="connsiteY0" fmla="*/ 850974 h 866830"/>
                <a:gd name="connsiteX1" fmla="*/ 12161 w 621462"/>
                <a:gd name="connsiteY1" fmla="*/ 60706 h 866830"/>
                <a:gd name="connsiteX2" fmla="*/ 124620 w 621462"/>
                <a:gd name="connsiteY2" fmla="*/ 184994 h 866830"/>
                <a:gd name="connsiteX3" fmla="*/ 188047 w 621462"/>
                <a:gd name="connsiteY3" fmla="*/ 5286 h 866830"/>
                <a:gd name="connsiteX4" fmla="*/ 288472 w 621462"/>
                <a:gd name="connsiteY4" fmla="*/ 184994 h 866830"/>
                <a:gd name="connsiteX5" fmla="*/ 330757 w 621462"/>
                <a:gd name="connsiteY5" fmla="*/ 0 h 866830"/>
                <a:gd name="connsiteX6" fmla="*/ 447039 w 621462"/>
                <a:gd name="connsiteY6" fmla="*/ 126853 h 866830"/>
                <a:gd name="connsiteX7" fmla="*/ 510465 w 621462"/>
                <a:gd name="connsiteY7" fmla="*/ 36999 h 866830"/>
                <a:gd name="connsiteX8" fmla="*/ 621462 w 621462"/>
                <a:gd name="connsiteY8" fmla="*/ 866830 h 866830"/>
                <a:gd name="connsiteX9" fmla="*/ 209189 w 621462"/>
                <a:gd name="connsiteY9" fmla="*/ 850974 h 866830"/>
                <a:gd name="connsiteX0" fmla="*/ 160744 w 624724"/>
                <a:gd name="connsiteY0" fmla="*/ 812874 h 866830"/>
                <a:gd name="connsiteX1" fmla="*/ 15423 w 624724"/>
                <a:gd name="connsiteY1" fmla="*/ 60706 h 866830"/>
                <a:gd name="connsiteX2" fmla="*/ 127882 w 624724"/>
                <a:gd name="connsiteY2" fmla="*/ 184994 h 866830"/>
                <a:gd name="connsiteX3" fmla="*/ 191309 w 624724"/>
                <a:gd name="connsiteY3" fmla="*/ 5286 h 866830"/>
                <a:gd name="connsiteX4" fmla="*/ 291734 w 624724"/>
                <a:gd name="connsiteY4" fmla="*/ 184994 h 866830"/>
                <a:gd name="connsiteX5" fmla="*/ 334019 w 624724"/>
                <a:gd name="connsiteY5" fmla="*/ 0 h 866830"/>
                <a:gd name="connsiteX6" fmla="*/ 450301 w 624724"/>
                <a:gd name="connsiteY6" fmla="*/ 126853 h 866830"/>
                <a:gd name="connsiteX7" fmla="*/ 513727 w 624724"/>
                <a:gd name="connsiteY7" fmla="*/ 36999 h 866830"/>
                <a:gd name="connsiteX8" fmla="*/ 624724 w 624724"/>
                <a:gd name="connsiteY8" fmla="*/ 866830 h 866830"/>
                <a:gd name="connsiteX9" fmla="*/ 160744 w 624724"/>
                <a:gd name="connsiteY9" fmla="*/ 812874 h 866830"/>
                <a:gd name="connsiteX0" fmla="*/ 206607 w 621601"/>
                <a:gd name="connsiteY0" fmla="*/ 853696 h 866830"/>
                <a:gd name="connsiteX1" fmla="*/ 12300 w 621601"/>
                <a:gd name="connsiteY1" fmla="*/ 60706 h 866830"/>
                <a:gd name="connsiteX2" fmla="*/ 124759 w 621601"/>
                <a:gd name="connsiteY2" fmla="*/ 184994 h 866830"/>
                <a:gd name="connsiteX3" fmla="*/ 188186 w 621601"/>
                <a:gd name="connsiteY3" fmla="*/ 5286 h 866830"/>
                <a:gd name="connsiteX4" fmla="*/ 288611 w 621601"/>
                <a:gd name="connsiteY4" fmla="*/ 184994 h 866830"/>
                <a:gd name="connsiteX5" fmla="*/ 330896 w 621601"/>
                <a:gd name="connsiteY5" fmla="*/ 0 h 866830"/>
                <a:gd name="connsiteX6" fmla="*/ 447178 w 621601"/>
                <a:gd name="connsiteY6" fmla="*/ 126853 h 866830"/>
                <a:gd name="connsiteX7" fmla="*/ 510604 w 621601"/>
                <a:gd name="connsiteY7" fmla="*/ 36999 h 866830"/>
                <a:gd name="connsiteX8" fmla="*/ 621601 w 621601"/>
                <a:gd name="connsiteY8" fmla="*/ 866830 h 866830"/>
                <a:gd name="connsiteX9" fmla="*/ 206607 w 621601"/>
                <a:gd name="connsiteY9" fmla="*/ 853696 h 866830"/>
                <a:gd name="connsiteX0" fmla="*/ 206607 w 621601"/>
                <a:gd name="connsiteY0" fmla="*/ 853696 h 866830"/>
                <a:gd name="connsiteX1" fmla="*/ 12300 w 621601"/>
                <a:gd name="connsiteY1" fmla="*/ 60706 h 866830"/>
                <a:gd name="connsiteX2" fmla="*/ 124759 w 621601"/>
                <a:gd name="connsiteY2" fmla="*/ 184994 h 866830"/>
                <a:gd name="connsiteX3" fmla="*/ 188186 w 621601"/>
                <a:gd name="connsiteY3" fmla="*/ 5286 h 866830"/>
                <a:gd name="connsiteX4" fmla="*/ 288611 w 621601"/>
                <a:gd name="connsiteY4" fmla="*/ 184994 h 866830"/>
                <a:gd name="connsiteX5" fmla="*/ 330896 w 621601"/>
                <a:gd name="connsiteY5" fmla="*/ 0 h 866830"/>
                <a:gd name="connsiteX6" fmla="*/ 447178 w 621601"/>
                <a:gd name="connsiteY6" fmla="*/ 126853 h 866830"/>
                <a:gd name="connsiteX7" fmla="*/ 510604 w 621601"/>
                <a:gd name="connsiteY7" fmla="*/ 36999 h 866830"/>
                <a:gd name="connsiteX8" fmla="*/ 621601 w 621601"/>
                <a:gd name="connsiteY8" fmla="*/ 866830 h 866830"/>
                <a:gd name="connsiteX9" fmla="*/ 206607 w 621601"/>
                <a:gd name="connsiteY9" fmla="*/ 853696 h 866830"/>
                <a:gd name="connsiteX0" fmla="*/ 206607 w 621601"/>
                <a:gd name="connsiteY0" fmla="*/ 853696 h 866830"/>
                <a:gd name="connsiteX1" fmla="*/ 12300 w 621601"/>
                <a:gd name="connsiteY1" fmla="*/ 60706 h 866830"/>
                <a:gd name="connsiteX2" fmla="*/ 124759 w 621601"/>
                <a:gd name="connsiteY2" fmla="*/ 184994 h 866830"/>
                <a:gd name="connsiteX3" fmla="*/ 188186 w 621601"/>
                <a:gd name="connsiteY3" fmla="*/ 5286 h 866830"/>
                <a:gd name="connsiteX4" fmla="*/ 288611 w 621601"/>
                <a:gd name="connsiteY4" fmla="*/ 184994 h 866830"/>
                <a:gd name="connsiteX5" fmla="*/ 330896 w 621601"/>
                <a:gd name="connsiteY5" fmla="*/ 0 h 866830"/>
                <a:gd name="connsiteX6" fmla="*/ 447178 w 621601"/>
                <a:gd name="connsiteY6" fmla="*/ 126853 h 866830"/>
                <a:gd name="connsiteX7" fmla="*/ 510604 w 621601"/>
                <a:gd name="connsiteY7" fmla="*/ 36999 h 866830"/>
                <a:gd name="connsiteX8" fmla="*/ 621601 w 621601"/>
                <a:gd name="connsiteY8" fmla="*/ 866830 h 866830"/>
                <a:gd name="connsiteX9" fmla="*/ 206607 w 621601"/>
                <a:gd name="connsiteY9" fmla="*/ 853696 h 866830"/>
                <a:gd name="connsiteX0" fmla="*/ 209190 w 621463"/>
                <a:gd name="connsiteY0" fmla="*/ 864582 h 866830"/>
                <a:gd name="connsiteX1" fmla="*/ 12162 w 621463"/>
                <a:gd name="connsiteY1" fmla="*/ 60706 h 866830"/>
                <a:gd name="connsiteX2" fmla="*/ 124621 w 621463"/>
                <a:gd name="connsiteY2" fmla="*/ 184994 h 866830"/>
                <a:gd name="connsiteX3" fmla="*/ 188048 w 621463"/>
                <a:gd name="connsiteY3" fmla="*/ 5286 h 866830"/>
                <a:gd name="connsiteX4" fmla="*/ 288473 w 621463"/>
                <a:gd name="connsiteY4" fmla="*/ 184994 h 866830"/>
                <a:gd name="connsiteX5" fmla="*/ 330758 w 621463"/>
                <a:gd name="connsiteY5" fmla="*/ 0 h 866830"/>
                <a:gd name="connsiteX6" fmla="*/ 447040 w 621463"/>
                <a:gd name="connsiteY6" fmla="*/ 126853 h 866830"/>
                <a:gd name="connsiteX7" fmla="*/ 510466 w 621463"/>
                <a:gd name="connsiteY7" fmla="*/ 36999 h 866830"/>
                <a:gd name="connsiteX8" fmla="*/ 621463 w 621463"/>
                <a:gd name="connsiteY8" fmla="*/ 866830 h 866830"/>
                <a:gd name="connsiteX9" fmla="*/ 209190 w 621463"/>
                <a:gd name="connsiteY9" fmla="*/ 864582 h 866830"/>
                <a:gd name="connsiteX0" fmla="*/ 209190 w 586084"/>
                <a:gd name="connsiteY0" fmla="*/ 864582 h 869551"/>
                <a:gd name="connsiteX1" fmla="*/ 12162 w 586084"/>
                <a:gd name="connsiteY1" fmla="*/ 60706 h 869551"/>
                <a:gd name="connsiteX2" fmla="*/ 124621 w 586084"/>
                <a:gd name="connsiteY2" fmla="*/ 184994 h 869551"/>
                <a:gd name="connsiteX3" fmla="*/ 188048 w 586084"/>
                <a:gd name="connsiteY3" fmla="*/ 5286 h 869551"/>
                <a:gd name="connsiteX4" fmla="*/ 288473 w 586084"/>
                <a:gd name="connsiteY4" fmla="*/ 184994 h 869551"/>
                <a:gd name="connsiteX5" fmla="*/ 330758 w 586084"/>
                <a:gd name="connsiteY5" fmla="*/ 0 h 869551"/>
                <a:gd name="connsiteX6" fmla="*/ 447040 w 586084"/>
                <a:gd name="connsiteY6" fmla="*/ 126853 h 869551"/>
                <a:gd name="connsiteX7" fmla="*/ 510466 w 586084"/>
                <a:gd name="connsiteY7" fmla="*/ 36999 h 869551"/>
                <a:gd name="connsiteX8" fmla="*/ 586084 w 586084"/>
                <a:gd name="connsiteY8" fmla="*/ 869551 h 869551"/>
                <a:gd name="connsiteX9" fmla="*/ 209190 w 586084"/>
                <a:gd name="connsiteY9" fmla="*/ 864582 h 869551"/>
                <a:gd name="connsiteX0" fmla="*/ 209190 w 602413"/>
                <a:gd name="connsiteY0" fmla="*/ 864582 h 864582"/>
                <a:gd name="connsiteX1" fmla="*/ 12162 w 602413"/>
                <a:gd name="connsiteY1" fmla="*/ 60706 h 864582"/>
                <a:gd name="connsiteX2" fmla="*/ 124621 w 602413"/>
                <a:gd name="connsiteY2" fmla="*/ 184994 h 864582"/>
                <a:gd name="connsiteX3" fmla="*/ 188048 w 602413"/>
                <a:gd name="connsiteY3" fmla="*/ 5286 h 864582"/>
                <a:gd name="connsiteX4" fmla="*/ 288473 w 602413"/>
                <a:gd name="connsiteY4" fmla="*/ 184994 h 864582"/>
                <a:gd name="connsiteX5" fmla="*/ 330758 w 602413"/>
                <a:gd name="connsiteY5" fmla="*/ 0 h 864582"/>
                <a:gd name="connsiteX6" fmla="*/ 447040 w 602413"/>
                <a:gd name="connsiteY6" fmla="*/ 126853 h 864582"/>
                <a:gd name="connsiteX7" fmla="*/ 510466 w 602413"/>
                <a:gd name="connsiteY7" fmla="*/ 36999 h 864582"/>
                <a:gd name="connsiteX8" fmla="*/ 602413 w 602413"/>
                <a:gd name="connsiteY8" fmla="*/ 864109 h 864582"/>
                <a:gd name="connsiteX9" fmla="*/ 209190 w 602413"/>
                <a:gd name="connsiteY9" fmla="*/ 864582 h 864582"/>
                <a:gd name="connsiteX0" fmla="*/ 209190 w 618742"/>
                <a:gd name="connsiteY0" fmla="*/ 864582 h 864582"/>
                <a:gd name="connsiteX1" fmla="*/ 12162 w 618742"/>
                <a:gd name="connsiteY1" fmla="*/ 60706 h 864582"/>
                <a:gd name="connsiteX2" fmla="*/ 124621 w 618742"/>
                <a:gd name="connsiteY2" fmla="*/ 184994 h 864582"/>
                <a:gd name="connsiteX3" fmla="*/ 188048 w 618742"/>
                <a:gd name="connsiteY3" fmla="*/ 5286 h 864582"/>
                <a:gd name="connsiteX4" fmla="*/ 288473 w 618742"/>
                <a:gd name="connsiteY4" fmla="*/ 184994 h 864582"/>
                <a:gd name="connsiteX5" fmla="*/ 330758 w 618742"/>
                <a:gd name="connsiteY5" fmla="*/ 0 h 864582"/>
                <a:gd name="connsiteX6" fmla="*/ 447040 w 618742"/>
                <a:gd name="connsiteY6" fmla="*/ 126853 h 864582"/>
                <a:gd name="connsiteX7" fmla="*/ 510466 w 618742"/>
                <a:gd name="connsiteY7" fmla="*/ 36999 h 864582"/>
                <a:gd name="connsiteX8" fmla="*/ 618742 w 618742"/>
                <a:gd name="connsiteY8" fmla="*/ 578595 h 864582"/>
                <a:gd name="connsiteX9" fmla="*/ 602413 w 618742"/>
                <a:gd name="connsiteY9" fmla="*/ 864109 h 864582"/>
                <a:gd name="connsiteX10" fmla="*/ 209190 w 618742"/>
                <a:gd name="connsiteY10" fmla="*/ 864582 h 864582"/>
                <a:gd name="connsiteX0" fmla="*/ 209190 w 618742"/>
                <a:gd name="connsiteY0" fmla="*/ 864582 h 864582"/>
                <a:gd name="connsiteX1" fmla="*/ 12162 w 618742"/>
                <a:gd name="connsiteY1" fmla="*/ 60706 h 864582"/>
                <a:gd name="connsiteX2" fmla="*/ 124621 w 618742"/>
                <a:gd name="connsiteY2" fmla="*/ 184994 h 864582"/>
                <a:gd name="connsiteX3" fmla="*/ 188048 w 618742"/>
                <a:gd name="connsiteY3" fmla="*/ 5286 h 864582"/>
                <a:gd name="connsiteX4" fmla="*/ 288473 w 618742"/>
                <a:gd name="connsiteY4" fmla="*/ 184994 h 864582"/>
                <a:gd name="connsiteX5" fmla="*/ 330758 w 618742"/>
                <a:gd name="connsiteY5" fmla="*/ 0 h 864582"/>
                <a:gd name="connsiteX6" fmla="*/ 447040 w 618742"/>
                <a:gd name="connsiteY6" fmla="*/ 126853 h 864582"/>
                <a:gd name="connsiteX7" fmla="*/ 510466 w 618742"/>
                <a:gd name="connsiteY7" fmla="*/ 36999 h 864582"/>
                <a:gd name="connsiteX8" fmla="*/ 618742 w 618742"/>
                <a:gd name="connsiteY8" fmla="*/ 578595 h 864582"/>
                <a:gd name="connsiteX9" fmla="*/ 602413 w 618742"/>
                <a:gd name="connsiteY9" fmla="*/ 864109 h 864582"/>
                <a:gd name="connsiteX10" fmla="*/ 209190 w 618742"/>
                <a:gd name="connsiteY10" fmla="*/ 864582 h 864582"/>
                <a:gd name="connsiteX0" fmla="*/ 209190 w 618742"/>
                <a:gd name="connsiteY0" fmla="*/ 864582 h 864582"/>
                <a:gd name="connsiteX1" fmla="*/ 12162 w 618742"/>
                <a:gd name="connsiteY1" fmla="*/ 60706 h 864582"/>
                <a:gd name="connsiteX2" fmla="*/ 124621 w 618742"/>
                <a:gd name="connsiteY2" fmla="*/ 184994 h 864582"/>
                <a:gd name="connsiteX3" fmla="*/ 188048 w 618742"/>
                <a:gd name="connsiteY3" fmla="*/ 5286 h 864582"/>
                <a:gd name="connsiteX4" fmla="*/ 288473 w 618742"/>
                <a:gd name="connsiteY4" fmla="*/ 184994 h 864582"/>
                <a:gd name="connsiteX5" fmla="*/ 330758 w 618742"/>
                <a:gd name="connsiteY5" fmla="*/ 0 h 864582"/>
                <a:gd name="connsiteX6" fmla="*/ 447040 w 618742"/>
                <a:gd name="connsiteY6" fmla="*/ 126853 h 864582"/>
                <a:gd name="connsiteX7" fmla="*/ 510466 w 618742"/>
                <a:gd name="connsiteY7" fmla="*/ 36999 h 864582"/>
                <a:gd name="connsiteX8" fmla="*/ 618742 w 618742"/>
                <a:gd name="connsiteY8" fmla="*/ 578595 h 864582"/>
                <a:gd name="connsiteX9" fmla="*/ 602413 w 618742"/>
                <a:gd name="connsiteY9" fmla="*/ 864109 h 864582"/>
                <a:gd name="connsiteX10" fmla="*/ 209190 w 618742"/>
                <a:gd name="connsiteY10" fmla="*/ 864582 h 864582"/>
                <a:gd name="connsiteX0" fmla="*/ 209190 w 619592"/>
                <a:gd name="connsiteY0" fmla="*/ 864582 h 864582"/>
                <a:gd name="connsiteX1" fmla="*/ 12162 w 619592"/>
                <a:gd name="connsiteY1" fmla="*/ 60706 h 864582"/>
                <a:gd name="connsiteX2" fmla="*/ 124621 w 619592"/>
                <a:gd name="connsiteY2" fmla="*/ 184994 h 864582"/>
                <a:gd name="connsiteX3" fmla="*/ 188048 w 619592"/>
                <a:gd name="connsiteY3" fmla="*/ 5286 h 864582"/>
                <a:gd name="connsiteX4" fmla="*/ 288473 w 619592"/>
                <a:gd name="connsiteY4" fmla="*/ 184994 h 864582"/>
                <a:gd name="connsiteX5" fmla="*/ 330758 w 619592"/>
                <a:gd name="connsiteY5" fmla="*/ 0 h 864582"/>
                <a:gd name="connsiteX6" fmla="*/ 447040 w 619592"/>
                <a:gd name="connsiteY6" fmla="*/ 126853 h 864582"/>
                <a:gd name="connsiteX7" fmla="*/ 510466 w 619592"/>
                <a:gd name="connsiteY7" fmla="*/ 36999 h 864582"/>
                <a:gd name="connsiteX8" fmla="*/ 618742 w 619592"/>
                <a:gd name="connsiteY8" fmla="*/ 578595 h 864582"/>
                <a:gd name="connsiteX9" fmla="*/ 602413 w 619592"/>
                <a:gd name="connsiteY9" fmla="*/ 864109 h 864582"/>
                <a:gd name="connsiteX10" fmla="*/ 209190 w 619592"/>
                <a:gd name="connsiteY10" fmla="*/ 864582 h 864582"/>
                <a:gd name="connsiteX0" fmla="*/ 209190 w 620629"/>
                <a:gd name="connsiteY0" fmla="*/ 864582 h 864582"/>
                <a:gd name="connsiteX1" fmla="*/ 12162 w 620629"/>
                <a:gd name="connsiteY1" fmla="*/ 60706 h 864582"/>
                <a:gd name="connsiteX2" fmla="*/ 124621 w 620629"/>
                <a:gd name="connsiteY2" fmla="*/ 184994 h 864582"/>
                <a:gd name="connsiteX3" fmla="*/ 188048 w 620629"/>
                <a:gd name="connsiteY3" fmla="*/ 5286 h 864582"/>
                <a:gd name="connsiteX4" fmla="*/ 288473 w 620629"/>
                <a:gd name="connsiteY4" fmla="*/ 184994 h 864582"/>
                <a:gd name="connsiteX5" fmla="*/ 330758 w 620629"/>
                <a:gd name="connsiteY5" fmla="*/ 0 h 864582"/>
                <a:gd name="connsiteX6" fmla="*/ 447040 w 620629"/>
                <a:gd name="connsiteY6" fmla="*/ 126853 h 864582"/>
                <a:gd name="connsiteX7" fmla="*/ 510466 w 620629"/>
                <a:gd name="connsiteY7" fmla="*/ 36999 h 864582"/>
                <a:gd name="connsiteX8" fmla="*/ 618742 w 620629"/>
                <a:gd name="connsiteY8" fmla="*/ 578595 h 864582"/>
                <a:gd name="connsiteX9" fmla="*/ 602413 w 620629"/>
                <a:gd name="connsiteY9" fmla="*/ 864109 h 864582"/>
                <a:gd name="connsiteX10" fmla="*/ 209190 w 620629"/>
                <a:gd name="connsiteY10" fmla="*/ 864582 h 864582"/>
                <a:gd name="connsiteX0" fmla="*/ 209190 w 618743"/>
                <a:gd name="connsiteY0" fmla="*/ 864582 h 864582"/>
                <a:gd name="connsiteX1" fmla="*/ 12162 w 618743"/>
                <a:gd name="connsiteY1" fmla="*/ 60706 h 864582"/>
                <a:gd name="connsiteX2" fmla="*/ 124621 w 618743"/>
                <a:gd name="connsiteY2" fmla="*/ 184994 h 864582"/>
                <a:gd name="connsiteX3" fmla="*/ 188048 w 618743"/>
                <a:gd name="connsiteY3" fmla="*/ 5286 h 864582"/>
                <a:gd name="connsiteX4" fmla="*/ 288473 w 618743"/>
                <a:gd name="connsiteY4" fmla="*/ 184994 h 864582"/>
                <a:gd name="connsiteX5" fmla="*/ 330758 w 618743"/>
                <a:gd name="connsiteY5" fmla="*/ 0 h 864582"/>
                <a:gd name="connsiteX6" fmla="*/ 447040 w 618743"/>
                <a:gd name="connsiteY6" fmla="*/ 126853 h 864582"/>
                <a:gd name="connsiteX7" fmla="*/ 510466 w 618743"/>
                <a:gd name="connsiteY7" fmla="*/ 36999 h 864582"/>
                <a:gd name="connsiteX8" fmla="*/ 618742 w 618743"/>
                <a:gd name="connsiteY8" fmla="*/ 578595 h 864582"/>
                <a:gd name="connsiteX9" fmla="*/ 602413 w 618743"/>
                <a:gd name="connsiteY9" fmla="*/ 864109 h 864582"/>
                <a:gd name="connsiteX10" fmla="*/ 209190 w 618743"/>
                <a:gd name="connsiteY10" fmla="*/ 864582 h 864582"/>
                <a:gd name="connsiteX0" fmla="*/ 209190 w 618743"/>
                <a:gd name="connsiteY0" fmla="*/ 864582 h 864582"/>
                <a:gd name="connsiteX1" fmla="*/ 12162 w 618743"/>
                <a:gd name="connsiteY1" fmla="*/ 60706 h 864582"/>
                <a:gd name="connsiteX2" fmla="*/ 124621 w 618743"/>
                <a:gd name="connsiteY2" fmla="*/ 184994 h 864582"/>
                <a:gd name="connsiteX3" fmla="*/ 188048 w 618743"/>
                <a:gd name="connsiteY3" fmla="*/ 5286 h 864582"/>
                <a:gd name="connsiteX4" fmla="*/ 288473 w 618743"/>
                <a:gd name="connsiteY4" fmla="*/ 184994 h 864582"/>
                <a:gd name="connsiteX5" fmla="*/ 330758 w 618743"/>
                <a:gd name="connsiteY5" fmla="*/ 0 h 864582"/>
                <a:gd name="connsiteX6" fmla="*/ 447040 w 618743"/>
                <a:gd name="connsiteY6" fmla="*/ 126853 h 864582"/>
                <a:gd name="connsiteX7" fmla="*/ 510466 w 618743"/>
                <a:gd name="connsiteY7" fmla="*/ 36999 h 864582"/>
                <a:gd name="connsiteX8" fmla="*/ 618742 w 618743"/>
                <a:gd name="connsiteY8" fmla="*/ 578595 h 864582"/>
                <a:gd name="connsiteX9" fmla="*/ 602413 w 618743"/>
                <a:gd name="connsiteY9" fmla="*/ 864109 h 864582"/>
                <a:gd name="connsiteX10" fmla="*/ 209190 w 618743"/>
                <a:gd name="connsiteY10" fmla="*/ 864582 h 864582"/>
                <a:gd name="connsiteX0" fmla="*/ 209190 w 618745"/>
                <a:gd name="connsiteY0" fmla="*/ 864582 h 864582"/>
                <a:gd name="connsiteX1" fmla="*/ 12162 w 618745"/>
                <a:gd name="connsiteY1" fmla="*/ 60706 h 864582"/>
                <a:gd name="connsiteX2" fmla="*/ 124621 w 618745"/>
                <a:gd name="connsiteY2" fmla="*/ 184994 h 864582"/>
                <a:gd name="connsiteX3" fmla="*/ 188048 w 618745"/>
                <a:gd name="connsiteY3" fmla="*/ 5286 h 864582"/>
                <a:gd name="connsiteX4" fmla="*/ 288473 w 618745"/>
                <a:gd name="connsiteY4" fmla="*/ 184994 h 864582"/>
                <a:gd name="connsiteX5" fmla="*/ 330758 w 618745"/>
                <a:gd name="connsiteY5" fmla="*/ 0 h 864582"/>
                <a:gd name="connsiteX6" fmla="*/ 447040 w 618745"/>
                <a:gd name="connsiteY6" fmla="*/ 126853 h 864582"/>
                <a:gd name="connsiteX7" fmla="*/ 510466 w 618745"/>
                <a:gd name="connsiteY7" fmla="*/ 36999 h 864582"/>
                <a:gd name="connsiteX8" fmla="*/ 618742 w 618745"/>
                <a:gd name="connsiteY8" fmla="*/ 578595 h 864582"/>
                <a:gd name="connsiteX9" fmla="*/ 602413 w 618745"/>
                <a:gd name="connsiteY9" fmla="*/ 864109 h 864582"/>
                <a:gd name="connsiteX10" fmla="*/ 209190 w 618745"/>
                <a:gd name="connsiteY10" fmla="*/ 864582 h 864582"/>
                <a:gd name="connsiteX0" fmla="*/ 209190 w 618745"/>
                <a:gd name="connsiteY0" fmla="*/ 864582 h 864582"/>
                <a:gd name="connsiteX1" fmla="*/ 12162 w 618745"/>
                <a:gd name="connsiteY1" fmla="*/ 60706 h 864582"/>
                <a:gd name="connsiteX2" fmla="*/ 124621 w 618745"/>
                <a:gd name="connsiteY2" fmla="*/ 184994 h 864582"/>
                <a:gd name="connsiteX3" fmla="*/ 188048 w 618745"/>
                <a:gd name="connsiteY3" fmla="*/ 5286 h 864582"/>
                <a:gd name="connsiteX4" fmla="*/ 288473 w 618745"/>
                <a:gd name="connsiteY4" fmla="*/ 184994 h 864582"/>
                <a:gd name="connsiteX5" fmla="*/ 330758 w 618745"/>
                <a:gd name="connsiteY5" fmla="*/ 0 h 864582"/>
                <a:gd name="connsiteX6" fmla="*/ 430711 w 618745"/>
                <a:gd name="connsiteY6" fmla="*/ 121410 h 864582"/>
                <a:gd name="connsiteX7" fmla="*/ 510466 w 618745"/>
                <a:gd name="connsiteY7" fmla="*/ 36999 h 864582"/>
                <a:gd name="connsiteX8" fmla="*/ 618742 w 618745"/>
                <a:gd name="connsiteY8" fmla="*/ 578595 h 864582"/>
                <a:gd name="connsiteX9" fmla="*/ 602413 w 618745"/>
                <a:gd name="connsiteY9" fmla="*/ 864109 h 864582"/>
                <a:gd name="connsiteX10" fmla="*/ 209190 w 618745"/>
                <a:gd name="connsiteY10" fmla="*/ 864582 h 864582"/>
                <a:gd name="connsiteX0" fmla="*/ 209190 w 618745"/>
                <a:gd name="connsiteY0" fmla="*/ 864582 h 864582"/>
                <a:gd name="connsiteX1" fmla="*/ 12162 w 618745"/>
                <a:gd name="connsiteY1" fmla="*/ 60706 h 864582"/>
                <a:gd name="connsiteX2" fmla="*/ 124621 w 618745"/>
                <a:gd name="connsiteY2" fmla="*/ 184994 h 864582"/>
                <a:gd name="connsiteX3" fmla="*/ 188048 w 618745"/>
                <a:gd name="connsiteY3" fmla="*/ 5286 h 864582"/>
                <a:gd name="connsiteX4" fmla="*/ 288473 w 618745"/>
                <a:gd name="connsiteY4" fmla="*/ 184994 h 864582"/>
                <a:gd name="connsiteX5" fmla="*/ 330758 w 618745"/>
                <a:gd name="connsiteY5" fmla="*/ 0 h 864582"/>
                <a:gd name="connsiteX6" fmla="*/ 430711 w 618745"/>
                <a:gd name="connsiteY6" fmla="*/ 121410 h 864582"/>
                <a:gd name="connsiteX7" fmla="*/ 510466 w 618745"/>
                <a:gd name="connsiteY7" fmla="*/ 36999 h 864582"/>
                <a:gd name="connsiteX8" fmla="*/ 618742 w 618745"/>
                <a:gd name="connsiteY8" fmla="*/ 578595 h 864582"/>
                <a:gd name="connsiteX9" fmla="*/ 602413 w 618745"/>
                <a:gd name="connsiteY9" fmla="*/ 864109 h 864582"/>
                <a:gd name="connsiteX10" fmla="*/ 209190 w 618745"/>
                <a:gd name="connsiteY10" fmla="*/ 864582 h 864582"/>
                <a:gd name="connsiteX0" fmla="*/ 209190 w 618782"/>
                <a:gd name="connsiteY0" fmla="*/ 864582 h 864582"/>
                <a:gd name="connsiteX1" fmla="*/ 12162 w 618782"/>
                <a:gd name="connsiteY1" fmla="*/ 60706 h 864582"/>
                <a:gd name="connsiteX2" fmla="*/ 124621 w 618782"/>
                <a:gd name="connsiteY2" fmla="*/ 184994 h 864582"/>
                <a:gd name="connsiteX3" fmla="*/ 188048 w 618782"/>
                <a:gd name="connsiteY3" fmla="*/ 5286 h 864582"/>
                <a:gd name="connsiteX4" fmla="*/ 288473 w 618782"/>
                <a:gd name="connsiteY4" fmla="*/ 184994 h 864582"/>
                <a:gd name="connsiteX5" fmla="*/ 330758 w 618782"/>
                <a:gd name="connsiteY5" fmla="*/ 0 h 864582"/>
                <a:gd name="connsiteX6" fmla="*/ 430711 w 618782"/>
                <a:gd name="connsiteY6" fmla="*/ 121410 h 864582"/>
                <a:gd name="connsiteX7" fmla="*/ 510466 w 618782"/>
                <a:gd name="connsiteY7" fmla="*/ 36999 h 864582"/>
                <a:gd name="connsiteX8" fmla="*/ 618742 w 618782"/>
                <a:gd name="connsiteY8" fmla="*/ 578595 h 864582"/>
                <a:gd name="connsiteX9" fmla="*/ 602413 w 618782"/>
                <a:gd name="connsiteY9" fmla="*/ 864109 h 864582"/>
                <a:gd name="connsiteX10" fmla="*/ 209190 w 618782"/>
                <a:gd name="connsiteY10" fmla="*/ 864582 h 864582"/>
                <a:gd name="connsiteX0" fmla="*/ 209190 w 618782"/>
                <a:gd name="connsiteY0" fmla="*/ 864664 h 864664"/>
                <a:gd name="connsiteX1" fmla="*/ 12162 w 618782"/>
                <a:gd name="connsiteY1" fmla="*/ 60788 h 864664"/>
                <a:gd name="connsiteX2" fmla="*/ 124621 w 618782"/>
                <a:gd name="connsiteY2" fmla="*/ 185076 h 864664"/>
                <a:gd name="connsiteX3" fmla="*/ 188048 w 618782"/>
                <a:gd name="connsiteY3" fmla="*/ 5368 h 864664"/>
                <a:gd name="connsiteX4" fmla="*/ 288473 w 618782"/>
                <a:gd name="connsiteY4" fmla="*/ 185076 h 864664"/>
                <a:gd name="connsiteX5" fmla="*/ 330758 w 618782"/>
                <a:gd name="connsiteY5" fmla="*/ 82 h 864664"/>
                <a:gd name="connsiteX6" fmla="*/ 430711 w 618782"/>
                <a:gd name="connsiteY6" fmla="*/ 121492 h 864664"/>
                <a:gd name="connsiteX7" fmla="*/ 510466 w 618782"/>
                <a:gd name="connsiteY7" fmla="*/ 37081 h 864664"/>
                <a:gd name="connsiteX8" fmla="*/ 618742 w 618782"/>
                <a:gd name="connsiteY8" fmla="*/ 578677 h 864664"/>
                <a:gd name="connsiteX9" fmla="*/ 602413 w 618782"/>
                <a:gd name="connsiteY9" fmla="*/ 864191 h 864664"/>
                <a:gd name="connsiteX10" fmla="*/ 209190 w 618782"/>
                <a:gd name="connsiteY10" fmla="*/ 864664 h 864664"/>
                <a:gd name="connsiteX0" fmla="*/ 209190 w 618782"/>
                <a:gd name="connsiteY0" fmla="*/ 864664 h 864664"/>
                <a:gd name="connsiteX1" fmla="*/ 12162 w 618782"/>
                <a:gd name="connsiteY1" fmla="*/ 60788 h 864664"/>
                <a:gd name="connsiteX2" fmla="*/ 124621 w 618782"/>
                <a:gd name="connsiteY2" fmla="*/ 185076 h 864664"/>
                <a:gd name="connsiteX3" fmla="*/ 188048 w 618782"/>
                <a:gd name="connsiteY3" fmla="*/ 5368 h 864664"/>
                <a:gd name="connsiteX4" fmla="*/ 288473 w 618782"/>
                <a:gd name="connsiteY4" fmla="*/ 185076 h 864664"/>
                <a:gd name="connsiteX5" fmla="*/ 330758 w 618782"/>
                <a:gd name="connsiteY5" fmla="*/ 82 h 864664"/>
                <a:gd name="connsiteX6" fmla="*/ 430711 w 618782"/>
                <a:gd name="connsiteY6" fmla="*/ 121492 h 864664"/>
                <a:gd name="connsiteX7" fmla="*/ 510466 w 618782"/>
                <a:gd name="connsiteY7" fmla="*/ 37081 h 864664"/>
                <a:gd name="connsiteX8" fmla="*/ 618742 w 618782"/>
                <a:gd name="connsiteY8" fmla="*/ 578677 h 864664"/>
                <a:gd name="connsiteX9" fmla="*/ 602413 w 618782"/>
                <a:gd name="connsiteY9" fmla="*/ 864191 h 864664"/>
                <a:gd name="connsiteX10" fmla="*/ 209190 w 618782"/>
                <a:gd name="connsiteY10" fmla="*/ 864664 h 864664"/>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88473 w 618782"/>
                <a:gd name="connsiteY4" fmla="*/ 185078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88473 w 618782"/>
                <a:gd name="connsiteY4" fmla="*/ 185078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85752 w 618782"/>
                <a:gd name="connsiteY4" fmla="*/ 149700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85752 w 618782"/>
                <a:gd name="connsiteY4" fmla="*/ 149700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74866 w 618782"/>
                <a:gd name="connsiteY4" fmla="*/ 144257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74866 w 618782"/>
                <a:gd name="connsiteY4" fmla="*/ 144257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74866 w 618782"/>
                <a:gd name="connsiteY4" fmla="*/ 144257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74866 w 618782"/>
                <a:gd name="connsiteY4" fmla="*/ 144257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74866 w 618782"/>
                <a:gd name="connsiteY4" fmla="*/ 144257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74866 w 618782"/>
                <a:gd name="connsiteY4" fmla="*/ 144257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74866 w 618782"/>
                <a:gd name="connsiteY4" fmla="*/ 144257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74866 w 618782"/>
                <a:gd name="connsiteY4" fmla="*/ 144257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12601 w 622193"/>
                <a:gd name="connsiteY0" fmla="*/ 864666 h 864666"/>
                <a:gd name="connsiteX1" fmla="*/ 15573 w 622193"/>
                <a:gd name="connsiteY1" fmla="*/ 60790 h 864666"/>
                <a:gd name="connsiteX2" fmla="*/ 128032 w 622193"/>
                <a:gd name="connsiteY2" fmla="*/ 185078 h 864666"/>
                <a:gd name="connsiteX3" fmla="*/ 191459 w 622193"/>
                <a:gd name="connsiteY3" fmla="*/ 5370 h 864666"/>
                <a:gd name="connsiteX4" fmla="*/ 278277 w 622193"/>
                <a:gd name="connsiteY4" fmla="*/ 144257 h 864666"/>
                <a:gd name="connsiteX5" fmla="*/ 334169 w 622193"/>
                <a:gd name="connsiteY5" fmla="*/ 84 h 864666"/>
                <a:gd name="connsiteX6" fmla="*/ 434122 w 622193"/>
                <a:gd name="connsiteY6" fmla="*/ 121494 h 864666"/>
                <a:gd name="connsiteX7" fmla="*/ 513877 w 622193"/>
                <a:gd name="connsiteY7" fmla="*/ 37083 h 864666"/>
                <a:gd name="connsiteX8" fmla="*/ 622153 w 622193"/>
                <a:gd name="connsiteY8" fmla="*/ 578679 h 864666"/>
                <a:gd name="connsiteX9" fmla="*/ 605824 w 622193"/>
                <a:gd name="connsiteY9" fmla="*/ 864193 h 864666"/>
                <a:gd name="connsiteX10" fmla="*/ 212601 w 622193"/>
                <a:gd name="connsiteY10" fmla="*/ 864666 h 864666"/>
                <a:gd name="connsiteX0" fmla="*/ 198912 w 608504"/>
                <a:gd name="connsiteY0" fmla="*/ 864666 h 864666"/>
                <a:gd name="connsiteX1" fmla="*/ 28798 w 608504"/>
                <a:gd name="connsiteY1" fmla="*/ 510643 h 864666"/>
                <a:gd name="connsiteX2" fmla="*/ 1884 w 608504"/>
                <a:gd name="connsiteY2" fmla="*/ 60790 h 864666"/>
                <a:gd name="connsiteX3" fmla="*/ 114343 w 608504"/>
                <a:gd name="connsiteY3" fmla="*/ 185078 h 864666"/>
                <a:gd name="connsiteX4" fmla="*/ 177770 w 608504"/>
                <a:gd name="connsiteY4" fmla="*/ 5370 h 864666"/>
                <a:gd name="connsiteX5" fmla="*/ 264588 w 608504"/>
                <a:gd name="connsiteY5" fmla="*/ 144257 h 864666"/>
                <a:gd name="connsiteX6" fmla="*/ 320480 w 608504"/>
                <a:gd name="connsiteY6" fmla="*/ 84 h 864666"/>
                <a:gd name="connsiteX7" fmla="*/ 420433 w 608504"/>
                <a:gd name="connsiteY7" fmla="*/ 121494 h 864666"/>
                <a:gd name="connsiteX8" fmla="*/ 500188 w 608504"/>
                <a:gd name="connsiteY8" fmla="*/ 37083 h 864666"/>
                <a:gd name="connsiteX9" fmla="*/ 608464 w 608504"/>
                <a:gd name="connsiteY9" fmla="*/ 578679 h 864666"/>
                <a:gd name="connsiteX10" fmla="*/ 592135 w 608504"/>
                <a:gd name="connsiteY10" fmla="*/ 864193 h 864666"/>
                <a:gd name="connsiteX11" fmla="*/ 198912 w 608504"/>
                <a:gd name="connsiteY11" fmla="*/ 864666 h 864666"/>
                <a:gd name="connsiteX0" fmla="*/ 201622 w 611214"/>
                <a:gd name="connsiteY0" fmla="*/ 864666 h 864666"/>
                <a:gd name="connsiteX1" fmla="*/ 31508 w 611214"/>
                <a:gd name="connsiteY1" fmla="*/ 510643 h 864666"/>
                <a:gd name="connsiteX2" fmla="*/ 4594 w 611214"/>
                <a:gd name="connsiteY2" fmla="*/ 60790 h 864666"/>
                <a:gd name="connsiteX3" fmla="*/ 117053 w 611214"/>
                <a:gd name="connsiteY3" fmla="*/ 185078 h 864666"/>
                <a:gd name="connsiteX4" fmla="*/ 180480 w 611214"/>
                <a:gd name="connsiteY4" fmla="*/ 5370 h 864666"/>
                <a:gd name="connsiteX5" fmla="*/ 267298 w 611214"/>
                <a:gd name="connsiteY5" fmla="*/ 144257 h 864666"/>
                <a:gd name="connsiteX6" fmla="*/ 323190 w 611214"/>
                <a:gd name="connsiteY6" fmla="*/ 84 h 864666"/>
                <a:gd name="connsiteX7" fmla="*/ 423143 w 611214"/>
                <a:gd name="connsiteY7" fmla="*/ 121494 h 864666"/>
                <a:gd name="connsiteX8" fmla="*/ 502898 w 611214"/>
                <a:gd name="connsiteY8" fmla="*/ 37083 h 864666"/>
                <a:gd name="connsiteX9" fmla="*/ 611174 w 611214"/>
                <a:gd name="connsiteY9" fmla="*/ 578679 h 864666"/>
                <a:gd name="connsiteX10" fmla="*/ 594845 w 611214"/>
                <a:gd name="connsiteY10" fmla="*/ 864193 h 864666"/>
                <a:gd name="connsiteX11" fmla="*/ 201622 w 611214"/>
                <a:gd name="connsiteY11"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46998 w 641159"/>
                <a:gd name="connsiteY3" fmla="*/ 185078 h 864666"/>
                <a:gd name="connsiteX4" fmla="*/ 210425 w 641159"/>
                <a:gd name="connsiteY4" fmla="*/ 5370 h 864666"/>
                <a:gd name="connsiteX5" fmla="*/ 297243 w 641159"/>
                <a:gd name="connsiteY5" fmla="*/ 144257 h 864666"/>
                <a:gd name="connsiteX6" fmla="*/ 353135 w 641159"/>
                <a:gd name="connsiteY6" fmla="*/ 84 h 864666"/>
                <a:gd name="connsiteX7" fmla="*/ 453088 w 641159"/>
                <a:gd name="connsiteY7" fmla="*/ 121494 h 864666"/>
                <a:gd name="connsiteX8" fmla="*/ 532843 w 641159"/>
                <a:gd name="connsiteY8" fmla="*/ 37083 h 864666"/>
                <a:gd name="connsiteX9" fmla="*/ 641119 w 641159"/>
                <a:gd name="connsiteY9" fmla="*/ 578679 h 864666"/>
                <a:gd name="connsiteX10" fmla="*/ 624790 w 641159"/>
                <a:gd name="connsiteY10" fmla="*/ 864193 h 864666"/>
                <a:gd name="connsiteX11" fmla="*/ 231567 w 641159"/>
                <a:gd name="connsiteY11"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44276 w 641159"/>
                <a:gd name="connsiteY3" fmla="*/ 138814 h 864666"/>
                <a:gd name="connsiteX4" fmla="*/ 210425 w 641159"/>
                <a:gd name="connsiteY4" fmla="*/ 5370 h 864666"/>
                <a:gd name="connsiteX5" fmla="*/ 297243 w 641159"/>
                <a:gd name="connsiteY5" fmla="*/ 144257 h 864666"/>
                <a:gd name="connsiteX6" fmla="*/ 353135 w 641159"/>
                <a:gd name="connsiteY6" fmla="*/ 84 h 864666"/>
                <a:gd name="connsiteX7" fmla="*/ 453088 w 641159"/>
                <a:gd name="connsiteY7" fmla="*/ 121494 h 864666"/>
                <a:gd name="connsiteX8" fmla="*/ 532843 w 641159"/>
                <a:gd name="connsiteY8" fmla="*/ 37083 h 864666"/>
                <a:gd name="connsiteX9" fmla="*/ 641119 w 641159"/>
                <a:gd name="connsiteY9" fmla="*/ 578679 h 864666"/>
                <a:gd name="connsiteX10" fmla="*/ 624790 w 641159"/>
                <a:gd name="connsiteY10" fmla="*/ 864193 h 864666"/>
                <a:gd name="connsiteX11" fmla="*/ 231567 w 641159"/>
                <a:gd name="connsiteY11"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55162 w 641159"/>
                <a:gd name="connsiteY3" fmla="*/ 130650 h 864666"/>
                <a:gd name="connsiteX4" fmla="*/ 210425 w 641159"/>
                <a:gd name="connsiteY4" fmla="*/ 5370 h 864666"/>
                <a:gd name="connsiteX5" fmla="*/ 297243 w 641159"/>
                <a:gd name="connsiteY5" fmla="*/ 144257 h 864666"/>
                <a:gd name="connsiteX6" fmla="*/ 353135 w 641159"/>
                <a:gd name="connsiteY6" fmla="*/ 84 h 864666"/>
                <a:gd name="connsiteX7" fmla="*/ 453088 w 641159"/>
                <a:gd name="connsiteY7" fmla="*/ 121494 h 864666"/>
                <a:gd name="connsiteX8" fmla="*/ 532843 w 641159"/>
                <a:gd name="connsiteY8" fmla="*/ 37083 h 864666"/>
                <a:gd name="connsiteX9" fmla="*/ 641119 w 641159"/>
                <a:gd name="connsiteY9" fmla="*/ 578679 h 864666"/>
                <a:gd name="connsiteX10" fmla="*/ 624790 w 641159"/>
                <a:gd name="connsiteY10" fmla="*/ 864193 h 864666"/>
                <a:gd name="connsiteX11" fmla="*/ 231567 w 641159"/>
                <a:gd name="connsiteY11"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55162 w 641159"/>
                <a:gd name="connsiteY3" fmla="*/ 130650 h 864666"/>
                <a:gd name="connsiteX4" fmla="*/ 210425 w 641159"/>
                <a:gd name="connsiteY4" fmla="*/ 5370 h 864666"/>
                <a:gd name="connsiteX5" fmla="*/ 297243 w 641159"/>
                <a:gd name="connsiteY5" fmla="*/ 144257 h 864666"/>
                <a:gd name="connsiteX6" fmla="*/ 353135 w 641159"/>
                <a:gd name="connsiteY6" fmla="*/ 84 h 864666"/>
                <a:gd name="connsiteX7" fmla="*/ 453088 w 641159"/>
                <a:gd name="connsiteY7" fmla="*/ 121494 h 864666"/>
                <a:gd name="connsiteX8" fmla="*/ 532843 w 641159"/>
                <a:gd name="connsiteY8" fmla="*/ 37083 h 864666"/>
                <a:gd name="connsiteX9" fmla="*/ 641119 w 641159"/>
                <a:gd name="connsiteY9" fmla="*/ 578679 h 864666"/>
                <a:gd name="connsiteX10" fmla="*/ 624790 w 641159"/>
                <a:gd name="connsiteY10" fmla="*/ 864193 h 864666"/>
                <a:gd name="connsiteX11" fmla="*/ 231567 w 641159"/>
                <a:gd name="connsiteY11"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55162 w 641159"/>
                <a:gd name="connsiteY3" fmla="*/ 130650 h 864666"/>
                <a:gd name="connsiteX4" fmla="*/ 210425 w 641159"/>
                <a:gd name="connsiteY4" fmla="*/ 5370 h 864666"/>
                <a:gd name="connsiteX5" fmla="*/ 297243 w 641159"/>
                <a:gd name="connsiteY5" fmla="*/ 117043 h 864666"/>
                <a:gd name="connsiteX6" fmla="*/ 353135 w 641159"/>
                <a:gd name="connsiteY6" fmla="*/ 84 h 864666"/>
                <a:gd name="connsiteX7" fmla="*/ 453088 w 641159"/>
                <a:gd name="connsiteY7" fmla="*/ 121494 h 864666"/>
                <a:gd name="connsiteX8" fmla="*/ 532843 w 641159"/>
                <a:gd name="connsiteY8" fmla="*/ 37083 h 864666"/>
                <a:gd name="connsiteX9" fmla="*/ 641119 w 641159"/>
                <a:gd name="connsiteY9" fmla="*/ 578679 h 864666"/>
                <a:gd name="connsiteX10" fmla="*/ 624790 w 641159"/>
                <a:gd name="connsiteY10" fmla="*/ 864193 h 864666"/>
                <a:gd name="connsiteX11" fmla="*/ 231567 w 641159"/>
                <a:gd name="connsiteY11"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55162 w 641159"/>
                <a:gd name="connsiteY3" fmla="*/ 130650 h 864666"/>
                <a:gd name="connsiteX4" fmla="*/ 210425 w 641159"/>
                <a:gd name="connsiteY4" fmla="*/ 5370 h 864666"/>
                <a:gd name="connsiteX5" fmla="*/ 276446 w 641159"/>
                <a:gd name="connsiteY5" fmla="*/ 64329 h 864666"/>
                <a:gd name="connsiteX6" fmla="*/ 297243 w 641159"/>
                <a:gd name="connsiteY6" fmla="*/ 117043 h 864666"/>
                <a:gd name="connsiteX7" fmla="*/ 353135 w 641159"/>
                <a:gd name="connsiteY7" fmla="*/ 84 h 864666"/>
                <a:gd name="connsiteX8" fmla="*/ 453088 w 641159"/>
                <a:gd name="connsiteY8" fmla="*/ 121494 h 864666"/>
                <a:gd name="connsiteX9" fmla="*/ 532843 w 641159"/>
                <a:gd name="connsiteY9" fmla="*/ 37083 h 864666"/>
                <a:gd name="connsiteX10" fmla="*/ 641119 w 641159"/>
                <a:gd name="connsiteY10" fmla="*/ 578679 h 864666"/>
                <a:gd name="connsiteX11" fmla="*/ 624790 w 641159"/>
                <a:gd name="connsiteY11" fmla="*/ 864193 h 864666"/>
                <a:gd name="connsiteX12" fmla="*/ 231567 w 641159"/>
                <a:gd name="connsiteY12"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55162 w 641159"/>
                <a:gd name="connsiteY3" fmla="*/ 130650 h 864666"/>
                <a:gd name="connsiteX4" fmla="*/ 210425 w 641159"/>
                <a:gd name="connsiteY4" fmla="*/ 5370 h 864666"/>
                <a:gd name="connsiteX5" fmla="*/ 276446 w 641159"/>
                <a:gd name="connsiteY5" fmla="*/ 64329 h 864666"/>
                <a:gd name="connsiteX6" fmla="*/ 297243 w 641159"/>
                <a:gd name="connsiteY6" fmla="*/ 117043 h 864666"/>
                <a:gd name="connsiteX7" fmla="*/ 353135 w 641159"/>
                <a:gd name="connsiteY7" fmla="*/ 84 h 864666"/>
                <a:gd name="connsiteX8" fmla="*/ 453088 w 641159"/>
                <a:gd name="connsiteY8" fmla="*/ 121494 h 864666"/>
                <a:gd name="connsiteX9" fmla="*/ 532843 w 641159"/>
                <a:gd name="connsiteY9" fmla="*/ 37083 h 864666"/>
                <a:gd name="connsiteX10" fmla="*/ 641119 w 641159"/>
                <a:gd name="connsiteY10" fmla="*/ 578679 h 864666"/>
                <a:gd name="connsiteX11" fmla="*/ 624790 w 641159"/>
                <a:gd name="connsiteY11" fmla="*/ 864193 h 864666"/>
                <a:gd name="connsiteX12" fmla="*/ 231567 w 641159"/>
                <a:gd name="connsiteY12"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55162 w 641159"/>
                <a:gd name="connsiteY3" fmla="*/ 130650 h 864666"/>
                <a:gd name="connsiteX4" fmla="*/ 210425 w 641159"/>
                <a:gd name="connsiteY4" fmla="*/ 5370 h 864666"/>
                <a:gd name="connsiteX5" fmla="*/ 276446 w 641159"/>
                <a:gd name="connsiteY5" fmla="*/ 64329 h 864666"/>
                <a:gd name="connsiteX6" fmla="*/ 297243 w 641159"/>
                <a:gd name="connsiteY6" fmla="*/ 117043 h 864666"/>
                <a:gd name="connsiteX7" fmla="*/ 353135 w 641159"/>
                <a:gd name="connsiteY7" fmla="*/ 84 h 864666"/>
                <a:gd name="connsiteX8" fmla="*/ 453088 w 641159"/>
                <a:gd name="connsiteY8" fmla="*/ 121494 h 864666"/>
                <a:gd name="connsiteX9" fmla="*/ 532843 w 641159"/>
                <a:gd name="connsiteY9" fmla="*/ 37083 h 864666"/>
                <a:gd name="connsiteX10" fmla="*/ 641119 w 641159"/>
                <a:gd name="connsiteY10" fmla="*/ 578679 h 864666"/>
                <a:gd name="connsiteX11" fmla="*/ 624790 w 641159"/>
                <a:gd name="connsiteY11" fmla="*/ 864193 h 864666"/>
                <a:gd name="connsiteX12" fmla="*/ 231567 w 641159"/>
                <a:gd name="connsiteY12"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55162 w 641159"/>
                <a:gd name="connsiteY3" fmla="*/ 130650 h 864666"/>
                <a:gd name="connsiteX4" fmla="*/ 210425 w 641159"/>
                <a:gd name="connsiteY4" fmla="*/ 5370 h 864666"/>
                <a:gd name="connsiteX5" fmla="*/ 297243 w 641159"/>
                <a:gd name="connsiteY5" fmla="*/ 117043 h 864666"/>
                <a:gd name="connsiteX6" fmla="*/ 353135 w 641159"/>
                <a:gd name="connsiteY6" fmla="*/ 84 h 864666"/>
                <a:gd name="connsiteX7" fmla="*/ 453088 w 641159"/>
                <a:gd name="connsiteY7" fmla="*/ 121494 h 864666"/>
                <a:gd name="connsiteX8" fmla="*/ 532843 w 641159"/>
                <a:gd name="connsiteY8" fmla="*/ 37083 h 864666"/>
                <a:gd name="connsiteX9" fmla="*/ 641119 w 641159"/>
                <a:gd name="connsiteY9" fmla="*/ 578679 h 864666"/>
                <a:gd name="connsiteX10" fmla="*/ 624790 w 641159"/>
                <a:gd name="connsiteY10" fmla="*/ 864193 h 864666"/>
                <a:gd name="connsiteX11" fmla="*/ 231567 w 641159"/>
                <a:gd name="connsiteY11"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55162 w 641159"/>
                <a:gd name="connsiteY3" fmla="*/ 130650 h 864666"/>
                <a:gd name="connsiteX4" fmla="*/ 210425 w 641159"/>
                <a:gd name="connsiteY4" fmla="*/ 5370 h 864666"/>
                <a:gd name="connsiteX5" fmla="*/ 297243 w 641159"/>
                <a:gd name="connsiteY5" fmla="*/ 117043 h 864666"/>
                <a:gd name="connsiteX6" fmla="*/ 353135 w 641159"/>
                <a:gd name="connsiteY6" fmla="*/ 84 h 864666"/>
                <a:gd name="connsiteX7" fmla="*/ 453088 w 641159"/>
                <a:gd name="connsiteY7" fmla="*/ 121494 h 864666"/>
                <a:gd name="connsiteX8" fmla="*/ 532843 w 641159"/>
                <a:gd name="connsiteY8" fmla="*/ 37083 h 864666"/>
                <a:gd name="connsiteX9" fmla="*/ 641119 w 641159"/>
                <a:gd name="connsiteY9" fmla="*/ 578679 h 864666"/>
                <a:gd name="connsiteX10" fmla="*/ 624790 w 641159"/>
                <a:gd name="connsiteY10" fmla="*/ 864193 h 864666"/>
                <a:gd name="connsiteX11" fmla="*/ 231567 w 641159"/>
                <a:gd name="connsiteY11" fmla="*/ 864666 h 864666"/>
                <a:gd name="connsiteX0" fmla="*/ 231567 w 641159"/>
                <a:gd name="connsiteY0" fmla="*/ 864666 h 864666"/>
                <a:gd name="connsiteX1" fmla="*/ 99553 w 641159"/>
                <a:gd name="connsiteY1" fmla="*/ 807279 h 864666"/>
                <a:gd name="connsiteX2" fmla="*/ 61453 w 641159"/>
                <a:gd name="connsiteY2" fmla="*/ 510643 h 864666"/>
                <a:gd name="connsiteX3" fmla="*/ 34539 w 641159"/>
                <a:gd name="connsiteY3" fmla="*/ 60790 h 864666"/>
                <a:gd name="connsiteX4" fmla="*/ 155162 w 641159"/>
                <a:gd name="connsiteY4" fmla="*/ 130650 h 864666"/>
                <a:gd name="connsiteX5" fmla="*/ 210425 w 641159"/>
                <a:gd name="connsiteY5" fmla="*/ 5370 h 864666"/>
                <a:gd name="connsiteX6" fmla="*/ 297243 w 641159"/>
                <a:gd name="connsiteY6" fmla="*/ 117043 h 864666"/>
                <a:gd name="connsiteX7" fmla="*/ 353135 w 641159"/>
                <a:gd name="connsiteY7" fmla="*/ 84 h 864666"/>
                <a:gd name="connsiteX8" fmla="*/ 453088 w 641159"/>
                <a:gd name="connsiteY8" fmla="*/ 121494 h 864666"/>
                <a:gd name="connsiteX9" fmla="*/ 532843 w 641159"/>
                <a:gd name="connsiteY9" fmla="*/ 37083 h 864666"/>
                <a:gd name="connsiteX10" fmla="*/ 641119 w 641159"/>
                <a:gd name="connsiteY10" fmla="*/ 578679 h 864666"/>
                <a:gd name="connsiteX11" fmla="*/ 624790 w 641159"/>
                <a:gd name="connsiteY11" fmla="*/ 864193 h 864666"/>
                <a:gd name="connsiteX12" fmla="*/ 231567 w 641159"/>
                <a:gd name="connsiteY12" fmla="*/ 864666 h 864666"/>
                <a:gd name="connsiteX0" fmla="*/ 231567 w 641159"/>
                <a:gd name="connsiteY0" fmla="*/ 864666 h 864666"/>
                <a:gd name="connsiteX1" fmla="*/ 99553 w 641159"/>
                <a:gd name="connsiteY1" fmla="*/ 807279 h 864666"/>
                <a:gd name="connsiteX2" fmla="*/ 61453 w 641159"/>
                <a:gd name="connsiteY2" fmla="*/ 510643 h 864666"/>
                <a:gd name="connsiteX3" fmla="*/ 34539 w 641159"/>
                <a:gd name="connsiteY3" fmla="*/ 60790 h 864666"/>
                <a:gd name="connsiteX4" fmla="*/ 155162 w 641159"/>
                <a:gd name="connsiteY4" fmla="*/ 130650 h 864666"/>
                <a:gd name="connsiteX5" fmla="*/ 210425 w 641159"/>
                <a:gd name="connsiteY5" fmla="*/ 5370 h 864666"/>
                <a:gd name="connsiteX6" fmla="*/ 297243 w 641159"/>
                <a:gd name="connsiteY6" fmla="*/ 117043 h 864666"/>
                <a:gd name="connsiteX7" fmla="*/ 353135 w 641159"/>
                <a:gd name="connsiteY7" fmla="*/ 84 h 864666"/>
                <a:gd name="connsiteX8" fmla="*/ 453088 w 641159"/>
                <a:gd name="connsiteY8" fmla="*/ 121494 h 864666"/>
                <a:gd name="connsiteX9" fmla="*/ 532843 w 641159"/>
                <a:gd name="connsiteY9" fmla="*/ 37083 h 864666"/>
                <a:gd name="connsiteX10" fmla="*/ 641119 w 641159"/>
                <a:gd name="connsiteY10" fmla="*/ 578679 h 864666"/>
                <a:gd name="connsiteX11" fmla="*/ 624790 w 641159"/>
                <a:gd name="connsiteY11" fmla="*/ 864193 h 864666"/>
                <a:gd name="connsiteX12" fmla="*/ 231567 w 641159"/>
                <a:gd name="connsiteY12" fmla="*/ 864666 h 864666"/>
                <a:gd name="connsiteX0" fmla="*/ 231567 w 641159"/>
                <a:gd name="connsiteY0" fmla="*/ 864666 h 864666"/>
                <a:gd name="connsiteX1" fmla="*/ 197525 w 641159"/>
                <a:gd name="connsiteY1" fmla="*/ 793672 h 864666"/>
                <a:gd name="connsiteX2" fmla="*/ 99553 w 641159"/>
                <a:gd name="connsiteY2" fmla="*/ 807279 h 864666"/>
                <a:gd name="connsiteX3" fmla="*/ 61453 w 641159"/>
                <a:gd name="connsiteY3" fmla="*/ 510643 h 864666"/>
                <a:gd name="connsiteX4" fmla="*/ 34539 w 641159"/>
                <a:gd name="connsiteY4" fmla="*/ 60790 h 864666"/>
                <a:gd name="connsiteX5" fmla="*/ 155162 w 641159"/>
                <a:gd name="connsiteY5" fmla="*/ 130650 h 864666"/>
                <a:gd name="connsiteX6" fmla="*/ 210425 w 641159"/>
                <a:gd name="connsiteY6" fmla="*/ 5370 h 864666"/>
                <a:gd name="connsiteX7" fmla="*/ 297243 w 641159"/>
                <a:gd name="connsiteY7" fmla="*/ 117043 h 864666"/>
                <a:gd name="connsiteX8" fmla="*/ 353135 w 641159"/>
                <a:gd name="connsiteY8" fmla="*/ 84 h 864666"/>
                <a:gd name="connsiteX9" fmla="*/ 453088 w 641159"/>
                <a:gd name="connsiteY9" fmla="*/ 121494 h 864666"/>
                <a:gd name="connsiteX10" fmla="*/ 532843 w 641159"/>
                <a:gd name="connsiteY10" fmla="*/ 37083 h 864666"/>
                <a:gd name="connsiteX11" fmla="*/ 641119 w 641159"/>
                <a:gd name="connsiteY11" fmla="*/ 578679 h 864666"/>
                <a:gd name="connsiteX12" fmla="*/ 624790 w 641159"/>
                <a:gd name="connsiteY12" fmla="*/ 864193 h 864666"/>
                <a:gd name="connsiteX13" fmla="*/ 231567 w 641159"/>
                <a:gd name="connsiteY13" fmla="*/ 864666 h 864666"/>
                <a:gd name="connsiteX0" fmla="*/ 231567 w 641159"/>
                <a:gd name="connsiteY0" fmla="*/ 864666 h 864666"/>
                <a:gd name="connsiteX1" fmla="*/ 202968 w 641159"/>
                <a:gd name="connsiteY1" fmla="*/ 801837 h 864666"/>
                <a:gd name="connsiteX2" fmla="*/ 99553 w 641159"/>
                <a:gd name="connsiteY2" fmla="*/ 807279 h 864666"/>
                <a:gd name="connsiteX3" fmla="*/ 61453 w 641159"/>
                <a:gd name="connsiteY3" fmla="*/ 510643 h 864666"/>
                <a:gd name="connsiteX4" fmla="*/ 34539 w 641159"/>
                <a:gd name="connsiteY4" fmla="*/ 60790 h 864666"/>
                <a:gd name="connsiteX5" fmla="*/ 155162 w 641159"/>
                <a:gd name="connsiteY5" fmla="*/ 130650 h 864666"/>
                <a:gd name="connsiteX6" fmla="*/ 210425 w 641159"/>
                <a:gd name="connsiteY6" fmla="*/ 5370 h 864666"/>
                <a:gd name="connsiteX7" fmla="*/ 297243 w 641159"/>
                <a:gd name="connsiteY7" fmla="*/ 117043 h 864666"/>
                <a:gd name="connsiteX8" fmla="*/ 353135 w 641159"/>
                <a:gd name="connsiteY8" fmla="*/ 84 h 864666"/>
                <a:gd name="connsiteX9" fmla="*/ 453088 w 641159"/>
                <a:gd name="connsiteY9" fmla="*/ 121494 h 864666"/>
                <a:gd name="connsiteX10" fmla="*/ 532843 w 641159"/>
                <a:gd name="connsiteY10" fmla="*/ 37083 h 864666"/>
                <a:gd name="connsiteX11" fmla="*/ 641119 w 641159"/>
                <a:gd name="connsiteY11" fmla="*/ 578679 h 864666"/>
                <a:gd name="connsiteX12" fmla="*/ 624790 w 641159"/>
                <a:gd name="connsiteY12" fmla="*/ 864193 h 864666"/>
                <a:gd name="connsiteX13" fmla="*/ 231567 w 641159"/>
                <a:gd name="connsiteY13" fmla="*/ 864666 h 864666"/>
                <a:gd name="connsiteX0" fmla="*/ 231567 w 641159"/>
                <a:gd name="connsiteY0" fmla="*/ 864666 h 864666"/>
                <a:gd name="connsiteX1" fmla="*/ 202968 w 641159"/>
                <a:gd name="connsiteY1" fmla="*/ 801837 h 864666"/>
                <a:gd name="connsiteX2" fmla="*/ 99553 w 641159"/>
                <a:gd name="connsiteY2" fmla="*/ 807279 h 864666"/>
                <a:gd name="connsiteX3" fmla="*/ 61453 w 641159"/>
                <a:gd name="connsiteY3" fmla="*/ 510643 h 864666"/>
                <a:gd name="connsiteX4" fmla="*/ 34539 w 641159"/>
                <a:gd name="connsiteY4" fmla="*/ 60790 h 864666"/>
                <a:gd name="connsiteX5" fmla="*/ 155162 w 641159"/>
                <a:gd name="connsiteY5" fmla="*/ 130650 h 864666"/>
                <a:gd name="connsiteX6" fmla="*/ 210425 w 641159"/>
                <a:gd name="connsiteY6" fmla="*/ 5370 h 864666"/>
                <a:gd name="connsiteX7" fmla="*/ 297243 w 641159"/>
                <a:gd name="connsiteY7" fmla="*/ 117043 h 864666"/>
                <a:gd name="connsiteX8" fmla="*/ 353135 w 641159"/>
                <a:gd name="connsiteY8" fmla="*/ 84 h 864666"/>
                <a:gd name="connsiteX9" fmla="*/ 453088 w 641159"/>
                <a:gd name="connsiteY9" fmla="*/ 121494 h 864666"/>
                <a:gd name="connsiteX10" fmla="*/ 532843 w 641159"/>
                <a:gd name="connsiteY10" fmla="*/ 37083 h 864666"/>
                <a:gd name="connsiteX11" fmla="*/ 641119 w 641159"/>
                <a:gd name="connsiteY11" fmla="*/ 578679 h 864666"/>
                <a:gd name="connsiteX12" fmla="*/ 624790 w 641159"/>
                <a:gd name="connsiteY12" fmla="*/ 864193 h 864666"/>
                <a:gd name="connsiteX13" fmla="*/ 231567 w 641159"/>
                <a:gd name="connsiteY13" fmla="*/ 864666 h 864666"/>
                <a:gd name="connsiteX0" fmla="*/ 231567 w 641159"/>
                <a:gd name="connsiteY0" fmla="*/ 864666 h 864666"/>
                <a:gd name="connsiteX1" fmla="*/ 202968 w 641159"/>
                <a:gd name="connsiteY1" fmla="*/ 801837 h 864666"/>
                <a:gd name="connsiteX2" fmla="*/ 99553 w 641159"/>
                <a:gd name="connsiteY2" fmla="*/ 807279 h 864666"/>
                <a:gd name="connsiteX3" fmla="*/ 61453 w 641159"/>
                <a:gd name="connsiteY3" fmla="*/ 510643 h 864666"/>
                <a:gd name="connsiteX4" fmla="*/ 34539 w 641159"/>
                <a:gd name="connsiteY4" fmla="*/ 60790 h 864666"/>
                <a:gd name="connsiteX5" fmla="*/ 155162 w 641159"/>
                <a:gd name="connsiteY5" fmla="*/ 130650 h 864666"/>
                <a:gd name="connsiteX6" fmla="*/ 210425 w 641159"/>
                <a:gd name="connsiteY6" fmla="*/ 5370 h 864666"/>
                <a:gd name="connsiteX7" fmla="*/ 297243 w 641159"/>
                <a:gd name="connsiteY7" fmla="*/ 117043 h 864666"/>
                <a:gd name="connsiteX8" fmla="*/ 353135 w 641159"/>
                <a:gd name="connsiteY8" fmla="*/ 84 h 864666"/>
                <a:gd name="connsiteX9" fmla="*/ 453088 w 641159"/>
                <a:gd name="connsiteY9" fmla="*/ 121494 h 864666"/>
                <a:gd name="connsiteX10" fmla="*/ 532843 w 641159"/>
                <a:gd name="connsiteY10" fmla="*/ 37083 h 864666"/>
                <a:gd name="connsiteX11" fmla="*/ 641119 w 641159"/>
                <a:gd name="connsiteY11" fmla="*/ 578679 h 864666"/>
                <a:gd name="connsiteX12" fmla="*/ 624790 w 641159"/>
                <a:gd name="connsiteY12" fmla="*/ 864193 h 864666"/>
                <a:gd name="connsiteX13" fmla="*/ 231567 w 641159"/>
                <a:gd name="connsiteY13" fmla="*/ 864666 h 864666"/>
                <a:gd name="connsiteX0" fmla="*/ 231567 w 641159"/>
                <a:gd name="connsiteY0" fmla="*/ 864666 h 864666"/>
                <a:gd name="connsiteX1" fmla="*/ 202968 w 641159"/>
                <a:gd name="connsiteY1" fmla="*/ 801837 h 864666"/>
                <a:gd name="connsiteX2" fmla="*/ 99553 w 641159"/>
                <a:gd name="connsiteY2" fmla="*/ 807279 h 864666"/>
                <a:gd name="connsiteX3" fmla="*/ 61453 w 641159"/>
                <a:gd name="connsiteY3" fmla="*/ 510643 h 864666"/>
                <a:gd name="connsiteX4" fmla="*/ 34539 w 641159"/>
                <a:gd name="connsiteY4" fmla="*/ 60790 h 864666"/>
                <a:gd name="connsiteX5" fmla="*/ 155162 w 641159"/>
                <a:gd name="connsiteY5" fmla="*/ 130650 h 864666"/>
                <a:gd name="connsiteX6" fmla="*/ 210425 w 641159"/>
                <a:gd name="connsiteY6" fmla="*/ 5370 h 864666"/>
                <a:gd name="connsiteX7" fmla="*/ 297243 w 641159"/>
                <a:gd name="connsiteY7" fmla="*/ 117043 h 864666"/>
                <a:gd name="connsiteX8" fmla="*/ 353135 w 641159"/>
                <a:gd name="connsiteY8" fmla="*/ 84 h 864666"/>
                <a:gd name="connsiteX9" fmla="*/ 453088 w 641159"/>
                <a:gd name="connsiteY9" fmla="*/ 121494 h 864666"/>
                <a:gd name="connsiteX10" fmla="*/ 532843 w 641159"/>
                <a:gd name="connsiteY10" fmla="*/ 37083 h 864666"/>
                <a:gd name="connsiteX11" fmla="*/ 641119 w 641159"/>
                <a:gd name="connsiteY11" fmla="*/ 578679 h 864666"/>
                <a:gd name="connsiteX12" fmla="*/ 624790 w 641159"/>
                <a:gd name="connsiteY12" fmla="*/ 864193 h 864666"/>
                <a:gd name="connsiteX13" fmla="*/ 231567 w 641159"/>
                <a:gd name="connsiteY13" fmla="*/ 864666 h 864666"/>
                <a:gd name="connsiteX0" fmla="*/ 231567 w 641159"/>
                <a:gd name="connsiteY0" fmla="*/ 864666 h 864666"/>
                <a:gd name="connsiteX1" fmla="*/ 202968 w 641159"/>
                <a:gd name="connsiteY1" fmla="*/ 801837 h 864666"/>
                <a:gd name="connsiteX2" fmla="*/ 99553 w 641159"/>
                <a:gd name="connsiteY2" fmla="*/ 807279 h 864666"/>
                <a:gd name="connsiteX3" fmla="*/ 61453 w 641159"/>
                <a:gd name="connsiteY3" fmla="*/ 510643 h 864666"/>
                <a:gd name="connsiteX4" fmla="*/ 34539 w 641159"/>
                <a:gd name="connsiteY4" fmla="*/ 60790 h 864666"/>
                <a:gd name="connsiteX5" fmla="*/ 155162 w 641159"/>
                <a:gd name="connsiteY5" fmla="*/ 130650 h 864666"/>
                <a:gd name="connsiteX6" fmla="*/ 210425 w 641159"/>
                <a:gd name="connsiteY6" fmla="*/ 5370 h 864666"/>
                <a:gd name="connsiteX7" fmla="*/ 297243 w 641159"/>
                <a:gd name="connsiteY7" fmla="*/ 117043 h 864666"/>
                <a:gd name="connsiteX8" fmla="*/ 353135 w 641159"/>
                <a:gd name="connsiteY8" fmla="*/ 84 h 864666"/>
                <a:gd name="connsiteX9" fmla="*/ 453088 w 641159"/>
                <a:gd name="connsiteY9" fmla="*/ 121494 h 864666"/>
                <a:gd name="connsiteX10" fmla="*/ 532843 w 641159"/>
                <a:gd name="connsiteY10" fmla="*/ 37083 h 864666"/>
                <a:gd name="connsiteX11" fmla="*/ 641119 w 641159"/>
                <a:gd name="connsiteY11" fmla="*/ 578679 h 864666"/>
                <a:gd name="connsiteX12" fmla="*/ 624790 w 641159"/>
                <a:gd name="connsiteY12" fmla="*/ 864193 h 864666"/>
                <a:gd name="connsiteX13" fmla="*/ 231567 w 641159"/>
                <a:gd name="connsiteY13" fmla="*/ 864666 h 864666"/>
                <a:gd name="connsiteX0" fmla="*/ 257487 w 667079"/>
                <a:gd name="connsiteY0" fmla="*/ 864666 h 864666"/>
                <a:gd name="connsiteX1" fmla="*/ 228888 w 667079"/>
                <a:gd name="connsiteY1" fmla="*/ 801837 h 864666"/>
                <a:gd name="connsiteX2" fmla="*/ 125473 w 667079"/>
                <a:gd name="connsiteY2" fmla="*/ 807279 h 864666"/>
                <a:gd name="connsiteX3" fmla="*/ 288 w 667079"/>
                <a:gd name="connsiteY3" fmla="*/ 595007 h 864666"/>
                <a:gd name="connsiteX4" fmla="*/ 87373 w 667079"/>
                <a:gd name="connsiteY4" fmla="*/ 510643 h 864666"/>
                <a:gd name="connsiteX5" fmla="*/ 60459 w 667079"/>
                <a:gd name="connsiteY5" fmla="*/ 60790 h 864666"/>
                <a:gd name="connsiteX6" fmla="*/ 181082 w 667079"/>
                <a:gd name="connsiteY6" fmla="*/ 130650 h 864666"/>
                <a:gd name="connsiteX7" fmla="*/ 236345 w 667079"/>
                <a:gd name="connsiteY7" fmla="*/ 5370 h 864666"/>
                <a:gd name="connsiteX8" fmla="*/ 323163 w 667079"/>
                <a:gd name="connsiteY8" fmla="*/ 117043 h 864666"/>
                <a:gd name="connsiteX9" fmla="*/ 379055 w 667079"/>
                <a:gd name="connsiteY9" fmla="*/ 84 h 864666"/>
                <a:gd name="connsiteX10" fmla="*/ 479008 w 667079"/>
                <a:gd name="connsiteY10" fmla="*/ 121494 h 864666"/>
                <a:gd name="connsiteX11" fmla="*/ 558763 w 667079"/>
                <a:gd name="connsiteY11" fmla="*/ 37083 h 864666"/>
                <a:gd name="connsiteX12" fmla="*/ 667039 w 667079"/>
                <a:gd name="connsiteY12" fmla="*/ 578679 h 864666"/>
                <a:gd name="connsiteX13" fmla="*/ 650710 w 667079"/>
                <a:gd name="connsiteY13" fmla="*/ 864193 h 864666"/>
                <a:gd name="connsiteX14" fmla="*/ 257487 w 667079"/>
                <a:gd name="connsiteY14" fmla="*/ 864666 h 864666"/>
                <a:gd name="connsiteX0" fmla="*/ 260201 w 669793"/>
                <a:gd name="connsiteY0" fmla="*/ 864666 h 864666"/>
                <a:gd name="connsiteX1" fmla="*/ 231602 w 669793"/>
                <a:gd name="connsiteY1" fmla="*/ 801837 h 864666"/>
                <a:gd name="connsiteX2" fmla="*/ 128187 w 669793"/>
                <a:gd name="connsiteY2" fmla="*/ 807279 h 864666"/>
                <a:gd name="connsiteX3" fmla="*/ 281 w 669793"/>
                <a:gd name="connsiteY3" fmla="*/ 526971 h 864666"/>
                <a:gd name="connsiteX4" fmla="*/ 90087 w 669793"/>
                <a:gd name="connsiteY4" fmla="*/ 510643 h 864666"/>
                <a:gd name="connsiteX5" fmla="*/ 63173 w 669793"/>
                <a:gd name="connsiteY5" fmla="*/ 60790 h 864666"/>
                <a:gd name="connsiteX6" fmla="*/ 183796 w 669793"/>
                <a:gd name="connsiteY6" fmla="*/ 130650 h 864666"/>
                <a:gd name="connsiteX7" fmla="*/ 239059 w 669793"/>
                <a:gd name="connsiteY7" fmla="*/ 5370 h 864666"/>
                <a:gd name="connsiteX8" fmla="*/ 325877 w 669793"/>
                <a:gd name="connsiteY8" fmla="*/ 117043 h 864666"/>
                <a:gd name="connsiteX9" fmla="*/ 381769 w 669793"/>
                <a:gd name="connsiteY9" fmla="*/ 84 h 864666"/>
                <a:gd name="connsiteX10" fmla="*/ 481722 w 669793"/>
                <a:gd name="connsiteY10" fmla="*/ 121494 h 864666"/>
                <a:gd name="connsiteX11" fmla="*/ 561477 w 669793"/>
                <a:gd name="connsiteY11" fmla="*/ 37083 h 864666"/>
                <a:gd name="connsiteX12" fmla="*/ 669753 w 669793"/>
                <a:gd name="connsiteY12" fmla="*/ 578679 h 864666"/>
                <a:gd name="connsiteX13" fmla="*/ 653424 w 669793"/>
                <a:gd name="connsiteY13" fmla="*/ 864193 h 864666"/>
                <a:gd name="connsiteX14" fmla="*/ 260201 w 669793"/>
                <a:gd name="connsiteY14" fmla="*/ 864666 h 864666"/>
                <a:gd name="connsiteX0" fmla="*/ 259920 w 669512"/>
                <a:gd name="connsiteY0" fmla="*/ 864666 h 864666"/>
                <a:gd name="connsiteX1" fmla="*/ 231321 w 669512"/>
                <a:gd name="connsiteY1" fmla="*/ 801837 h 864666"/>
                <a:gd name="connsiteX2" fmla="*/ 127906 w 669512"/>
                <a:gd name="connsiteY2" fmla="*/ 807279 h 864666"/>
                <a:gd name="connsiteX3" fmla="*/ 0 w 669512"/>
                <a:gd name="connsiteY3" fmla="*/ 526971 h 864666"/>
                <a:gd name="connsiteX4" fmla="*/ 89806 w 669512"/>
                <a:gd name="connsiteY4" fmla="*/ 510643 h 864666"/>
                <a:gd name="connsiteX5" fmla="*/ 62892 w 669512"/>
                <a:gd name="connsiteY5" fmla="*/ 60790 h 864666"/>
                <a:gd name="connsiteX6" fmla="*/ 183515 w 669512"/>
                <a:gd name="connsiteY6" fmla="*/ 130650 h 864666"/>
                <a:gd name="connsiteX7" fmla="*/ 238778 w 669512"/>
                <a:gd name="connsiteY7" fmla="*/ 5370 h 864666"/>
                <a:gd name="connsiteX8" fmla="*/ 325596 w 669512"/>
                <a:gd name="connsiteY8" fmla="*/ 117043 h 864666"/>
                <a:gd name="connsiteX9" fmla="*/ 381488 w 669512"/>
                <a:gd name="connsiteY9" fmla="*/ 84 h 864666"/>
                <a:gd name="connsiteX10" fmla="*/ 481441 w 669512"/>
                <a:gd name="connsiteY10" fmla="*/ 121494 h 864666"/>
                <a:gd name="connsiteX11" fmla="*/ 561196 w 669512"/>
                <a:gd name="connsiteY11" fmla="*/ 37083 h 864666"/>
                <a:gd name="connsiteX12" fmla="*/ 669472 w 669512"/>
                <a:gd name="connsiteY12" fmla="*/ 578679 h 864666"/>
                <a:gd name="connsiteX13" fmla="*/ 653143 w 669512"/>
                <a:gd name="connsiteY13" fmla="*/ 864193 h 864666"/>
                <a:gd name="connsiteX14" fmla="*/ 259920 w 669512"/>
                <a:gd name="connsiteY14" fmla="*/ 864666 h 864666"/>
                <a:gd name="connsiteX0" fmla="*/ 259920 w 669512"/>
                <a:gd name="connsiteY0" fmla="*/ 864666 h 864666"/>
                <a:gd name="connsiteX1" fmla="*/ 231321 w 669512"/>
                <a:gd name="connsiteY1" fmla="*/ 801837 h 864666"/>
                <a:gd name="connsiteX2" fmla="*/ 127906 w 669512"/>
                <a:gd name="connsiteY2" fmla="*/ 807279 h 864666"/>
                <a:gd name="connsiteX3" fmla="*/ 0 w 669512"/>
                <a:gd name="connsiteY3" fmla="*/ 526971 h 864666"/>
                <a:gd name="connsiteX4" fmla="*/ 89806 w 669512"/>
                <a:gd name="connsiteY4" fmla="*/ 510643 h 864666"/>
                <a:gd name="connsiteX5" fmla="*/ 62892 w 669512"/>
                <a:gd name="connsiteY5" fmla="*/ 60790 h 864666"/>
                <a:gd name="connsiteX6" fmla="*/ 183515 w 669512"/>
                <a:gd name="connsiteY6" fmla="*/ 130650 h 864666"/>
                <a:gd name="connsiteX7" fmla="*/ 238778 w 669512"/>
                <a:gd name="connsiteY7" fmla="*/ 5370 h 864666"/>
                <a:gd name="connsiteX8" fmla="*/ 325596 w 669512"/>
                <a:gd name="connsiteY8" fmla="*/ 117043 h 864666"/>
                <a:gd name="connsiteX9" fmla="*/ 381488 w 669512"/>
                <a:gd name="connsiteY9" fmla="*/ 84 h 864666"/>
                <a:gd name="connsiteX10" fmla="*/ 481441 w 669512"/>
                <a:gd name="connsiteY10" fmla="*/ 121494 h 864666"/>
                <a:gd name="connsiteX11" fmla="*/ 561196 w 669512"/>
                <a:gd name="connsiteY11" fmla="*/ 37083 h 864666"/>
                <a:gd name="connsiteX12" fmla="*/ 669472 w 669512"/>
                <a:gd name="connsiteY12" fmla="*/ 578679 h 864666"/>
                <a:gd name="connsiteX13" fmla="*/ 653143 w 669512"/>
                <a:gd name="connsiteY13" fmla="*/ 864193 h 864666"/>
                <a:gd name="connsiteX14" fmla="*/ 259920 w 669512"/>
                <a:gd name="connsiteY14" fmla="*/ 864666 h 864666"/>
                <a:gd name="connsiteX0" fmla="*/ 259920 w 669512"/>
                <a:gd name="connsiteY0" fmla="*/ 864666 h 864666"/>
                <a:gd name="connsiteX1" fmla="*/ 231321 w 669512"/>
                <a:gd name="connsiteY1" fmla="*/ 801837 h 864666"/>
                <a:gd name="connsiteX2" fmla="*/ 127906 w 669512"/>
                <a:gd name="connsiteY2" fmla="*/ 807279 h 864666"/>
                <a:gd name="connsiteX3" fmla="*/ 0 w 669512"/>
                <a:gd name="connsiteY3" fmla="*/ 526971 h 864666"/>
                <a:gd name="connsiteX4" fmla="*/ 89806 w 669512"/>
                <a:gd name="connsiteY4" fmla="*/ 510643 h 864666"/>
                <a:gd name="connsiteX5" fmla="*/ 62892 w 669512"/>
                <a:gd name="connsiteY5" fmla="*/ 60790 h 864666"/>
                <a:gd name="connsiteX6" fmla="*/ 183515 w 669512"/>
                <a:gd name="connsiteY6" fmla="*/ 130650 h 864666"/>
                <a:gd name="connsiteX7" fmla="*/ 238778 w 669512"/>
                <a:gd name="connsiteY7" fmla="*/ 5370 h 864666"/>
                <a:gd name="connsiteX8" fmla="*/ 325596 w 669512"/>
                <a:gd name="connsiteY8" fmla="*/ 117043 h 864666"/>
                <a:gd name="connsiteX9" fmla="*/ 381488 w 669512"/>
                <a:gd name="connsiteY9" fmla="*/ 84 h 864666"/>
                <a:gd name="connsiteX10" fmla="*/ 481441 w 669512"/>
                <a:gd name="connsiteY10" fmla="*/ 121494 h 864666"/>
                <a:gd name="connsiteX11" fmla="*/ 561196 w 669512"/>
                <a:gd name="connsiteY11" fmla="*/ 37083 h 864666"/>
                <a:gd name="connsiteX12" fmla="*/ 669472 w 669512"/>
                <a:gd name="connsiteY12" fmla="*/ 578679 h 864666"/>
                <a:gd name="connsiteX13" fmla="*/ 653143 w 669512"/>
                <a:gd name="connsiteY13" fmla="*/ 864193 h 864666"/>
                <a:gd name="connsiteX14" fmla="*/ 259920 w 669512"/>
                <a:gd name="connsiteY14" fmla="*/ 864666 h 86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9512" h="864666">
                  <a:moveTo>
                    <a:pt x="259920" y="864666"/>
                  </a:moveTo>
                  <a:cubicBezTo>
                    <a:pt x="237695" y="826606"/>
                    <a:pt x="245159" y="825008"/>
                    <a:pt x="231321" y="801837"/>
                  </a:cubicBezTo>
                  <a:cubicBezTo>
                    <a:pt x="184826" y="794994"/>
                    <a:pt x="202292" y="803651"/>
                    <a:pt x="127906" y="807279"/>
                  </a:cubicBezTo>
                  <a:cubicBezTo>
                    <a:pt x="107042" y="780972"/>
                    <a:pt x="6350" y="576410"/>
                    <a:pt x="0" y="526971"/>
                  </a:cubicBezTo>
                  <a:cubicBezTo>
                    <a:pt x="58964" y="502024"/>
                    <a:pt x="28977" y="523479"/>
                    <a:pt x="89806" y="510643"/>
                  </a:cubicBezTo>
                  <a:cubicBezTo>
                    <a:pt x="46082" y="333121"/>
                    <a:pt x="-8516" y="81486"/>
                    <a:pt x="62892" y="60790"/>
                  </a:cubicBezTo>
                  <a:cubicBezTo>
                    <a:pt x="138478" y="39627"/>
                    <a:pt x="162358" y="62006"/>
                    <a:pt x="183515" y="130650"/>
                  </a:cubicBezTo>
                  <a:cubicBezTo>
                    <a:pt x="185607" y="62583"/>
                    <a:pt x="163207" y="19009"/>
                    <a:pt x="238778" y="5370"/>
                  </a:cubicBezTo>
                  <a:cubicBezTo>
                    <a:pt x="335937" y="-2341"/>
                    <a:pt x="301811" y="117924"/>
                    <a:pt x="325596" y="117043"/>
                  </a:cubicBezTo>
                  <a:cubicBezTo>
                    <a:pt x="328806" y="55378"/>
                    <a:pt x="299358" y="7320"/>
                    <a:pt x="381488" y="84"/>
                  </a:cubicBezTo>
                  <a:cubicBezTo>
                    <a:pt x="488285" y="-2989"/>
                    <a:pt x="459008" y="78303"/>
                    <a:pt x="481441" y="121494"/>
                  </a:cubicBezTo>
                  <a:cubicBezTo>
                    <a:pt x="497140" y="80657"/>
                    <a:pt x="482904" y="31655"/>
                    <a:pt x="561196" y="37083"/>
                  </a:cubicBezTo>
                  <a:cubicBezTo>
                    <a:pt x="672580" y="39816"/>
                    <a:pt x="669666" y="488862"/>
                    <a:pt x="669472" y="578679"/>
                  </a:cubicBezTo>
                  <a:cubicBezTo>
                    <a:pt x="666751" y="690178"/>
                    <a:pt x="672193" y="766300"/>
                    <a:pt x="653143" y="864193"/>
                  </a:cubicBezTo>
                  <a:cubicBezTo>
                    <a:pt x="514812" y="859815"/>
                    <a:pt x="460845" y="856509"/>
                    <a:pt x="259920" y="864666"/>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20" name="TextBox 19">
            <a:extLst>
              <a:ext uri="{FF2B5EF4-FFF2-40B4-BE49-F238E27FC236}">
                <a16:creationId xmlns:a16="http://schemas.microsoft.com/office/drawing/2014/main" id="{48F3449F-75FC-4690-B530-6C66E4C55CA1}"/>
              </a:ext>
            </a:extLst>
          </p:cNvPr>
          <p:cNvSpPr txBox="1"/>
          <p:nvPr/>
        </p:nvSpPr>
        <p:spPr>
          <a:xfrm>
            <a:off x="623695" y="1558497"/>
            <a:ext cx="4120925" cy="1508105"/>
          </a:xfrm>
          <a:prstGeom prst="rect">
            <a:avLst/>
          </a:prstGeom>
          <a:noFill/>
        </p:spPr>
        <p:txBody>
          <a:bodyPr wrap="square" rtlCol="0">
            <a:spAutoFit/>
          </a:bodyPr>
          <a:lstStyle/>
          <a:p>
            <a:pPr marL="0" lvl="1"/>
            <a:r>
              <a:rPr lang="en-US" sz="1900" dirty="0" err="1">
                <a:solidFill>
                  <a:srgbClr val="17336B"/>
                </a:solidFill>
                <a:latin typeface="Quicksand"/>
                <a:ea typeface="Quicksand"/>
                <a:cs typeface="Quicksand"/>
                <a:sym typeface="Quicksand"/>
              </a:rPr>
              <a:t>Sinh</a:t>
            </a:r>
            <a:r>
              <a:rPr lang="en-US" sz="1900" dirty="0">
                <a:solidFill>
                  <a:srgbClr val="17336B"/>
                </a:solidFill>
                <a:latin typeface="Quicksand"/>
                <a:ea typeface="Quicksand"/>
                <a:cs typeface="Quicksand"/>
                <a:sym typeface="Quicksand"/>
              </a:rPr>
              <a:t> </a:t>
            </a:r>
            <a:r>
              <a:rPr lang="en-US" sz="1900" dirty="0" err="1">
                <a:solidFill>
                  <a:srgbClr val="17336B"/>
                </a:solidFill>
                <a:latin typeface="Quicksand"/>
                <a:ea typeface="Quicksand"/>
                <a:cs typeface="Quicksand"/>
                <a:sym typeface="Quicksand"/>
              </a:rPr>
              <a:t>viên</a:t>
            </a:r>
            <a:r>
              <a:rPr lang="en-US" sz="1900" dirty="0">
                <a:solidFill>
                  <a:srgbClr val="17336B"/>
                </a:solidFill>
                <a:latin typeface="Quicksand"/>
                <a:ea typeface="Quicksand"/>
                <a:cs typeface="Quicksand"/>
                <a:sym typeface="Quicksand"/>
              </a:rPr>
              <a:t> </a:t>
            </a:r>
            <a:r>
              <a:rPr lang="en-US" sz="1900" dirty="0" err="1">
                <a:solidFill>
                  <a:srgbClr val="17336B"/>
                </a:solidFill>
                <a:latin typeface="Quicksand"/>
                <a:ea typeface="Quicksand"/>
                <a:cs typeface="Quicksand"/>
                <a:sym typeface="Quicksand"/>
              </a:rPr>
              <a:t>thường</a:t>
            </a:r>
            <a:r>
              <a:rPr lang="en-US" sz="1900" dirty="0">
                <a:solidFill>
                  <a:srgbClr val="17336B"/>
                </a:solidFill>
                <a:latin typeface="Quicksand"/>
                <a:ea typeface="Quicksand"/>
                <a:cs typeface="Quicksand"/>
                <a:sym typeface="Quicksand"/>
              </a:rPr>
              <a:t> </a:t>
            </a:r>
            <a:r>
              <a:rPr lang="en-US" sz="1900" dirty="0" err="1">
                <a:solidFill>
                  <a:srgbClr val="17336B"/>
                </a:solidFill>
                <a:latin typeface="Quicksand"/>
                <a:ea typeface="Quicksand"/>
                <a:cs typeface="Quicksand"/>
                <a:sym typeface="Quicksand"/>
              </a:rPr>
              <a:t>tìm</a:t>
            </a:r>
            <a:r>
              <a:rPr lang="en-US" sz="1900" dirty="0">
                <a:solidFill>
                  <a:srgbClr val="17336B"/>
                </a:solidFill>
                <a:latin typeface="Quicksand"/>
                <a:ea typeface="Quicksand"/>
                <a:cs typeface="Quicksand"/>
                <a:sym typeface="Quicksand"/>
              </a:rPr>
              <a:t> </a:t>
            </a:r>
            <a:r>
              <a:rPr lang="en-US" sz="1900" dirty="0" err="1">
                <a:solidFill>
                  <a:srgbClr val="17336B"/>
                </a:solidFill>
                <a:latin typeface="Quicksand"/>
                <a:ea typeface="Quicksand"/>
                <a:cs typeface="Quicksand"/>
                <a:sym typeface="Quicksand"/>
              </a:rPr>
              <a:t>kiếm</a:t>
            </a:r>
            <a:r>
              <a:rPr lang="en-US" sz="1900" dirty="0">
                <a:solidFill>
                  <a:srgbClr val="17336B"/>
                </a:solidFill>
                <a:latin typeface="Quicksand"/>
                <a:ea typeface="Quicksand"/>
                <a:cs typeface="Quicksand"/>
                <a:sym typeface="Quicksand"/>
              </a:rPr>
              <a:t> </a:t>
            </a:r>
            <a:r>
              <a:rPr lang="en-US" sz="1900" dirty="0" err="1">
                <a:solidFill>
                  <a:srgbClr val="17336B"/>
                </a:solidFill>
                <a:latin typeface="Quicksand"/>
                <a:ea typeface="Quicksand"/>
                <a:cs typeface="Quicksand"/>
                <a:sym typeface="Quicksand"/>
              </a:rPr>
              <a:t>thông</a:t>
            </a:r>
            <a:r>
              <a:rPr lang="en-US" sz="1900" dirty="0">
                <a:solidFill>
                  <a:srgbClr val="17336B"/>
                </a:solidFill>
                <a:latin typeface="Quicksand"/>
                <a:ea typeface="Quicksand"/>
                <a:cs typeface="Quicksand"/>
                <a:sym typeface="Quicksand"/>
              </a:rPr>
              <a:t> tin qua </a:t>
            </a:r>
            <a:r>
              <a:rPr lang="en-US" sz="1900" dirty="0" err="1">
                <a:solidFill>
                  <a:srgbClr val="17336B"/>
                </a:solidFill>
                <a:latin typeface="Quicksand"/>
                <a:ea typeface="Quicksand"/>
                <a:cs typeface="Quicksand"/>
                <a:sym typeface="Quicksand"/>
              </a:rPr>
              <a:t>các</a:t>
            </a:r>
            <a:r>
              <a:rPr lang="en-US" sz="1900" dirty="0">
                <a:solidFill>
                  <a:srgbClr val="17336B"/>
                </a:solidFill>
                <a:latin typeface="Quicksand"/>
                <a:ea typeface="Quicksand"/>
                <a:cs typeface="Quicksand"/>
                <a:sym typeface="Quicksand"/>
              </a:rPr>
              <a:t> </a:t>
            </a:r>
            <a:r>
              <a:rPr lang="en-US" sz="1900" b="1" dirty="0" err="1">
                <a:solidFill>
                  <a:srgbClr val="17336B"/>
                </a:solidFill>
                <a:latin typeface="Quicksand Bold"/>
                <a:ea typeface="Quicksand Bold"/>
                <a:cs typeface="Quicksand Bold"/>
                <a:sym typeface="Quicksand Bold"/>
              </a:rPr>
              <a:t>mạng</a:t>
            </a:r>
            <a:r>
              <a:rPr lang="en-US" sz="1900" b="1" dirty="0">
                <a:solidFill>
                  <a:srgbClr val="17336B"/>
                </a:solidFill>
                <a:latin typeface="Quicksand Bold"/>
                <a:ea typeface="Quicksand Bold"/>
                <a:cs typeface="Quicksand Bold"/>
                <a:sym typeface="Quicksand Bold"/>
              </a:rPr>
              <a:t> </a:t>
            </a:r>
            <a:r>
              <a:rPr lang="en-US" sz="1900" b="1" dirty="0" err="1">
                <a:solidFill>
                  <a:srgbClr val="17336B"/>
                </a:solidFill>
                <a:latin typeface="Quicksand Bold"/>
                <a:ea typeface="Quicksand Bold"/>
                <a:cs typeface="Quicksand Bold"/>
                <a:sym typeface="Quicksand Bold"/>
              </a:rPr>
              <a:t>xã</a:t>
            </a:r>
            <a:r>
              <a:rPr lang="en-US" sz="1900" b="1" dirty="0">
                <a:solidFill>
                  <a:srgbClr val="17336B"/>
                </a:solidFill>
                <a:latin typeface="Quicksand Bold"/>
                <a:ea typeface="Quicksand Bold"/>
                <a:cs typeface="Quicksand Bold"/>
                <a:sym typeface="Quicksand Bold"/>
              </a:rPr>
              <a:t> </a:t>
            </a:r>
            <a:r>
              <a:rPr lang="en-US" sz="1900" b="1" dirty="0" err="1">
                <a:solidFill>
                  <a:srgbClr val="17336B"/>
                </a:solidFill>
                <a:latin typeface="Quicksand Bold"/>
                <a:ea typeface="Quicksand Bold"/>
                <a:cs typeface="Quicksand Bold"/>
                <a:sym typeface="Quicksand Bold"/>
              </a:rPr>
              <a:t>hội</a:t>
            </a:r>
            <a:r>
              <a:rPr lang="en-US" sz="1900" dirty="0">
                <a:solidFill>
                  <a:srgbClr val="17336B"/>
                </a:solidFill>
                <a:latin typeface="Quicksand"/>
                <a:ea typeface="Quicksand"/>
                <a:cs typeface="Quicksand"/>
                <a:sym typeface="Quicksand"/>
              </a:rPr>
              <a:t>, </a:t>
            </a:r>
            <a:r>
              <a:rPr lang="en-US" sz="1900" dirty="0" err="1">
                <a:solidFill>
                  <a:srgbClr val="17336B"/>
                </a:solidFill>
                <a:latin typeface="Quicksand"/>
                <a:ea typeface="Quicksand"/>
                <a:cs typeface="Quicksand"/>
                <a:sym typeface="Quicksand"/>
              </a:rPr>
              <a:t>diễn</a:t>
            </a:r>
            <a:r>
              <a:rPr lang="en-US" sz="1900" dirty="0">
                <a:solidFill>
                  <a:srgbClr val="17336B"/>
                </a:solidFill>
                <a:latin typeface="Quicksand"/>
                <a:ea typeface="Quicksand"/>
                <a:cs typeface="Quicksand"/>
                <a:sym typeface="Quicksand"/>
              </a:rPr>
              <a:t> </a:t>
            </a:r>
            <a:r>
              <a:rPr lang="en-US" sz="1900" dirty="0" err="1">
                <a:solidFill>
                  <a:srgbClr val="17336B"/>
                </a:solidFill>
                <a:latin typeface="Quicksand"/>
                <a:ea typeface="Quicksand"/>
                <a:cs typeface="Quicksand"/>
                <a:sym typeface="Quicksand"/>
              </a:rPr>
              <a:t>đàn</a:t>
            </a:r>
            <a:r>
              <a:rPr lang="en-US" sz="1900" dirty="0">
                <a:solidFill>
                  <a:srgbClr val="17336B"/>
                </a:solidFill>
                <a:latin typeface="Quicksand"/>
                <a:ea typeface="Quicksand"/>
                <a:cs typeface="Quicksand"/>
                <a:sym typeface="Quicksand"/>
              </a:rPr>
              <a:t>, </a:t>
            </a:r>
            <a:r>
              <a:rPr lang="en-US" sz="1900" b="1" dirty="0" err="1">
                <a:solidFill>
                  <a:srgbClr val="17336B"/>
                </a:solidFill>
                <a:latin typeface="Quicksand Bold"/>
                <a:ea typeface="Quicksand Bold"/>
                <a:cs typeface="Quicksand Bold"/>
                <a:sym typeface="Quicksand Bold"/>
              </a:rPr>
              <a:t>trung</a:t>
            </a:r>
            <a:r>
              <a:rPr lang="en-US" sz="1900" b="1" dirty="0">
                <a:solidFill>
                  <a:srgbClr val="17336B"/>
                </a:solidFill>
                <a:latin typeface="Quicksand Bold"/>
                <a:ea typeface="Quicksand Bold"/>
                <a:cs typeface="Quicksand Bold"/>
                <a:sym typeface="Quicksand Bold"/>
              </a:rPr>
              <a:t> </a:t>
            </a:r>
            <a:r>
              <a:rPr lang="en-US" sz="1900" b="1" dirty="0" err="1">
                <a:solidFill>
                  <a:srgbClr val="17336B"/>
                </a:solidFill>
                <a:latin typeface="Quicksand Bold"/>
                <a:ea typeface="Quicksand Bold"/>
                <a:cs typeface="Quicksand Bold"/>
                <a:sym typeface="Quicksand Bold"/>
              </a:rPr>
              <a:t>tâm</a:t>
            </a:r>
            <a:r>
              <a:rPr lang="en-US" sz="1900" dirty="0">
                <a:solidFill>
                  <a:srgbClr val="17336B"/>
                </a:solidFill>
                <a:latin typeface="Quicksand"/>
                <a:ea typeface="Quicksand"/>
                <a:cs typeface="Quicksand"/>
                <a:sym typeface="Quicksand"/>
              </a:rPr>
              <a:t> </a:t>
            </a:r>
            <a:r>
              <a:rPr lang="en-US" sz="1900" dirty="0" err="1">
                <a:solidFill>
                  <a:srgbClr val="17336B"/>
                </a:solidFill>
                <a:latin typeface="Quicksand"/>
                <a:ea typeface="Quicksand"/>
                <a:cs typeface="Quicksand"/>
                <a:sym typeface="Quicksand"/>
              </a:rPr>
              <a:t>gia</a:t>
            </a:r>
            <a:r>
              <a:rPr lang="en-US" sz="1900" dirty="0">
                <a:solidFill>
                  <a:srgbClr val="17336B"/>
                </a:solidFill>
                <a:latin typeface="Quicksand"/>
                <a:ea typeface="Quicksand"/>
                <a:cs typeface="Quicksand"/>
                <a:sym typeface="Quicksand"/>
              </a:rPr>
              <a:t> </a:t>
            </a:r>
            <a:r>
              <a:rPr lang="en-US" sz="1900" dirty="0" err="1">
                <a:solidFill>
                  <a:srgbClr val="17336B"/>
                </a:solidFill>
                <a:latin typeface="Quicksand"/>
                <a:ea typeface="Quicksand"/>
                <a:cs typeface="Quicksand"/>
                <a:sym typeface="Quicksand"/>
              </a:rPr>
              <a:t>sư</a:t>
            </a:r>
            <a:r>
              <a:rPr lang="en-US" sz="1900" dirty="0">
                <a:solidFill>
                  <a:srgbClr val="17336B"/>
                </a:solidFill>
                <a:latin typeface="Quicksand"/>
                <a:ea typeface="Quicksand"/>
                <a:cs typeface="Quicksand"/>
                <a:sym typeface="Quicksand"/>
              </a:rPr>
              <a:t>, </a:t>
            </a:r>
            <a:r>
              <a:rPr lang="en-US" sz="1900" dirty="0" err="1">
                <a:solidFill>
                  <a:srgbClr val="17336B"/>
                </a:solidFill>
                <a:latin typeface="Quicksand"/>
                <a:ea typeface="Quicksand"/>
                <a:cs typeface="Quicksand"/>
                <a:sym typeface="Quicksand"/>
              </a:rPr>
              <a:t>nhưng</a:t>
            </a:r>
            <a:r>
              <a:rPr lang="en-US" sz="1900" dirty="0">
                <a:solidFill>
                  <a:srgbClr val="17336B"/>
                </a:solidFill>
                <a:latin typeface="Quicksand"/>
                <a:ea typeface="Quicksand"/>
                <a:cs typeface="Quicksand"/>
                <a:sym typeface="Quicksand"/>
              </a:rPr>
              <a:t> </a:t>
            </a:r>
            <a:r>
              <a:rPr lang="en-US" sz="1900" dirty="0" err="1">
                <a:solidFill>
                  <a:srgbClr val="17336B"/>
                </a:solidFill>
                <a:latin typeface="Quicksand"/>
                <a:ea typeface="Quicksand"/>
                <a:cs typeface="Quicksand"/>
                <a:sym typeface="Quicksand"/>
              </a:rPr>
              <a:t>không</a:t>
            </a:r>
            <a:r>
              <a:rPr lang="en-US" sz="1900" dirty="0">
                <a:solidFill>
                  <a:srgbClr val="17336B"/>
                </a:solidFill>
                <a:latin typeface="Quicksand"/>
                <a:ea typeface="Quicksand"/>
                <a:cs typeface="Quicksand"/>
                <a:sym typeface="Quicksand"/>
              </a:rPr>
              <a:t> </a:t>
            </a:r>
            <a:r>
              <a:rPr lang="en-US" sz="1900" dirty="0" err="1">
                <a:solidFill>
                  <a:srgbClr val="17336B"/>
                </a:solidFill>
                <a:latin typeface="Quicksand"/>
                <a:ea typeface="Quicksand"/>
                <a:cs typeface="Quicksand"/>
                <a:sym typeface="Quicksand"/>
              </a:rPr>
              <a:t>phải</a:t>
            </a:r>
            <a:r>
              <a:rPr lang="en-US" sz="1900" dirty="0">
                <a:solidFill>
                  <a:srgbClr val="17336B"/>
                </a:solidFill>
                <a:latin typeface="Quicksand"/>
                <a:ea typeface="Quicksand"/>
                <a:cs typeface="Quicksand"/>
                <a:sym typeface="Quicksand"/>
              </a:rPr>
              <a:t> </a:t>
            </a:r>
            <a:r>
              <a:rPr lang="en-US" sz="1900" dirty="0" err="1">
                <a:solidFill>
                  <a:srgbClr val="17336B"/>
                </a:solidFill>
                <a:latin typeface="Quicksand"/>
                <a:ea typeface="Quicksand"/>
                <a:cs typeface="Quicksand"/>
                <a:sym typeface="Quicksand"/>
              </a:rPr>
              <a:t>nguồn</a:t>
            </a:r>
            <a:r>
              <a:rPr lang="en-US" sz="1900" dirty="0">
                <a:solidFill>
                  <a:srgbClr val="17336B"/>
                </a:solidFill>
                <a:latin typeface="Quicksand"/>
                <a:ea typeface="Quicksand"/>
                <a:cs typeface="Quicksand"/>
                <a:sym typeface="Quicksand"/>
              </a:rPr>
              <a:t> </a:t>
            </a:r>
            <a:r>
              <a:rPr lang="en-US" sz="1900" dirty="0" err="1">
                <a:solidFill>
                  <a:srgbClr val="17336B"/>
                </a:solidFill>
                <a:latin typeface="Quicksand"/>
                <a:ea typeface="Quicksand"/>
                <a:cs typeface="Quicksand"/>
                <a:sym typeface="Quicksand"/>
              </a:rPr>
              <a:t>nào</a:t>
            </a:r>
            <a:r>
              <a:rPr lang="en-US" sz="1900" dirty="0">
                <a:solidFill>
                  <a:srgbClr val="17336B"/>
                </a:solidFill>
                <a:latin typeface="Quicksand"/>
                <a:ea typeface="Quicksand"/>
                <a:cs typeface="Quicksand"/>
                <a:sym typeface="Quicksand"/>
              </a:rPr>
              <a:t> </a:t>
            </a:r>
            <a:r>
              <a:rPr lang="en-US" sz="1900" dirty="0" err="1">
                <a:solidFill>
                  <a:srgbClr val="17336B"/>
                </a:solidFill>
                <a:latin typeface="Quicksand"/>
                <a:ea typeface="Quicksand"/>
                <a:cs typeface="Quicksand"/>
                <a:sym typeface="Quicksand"/>
              </a:rPr>
              <a:t>cũng</a:t>
            </a:r>
            <a:r>
              <a:rPr lang="en-US" sz="1900" dirty="0">
                <a:solidFill>
                  <a:srgbClr val="17336B"/>
                </a:solidFill>
                <a:latin typeface="Quicksand"/>
                <a:ea typeface="Quicksand"/>
                <a:cs typeface="Quicksand"/>
                <a:sym typeface="Quicksand"/>
              </a:rPr>
              <a:t> </a:t>
            </a:r>
            <a:r>
              <a:rPr lang="en-US" sz="1900" dirty="0" err="1">
                <a:solidFill>
                  <a:srgbClr val="17336B"/>
                </a:solidFill>
                <a:latin typeface="Quicksand"/>
                <a:ea typeface="Quicksand"/>
                <a:cs typeface="Quicksand"/>
                <a:sym typeface="Quicksand"/>
              </a:rPr>
              <a:t>đáng</a:t>
            </a:r>
            <a:r>
              <a:rPr lang="en-US" sz="1900" dirty="0">
                <a:solidFill>
                  <a:srgbClr val="17336B"/>
                </a:solidFill>
                <a:latin typeface="Quicksand"/>
                <a:ea typeface="Quicksand"/>
                <a:cs typeface="Quicksand"/>
                <a:sym typeface="Quicksand"/>
              </a:rPr>
              <a:t> tin </a:t>
            </a:r>
            <a:r>
              <a:rPr lang="en-US" sz="1900" dirty="0" err="1">
                <a:solidFill>
                  <a:srgbClr val="17336B"/>
                </a:solidFill>
                <a:latin typeface="Quicksand"/>
                <a:ea typeface="Quicksand"/>
                <a:cs typeface="Quicksand"/>
                <a:sym typeface="Quicksand"/>
              </a:rPr>
              <a:t>cậy</a:t>
            </a:r>
            <a:r>
              <a:rPr lang="en-US" sz="1900" dirty="0">
                <a:solidFill>
                  <a:srgbClr val="17336B"/>
                </a:solidFill>
                <a:latin typeface="Quicksand"/>
                <a:ea typeface="Quicksand"/>
                <a:cs typeface="Quicksand"/>
                <a:sym typeface="Quicksand"/>
              </a:rPr>
              <a:t>.</a:t>
            </a:r>
          </a:p>
          <a:p>
            <a:endParaRPr lang="ko-KR" altLang="en-US" sz="1600" b="1" dirty="0">
              <a:solidFill>
                <a:schemeClr val="tx1">
                  <a:lumMod val="75000"/>
                  <a:lumOff val="25000"/>
                </a:schemeClr>
              </a:solidFill>
              <a:ea typeface="+mj-ea"/>
              <a:cs typeface="Arial" pitchFamily="34" charset="0"/>
            </a:endParaRPr>
          </a:p>
        </p:txBody>
      </p:sp>
      <p:sp>
        <p:nvSpPr>
          <p:cNvPr id="23" name="TextBox 22">
            <a:extLst>
              <a:ext uri="{FF2B5EF4-FFF2-40B4-BE49-F238E27FC236}">
                <a16:creationId xmlns:a16="http://schemas.microsoft.com/office/drawing/2014/main" id="{1B46BF41-3894-4E19-8262-8B42D65A6DE2}"/>
              </a:ext>
            </a:extLst>
          </p:cNvPr>
          <p:cNvSpPr txBox="1"/>
          <p:nvPr/>
        </p:nvSpPr>
        <p:spPr>
          <a:xfrm>
            <a:off x="7334857" y="1942759"/>
            <a:ext cx="3670314" cy="646331"/>
          </a:xfrm>
          <a:prstGeom prst="rect">
            <a:avLst/>
          </a:prstGeom>
          <a:noFill/>
        </p:spPr>
        <p:txBody>
          <a:bodyPr wrap="square" rtlCol="0">
            <a:spAutoFit/>
          </a:bodyPr>
          <a:lstStyle/>
          <a:p>
            <a:r>
              <a:rPr lang="vi-VN" altLang="ko-KR" sz="1200" b="1" dirty="0">
                <a:solidFill>
                  <a:schemeClr val="bg1"/>
                </a:solidFill>
                <a:ea typeface="+mj-ea"/>
                <a:cs typeface="Arial" pitchFamily="34" charset="0"/>
              </a:rPr>
              <a:t>Nhiều tin tuyển gia sư với mức lương hấp dẫn nhưng thực chất là lừa đảo để chiếm đoạt tài sản.</a:t>
            </a:r>
          </a:p>
        </p:txBody>
      </p:sp>
      <p:sp>
        <p:nvSpPr>
          <p:cNvPr id="26" name="TextBox 25">
            <a:extLst>
              <a:ext uri="{FF2B5EF4-FFF2-40B4-BE49-F238E27FC236}">
                <a16:creationId xmlns:a16="http://schemas.microsoft.com/office/drawing/2014/main" id="{5EB855CB-FD92-4EDE-B811-736F8F63D4AD}"/>
              </a:ext>
            </a:extLst>
          </p:cNvPr>
          <p:cNvSpPr txBox="1"/>
          <p:nvPr/>
        </p:nvSpPr>
        <p:spPr>
          <a:xfrm>
            <a:off x="7334857" y="3045821"/>
            <a:ext cx="3670314" cy="646331"/>
          </a:xfrm>
          <a:prstGeom prst="rect">
            <a:avLst/>
          </a:prstGeom>
          <a:noFill/>
        </p:spPr>
        <p:txBody>
          <a:bodyPr wrap="square" rtlCol="0">
            <a:spAutoFit/>
          </a:bodyPr>
          <a:lstStyle/>
          <a:p>
            <a:r>
              <a:rPr lang="vi-VN" altLang="ko-KR" sz="1200" b="1" dirty="0">
                <a:solidFill>
                  <a:schemeClr val="bg1"/>
                </a:solidFill>
                <a:ea typeface="+mj-ea"/>
                <a:cs typeface="Arial" pitchFamily="34" charset="0"/>
              </a:rPr>
              <a:t>Nhiều trung tâm gia sư yêu cầu phí môi giới hoặc hoa hồng cao, gây khó khăn cho sinh viên trong việc tiếp cận công việc.</a:t>
            </a:r>
          </a:p>
        </p:txBody>
      </p:sp>
      <p:sp>
        <p:nvSpPr>
          <p:cNvPr id="29" name="TextBox 28">
            <a:extLst>
              <a:ext uri="{FF2B5EF4-FFF2-40B4-BE49-F238E27FC236}">
                <a16:creationId xmlns:a16="http://schemas.microsoft.com/office/drawing/2014/main" id="{D149FFC7-B3D9-4BD0-9AB3-022170DC57BB}"/>
              </a:ext>
            </a:extLst>
          </p:cNvPr>
          <p:cNvSpPr txBox="1"/>
          <p:nvPr/>
        </p:nvSpPr>
        <p:spPr>
          <a:xfrm>
            <a:off x="7334857" y="4325272"/>
            <a:ext cx="3670314" cy="276999"/>
          </a:xfrm>
          <a:prstGeom prst="rect">
            <a:avLst/>
          </a:prstGeom>
          <a:noFill/>
        </p:spPr>
        <p:txBody>
          <a:bodyPr wrap="square" rtlCol="0">
            <a:spAutoFit/>
          </a:bodyPr>
          <a:lstStyle/>
          <a:p>
            <a:r>
              <a:rPr lang="vi-VN" altLang="ko-KR" sz="1200" b="1" dirty="0">
                <a:solidFill>
                  <a:schemeClr val="bg1"/>
                </a:solidFill>
                <a:ea typeface="+mj-ea"/>
                <a:cs typeface="Arial" pitchFamily="34" charset="0"/>
              </a:rPr>
              <a:t>Một số gia sư bị bùng lương khi đi làm</a:t>
            </a:r>
          </a:p>
        </p:txBody>
      </p:sp>
      <p:sp>
        <p:nvSpPr>
          <p:cNvPr id="32" name="TextBox 31">
            <a:extLst>
              <a:ext uri="{FF2B5EF4-FFF2-40B4-BE49-F238E27FC236}">
                <a16:creationId xmlns:a16="http://schemas.microsoft.com/office/drawing/2014/main" id="{29FBD96F-582C-4FC2-A8AB-2AFA7EC53440}"/>
              </a:ext>
            </a:extLst>
          </p:cNvPr>
          <p:cNvSpPr txBox="1"/>
          <p:nvPr/>
        </p:nvSpPr>
        <p:spPr>
          <a:xfrm>
            <a:off x="7334857" y="5432249"/>
            <a:ext cx="3670314" cy="461665"/>
          </a:xfrm>
          <a:prstGeom prst="rect">
            <a:avLst/>
          </a:prstGeom>
          <a:noFill/>
        </p:spPr>
        <p:txBody>
          <a:bodyPr wrap="square" rtlCol="0">
            <a:spAutoFit/>
          </a:bodyPr>
          <a:lstStyle/>
          <a:p>
            <a:r>
              <a:rPr lang="vi-VN" altLang="ko-KR" sz="1200" b="1" dirty="0">
                <a:solidFill>
                  <a:schemeClr val="bg1"/>
                </a:solidFill>
                <a:ea typeface="+mj-ea"/>
                <a:cs typeface="Arial" pitchFamily="34" charset="0"/>
              </a:rPr>
              <a:t>Phụ huynh khó kiểm chứng chất lượng gia sư</a:t>
            </a:r>
          </a:p>
          <a:p>
            <a:endParaRPr lang="ko-KR" altLang="en-US" sz="1200" b="1" dirty="0">
              <a:solidFill>
                <a:schemeClr val="bg1"/>
              </a:solidFill>
              <a:ea typeface="+mj-ea"/>
              <a:cs typeface="Arial" pitchFamily="34" charset="0"/>
            </a:endParaRPr>
          </a:p>
        </p:txBody>
      </p:sp>
      <p:sp>
        <p:nvSpPr>
          <p:cNvPr id="33" name="Rounded Rectangle 1">
            <a:extLst>
              <a:ext uri="{FF2B5EF4-FFF2-40B4-BE49-F238E27FC236}">
                <a16:creationId xmlns:a16="http://schemas.microsoft.com/office/drawing/2014/main" id="{BDEA66BC-BAEB-4E1A-9C20-D88B09F2EEC2}"/>
              </a:ext>
            </a:extLst>
          </p:cNvPr>
          <p:cNvSpPr>
            <a:spLocks noChangeAspect="1"/>
          </p:cNvSpPr>
          <p:nvPr/>
        </p:nvSpPr>
        <p:spPr>
          <a:xfrm>
            <a:off x="6496798" y="4217373"/>
            <a:ext cx="597192" cy="540000"/>
          </a:xfrm>
          <a:custGeom>
            <a:avLst/>
            <a:gdLst>
              <a:gd name="connsiteX0" fmla="*/ 2848679 w 3986472"/>
              <a:gd name="connsiteY0" fmla="*/ 0 h 3604689"/>
              <a:gd name="connsiteX1" fmla="*/ 3971074 w 3986472"/>
              <a:gd name="connsiteY1" fmla="*/ 0 h 3604689"/>
              <a:gd name="connsiteX2" fmla="*/ 2561353 w 3986472"/>
              <a:gd name="connsiteY2" fmla="*/ 1342303 h 3604689"/>
              <a:gd name="connsiteX3" fmla="*/ 3986472 w 3986472"/>
              <a:gd name="connsiteY3" fmla="*/ 1342303 h 3604689"/>
              <a:gd name="connsiteX4" fmla="*/ 3866557 w 3986472"/>
              <a:gd name="connsiteY4" fmla="*/ 1448924 h 3604689"/>
              <a:gd name="connsiteX5" fmla="*/ 3372472 w 3986472"/>
              <a:gd name="connsiteY5" fmla="*/ 1943009 h 3604689"/>
              <a:gd name="connsiteX6" fmla="*/ 3737586 w 3986472"/>
              <a:gd name="connsiteY6" fmla="*/ 2520272 h 3604689"/>
              <a:gd name="connsiteX7" fmla="*/ 3749916 w 3986472"/>
              <a:gd name="connsiteY7" fmla="*/ 2520646 h 3604689"/>
              <a:gd name="connsiteX8" fmla="*/ 3739535 w 3986472"/>
              <a:gd name="connsiteY8" fmla="*/ 2531027 h 3604689"/>
              <a:gd name="connsiteX9" fmla="*/ 3741790 w 3986472"/>
              <a:gd name="connsiteY9" fmla="*/ 2543468 h 3604689"/>
              <a:gd name="connsiteX10" fmla="*/ 2667555 w 3986472"/>
              <a:gd name="connsiteY10" fmla="*/ 3603007 h 3604689"/>
              <a:gd name="connsiteX11" fmla="*/ 1617559 w 3986472"/>
              <a:gd name="connsiteY11" fmla="*/ 3571118 h 3604689"/>
              <a:gd name="connsiteX12" fmla="*/ 2628063 w 3986472"/>
              <a:gd name="connsiteY12" fmla="*/ 2560614 h 3604689"/>
              <a:gd name="connsiteX13" fmla="*/ 1908216 w 3986472"/>
              <a:gd name="connsiteY13" fmla="*/ 2538753 h 3604689"/>
              <a:gd name="connsiteX14" fmla="*/ 2569809 w 3986472"/>
              <a:gd name="connsiteY14" fmla="*/ 1877159 h 3604689"/>
              <a:gd name="connsiteX15" fmla="*/ 1999634 w 3986472"/>
              <a:gd name="connsiteY15" fmla="*/ 1877159 h 3604689"/>
              <a:gd name="connsiteX16" fmla="*/ 185337 w 3986472"/>
              <a:gd name="connsiteY16" fmla="*/ 3604689 h 3604689"/>
              <a:gd name="connsiteX17" fmla="*/ 185337 w 3986472"/>
              <a:gd name="connsiteY17" fmla="*/ 2751226 h 3604689"/>
              <a:gd name="connsiteX18" fmla="*/ 185337 w 3986472"/>
              <a:gd name="connsiteY18" fmla="*/ 2535971 h 3604689"/>
              <a:gd name="connsiteX19" fmla="*/ 185337 w 3986472"/>
              <a:gd name="connsiteY19" fmla="*/ 302954 h 3604689"/>
              <a:gd name="connsiteX20" fmla="*/ 116958 w 3986472"/>
              <a:gd name="connsiteY20" fmla="*/ 302954 h 3604689"/>
              <a:gd name="connsiteX21" fmla="*/ 0 w 3986472"/>
              <a:gd name="connsiteY21" fmla="*/ 185996 h 3604689"/>
              <a:gd name="connsiteX22" fmla="*/ 0 w 3986472"/>
              <a:gd name="connsiteY22" fmla="*/ 131880 h 3604689"/>
              <a:gd name="connsiteX23" fmla="*/ 116958 w 3986472"/>
              <a:gd name="connsiteY23" fmla="*/ 14922 h 3604689"/>
              <a:gd name="connsiteX24" fmla="*/ 1076491 w 3986472"/>
              <a:gd name="connsiteY24" fmla="*/ 14922 h 3604689"/>
              <a:gd name="connsiteX25" fmla="*/ 1193449 w 3986472"/>
              <a:gd name="connsiteY25" fmla="*/ 131880 h 3604689"/>
              <a:gd name="connsiteX26" fmla="*/ 1193449 w 3986472"/>
              <a:gd name="connsiteY26" fmla="*/ 185996 h 3604689"/>
              <a:gd name="connsiteX27" fmla="*/ 1076491 w 3986472"/>
              <a:gd name="connsiteY27" fmla="*/ 302954 h 3604689"/>
              <a:gd name="connsiteX28" fmla="*/ 1028167 w 3986472"/>
              <a:gd name="connsiteY28" fmla="*/ 302954 h 3604689"/>
              <a:gd name="connsiteX29" fmla="*/ 1028167 w 3986472"/>
              <a:gd name="connsiteY29" fmla="*/ 1733448 h 3604689"/>
              <a:gd name="connsiteX30" fmla="*/ 2848679 w 3986472"/>
              <a:gd name="connsiteY30" fmla="*/ 0 h 3604689"/>
              <a:gd name="connsiteX0" fmla="*/ 2848679 w 3986472"/>
              <a:gd name="connsiteY0" fmla="*/ 0 h 3604689"/>
              <a:gd name="connsiteX1" fmla="*/ 3971074 w 3986472"/>
              <a:gd name="connsiteY1" fmla="*/ 0 h 3604689"/>
              <a:gd name="connsiteX2" fmla="*/ 2561353 w 3986472"/>
              <a:gd name="connsiteY2" fmla="*/ 1342303 h 3604689"/>
              <a:gd name="connsiteX3" fmla="*/ 3986472 w 3986472"/>
              <a:gd name="connsiteY3" fmla="*/ 1342303 h 3604689"/>
              <a:gd name="connsiteX4" fmla="*/ 3866557 w 3986472"/>
              <a:gd name="connsiteY4" fmla="*/ 1448924 h 3604689"/>
              <a:gd name="connsiteX5" fmla="*/ 3372472 w 3986472"/>
              <a:gd name="connsiteY5" fmla="*/ 1943009 h 3604689"/>
              <a:gd name="connsiteX6" fmla="*/ 3737586 w 3986472"/>
              <a:gd name="connsiteY6" fmla="*/ 2520272 h 3604689"/>
              <a:gd name="connsiteX7" fmla="*/ 3749916 w 3986472"/>
              <a:gd name="connsiteY7" fmla="*/ 2520646 h 3604689"/>
              <a:gd name="connsiteX8" fmla="*/ 3741790 w 3986472"/>
              <a:gd name="connsiteY8" fmla="*/ 2543468 h 3604689"/>
              <a:gd name="connsiteX9" fmla="*/ 2667555 w 3986472"/>
              <a:gd name="connsiteY9" fmla="*/ 3603007 h 3604689"/>
              <a:gd name="connsiteX10" fmla="*/ 1617559 w 3986472"/>
              <a:gd name="connsiteY10" fmla="*/ 3571118 h 3604689"/>
              <a:gd name="connsiteX11" fmla="*/ 2628063 w 3986472"/>
              <a:gd name="connsiteY11" fmla="*/ 2560614 h 3604689"/>
              <a:gd name="connsiteX12" fmla="*/ 1908216 w 3986472"/>
              <a:gd name="connsiteY12" fmla="*/ 2538753 h 3604689"/>
              <a:gd name="connsiteX13" fmla="*/ 2569809 w 3986472"/>
              <a:gd name="connsiteY13" fmla="*/ 1877159 h 3604689"/>
              <a:gd name="connsiteX14" fmla="*/ 1999634 w 3986472"/>
              <a:gd name="connsiteY14" fmla="*/ 1877159 h 3604689"/>
              <a:gd name="connsiteX15" fmla="*/ 185337 w 3986472"/>
              <a:gd name="connsiteY15" fmla="*/ 3604689 h 3604689"/>
              <a:gd name="connsiteX16" fmla="*/ 185337 w 3986472"/>
              <a:gd name="connsiteY16" fmla="*/ 2751226 h 3604689"/>
              <a:gd name="connsiteX17" fmla="*/ 185337 w 3986472"/>
              <a:gd name="connsiteY17" fmla="*/ 2535971 h 3604689"/>
              <a:gd name="connsiteX18" fmla="*/ 185337 w 3986472"/>
              <a:gd name="connsiteY18" fmla="*/ 302954 h 3604689"/>
              <a:gd name="connsiteX19" fmla="*/ 116958 w 3986472"/>
              <a:gd name="connsiteY19" fmla="*/ 302954 h 3604689"/>
              <a:gd name="connsiteX20" fmla="*/ 0 w 3986472"/>
              <a:gd name="connsiteY20" fmla="*/ 185996 h 3604689"/>
              <a:gd name="connsiteX21" fmla="*/ 0 w 3986472"/>
              <a:gd name="connsiteY21" fmla="*/ 131880 h 3604689"/>
              <a:gd name="connsiteX22" fmla="*/ 116958 w 3986472"/>
              <a:gd name="connsiteY22" fmla="*/ 14922 h 3604689"/>
              <a:gd name="connsiteX23" fmla="*/ 1076491 w 3986472"/>
              <a:gd name="connsiteY23" fmla="*/ 14922 h 3604689"/>
              <a:gd name="connsiteX24" fmla="*/ 1193449 w 3986472"/>
              <a:gd name="connsiteY24" fmla="*/ 131880 h 3604689"/>
              <a:gd name="connsiteX25" fmla="*/ 1193449 w 3986472"/>
              <a:gd name="connsiteY25" fmla="*/ 185996 h 3604689"/>
              <a:gd name="connsiteX26" fmla="*/ 1076491 w 3986472"/>
              <a:gd name="connsiteY26" fmla="*/ 302954 h 3604689"/>
              <a:gd name="connsiteX27" fmla="*/ 1028167 w 3986472"/>
              <a:gd name="connsiteY27" fmla="*/ 302954 h 3604689"/>
              <a:gd name="connsiteX28" fmla="*/ 1028167 w 3986472"/>
              <a:gd name="connsiteY28" fmla="*/ 1733448 h 3604689"/>
              <a:gd name="connsiteX29" fmla="*/ 2848679 w 3986472"/>
              <a:gd name="connsiteY29" fmla="*/ 0 h 3604689"/>
              <a:gd name="connsiteX0" fmla="*/ 2848679 w 3986472"/>
              <a:gd name="connsiteY0" fmla="*/ 0 h 3604689"/>
              <a:gd name="connsiteX1" fmla="*/ 3971074 w 3986472"/>
              <a:gd name="connsiteY1" fmla="*/ 0 h 3604689"/>
              <a:gd name="connsiteX2" fmla="*/ 2561353 w 3986472"/>
              <a:gd name="connsiteY2" fmla="*/ 1342303 h 3604689"/>
              <a:gd name="connsiteX3" fmla="*/ 3986472 w 3986472"/>
              <a:gd name="connsiteY3" fmla="*/ 1342303 h 3604689"/>
              <a:gd name="connsiteX4" fmla="*/ 3866557 w 3986472"/>
              <a:gd name="connsiteY4" fmla="*/ 1448924 h 3604689"/>
              <a:gd name="connsiteX5" fmla="*/ 3372472 w 3986472"/>
              <a:gd name="connsiteY5" fmla="*/ 1943009 h 3604689"/>
              <a:gd name="connsiteX6" fmla="*/ 3737586 w 3986472"/>
              <a:gd name="connsiteY6" fmla="*/ 2520272 h 3604689"/>
              <a:gd name="connsiteX7" fmla="*/ 3749916 w 3986472"/>
              <a:gd name="connsiteY7" fmla="*/ 2520646 h 3604689"/>
              <a:gd name="connsiteX8" fmla="*/ 2667555 w 3986472"/>
              <a:gd name="connsiteY8" fmla="*/ 3603007 h 3604689"/>
              <a:gd name="connsiteX9" fmla="*/ 1617559 w 3986472"/>
              <a:gd name="connsiteY9" fmla="*/ 3571118 h 3604689"/>
              <a:gd name="connsiteX10" fmla="*/ 2628063 w 3986472"/>
              <a:gd name="connsiteY10" fmla="*/ 2560614 h 3604689"/>
              <a:gd name="connsiteX11" fmla="*/ 1908216 w 3986472"/>
              <a:gd name="connsiteY11" fmla="*/ 2538753 h 3604689"/>
              <a:gd name="connsiteX12" fmla="*/ 2569809 w 3986472"/>
              <a:gd name="connsiteY12" fmla="*/ 1877159 h 3604689"/>
              <a:gd name="connsiteX13" fmla="*/ 1999634 w 3986472"/>
              <a:gd name="connsiteY13" fmla="*/ 1877159 h 3604689"/>
              <a:gd name="connsiteX14" fmla="*/ 185337 w 3986472"/>
              <a:gd name="connsiteY14" fmla="*/ 3604689 h 3604689"/>
              <a:gd name="connsiteX15" fmla="*/ 185337 w 3986472"/>
              <a:gd name="connsiteY15" fmla="*/ 2751226 h 3604689"/>
              <a:gd name="connsiteX16" fmla="*/ 185337 w 3986472"/>
              <a:gd name="connsiteY16" fmla="*/ 2535971 h 3604689"/>
              <a:gd name="connsiteX17" fmla="*/ 185337 w 3986472"/>
              <a:gd name="connsiteY17" fmla="*/ 302954 h 3604689"/>
              <a:gd name="connsiteX18" fmla="*/ 116958 w 3986472"/>
              <a:gd name="connsiteY18" fmla="*/ 302954 h 3604689"/>
              <a:gd name="connsiteX19" fmla="*/ 0 w 3986472"/>
              <a:gd name="connsiteY19" fmla="*/ 185996 h 3604689"/>
              <a:gd name="connsiteX20" fmla="*/ 0 w 3986472"/>
              <a:gd name="connsiteY20" fmla="*/ 131880 h 3604689"/>
              <a:gd name="connsiteX21" fmla="*/ 116958 w 3986472"/>
              <a:gd name="connsiteY21" fmla="*/ 14922 h 3604689"/>
              <a:gd name="connsiteX22" fmla="*/ 1076491 w 3986472"/>
              <a:gd name="connsiteY22" fmla="*/ 14922 h 3604689"/>
              <a:gd name="connsiteX23" fmla="*/ 1193449 w 3986472"/>
              <a:gd name="connsiteY23" fmla="*/ 131880 h 3604689"/>
              <a:gd name="connsiteX24" fmla="*/ 1193449 w 3986472"/>
              <a:gd name="connsiteY24" fmla="*/ 185996 h 3604689"/>
              <a:gd name="connsiteX25" fmla="*/ 1076491 w 3986472"/>
              <a:gd name="connsiteY25" fmla="*/ 302954 h 3604689"/>
              <a:gd name="connsiteX26" fmla="*/ 1028167 w 3986472"/>
              <a:gd name="connsiteY26" fmla="*/ 302954 h 3604689"/>
              <a:gd name="connsiteX27" fmla="*/ 1028167 w 3986472"/>
              <a:gd name="connsiteY27" fmla="*/ 1733448 h 3604689"/>
              <a:gd name="connsiteX28" fmla="*/ 2848679 w 3986472"/>
              <a:gd name="connsiteY28" fmla="*/ 0 h 3604689"/>
              <a:gd name="connsiteX0" fmla="*/ 2848679 w 3986472"/>
              <a:gd name="connsiteY0" fmla="*/ 0 h 3604689"/>
              <a:gd name="connsiteX1" fmla="*/ 3971074 w 3986472"/>
              <a:gd name="connsiteY1" fmla="*/ 0 h 3604689"/>
              <a:gd name="connsiteX2" fmla="*/ 2561353 w 3986472"/>
              <a:gd name="connsiteY2" fmla="*/ 1342303 h 3604689"/>
              <a:gd name="connsiteX3" fmla="*/ 3986472 w 3986472"/>
              <a:gd name="connsiteY3" fmla="*/ 1342303 h 3604689"/>
              <a:gd name="connsiteX4" fmla="*/ 3866557 w 3986472"/>
              <a:gd name="connsiteY4" fmla="*/ 1448924 h 3604689"/>
              <a:gd name="connsiteX5" fmla="*/ 3372472 w 3986472"/>
              <a:gd name="connsiteY5" fmla="*/ 1943009 h 3604689"/>
              <a:gd name="connsiteX6" fmla="*/ 3737586 w 3986472"/>
              <a:gd name="connsiteY6" fmla="*/ 2520272 h 3604689"/>
              <a:gd name="connsiteX7" fmla="*/ 2667555 w 3986472"/>
              <a:gd name="connsiteY7" fmla="*/ 3603007 h 3604689"/>
              <a:gd name="connsiteX8" fmla="*/ 1617559 w 3986472"/>
              <a:gd name="connsiteY8" fmla="*/ 3571118 h 3604689"/>
              <a:gd name="connsiteX9" fmla="*/ 2628063 w 3986472"/>
              <a:gd name="connsiteY9" fmla="*/ 2560614 h 3604689"/>
              <a:gd name="connsiteX10" fmla="*/ 1908216 w 3986472"/>
              <a:gd name="connsiteY10" fmla="*/ 2538753 h 3604689"/>
              <a:gd name="connsiteX11" fmla="*/ 2569809 w 3986472"/>
              <a:gd name="connsiteY11" fmla="*/ 1877159 h 3604689"/>
              <a:gd name="connsiteX12" fmla="*/ 1999634 w 3986472"/>
              <a:gd name="connsiteY12" fmla="*/ 1877159 h 3604689"/>
              <a:gd name="connsiteX13" fmla="*/ 185337 w 3986472"/>
              <a:gd name="connsiteY13" fmla="*/ 3604689 h 3604689"/>
              <a:gd name="connsiteX14" fmla="*/ 185337 w 3986472"/>
              <a:gd name="connsiteY14" fmla="*/ 2751226 h 3604689"/>
              <a:gd name="connsiteX15" fmla="*/ 185337 w 3986472"/>
              <a:gd name="connsiteY15" fmla="*/ 2535971 h 3604689"/>
              <a:gd name="connsiteX16" fmla="*/ 185337 w 3986472"/>
              <a:gd name="connsiteY16" fmla="*/ 302954 h 3604689"/>
              <a:gd name="connsiteX17" fmla="*/ 116958 w 3986472"/>
              <a:gd name="connsiteY17" fmla="*/ 302954 h 3604689"/>
              <a:gd name="connsiteX18" fmla="*/ 0 w 3986472"/>
              <a:gd name="connsiteY18" fmla="*/ 185996 h 3604689"/>
              <a:gd name="connsiteX19" fmla="*/ 0 w 3986472"/>
              <a:gd name="connsiteY19" fmla="*/ 131880 h 3604689"/>
              <a:gd name="connsiteX20" fmla="*/ 116958 w 3986472"/>
              <a:gd name="connsiteY20" fmla="*/ 14922 h 3604689"/>
              <a:gd name="connsiteX21" fmla="*/ 1076491 w 3986472"/>
              <a:gd name="connsiteY21" fmla="*/ 14922 h 3604689"/>
              <a:gd name="connsiteX22" fmla="*/ 1193449 w 3986472"/>
              <a:gd name="connsiteY22" fmla="*/ 131880 h 3604689"/>
              <a:gd name="connsiteX23" fmla="*/ 1193449 w 3986472"/>
              <a:gd name="connsiteY23" fmla="*/ 185996 h 3604689"/>
              <a:gd name="connsiteX24" fmla="*/ 1076491 w 3986472"/>
              <a:gd name="connsiteY24" fmla="*/ 302954 h 3604689"/>
              <a:gd name="connsiteX25" fmla="*/ 1028167 w 3986472"/>
              <a:gd name="connsiteY25" fmla="*/ 302954 h 3604689"/>
              <a:gd name="connsiteX26" fmla="*/ 1028167 w 3986472"/>
              <a:gd name="connsiteY26" fmla="*/ 1733448 h 3604689"/>
              <a:gd name="connsiteX27" fmla="*/ 2848679 w 3986472"/>
              <a:gd name="connsiteY27" fmla="*/ 0 h 3604689"/>
              <a:gd name="connsiteX0" fmla="*/ 2848679 w 3986472"/>
              <a:gd name="connsiteY0" fmla="*/ 0 h 3604689"/>
              <a:gd name="connsiteX1" fmla="*/ 3971074 w 3986472"/>
              <a:gd name="connsiteY1" fmla="*/ 0 h 3604689"/>
              <a:gd name="connsiteX2" fmla="*/ 2561353 w 3986472"/>
              <a:gd name="connsiteY2" fmla="*/ 1342303 h 3604689"/>
              <a:gd name="connsiteX3" fmla="*/ 3986472 w 3986472"/>
              <a:gd name="connsiteY3" fmla="*/ 1342303 h 3604689"/>
              <a:gd name="connsiteX4" fmla="*/ 3866557 w 3986472"/>
              <a:gd name="connsiteY4" fmla="*/ 1448924 h 3604689"/>
              <a:gd name="connsiteX5" fmla="*/ 3372472 w 3986472"/>
              <a:gd name="connsiteY5" fmla="*/ 1943009 h 3604689"/>
              <a:gd name="connsiteX6" fmla="*/ 3695056 w 3986472"/>
              <a:gd name="connsiteY6" fmla="*/ 2520272 h 3604689"/>
              <a:gd name="connsiteX7" fmla="*/ 2667555 w 3986472"/>
              <a:gd name="connsiteY7" fmla="*/ 3603007 h 3604689"/>
              <a:gd name="connsiteX8" fmla="*/ 1617559 w 3986472"/>
              <a:gd name="connsiteY8" fmla="*/ 3571118 h 3604689"/>
              <a:gd name="connsiteX9" fmla="*/ 2628063 w 3986472"/>
              <a:gd name="connsiteY9" fmla="*/ 2560614 h 3604689"/>
              <a:gd name="connsiteX10" fmla="*/ 1908216 w 3986472"/>
              <a:gd name="connsiteY10" fmla="*/ 2538753 h 3604689"/>
              <a:gd name="connsiteX11" fmla="*/ 2569809 w 3986472"/>
              <a:gd name="connsiteY11" fmla="*/ 1877159 h 3604689"/>
              <a:gd name="connsiteX12" fmla="*/ 1999634 w 3986472"/>
              <a:gd name="connsiteY12" fmla="*/ 1877159 h 3604689"/>
              <a:gd name="connsiteX13" fmla="*/ 185337 w 3986472"/>
              <a:gd name="connsiteY13" fmla="*/ 3604689 h 3604689"/>
              <a:gd name="connsiteX14" fmla="*/ 185337 w 3986472"/>
              <a:gd name="connsiteY14" fmla="*/ 2751226 h 3604689"/>
              <a:gd name="connsiteX15" fmla="*/ 185337 w 3986472"/>
              <a:gd name="connsiteY15" fmla="*/ 2535971 h 3604689"/>
              <a:gd name="connsiteX16" fmla="*/ 185337 w 3986472"/>
              <a:gd name="connsiteY16" fmla="*/ 302954 h 3604689"/>
              <a:gd name="connsiteX17" fmla="*/ 116958 w 3986472"/>
              <a:gd name="connsiteY17" fmla="*/ 302954 h 3604689"/>
              <a:gd name="connsiteX18" fmla="*/ 0 w 3986472"/>
              <a:gd name="connsiteY18" fmla="*/ 185996 h 3604689"/>
              <a:gd name="connsiteX19" fmla="*/ 0 w 3986472"/>
              <a:gd name="connsiteY19" fmla="*/ 131880 h 3604689"/>
              <a:gd name="connsiteX20" fmla="*/ 116958 w 3986472"/>
              <a:gd name="connsiteY20" fmla="*/ 14922 h 3604689"/>
              <a:gd name="connsiteX21" fmla="*/ 1076491 w 3986472"/>
              <a:gd name="connsiteY21" fmla="*/ 14922 h 3604689"/>
              <a:gd name="connsiteX22" fmla="*/ 1193449 w 3986472"/>
              <a:gd name="connsiteY22" fmla="*/ 131880 h 3604689"/>
              <a:gd name="connsiteX23" fmla="*/ 1193449 w 3986472"/>
              <a:gd name="connsiteY23" fmla="*/ 185996 h 3604689"/>
              <a:gd name="connsiteX24" fmla="*/ 1076491 w 3986472"/>
              <a:gd name="connsiteY24" fmla="*/ 302954 h 3604689"/>
              <a:gd name="connsiteX25" fmla="*/ 1028167 w 3986472"/>
              <a:gd name="connsiteY25" fmla="*/ 302954 h 3604689"/>
              <a:gd name="connsiteX26" fmla="*/ 1028167 w 3986472"/>
              <a:gd name="connsiteY26" fmla="*/ 1733448 h 3604689"/>
              <a:gd name="connsiteX27" fmla="*/ 2848679 w 3986472"/>
              <a:gd name="connsiteY27" fmla="*/ 0 h 3604689"/>
              <a:gd name="connsiteX0" fmla="*/ 2848679 w 3986472"/>
              <a:gd name="connsiteY0" fmla="*/ 0 h 3604689"/>
              <a:gd name="connsiteX1" fmla="*/ 3971074 w 3986472"/>
              <a:gd name="connsiteY1" fmla="*/ 0 h 3604689"/>
              <a:gd name="connsiteX2" fmla="*/ 2561353 w 3986472"/>
              <a:gd name="connsiteY2" fmla="*/ 1342303 h 3604689"/>
              <a:gd name="connsiteX3" fmla="*/ 3986472 w 3986472"/>
              <a:gd name="connsiteY3" fmla="*/ 1342303 h 3604689"/>
              <a:gd name="connsiteX4" fmla="*/ 3866557 w 3986472"/>
              <a:gd name="connsiteY4" fmla="*/ 1448924 h 3604689"/>
              <a:gd name="connsiteX5" fmla="*/ 3372472 w 3986472"/>
              <a:gd name="connsiteY5" fmla="*/ 1943009 h 3604689"/>
              <a:gd name="connsiteX6" fmla="*/ 3695056 w 3986472"/>
              <a:gd name="connsiteY6" fmla="*/ 2520272 h 3604689"/>
              <a:gd name="connsiteX7" fmla="*/ 2667555 w 3986472"/>
              <a:gd name="connsiteY7" fmla="*/ 3603007 h 3604689"/>
              <a:gd name="connsiteX8" fmla="*/ 1617559 w 3986472"/>
              <a:gd name="connsiteY8" fmla="*/ 3571118 h 3604689"/>
              <a:gd name="connsiteX9" fmla="*/ 2628063 w 3986472"/>
              <a:gd name="connsiteY9" fmla="*/ 2560614 h 3604689"/>
              <a:gd name="connsiteX10" fmla="*/ 1908216 w 3986472"/>
              <a:gd name="connsiteY10" fmla="*/ 2538753 h 3604689"/>
              <a:gd name="connsiteX11" fmla="*/ 2569809 w 3986472"/>
              <a:gd name="connsiteY11" fmla="*/ 1877159 h 3604689"/>
              <a:gd name="connsiteX12" fmla="*/ 1999634 w 3986472"/>
              <a:gd name="connsiteY12" fmla="*/ 1877159 h 3604689"/>
              <a:gd name="connsiteX13" fmla="*/ 185337 w 3986472"/>
              <a:gd name="connsiteY13" fmla="*/ 3604689 h 3604689"/>
              <a:gd name="connsiteX14" fmla="*/ 185337 w 3986472"/>
              <a:gd name="connsiteY14" fmla="*/ 2751226 h 3604689"/>
              <a:gd name="connsiteX15" fmla="*/ 185337 w 3986472"/>
              <a:gd name="connsiteY15" fmla="*/ 2535971 h 3604689"/>
              <a:gd name="connsiteX16" fmla="*/ 185337 w 3986472"/>
              <a:gd name="connsiteY16" fmla="*/ 302954 h 3604689"/>
              <a:gd name="connsiteX17" fmla="*/ 116958 w 3986472"/>
              <a:gd name="connsiteY17" fmla="*/ 302954 h 3604689"/>
              <a:gd name="connsiteX18" fmla="*/ 0 w 3986472"/>
              <a:gd name="connsiteY18" fmla="*/ 185996 h 3604689"/>
              <a:gd name="connsiteX19" fmla="*/ 0 w 3986472"/>
              <a:gd name="connsiteY19" fmla="*/ 131880 h 3604689"/>
              <a:gd name="connsiteX20" fmla="*/ 116958 w 3986472"/>
              <a:gd name="connsiteY20" fmla="*/ 14922 h 3604689"/>
              <a:gd name="connsiteX21" fmla="*/ 1076491 w 3986472"/>
              <a:gd name="connsiteY21" fmla="*/ 14922 h 3604689"/>
              <a:gd name="connsiteX22" fmla="*/ 1193449 w 3986472"/>
              <a:gd name="connsiteY22" fmla="*/ 131880 h 3604689"/>
              <a:gd name="connsiteX23" fmla="*/ 1193449 w 3986472"/>
              <a:gd name="connsiteY23" fmla="*/ 185996 h 3604689"/>
              <a:gd name="connsiteX24" fmla="*/ 1076491 w 3986472"/>
              <a:gd name="connsiteY24" fmla="*/ 302954 h 3604689"/>
              <a:gd name="connsiteX25" fmla="*/ 1028167 w 3986472"/>
              <a:gd name="connsiteY25" fmla="*/ 302954 h 3604689"/>
              <a:gd name="connsiteX26" fmla="*/ 1028167 w 3986472"/>
              <a:gd name="connsiteY26" fmla="*/ 1733448 h 3604689"/>
              <a:gd name="connsiteX27" fmla="*/ 2848679 w 3986472"/>
              <a:gd name="connsiteY27" fmla="*/ 0 h 3604689"/>
              <a:gd name="connsiteX0" fmla="*/ 2848679 w 3986472"/>
              <a:gd name="connsiteY0" fmla="*/ 0 h 3604689"/>
              <a:gd name="connsiteX1" fmla="*/ 3971074 w 3986472"/>
              <a:gd name="connsiteY1" fmla="*/ 0 h 3604689"/>
              <a:gd name="connsiteX2" fmla="*/ 2561353 w 3986472"/>
              <a:gd name="connsiteY2" fmla="*/ 1342303 h 3604689"/>
              <a:gd name="connsiteX3" fmla="*/ 3986472 w 3986472"/>
              <a:gd name="connsiteY3" fmla="*/ 1342303 h 3604689"/>
              <a:gd name="connsiteX4" fmla="*/ 3866557 w 3986472"/>
              <a:gd name="connsiteY4" fmla="*/ 1448924 h 3604689"/>
              <a:gd name="connsiteX5" fmla="*/ 3372472 w 3986472"/>
              <a:gd name="connsiteY5" fmla="*/ 1943009 h 3604689"/>
              <a:gd name="connsiteX6" fmla="*/ 3695056 w 3986472"/>
              <a:gd name="connsiteY6" fmla="*/ 2520272 h 3604689"/>
              <a:gd name="connsiteX7" fmla="*/ 2667555 w 3986472"/>
              <a:gd name="connsiteY7" fmla="*/ 3603007 h 3604689"/>
              <a:gd name="connsiteX8" fmla="*/ 1617559 w 3986472"/>
              <a:gd name="connsiteY8" fmla="*/ 3571118 h 3604689"/>
              <a:gd name="connsiteX9" fmla="*/ 2628063 w 3986472"/>
              <a:gd name="connsiteY9" fmla="*/ 2560614 h 3604689"/>
              <a:gd name="connsiteX10" fmla="*/ 1908216 w 3986472"/>
              <a:gd name="connsiteY10" fmla="*/ 2538753 h 3604689"/>
              <a:gd name="connsiteX11" fmla="*/ 2569809 w 3986472"/>
              <a:gd name="connsiteY11" fmla="*/ 1877159 h 3604689"/>
              <a:gd name="connsiteX12" fmla="*/ 1999634 w 3986472"/>
              <a:gd name="connsiteY12" fmla="*/ 1877159 h 3604689"/>
              <a:gd name="connsiteX13" fmla="*/ 185337 w 3986472"/>
              <a:gd name="connsiteY13" fmla="*/ 3604689 h 3604689"/>
              <a:gd name="connsiteX14" fmla="*/ 185337 w 3986472"/>
              <a:gd name="connsiteY14" fmla="*/ 2751226 h 3604689"/>
              <a:gd name="connsiteX15" fmla="*/ 185337 w 3986472"/>
              <a:gd name="connsiteY15" fmla="*/ 2535971 h 3604689"/>
              <a:gd name="connsiteX16" fmla="*/ 185337 w 3986472"/>
              <a:gd name="connsiteY16" fmla="*/ 302954 h 3604689"/>
              <a:gd name="connsiteX17" fmla="*/ 116958 w 3986472"/>
              <a:gd name="connsiteY17" fmla="*/ 302954 h 3604689"/>
              <a:gd name="connsiteX18" fmla="*/ 0 w 3986472"/>
              <a:gd name="connsiteY18" fmla="*/ 185996 h 3604689"/>
              <a:gd name="connsiteX19" fmla="*/ 0 w 3986472"/>
              <a:gd name="connsiteY19" fmla="*/ 131880 h 3604689"/>
              <a:gd name="connsiteX20" fmla="*/ 116958 w 3986472"/>
              <a:gd name="connsiteY20" fmla="*/ 14922 h 3604689"/>
              <a:gd name="connsiteX21" fmla="*/ 1076491 w 3986472"/>
              <a:gd name="connsiteY21" fmla="*/ 14922 h 3604689"/>
              <a:gd name="connsiteX22" fmla="*/ 1193449 w 3986472"/>
              <a:gd name="connsiteY22" fmla="*/ 131880 h 3604689"/>
              <a:gd name="connsiteX23" fmla="*/ 1193449 w 3986472"/>
              <a:gd name="connsiteY23" fmla="*/ 185996 h 3604689"/>
              <a:gd name="connsiteX24" fmla="*/ 1076491 w 3986472"/>
              <a:gd name="connsiteY24" fmla="*/ 302954 h 3604689"/>
              <a:gd name="connsiteX25" fmla="*/ 1028167 w 3986472"/>
              <a:gd name="connsiteY25" fmla="*/ 302954 h 3604689"/>
              <a:gd name="connsiteX26" fmla="*/ 1028167 w 3986472"/>
              <a:gd name="connsiteY26" fmla="*/ 1733448 h 3604689"/>
              <a:gd name="connsiteX27" fmla="*/ 2848679 w 3986472"/>
              <a:gd name="connsiteY27" fmla="*/ 0 h 3604689"/>
              <a:gd name="connsiteX0" fmla="*/ 2848679 w 3986472"/>
              <a:gd name="connsiteY0" fmla="*/ 0 h 3604689"/>
              <a:gd name="connsiteX1" fmla="*/ 3971074 w 3986472"/>
              <a:gd name="connsiteY1" fmla="*/ 0 h 3604689"/>
              <a:gd name="connsiteX2" fmla="*/ 2561353 w 3986472"/>
              <a:gd name="connsiteY2" fmla="*/ 1342303 h 3604689"/>
              <a:gd name="connsiteX3" fmla="*/ 3986472 w 3986472"/>
              <a:gd name="connsiteY3" fmla="*/ 1342303 h 3604689"/>
              <a:gd name="connsiteX4" fmla="*/ 3372472 w 3986472"/>
              <a:gd name="connsiteY4" fmla="*/ 1943009 h 3604689"/>
              <a:gd name="connsiteX5" fmla="*/ 3695056 w 3986472"/>
              <a:gd name="connsiteY5" fmla="*/ 2520272 h 3604689"/>
              <a:gd name="connsiteX6" fmla="*/ 2667555 w 3986472"/>
              <a:gd name="connsiteY6" fmla="*/ 3603007 h 3604689"/>
              <a:gd name="connsiteX7" fmla="*/ 1617559 w 3986472"/>
              <a:gd name="connsiteY7" fmla="*/ 3571118 h 3604689"/>
              <a:gd name="connsiteX8" fmla="*/ 2628063 w 3986472"/>
              <a:gd name="connsiteY8" fmla="*/ 2560614 h 3604689"/>
              <a:gd name="connsiteX9" fmla="*/ 1908216 w 3986472"/>
              <a:gd name="connsiteY9" fmla="*/ 2538753 h 3604689"/>
              <a:gd name="connsiteX10" fmla="*/ 2569809 w 3986472"/>
              <a:gd name="connsiteY10" fmla="*/ 1877159 h 3604689"/>
              <a:gd name="connsiteX11" fmla="*/ 1999634 w 3986472"/>
              <a:gd name="connsiteY11" fmla="*/ 1877159 h 3604689"/>
              <a:gd name="connsiteX12" fmla="*/ 185337 w 3986472"/>
              <a:gd name="connsiteY12" fmla="*/ 3604689 h 3604689"/>
              <a:gd name="connsiteX13" fmla="*/ 185337 w 3986472"/>
              <a:gd name="connsiteY13" fmla="*/ 2751226 h 3604689"/>
              <a:gd name="connsiteX14" fmla="*/ 185337 w 3986472"/>
              <a:gd name="connsiteY14" fmla="*/ 2535971 h 3604689"/>
              <a:gd name="connsiteX15" fmla="*/ 185337 w 3986472"/>
              <a:gd name="connsiteY15" fmla="*/ 302954 h 3604689"/>
              <a:gd name="connsiteX16" fmla="*/ 116958 w 3986472"/>
              <a:gd name="connsiteY16" fmla="*/ 302954 h 3604689"/>
              <a:gd name="connsiteX17" fmla="*/ 0 w 3986472"/>
              <a:gd name="connsiteY17" fmla="*/ 185996 h 3604689"/>
              <a:gd name="connsiteX18" fmla="*/ 0 w 3986472"/>
              <a:gd name="connsiteY18" fmla="*/ 131880 h 3604689"/>
              <a:gd name="connsiteX19" fmla="*/ 116958 w 3986472"/>
              <a:gd name="connsiteY19" fmla="*/ 14922 h 3604689"/>
              <a:gd name="connsiteX20" fmla="*/ 1076491 w 3986472"/>
              <a:gd name="connsiteY20" fmla="*/ 14922 h 3604689"/>
              <a:gd name="connsiteX21" fmla="*/ 1193449 w 3986472"/>
              <a:gd name="connsiteY21" fmla="*/ 131880 h 3604689"/>
              <a:gd name="connsiteX22" fmla="*/ 1193449 w 3986472"/>
              <a:gd name="connsiteY22" fmla="*/ 185996 h 3604689"/>
              <a:gd name="connsiteX23" fmla="*/ 1076491 w 3986472"/>
              <a:gd name="connsiteY23" fmla="*/ 302954 h 3604689"/>
              <a:gd name="connsiteX24" fmla="*/ 1028167 w 3986472"/>
              <a:gd name="connsiteY24" fmla="*/ 302954 h 3604689"/>
              <a:gd name="connsiteX25" fmla="*/ 1028167 w 3986472"/>
              <a:gd name="connsiteY25" fmla="*/ 1733448 h 3604689"/>
              <a:gd name="connsiteX26" fmla="*/ 2848679 w 3986472"/>
              <a:gd name="connsiteY26" fmla="*/ 0 h 3604689"/>
              <a:gd name="connsiteX0" fmla="*/ 2848679 w 3986472"/>
              <a:gd name="connsiteY0" fmla="*/ 0 h 3604689"/>
              <a:gd name="connsiteX1" fmla="*/ 3971074 w 3986472"/>
              <a:gd name="connsiteY1" fmla="*/ 0 h 3604689"/>
              <a:gd name="connsiteX2" fmla="*/ 2561353 w 3986472"/>
              <a:gd name="connsiteY2" fmla="*/ 1342303 h 3604689"/>
              <a:gd name="connsiteX3" fmla="*/ 3986472 w 3986472"/>
              <a:gd name="connsiteY3" fmla="*/ 1342303 h 3604689"/>
              <a:gd name="connsiteX4" fmla="*/ 3372472 w 3986472"/>
              <a:gd name="connsiteY4" fmla="*/ 1943009 h 3604689"/>
              <a:gd name="connsiteX5" fmla="*/ 3695056 w 3986472"/>
              <a:gd name="connsiteY5" fmla="*/ 2520272 h 3604689"/>
              <a:gd name="connsiteX6" fmla="*/ 2667555 w 3986472"/>
              <a:gd name="connsiteY6" fmla="*/ 3603007 h 3604689"/>
              <a:gd name="connsiteX7" fmla="*/ 1617559 w 3986472"/>
              <a:gd name="connsiteY7" fmla="*/ 3571118 h 3604689"/>
              <a:gd name="connsiteX8" fmla="*/ 2628063 w 3986472"/>
              <a:gd name="connsiteY8" fmla="*/ 2560614 h 3604689"/>
              <a:gd name="connsiteX9" fmla="*/ 1908216 w 3986472"/>
              <a:gd name="connsiteY9" fmla="*/ 2538753 h 3604689"/>
              <a:gd name="connsiteX10" fmla="*/ 2569809 w 3986472"/>
              <a:gd name="connsiteY10" fmla="*/ 1877159 h 3604689"/>
              <a:gd name="connsiteX11" fmla="*/ 1999634 w 3986472"/>
              <a:gd name="connsiteY11" fmla="*/ 1877159 h 3604689"/>
              <a:gd name="connsiteX12" fmla="*/ 185337 w 3986472"/>
              <a:gd name="connsiteY12" fmla="*/ 3604689 h 3604689"/>
              <a:gd name="connsiteX13" fmla="*/ 185337 w 3986472"/>
              <a:gd name="connsiteY13" fmla="*/ 2751226 h 3604689"/>
              <a:gd name="connsiteX14" fmla="*/ 185337 w 3986472"/>
              <a:gd name="connsiteY14" fmla="*/ 2535971 h 3604689"/>
              <a:gd name="connsiteX15" fmla="*/ 185337 w 3986472"/>
              <a:gd name="connsiteY15" fmla="*/ 302954 h 3604689"/>
              <a:gd name="connsiteX16" fmla="*/ 116958 w 3986472"/>
              <a:gd name="connsiteY16" fmla="*/ 302954 h 3604689"/>
              <a:gd name="connsiteX17" fmla="*/ 0 w 3986472"/>
              <a:gd name="connsiteY17" fmla="*/ 185996 h 3604689"/>
              <a:gd name="connsiteX18" fmla="*/ 0 w 3986472"/>
              <a:gd name="connsiteY18" fmla="*/ 131880 h 3604689"/>
              <a:gd name="connsiteX19" fmla="*/ 116958 w 3986472"/>
              <a:gd name="connsiteY19" fmla="*/ 14922 h 3604689"/>
              <a:gd name="connsiteX20" fmla="*/ 1076491 w 3986472"/>
              <a:gd name="connsiteY20" fmla="*/ 14922 h 3604689"/>
              <a:gd name="connsiteX21" fmla="*/ 1193449 w 3986472"/>
              <a:gd name="connsiteY21" fmla="*/ 131880 h 3604689"/>
              <a:gd name="connsiteX22" fmla="*/ 1193449 w 3986472"/>
              <a:gd name="connsiteY22" fmla="*/ 185996 h 3604689"/>
              <a:gd name="connsiteX23" fmla="*/ 1076491 w 3986472"/>
              <a:gd name="connsiteY23" fmla="*/ 302954 h 3604689"/>
              <a:gd name="connsiteX24" fmla="*/ 1028167 w 3986472"/>
              <a:gd name="connsiteY24" fmla="*/ 302954 h 3604689"/>
              <a:gd name="connsiteX25" fmla="*/ 1028167 w 3986472"/>
              <a:gd name="connsiteY25" fmla="*/ 1733448 h 3604689"/>
              <a:gd name="connsiteX26" fmla="*/ 2848679 w 3986472"/>
              <a:gd name="connsiteY26" fmla="*/ 0 h 3604689"/>
              <a:gd name="connsiteX0" fmla="*/ 2848679 w 3986472"/>
              <a:gd name="connsiteY0" fmla="*/ 0 h 3604689"/>
              <a:gd name="connsiteX1" fmla="*/ 3971074 w 3986472"/>
              <a:gd name="connsiteY1" fmla="*/ 0 h 3604689"/>
              <a:gd name="connsiteX2" fmla="*/ 2561353 w 3986472"/>
              <a:gd name="connsiteY2" fmla="*/ 1342303 h 3604689"/>
              <a:gd name="connsiteX3" fmla="*/ 3986472 w 3986472"/>
              <a:gd name="connsiteY3" fmla="*/ 1342303 h 3604689"/>
              <a:gd name="connsiteX4" fmla="*/ 3372472 w 3986472"/>
              <a:gd name="connsiteY4" fmla="*/ 1943009 h 3604689"/>
              <a:gd name="connsiteX5" fmla="*/ 3652526 w 3986472"/>
              <a:gd name="connsiteY5" fmla="*/ 2541537 h 3604689"/>
              <a:gd name="connsiteX6" fmla="*/ 2667555 w 3986472"/>
              <a:gd name="connsiteY6" fmla="*/ 3603007 h 3604689"/>
              <a:gd name="connsiteX7" fmla="*/ 1617559 w 3986472"/>
              <a:gd name="connsiteY7" fmla="*/ 3571118 h 3604689"/>
              <a:gd name="connsiteX8" fmla="*/ 2628063 w 3986472"/>
              <a:gd name="connsiteY8" fmla="*/ 2560614 h 3604689"/>
              <a:gd name="connsiteX9" fmla="*/ 1908216 w 3986472"/>
              <a:gd name="connsiteY9" fmla="*/ 2538753 h 3604689"/>
              <a:gd name="connsiteX10" fmla="*/ 2569809 w 3986472"/>
              <a:gd name="connsiteY10" fmla="*/ 1877159 h 3604689"/>
              <a:gd name="connsiteX11" fmla="*/ 1999634 w 3986472"/>
              <a:gd name="connsiteY11" fmla="*/ 1877159 h 3604689"/>
              <a:gd name="connsiteX12" fmla="*/ 185337 w 3986472"/>
              <a:gd name="connsiteY12" fmla="*/ 3604689 h 3604689"/>
              <a:gd name="connsiteX13" fmla="*/ 185337 w 3986472"/>
              <a:gd name="connsiteY13" fmla="*/ 2751226 h 3604689"/>
              <a:gd name="connsiteX14" fmla="*/ 185337 w 3986472"/>
              <a:gd name="connsiteY14" fmla="*/ 2535971 h 3604689"/>
              <a:gd name="connsiteX15" fmla="*/ 185337 w 3986472"/>
              <a:gd name="connsiteY15" fmla="*/ 302954 h 3604689"/>
              <a:gd name="connsiteX16" fmla="*/ 116958 w 3986472"/>
              <a:gd name="connsiteY16" fmla="*/ 302954 h 3604689"/>
              <a:gd name="connsiteX17" fmla="*/ 0 w 3986472"/>
              <a:gd name="connsiteY17" fmla="*/ 185996 h 3604689"/>
              <a:gd name="connsiteX18" fmla="*/ 0 w 3986472"/>
              <a:gd name="connsiteY18" fmla="*/ 131880 h 3604689"/>
              <a:gd name="connsiteX19" fmla="*/ 116958 w 3986472"/>
              <a:gd name="connsiteY19" fmla="*/ 14922 h 3604689"/>
              <a:gd name="connsiteX20" fmla="*/ 1076491 w 3986472"/>
              <a:gd name="connsiteY20" fmla="*/ 14922 h 3604689"/>
              <a:gd name="connsiteX21" fmla="*/ 1193449 w 3986472"/>
              <a:gd name="connsiteY21" fmla="*/ 131880 h 3604689"/>
              <a:gd name="connsiteX22" fmla="*/ 1193449 w 3986472"/>
              <a:gd name="connsiteY22" fmla="*/ 185996 h 3604689"/>
              <a:gd name="connsiteX23" fmla="*/ 1076491 w 3986472"/>
              <a:gd name="connsiteY23" fmla="*/ 302954 h 3604689"/>
              <a:gd name="connsiteX24" fmla="*/ 1028167 w 3986472"/>
              <a:gd name="connsiteY24" fmla="*/ 302954 h 3604689"/>
              <a:gd name="connsiteX25" fmla="*/ 1028167 w 3986472"/>
              <a:gd name="connsiteY25" fmla="*/ 1733448 h 3604689"/>
              <a:gd name="connsiteX26" fmla="*/ 2848679 w 3986472"/>
              <a:gd name="connsiteY26" fmla="*/ 0 h 3604689"/>
              <a:gd name="connsiteX0" fmla="*/ 2848679 w 3986472"/>
              <a:gd name="connsiteY0" fmla="*/ 0 h 3604689"/>
              <a:gd name="connsiteX1" fmla="*/ 3971074 w 3986472"/>
              <a:gd name="connsiteY1" fmla="*/ 0 h 3604689"/>
              <a:gd name="connsiteX2" fmla="*/ 2561353 w 3986472"/>
              <a:gd name="connsiteY2" fmla="*/ 1342303 h 3604689"/>
              <a:gd name="connsiteX3" fmla="*/ 3986472 w 3986472"/>
              <a:gd name="connsiteY3" fmla="*/ 1342303 h 3604689"/>
              <a:gd name="connsiteX4" fmla="*/ 3372472 w 3986472"/>
              <a:gd name="connsiteY4" fmla="*/ 1943009 h 3604689"/>
              <a:gd name="connsiteX5" fmla="*/ 3652526 w 3986472"/>
              <a:gd name="connsiteY5" fmla="*/ 2541537 h 3604689"/>
              <a:gd name="connsiteX6" fmla="*/ 2667555 w 3986472"/>
              <a:gd name="connsiteY6" fmla="*/ 3603007 h 3604689"/>
              <a:gd name="connsiteX7" fmla="*/ 1617559 w 3986472"/>
              <a:gd name="connsiteY7" fmla="*/ 3571118 h 3604689"/>
              <a:gd name="connsiteX8" fmla="*/ 2628063 w 3986472"/>
              <a:gd name="connsiteY8" fmla="*/ 2560614 h 3604689"/>
              <a:gd name="connsiteX9" fmla="*/ 1908216 w 3986472"/>
              <a:gd name="connsiteY9" fmla="*/ 2538753 h 3604689"/>
              <a:gd name="connsiteX10" fmla="*/ 2569809 w 3986472"/>
              <a:gd name="connsiteY10" fmla="*/ 1877159 h 3604689"/>
              <a:gd name="connsiteX11" fmla="*/ 1999634 w 3986472"/>
              <a:gd name="connsiteY11" fmla="*/ 1877159 h 3604689"/>
              <a:gd name="connsiteX12" fmla="*/ 185337 w 3986472"/>
              <a:gd name="connsiteY12" fmla="*/ 3604689 h 3604689"/>
              <a:gd name="connsiteX13" fmla="*/ 185337 w 3986472"/>
              <a:gd name="connsiteY13" fmla="*/ 2751226 h 3604689"/>
              <a:gd name="connsiteX14" fmla="*/ 185337 w 3986472"/>
              <a:gd name="connsiteY14" fmla="*/ 2535971 h 3604689"/>
              <a:gd name="connsiteX15" fmla="*/ 185337 w 3986472"/>
              <a:gd name="connsiteY15" fmla="*/ 302954 h 3604689"/>
              <a:gd name="connsiteX16" fmla="*/ 116958 w 3986472"/>
              <a:gd name="connsiteY16" fmla="*/ 302954 h 3604689"/>
              <a:gd name="connsiteX17" fmla="*/ 0 w 3986472"/>
              <a:gd name="connsiteY17" fmla="*/ 185996 h 3604689"/>
              <a:gd name="connsiteX18" fmla="*/ 0 w 3986472"/>
              <a:gd name="connsiteY18" fmla="*/ 131880 h 3604689"/>
              <a:gd name="connsiteX19" fmla="*/ 116958 w 3986472"/>
              <a:gd name="connsiteY19" fmla="*/ 14922 h 3604689"/>
              <a:gd name="connsiteX20" fmla="*/ 1076491 w 3986472"/>
              <a:gd name="connsiteY20" fmla="*/ 14922 h 3604689"/>
              <a:gd name="connsiteX21" fmla="*/ 1193449 w 3986472"/>
              <a:gd name="connsiteY21" fmla="*/ 131880 h 3604689"/>
              <a:gd name="connsiteX22" fmla="*/ 1193449 w 3986472"/>
              <a:gd name="connsiteY22" fmla="*/ 185996 h 3604689"/>
              <a:gd name="connsiteX23" fmla="*/ 1076491 w 3986472"/>
              <a:gd name="connsiteY23" fmla="*/ 302954 h 3604689"/>
              <a:gd name="connsiteX24" fmla="*/ 1028167 w 3986472"/>
              <a:gd name="connsiteY24" fmla="*/ 302954 h 3604689"/>
              <a:gd name="connsiteX25" fmla="*/ 1028167 w 3986472"/>
              <a:gd name="connsiteY25" fmla="*/ 1733448 h 3604689"/>
              <a:gd name="connsiteX26" fmla="*/ 2848679 w 3986472"/>
              <a:gd name="connsiteY26" fmla="*/ 0 h 3604689"/>
              <a:gd name="connsiteX0" fmla="*/ 2848679 w 3986472"/>
              <a:gd name="connsiteY0" fmla="*/ 0 h 3604689"/>
              <a:gd name="connsiteX1" fmla="*/ 3971074 w 3986472"/>
              <a:gd name="connsiteY1" fmla="*/ 0 h 3604689"/>
              <a:gd name="connsiteX2" fmla="*/ 2561353 w 3986472"/>
              <a:gd name="connsiteY2" fmla="*/ 1342303 h 3604689"/>
              <a:gd name="connsiteX3" fmla="*/ 3986472 w 3986472"/>
              <a:gd name="connsiteY3" fmla="*/ 1342303 h 3604689"/>
              <a:gd name="connsiteX4" fmla="*/ 3372472 w 3986472"/>
              <a:gd name="connsiteY4" fmla="*/ 1943009 h 3604689"/>
              <a:gd name="connsiteX5" fmla="*/ 3652526 w 3986472"/>
              <a:gd name="connsiteY5" fmla="*/ 2541537 h 3604689"/>
              <a:gd name="connsiteX6" fmla="*/ 2667555 w 3986472"/>
              <a:gd name="connsiteY6" fmla="*/ 3603007 h 3604689"/>
              <a:gd name="connsiteX7" fmla="*/ 1617559 w 3986472"/>
              <a:gd name="connsiteY7" fmla="*/ 3571118 h 3604689"/>
              <a:gd name="connsiteX8" fmla="*/ 2628063 w 3986472"/>
              <a:gd name="connsiteY8" fmla="*/ 2560614 h 3604689"/>
              <a:gd name="connsiteX9" fmla="*/ 1908216 w 3986472"/>
              <a:gd name="connsiteY9" fmla="*/ 2538753 h 3604689"/>
              <a:gd name="connsiteX10" fmla="*/ 2569809 w 3986472"/>
              <a:gd name="connsiteY10" fmla="*/ 1877159 h 3604689"/>
              <a:gd name="connsiteX11" fmla="*/ 1999634 w 3986472"/>
              <a:gd name="connsiteY11" fmla="*/ 1877159 h 3604689"/>
              <a:gd name="connsiteX12" fmla="*/ 185337 w 3986472"/>
              <a:gd name="connsiteY12" fmla="*/ 3604689 h 3604689"/>
              <a:gd name="connsiteX13" fmla="*/ 185337 w 3986472"/>
              <a:gd name="connsiteY13" fmla="*/ 2751226 h 3604689"/>
              <a:gd name="connsiteX14" fmla="*/ 185337 w 3986472"/>
              <a:gd name="connsiteY14" fmla="*/ 302954 h 3604689"/>
              <a:gd name="connsiteX15" fmla="*/ 116958 w 3986472"/>
              <a:gd name="connsiteY15" fmla="*/ 302954 h 3604689"/>
              <a:gd name="connsiteX16" fmla="*/ 0 w 3986472"/>
              <a:gd name="connsiteY16" fmla="*/ 185996 h 3604689"/>
              <a:gd name="connsiteX17" fmla="*/ 0 w 3986472"/>
              <a:gd name="connsiteY17" fmla="*/ 131880 h 3604689"/>
              <a:gd name="connsiteX18" fmla="*/ 116958 w 3986472"/>
              <a:gd name="connsiteY18" fmla="*/ 14922 h 3604689"/>
              <a:gd name="connsiteX19" fmla="*/ 1076491 w 3986472"/>
              <a:gd name="connsiteY19" fmla="*/ 14922 h 3604689"/>
              <a:gd name="connsiteX20" fmla="*/ 1193449 w 3986472"/>
              <a:gd name="connsiteY20" fmla="*/ 131880 h 3604689"/>
              <a:gd name="connsiteX21" fmla="*/ 1193449 w 3986472"/>
              <a:gd name="connsiteY21" fmla="*/ 185996 h 3604689"/>
              <a:gd name="connsiteX22" fmla="*/ 1076491 w 3986472"/>
              <a:gd name="connsiteY22" fmla="*/ 302954 h 3604689"/>
              <a:gd name="connsiteX23" fmla="*/ 1028167 w 3986472"/>
              <a:gd name="connsiteY23" fmla="*/ 302954 h 3604689"/>
              <a:gd name="connsiteX24" fmla="*/ 1028167 w 3986472"/>
              <a:gd name="connsiteY24" fmla="*/ 1733448 h 3604689"/>
              <a:gd name="connsiteX25" fmla="*/ 2848679 w 3986472"/>
              <a:gd name="connsiteY25" fmla="*/ 0 h 3604689"/>
              <a:gd name="connsiteX0" fmla="*/ 2848679 w 3986472"/>
              <a:gd name="connsiteY0" fmla="*/ 0 h 3604689"/>
              <a:gd name="connsiteX1" fmla="*/ 3971074 w 3986472"/>
              <a:gd name="connsiteY1" fmla="*/ 0 h 3604689"/>
              <a:gd name="connsiteX2" fmla="*/ 2561353 w 3986472"/>
              <a:gd name="connsiteY2" fmla="*/ 1342303 h 3604689"/>
              <a:gd name="connsiteX3" fmla="*/ 3986472 w 3986472"/>
              <a:gd name="connsiteY3" fmla="*/ 1342303 h 3604689"/>
              <a:gd name="connsiteX4" fmla="*/ 3372472 w 3986472"/>
              <a:gd name="connsiteY4" fmla="*/ 1943009 h 3604689"/>
              <a:gd name="connsiteX5" fmla="*/ 3652526 w 3986472"/>
              <a:gd name="connsiteY5" fmla="*/ 2541537 h 3604689"/>
              <a:gd name="connsiteX6" fmla="*/ 2667555 w 3986472"/>
              <a:gd name="connsiteY6" fmla="*/ 3603007 h 3604689"/>
              <a:gd name="connsiteX7" fmla="*/ 1617559 w 3986472"/>
              <a:gd name="connsiteY7" fmla="*/ 3571118 h 3604689"/>
              <a:gd name="connsiteX8" fmla="*/ 2628063 w 3986472"/>
              <a:gd name="connsiteY8" fmla="*/ 2560614 h 3604689"/>
              <a:gd name="connsiteX9" fmla="*/ 1908216 w 3986472"/>
              <a:gd name="connsiteY9" fmla="*/ 2538753 h 3604689"/>
              <a:gd name="connsiteX10" fmla="*/ 2569809 w 3986472"/>
              <a:gd name="connsiteY10" fmla="*/ 1877159 h 3604689"/>
              <a:gd name="connsiteX11" fmla="*/ 1999634 w 3986472"/>
              <a:gd name="connsiteY11" fmla="*/ 1877159 h 3604689"/>
              <a:gd name="connsiteX12" fmla="*/ 185337 w 3986472"/>
              <a:gd name="connsiteY12" fmla="*/ 3604689 h 3604689"/>
              <a:gd name="connsiteX13" fmla="*/ 185337 w 3986472"/>
              <a:gd name="connsiteY13" fmla="*/ 302954 h 3604689"/>
              <a:gd name="connsiteX14" fmla="*/ 116958 w 3986472"/>
              <a:gd name="connsiteY14" fmla="*/ 302954 h 3604689"/>
              <a:gd name="connsiteX15" fmla="*/ 0 w 3986472"/>
              <a:gd name="connsiteY15" fmla="*/ 185996 h 3604689"/>
              <a:gd name="connsiteX16" fmla="*/ 0 w 3986472"/>
              <a:gd name="connsiteY16" fmla="*/ 131880 h 3604689"/>
              <a:gd name="connsiteX17" fmla="*/ 116958 w 3986472"/>
              <a:gd name="connsiteY17" fmla="*/ 14922 h 3604689"/>
              <a:gd name="connsiteX18" fmla="*/ 1076491 w 3986472"/>
              <a:gd name="connsiteY18" fmla="*/ 14922 h 3604689"/>
              <a:gd name="connsiteX19" fmla="*/ 1193449 w 3986472"/>
              <a:gd name="connsiteY19" fmla="*/ 131880 h 3604689"/>
              <a:gd name="connsiteX20" fmla="*/ 1193449 w 3986472"/>
              <a:gd name="connsiteY20" fmla="*/ 185996 h 3604689"/>
              <a:gd name="connsiteX21" fmla="*/ 1076491 w 3986472"/>
              <a:gd name="connsiteY21" fmla="*/ 302954 h 3604689"/>
              <a:gd name="connsiteX22" fmla="*/ 1028167 w 3986472"/>
              <a:gd name="connsiteY22" fmla="*/ 302954 h 3604689"/>
              <a:gd name="connsiteX23" fmla="*/ 1028167 w 3986472"/>
              <a:gd name="connsiteY23" fmla="*/ 1733448 h 3604689"/>
              <a:gd name="connsiteX24" fmla="*/ 2848679 w 3986472"/>
              <a:gd name="connsiteY24" fmla="*/ 0 h 360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86472" h="3604689">
                <a:moveTo>
                  <a:pt x="2848679" y="0"/>
                </a:moveTo>
                <a:lnTo>
                  <a:pt x="3971074" y="0"/>
                </a:lnTo>
                <a:lnTo>
                  <a:pt x="2561353" y="1342303"/>
                </a:lnTo>
                <a:lnTo>
                  <a:pt x="3986472" y="1342303"/>
                </a:lnTo>
                <a:lnTo>
                  <a:pt x="3372472" y="1943009"/>
                </a:lnTo>
                <a:cubicBezTo>
                  <a:pt x="3620560" y="2058727"/>
                  <a:pt x="3779978" y="2367682"/>
                  <a:pt x="3652526" y="2541537"/>
                </a:cubicBezTo>
                <a:lnTo>
                  <a:pt x="2667555" y="3603007"/>
                </a:lnTo>
                <a:lnTo>
                  <a:pt x="1617559" y="3571118"/>
                </a:lnTo>
                <a:lnTo>
                  <a:pt x="2628063" y="2560614"/>
                </a:lnTo>
                <a:lnTo>
                  <a:pt x="1908216" y="2538753"/>
                </a:lnTo>
                <a:lnTo>
                  <a:pt x="2569809" y="1877159"/>
                </a:lnTo>
                <a:lnTo>
                  <a:pt x="1999634" y="1877159"/>
                </a:lnTo>
                <a:lnTo>
                  <a:pt x="185337" y="3604689"/>
                </a:lnTo>
                <a:lnTo>
                  <a:pt x="185337" y="302954"/>
                </a:lnTo>
                <a:lnTo>
                  <a:pt x="116958" y="302954"/>
                </a:lnTo>
                <a:cubicBezTo>
                  <a:pt x="52364" y="302954"/>
                  <a:pt x="0" y="250590"/>
                  <a:pt x="0" y="185996"/>
                </a:cubicBezTo>
                <a:lnTo>
                  <a:pt x="0" y="131880"/>
                </a:lnTo>
                <a:cubicBezTo>
                  <a:pt x="0" y="67286"/>
                  <a:pt x="52364" y="14922"/>
                  <a:pt x="116958" y="14922"/>
                </a:cubicBezTo>
                <a:lnTo>
                  <a:pt x="1076491" y="14922"/>
                </a:lnTo>
                <a:cubicBezTo>
                  <a:pt x="1141085" y="14922"/>
                  <a:pt x="1193449" y="67286"/>
                  <a:pt x="1193449" y="131880"/>
                </a:cubicBezTo>
                <a:lnTo>
                  <a:pt x="1193449" y="185996"/>
                </a:lnTo>
                <a:cubicBezTo>
                  <a:pt x="1193449" y="250590"/>
                  <a:pt x="1141085" y="302954"/>
                  <a:pt x="1076491" y="302954"/>
                </a:cubicBezTo>
                <a:lnTo>
                  <a:pt x="1028167" y="302954"/>
                </a:lnTo>
                <a:lnTo>
                  <a:pt x="1028167" y="1733448"/>
                </a:lnTo>
                <a:lnTo>
                  <a:pt x="2848679"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a typeface="+mj-ea"/>
            </a:endParaRPr>
          </a:p>
        </p:txBody>
      </p:sp>
      <p:sp>
        <p:nvSpPr>
          <p:cNvPr id="34" name="Freeform 43">
            <a:extLst>
              <a:ext uri="{FF2B5EF4-FFF2-40B4-BE49-F238E27FC236}">
                <a16:creationId xmlns:a16="http://schemas.microsoft.com/office/drawing/2014/main" id="{65B30B4A-CA94-4C40-A725-A49EA8732B85}"/>
              </a:ext>
            </a:extLst>
          </p:cNvPr>
          <p:cNvSpPr>
            <a:spLocks noChangeAspect="1"/>
          </p:cNvSpPr>
          <p:nvPr/>
        </p:nvSpPr>
        <p:spPr>
          <a:xfrm>
            <a:off x="6526799" y="3078739"/>
            <a:ext cx="537190" cy="612000"/>
          </a:xfrm>
          <a:custGeom>
            <a:avLst/>
            <a:gdLst/>
            <a:ahLst/>
            <a:cxnLst/>
            <a:rect l="l" t="t" r="r" b="b"/>
            <a:pathLst>
              <a:path w="3456727" h="3938119">
                <a:moveTo>
                  <a:pt x="1728364" y="1961325"/>
                </a:moveTo>
                <a:cubicBezTo>
                  <a:pt x="1726089" y="2407152"/>
                  <a:pt x="1737463" y="2812034"/>
                  <a:pt x="1735188" y="3257861"/>
                </a:cubicBezTo>
                <a:cubicBezTo>
                  <a:pt x="2394830" y="3057694"/>
                  <a:pt x="2610919" y="2352560"/>
                  <a:pt x="2765594" y="1981796"/>
                </a:cubicBezTo>
                <a:close/>
                <a:moveTo>
                  <a:pt x="1728362" y="682044"/>
                </a:moveTo>
                <a:cubicBezTo>
                  <a:pt x="1355324" y="868563"/>
                  <a:pt x="1166530" y="952725"/>
                  <a:pt x="609247" y="1002767"/>
                </a:cubicBezTo>
                <a:cubicBezTo>
                  <a:pt x="606972" y="1330312"/>
                  <a:pt x="631992" y="1623739"/>
                  <a:pt x="704780" y="1964933"/>
                </a:cubicBezTo>
                <a:lnTo>
                  <a:pt x="1728363" y="1971757"/>
                </a:lnTo>
                <a:cubicBezTo>
                  <a:pt x="1728363" y="1541853"/>
                  <a:pt x="1728362" y="1111948"/>
                  <a:pt x="1728362" y="682044"/>
                </a:cubicBezTo>
                <a:close/>
                <a:moveTo>
                  <a:pt x="1723409" y="487996"/>
                </a:moveTo>
                <a:cubicBezTo>
                  <a:pt x="1725062" y="488690"/>
                  <a:pt x="1726712" y="489384"/>
                  <a:pt x="1728363" y="490064"/>
                </a:cubicBezTo>
                <a:cubicBezTo>
                  <a:pt x="1730015" y="489384"/>
                  <a:pt x="1731666" y="488690"/>
                  <a:pt x="1733319" y="487996"/>
                </a:cubicBezTo>
                <a:lnTo>
                  <a:pt x="1733319" y="492131"/>
                </a:lnTo>
                <a:cubicBezTo>
                  <a:pt x="2179467" y="679460"/>
                  <a:pt x="2405896" y="769409"/>
                  <a:pt x="2817789" y="813808"/>
                </a:cubicBezTo>
                <a:cubicBezTo>
                  <a:pt x="2971516" y="823489"/>
                  <a:pt x="3036247" y="875307"/>
                  <a:pt x="3033236" y="1061333"/>
                </a:cubicBezTo>
                <a:cubicBezTo>
                  <a:pt x="3015439" y="2441328"/>
                  <a:pt x="2363638" y="3359629"/>
                  <a:pt x="1733319" y="3448048"/>
                </a:cubicBezTo>
                <a:lnTo>
                  <a:pt x="1733319" y="3450123"/>
                </a:lnTo>
                <a:lnTo>
                  <a:pt x="1728363" y="3449086"/>
                </a:lnTo>
                <a:lnTo>
                  <a:pt x="1723409" y="3450123"/>
                </a:lnTo>
                <a:lnTo>
                  <a:pt x="1723409" y="3448048"/>
                </a:lnTo>
                <a:cubicBezTo>
                  <a:pt x="1093089" y="3359629"/>
                  <a:pt x="441289" y="2441328"/>
                  <a:pt x="423491" y="1061333"/>
                </a:cubicBezTo>
                <a:cubicBezTo>
                  <a:pt x="420479" y="875307"/>
                  <a:pt x="485211" y="823489"/>
                  <a:pt x="638937" y="813808"/>
                </a:cubicBezTo>
                <a:cubicBezTo>
                  <a:pt x="1050832" y="769409"/>
                  <a:pt x="1277261" y="679460"/>
                  <a:pt x="1723409" y="492131"/>
                </a:cubicBezTo>
                <a:close/>
                <a:moveTo>
                  <a:pt x="1722802" y="306889"/>
                </a:moveTo>
                <a:lnTo>
                  <a:pt x="1722802" y="311530"/>
                </a:lnTo>
                <a:cubicBezTo>
                  <a:pt x="1222099" y="521767"/>
                  <a:pt x="967982" y="622713"/>
                  <a:pt x="505720" y="672542"/>
                </a:cubicBezTo>
                <a:cubicBezTo>
                  <a:pt x="333196" y="683408"/>
                  <a:pt x="260550" y="741561"/>
                  <a:pt x="263929" y="950334"/>
                </a:cubicBezTo>
                <a:cubicBezTo>
                  <a:pt x="283902" y="2499079"/>
                  <a:pt x="1015407" y="3529669"/>
                  <a:pt x="1722802" y="3628902"/>
                </a:cubicBezTo>
                <a:lnTo>
                  <a:pt x="1722802" y="3631230"/>
                </a:lnTo>
                <a:lnTo>
                  <a:pt x="1728365" y="3630065"/>
                </a:lnTo>
                <a:lnTo>
                  <a:pt x="1733925" y="3631230"/>
                </a:lnTo>
                <a:lnTo>
                  <a:pt x="1733925" y="3628902"/>
                </a:lnTo>
                <a:cubicBezTo>
                  <a:pt x="2441322" y="3529669"/>
                  <a:pt x="3172826" y="2499079"/>
                  <a:pt x="3192800" y="950334"/>
                </a:cubicBezTo>
                <a:cubicBezTo>
                  <a:pt x="3196179" y="741561"/>
                  <a:pt x="3123532" y="683408"/>
                  <a:pt x="2951007" y="672542"/>
                </a:cubicBezTo>
                <a:cubicBezTo>
                  <a:pt x="2488747" y="622713"/>
                  <a:pt x="2234630" y="521767"/>
                  <a:pt x="1733925" y="311530"/>
                </a:cubicBezTo>
                <a:lnTo>
                  <a:pt x="1733925" y="306889"/>
                </a:lnTo>
                <a:cubicBezTo>
                  <a:pt x="1732071" y="307669"/>
                  <a:pt x="1730218" y="308445"/>
                  <a:pt x="1728365" y="309209"/>
                </a:cubicBezTo>
                <a:cubicBezTo>
                  <a:pt x="1726510" y="308445"/>
                  <a:pt x="1724659" y="307669"/>
                  <a:pt x="1722802" y="306889"/>
                </a:cubicBezTo>
                <a:close/>
                <a:moveTo>
                  <a:pt x="1721800" y="0"/>
                </a:moveTo>
                <a:cubicBezTo>
                  <a:pt x="1723991" y="923"/>
                  <a:pt x="1726176" y="1844"/>
                  <a:pt x="1728363" y="2749"/>
                </a:cubicBezTo>
                <a:cubicBezTo>
                  <a:pt x="1730551" y="1844"/>
                  <a:pt x="1732737" y="923"/>
                  <a:pt x="1734926" y="0"/>
                </a:cubicBezTo>
                <a:lnTo>
                  <a:pt x="1734926" y="5497"/>
                </a:lnTo>
                <a:cubicBezTo>
                  <a:pt x="2325825" y="254550"/>
                  <a:pt x="2625718" y="374136"/>
                  <a:pt x="3171248" y="433164"/>
                </a:cubicBezTo>
                <a:cubicBezTo>
                  <a:pt x="3374850" y="446035"/>
                  <a:pt x="3460584" y="514926"/>
                  <a:pt x="3456595" y="762245"/>
                </a:cubicBezTo>
                <a:cubicBezTo>
                  <a:pt x="3433024" y="2596936"/>
                  <a:pt x="2569749" y="3817807"/>
                  <a:pt x="1734926" y="3935360"/>
                </a:cubicBezTo>
                <a:lnTo>
                  <a:pt x="1734926" y="3938119"/>
                </a:lnTo>
                <a:lnTo>
                  <a:pt x="1728363" y="3936740"/>
                </a:lnTo>
                <a:lnTo>
                  <a:pt x="1721800" y="3938119"/>
                </a:lnTo>
                <a:lnTo>
                  <a:pt x="1721800" y="3935360"/>
                </a:lnTo>
                <a:cubicBezTo>
                  <a:pt x="886977" y="3817807"/>
                  <a:pt x="23703" y="2596936"/>
                  <a:pt x="132" y="762245"/>
                </a:cubicBezTo>
                <a:cubicBezTo>
                  <a:pt x="-3858" y="514926"/>
                  <a:pt x="81876" y="446035"/>
                  <a:pt x="285478" y="433164"/>
                </a:cubicBezTo>
                <a:cubicBezTo>
                  <a:pt x="831010" y="374136"/>
                  <a:pt x="1130903" y="254550"/>
                  <a:pt x="1721800" y="54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a typeface="+mj-ea"/>
            </a:endParaRPr>
          </a:p>
        </p:txBody>
      </p:sp>
      <p:sp>
        <p:nvSpPr>
          <p:cNvPr id="35" name="Rounded Rectangle 1">
            <a:extLst>
              <a:ext uri="{FF2B5EF4-FFF2-40B4-BE49-F238E27FC236}">
                <a16:creationId xmlns:a16="http://schemas.microsoft.com/office/drawing/2014/main" id="{87FFFF9B-22C4-444C-9F64-79505AC60B10}"/>
              </a:ext>
            </a:extLst>
          </p:cNvPr>
          <p:cNvSpPr>
            <a:spLocks noChangeAspect="1"/>
          </p:cNvSpPr>
          <p:nvPr/>
        </p:nvSpPr>
        <p:spPr>
          <a:xfrm rot="2648398">
            <a:off x="6668710" y="1958106"/>
            <a:ext cx="253371" cy="648000"/>
          </a:xfrm>
          <a:custGeom>
            <a:avLst/>
            <a:gdLst/>
            <a:ahLst/>
            <a:cxnLst/>
            <a:rect l="l" t="t" r="r" b="b"/>
            <a:pathLst>
              <a:path w="1862952" h="4764557">
                <a:moveTo>
                  <a:pt x="289679" y="2004751"/>
                </a:moveTo>
                <a:cubicBezTo>
                  <a:pt x="458860" y="1838972"/>
                  <a:pt x="691283" y="1737733"/>
                  <a:pt x="946849" y="1740329"/>
                </a:cubicBezTo>
                <a:cubicBezTo>
                  <a:pt x="982916" y="1740695"/>
                  <a:pt x="1018481" y="1743119"/>
                  <a:pt x="1053366" y="1748014"/>
                </a:cubicBezTo>
                <a:cubicBezTo>
                  <a:pt x="1317748" y="1888655"/>
                  <a:pt x="1203170" y="2165630"/>
                  <a:pt x="978473" y="2204473"/>
                </a:cubicBezTo>
                <a:cubicBezTo>
                  <a:pt x="966642" y="2201190"/>
                  <a:pt x="954470" y="2200566"/>
                  <a:pt x="942176" y="2200441"/>
                </a:cubicBezTo>
                <a:cubicBezTo>
                  <a:pt x="697403" y="2197955"/>
                  <a:pt x="496962" y="2394367"/>
                  <a:pt x="494475" y="2639137"/>
                </a:cubicBezTo>
                <a:lnTo>
                  <a:pt x="482110" y="3856696"/>
                </a:lnTo>
                <a:cubicBezTo>
                  <a:pt x="479624" y="4101467"/>
                  <a:pt x="676035" y="4301910"/>
                  <a:pt x="920807" y="4304396"/>
                </a:cubicBezTo>
                <a:cubicBezTo>
                  <a:pt x="1043193" y="4305639"/>
                  <a:pt x="1154496" y="4257158"/>
                  <a:pt x="1235513" y="4177768"/>
                </a:cubicBezTo>
                <a:cubicBezTo>
                  <a:pt x="1316531" y="4098380"/>
                  <a:pt x="1367262" y="3988084"/>
                  <a:pt x="1368506" y="3865699"/>
                </a:cubicBezTo>
                <a:lnTo>
                  <a:pt x="1375662" y="3161156"/>
                </a:lnTo>
                <a:cubicBezTo>
                  <a:pt x="1504082" y="3167548"/>
                  <a:pt x="1792622" y="2981572"/>
                  <a:pt x="1861834" y="2783546"/>
                </a:cubicBezTo>
                <a:lnTo>
                  <a:pt x="1851019" y="3848423"/>
                </a:lnTo>
                <a:cubicBezTo>
                  <a:pt x="1848423" y="4103989"/>
                  <a:pt x="1742485" y="4334308"/>
                  <a:pt x="1573304" y="4500088"/>
                </a:cubicBezTo>
                <a:cubicBezTo>
                  <a:pt x="1404123" y="4665866"/>
                  <a:pt x="1171700" y="4767105"/>
                  <a:pt x="916134" y="4764509"/>
                </a:cubicBezTo>
                <a:cubicBezTo>
                  <a:pt x="405002" y="4759318"/>
                  <a:pt x="-5143" y="4340756"/>
                  <a:pt x="48" y="3829624"/>
                </a:cubicBezTo>
                <a:lnTo>
                  <a:pt x="11964" y="2656415"/>
                </a:lnTo>
                <a:cubicBezTo>
                  <a:pt x="14559" y="2400849"/>
                  <a:pt x="120498" y="2170529"/>
                  <a:pt x="289679" y="2004751"/>
                </a:cubicBezTo>
                <a:close/>
                <a:moveTo>
                  <a:pt x="282968" y="271082"/>
                </a:moveTo>
                <a:cubicBezTo>
                  <a:pt x="450457" y="103594"/>
                  <a:pt x="681840" y="0"/>
                  <a:pt x="937419" y="0"/>
                </a:cubicBezTo>
                <a:cubicBezTo>
                  <a:pt x="1448577" y="0"/>
                  <a:pt x="1862952" y="414375"/>
                  <a:pt x="1862952" y="925533"/>
                </a:cubicBezTo>
                <a:lnTo>
                  <a:pt x="1862952" y="2098803"/>
                </a:lnTo>
                <a:cubicBezTo>
                  <a:pt x="1862952" y="2609961"/>
                  <a:pt x="1448577" y="3024336"/>
                  <a:pt x="937419" y="3024336"/>
                </a:cubicBezTo>
                <a:cubicBezTo>
                  <a:pt x="901350" y="3024336"/>
                  <a:pt x="865762" y="3022273"/>
                  <a:pt x="830829" y="3017733"/>
                </a:cubicBezTo>
                <a:cubicBezTo>
                  <a:pt x="565032" y="2879784"/>
                  <a:pt x="676792" y="2601660"/>
                  <a:pt x="901083" y="2560538"/>
                </a:cubicBezTo>
                <a:cubicBezTo>
                  <a:pt x="912947" y="2563700"/>
                  <a:pt x="925124" y="2564200"/>
                  <a:pt x="937419" y="2564200"/>
                </a:cubicBezTo>
                <a:cubicBezTo>
                  <a:pt x="1182204" y="2564200"/>
                  <a:pt x="1380640" y="2365763"/>
                  <a:pt x="1380641" y="2120980"/>
                </a:cubicBezTo>
                <a:lnTo>
                  <a:pt x="1380640" y="903358"/>
                </a:lnTo>
                <a:cubicBezTo>
                  <a:pt x="1380640" y="658574"/>
                  <a:pt x="1182204" y="460137"/>
                  <a:pt x="937419" y="460137"/>
                </a:cubicBezTo>
                <a:cubicBezTo>
                  <a:pt x="815027" y="460137"/>
                  <a:pt x="704222" y="509746"/>
                  <a:pt x="624015" y="589954"/>
                </a:cubicBezTo>
                <a:cubicBezTo>
                  <a:pt x="543808" y="670161"/>
                  <a:pt x="494199" y="780966"/>
                  <a:pt x="494199" y="903358"/>
                </a:cubicBezTo>
                <a:lnTo>
                  <a:pt x="494198" y="1607937"/>
                </a:lnTo>
                <a:cubicBezTo>
                  <a:pt x="365720" y="1602850"/>
                  <a:pt x="79084" y="1791747"/>
                  <a:pt x="11886" y="1990465"/>
                </a:cubicBezTo>
                <a:lnTo>
                  <a:pt x="11886" y="925533"/>
                </a:lnTo>
                <a:cubicBezTo>
                  <a:pt x="11886" y="669954"/>
                  <a:pt x="115480" y="438571"/>
                  <a:pt x="282968" y="27108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a typeface="+mj-ea"/>
            </a:endParaRPr>
          </a:p>
        </p:txBody>
      </p:sp>
      <p:sp>
        <p:nvSpPr>
          <p:cNvPr id="36" name="Rectangle 1">
            <a:extLst>
              <a:ext uri="{FF2B5EF4-FFF2-40B4-BE49-F238E27FC236}">
                <a16:creationId xmlns:a16="http://schemas.microsoft.com/office/drawing/2014/main" id="{39DFFEB6-9D96-45E3-9D30-2E98F08079D9}"/>
              </a:ext>
            </a:extLst>
          </p:cNvPr>
          <p:cNvSpPr>
            <a:spLocks noChangeAspect="1"/>
          </p:cNvSpPr>
          <p:nvPr/>
        </p:nvSpPr>
        <p:spPr>
          <a:xfrm>
            <a:off x="6515656" y="5315691"/>
            <a:ext cx="559474" cy="551206"/>
          </a:xfrm>
          <a:custGeom>
            <a:avLst/>
            <a:gdLst/>
            <a:ahLst/>
            <a:cxnLst/>
            <a:rect l="l" t="t" r="r" b="b"/>
            <a:pathLst>
              <a:path w="3994694" h="3935658">
                <a:moveTo>
                  <a:pt x="3059053" y="3287658"/>
                </a:moveTo>
                <a:lnTo>
                  <a:pt x="3994694" y="3287658"/>
                </a:lnTo>
                <a:lnTo>
                  <a:pt x="3994694" y="3935658"/>
                </a:lnTo>
                <a:lnTo>
                  <a:pt x="3059053" y="3935658"/>
                </a:lnTo>
                <a:close/>
                <a:moveTo>
                  <a:pt x="1259497" y="3287658"/>
                </a:moveTo>
                <a:lnTo>
                  <a:pt x="2915681" y="3287658"/>
                </a:lnTo>
                <a:lnTo>
                  <a:pt x="2915681" y="3935658"/>
                </a:lnTo>
                <a:lnTo>
                  <a:pt x="1259497" y="3935658"/>
                </a:lnTo>
                <a:close/>
                <a:moveTo>
                  <a:pt x="0" y="3287658"/>
                </a:moveTo>
                <a:lnTo>
                  <a:pt x="1116124" y="3287658"/>
                </a:lnTo>
                <a:lnTo>
                  <a:pt x="1116124" y="3935658"/>
                </a:lnTo>
                <a:lnTo>
                  <a:pt x="0" y="3935658"/>
                </a:lnTo>
                <a:close/>
                <a:moveTo>
                  <a:pt x="3886694" y="2470824"/>
                </a:moveTo>
                <a:lnTo>
                  <a:pt x="3994694" y="2470824"/>
                </a:lnTo>
                <a:lnTo>
                  <a:pt x="3994694" y="3118824"/>
                </a:lnTo>
                <a:lnTo>
                  <a:pt x="3886694" y="3118824"/>
                </a:lnTo>
                <a:close/>
                <a:moveTo>
                  <a:pt x="2123068" y="2470824"/>
                </a:moveTo>
                <a:lnTo>
                  <a:pt x="3779252" y="2470824"/>
                </a:lnTo>
                <a:lnTo>
                  <a:pt x="3779252" y="3118824"/>
                </a:lnTo>
                <a:lnTo>
                  <a:pt x="2123068" y="3118824"/>
                </a:lnTo>
                <a:close/>
                <a:moveTo>
                  <a:pt x="359442" y="2470824"/>
                </a:moveTo>
                <a:lnTo>
                  <a:pt x="2015626" y="2470824"/>
                </a:lnTo>
                <a:lnTo>
                  <a:pt x="2015626" y="3118824"/>
                </a:lnTo>
                <a:lnTo>
                  <a:pt x="359442" y="3118824"/>
                </a:lnTo>
                <a:close/>
                <a:moveTo>
                  <a:pt x="0" y="2470824"/>
                </a:moveTo>
                <a:lnTo>
                  <a:pt x="252000" y="2470824"/>
                </a:lnTo>
                <a:lnTo>
                  <a:pt x="252000" y="3118824"/>
                </a:lnTo>
                <a:lnTo>
                  <a:pt x="0" y="3118824"/>
                </a:lnTo>
                <a:close/>
                <a:moveTo>
                  <a:pt x="3059053" y="1635982"/>
                </a:moveTo>
                <a:lnTo>
                  <a:pt x="3994694" y="1635982"/>
                </a:lnTo>
                <a:lnTo>
                  <a:pt x="3994694" y="2283982"/>
                </a:lnTo>
                <a:lnTo>
                  <a:pt x="3059053" y="2283982"/>
                </a:lnTo>
                <a:close/>
                <a:moveTo>
                  <a:pt x="1259496" y="1635982"/>
                </a:moveTo>
                <a:lnTo>
                  <a:pt x="2915680" y="1635982"/>
                </a:lnTo>
                <a:lnTo>
                  <a:pt x="2915680" y="2283982"/>
                </a:lnTo>
                <a:lnTo>
                  <a:pt x="1259496" y="2283982"/>
                </a:lnTo>
                <a:close/>
                <a:moveTo>
                  <a:pt x="0" y="1635982"/>
                </a:moveTo>
                <a:lnTo>
                  <a:pt x="1116124" y="1635982"/>
                </a:lnTo>
                <a:lnTo>
                  <a:pt x="1116124" y="2283982"/>
                </a:lnTo>
                <a:lnTo>
                  <a:pt x="0" y="2283982"/>
                </a:lnTo>
                <a:close/>
                <a:moveTo>
                  <a:pt x="3886694" y="836400"/>
                </a:moveTo>
                <a:lnTo>
                  <a:pt x="3994694" y="836400"/>
                </a:lnTo>
                <a:lnTo>
                  <a:pt x="3994694" y="1484400"/>
                </a:lnTo>
                <a:lnTo>
                  <a:pt x="3886694" y="1484400"/>
                </a:lnTo>
                <a:close/>
                <a:moveTo>
                  <a:pt x="2123068" y="820634"/>
                </a:moveTo>
                <a:lnTo>
                  <a:pt x="3779252" y="820634"/>
                </a:lnTo>
                <a:lnTo>
                  <a:pt x="3779252" y="1468634"/>
                </a:lnTo>
                <a:lnTo>
                  <a:pt x="2123068" y="1468634"/>
                </a:lnTo>
                <a:close/>
                <a:moveTo>
                  <a:pt x="359442" y="820634"/>
                </a:moveTo>
                <a:lnTo>
                  <a:pt x="2015626" y="820634"/>
                </a:lnTo>
                <a:lnTo>
                  <a:pt x="2015626" y="1468634"/>
                </a:lnTo>
                <a:lnTo>
                  <a:pt x="359442" y="1468634"/>
                </a:lnTo>
                <a:close/>
                <a:moveTo>
                  <a:pt x="0" y="820634"/>
                </a:moveTo>
                <a:lnTo>
                  <a:pt x="252000" y="820634"/>
                </a:lnTo>
                <a:lnTo>
                  <a:pt x="252000" y="1468634"/>
                </a:lnTo>
                <a:lnTo>
                  <a:pt x="0" y="1468634"/>
                </a:lnTo>
                <a:close/>
                <a:moveTo>
                  <a:pt x="3059053" y="0"/>
                </a:moveTo>
                <a:lnTo>
                  <a:pt x="3994694" y="0"/>
                </a:lnTo>
                <a:lnTo>
                  <a:pt x="3994694" y="648000"/>
                </a:lnTo>
                <a:lnTo>
                  <a:pt x="3059053" y="648000"/>
                </a:lnTo>
                <a:close/>
                <a:moveTo>
                  <a:pt x="1259496" y="0"/>
                </a:moveTo>
                <a:lnTo>
                  <a:pt x="2915680" y="0"/>
                </a:lnTo>
                <a:lnTo>
                  <a:pt x="2915680" y="648000"/>
                </a:lnTo>
                <a:lnTo>
                  <a:pt x="1259496" y="648000"/>
                </a:lnTo>
                <a:close/>
                <a:moveTo>
                  <a:pt x="0" y="0"/>
                </a:moveTo>
                <a:lnTo>
                  <a:pt x="1116124" y="0"/>
                </a:lnTo>
                <a:lnTo>
                  <a:pt x="1116124" y="648000"/>
                </a:lnTo>
                <a:lnTo>
                  <a:pt x="0" y="64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a typeface="+mj-ea"/>
            </a:endParaRPr>
          </a:p>
        </p:txBody>
      </p:sp>
      <p:grpSp>
        <p:nvGrpSpPr>
          <p:cNvPr id="39" name="Group 38">
            <a:extLst>
              <a:ext uri="{FF2B5EF4-FFF2-40B4-BE49-F238E27FC236}">
                <a16:creationId xmlns:a16="http://schemas.microsoft.com/office/drawing/2014/main" id="{1E53E786-4F98-431D-87FF-3214DACDE38A}"/>
              </a:ext>
            </a:extLst>
          </p:cNvPr>
          <p:cNvGrpSpPr/>
          <p:nvPr/>
        </p:nvGrpSpPr>
        <p:grpSpPr>
          <a:xfrm rot="20757052">
            <a:off x="-112509" y="267565"/>
            <a:ext cx="2502618" cy="1145903"/>
            <a:chOff x="0" y="30309"/>
            <a:chExt cx="12191759" cy="6798583"/>
          </a:xfrm>
        </p:grpSpPr>
        <p:sp>
          <p:nvSpPr>
            <p:cNvPr id="40" name="Freeform: Shape 4">
              <a:extLst>
                <a:ext uri="{FF2B5EF4-FFF2-40B4-BE49-F238E27FC236}">
                  <a16:creationId xmlns:a16="http://schemas.microsoft.com/office/drawing/2014/main" id="{0C7C0C99-4A28-41CD-A99C-CD4047206CC0}"/>
                </a:ext>
              </a:extLst>
            </p:cNvPr>
            <p:cNvSpPr/>
            <p:nvPr/>
          </p:nvSpPr>
          <p:spPr>
            <a:xfrm>
              <a:off x="509082" y="416268"/>
              <a:ext cx="11400201" cy="5888150"/>
            </a:xfrm>
            <a:custGeom>
              <a:avLst/>
              <a:gdLst>
                <a:gd name="connsiteX0" fmla="*/ 0 w 11400201"/>
                <a:gd name="connsiteY0" fmla="*/ 1415106 h 5888150"/>
                <a:gd name="connsiteX1" fmla="*/ 11400201 w 11400201"/>
                <a:gd name="connsiteY1" fmla="*/ 0 h 5888150"/>
                <a:gd name="connsiteX2" fmla="*/ 6343367 w 11400201"/>
                <a:gd name="connsiteY2" fmla="*/ 5165689 h 5888150"/>
                <a:gd name="connsiteX3" fmla="*/ 5264684 w 11400201"/>
                <a:gd name="connsiteY3" fmla="*/ 4413649 h 5888150"/>
                <a:gd name="connsiteX4" fmla="*/ 3226111 w 11400201"/>
                <a:gd name="connsiteY4" fmla="*/ 5888151 h 5888150"/>
                <a:gd name="connsiteX5" fmla="*/ 2642242 w 11400201"/>
                <a:gd name="connsiteY5" fmla="*/ 2493789 h 588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00201" h="5888150">
                  <a:moveTo>
                    <a:pt x="0" y="1415106"/>
                  </a:moveTo>
                  <a:lnTo>
                    <a:pt x="11400201" y="0"/>
                  </a:lnTo>
                  <a:lnTo>
                    <a:pt x="6343367" y="5165689"/>
                  </a:lnTo>
                  <a:lnTo>
                    <a:pt x="5264684" y="4413649"/>
                  </a:lnTo>
                  <a:lnTo>
                    <a:pt x="3226111" y="5888151"/>
                  </a:lnTo>
                  <a:lnTo>
                    <a:pt x="2642242" y="2493789"/>
                  </a:lnTo>
                  <a:close/>
                </a:path>
              </a:pathLst>
            </a:custGeom>
            <a:solidFill>
              <a:schemeClr val="accent1"/>
            </a:solidFill>
            <a:ln w="8016" cap="flat">
              <a:noFill/>
              <a:prstDash val="solid"/>
              <a:miter/>
            </a:ln>
          </p:spPr>
          <p:txBody>
            <a:bodyPr rtlCol="0" anchor="ctr"/>
            <a:lstStyle/>
            <a:p>
              <a:endParaRPr lang="en-US"/>
            </a:p>
          </p:txBody>
        </p:sp>
        <p:sp>
          <p:nvSpPr>
            <p:cNvPr id="41" name="Freeform: Shape 5">
              <a:extLst>
                <a:ext uri="{FF2B5EF4-FFF2-40B4-BE49-F238E27FC236}">
                  <a16:creationId xmlns:a16="http://schemas.microsoft.com/office/drawing/2014/main" id="{2C79990D-A267-41BD-8C7C-BC0FD0A36511}"/>
                </a:ext>
              </a:extLst>
            </p:cNvPr>
            <p:cNvSpPr/>
            <p:nvPr/>
          </p:nvSpPr>
          <p:spPr>
            <a:xfrm>
              <a:off x="0" y="30309"/>
              <a:ext cx="12191759" cy="6798583"/>
            </a:xfrm>
            <a:custGeom>
              <a:avLst/>
              <a:gdLst>
                <a:gd name="connsiteX0" fmla="*/ 12191759 w 12191759"/>
                <a:gd name="connsiteY0" fmla="*/ 0 h 6798583"/>
                <a:gd name="connsiteX1" fmla="*/ 12191759 w 12191759"/>
                <a:gd name="connsiteY1" fmla="*/ 6798584 h 6798583"/>
                <a:gd name="connsiteX2" fmla="*/ 0 w 12191759"/>
                <a:gd name="connsiteY2" fmla="*/ 6798584 h 6798583"/>
                <a:gd name="connsiteX3" fmla="*/ 0 w 12191759"/>
                <a:gd name="connsiteY3" fmla="*/ 0 h 6798583"/>
              </a:gdLst>
              <a:ahLst/>
              <a:cxnLst>
                <a:cxn ang="0">
                  <a:pos x="connsiteX0" y="connsiteY0"/>
                </a:cxn>
                <a:cxn ang="0">
                  <a:pos x="connsiteX1" y="connsiteY1"/>
                </a:cxn>
                <a:cxn ang="0">
                  <a:pos x="connsiteX2" y="connsiteY2"/>
                </a:cxn>
                <a:cxn ang="0">
                  <a:pos x="connsiteX3" y="connsiteY3"/>
                </a:cxn>
              </a:cxnLst>
              <a:rect l="l" t="t" r="r" b="b"/>
              <a:pathLst>
                <a:path w="12191759" h="6798583">
                  <a:moveTo>
                    <a:pt x="12191759" y="0"/>
                  </a:moveTo>
                  <a:lnTo>
                    <a:pt x="12191759" y="6798584"/>
                  </a:lnTo>
                  <a:lnTo>
                    <a:pt x="0" y="6798584"/>
                  </a:lnTo>
                  <a:lnTo>
                    <a:pt x="0" y="0"/>
                  </a:lnTo>
                </a:path>
              </a:pathLst>
            </a:custGeom>
            <a:noFill/>
            <a:ln w="8016" cap="flat">
              <a:noFill/>
              <a:prstDash val="solid"/>
              <a:miter/>
            </a:ln>
          </p:spPr>
          <p:txBody>
            <a:bodyPr rtlCol="0" anchor="ctr"/>
            <a:lstStyle/>
            <a:p>
              <a:endParaRPr lang="en-US"/>
            </a:p>
          </p:txBody>
        </p:sp>
        <p:sp>
          <p:nvSpPr>
            <p:cNvPr id="42" name="Freeform: Shape 6">
              <a:extLst>
                <a:ext uri="{FF2B5EF4-FFF2-40B4-BE49-F238E27FC236}">
                  <a16:creationId xmlns:a16="http://schemas.microsoft.com/office/drawing/2014/main" id="{837DC518-28A9-4285-BA97-F0C96C90933D}"/>
                </a:ext>
              </a:extLst>
            </p:cNvPr>
            <p:cNvSpPr/>
            <p:nvPr/>
          </p:nvSpPr>
          <p:spPr>
            <a:xfrm>
              <a:off x="3151323" y="445927"/>
              <a:ext cx="8678844" cy="5799095"/>
            </a:xfrm>
            <a:custGeom>
              <a:avLst/>
              <a:gdLst>
                <a:gd name="connsiteX0" fmla="*/ 8678844 w 8678844"/>
                <a:gd name="connsiteY0" fmla="*/ 0 h 5799095"/>
                <a:gd name="connsiteX1" fmla="*/ 0 w 8678844"/>
                <a:gd name="connsiteY1" fmla="*/ 2464131 h 5799095"/>
                <a:gd name="connsiteX2" fmla="*/ 583869 w 8678844"/>
                <a:gd name="connsiteY2" fmla="*/ 5799096 h 5799095"/>
                <a:gd name="connsiteX3" fmla="*/ 791718 w 8678844"/>
                <a:gd name="connsiteY3" fmla="*/ 3077659 h 5799095"/>
              </a:gdLst>
              <a:ahLst/>
              <a:cxnLst>
                <a:cxn ang="0">
                  <a:pos x="connsiteX0" y="connsiteY0"/>
                </a:cxn>
                <a:cxn ang="0">
                  <a:pos x="connsiteX1" y="connsiteY1"/>
                </a:cxn>
                <a:cxn ang="0">
                  <a:pos x="connsiteX2" y="connsiteY2"/>
                </a:cxn>
                <a:cxn ang="0">
                  <a:pos x="connsiteX3" y="connsiteY3"/>
                </a:cxn>
              </a:cxnLst>
              <a:rect l="l" t="t" r="r" b="b"/>
              <a:pathLst>
                <a:path w="8678844" h="5799095">
                  <a:moveTo>
                    <a:pt x="8678844" y="0"/>
                  </a:moveTo>
                  <a:lnTo>
                    <a:pt x="0" y="2464131"/>
                  </a:lnTo>
                  <a:lnTo>
                    <a:pt x="583869" y="5799096"/>
                  </a:lnTo>
                  <a:lnTo>
                    <a:pt x="791718" y="3077659"/>
                  </a:lnTo>
                  <a:close/>
                </a:path>
              </a:pathLst>
            </a:custGeom>
            <a:solidFill>
              <a:schemeClr val="accent1">
                <a:lumMod val="60000"/>
                <a:lumOff val="40000"/>
              </a:schemeClr>
            </a:solidFill>
            <a:ln w="8016" cap="flat">
              <a:noFill/>
              <a:prstDash val="solid"/>
              <a:miter/>
            </a:ln>
          </p:spPr>
          <p:txBody>
            <a:bodyPr rtlCol="0" anchor="ctr"/>
            <a:lstStyle/>
            <a:p>
              <a:endParaRPr lang="en-US"/>
            </a:p>
          </p:txBody>
        </p:sp>
        <p:sp>
          <p:nvSpPr>
            <p:cNvPr id="43" name="Freeform: Shape 7">
              <a:extLst>
                <a:ext uri="{FF2B5EF4-FFF2-40B4-BE49-F238E27FC236}">
                  <a16:creationId xmlns:a16="http://schemas.microsoft.com/office/drawing/2014/main" id="{DD4838CA-C915-4C90-9662-F7AB2B448E0F}"/>
                </a:ext>
              </a:extLst>
            </p:cNvPr>
            <p:cNvSpPr/>
            <p:nvPr/>
          </p:nvSpPr>
          <p:spPr>
            <a:xfrm>
              <a:off x="3735192" y="3523585"/>
              <a:ext cx="2038572" cy="2780834"/>
            </a:xfrm>
            <a:custGeom>
              <a:avLst/>
              <a:gdLst>
                <a:gd name="connsiteX0" fmla="*/ 2038573 w 2038572"/>
                <a:gd name="connsiteY0" fmla="*/ 1306332 h 2780834"/>
                <a:gd name="connsiteX1" fmla="*/ 0 w 2038572"/>
                <a:gd name="connsiteY1" fmla="*/ 2780834 h 2780834"/>
                <a:gd name="connsiteX2" fmla="*/ 207849 w 2038572"/>
                <a:gd name="connsiteY2" fmla="*/ 0 h 2780834"/>
              </a:gdLst>
              <a:ahLst/>
              <a:cxnLst>
                <a:cxn ang="0">
                  <a:pos x="connsiteX0" y="connsiteY0"/>
                </a:cxn>
                <a:cxn ang="0">
                  <a:pos x="connsiteX1" y="connsiteY1"/>
                </a:cxn>
                <a:cxn ang="0">
                  <a:pos x="connsiteX2" y="connsiteY2"/>
                </a:cxn>
              </a:cxnLst>
              <a:rect l="l" t="t" r="r" b="b"/>
              <a:pathLst>
                <a:path w="2038572" h="2780834">
                  <a:moveTo>
                    <a:pt x="2038573" y="1306332"/>
                  </a:moveTo>
                  <a:lnTo>
                    <a:pt x="0" y="2780834"/>
                  </a:lnTo>
                  <a:lnTo>
                    <a:pt x="207849" y="0"/>
                  </a:lnTo>
                  <a:close/>
                </a:path>
              </a:pathLst>
            </a:custGeom>
            <a:solidFill>
              <a:schemeClr val="accent1">
                <a:lumMod val="75000"/>
              </a:schemeClr>
            </a:solidFill>
            <a:ln w="8016" cap="flat">
              <a:noFill/>
              <a:prstDash val="solid"/>
              <a:miter/>
            </a:ln>
          </p:spPr>
          <p:txBody>
            <a:bodyPr rtlCol="0" anchor="ctr"/>
            <a:lstStyle/>
            <a:p>
              <a:endParaRPr lang="en-US"/>
            </a:p>
          </p:txBody>
        </p:sp>
      </p:grpSp>
    </p:spTree>
    <p:extLst>
      <p:ext uri="{BB962C8B-B14F-4D97-AF65-F5344CB8AC3E}">
        <p14:creationId xmlns:p14="http://schemas.microsoft.com/office/powerpoint/2010/main" val="1279224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Placeholder 35">
            <a:extLst>
              <a:ext uri="{FF2B5EF4-FFF2-40B4-BE49-F238E27FC236}">
                <a16:creationId xmlns:a16="http://schemas.microsoft.com/office/drawing/2014/main" id="{82C8DCC9-324A-4EE7-9D1F-601642D513F3}"/>
              </a:ext>
            </a:extLst>
          </p:cNvPr>
          <p:cNvSpPr>
            <a:spLocks noGrp="1"/>
          </p:cNvSpPr>
          <p:nvPr>
            <p:ph type="body" sz="quarter" idx="10"/>
          </p:nvPr>
        </p:nvSpPr>
        <p:spPr/>
        <p:txBody>
          <a:bodyPr/>
          <a:lstStyle/>
          <a:p>
            <a:r>
              <a:rPr lang="en-US" dirty="0"/>
              <a:t>DEMO SẢN PHẨM</a:t>
            </a:r>
          </a:p>
        </p:txBody>
      </p:sp>
      <p:pic>
        <p:nvPicPr>
          <p:cNvPr id="5" name="Picture 4" descr="C:\Users\DELL\Downloads\login.png">
            <a:extLst>
              <a:ext uri="{FF2B5EF4-FFF2-40B4-BE49-F238E27FC236}">
                <a16:creationId xmlns:a16="http://schemas.microsoft.com/office/drawing/2014/main" id="{F0F836FD-70ED-49D1-8CC3-CE55142A4C8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5629" y="1557314"/>
            <a:ext cx="4362386" cy="455868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descr="C:\Users\DELL\Downloads\dang ky thong tin ca nhan.png">
            <a:extLst>
              <a:ext uri="{FF2B5EF4-FFF2-40B4-BE49-F238E27FC236}">
                <a16:creationId xmlns:a16="http://schemas.microsoft.com/office/drawing/2014/main" id="{160B7356-9356-4373-90B4-BE4A3354E83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3987" y="1557314"/>
            <a:ext cx="4173899" cy="455868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211888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Placeholder 35">
            <a:extLst>
              <a:ext uri="{FF2B5EF4-FFF2-40B4-BE49-F238E27FC236}">
                <a16:creationId xmlns:a16="http://schemas.microsoft.com/office/drawing/2014/main" id="{82C8DCC9-324A-4EE7-9D1F-601642D513F3}"/>
              </a:ext>
            </a:extLst>
          </p:cNvPr>
          <p:cNvSpPr>
            <a:spLocks noGrp="1"/>
          </p:cNvSpPr>
          <p:nvPr>
            <p:ph type="body" sz="quarter" idx="10"/>
          </p:nvPr>
        </p:nvSpPr>
        <p:spPr/>
        <p:txBody>
          <a:bodyPr/>
          <a:lstStyle/>
          <a:p>
            <a:r>
              <a:rPr lang="en-US" dirty="0"/>
              <a:t>DEMO SẢN PHẨM</a:t>
            </a:r>
          </a:p>
        </p:txBody>
      </p:sp>
      <p:pic>
        <p:nvPicPr>
          <p:cNvPr id="3" name="Picture 2" descr="C:\Users\DELL\Downloads\thong tin hoc vien.png">
            <a:extLst>
              <a:ext uri="{FF2B5EF4-FFF2-40B4-BE49-F238E27FC236}">
                <a16:creationId xmlns:a16="http://schemas.microsoft.com/office/drawing/2014/main" id="{5306B1BF-6473-4265-A64C-71D19141294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5352" y="1200158"/>
            <a:ext cx="4869550" cy="531833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8874871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Placeholder 35">
            <a:extLst>
              <a:ext uri="{FF2B5EF4-FFF2-40B4-BE49-F238E27FC236}">
                <a16:creationId xmlns:a16="http://schemas.microsoft.com/office/drawing/2014/main" id="{82C8DCC9-324A-4EE7-9D1F-601642D513F3}"/>
              </a:ext>
            </a:extLst>
          </p:cNvPr>
          <p:cNvSpPr>
            <a:spLocks noGrp="1"/>
          </p:cNvSpPr>
          <p:nvPr>
            <p:ph type="body" sz="quarter" idx="10"/>
          </p:nvPr>
        </p:nvSpPr>
        <p:spPr/>
        <p:txBody>
          <a:bodyPr/>
          <a:lstStyle/>
          <a:p>
            <a:r>
              <a:rPr lang="en-US" dirty="0"/>
              <a:t>DEMO SẢN PHẨM</a:t>
            </a:r>
          </a:p>
        </p:txBody>
      </p:sp>
      <p:pic>
        <p:nvPicPr>
          <p:cNvPr id="3" name="Picture 2" descr="C:\Users\DELL\Downloads\tutor 1 thông tin cá nhân.png">
            <a:extLst>
              <a:ext uri="{FF2B5EF4-FFF2-40B4-BE49-F238E27FC236}">
                <a16:creationId xmlns:a16="http://schemas.microsoft.com/office/drawing/2014/main" id="{6ED003AF-283F-4E00-8FF0-490BF4DFA59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5274" y="1828800"/>
            <a:ext cx="3553423" cy="388141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4" name="Picture 3" descr="C:\Users\DELL\Downloads\tutor 2 trình độ học vấn.png">
            <a:extLst>
              <a:ext uri="{FF2B5EF4-FFF2-40B4-BE49-F238E27FC236}">
                <a16:creationId xmlns:a16="http://schemas.microsoft.com/office/drawing/2014/main" id="{22FD3D95-8545-4A69-9B0D-459ECD1D025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9188" y="1828800"/>
            <a:ext cx="3553623" cy="388141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descr="C:\Users\DELL\Downloads\tutor 3 minh chứng.png">
            <a:extLst>
              <a:ext uri="{FF2B5EF4-FFF2-40B4-BE49-F238E27FC236}">
                <a16:creationId xmlns:a16="http://schemas.microsoft.com/office/drawing/2014/main" id="{6BF277DA-CB1A-4BB4-97D7-07DFF3760970}"/>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42821" y="1828800"/>
            <a:ext cx="3553905" cy="388141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633774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DF8EF26-7AD5-4E7F-95B3-9A57CF80C483}"/>
              </a:ext>
            </a:extLst>
          </p:cNvPr>
          <p:cNvSpPr txBox="1"/>
          <p:nvPr/>
        </p:nvSpPr>
        <p:spPr>
          <a:xfrm>
            <a:off x="2" y="2769507"/>
            <a:ext cx="5634180" cy="1015663"/>
          </a:xfrm>
          <a:prstGeom prst="rect">
            <a:avLst/>
          </a:prstGeom>
          <a:noFill/>
        </p:spPr>
        <p:txBody>
          <a:bodyPr wrap="square" rtlCol="0" anchor="ctr">
            <a:spAutoFit/>
          </a:bodyPr>
          <a:lstStyle/>
          <a:p>
            <a:pPr algn="r"/>
            <a:r>
              <a:rPr lang="en-US" altLang="ko-KR" sz="6000" dirty="0">
                <a:solidFill>
                  <a:schemeClr val="bg1"/>
                </a:solidFill>
                <a:cs typeface="Arial" pitchFamily="34" charset="0"/>
              </a:rPr>
              <a:t>THANK YOU</a:t>
            </a:r>
            <a:endParaRPr lang="ko-KR" altLang="en-US" sz="6000" dirty="0">
              <a:solidFill>
                <a:schemeClr val="bg1"/>
              </a:solidFill>
              <a:cs typeface="Arial" pitchFamily="34" charset="0"/>
            </a:endParaRPr>
          </a:p>
        </p:txBody>
      </p:sp>
    </p:spTree>
    <p:extLst>
      <p:ext uri="{BB962C8B-B14F-4D97-AF65-F5344CB8AC3E}">
        <p14:creationId xmlns:p14="http://schemas.microsoft.com/office/powerpoint/2010/main" val="821656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5A4BDA0-C270-4764-9C18-A593BCE2C965}"/>
              </a:ext>
            </a:extLst>
          </p:cNvPr>
          <p:cNvSpPr txBox="1"/>
          <p:nvPr/>
        </p:nvSpPr>
        <p:spPr>
          <a:xfrm>
            <a:off x="4940663" y="132103"/>
            <a:ext cx="6983482" cy="923330"/>
          </a:xfrm>
          <a:prstGeom prst="rect">
            <a:avLst/>
          </a:prstGeom>
          <a:noFill/>
        </p:spPr>
        <p:txBody>
          <a:bodyPr wrap="square" rtlCol="0" anchor="ctr">
            <a:spAutoFit/>
          </a:bodyPr>
          <a:lstStyle/>
          <a:p>
            <a:r>
              <a:rPr lang="en-US" altLang="ko-KR" sz="5400" dirty="0">
                <a:solidFill>
                  <a:schemeClr val="bg1"/>
                </a:solidFill>
                <a:cs typeface="Arial" pitchFamily="34" charset="0"/>
              </a:rPr>
              <a:t>MÔ TẢ SẢN PHẨM</a:t>
            </a:r>
          </a:p>
        </p:txBody>
      </p:sp>
      <p:sp>
        <p:nvSpPr>
          <p:cNvPr id="17" name="Freeform: Shape 16">
            <a:extLst>
              <a:ext uri="{FF2B5EF4-FFF2-40B4-BE49-F238E27FC236}">
                <a16:creationId xmlns:a16="http://schemas.microsoft.com/office/drawing/2014/main" id="{4D4A03DF-18B6-4177-837E-E3666CEB4BF2}"/>
              </a:ext>
            </a:extLst>
          </p:cNvPr>
          <p:cNvSpPr/>
          <p:nvPr/>
        </p:nvSpPr>
        <p:spPr>
          <a:xfrm>
            <a:off x="5416169" y="1792505"/>
            <a:ext cx="6201066" cy="583725"/>
          </a:xfrm>
          <a:custGeom>
            <a:avLst/>
            <a:gdLst>
              <a:gd name="connsiteX0" fmla="*/ 0 w 6201066"/>
              <a:gd name="connsiteY0" fmla="*/ 0 h 583725"/>
              <a:gd name="connsiteX1" fmla="*/ 6201066 w 6201066"/>
              <a:gd name="connsiteY1" fmla="*/ 0 h 583725"/>
              <a:gd name="connsiteX2" fmla="*/ 6201066 w 6201066"/>
              <a:gd name="connsiteY2" fmla="*/ 583725 h 583725"/>
              <a:gd name="connsiteX3" fmla="*/ 0 w 6201066"/>
              <a:gd name="connsiteY3" fmla="*/ 583725 h 583725"/>
            </a:gdLst>
            <a:ahLst/>
            <a:cxnLst>
              <a:cxn ang="0">
                <a:pos x="connsiteX0" y="connsiteY0"/>
              </a:cxn>
              <a:cxn ang="0">
                <a:pos x="connsiteX1" y="connsiteY1"/>
              </a:cxn>
              <a:cxn ang="0">
                <a:pos x="connsiteX2" y="connsiteY2"/>
              </a:cxn>
              <a:cxn ang="0">
                <a:pos x="connsiteX3" y="connsiteY3"/>
              </a:cxn>
            </a:cxnLst>
            <a:rect l="l" t="t" r="r" b="b"/>
            <a:pathLst>
              <a:path w="6201066" h="583725">
                <a:moveTo>
                  <a:pt x="0" y="0"/>
                </a:moveTo>
                <a:lnTo>
                  <a:pt x="6201066" y="0"/>
                </a:lnTo>
                <a:lnTo>
                  <a:pt x="6201066" y="583725"/>
                </a:lnTo>
                <a:lnTo>
                  <a:pt x="0" y="583725"/>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latin typeface="Arial" pitchFamily="34" charset="0"/>
              <a:cs typeface="Arial" pitchFamily="34" charset="0"/>
            </a:endParaRPr>
          </a:p>
        </p:txBody>
      </p:sp>
      <p:sp>
        <p:nvSpPr>
          <p:cNvPr id="18" name="Freeform: Shape 17">
            <a:extLst>
              <a:ext uri="{FF2B5EF4-FFF2-40B4-BE49-F238E27FC236}">
                <a16:creationId xmlns:a16="http://schemas.microsoft.com/office/drawing/2014/main" id="{9FCE8904-B54D-42BA-A751-DE903A371175}"/>
              </a:ext>
            </a:extLst>
          </p:cNvPr>
          <p:cNvSpPr/>
          <p:nvPr/>
        </p:nvSpPr>
        <p:spPr>
          <a:xfrm>
            <a:off x="5163914" y="1786824"/>
            <a:ext cx="259017" cy="592035"/>
          </a:xfrm>
          <a:custGeom>
            <a:avLst/>
            <a:gdLst/>
            <a:ahLst/>
            <a:cxnLst/>
            <a:rect l="l" t="t" r="r" b="b"/>
            <a:pathLst>
              <a:path w="215653" h="492919">
                <a:moveTo>
                  <a:pt x="139304" y="0"/>
                </a:moveTo>
                <a:lnTo>
                  <a:pt x="215653" y="0"/>
                </a:lnTo>
                <a:lnTo>
                  <a:pt x="215653" y="492919"/>
                </a:lnTo>
                <a:lnTo>
                  <a:pt x="121556" y="492919"/>
                </a:lnTo>
                <a:lnTo>
                  <a:pt x="121556" y="138299"/>
                </a:lnTo>
                <a:cubicBezTo>
                  <a:pt x="87177" y="170446"/>
                  <a:pt x="46658" y="194221"/>
                  <a:pt x="0" y="209625"/>
                </a:cubicBezTo>
                <a:lnTo>
                  <a:pt x="0" y="124235"/>
                </a:lnTo>
                <a:cubicBezTo>
                  <a:pt x="24557" y="116198"/>
                  <a:pt x="51235" y="100962"/>
                  <a:pt x="80033" y="78526"/>
                </a:cubicBezTo>
                <a:cubicBezTo>
                  <a:pt x="108831" y="56090"/>
                  <a:pt x="128588" y="29915"/>
                  <a:pt x="1393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3D4ADD2-E3EF-42A7-8EC3-B1C2302F302A}"/>
              </a:ext>
            </a:extLst>
          </p:cNvPr>
          <p:cNvSpPr/>
          <p:nvPr/>
        </p:nvSpPr>
        <p:spPr>
          <a:xfrm>
            <a:off x="5439183" y="3725368"/>
            <a:ext cx="6178052" cy="583725"/>
          </a:xfrm>
          <a:custGeom>
            <a:avLst/>
            <a:gdLst>
              <a:gd name="connsiteX0" fmla="*/ 0 w 6178052"/>
              <a:gd name="connsiteY0" fmla="*/ 0 h 583725"/>
              <a:gd name="connsiteX1" fmla="*/ 6178052 w 6178052"/>
              <a:gd name="connsiteY1" fmla="*/ 0 h 583725"/>
              <a:gd name="connsiteX2" fmla="*/ 6178052 w 6178052"/>
              <a:gd name="connsiteY2" fmla="*/ 583725 h 583725"/>
              <a:gd name="connsiteX3" fmla="*/ 0 w 6178052"/>
              <a:gd name="connsiteY3" fmla="*/ 583725 h 583725"/>
            </a:gdLst>
            <a:ahLst/>
            <a:cxnLst>
              <a:cxn ang="0">
                <a:pos x="connsiteX0" y="connsiteY0"/>
              </a:cxn>
              <a:cxn ang="0">
                <a:pos x="connsiteX1" y="connsiteY1"/>
              </a:cxn>
              <a:cxn ang="0">
                <a:pos x="connsiteX2" y="connsiteY2"/>
              </a:cxn>
              <a:cxn ang="0">
                <a:pos x="connsiteX3" y="connsiteY3"/>
              </a:cxn>
            </a:cxnLst>
            <a:rect l="l" t="t" r="r" b="b"/>
            <a:pathLst>
              <a:path w="6178052" h="583725">
                <a:moveTo>
                  <a:pt x="0" y="0"/>
                </a:moveTo>
                <a:lnTo>
                  <a:pt x="6178052" y="0"/>
                </a:lnTo>
                <a:lnTo>
                  <a:pt x="6178052" y="583725"/>
                </a:lnTo>
                <a:lnTo>
                  <a:pt x="0" y="583725"/>
                </a:lnTo>
                <a:close/>
              </a:path>
            </a:pathLst>
          </a:cu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latin typeface="Arial" pitchFamily="34" charset="0"/>
              <a:cs typeface="Arial" pitchFamily="34" charset="0"/>
            </a:endParaRPr>
          </a:p>
        </p:txBody>
      </p:sp>
      <p:sp>
        <p:nvSpPr>
          <p:cNvPr id="20" name="Freeform: Shape 19">
            <a:extLst>
              <a:ext uri="{FF2B5EF4-FFF2-40B4-BE49-F238E27FC236}">
                <a16:creationId xmlns:a16="http://schemas.microsoft.com/office/drawing/2014/main" id="{69491A4E-F382-4BD4-82D3-4D1FE937318E}"/>
              </a:ext>
            </a:extLst>
          </p:cNvPr>
          <p:cNvSpPr/>
          <p:nvPr/>
        </p:nvSpPr>
        <p:spPr>
          <a:xfrm>
            <a:off x="5163914" y="3725827"/>
            <a:ext cx="391741" cy="602091"/>
          </a:xfrm>
          <a:custGeom>
            <a:avLst/>
            <a:gdLst/>
            <a:ahLst/>
            <a:cxnLst/>
            <a:rect l="l" t="t" r="r" b="b"/>
            <a:pathLst>
              <a:path w="326157" h="501291">
                <a:moveTo>
                  <a:pt x="158391" y="0"/>
                </a:moveTo>
                <a:cubicBezTo>
                  <a:pt x="204602" y="0"/>
                  <a:pt x="241660" y="14734"/>
                  <a:pt x="269565" y="44202"/>
                </a:cubicBezTo>
                <a:cubicBezTo>
                  <a:pt x="292559" y="68312"/>
                  <a:pt x="304056" y="95548"/>
                  <a:pt x="304056" y="125909"/>
                </a:cubicBezTo>
                <a:cubicBezTo>
                  <a:pt x="304056" y="168995"/>
                  <a:pt x="280504" y="203374"/>
                  <a:pt x="233400" y="229047"/>
                </a:cubicBezTo>
                <a:cubicBezTo>
                  <a:pt x="261528" y="235074"/>
                  <a:pt x="284020" y="248581"/>
                  <a:pt x="300875" y="269565"/>
                </a:cubicBezTo>
                <a:cubicBezTo>
                  <a:pt x="317730" y="290550"/>
                  <a:pt x="326157" y="315888"/>
                  <a:pt x="326157" y="345579"/>
                </a:cubicBezTo>
                <a:cubicBezTo>
                  <a:pt x="326157" y="388665"/>
                  <a:pt x="310418" y="425388"/>
                  <a:pt x="278941" y="455749"/>
                </a:cubicBezTo>
                <a:cubicBezTo>
                  <a:pt x="247464" y="486110"/>
                  <a:pt x="208285" y="501291"/>
                  <a:pt x="161404" y="501291"/>
                </a:cubicBezTo>
                <a:cubicBezTo>
                  <a:pt x="116979" y="501291"/>
                  <a:pt x="80144" y="488510"/>
                  <a:pt x="50899" y="462949"/>
                </a:cubicBezTo>
                <a:cubicBezTo>
                  <a:pt x="21655" y="437388"/>
                  <a:pt x="4688" y="403957"/>
                  <a:pt x="0" y="362657"/>
                </a:cubicBezTo>
                <a:lnTo>
                  <a:pt x="91083" y="351607"/>
                </a:lnTo>
                <a:cubicBezTo>
                  <a:pt x="93985" y="374824"/>
                  <a:pt x="101799" y="392572"/>
                  <a:pt x="114523" y="404850"/>
                </a:cubicBezTo>
                <a:cubicBezTo>
                  <a:pt x="127248" y="417128"/>
                  <a:pt x="142652" y="423268"/>
                  <a:pt x="160735" y="423268"/>
                </a:cubicBezTo>
                <a:cubicBezTo>
                  <a:pt x="180157" y="423268"/>
                  <a:pt x="196509" y="415901"/>
                  <a:pt x="209792" y="401167"/>
                </a:cubicBezTo>
                <a:cubicBezTo>
                  <a:pt x="223075" y="386433"/>
                  <a:pt x="229716" y="366564"/>
                  <a:pt x="229716" y="341561"/>
                </a:cubicBezTo>
                <a:cubicBezTo>
                  <a:pt x="229716" y="317897"/>
                  <a:pt x="223354" y="299145"/>
                  <a:pt x="210629" y="285304"/>
                </a:cubicBezTo>
                <a:cubicBezTo>
                  <a:pt x="197904" y="271463"/>
                  <a:pt x="182389" y="264542"/>
                  <a:pt x="164083" y="264542"/>
                </a:cubicBezTo>
                <a:cubicBezTo>
                  <a:pt x="152028" y="264542"/>
                  <a:pt x="137629" y="266886"/>
                  <a:pt x="120886" y="271575"/>
                </a:cubicBezTo>
                <a:lnTo>
                  <a:pt x="131267" y="194891"/>
                </a:lnTo>
                <a:cubicBezTo>
                  <a:pt x="156716" y="195561"/>
                  <a:pt x="176138" y="190035"/>
                  <a:pt x="189533" y="178315"/>
                </a:cubicBezTo>
                <a:cubicBezTo>
                  <a:pt x="202927" y="166595"/>
                  <a:pt x="209625" y="151024"/>
                  <a:pt x="209625" y="131602"/>
                </a:cubicBezTo>
                <a:cubicBezTo>
                  <a:pt x="209625" y="115082"/>
                  <a:pt x="204713" y="101910"/>
                  <a:pt x="194891" y="92088"/>
                </a:cubicBezTo>
                <a:cubicBezTo>
                  <a:pt x="185068" y="82265"/>
                  <a:pt x="172008" y="77354"/>
                  <a:pt x="155712" y="77354"/>
                </a:cubicBezTo>
                <a:cubicBezTo>
                  <a:pt x="139638" y="77354"/>
                  <a:pt x="125909" y="82935"/>
                  <a:pt x="114523" y="94097"/>
                </a:cubicBezTo>
                <a:cubicBezTo>
                  <a:pt x="103138" y="105259"/>
                  <a:pt x="96217" y="121556"/>
                  <a:pt x="93762" y="142987"/>
                </a:cubicBezTo>
                <a:lnTo>
                  <a:pt x="7032" y="128253"/>
                </a:lnTo>
                <a:cubicBezTo>
                  <a:pt x="13060" y="98562"/>
                  <a:pt x="22157" y="74842"/>
                  <a:pt x="34324" y="57095"/>
                </a:cubicBezTo>
                <a:cubicBezTo>
                  <a:pt x="46490" y="39347"/>
                  <a:pt x="63457" y="25394"/>
                  <a:pt x="85223" y="15237"/>
                </a:cubicBezTo>
                <a:cubicBezTo>
                  <a:pt x="106989" y="5079"/>
                  <a:pt x="131378" y="0"/>
                  <a:pt x="15839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6BC163F-5FE8-4B5C-BC5E-120D39CF9AE5}"/>
              </a:ext>
            </a:extLst>
          </p:cNvPr>
          <p:cNvSpPr/>
          <p:nvPr/>
        </p:nvSpPr>
        <p:spPr>
          <a:xfrm>
            <a:off x="5480269" y="4713066"/>
            <a:ext cx="6136966" cy="583725"/>
          </a:xfrm>
          <a:custGeom>
            <a:avLst/>
            <a:gdLst>
              <a:gd name="connsiteX0" fmla="*/ 0 w 6136966"/>
              <a:gd name="connsiteY0" fmla="*/ 0 h 583725"/>
              <a:gd name="connsiteX1" fmla="*/ 6136966 w 6136966"/>
              <a:gd name="connsiteY1" fmla="*/ 0 h 583725"/>
              <a:gd name="connsiteX2" fmla="*/ 6136966 w 6136966"/>
              <a:gd name="connsiteY2" fmla="*/ 583725 h 583725"/>
              <a:gd name="connsiteX3" fmla="*/ 0 w 6136966"/>
              <a:gd name="connsiteY3" fmla="*/ 583725 h 583725"/>
            </a:gdLst>
            <a:ahLst/>
            <a:cxnLst>
              <a:cxn ang="0">
                <a:pos x="connsiteX0" y="connsiteY0"/>
              </a:cxn>
              <a:cxn ang="0">
                <a:pos x="connsiteX1" y="connsiteY1"/>
              </a:cxn>
              <a:cxn ang="0">
                <a:pos x="connsiteX2" y="connsiteY2"/>
              </a:cxn>
              <a:cxn ang="0">
                <a:pos x="connsiteX3" y="connsiteY3"/>
              </a:cxn>
            </a:cxnLst>
            <a:rect l="l" t="t" r="r" b="b"/>
            <a:pathLst>
              <a:path w="6136966" h="583725">
                <a:moveTo>
                  <a:pt x="0" y="0"/>
                </a:moveTo>
                <a:lnTo>
                  <a:pt x="6136966" y="0"/>
                </a:lnTo>
                <a:lnTo>
                  <a:pt x="6136966" y="583725"/>
                </a:lnTo>
                <a:lnTo>
                  <a:pt x="0" y="583725"/>
                </a:lnTo>
                <a:close/>
              </a:path>
            </a:pathLst>
          </a:cu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latin typeface="Arial" pitchFamily="34" charset="0"/>
              <a:cs typeface="Arial" pitchFamily="34" charset="0"/>
            </a:endParaRPr>
          </a:p>
        </p:txBody>
      </p:sp>
      <p:sp>
        <p:nvSpPr>
          <p:cNvPr id="22" name="Freeform: Shape 21">
            <a:extLst>
              <a:ext uri="{FF2B5EF4-FFF2-40B4-BE49-F238E27FC236}">
                <a16:creationId xmlns:a16="http://schemas.microsoft.com/office/drawing/2014/main" id="{7CEA61B6-CB63-4ABF-8BB7-CC4EAFA53905}"/>
              </a:ext>
            </a:extLst>
          </p:cNvPr>
          <p:cNvSpPr/>
          <p:nvPr/>
        </p:nvSpPr>
        <p:spPr>
          <a:xfrm>
            <a:off x="5163914" y="4705155"/>
            <a:ext cx="423916" cy="592035"/>
          </a:xfrm>
          <a:custGeom>
            <a:avLst/>
            <a:gdLst/>
            <a:ahLst/>
            <a:cxnLst/>
            <a:rect l="l" t="t" r="r" b="b"/>
            <a:pathLst>
              <a:path w="352946" h="492919">
                <a:moveTo>
                  <a:pt x="200919" y="143657"/>
                </a:moveTo>
                <a:lnTo>
                  <a:pt x="88069" y="311423"/>
                </a:lnTo>
                <a:lnTo>
                  <a:pt x="200919" y="311423"/>
                </a:lnTo>
                <a:close/>
                <a:moveTo>
                  <a:pt x="212974" y="0"/>
                </a:moveTo>
                <a:lnTo>
                  <a:pt x="292001" y="0"/>
                </a:lnTo>
                <a:lnTo>
                  <a:pt x="292001" y="311423"/>
                </a:lnTo>
                <a:lnTo>
                  <a:pt x="352946" y="311423"/>
                </a:lnTo>
                <a:lnTo>
                  <a:pt x="352946" y="394135"/>
                </a:lnTo>
                <a:lnTo>
                  <a:pt x="292001" y="394135"/>
                </a:lnTo>
                <a:lnTo>
                  <a:pt x="292001" y="492919"/>
                </a:lnTo>
                <a:lnTo>
                  <a:pt x="200919" y="492919"/>
                </a:lnTo>
                <a:lnTo>
                  <a:pt x="200919" y="394135"/>
                </a:lnTo>
                <a:lnTo>
                  <a:pt x="0" y="394135"/>
                </a:lnTo>
                <a:lnTo>
                  <a:pt x="0" y="31175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726B2C2-1A59-4AC8-933B-4ECD88E406E5}"/>
              </a:ext>
            </a:extLst>
          </p:cNvPr>
          <p:cNvSpPr/>
          <p:nvPr/>
        </p:nvSpPr>
        <p:spPr>
          <a:xfrm>
            <a:off x="5201349" y="2762521"/>
            <a:ext cx="6415886" cy="583725"/>
          </a:xfrm>
          <a:custGeom>
            <a:avLst/>
            <a:gdLst>
              <a:gd name="connsiteX0" fmla="*/ 199305 w 6415886"/>
              <a:gd name="connsiteY0" fmla="*/ 0 h 583725"/>
              <a:gd name="connsiteX1" fmla="*/ 6415886 w 6415886"/>
              <a:gd name="connsiteY1" fmla="*/ 0 h 583725"/>
              <a:gd name="connsiteX2" fmla="*/ 6415886 w 6415886"/>
              <a:gd name="connsiteY2" fmla="*/ 583725 h 583725"/>
              <a:gd name="connsiteX3" fmla="*/ 398608 w 6415886"/>
              <a:gd name="connsiteY3" fmla="*/ 583725 h 583725"/>
              <a:gd name="connsiteX4" fmla="*/ 199305 w 6415886"/>
              <a:gd name="connsiteY4" fmla="*/ 583725 h 583725"/>
              <a:gd name="connsiteX5" fmla="*/ 0 w 6415886"/>
              <a:gd name="connsiteY5" fmla="*/ 583725 h 583725"/>
              <a:gd name="connsiteX6" fmla="*/ 271832 w 6415886"/>
              <a:gd name="connsiteY6" fmla="*/ 283741 h 583725"/>
              <a:gd name="connsiteX7" fmla="*/ 199305 w 6415886"/>
              <a:gd name="connsiteY7" fmla="*/ 0 h 583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15886" h="583725">
                <a:moveTo>
                  <a:pt x="199305" y="0"/>
                </a:moveTo>
                <a:lnTo>
                  <a:pt x="6415886" y="0"/>
                </a:lnTo>
                <a:lnTo>
                  <a:pt x="6415886" y="583725"/>
                </a:lnTo>
                <a:lnTo>
                  <a:pt x="398608" y="583725"/>
                </a:lnTo>
                <a:lnTo>
                  <a:pt x="199305" y="583725"/>
                </a:lnTo>
                <a:lnTo>
                  <a:pt x="0" y="583725"/>
                </a:lnTo>
                <a:cubicBezTo>
                  <a:pt x="90611" y="483731"/>
                  <a:pt x="77612" y="352653"/>
                  <a:pt x="271832" y="283741"/>
                </a:cubicBezTo>
                <a:cubicBezTo>
                  <a:pt x="458331" y="103683"/>
                  <a:pt x="199305" y="86809"/>
                  <a:pt x="199305" y="0"/>
                </a:cubicBez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dirty="0"/>
          </a:p>
        </p:txBody>
      </p:sp>
      <p:sp>
        <p:nvSpPr>
          <p:cNvPr id="26" name="Freeform: Shape 25">
            <a:extLst>
              <a:ext uri="{FF2B5EF4-FFF2-40B4-BE49-F238E27FC236}">
                <a16:creationId xmlns:a16="http://schemas.microsoft.com/office/drawing/2014/main" id="{69EEB7A3-AAEE-499F-B484-0C007F6ACA04}"/>
              </a:ext>
            </a:extLst>
          </p:cNvPr>
          <p:cNvSpPr/>
          <p:nvPr/>
        </p:nvSpPr>
        <p:spPr>
          <a:xfrm>
            <a:off x="5163914" y="2756096"/>
            <a:ext cx="396164" cy="592035"/>
          </a:xfrm>
          <a:custGeom>
            <a:avLst/>
            <a:gdLst/>
            <a:ahLst/>
            <a:cxnLst/>
            <a:rect l="l" t="t" r="r" b="b"/>
            <a:pathLst>
              <a:path w="329840" h="492919">
                <a:moveTo>
                  <a:pt x="174129" y="0"/>
                </a:moveTo>
                <a:cubicBezTo>
                  <a:pt x="222572" y="0"/>
                  <a:pt x="260635" y="13060"/>
                  <a:pt x="288317" y="39179"/>
                </a:cubicBezTo>
                <a:cubicBezTo>
                  <a:pt x="315999" y="65299"/>
                  <a:pt x="329840" y="97780"/>
                  <a:pt x="329840" y="136625"/>
                </a:cubicBezTo>
                <a:cubicBezTo>
                  <a:pt x="329840" y="158726"/>
                  <a:pt x="325878" y="179766"/>
                  <a:pt x="317952" y="199746"/>
                </a:cubicBezTo>
                <a:cubicBezTo>
                  <a:pt x="310027" y="219727"/>
                  <a:pt x="297470" y="240655"/>
                  <a:pt x="280280" y="262533"/>
                </a:cubicBezTo>
                <a:cubicBezTo>
                  <a:pt x="268895" y="277044"/>
                  <a:pt x="248357" y="297917"/>
                  <a:pt x="218665" y="325153"/>
                </a:cubicBezTo>
                <a:cubicBezTo>
                  <a:pt x="188974" y="352388"/>
                  <a:pt x="170166" y="370471"/>
                  <a:pt x="162241" y="379401"/>
                </a:cubicBezTo>
                <a:cubicBezTo>
                  <a:pt x="154316" y="388330"/>
                  <a:pt x="147898" y="397037"/>
                  <a:pt x="142986" y="405520"/>
                </a:cubicBezTo>
                <a:lnTo>
                  <a:pt x="329840" y="405520"/>
                </a:lnTo>
                <a:lnTo>
                  <a:pt x="329840" y="492919"/>
                </a:lnTo>
                <a:lnTo>
                  <a:pt x="0" y="492919"/>
                </a:lnTo>
                <a:cubicBezTo>
                  <a:pt x="3572" y="459879"/>
                  <a:pt x="14287" y="428570"/>
                  <a:pt x="32147" y="398990"/>
                </a:cubicBezTo>
                <a:cubicBezTo>
                  <a:pt x="50006" y="369410"/>
                  <a:pt x="85278" y="330176"/>
                  <a:pt x="137963" y="281286"/>
                </a:cubicBezTo>
                <a:cubicBezTo>
                  <a:pt x="180379" y="241772"/>
                  <a:pt x="206387" y="214983"/>
                  <a:pt x="215987" y="200918"/>
                </a:cubicBezTo>
                <a:cubicBezTo>
                  <a:pt x="228935" y="181496"/>
                  <a:pt x="235409" y="162297"/>
                  <a:pt x="235409" y="143322"/>
                </a:cubicBezTo>
                <a:cubicBezTo>
                  <a:pt x="235409" y="122337"/>
                  <a:pt x="229772" y="106208"/>
                  <a:pt x="218498" y="94934"/>
                </a:cubicBezTo>
                <a:cubicBezTo>
                  <a:pt x="207224" y="83660"/>
                  <a:pt x="191653" y="78024"/>
                  <a:pt x="171785" y="78024"/>
                </a:cubicBezTo>
                <a:cubicBezTo>
                  <a:pt x="152139" y="78024"/>
                  <a:pt x="136512" y="83939"/>
                  <a:pt x="124904" y="95771"/>
                </a:cubicBezTo>
                <a:cubicBezTo>
                  <a:pt x="113295" y="107603"/>
                  <a:pt x="106598" y="127248"/>
                  <a:pt x="104812" y="154707"/>
                </a:cubicBezTo>
                <a:lnTo>
                  <a:pt x="11050" y="145331"/>
                </a:lnTo>
                <a:cubicBezTo>
                  <a:pt x="16631" y="93539"/>
                  <a:pt x="34156" y="56369"/>
                  <a:pt x="63624" y="33822"/>
                </a:cubicBezTo>
                <a:cubicBezTo>
                  <a:pt x="93092" y="11274"/>
                  <a:pt x="129927" y="0"/>
                  <a:pt x="17412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C09FC9C8-2888-418A-8ED3-795A3C61FF7C}"/>
              </a:ext>
            </a:extLst>
          </p:cNvPr>
          <p:cNvSpPr txBox="1"/>
          <p:nvPr/>
        </p:nvSpPr>
        <p:spPr bwMode="auto">
          <a:xfrm>
            <a:off x="5982917" y="1784322"/>
            <a:ext cx="4999837" cy="646331"/>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vi-VN" altLang="ko-KR" dirty="0">
                <a:solidFill>
                  <a:schemeClr val="bg1"/>
                </a:solidFill>
                <a:latin typeface="Arial" pitchFamily="34" charset="0"/>
                <a:cs typeface="Arial" pitchFamily="34" charset="0"/>
              </a:rPr>
              <a:t>Tìm kiếm gia sư theo môn học, khu vực, trình độ chuyên môn và mức học phí. </a:t>
            </a:r>
          </a:p>
        </p:txBody>
      </p:sp>
      <p:sp>
        <p:nvSpPr>
          <p:cNvPr id="28" name="TextBox 27">
            <a:extLst>
              <a:ext uri="{FF2B5EF4-FFF2-40B4-BE49-F238E27FC236}">
                <a16:creationId xmlns:a16="http://schemas.microsoft.com/office/drawing/2014/main" id="{4E7C243D-8B52-49FA-B754-E45B42FE85B7}"/>
              </a:ext>
            </a:extLst>
          </p:cNvPr>
          <p:cNvSpPr txBox="1"/>
          <p:nvPr/>
        </p:nvSpPr>
        <p:spPr bwMode="auto">
          <a:xfrm>
            <a:off x="5982917" y="2732008"/>
            <a:ext cx="4999837" cy="646331"/>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vi-VN" altLang="ko-KR" dirty="0">
                <a:solidFill>
                  <a:schemeClr val="bg1"/>
                </a:solidFill>
                <a:latin typeface="Arial" pitchFamily="34" charset="0"/>
                <a:cs typeface="Arial" pitchFamily="34" charset="0"/>
              </a:rPr>
              <a:t>Hệ thống đánh giá và xếp hạng gia sư dựa trên phản hồi của người học.</a:t>
            </a:r>
          </a:p>
        </p:txBody>
      </p:sp>
      <p:sp>
        <p:nvSpPr>
          <p:cNvPr id="29" name="TextBox 28">
            <a:extLst>
              <a:ext uri="{FF2B5EF4-FFF2-40B4-BE49-F238E27FC236}">
                <a16:creationId xmlns:a16="http://schemas.microsoft.com/office/drawing/2014/main" id="{418D82FC-5D13-481C-A4B9-4E126E1A4FAB}"/>
              </a:ext>
            </a:extLst>
          </p:cNvPr>
          <p:cNvSpPr txBox="1"/>
          <p:nvPr/>
        </p:nvSpPr>
        <p:spPr bwMode="auto">
          <a:xfrm>
            <a:off x="5982916" y="3832564"/>
            <a:ext cx="4999837" cy="369332"/>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vi-VN" altLang="ko-KR" b="1" dirty="0">
                <a:solidFill>
                  <a:schemeClr val="bg1"/>
                </a:solidFill>
                <a:latin typeface="Arial" pitchFamily="34" charset="0"/>
                <a:cs typeface="Arial" pitchFamily="34" charset="0"/>
              </a:rPr>
              <a:t>Thanh toán an toàn</a:t>
            </a:r>
            <a:r>
              <a:rPr lang="en-US" altLang="ko-KR" b="1" dirty="0">
                <a:solidFill>
                  <a:schemeClr val="bg1"/>
                </a:solidFill>
                <a:latin typeface="Arial" pitchFamily="34" charset="0"/>
                <a:cs typeface="Arial" pitchFamily="34" charset="0"/>
              </a:rPr>
              <a:t> (</a:t>
            </a:r>
            <a:r>
              <a:rPr lang="en-US" altLang="ko-KR" b="1" dirty="0" err="1">
                <a:solidFill>
                  <a:schemeClr val="bg1"/>
                </a:solidFill>
                <a:latin typeface="Arial" pitchFamily="34" charset="0"/>
                <a:cs typeface="Arial" pitchFamily="34" charset="0"/>
              </a:rPr>
              <a:t>nền</a:t>
            </a:r>
            <a:r>
              <a:rPr lang="en-US" altLang="ko-KR" b="1" dirty="0">
                <a:solidFill>
                  <a:schemeClr val="bg1"/>
                </a:solidFill>
                <a:latin typeface="Arial" pitchFamily="34" charset="0"/>
                <a:cs typeface="Arial" pitchFamily="34" charset="0"/>
              </a:rPr>
              <a:t> </a:t>
            </a:r>
            <a:r>
              <a:rPr lang="en-US" altLang="ko-KR" b="1" dirty="0" err="1">
                <a:solidFill>
                  <a:schemeClr val="bg1"/>
                </a:solidFill>
                <a:latin typeface="Arial" pitchFamily="34" charset="0"/>
                <a:cs typeface="Arial" pitchFamily="34" charset="0"/>
              </a:rPr>
              <a:t>tảng</a:t>
            </a:r>
            <a:r>
              <a:rPr lang="en-US" altLang="ko-KR" b="1" dirty="0">
                <a:solidFill>
                  <a:schemeClr val="bg1"/>
                </a:solidFill>
                <a:latin typeface="Arial" pitchFamily="34" charset="0"/>
                <a:cs typeface="Arial" pitchFamily="34" charset="0"/>
              </a:rPr>
              <a:t> </a:t>
            </a:r>
            <a:r>
              <a:rPr lang="en-US" altLang="ko-KR" b="1" dirty="0" err="1">
                <a:solidFill>
                  <a:schemeClr val="bg1"/>
                </a:solidFill>
                <a:latin typeface="Arial" pitchFamily="34" charset="0"/>
                <a:cs typeface="Arial" pitchFamily="34" charset="0"/>
              </a:rPr>
              <a:t>giữ</a:t>
            </a:r>
            <a:r>
              <a:rPr lang="en-US" altLang="ko-KR" b="1" dirty="0">
                <a:solidFill>
                  <a:schemeClr val="bg1"/>
                </a:solidFill>
                <a:latin typeface="Arial" pitchFamily="34" charset="0"/>
                <a:cs typeface="Arial" pitchFamily="34" charset="0"/>
              </a:rPr>
              <a:t> học </a:t>
            </a:r>
            <a:r>
              <a:rPr lang="en-US" altLang="ko-KR" b="1" dirty="0" err="1">
                <a:solidFill>
                  <a:schemeClr val="bg1"/>
                </a:solidFill>
                <a:latin typeface="Arial" pitchFamily="34" charset="0"/>
                <a:cs typeface="Arial" pitchFamily="34" charset="0"/>
              </a:rPr>
              <a:t>phí</a:t>
            </a:r>
            <a:r>
              <a:rPr lang="en-US" altLang="ko-KR" b="1" dirty="0">
                <a:solidFill>
                  <a:schemeClr val="bg1"/>
                </a:solidFill>
                <a:latin typeface="Arial" pitchFamily="34" charset="0"/>
                <a:cs typeface="Arial" pitchFamily="34" charset="0"/>
              </a:rPr>
              <a:t>)</a:t>
            </a:r>
            <a:endParaRPr lang="vi-VN" altLang="ko-KR" b="1" dirty="0">
              <a:solidFill>
                <a:schemeClr val="bg1"/>
              </a:solidFill>
              <a:latin typeface="Arial" pitchFamily="34" charset="0"/>
              <a:cs typeface="Arial" pitchFamily="34" charset="0"/>
            </a:endParaRPr>
          </a:p>
        </p:txBody>
      </p:sp>
      <p:sp>
        <p:nvSpPr>
          <p:cNvPr id="30" name="TextBox 29">
            <a:extLst>
              <a:ext uri="{FF2B5EF4-FFF2-40B4-BE49-F238E27FC236}">
                <a16:creationId xmlns:a16="http://schemas.microsoft.com/office/drawing/2014/main" id="{128D6575-F0AE-47FF-94CD-8CF98F4E27A7}"/>
              </a:ext>
            </a:extLst>
          </p:cNvPr>
          <p:cNvSpPr txBox="1"/>
          <p:nvPr/>
        </p:nvSpPr>
        <p:spPr bwMode="auto">
          <a:xfrm>
            <a:off x="5982916" y="4816506"/>
            <a:ext cx="4999837" cy="369332"/>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vi-VN" altLang="ko-KR" dirty="0">
                <a:solidFill>
                  <a:schemeClr val="bg1"/>
                </a:solidFill>
                <a:latin typeface="Arial" pitchFamily="34" charset="0"/>
                <a:cs typeface="Arial" pitchFamily="34" charset="0"/>
              </a:rPr>
              <a:t>Trao đổi trực tuyến giữa gia sư và học viên</a:t>
            </a:r>
          </a:p>
        </p:txBody>
      </p:sp>
    </p:spTree>
    <p:extLst>
      <p:ext uri="{BB962C8B-B14F-4D97-AF65-F5344CB8AC3E}">
        <p14:creationId xmlns:p14="http://schemas.microsoft.com/office/powerpoint/2010/main" val="3148822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7" name="Group 156">
            <a:extLst>
              <a:ext uri="{FF2B5EF4-FFF2-40B4-BE49-F238E27FC236}">
                <a16:creationId xmlns:a16="http://schemas.microsoft.com/office/drawing/2014/main" id="{EB196A1F-3B5D-4CAF-B13E-CEE5A9E29B8D}"/>
              </a:ext>
            </a:extLst>
          </p:cNvPr>
          <p:cNvGrpSpPr/>
          <p:nvPr/>
        </p:nvGrpSpPr>
        <p:grpSpPr>
          <a:xfrm>
            <a:off x="1214120" y="1443030"/>
            <a:ext cx="2762879" cy="4856997"/>
            <a:chOff x="7182034" y="5192864"/>
            <a:chExt cx="825553" cy="1451279"/>
          </a:xfrm>
        </p:grpSpPr>
        <p:grpSp>
          <p:nvGrpSpPr>
            <p:cNvPr id="158" name="Group 3">
              <a:extLst>
                <a:ext uri="{FF2B5EF4-FFF2-40B4-BE49-F238E27FC236}">
                  <a16:creationId xmlns:a16="http://schemas.microsoft.com/office/drawing/2014/main" id="{1563A110-ECCC-49F6-9E7E-B19C9CBE9E7D}"/>
                </a:ext>
              </a:extLst>
            </p:cNvPr>
            <p:cNvGrpSpPr/>
            <p:nvPr/>
          </p:nvGrpSpPr>
          <p:grpSpPr>
            <a:xfrm>
              <a:off x="7182034" y="5192864"/>
              <a:ext cx="825553" cy="1451279"/>
              <a:chOff x="445712" y="1449040"/>
              <a:chExt cx="2113018" cy="3924176"/>
            </a:xfrm>
          </p:grpSpPr>
          <p:sp>
            <p:nvSpPr>
              <p:cNvPr id="161" name="Rounded Rectangle 4">
                <a:extLst>
                  <a:ext uri="{FF2B5EF4-FFF2-40B4-BE49-F238E27FC236}">
                    <a16:creationId xmlns:a16="http://schemas.microsoft.com/office/drawing/2014/main" id="{39E512C7-5F60-40FA-B5DD-32B8EB664C9C}"/>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162" name="Rectangle 5">
                <a:extLst>
                  <a:ext uri="{FF2B5EF4-FFF2-40B4-BE49-F238E27FC236}">
                    <a16:creationId xmlns:a16="http://schemas.microsoft.com/office/drawing/2014/main" id="{909CEC13-9F51-42B0-94D3-CD36D96986CB}"/>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163" name="Group 6">
                <a:extLst>
                  <a:ext uri="{FF2B5EF4-FFF2-40B4-BE49-F238E27FC236}">
                    <a16:creationId xmlns:a16="http://schemas.microsoft.com/office/drawing/2014/main" id="{F7A924B3-3206-45CF-A417-9E724BA70EDB}"/>
                  </a:ext>
                </a:extLst>
              </p:cNvPr>
              <p:cNvGrpSpPr/>
              <p:nvPr userDrawn="1"/>
            </p:nvGrpSpPr>
            <p:grpSpPr>
              <a:xfrm>
                <a:off x="1407705" y="5045834"/>
                <a:ext cx="211967" cy="211967"/>
                <a:chOff x="1549420" y="5712364"/>
                <a:chExt cx="312583" cy="312583"/>
              </a:xfrm>
            </p:grpSpPr>
            <p:sp>
              <p:nvSpPr>
                <p:cNvPr id="164" name="Oval 7">
                  <a:extLst>
                    <a:ext uri="{FF2B5EF4-FFF2-40B4-BE49-F238E27FC236}">
                      <a16:creationId xmlns:a16="http://schemas.microsoft.com/office/drawing/2014/main" id="{EDE9B998-AC9C-4121-8577-0D7CC2AF629E}"/>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65" name="Rounded Rectangle 8">
                  <a:extLst>
                    <a:ext uri="{FF2B5EF4-FFF2-40B4-BE49-F238E27FC236}">
                      <a16:creationId xmlns:a16="http://schemas.microsoft.com/office/drawing/2014/main" id="{EF5F737E-9EE6-4FCF-8001-1ABA2970CDB4}"/>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159" name="Freeform: Shape 158">
              <a:extLst>
                <a:ext uri="{FF2B5EF4-FFF2-40B4-BE49-F238E27FC236}">
                  <a16:creationId xmlns:a16="http://schemas.microsoft.com/office/drawing/2014/main" id="{D141E8D9-6BC5-4DBD-AEEF-ADA3543BE29B}"/>
                </a:ext>
              </a:extLst>
            </p:cNvPr>
            <p:cNvSpPr/>
            <p:nvPr/>
          </p:nvSpPr>
          <p:spPr>
            <a:xfrm>
              <a:off x="7230871" y="5344413"/>
              <a:ext cx="734603" cy="1149173"/>
            </a:xfrm>
            <a:custGeom>
              <a:avLst/>
              <a:gdLst>
                <a:gd name="connsiteX0" fmla="*/ 7144 w 333375"/>
                <a:gd name="connsiteY0" fmla="*/ 7144 h 590550"/>
                <a:gd name="connsiteX1" fmla="*/ 331946 w 333375"/>
                <a:gd name="connsiteY1" fmla="*/ 7144 h 590550"/>
                <a:gd name="connsiteX2" fmla="*/ 331946 w 333375"/>
                <a:gd name="connsiteY2" fmla="*/ 586264 h 590550"/>
                <a:gd name="connsiteX3" fmla="*/ 7144 w 333375"/>
                <a:gd name="connsiteY3" fmla="*/ 586264 h 590550"/>
              </a:gdLst>
              <a:ahLst/>
              <a:cxnLst>
                <a:cxn ang="0">
                  <a:pos x="connsiteX0" y="connsiteY0"/>
                </a:cxn>
                <a:cxn ang="0">
                  <a:pos x="connsiteX1" y="connsiteY1"/>
                </a:cxn>
                <a:cxn ang="0">
                  <a:pos x="connsiteX2" y="connsiteY2"/>
                </a:cxn>
                <a:cxn ang="0">
                  <a:pos x="connsiteX3" y="connsiteY3"/>
                </a:cxn>
              </a:cxnLst>
              <a:rect l="l" t="t" r="r" b="b"/>
              <a:pathLst>
                <a:path w="333375" h="590550">
                  <a:moveTo>
                    <a:pt x="7144" y="7144"/>
                  </a:moveTo>
                  <a:lnTo>
                    <a:pt x="331946" y="7144"/>
                  </a:lnTo>
                  <a:lnTo>
                    <a:pt x="331946" y="586264"/>
                  </a:lnTo>
                  <a:lnTo>
                    <a:pt x="7144" y="586264"/>
                  </a:lnTo>
                  <a:close/>
                </a:path>
              </a:pathLst>
            </a:custGeom>
            <a:solidFill>
              <a:schemeClr val="bg1">
                <a:lumMod val="95000"/>
              </a:schemeClr>
            </a:solidFill>
            <a:ln w="9525" cap="flat">
              <a:noFill/>
              <a:prstDash val="solid"/>
              <a:miter/>
            </a:ln>
          </p:spPr>
          <p:txBody>
            <a:bodyPr rtlCol="0" anchor="ctr"/>
            <a:lstStyle/>
            <a:p>
              <a:endParaRPr lang="en-US" dirty="0"/>
            </a:p>
          </p:txBody>
        </p:sp>
        <p:sp>
          <p:nvSpPr>
            <p:cNvPr id="160" name="Freeform: Shape 159">
              <a:extLst>
                <a:ext uri="{FF2B5EF4-FFF2-40B4-BE49-F238E27FC236}">
                  <a16:creationId xmlns:a16="http://schemas.microsoft.com/office/drawing/2014/main" id="{540E15EA-C672-48BE-A052-BAD0E599AE12}"/>
                </a:ext>
              </a:extLst>
            </p:cNvPr>
            <p:cNvSpPr/>
            <p:nvPr/>
          </p:nvSpPr>
          <p:spPr>
            <a:xfrm>
              <a:off x="7360030" y="5363794"/>
              <a:ext cx="604560" cy="1111721"/>
            </a:xfrm>
            <a:custGeom>
              <a:avLst/>
              <a:gdLst>
                <a:gd name="connsiteX0" fmla="*/ 614149 w 1119116"/>
                <a:gd name="connsiteY0" fmla="*/ 0 h 2330356"/>
                <a:gd name="connsiteX1" fmla="*/ 1115704 w 1119116"/>
                <a:gd name="connsiteY1" fmla="*/ 6824 h 2330356"/>
                <a:gd name="connsiteX2" fmla="*/ 1119116 w 1119116"/>
                <a:gd name="connsiteY2" fmla="*/ 2330356 h 2330356"/>
                <a:gd name="connsiteX3" fmla="*/ 0 w 1119116"/>
                <a:gd name="connsiteY3" fmla="*/ 2330356 h 2330356"/>
                <a:gd name="connsiteX4" fmla="*/ 614149 w 1119116"/>
                <a:gd name="connsiteY4" fmla="*/ 0 h 2330356"/>
                <a:gd name="connsiteX0" fmla="*/ 614149 w 1119116"/>
                <a:gd name="connsiteY0" fmla="*/ 0 h 2330356"/>
                <a:gd name="connsiteX1" fmla="*/ 1115704 w 1119116"/>
                <a:gd name="connsiteY1" fmla="*/ 3412 h 2330356"/>
                <a:gd name="connsiteX2" fmla="*/ 1119116 w 1119116"/>
                <a:gd name="connsiteY2" fmla="*/ 2330356 h 2330356"/>
                <a:gd name="connsiteX3" fmla="*/ 0 w 1119116"/>
                <a:gd name="connsiteY3" fmla="*/ 2330356 h 2330356"/>
                <a:gd name="connsiteX4" fmla="*/ 614149 w 1119116"/>
                <a:gd name="connsiteY4" fmla="*/ 0 h 2330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116" h="2330356">
                  <a:moveTo>
                    <a:pt x="614149" y="0"/>
                  </a:moveTo>
                  <a:lnTo>
                    <a:pt x="1115704" y="3412"/>
                  </a:lnTo>
                  <a:cubicBezTo>
                    <a:pt x="1116841" y="777923"/>
                    <a:pt x="1117979" y="1555845"/>
                    <a:pt x="1119116" y="2330356"/>
                  </a:cubicBezTo>
                  <a:lnTo>
                    <a:pt x="0" y="2330356"/>
                  </a:lnTo>
                  <a:lnTo>
                    <a:pt x="614149" y="0"/>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chemeClr val="tx1"/>
                </a:solidFill>
              </a:endParaRPr>
            </a:p>
          </p:txBody>
        </p:sp>
      </p:gr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MÔ TẢ SẢN PHẨM</a:t>
            </a:r>
          </a:p>
        </p:txBody>
      </p:sp>
      <p:sp>
        <p:nvSpPr>
          <p:cNvPr id="141" name="Rectangle 140">
            <a:extLst>
              <a:ext uri="{FF2B5EF4-FFF2-40B4-BE49-F238E27FC236}">
                <a16:creationId xmlns:a16="http://schemas.microsoft.com/office/drawing/2014/main" id="{ECE2BE96-B103-4B98-AFFF-85F09A3777F8}"/>
              </a:ext>
            </a:extLst>
          </p:cNvPr>
          <p:cNvSpPr/>
          <p:nvPr/>
        </p:nvSpPr>
        <p:spPr>
          <a:xfrm>
            <a:off x="1407427" y="1984421"/>
            <a:ext cx="2425673" cy="379249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42" name="Freeform 13">
            <a:extLst>
              <a:ext uri="{FF2B5EF4-FFF2-40B4-BE49-F238E27FC236}">
                <a16:creationId xmlns:a16="http://schemas.microsoft.com/office/drawing/2014/main" id="{E064FABD-FA64-49DE-9C33-DA384D31F498}"/>
              </a:ext>
            </a:extLst>
          </p:cNvPr>
          <p:cNvSpPr>
            <a:spLocks noChangeAspect="1"/>
          </p:cNvSpPr>
          <p:nvPr/>
        </p:nvSpPr>
        <p:spPr>
          <a:xfrm flipH="1">
            <a:off x="315647" y="3005139"/>
            <a:ext cx="1344228" cy="724247"/>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143" name="Freeform 15">
            <a:extLst>
              <a:ext uri="{FF2B5EF4-FFF2-40B4-BE49-F238E27FC236}">
                <a16:creationId xmlns:a16="http://schemas.microsoft.com/office/drawing/2014/main" id="{E96573F6-F408-410F-9464-633678AB028B}"/>
              </a:ext>
            </a:extLst>
          </p:cNvPr>
          <p:cNvSpPr>
            <a:spLocks noChangeAspect="1"/>
          </p:cNvSpPr>
          <p:nvPr/>
        </p:nvSpPr>
        <p:spPr>
          <a:xfrm flipH="1">
            <a:off x="3359729" y="3529798"/>
            <a:ext cx="1378290" cy="742599"/>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144" name="Freeform 16">
            <a:extLst>
              <a:ext uri="{FF2B5EF4-FFF2-40B4-BE49-F238E27FC236}">
                <a16:creationId xmlns:a16="http://schemas.microsoft.com/office/drawing/2014/main" id="{B5563214-B590-4520-9823-F605E4537764}"/>
              </a:ext>
            </a:extLst>
          </p:cNvPr>
          <p:cNvSpPr>
            <a:spLocks noChangeAspect="1"/>
          </p:cNvSpPr>
          <p:nvPr/>
        </p:nvSpPr>
        <p:spPr>
          <a:xfrm flipH="1">
            <a:off x="1582600" y="4381287"/>
            <a:ext cx="620266" cy="334189"/>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145" name="Freeform 17">
            <a:extLst>
              <a:ext uri="{FF2B5EF4-FFF2-40B4-BE49-F238E27FC236}">
                <a16:creationId xmlns:a16="http://schemas.microsoft.com/office/drawing/2014/main" id="{95C1AE34-3251-4AE6-A472-629B51D364A7}"/>
              </a:ext>
            </a:extLst>
          </p:cNvPr>
          <p:cNvSpPr>
            <a:spLocks noChangeAspect="1"/>
          </p:cNvSpPr>
          <p:nvPr/>
        </p:nvSpPr>
        <p:spPr>
          <a:xfrm flipH="1">
            <a:off x="1480778" y="2159243"/>
            <a:ext cx="682413" cy="367674"/>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146" name="Freeform 19">
            <a:extLst>
              <a:ext uri="{FF2B5EF4-FFF2-40B4-BE49-F238E27FC236}">
                <a16:creationId xmlns:a16="http://schemas.microsoft.com/office/drawing/2014/main" id="{98B18494-A5A8-4618-B682-F00567D6C5B1}"/>
              </a:ext>
            </a:extLst>
          </p:cNvPr>
          <p:cNvSpPr>
            <a:spLocks noChangeAspect="1"/>
          </p:cNvSpPr>
          <p:nvPr/>
        </p:nvSpPr>
        <p:spPr>
          <a:xfrm flipH="1">
            <a:off x="2984864" y="2189267"/>
            <a:ext cx="682413" cy="367674"/>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147" name="Freeform 11">
            <a:extLst>
              <a:ext uri="{FF2B5EF4-FFF2-40B4-BE49-F238E27FC236}">
                <a16:creationId xmlns:a16="http://schemas.microsoft.com/office/drawing/2014/main" id="{49174AF5-7A3B-4E5F-8D69-7DAABDC630C0}"/>
              </a:ext>
            </a:extLst>
          </p:cNvPr>
          <p:cNvSpPr/>
          <p:nvPr/>
        </p:nvSpPr>
        <p:spPr>
          <a:xfrm>
            <a:off x="1663559" y="2474453"/>
            <a:ext cx="1864003" cy="1135526"/>
          </a:xfrm>
          <a:custGeom>
            <a:avLst/>
            <a:gdLst>
              <a:gd name="connsiteX0" fmla="*/ 590550 w 2305050"/>
              <a:gd name="connsiteY0" fmla="*/ 1571625 h 1571625"/>
              <a:gd name="connsiteX1" fmla="*/ 1952625 w 2305050"/>
              <a:gd name="connsiteY1" fmla="*/ 1504950 h 1571625"/>
              <a:gd name="connsiteX2" fmla="*/ 2305050 w 2305050"/>
              <a:gd name="connsiteY2" fmla="*/ 876300 h 1571625"/>
              <a:gd name="connsiteX3" fmla="*/ 1762125 w 2305050"/>
              <a:gd name="connsiteY3" fmla="*/ 885825 h 1571625"/>
              <a:gd name="connsiteX4" fmla="*/ 2047875 w 2305050"/>
              <a:gd name="connsiteY4" fmla="*/ 409575 h 1571625"/>
              <a:gd name="connsiteX5" fmla="*/ 1581150 w 2305050"/>
              <a:gd name="connsiteY5" fmla="*/ 390525 h 1571625"/>
              <a:gd name="connsiteX6" fmla="*/ 1495425 w 2305050"/>
              <a:gd name="connsiteY6" fmla="*/ 1019175 h 1571625"/>
              <a:gd name="connsiteX7" fmla="*/ 1190625 w 2305050"/>
              <a:gd name="connsiteY7" fmla="*/ 0 h 1571625"/>
              <a:gd name="connsiteX8" fmla="*/ 542925 w 2305050"/>
              <a:gd name="connsiteY8" fmla="*/ 352425 h 1571625"/>
              <a:gd name="connsiteX9" fmla="*/ 1028700 w 2305050"/>
              <a:gd name="connsiteY9" fmla="*/ 923925 h 1571625"/>
              <a:gd name="connsiteX10" fmla="*/ 0 w 2305050"/>
              <a:gd name="connsiteY10" fmla="*/ 695325 h 1571625"/>
              <a:gd name="connsiteX11" fmla="*/ 590550 w 2305050"/>
              <a:gd name="connsiteY11" fmla="*/ 1571625 h 1571625"/>
              <a:gd name="connsiteX0" fmla="*/ 590550 w 2305050"/>
              <a:gd name="connsiteY0" fmla="*/ 1571625 h 1571625"/>
              <a:gd name="connsiteX1" fmla="*/ 1952625 w 2305050"/>
              <a:gd name="connsiteY1" fmla="*/ 1504950 h 1571625"/>
              <a:gd name="connsiteX2" fmla="*/ 2305050 w 2305050"/>
              <a:gd name="connsiteY2" fmla="*/ 876300 h 1571625"/>
              <a:gd name="connsiteX3" fmla="*/ 1762125 w 2305050"/>
              <a:gd name="connsiteY3" fmla="*/ 885825 h 1571625"/>
              <a:gd name="connsiteX4" fmla="*/ 2047875 w 2305050"/>
              <a:gd name="connsiteY4" fmla="*/ 409575 h 1571625"/>
              <a:gd name="connsiteX5" fmla="*/ 1581150 w 2305050"/>
              <a:gd name="connsiteY5" fmla="*/ 390525 h 1571625"/>
              <a:gd name="connsiteX6" fmla="*/ 1495425 w 2305050"/>
              <a:gd name="connsiteY6" fmla="*/ 1019175 h 1571625"/>
              <a:gd name="connsiteX7" fmla="*/ 1190625 w 2305050"/>
              <a:gd name="connsiteY7" fmla="*/ 0 h 1571625"/>
              <a:gd name="connsiteX8" fmla="*/ 542925 w 2305050"/>
              <a:gd name="connsiteY8" fmla="*/ 378853 h 1571625"/>
              <a:gd name="connsiteX9" fmla="*/ 1028700 w 2305050"/>
              <a:gd name="connsiteY9" fmla="*/ 923925 h 1571625"/>
              <a:gd name="connsiteX10" fmla="*/ 0 w 2305050"/>
              <a:gd name="connsiteY10" fmla="*/ 695325 h 1571625"/>
              <a:gd name="connsiteX11" fmla="*/ 590550 w 2305050"/>
              <a:gd name="connsiteY11" fmla="*/ 1571625 h 1571625"/>
              <a:gd name="connsiteX0" fmla="*/ 590550 w 2305050"/>
              <a:gd name="connsiteY0" fmla="*/ 1571625 h 1571625"/>
              <a:gd name="connsiteX1" fmla="*/ 1952625 w 2305050"/>
              <a:gd name="connsiteY1" fmla="*/ 1504950 h 1571625"/>
              <a:gd name="connsiteX2" fmla="*/ 2305050 w 2305050"/>
              <a:gd name="connsiteY2" fmla="*/ 876300 h 1571625"/>
              <a:gd name="connsiteX3" fmla="*/ 1762125 w 2305050"/>
              <a:gd name="connsiteY3" fmla="*/ 885825 h 1571625"/>
              <a:gd name="connsiteX4" fmla="*/ 2047875 w 2305050"/>
              <a:gd name="connsiteY4" fmla="*/ 409575 h 1571625"/>
              <a:gd name="connsiteX5" fmla="*/ 1581150 w 2305050"/>
              <a:gd name="connsiteY5" fmla="*/ 390525 h 1571625"/>
              <a:gd name="connsiteX6" fmla="*/ 1495425 w 2305050"/>
              <a:gd name="connsiteY6" fmla="*/ 1019175 h 1571625"/>
              <a:gd name="connsiteX7" fmla="*/ 1190625 w 2305050"/>
              <a:gd name="connsiteY7" fmla="*/ 0 h 1571625"/>
              <a:gd name="connsiteX8" fmla="*/ 542925 w 2305050"/>
              <a:gd name="connsiteY8" fmla="*/ 378853 h 1571625"/>
              <a:gd name="connsiteX9" fmla="*/ 1028700 w 2305050"/>
              <a:gd name="connsiteY9" fmla="*/ 923925 h 1571625"/>
              <a:gd name="connsiteX10" fmla="*/ 0 w 2305050"/>
              <a:gd name="connsiteY10" fmla="*/ 695325 h 1571625"/>
              <a:gd name="connsiteX11" fmla="*/ 590550 w 2305050"/>
              <a:gd name="connsiteY11" fmla="*/ 1571625 h 1571625"/>
              <a:gd name="connsiteX0" fmla="*/ 590550 w 2305050"/>
              <a:gd name="connsiteY0" fmla="*/ 1539911 h 1539911"/>
              <a:gd name="connsiteX1" fmla="*/ 1952625 w 2305050"/>
              <a:gd name="connsiteY1" fmla="*/ 1473236 h 1539911"/>
              <a:gd name="connsiteX2" fmla="*/ 2305050 w 2305050"/>
              <a:gd name="connsiteY2" fmla="*/ 844586 h 1539911"/>
              <a:gd name="connsiteX3" fmla="*/ 1762125 w 2305050"/>
              <a:gd name="connsiteY3" fmla="*/ 854111 h 1539911"/>
              <a:gd name="connsiteX4" fmla="*/ 2047875 w 2305050"/>
              <a:gd name="connsiteY4" fmla="*/ 377861 h 1539911"/>
              <a:gd name="connsiteX5" fmla="*/ 1581150 w 2305050"/>
              <a:gd name="connsiteY5" fmla="*/ 358811 h 1539911"/>
              <a:gd name="connsiteX6" fmla="*/ 1495425 w 2305050"/>
              <a:gd name="connsiteY6" fmla="*/ 987461 h 1539911"/>
              <a:gd name="connsiteX7" fmla="*/ 1195910 w 2305050"/>
              <a:gd name="connsiteY7" fmla="*/ 0 h 1539911"/>
              <a:gd name="connsiteX8" fmla="*/ 542925 w 2305050"/>
              <a:gd name="connsiteY8" fmla="*/ 347139 h 1539911"/>
              <a:gd name="connsiteX9" fmla="*/ 1028700 w 2305050"/>
              <a:gd name="connsiteY9" fmla="*/ 892211 h 1539911"/>
              <a:gd name="connsiteX10" fmla="*/ 0 w 2305050"/>
              <a:gd name="connsiteY10" fmla="*/ 663611 h 1539911"/>
              <a:gd name="connsiteX11" fmla="*/ 590550 w 2305050"/>
              <a:gd name="connsiteY11" fmla="*/ 1539911 h 1539911"/>
              <a:gd name="connsiteX0" fmla="*/ 590550 w 2305050"/>
              <a:gd name="connsiteY0" fmla="*/ 1565699 h 1565699"/>
              <a:gd name="connsiteX1" fmla="*/ 1952625 w 2305050"/>
              <a:gd name="connsiteY1" fmla="*/ 1499024 h 1565699"/>
              <a:gd name="connsiteX2" fmla="*/ 2305050 w 2305050"/>
              <a:gd name="connsiteY2" fmla="*/ 870374 h 1565699"/>
              <a:gd name="connsiteX3" fmla="*/ 1762125 w 2305050"/>
              <a:gd name="connsiteY3" fmla="*/ 879899 h 1565699"/>
              <a:gd name="connsiteX4" fmla="*/ 2047875 w 2305050"/>
              <a:gd name="connsiteY4" fmla="*/ 403649 h 1565699"/>
              <a:gd name="connsiteX5" fmla="*/ 1581150 w 2305050"/>
              <a:gd name="connsiteY5" fmla="*/ 384599 h 1565699"/>
              <a:gd name="connsiteX6" fmla="*/ 1495425 w 2305050"/>
              <a:gd name="connsiteY6" fmla="*/ 1013249 h 1565699"/>
              <a:gd name="connsiteX7" fmla="*/ 1195910 w 2305050"/>
              <a:gd name="connsiteY7" fmla="*/ 25788 h 1565699"/>
              <a:gd name="connsiteX8" fmla="*/ 542925 w 2305050"/>
              <a:gd name="connsiteY8" fmla="*/ 372927 h 1565699"/>
              <a:gd name="connsiteX9" fmla="*/ 1028700 w 2305050"/>
              <a:gd name="connsiteY9" fmla="*/ 917999 h 1565699"/>
              <a:gd name="connsiteX10" fmla="*/ 0 w 2305050"/>
              <a:gd name="connsiteY10" fmla="*/ 689399 h 1565699"/>
              <a:gd name="connsiteX11" fmla="*/ 590550 w 2305050"/>
              <a:gd name="connsiteY11" fmla="*/ 1565699 h 1565699"/>
              <a:gd name="connsiteX0" fmla="*/ 590550 w 2305050"/>
              <a:gd name="connsiteY0" fmla="*/ 1565699 h 1565699"/>
              <a:gd name="connsiteX1" fmla="*/ 1952625 w 2305050"/>
              <a:gd name="connsiteY1" fmla="*/ 1499024 h 1565699"/>
              <a:gd name="connsiteX2" fmla="*/ 2305050 w 2305050"/>
              <a:gd name="connsiteY2" fmla="*/ 870374 h 1565699"/>
              <a:gd name="connsiteX3" fmla="*/ 1762125 w 2305050"/>
              <a:gd name="connsiteY3" fmla="*/ 879899 h 1565699"/>
              <a:gd name="connsiteX4" fmla="*/ 2047875 w 2305050"/>
              <a:gd name="connsiteY4" fmla="*/ 403649 h 1565699"/>
              <a:gd name="connsiteX5" fmla="*/ 1581150 w 2305050"/>
              <a:gd name="connsiteY5" fmla="*/ 384599 h 1565699"/>
              <a:gd name="connsiteX6" fmla="*/ 1495425 w 2305050"/>
              <a:gd name="connsiteY6" fmla="*/ 1013249 h 1565699"/>
              <a:gd name="connsiteX7" fmla="*/ 1195910 w 2305050"/>
              <a:gd name="connsiteY7" fmla="*/ 25788 h 1565699"/>
              <a:gd name="connsiteX8" fmla="*/ 521783 w 2305050"/>
              <a:gd name="connsiteY8" fmla="*/ 372927 h 1565699"/>
              <a:gd name="connsiteX9" fmla="*/ 1028700 w 2305050"/>
              <a:gd name="connsiteY9" fmla="*/ 917999 h 1565699"/>
              <a:gd name="connsiteX10" fmla="*/ 0 w 2305050"/>
              <a:gd name="connsiteY10" fmla="*/ 689399 h 1565699"/>
              <a:gd name="connsiteX11" fmla="*/ 590550 w 2305050"/>
              <a:gd name="connsiteY11" fmla="*/ 1565699 h 1565699"/>
              <a:gd name="connsiteX0" fmla="*/ 590550 w 2305050"/>
              <a:gd name="connsiteY0" fmla="*/ 1556076 h 1556076"/>
              <a:gd name="connsiteX1" fmla="*/ 1952625 w 2305050"/>
              <a:gd name="connsiteY1" fmla="*/ 1489401 h 1556076"/>
              <a:gd name="connsiteX2" fmla="*/ 2305050 w 2305050"/>
              <a:gd name="connsiteY2" fmla="*/ 860751 h 1556076"/>
              <a:gd name="connsiteX3" fmla="*/ 1762125 w 2305050"/>
              <a:gd name="connsiteY3" fmla="*/ 870276 h 1556076"/>
              <a:gd name="connsiteX4" fmla="*/ 2047875 w 2305050"/>
              <a:gd name="connsiteY4" fmla="*/ 394026 h 1556076"/>
              <a:gd name="connsiteX5" fmla="*/ 1581150 w 2305050"/>
              <a:gd name="connsiteY5" fmla="*/ 374976 h 1556076"/>
              <a:gd name="connsiteX6" fmla="*/ 1495425 w 2305050"/>
              <a:gd name="connsiteY6" fmla="*/ 1003626 h 1556076"/>
              <a:gd name="connsiteX7" fmla="*/ 1195910 w 2305050"/>
              <a:gd name="connsiteY7" fmla="*/ 16165 h 1556076"/>
              <a:gd name="connsiteX8" fmla="*/ 521783 w 2305050"/>
              <a:gd name="connsiteY8" fmla="*/ 363304 h 1556076"/>
              <a:gd name="connsiteX9" fmla="*/ 1028700 w 2305050"/>
              <a:gd name="connsiteY9" fmla="*/ 908376 h 1556076"/>
              <a:gd name="connsiteX10" fmla="*/ 0 w 2305050"/>
              <a:gd name="connsiteY10" fmla="*/ 679776 h 1556076"/>
              <a:gd name="connsiteX11" fmla="*/ 590550 w 2305050"/>
              <a:gd name="connsiteY11" fmla="*/ 1556076 h 1556076"/>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81150 w 2305050"/>
              <a:gd name="connsiteY5" fmla="*/ 376239 h 1557339"/>
              <a:gd name="connsiteX6" fmla="*/ 1495425 w 2305050"/>
              <a:gd name="connsiteY6" fmla="*/ 1004889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81150 w 2305050"/>
              <a:gd name="connsiteY5" fmla="*/ 376239 h 1557339"/>
              <a:gd name="connsiteX6" fmla="*/ 1542995 w 2305050"/>
              <a:gd name="connsiteY6" fmla="*/ 904463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81150 w 2305050"/>
              <a:gd name="connsiteY5" fmla="*/ 376239 h 1557339"/>
              <a:gd name="connsiteX6" fmla="*/ 1542995 w 2305050"/>
              <a:gd name="connsiteY6" fmla="*/ 904463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81150 w 2305050"/>
              <a:gd name="connsiteY5" fmla="*/ 376239 h 1557339"/>
              <a:gd name="connsiteX6" fmla="*/ 1542995 w 2305050"/>
              <a:gd name="connsiteY6" fmla="*/ 904463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42995 w 2305050"/>
              <a:gd name="connsiteY6" fmla="*/ 904463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42995 w 2305050"/>
              <a:gd name="connsiteY6" fmla="*/ 904463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88539"/>
              <a:gd name="connsiteY0" fmla="*/ 1557339 h 1557339"/>
              <a:gd name="connsiteX1" fmla="*/ 1952625 w 2388539"/>
              <a:gd name="connsiteY1" fmla="*/ 1490664 h 1557339"/>
              <a:gd name="connsiteX2" fmla="*/ 2388539 w 2388539"/>
              <a:gd name="connsiteY2" fmla="*/ 1017065 h 1557339"/>
              <a:gd name="connsiteX3" fmla="*/ 1846694 w 2388539"/>
              <a:gd name="connsiteY3" fmla="*/ 818683 h 1557339"/>
              <a:gd name="connsiteX4" fmla="*/ 2144446 w 2388539"/>
              <a:gd name="connsiteY4" fmla="*/ 775628 h 1557339"/>
              <a:gd name="connsiteX5" fmla="*/ 2047875 w 2388539"/>
              <a:gd name="connsiteY5" fmla="*/ 395289 h 1557339"/>
              <a:gd name="connsiteX6" fmla="*/ 1597007 w 2388539"/>
              <a:gd name="connsiteY6" fmla="*/ 370953 h 1557339"/>
              <a:gd name="connsiteX7" fmla="*/ 1537710 w 2388539"/>
              <a:gd name="connsiteY7" fmla="*/ 878035 h 1557339"/>
              <a:gd name="connsiteX8" fmla="*/ 1195910 w 2388539"/>
              <a:gd name="connsiteY8" fmla="*/ 17428 h 1557339"/>
              <a:gd name="connsiteX9" fmla="*/ 521783 w 2388539"/>
              <a:gd name="connsiteY9" fmla="*/ 364567 h 1557339"/>
              <a:gd name="connsiteX10" fmla="*/ 1028700 w 2388539"/>
              <a:gd name="connsiteY10" fmla="*/ 909639 h 1557339"/>
              <a:gd name="connsiteX11" fmla="*/ 0 w 2388539"/>
              <a:gd name="connsiteY11" fmla="*/ 681039 h 1557339"/>
              <a:gd name="connsiteX12" fmla="*/ 590550 w 2388539"/>
              <a:gd name="connsiteY12" fmla="*/ 1557339 h 1557339"/>
              <a:gd name="connsiteX0" fmla="*/ 590550 w 2388539"/>
              <a:gd name="connsiteY0" fmla="*/ 1557339 h 1557339"/>
              <a:gd name="connsiteX1" fmla="*/ 1952625 w 2388539"/>
              <a:gd name="connsiteY1" fmla="*/ 1490664 h 1557339"/>
              <a:gd name="connsiteX2" fmla="*/ 2388539 w 2388539"/>
              <a:gd name="connsiteY2" fmla="*/ 1017065 h 1557339"/>
              <a:gd name="connsiteX3" fmla="*/ 1846694 w 2388539"/>
              <a:gd name="connsiteY3" fmla="*/ 818683 h 1557339"/>
              <a:gd name="connsiteX4" fmla="*/ 2144446 w 2388539"/>
              <a:gd name="connsiteY4" fmla="*/ 775628 h 1557339"/>
              <a:gd name="connsiteX5" fmla="*/ 2047875 w 2388539"/>
              <a:gd name="connsiteY5" fmla="*/ 395289 h 1557339"/>
              <a:gd name="connsiteX6" fmla="*/ 1597007 w 2388539"/>
              <a:gd name="connsiteY6" fmla="*/ 370953 h 1557339"/>
              <a:gd name="connsiteX7" fmla="*/ 1537710 w 2388539"/>
              <a:gd name="connsiteY7" fmla="*/ 878035 h 1557339"/>
              <a:gd name="connsiteX8" fmla="*/ 1195910 w 2388539"/>
              <a:gd name="connsiteY8" fmla="*/ 17428 h 1557339"/>
              <a:gd name="connsiteX9" fmla="*/ 521783 w 2388539"/>
              <a:gd name="connsiteY9" fmla="*/ 364567 h 1557339"/>
              <a:gd name="connsiteX10" fmla="*/ 1028700 w 2388539"/>
              <a:gd name="connsiteY10" fmla="*/ 909639 h 1557339"/>
              <a:gd name="connsiteX11" fmla="*/ 0 w 2388539"/>
              <a:gd name="connsiteY11" fmla="*/ 681039 h 1557339"/>
              <a:gd name="connsiteX12" fmla="*/ 590550 w 2388539"/>
              <a:gd name="connsiteY12" fmla="*/ 1557339 h 1557339"/>
              <a:gd name="connsiteX0" fmla="*/ 590550 w 2384564"/>
              <a:gd name="connsiteY0" fmla="*/ 1557339 h 1557339"/>
              <a:gd name="connsiteX1" fmla="*/ 1952625 w 2384564"/>
              <a:gd name="connsiteY1" fmla="*/ 1490664 h 1557339"/>
              <a:gd name="connsiteX2" fmla="*/ 2384564 w 2384564"/>
              <a:gd name="connsiteY2" fmla="*/ 1040919 h 1557339"/>
              <a:gd name="connsiteX3" fmla="*/ 1846694 w 2384564"/>
              <a:gd name="connsiteY3" fmla="*/ 818683 h 1557339"/>
              <a:gd name="connsiteX4" fmla="*/ 2144446 w 2384564"/>
              <a:gd name="connsiteY4" fmla="*/ 775628 h 1557339"/>
              <a:gd name="connsiteX5" fmla="*/ 2047875 w 2384564"/>
              <a:gd name="connsiteY5" fmla="*/ 395289 h 1557339"/>
              <a:gd name="connsiteX6" fmla="*/ 1597007 w 2384564"/>
              <a:gd name="connsiteY6" fmla="*/ 370953 h 1557339"/>
              <a:gd name="connsiteX7" fmla="*/ 1537710 w 2384564"/>
              <a:gd name="connsiteY7" fmla="*/ 878035 h 1557339"/>
              <a:gd name="connsiteX8" fmla="*/ 1195910 w 2384564"/>
              <a:gd name="connsiteY8" fmla="*/ 17428 h 1557339"/>
              <a:gd name="connsiteX9" fmla="*/ 521783 w 2384564"/>
              <a:gd name="connsiteY9" fmla="*/ 364567 h 1557339"/>
              <a:gd name="connsiteX10" fmla="*/ 1028700 w 2384564"/>
              <a:gd name="connsiteY10" fmla="*/ 909639 h 1557339"/>
              <a:gd name="connsiteX11" fmla="*/ 0 w 2384564"/>
              <a:gd name="connsiteY11" fmla="*/ 681039 h 1557339"/>
              <a:gd name="connsiteX12" fmla="*/ 590550 w 2384564"/>
              <a:gd name="connsiteY12" fmla="*/ 1557339 h 1557339"/>
              <a:gd name="connsiteX0" fmla="*/ 590550 w 2384564"/>
              <a:gd name="connsiteY0" fmla="*/ 1557339 h 1557339"/>
              <a:gd name="connsiteX1" fmla="*/ 1952625 w 2384564"/>
              <a:gd name="connsiteY1" fmla="*/ 1490664 h 1557339"/>
              <a:gd name="connsiteX2" fmla="*/ 2384564 w 2384564"/>
              <a:gd name="connsiteY2" fmla="*/ 1040919 h 1557339"/>
              <a:gd name="connsiteX3" fmla="*/ 1846694 w 2384564"/>
              <a:gd name="connsiteY3" fmla="*/ 818683 h 1557339"/>
              <a:gd name="connsiteX4" fmla="*/ 2144446 w 2384564"/>
              <a:gd name="connsiteY4" fmla="*/ 775628 h 1557339"/>
              <a:gd name="connsiteX5" fmla="*/ 2047875 w 2384564"/>
              <a:gd name="connsiteY5" fmla="*/ 395289 h 1557339"/>
              <a:gd name="connsiteX6" fmla="*/ 1597007 w 2384564"/>
              <a:gd name="connsiteY6" fmla="*/ 370953 h 1557339"/>
              <a:gd name="connsiteX7" fmla="*/ 1537710 w 2384564"/>
              <a:gd name="connsiteY7" fmla="*/ 878035 h 1557339"/>
              <a:gd name="connsiteX8" fmla="*/ 1195910 w 2384564"/>
              <a:gd name="connsiteY8" fmla="*/ 17428 h 1557339"/>
              <a:gd name="connsiteX9" fmla="*/ 521783 w 2384564"/>
              <a:gd name="connsiteY9" fmla="*/ 364567 h 1557339"/>
              <a:gd name="connsiteX10" fmla="*/ 1028700 w 2384564"/>
              <a:gd name="connsiteY10" fmla="*/ 909639 h 1557339"/>
              <a:gd name="connsiteX11" fmla="*/ 0 w 2384564"/>
              <a:gd name="connsiteY11" fmla="*/ 681039 h 1557339"/>
              <a:gd name="connsiteX12" fmla="*/ 590550 w 2384564"/>
              <a:gd name="connsiteY12" fmla="*/ 1557339 h 1557339"/>
              <a:gd name="connsiteX0" fmla="*/ 590550 w 2384564"/>
              <a:gd name="connsiteY0" fmla="*/ 1557339 h 1557339"/>
              <a:gd name="connsiteX1" fmla="*/ 1952625 w 2384564"/>
              <a:gd name="connsiteY1" fmla="*/ 1490664 h 1557339"/>
              <a:gd name="connsiteX2" fmla="*/ 2384564 w 2384564"/>
              <a:gd name="connsiteY2" fmla="*/ 1040919 h 1557339"/>
              <a:gd name="connsiteX3" fmla="*/ 1846694 w 2384564"/>
              <a:gd name="connsiteY3" fmla="*/ 818683 h 1557339"/>
              <a:gd name="connsiteX4" fmla="*/ 2144446 w 2384564"/>
              <a:gd name="connsiteY4" fmla="*/ 775628 h 1557339"/>
              <a:gd name="connsiteX5" fmla="*/ 2047875 w 2384564"/>
              <a:gd name="connsiteY5" fmla="*/ 395289 h 1557339"/>
              <a:gd name="connsiteX6" fmla="*/ 1597007 w 2384564"/>
              <a:gd name="connsiteY6" fmla="*/ 370953 h 1557339"/>
              <a:gd name="connsiteX7" fmla="*/ 1537710 w 2384564"/>
              <a:gd name="connsiteY7" fmla="*/ 878035 h 1557339"/>
              <a:gd name="connsiteX8" fmla="*/ 1195910 w 2384564"/>
              <a:gd name="connsiteY8" fmla="*/ 17428 h 1557339"/>
              <a:gd name="connsiteX9" fmla="*/ 521783 w 2384564"/>
              <a:gd name="connsiteY9" fmla="*/ 364567 h 1557339"/>
              <a:gd name="connsiteX10" fmla="*/ 1028700 w 2384564"/>
              <a:gd name="connsiteY10" fmla="*/ 909639 h 1557339"/>
              <a:gd name="connsiteX11" fmla="*/ 0 w 2384564"/>
              <a:gd name="connsiteY11" fmla="*/ 681039 h 1557339"/>
              <a:gd name="connsiteX12" fmla="*/ 590550 w 2384564"/>
              <a:gd name="connsiteY12" fmla="*/ 1557339 h 1557339"/>
              <a:gd name="connsiteX0" fmla="*/ 590550 w 2389712"/>
              <a:gd name="connsiteY0" fmla="*/ 1557339 h 1557339"/>
              <a:gd name="connsiteX1" fmla="*/ 1952625 w 2389712"/>
              <a:gd name="connsiteY1" fmla="*/ 1490664 h 1557339"/>
              <a:gd name="connsiteX2" fmla="*/ 2384564 w 2389712"/>
              <a:gd name="connsiteY2" fmla="*/ 1040919 h 1557339"/>
              <a:gd name="connsiteX3" fmla="*/ 1846694 w 2389712"/>
              <a:gd name="connsiteY3" fmla="*/ 818683 h 1557339"/>
              <a:gd name="connsiteX4" fmla="*/ 2144446 w 2389712"/>
              <a:gd name="connsiteY4" fmla="*/ 775628 h 1557339"/>
              <a:gd name="connsiteX5" fmla="*/ 2047875 w 2389712"/>
              <a:gd name="connsiteY5" fmla="*/ 395289 h 1557339"/>
              <a:gd name="connsiteX6" fmla="*/ 1597007 w 2389712"/>
              <a:gd name="connsiteY6" fmla="*/ 370953 h 1557339"/>
              <a:gd name="connsiteX7" fmla="*/ 1537710 w 2389712"/>
              <a:gd name="connsiteY7" fmla="*/ 878035 h 1557339"/>
              <a:gd name="connsiteX8" fmla="*/ 1195910 w 2389712"/>
              <a:gd name="connsiteY8" fmla="*/ 17428 h 1557339"/>
              <a:gd name="connsiteX9" fmla="*/ 521783 w 2389712"/>
              <a:gd name="connsiteY9" fmla="*/ 364567 h 1557339"/>
              <a:gd name="connsiteX10" fmla="*/ 1028700 w 2389712"/>
              <a:gd name="connsiteY10" fmla="*/ 909639 h 1557339"/>
              <a:gd name="connsiteX11" fmla="*/ 0 w 2389712"/>
              <a:gd name="connsiteY11" fmla="*/ 681039 h 1557339"/>
              <a:gd name="connsiteX12" fmla="*/ 590550 w 2389712"/>
              <a:gd name="connsiteY12" fmla="*/ 1557339 h 1557339"/>
              <a:gd name="connsiteX0" fmla="*/ 590550 w 2389712"/>
              <a:gd name="connsiteY0" fmla="*/ 1557339 h 1557339"/>
              <a:gd name="connsiteX1" fmla="*/ 1952625 w 2389712"/>
              <a:gd name="connsiteY1" fmla="*/ 1490664 h 1557339"/>
              <a:gd name="connsiteX2" fmla="*/ 2384564 w 2389712"/>
              <a:gd name="connsiteY2" fmla="*/ 1040919 h 1557339"/>
              <a:gd name="connsiteX3" fmla="*/ 1846694 w 2389712"/>
              <a:gd name="connsiteY3" fmla="*/ 818683 h 1557339"/>
              <a:gd name="connsiteX4" fmla="*/ 2144446 w 2389712"/>
              <a:gd name="connsiteY4" fmla="*/ 775628 h 1557339"/>
              <a:gd name="connsiteX5" fmla="*/ 2047875 w 2389712"/>
              <a:gd name="connsiteY5" fmla="*/ 395289 h 1557339"/>
              <a:gd name="connsiteX6" fmla="*/ 1597007 w 2389712"/>
              <a:gd name="connsiteY6" fmla="*/ 370953 h 1557339"/>
              <a:gd name="connsiteX7" fmla="*/ 1537710 w 2389712"/>
              <a:gd name="connsiteY7" fmla="*/ 878035 h 1557339"/>
              <a:gd name="connsiteX8" fmla="*/ 1195910 w 2389712"/>
              <a:gd name="connsiteY8" fmla="*/ 17428 h 1557339"/>
              <a:gd name="connsiteX9" fmla="*/ 521783 w 2389712"/>
              <a:gd name="connsiteY9" fmla="*/ 364567 h 1557339"/>
              <a:gd name="connsiteX10" fmla="*/ 1028700 w 2389712"/>
              <a:gd name="connsiteY10" fmla="*/ 909639 h 1557339"/>
              <a:gd name="connsiteX11" fmla="*/ 0 w 2389712"/>
              <a:gd name="connsiteY11" fmla="*/ 681039 h 1557339"/>
              <a:gd name="connsiteX12" fmla="*/ 590550 w 2389712"/>
              <a:gd name="connsiteY12" fmla="*/ 1557339 h 1557339"/>
              <a:gd name="connsiteX0" fmla="*/ 590550 w 2389712"/>
              <a:gd name="connsiteY0" fmla="*/ 1557339 h 1557339"/>
              <a:gd name="connsiteX1" fmla="*/ 1952625 w 2389712"/>
              <a:gd name="connsiteY1" fmla="*/ 1490664 h 1557339"/>
              <a:gd name="connsiteX2" fmla="*/ 2384564 w 2389712"/>
              <a:gd name="connsiteY2" fmla="*/ 1040919 h 1557339"/>
              <a:gd name="connsiteX3" fmla="*/ 1846694 w 2389712"/>
              <a:gd name="connsiteY3" fmla="*/ 818683 h 1557339"/>
              <a:gd name="connsiteX4" fmla="*/ 2144446 w 2389712"/>
              <a:gd name="connsiteY4" fmla="*/ 775628 h 1557339"/>
              <a:gd name="connsiteX5" fmla="*/ 2047875 w 2389712"/>
              <a:gd name="connsiteY5" fmla="*/ 395289 h 1557339"/>
              <a:gd name="connsiteX6" fmla="*/ 1597007 w 2389712"/>
              <a:gd name="connsiteY6" fmla="*/ 370953 h 1557339"/>
              <a:gd name="connsiteX7" fmla="*/ 1537710 w 2389712"/>
              <a:gd name="connsiteY7" fmla="*/ 878035 h 1557339"/>
              <a:gd name="connsiteX8" fmla="*/ 1195910 w 2389712"/>
              <a:gd name="connsiteY8" fmla="*/ 17428 h 1557339"/>
              <a:gd name="connsiteX9" fmla="*/ 521783 w 2389712"/>
              <a:gd name="connsiteY9" fmla="*/ 364567 h 1557339"/>
              <a:gd name="connsiteX10" fmla="*/ 1028700 w 2389712"/>
              <a:gd name="connsiteY10" fmla="*/ 909639 h 1557339"/>
              <a:gd name="connsiteX11" fmla="*/ 0 w 2389712"/>
              <a:gd name="connsiteY11" fmla="*/ 681039 h 1557339"/>
              <a:gd name="connsiteX12" fmla="*/ 590550 w 2389712"/>
              <a:gd name="connsiteY12" fmla="*/ 1557339 h 1557339"/>
              <a:gd name="connsiteX0" fmla="*/ 590550 w 2389712"/>
              <a:gd name="connsiteY0" fmla="*/ 1557339 h 1557339"/>
              <a:gd name="connsiteX1" fmla="*/ 1952625 w 2389712"/>
              <a:gd name="connsiteY1" fmla="*/ 1490664 h 1557339"/>
              <a:gd name="connsiteX2" fmla="*/ 2384564 w 2389712"/>
              <a:gd name="connsiteY2" fmla="*/ 1040919 h 1557339"/>
              <a:gd name="connsiteX3" fmla="*/ 1846694 w 2389712"/>
              <a:gd name="connsiteY3" fmla="*/ 818683 h 1557339"/>
              <a:gd name="connsiteX4" fmla="*/ 2144446 w 2389712"/>
              <a:gd name="connsiteY4" fmla="*/ 775628 h 1557339"/>
              <a:gd name="connsiteX5" fmla="*/ 2047875 w 2389712"/>
              <a:gd name="connsiteY5" fmla="*/ 395289 h 1557339"/>
              <a:gd name="connsiteX6" fmla="*/ 1597007 w 2389712"/>
              <a:gd name="connsiteY6" fmla="*/ 370953 h 1557339"/>
              <a:gd name="connsiteX7" fmla="*/ 1537710 w 2389712"/>
              <a:gd name="connsiteY7" fmla="*/ 878035 h 1557339"/>
              <a:gd name="connsiteX8" fmla="*/ 1195910 w 2389712"/>
              <a:gd name="connsiteY8" fmla="*/ 17428 h 1557339"/>
              <a:gd name="connsiteX9" fmla="*/ 521783 w 2389712"/>
              <a:gd name="connsiteY9" fmla="*/ 364567 h 1557339"/>
              <a:gd name="connsiteX10" fmla="*/ 1028700 w 2389712"/>
              <a:gd name="connsiteY10" fmla="*/ 909639 h 1557339"/>
              <a:gd name="connsiteX11" fmla="*/ 0 w 2389712"/>
              <a:gd name="connsiteY11" fmla="*/ 681039 h 1557339"/>
              <a:gd name="connsiteX12" fmla="*/ 590550 w 2389712"/>
              <a:gd name="connsiteY12" fmla="*/ 1557339 h 1557339"/>
              <a:gd name="connsiteX0" fmla="*/ 590550 w 2389822"/>
              <a:gd name="connsiteY0" fmla="*/ 1557339 h 1557339"/>
              <a:gd name="connsiteX1" fmla="*/ 1960576 w 2389822"/>
              <a:gd name="connsiteY1" fmla="*/ 1510542 h 1557339"/>
              <a:gd name="connsiteX2" fmla="*/ 2384564 w 2389822"/>
              <a:gd name="connsiteY2" fmla="*/ 1040919 h 1557339"/>
              <a:gd name="connsiteX3" fmla="*/ 1846694 w 2389822"/>
              <a:gd name="connsiteY3" fmla="*/ 818683 h 1557339"/>
              <a:gd name="connsiteX4" fmla="*/ 2144446 w 2389822"/>
              <a:gd name="connsiteY4" fmla="*/ 775628 h 1557339"/>
              <a:gd name="connsiteX5" fmla="*/ 2047875 w 2389822"/>
              <a:gd name="connsiteY5" fmla="*/ 395289 h 1557339"/>
              <a:gd name="connsiteX6" fmla="*/ 1597007 w 2389822"/>
              <a:gd name="connsiteY6" fmla="*/ 370953 h 1557339"/>
              <a:gd name="connsiteX7" fmla="*/ 1537710 w 2389822"/>
              <a:gd name="connsiteY7" fmla="*/ 878035 h 1557339"/>
              <a:gd name="connsiteX8" fmla="*/ 1195910 w 2389822"/>
              <a:gd name="connsiteY8" fmla="*/ 17428 h 1557339"/>
              <a:gd name="connsiteX9" fmla="*/ 521783 w 2389822"/>
              <a:gd name="connsiteY9" fmla="*/ 364567 h 1557339"/>
              <a:gd name="connsiteX10" fmla="*/ 1028700 w 2389822"/>
              <a:gd name="connsiteY10" fmla="*/ 909639 h 1557339"/>
              <a:gd name="connsiteX11" fmla="*/ 0 w 2389822"/>
              <a:gd name="connsiteY11" fmla="*/ 681039 h 1557339"/>
              <a:gd name="connsiteX12" fmla="*/ 590550 w 2389822"/>
              <a:gd name="connsiteY12" fmla="*/ 1557339 h 1557339"/>
              <a:gd name="connsiteX0" fmla="*/ 590550 w 2396855"/>
              <a:gd name="connsiteY0" fmla="*/ 1557339 h 1557339"/>
              <a:gd name="connsiteX1" fmla="*/ 1960576 w 2396855"/>
              <a:gd name="connsiteY1" fmla="*/ 1510542 h 1557339"/>
              <a:gd name="connsiteX2" fmla="*/ 2384564 w 2396855"/>
              <a:gd name="connsiteY2" fmla="*/ 1040919 h 1557339"/>
              <a:gd name="connsiteX3" fmla="*/ 1846694 w 2396855"/>
              <a:gd name="connsiteY3" fmla="*/ 818683 h 1557339"/>
              <a:gd name="connsiteX4" fmla="*/ 2144446 w 2396855"/>
              <a:gd name="connsiteY4" fmla="*/ 775628 h 1557339"/>
              <a:gd name="connsiteX5" fmla="*/ 2047875 w 2396855"/>
              <a:gd name="connsiteY5" fmla="*/ 395289 h 1557339"/>
              <a:gd name="connsiteX6" fmla="*/ 1597007 w 2396855"/>
              <a:gd name="connsiteY6" fmla="*/ 370953 h 1557339"/>
              <a:gd name="connsiteX7" fmla="*/ 1537710 w 2396855"/>
              <a:gd name="connsiteY7" fmla="*/ 878035 h 1557339"/>
              <a:gd name="connsiteX8" fmla="*/ 1195910 w 2396855"/>
              <a:gd name="connsiteY8" fmla="*/ 17428 h 1557339"/>
              <a:gd name="connsiteX9" fmla="*/ 521783 w 2396855"/>
              <a:gd name="connsiteY9" fmla="*/ 364567 h 1557339"/>
              <a:gd name="connsiteX10" fmla="*/ 1028700 w 2396855"/>
              <a:gd name="connsiteY10" fmla="*/ 909639 h 1557339"/>
              <a:gd name="connsiteX11" fmla="*/ 0 w 2396855"/>
              <a:gd name="connsiteY11" fmla="*/ 681039 h 1557339"/>
              <a:gd name="connsiteX12" fmla="*/ 590550 w 2396855"/>
              <a:gd name="connsiteY12" fmla="*/ 1557339 h 1557339"/>
              <a:gd name="connsiteX0" fmla="*/ 590550 w 2396855"/>
              <a:gd name="connsiteY0" fmla="*/ 1513607 h 1513607"/>
              <a:gd name="connsiteX1" fmla="*/ 1960576 w 2396855"/>
              <a:gd name="connsiteY1" fmla="*/ 1510542 h 1513607"/>
              <a:gd name="connsiteX2" fmla="*/ 2384564 w 2396855"/>
              <a:gd name="connsiteY2" fmla="*/ 1040919 h 1513607"/>
              <a:gd name="connsiteX3" fmla="*/ 1846694 w 2396855"/>
              <a:gd name="connsiteY3" fmla="*/ 818683 h 1513607"/>
              <a:gd name="connsiteX4" fmla="*/ 2144446 w 2396855"/>
              <a:gd name="connsiteY4" fmla="*/ 775628 h 1513607"/>
              <a:gd name="connsiteX5" fmla="*/ 2047875 w 2396855"/>
              <a:gd name="connsiteY5" fmla="*/ 395289 h 1513607"/>
              <a:gd name="connsiteX6" fmla="*/ 1597007 w 2396855"/>
              <a:gd name="connsiteY6" fmla="*/ 370953 h 1513607"/>
              <a:gd name="connsiteX7" fmla="*/ 1537710 w 2396855"/>
              <a:gd name="connsiteY7" fmla="*/ 878035 h 1513607"/>
              <a:gd name="connsiteX8" fmla="*/ 1195910 w 2396855"/>
              <a:gd name="connsiteY8" fmla="*/ 17428 h 1513607"/>
              <a:gd name="connsiteX9" fmla="*/ 521783 w 2396855"/>
              <a:gd name="connsiteY9" fmla="*/ 364567 h 1513607"/>
              <a:gd name="connsiteX10" fmla="*/ 1028700 w 2396855"/>
              <a:gd name="connsiteY10" fmla="*/ 909639 h 1513607"/>
              <a:gd name="connsiteX11" fmla="*/ 0 w 2396855"/>
              <a:gd name="connsiteY11" fmla="*/ 681039 h 1513607"/>
              <a:gd name="connsiteX12" fmla="*/ 590550 w 2396855"/>
              <a:gd name="connsiteY12" fmla="*/ 1513607 h 1513607"/>
              <a:gd name="connsiteX0" fmla="*/ 602477 w 2396855"/>
              <a:gd name="connsiteY0" fmla="*/ 1517583 h 1517583"/>
              <a:gd name="connsiteX1" fmla="*/ 1960576 w 2396855"/>
              <a:gd name="connsiteY1" fmla="*/ 1510542 h 1517583"/>
              <a:gd name="connsiteX2" fmla="*/ 2384564 w 2396855"/>
              <a:gd name="connsiteY2" fmla="*/ 1040919 h 1517583"/>
              <a:gd name="connsiteX3" fmla="*/ 1846694 w 2396855"/>
              <a:gd name="connsiteY3" fmla="*/ 818683 h 1517583"/>
              <a:gd name="connsiteX4" fmla="*/ 2144446 w 2396855"/>
              <a:gd name="connsiteY4" fmla="*/ 775628 h 1517583"/>
              <a:gd name="connsiteX5" fmla="*/ 2047875 w 2396855"/>
              <a:gd name="connsiteY5" fmla="*/ 395289 h 1517583"/>
              <a:gd name="connsiteX6" fmla="*/ 1597007 w 2396855"/>
              <a:gd name="connsiteY6" fmla="*/ 370953 h 1517583"/>
              <a:gd name="connsiteX7" fmla="*/ 1537710 w 2396855"/>
              <a:gd name="connsiteY7" fmla="*/ 878035 h 1517583"/>
              <a:gd name="connsiteX8" fmla="*/ 1195910 w 2396855"/>
              <a:gd name="connsiteY8" fmla="*/ 17428 h 1517583"/>
              <a:gd name="connsiteX9" fmla="*/ 521783 w 2396855"/>
              <a:gd name="connsiteY9" fmla="*/ 364567 h 1517583"/>
              <a:gd name="connsiteX10" fmla="*/ 1028700 w 2396855"/>
              <a:gd name="connsiteY10" fmla="*/ 909639 h 1517583"/>
              <a:gd name="connsiteX11" fmla="*/ 0 w 2396855"/>
              <a:gd name="connsiteY11" fmla="*/ 681039 h 1517583"/>
              <a:gd name="connsiteX12" fmla="*/ 602477 w 2396855"/>
              <a:gd name="connsiteY12" fmla="*/ 1517583 h 1517583"/>
              <a:gd name="connsiteX0" fmla="*/ 602477 w 2396855"/>
              <a:gd name="connsiteY0" fmla="*/ 1517583 h 1517583"/>
              <a:gd name="connsiteX1" fmla="*/ 1960576 w 2396855"/>
              <a:gd name="connsiteY1" fmla="*/ 1510542 h 1517583"/>
              <a:gd name="connsiteX2" fmla="*/ 2384564 w 2396855"/>
              <a:gd name="connsiteY2" fmla="*/ 1040919 h 1517583"/>
              <a:gd name="connsiteX3" fmla="*/ 1846694 w 2396855"/>
              <a:gd name="connsiteY3" fmla="*/ 818683 h 1517583"/>
              <a:gd name="connsiteX4" fmla="*/ 2144446 w 2396855"/>
              <a:gd name="connsiteY4" fmla="*/ 775628 h 1517583"/>
              <a:gd name="connsiteX5" fmla="*/ 2047875 w 2396855"/>
              <a:gd name="connsiteY5" fmla="*/ 395289 h 1517583"/>
              <a:gd name="connsiteX6" fmla="*/ 1597007 w 2396855"/>
              <a:gd name="connsiteY6" fmla="*/ 370953 h 1517583"/>
              <a:gd name="connsiteX7" fmla="*/ 1537710 w 2396855"/>
              <a:gd name="connsiteY7" fmla="*/ 878035 h 1517583"/>
              <a:gd name="connsiteX8" fmla="*/ 1195910 w 2396855"/>
              <a:gd name="connsiteY8" fmla="*/ 17428 h 1517583"/>
              <a:gd name="connsiteX9" fmla="*/ 521783 w 2396855"/>
              <a:gd name="connsiteY9" fmla="*/ 364567 h 1517583"/>
              <a:gd name="connsiteX10" fmla="*/ 1028700 w 2396855"/>
              <a:gd name="connsiteY10" fmla="*/ 909639 h 1517583"/>
              <a:gd name="connsiteX11" fmla="*/ 0 w 2396855"/>
              <a:gd name="connsiteY11" fmla="*/ 681039 h 1517583"/>
              <a:gd name="connsiteX12" fmla="*/ 602477 w 2396855"/>
              <a:gd name="connsiteY12" fmla="*/ 1517583 h 1517583"/>
              <a:gd name="connsiteX0" fmla="*/ 622355 w 2416733"/>
              <a:gd name="connsiteY0" fmla="*/ 1517583 h 1517583"/>
              <a:gd name="connsiteX1" fmla="*/ 1980454 w 2416733"/>
              <a:gd name="connsiteY1" fmla="*/ 1510542 h 1517583"/>
              <a:gd name="connsiteX2" fmla="*/ 2404442 w 2416733"/>
              <a:gd name="connsiteY2" fmla="*/ 1040919 h 1517583"/>
              <a:gd name="connsiteX3" fmla="*/ 1866572 w 2416733"/>
              <a:gd name="connsiteY3" fmla="*/ 818683 h 1517583"/>
              <a:gd name="connsiteX4" fmla="*/ 2164324 w 2416733"/>
              <a:gd name="connsiteY4" fmla="*/ 775628 h 1517583"/>
              <a:gd name="connsiteX5" fmla="*/ 2067753 w 2416733"/>
              <a:gd name="connsiteY5" fmla="*/ 395289 h 1517583"/>
              <a:gd name="connsiteX6" fmla="*/ 1616885 w 2416733"/>
              <a:gd name="connsiteY6" fmla="*/ 370953 h 1517583"/>
              <a:gd name="connsiteX7" fmla="*/ 1557588 w 2416733"/>
              <a:gd name="connsiteY7" fmla="*/ 878035 h 1517583"/>
              <a:gd name="connsiteX8" fmla="*/ 1215788 w 2416733"/>
              <a:gd name="connsiteY8" fmla="*/ 17428 h 1517583"/>
              <a:gd name="connsiteX9" fmla="*/ 541661 w 2416733"/>
              <a:gd name="connsiteY9" fmla="*/ 364567 h 1517583"/>
              <a:gd name="connsiteX10" fmla="*/ 1048578 w 2416733"/>
              <a:gd name="connsiteY10" fmla="*/ 909639 h 1517583"/>
              <a:gd name="connsiteX11" fmla="*/ 0 w 2416733"/>
              <a:gd name="connsiteY11" fmla="*/ 681039 h 1517583"/>
              <a:gd name="connsiteX12" fmla="*/ 622355 w 2416733"/>
              <a:gd name="connsiteY12" fmla="*/ 1517583 h 1517583"/>
              <a:gd name="connsiteX0" fmla="*/ 695331 w 2489709"/>
              <a:gd name="connsiteY0" fmla="*/ 1517583 h 1517583"/>
              <a:gd name="connsiteX1" fmla="*/ 2053430 w 2489709"/>
              <a:gd name="connsiteY1" fmla="*/ 1510542 h 1517583"/>
              <a:gd name="connsiteX2" fmla="*/ 2477418 w 2489709"/>
              <a:gd name="connsiteY2" fmla="*/ 1040919 h 1517583"/>
              <a:gd name="connsiteX3" fmla="*/ 1939548 w 2489709"/>
              <a:gd name="connsiteY3" fmla="*/ 818683 h 1517583"/>
              <a:gd name="connsiteX4" fmla="*/ 2237300 w 2489709"/>
              <a:gd name="connsiteY4" fmla="*/ 775628 h 1517583"/>
              <a:gd name="connsiteX5" fmla="*/ 2140729 w 2489709"/>
              <a:gd name="connsiteY5" fmla="*/ 395289 h 1517583"/>
              <a:gd name="connsiteX6" fmla="*/ 1689861 w 2489709"/>
              <a:gd name="connsiteY6" fmla="*/ 370953 h 1517583"/>
              <a:gd name="connsiteX7" fmla="*/ 1630564 w 2489709"/>
              <a:gd name="connsiteY7" fmla="*/ 878035 h 1517583"/>
              <a:gd name="connsiteX8" fmla="*/ 1288764 w 2489709"/>
              <a:gd name="connsiteY8" fmla="*/ 17428 h 1517583"/>
              <a:gd name="connsiteX9" fmla="*/ 614637 w 2489709"/>
              <a:gd name="connsiteY9" fmla="*/ 364567 h 1517583"/>
              <a:gd name="connsiteX10" fmla="*/ 1121554 w 2489709"/>
              <a:gd name="connsiteY10" fmla="*/ 909639 h 1517583"/>
              <a:gd name="connsiteX11" fmla="*/ 72976 w 2489709"/>
              <a:gd name="connsiteY11" fmla="*/ 681039 h 1517583"/>
              <a:gd name="connsiteX12" fmla="*/ 695331 w 2489709"/>
              <a:gd name="connsiteY12" fmla="*/ 1517583 h 1517583"/>
              <a:gd name="connsiteX0" fmla="*/ 690276 w 2484654"/>
              <a:gd name="connsiteY0" fmla="*/ 1517583 h 1517676"/>
              <a:gd name="connsiteX1" fmla="*/ 2048375 w 2484654"/>
              <a:gd name="connsiteY1" fmla="*/ 1510542 h 1517676"/>
              <a:gd name="connsiteX2" fmla="*/ 2472363 w 2484654"/>
              <a:gd name="connsiteY2" fmla="*/ 1040919 h 1517676"/>
              <a:gd name="connsiteX3" fmla="*/ 1934493 w 2484654"/>
              <a:gd name="connsiteY3" fmla="*/ 818683 h 1517676"/>
              <a:gd name="connsiteX4" fmla="*/ 2232245 w 2484654"/>
              <a:gd name="connsiteY4" fmla="*/ 775628 h 1517676"/>
              <a:gd name="connsiteX5" fmla="*/ 2135674 w 2484654"/>
              <a:gd name="connsiteY5" fmla="*/ 395289 h 1517676"/>
              <a:gd name="connsiteX6" fmla="*/ 1684806 w 2484654"/>
              <a:gd name="connsiteY6" fmla="*/ 370953 h 1517676"/>
              <a:gd name="connsiteX7" fmla="*/ 1625509 w 2484654"/>
              <a:gd name="connsiteY7" fmla="*/ 878035 h 1517676"/>
              <a:gd name="connsiteX8" fmla="*/ 1283709 w 2484654"/>
              <a:gd name="connsiteY8" fmla="*/ 17428 h 1517676"/>
              <a:gd name="connsiteX9" fmla="*/ 609582 w 2484654"/>
              <a:gd name="connsiteY9" fmla="*/ 364567 h 1517676"/>
              <a:gd name="connsiteX10" fmla="*/ 1116499 w 2484654"/>
              <a:gd name="connsiteY10" fmla="*/ 909639 h 1517676"/>
              <a:gd name="connsiteX11" fmla="*/ 67921 w 2484654"/>
              <a:gd name="connsiteY11" fmla="*/ 681039 h 1517676"/>
              <a:gd name="connsiteX12" fmla="*/ 690276 w 2484654"/>
              <a:gd name="connsiteY12" fmla="*/ 1517583 h 1517676"/>
              <a:gd name="connsiteX0" fmla="*/ 711626 w 2506004"/>
              <a:gd name="connsiteY0" fmla="*/ 1517583 h 1517690"/>
              <a:gd name="connsiteX1" fmla="*/ 2069725 w 2506004"/>
              <a:gd name="connsiteY1" fmla="*/ 1510542 h 1517690"/>
              <a:gd name="connsiteX2" fmla="*/ 2493713 w 2506004"/>
              <a:gd name="connsiteY2" fmla="*/ 1040919 h 1517690"/>
              <a:gd name="connsiteX3" fmla="*/ 1955843 w 2506004"/>
              <a:gd name="connsiteY3" fmla="*/ 818683 h 1517690"/>
              <a:gd name="connsiteX4" fmla="*/ 2253595 w 2506004"/>
              <a:gd name="connsiteY4" fmla="*/ 775628 h 1517690"/>
              <a:gd name="connsiteX5" fmla="*/ 2157024 w 2506004"/>
              <a:gd name="connsiteY5" fmla="*/ 395289 h 1517690"/>
              <a:gd name="connsiteX6" fmla="*/ 1706156 w 2506004"/>
              <a:gd name="connsiteY6" fmla="*/ 370953 h 1517690"/>
              <a:gd name="connsiteX7" fmla="*/ 1646859 w 2506004"/>
              <a:gd name="connsiteY7" fmla="*/ 878035 h 1517690"/>
              <a:gd name="connsiteX8" fmla="*/ 1305059 w 2506004"/>
              <a:gd name="connsiteY8" fmla="*/ 17428 h 1517690"/>
              <a:gd name="connsiteX9" fmla="*/ 630932 w 2506004"/>
              <a:gd name="connsiteY9" fmla="*/ 364567 h 1517690"/>
              <a:gd name="connsiteX10" fmla="*/ 1137849 w 2506004"/>
              <a:gd name="connsiteY10" fmla="*/ 909639 h 1517690"/>
              <a:gd name="connsiteX11" fmla="*/ 65417 w 2506004"/>
              <a:gd name="connsiteY11" fmla="*/ 740674 h 1517690"/>
              <a:gd name="connsiteX12" fmla="*/ 711626 w 2506004"/>
              <a:gd name="connsiteY12" fmla="*/ 1517583 h 1517690"/>
              <a:gd name="connsiteX0" fmla="*/ 677110 w 2471488"/>
              <a:gd name="connsiteY0" fmla="*/ 1517583 h 1517661"/>
              <a:gd name="connsiteX1" fmla="*/ 2035209 w 2471488"/>
              <a:gd name="connsiteY1" fmla="*/ 1510542 h 1517661"/>
              <a:gd name="connsiteX2" fmla="*/ 2459197 w 2471488"/>
              <a:gd name="connsiteY2" fmla="*/ 1040919 h 1517661"/>
              <a:gd name="connsiteX3" fmla="*/ 1921327 w 2471488"/>
              <a:gd name="connsiteY3" fmla="*/ 818683 h 1517661"/>
              <a:gd name="connsiteX4" fmla="*/ 2219079 w 2471488"/>
              <a:gd name="connsiteY4" fmla="*/ 775628 h 1517661"/>
              <a:gd name="connsiteX5" fmla="*/ 2122508 w 2471488"/>
              <a:gd name="connsiteY5" fmla="*/ 395289 h 1517661"/>
              <a:gd name="connsiteX6" fmla="*/ 1671640 w 2471488"/>
              <a:gd name="connsiteY6" fmla="*/ 370953 h 1517661"/>
              <a:gd name="connsiteX7" fmla="*/ 1612343 w 2471488"/>
              <a:gd name="connsiteY7" fmla="*/ 878035 h 1517661"/>
              <a:gd name="connsiteX8" fmla="*/ 1270543 w 2471488"/>
              <a:gd name="connsiteY8" fmla="*/ 17428 h 1517661"/>
              <a:gd name="connsiteX9" fmla="*/ 596416 w 2471488"/>
              <a:gd name="connsiteY9" fmla="*/ 364567 h 1517661"/>
              <a:gd name="connsiteX10" fmla="*/ 1103333 w 2471488"/>
              <a:gd name="connsiteY10" fmla="*/ 909639 h 1517661"/>
              <a:gd name="connsiteX11" fmla="*/ 30901 w 2471488"/>
              <a:gd name="connsiteY11" fmla="*/ 740674 h 1517661"/>
              <a:gd name="connsiteX12" fmla="*/ 677110 w 2471488"/>
              <a:gd name="connsiteY12" fmla="*/ 1517583 h 1517661"/>
              <a:gd name="connsiteX0" fmla="*/ 693833 w 2488211"/>
              <a:gd name="connsiteY0" fmla="*/ 1517583 h 1517698"/>
              <a:gd name="connsiteX1" fmla="*/ 2051932 w 2488211"/>
              <a:gd name="connsiteY1" fmla="*/ 1510542 h 1517698"/>
              <a:gd name="connsiteX2" fmla="*/ 2475920 w 2488211"/>
              <a:gd name="connsiteY2" fmla="*/ 1040919 h 1517698"/>
              <a:gd name="connsiteX3" fmla="*/ 1938050 w 2488211"/>
              <a:gd name="connsiteY3" fmla="*/ 818683 h 1517698"/>
              <a:gd name="connsiteX4" fmla="*/ 2235802 w 2488211"/>
              <a:gd name="connsiteY4" fmla="*/ 775628 h 1517698"/>
              <a:gd name="connsiteX5" fmla="*/ 2139231 w 2488211"/>
              <a:gd name="connsiteY5" fmla="*/ 395289 h 1517698"/>
              <a:gd name="connsiteX6" fmla="*/ 1688363 w 2488211"/>
              <a:gd name="connsiteY6" fmla="*/ 370953 h 1517698"/>
              <a:gd name="connsiteX7" fmla="*/ 1629066 w 2488211"/>
              <a:gd name="connsiteY7" fmla="*/ 878035 h 1517698"/>
              <a:gd name="connsiteX8" fmla="*/ 1287266 w 2488211"/>
              <a:gd name="connsiteY8" fmla="*/ 17428 h 1517698"/>
              <a:gd name="connsiteX9" fmla="*/ 613139 w 2488211"/>
              <a:gd name="connsiteY9" fmla="*/ 364567 h 1517698"/>
              <a:gd name="connsiteX10" fmla="*/ 1120056 w 2488211"/>
              <a:gd name="connsiteY10" fmla="*/ 909639 h 1517698"/>
              <a:gd name="connsiteX11" fmla="*/ 47624 w 2488211"/>
              <a:gd name="connsiteY11" fmla="*/ 740674 h 1517698"/>
              <a:gd name="connsiteX12" fmla="*/ 693833 w 2488211"/>
              <a:gd name="connsiteY12" fmla="*/ 1517583 h 1517698"/>
              <a:gd name="connsiteX0" fmla="*/ 715719 w 2510097"/>
              <a:gd name="connsiteY0" fmla="*/ 1517583 h 1517698"/>
              <a:gd name="connsiteX1" fmla="*/ 2073818 w 2510097"/>
              <a:gd name="connsiteY1" fmla="*/ 1510542 h 1517698"/>
              <a:gd name="connsiteX2" fmla="*/ 2497806 w 2510097"/>
              <a:gd name="connsiteY2" fmla="*/ 1040919 h 1517698"/>
              <a:gd name="connsiteX3" fmla="*/ 1959936 w 2510097"/>
              <a:gd name="connsiteY3" fmla="*/ 818683 h 1517698"/>
              <a:gd name="connsiteX4" fmla="*/ 2257688 w 2510097"/>
              <a:gd name="connsiteY4" fmla="*/ 775628 h 1517698"/>
              <a:gd name="connsiteX5" fmla="*/ 2161117 w 2510097"/>
              <a:gd name="connsiteY5" fmla="*/ 395289 h 1517698"/>
              <a:gd name="connsiteX6" fmla="*/ 1710249 w 2510097"/>
              <a:gd name="connsiteY6" fmla="*/ 370953 h 1517698"/>
              <a:gd name="connsiteX7" fmla="*/ 1650952 w 2510097"/>
              <a:gd name="connsiteY7" fmla="*/ 878035 h 1517698"/>
              <a:gd name="connsiteX8" fmla="*/ 1309152 w 2510097"/>
              <a:gd name="connsiteY8" fmla="*/ 17428 h 1517698"/>
              <a:gd name="connsiteX9" fmla="*/ 635025 w 2510097"/>
              <a:gd name="connsiteY9" fmla="*/ 364567 h 1517698"/>
              <a:gd name="connsiteX10" fmla="*/ 1141942 w 2510097"/>
              <a:gd name="connsiteY10" fmla="*/ 909639 h 1517698"/>
              <a:gd name="connsiteX11" fmla="*/ 45656 w 2510097"/>
              <a:gd name="connsiteY11" fmla="*/ 740674 h 1517698"/>
              <a:gd name="connsiteX12" fmla="*/ 715719 w 2510097"/>
              <a:gd name="connsiteY12" fmla="*/ 1517583 h 1517698"/>
              <a:gd name="connsiteX0" fmla="*/ 693150 w 2487528"/>
              <a:gd name="connsiteY0" fmla="*/ 1517583 h 1517683"/>
              <a:gd name="connsiteX1" fmla="*/ 2051249 w 2487528"/>
              <a:gd name="connsiteY1" fmla="*/ 1510542 h 1517683"/>
              <a:gd name="connsiteX2" fmla="*/ 2475237 w 2487528"/>
              <a:gd name="connsiteY2" fmla="*/ 1040919 h 1517683"/>
              <a:gd name="connsiteX3" fmla="*/ 1937367 w 2487528"/>
              <a:gd name="connsiteY3" fmla="*/ 818683 h 1517683"/>
              <a:gd name="connsiteX4" fmla="*/ 2235119 w 2487528"/>
              <a:gd name="connsiteY4" fmla="*/ 775628 h 1517683"/>
              <a:gd name="connsiteX5" fmla="*/ 2138548 w 2487528"/>
              <a:gd name="connsiteY5" fmla="*/ 395289 h 1517683"/>
              <a:gd name="connsiteX6" fmla="*/ 1687680 w 2487528"/>
              <a:gd name="connsiteY6" fmla="*/ 370953 h 1517683"/>
              <a:gd name="connsiteX7" fmla="*/ 1628383 w 2487528"/>
              <a:gd name="connsiteY7" fmla="*/ 878035 h 1517683"/>
              <a:gd name="connsiteX8" fmla="*/ 1286583 w 2487528"/>
              <a:gd name="connsiteY8" fmla="*/ 17428 h 1517683"/>
              <a:gd name="connsiteX9" fmla="*/ 612456 w 2487528"/>
              <a:gd name="connsiteY9" fmla="*/ 364567 h 1517683"/>
              <a:gd name="connsiteX10" fmla="*/ 1119373 w 2487528"/>
              <a:gd name="connsiteY10" fmla="*/ 909639 h 1517683"/>
              <a:gd name="connsiteX11" fmla="*/ 23087 w 2487528"/>
              <a:gd name="connsiteY11" fmla="*/ 740674 h 1517683"/>
              <a:gd name="connsiteX12" fmla="*/ 693150 w 2487528"/>
              <a:gd name="connsiteY12"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26885 w 2491326"/>
              <a:gd name="connsiteY11" fmla="*/ 740674 h 1517683"/>
              <a:gd name="connsiteX12" fmla="*/ 696948 w 2491326"/>
              <a:gd name="connsiteY12"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26885 w 2491326"/>
              <a:gd name="connsiteY11" fmla="*/ 740674 h 1517683"/>
              <a:gd name="connsiteX12" fmla="*/ 696948 w 2491326"/>
              <a:gd name="connsiteY12"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07268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07268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07268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07268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07268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07268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91326" h="1517683">
                <a:moveTo>
                  <a:pt x="696948" y="1517583"/>
                </a:moveTo>
                <a:lnTo>
                  <a:pt x="2055047" y="1510542"/>
                </a:lnTo>
                <a:cubicBezTo>
                  <a:pt x="2429615" y="1503751"/>
                  <a:pt x="2529862" y="1262395"/>
                  <a:pt x="2479035" y="1040919"/>
                </a:cubicBezTo>
                <a:cubicBezTo>
                  <a:pt x="2409740" y="752156"/>
                  <a:pt x="2054193" y="705906"/>
                  <a:pt x="1941165" y="818683"/>
                </a:cubicBezTo>
                <a:cubicBezTo>
                  <a:pt x="2001609" y="758477"/>
                  <a:pt x="2155153" y="753674"/>
                  <a:pt x="2238917" y="775628"/>
                </a:cubicBezTo>
                <a:cubicBezTo>
                  <a:pt x="2283019" y="710348"/>
                  <a:pt x="2245581" y="472540"/>
                  <a:pt x="2142346" y="395289"/>
                </a:cubicBezTo>
                <a:cubicBezTo>
                  <a:pt x="2044729" y="314397"/>
                  <a:pt x="1868195" y="252211"/>
                  <a:pt x="1691478" y="370953"/>
                </a:cubicBezTo>
                <a:cubicBezTo>
                  <a:pt x="1726329" y="510029"/>
                  <a:pt x="1729467" y="707246"/>
                  <a:pt x="1632181" y="878035"/>
                </a:cubicBezTo>
                <a:cubicBezTo>
                  <a:pt x="1782525" y="628164"/>
                  <a:pt x="1779588" y="188015"/>
                  <a:pt x="1290381" y="17428"/>
                </a:cubicBezTo>
                <a:cubicBezTo>
                  <a:pt x="1048053" y="-57138"/>
                  <a:pt x="678873" y="116715"/>
                  <a:pt x="616254" y="364567"/>
                </a:cubicBezTo>
                <a:cubicBezTo>
                  <a:pt x="801129" y="403135"/>
                  <a:pt x="1029735" y="461579"/>
                  <a:pt x="1127147" y="794345"/>
                </a:cubicBezTo>
                <a:cubicBezTo>
                  <a:pt x="1070372" y="588809"/>
                  <a:pt x="907572" y="395952"/>
                  <a:pt x="609565" y="367791"/>
                </a:cubicBezTo>
                <a:cubicBezTo>
                  <a:pt x="363240" y="347581"/>
                  <a:pt x="99786" y="553680"/>
                  <a:pt x="26885" y="740674"/>
                </a:cubicBezTo>
                <a:cubicBezTo>
                  <a:pt x="-86365" y="1122891"/>
                  <a:pt x="162167" y="1524982"/>
                  <a:pt x="696948" y="1517583"/>
                </a:cubicBezTo>
                <a:close/>
              </a:path>
            </a:pathLst>
          </a:custGeom>
          <a:no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50" name="Freeform 27">
            <a:extLst>
              <a:ext uri="{FF2B5EF4-FFF2-40B4-BE49-F238E27FC236}">
                <a16:creationId xmlns:a16="http://schemas.microsoft.com/office/drawing/2014/main" id="{766C0E8C-6FB3-44D6-A8F0-3962C8FC9522}"/>
              </a:ext>
            </a:extLst>
          </p:cNvPr>
          <p:cNvSpPr>
            <a:spLocks noChangeAspect="1"/>
          </p:cNvSpPr>
          <p:nvPr/>
        </p:nvSpPr>
        <p:spPr>
          <a:xfrm flipH="1">
            <a:off x="966777" y="4821917"/>
            <a:ext cx="1064065" cy="573300"/>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151" name="Freeform 28">
            <a:extLst>
              <a:ext uri="{FF2B5EF4-FFF2-40B4-BE49-F238E27FC236}">
                <a16:creationId xmlns:a16="http://schemas.microsoft.com/office/drawing/2014/main" id="{B7314573-0403-47E7-887D-89859D7C9EA9}"/>
              </a:ext>
            </a:extLst>
          </p:cNvPr>
          <p:cNvSpPr>
            <a:spLocks noChangeAspect="1"/>
          </p:cNvSpPr>
          <p:nvPr/>
        </p:nvSpPr>
        <p:spPr>
          <a:xfrm flipH="1">
            <a:off x="2318535" y="4613465"/>
            <a:ext cx="1326117" cy="714490"/>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153" name="Rounded Rectangle 25">
            <a:extLst>
              <a:ext uri="{FF2B5EF4-FFF2-40B4-BE49-F238E27FC236}">
                <a16:creationId xmlns:a16="http://schemas.microsoft.com/office/drawing/2014/main" id="{A75E3287-0D4F-4D04-A9E3-8CB44C8198E6}"/>
              </a:ext>
            </a:extLst>
          </p:cNvPr>
          <p:cNvSpPr/>
          <p:nvPr/>
        </p:nvSpPr>
        <p:spPr>
          <a:xfrm>
            <a:off x="3588861" y="2022972"/>
            <a:ext cx="1610485" cy="125178"/>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54" name="Rounded Rectangle 30">
            <a:extLst>
              <a:ext uri="{FF2B5EF4-FFF2-40B4-BE49-F238E27FC236}">
                <a16:creationId xmlns:a16="http://schemas.microsoft.com/office/drawing/2014/main" id="{A47E850E-F17F-4531-833D-CB914A92FE26}"/>
              </a:ext>
            </a:extLst>
          </p:cNvPr>
          <p:cNvSpPr/>
          <p:nvPr/>
        </p:nvSpPr>
        <p:spPr>
          <a:xfrm>
            <a:off x="3817215" y="2608671"/>
            <a:ext cx="1420858" cy="125178"/>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55" name="Rounded Rectangle 31">
            <a:extLst>
              <a:ext uri="{FF2B5EF4-FFF2-40B4-BE49-F238E27FC236}">
                <a16:creationId xmlns:a16="http://schemas.microsoft.com/office/drawing/2014/main" id="{E16EB9CC-1292-4CFA-8A0E-454126989CB4}"/>
              </a:ext>
            </a:extLst>
          </p:cNvPr>
          <p:cNvSpPr/>
          <p:nvPr/>
        </p:nvSpPr>
        <p:spPr>
          <a:xfrm>
            <a:off x="4310499" y="2315821"/>
            <a:ext cx="615706" cy="125178"/>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56" name="Rounded Rectangle 32">
            <a:extLst>
              <a:ext uri="{FF2B5EF4-FFF2-40B4-BE49-F238E27FC236}">
                <a16:creationId xmlns:a16="http://schemas.microsoft.com/office/drawing/2014/main" id="{E6E5A197-5BE4-4C4C-846D-4C50C74CD8BF}"/>
              </a:ext>
            </a:extLst>
          </p:cNvPr>
          <p:cNvSpPr/>
          <p:nvPr/>
        </p:nvSpPr>
        <p:spPr>
          <a:xfrm>
            <a:off x="5043543" y="2315821"/>
            <a:ext cx="615706" cy="125178"/>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166" name="Group 165">
            <a:extLst>
              <a:ext uri="{FF2B5EF4-FFF2-40B4-BE49-F238E27FC236}">
                <a16:creationId xmlns:a16="http://schemas.microsoft.com/office/drawing/2014/main" id="{8F054279-4CA0-42CA-AD09-5ECAB8A94ACE}"/>
              </a:ext>
            </a:extLst>
          </p:cNvPr>
          <p:cNvGrpSpPr/>
          <p:nvPr/>
        </p:nvGrpSpPr>
        <p:grpSpPr>
          <a:xfrm rot="20757052">
            <a:off x="1573444" y="3500871"/>
            <a:ext cx="2038882" cy="1136958"/>
            <a:chOff x="0" y="30309"/>
            <a:chExt cx="12191759" cy="6798583"/>
          </a:xfrm>
          <a:effectLst>
            <a:outerShdw blurRad="50800" dist="38100" dir="8100000" algn="tr" rotWithShape="0">
              <a:prstClr val="black">
                <a:alpha val="40000"/>
              </a:prstClr>
            </a:outerShdw>
          </a:effectLst>
        </p:grpSpPr>
        <p:sp>
          <p:nvSpPr>
            <p:cNvPr id="167" name="Freeform: Shape 166">
              <a:extLst>
                <a:ext uri="{FF2B5EF4-FFF2-40B4-BE49-F238E27FC236}">
                  <a16:creationId xmlns:a16="http://schemas.microsoft.com/office/drawing/2014/main" id="{D7A0426E-3F97-443E-9ADA-5C6C0B4653C6}"/>
                </a:ext>
              </a:extLst>
            </p:cNvPr>
            <p:cNvSpPr/>
            <p:nvPr/>
          </p:nvSpPr>
          <p:spPr>
            <a:xfrm>
              <a:off x="509082" y="416268"/>
              <a:ext cx="11400201" cy="5888150"/>
            </a:xfrm>
            <a:custGeom>
              <a:avLst/>
              <a:gdLst>
                <a:gd name="connsiteX0" fmla="*/ 0 w 11400201"/>
                <a:gd name="connsiteY0" fmla="*/ 1415106 h 5888150"/>
                <a:gd name="connsiteX1" fmla="*/ 11400201 w 11400201"/>
                <a:gd name="connsiteY1" fmla="*/ 0 h 5888150"/>
                <a:gd name="connsiteX2" fmla="*/ 6343367 w 11400201"/>
                <a:gd name="connsiteY2" fmla="*/ 5165689 h 5888150"/>
                <a:gd name="connsiteX3" fmla="*/ 5264684 w 11400201"/>
                <a:gd name="connsiteY3" fmla="*/ 4413649 h 5888150"/>
                <a:gd name="connsiteX4" fmla="*/ 3226111 w 11400201"/>
                <a:gd name="connsiteY4" fmla="*/ 5888151 h 5888150"/>
                <a:gd name="connsiteX5" fmla="*/ 2642242 w 11400201"/>
                <a:gd name="connsiteY5" fmla="*/ 2493789 h 588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00201" h="5888150">
                  <a:moveTo>
                    <a:pt x="0" y="1415106"/>
                  </a:moveTo>
                  <a:lnTo>
                    <a:pt x="11400201" y="0"/>
                  </a:lnTo>
                  <a:lnTo>
                    <a:pt x="6343367" y="5165689"/>
                  </a:lnTo>
                  <a:lnTo>
                    <a:pt x="5264684" y="4413649"/>
                  </a:lnTo>
                  <a:lnTo>
                    <a:pt x="3226111" y="5888151"/>
                  </a:lnTo>
                  <a:lnTo>
                    <a:pt x="2642242" y="2493789"/>
                  </a:lnTo>
                  <a:close/>
                </a:path>
              </a:pathLst>
            </a:custGeom>
            <a:solidFill>
              <a:schemeClr val="accent1">
                <a:lumMod val="75000"/>
              </a:schemeClr>
            </a:solidFill>
            <a:ln w="8016"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05177C63-97E0-4688-9B20-81EF543696AB}"/>
                </a:ext>
              </a:extLst>
            </p:cNvPr>
            <p:cNvSpPr/>
            <p:nvPr/>
          </p:nvSpPr>
          <p:spPr>
            <a:xfrm>
              <a:off x="0" y="30309"/>
              <a:ext cx="12191759" cy="6798583"/>
            </a:xfrm>
            <a:custGeom>
              <a:avLst/>
              <a:gdLst>
                <a:gd name="connsiteX0" fmla="*/ 12191759 w 12191759"/>
                <a:gd name="connsiteY0" fmla="*/ 0 h 6798583"/>
                <a:gd name="connsiteX1" fmla="*/ 12191759 w 12191759"/>
                <a:gd name="connsiteY1" fmla="*/ 6798584 h 6798583"/>
                <a:gd name="connsiteX2" fmla="*/ 0 w 12191759"/>
                <a:gd name="connsiteY2" fmla="*/ 6798584 h 6798583"/>
                <a:gd name="connsiteX3" fmla="*/ 0 w 12191759"/>
                <a:gd name="connsiteY3" fmla="*/ 0 h 6798583"/>
              </a:gdLst>
              <a:ahLst/>
              <a:cxnLst>
                <a:cxn ang="0">
                  <a:pos x="connsiteX0" y="connsiteY0"/>
                </a:cxn>
                <a:cxn ang="0">
                  <a:pos x="connsiteX1" y="connsiteY1"/>
                </a:cxn>
                <a:cxn ang="0">
                  <a:pos x="connsiteX2" y="connsiteY2"/>
                </a:cxn>
                <a:cxn ang="0">
                  <a:pos x="connsiteX3" y="connsiteY3"/>
                </a:cxn>
              </a:cxnLst>
              <a:rect l="l" t="t" r="r" b="b"/>
              <a:pathLst>
                <a:path w="12191759" h="6798583">
                  <a:moveTo>
                    <a:pt x="12191759" y="0"/>
                  </a:moveTo>
                  <a:lnTo>
                    <a:pt x="12191759" y="6798584"/>
                  </a:lnTo>
                  <a:lnTo>
                    <a:pt x="0" y="6798584"/>
                  </a:lnTo>
                  <a:lnTo>
                    <a:pt x="0" y="0"/>
                  </a:lnTo>
                </a:path>
              </a:pathLst>
            </a:custGeom>
            <a:noFill/>
            <a:ln w="8016"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828189E5-7176-45B2-B8F0-3BE4FA3B6C44}"/>
                </a:ext>
              </a:extLst>
            </p:cNvPr>
            <p:cNvSpPr/>
            <p:nvPr/>
          </p:nvSpPr>
          <p:spPr>
            <a:xfrm>
              <a:off x="3151323" y="445927"/>
              <a:ext cx="8678844" cy="5799095"/>
            </a:xfrm>
            <a:custGeom>
              <a:avLst/>
              <a:gdLst>
                <a:gd name="connsiteX0" fmla="*/ 8678844 w 8678844"/>
                <a:gd name="connsiteY0" fmla="*/ 0 h 5799095"/>
                <a:gd name="connsiteX1" fmla="*/ 0 w 8678844"/>
                <a:gd name="connsiteY1" fmla="*/ 2464131 h 5799095"/>
                <a:gd name="connsiteX2" fmla="*/ 583869 w 8678844"/>
                <a:gd name="connsiteY2" fmla="*/ 5799096 h 5799095"/>
                <a:gd name="connsiteX3" fmla="*/ 791718 w 8678844"/>
                <a:gd name="connsiteY3" fmla="*/ 3077659 h 5799095"/>
              </a:gdLst>
              <a:ahLst/>
              <a:cxnLst>
                <a:cxn ang="0">
                  <a:pos x="connsiteX0" y="connsiteY0"/>
                </a:cxn>
                <a:cxn ang="0">
                  <a:pos x="connsiteX1" y="connsiteY1"/>
                </a:cxn>
                <a:cxn ang="0">
                  <a:pos x="connsiteX2" y="connsiteY2"/>
                </a:cxn>
                <a:cxn ang="0">
                  <a:pos x="connsiteX3" y="connsiteY3"/>
                </a:cxn>
              </a:cxnLst>
              <a:rect l="l" t="t" r="r" b="b"/>
              <a:pathLst>
                <a:path w="8678844" h="5799095">
                  <a:moveTo>
                    <a:pt x="8678844" y="0"/>
                  </a:moveTo>
                  <a:lnTo>
                    <a:pt x="0" y="2464131"/>
                  </a:lnTo>
                  <a:lnTo>
                    <a:pt x="583869" y="5799096"/>
                  </a:lnTo>
                  <a:lnTo>
                    <a:pt x="791718" y="3077659"/>
                  </a:lnTo>
                  <a:close/>
                </a:path>
              </a:pathLst>
            </a:custGeom>
            <a:solidFill>
              <a:schemeClr val="accent1"/>
            </a:solidFill>
            <a:ln w="8016" cap="flat">
              <a:noFill/>
              <a:prstDash val="solid"/>
              <a:miter/>
            </a:ln>
          </p:spPr>
          <p:txBody>
            <a:bodyPr rtlCol="0" anchor="ctr"/>
            <a:lstStyle/>
            <a:p>
              <a:endParaRPr lang="en-US" dirty="0"/>
            </a:p>
          </p:txBody>
        </p:sp>
        <p:sp>
          <p:nvSpPr>
            <p:cNvPr id="170" name="Freeform: Shape 169">
              <a:extLst>
                <a:ext uri="{FF2B5EF4-FFF2-40B4-BE49-F238E27FC236}">
                  <a16:creationId xmlns:a16="http://schemas.microsoft.com/office/drawing/2014/main" id="{43839156-9E35-4D55-8CCC-C2A3F5D1473B}"/>
                </a:ext>
              </a:extLst>
            </p:cNvPr>
            <p:cNvSpPr/>
            <p:nvPr/>
          </p:nvSpPr>
          <p:spPr>
            <a:xfrm>
              <a:off x="3735192" y="3523585"/>
              <a:ext cx="2038572" cy="2780834"/>
            </a:xfrm>
            <a:custGeom>
              <a:avLst/>
              <a:gdLst>
                <a:gd name="connsiteX0" fmla="*/ 2038573 w 2038572"/>
                <a:gd name="connsiteY0" fmla="*/ 1306332 h 2780834"/>
                <a:gd name="connsiteX1" fmla="*/ 0 w 2038572"/>
                <a:gd name="connsiteY1" fmla="*/ 2780834 h 2780834"/>
                <a:gd name="connsiteX2" fmla="*/ 207849 w 2038572"/>
                <a:gd name="connsiteY2" fmla="*/ 0 h 2780834"/>
              </a:gdLst>
              <a:ahLst/>
              <a:cxnLst>
                <a:cxn ang="0">
                  <a:pos x="connsiteX0" y="connsiteY0"/>
                </a:cxn>
                <a:cxn ang="0">
                  <a:pos x="connsiteX1" y="connsiteY1"/>
                </a:cxn>
                <a:cxn ang="0">
                  <a:pos x="connsiteX2" y="connsiteY2"/>
                </a:cxn>
              </a:cxnLst>
              <a:rect l="l" t="t" r="r" b="b"/>
              <a:pathLst>
                <a:path w="2038572" h="2780834">
                  <a:moveTo>
                    <a:pt x="2038573" y="1306332"/>
                  </a:moveTo>
                  <a:lnTo>
                    <a:pt x="0" y="2780834"/>
                  </a:lnTo>
                  <a:lnTo>
                    <a:pt x="207849" y="0"/>
                  </a:lnTo>
                  <a:close/>
                </a:path>
              </a:pathLst>
            </a:custGeom>
            <a:solidFill>
              <a:schemeClr val="accent1">
                <a:lumMod val="50000"/>
              </a:schemeClr>
            </a:solidFill>
            <a:ln w="8016" cap="flat">
              <a:noFill/>
              <a:prstDash val="solid"/>
              <a:miter/>
            </a:ln>
          </p:spPr>
          <p:txBody>
            <a:bodyPr rtlCol="0" anchor="ctr"/>
            <a:lstStyle/>
            <a:p>
              <a:endParaRPr lang="en-US"/>
            </a:p>
          </p:txBody>
        </p:sp>
      </p:grpSp>
      <p:sp>
        <p:nvSpPr>
          <p:cNvPr id="176" name="TextBox 175">
            <a:extLst>
              <a:ext uri="{FF2B5EF4-FFF2-40B4-BE49-F238E27FC236}">
                <a16:creationId xmlns:a16="http://schemas.microsoft.com/office/drawing/2014/main" id="{11A65F5B-3C40-4B8B-95A6-FB89BB1EDFC3}"/>
              </a:ext>
            </a:extLst>
          </p:cNvPr>
          <p:cNvSpPr txBox="1"/>
          <p:nvPr/>
        </p:nvSpPr>
        <p:spPr>
          <a:xfrm>
            <a:off x="5854367" y="1886540"/>
            <a:ext cx="4035358" cy="523220"/>
          </a:xfrm>
          <a:prstGeom prst="rect">
            <a:avLst/>
          </a:prstGeom>
          <a:noFill/>
        </p:spPr>
        <p:txBody>
          <a:bodyPr wrap="square" rtlCol="0">
            <a:spAutoFit/>
          </a:bodyPr>
          <a:lstStyle/>
          <a:p>
            <a:r>
              <a:rPr lang="vi-VN" altLang="ko-KR" sz="1400" b="1" dirty="0">
                <a:solidFill>
                  <a:schemeClr val="tx1">
                    <a:lumMod val="75000"/>
                    <a:lumOff val="25000"/>
                  </a:schemeClr>
                </a:solidFill>
                <a:cs typeface="Arial" pitchFamily="34" charset="0"/>
              </a:rPr>
              <a:t>Học viên: Tìm kiếm gia sư phù hợp theo nhu cầu học tập với chi phí hợp lý. </a:t>
            </a:r>
          </a:p>
        </p:txBody>
      </p:sp>
      <p:grpSp>
        <p:nvGrpSpPr>
          <p:cNvPr id="65" name="Group 64">
            <a:extLst>
              <a:ext uri="{FF2B5EF4-FFF2-40B4-BE49-F238E27FC236}">
                <a16:creationId xmlns:a16="http://schemas.microsoft.com/office/drawing/2014/main" id="{A03CD1AA-9827-4FB0-A34E-CFD3E8A00A2B}"/>
              </a:ext>
            </a:extLst>
          </p:cNvPr>
          <p:cNvGrpSpPr/>
          <p:nvPr/>
        </p:nvGrpSpPr>
        <p:grpSpPr>
          <a:xfrm>
            <a:off x="338943" y="153285"/>
            <a:ext cx="2329017" cy="850006"/>
            <a:chOff x="4" y="4416792"/>
            <a:chExt cx="4239220" cy="1643520"/>
          </a:xfrm>
        </p:grpSpPr>
        <p:sp>
          <p:nvSpPr>
            <p:cNvPr id="66" name="Freeform 61">
              <a:extLst>
                <a:ext uri="{FF2B5EF4-FFF2-40B4-BE49-F238E27FC236}">
                  <a16:creationId xmlns:a16="http://schemas.microsoft.com/office/drawing/2014/main" id="{299D2631-637E-4AE0-8966-AC7447A6AE23}"/>
                </a:ext>
              </a:extLst>
            </p:cNvPr>
            <p:cNvSpPr/>
            <p:nvPr/>
          </p:nvSpPr>
          <p:spPr>
            <a:xfrm rot="5400000">
              <a:off x="2272504" y="4093592"/>
              <a:ext cx="1643520" cy="2289920"/>
            </a:xfrm>
            <a:custGeom>
              <a:avLst/>
              <a:gdLst>
                <a:gd name="connsiteX0" fmla="*/ 0 w 1404518"/>
                <a:gd name="connsiteY0" fmla="*/ 1053388 h 2070201"/>
                <a:gd name="connsiteX1" fmla="*/ 124358 w 1404518"/>
                <a:gd name="connsiteY1" fmla="*/ 1382572 h 2070201"/>
                <a:gd name="connsiteX2" fmla="*/ 292608 w 1404518"/>
                <a:gd name="connsiteY2" fmla="*/ 1675180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675180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31366 w 1404518"/>
                <a:gd name="connsiteY4" fmla="*/ 2055571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294790 w 1404518"/>
                <a:gd name="connsiteY4" fmla="*/ 2055571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294790 w 1404518"/>
                <a:gd name="connsiteY4" fmla="*/ 2055571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13093"/>
                <a:gd name="connsiteY0" fmla="*/ 1053388 h 2070201"/>
                <a:gd name="connsiteX1" fmla="*/ 124358 w 1413093"/>
                <a:gd name="connsiteY1" fmla="*/ 1382572 h 2070201"/>
                <a:gd name="connsiteX2" fmla="*/ 292608 w 1413093"/>
                <a:gd name="connsiteY2" fmla="*/ 1741017 h 2070201"/>
                <a:gd name="connsiteX3" fmla="*/ 687628 w 1413093"/>
                <a:gd name="connsiteY3" fmla="*/ 2070201 h 2070201"/>
                <a:gd name="connsiteX4" fmla="*/ 1294790 w 1413093"/>
                <a:gd name="connsiteY4" fmla="*/ 2055571 h 2070201"/>
                <a:gd name="connsiteX5" fmla="*/ 1404518 w 1413093"/>
                <a:gd name="connsiteY5" fmla="*/ 1155801 h 2070201"/>
                <a:gd name="connsiteX6" fmla="*/ 1221638 w 1413093"/>
                <a:gd name="connsiteY6" fmla="*/ 768096 h 2070201"/>
                <a:gd name="connsiteX7" fmla="*/ 1177747 w 1413093"/>
                <a:gd name="connsiteY7" fmla="*/ 965606 h 2070201"/>
                <a:gd name="connsiteX8" fmla="*/ 1024128 w 1413093"/>
                <a:gd name="connsiteY8" fmla="*/ 694944 h 2070201"/>
                <a:gd name="connsiteX9" fmla="*/ 921715 w 1413093"/>
                <a:gd name="connsiteY9" fmla="*/ 929030 h 2070201"/>
                <a:gd name="connsiteX10" fmla="*/ 877824 w 1413093"/>
                <a:gd name="connsiteY10" fmla="*/ 629107 h 2070201"/>
                <a:gd name="connsiteX11" fmla="*/ 709574 w 1413093"/>
                <a:gd name="connsiteY11" fmla="*/ 936345 h 2070201"/>
                <a:gd name="connsiteX12" fmla="*/ 526694 w 1413093"/>
                <a:gd name="connsiteY12" fmla="*/ 0 h 2070201"/>
                <a:gd name="connsiteX13" fmla="*/ 468172 w 1413093"/>
                <a:gd name="connsiteY13" fmla="*/ 1338681 h 2070201"/>
                <a:gd name="connsiteX14" fmla="*/ 321868 w 1413093"/>
                <a:gd name="connsiteY14" fmla="*/ 1287475 h 2070201"/>
                <a:gd name="connsiteX15" fmla="*/ 0 w 1413093"/>
                <a:gd name="connsiteY15" fmla="*/ 1053388 h 2070201"/>
                <a:gd name="connsiteX0" fmla="*/ 0 w 1413093"/>
                <a:gd name="connsiteY0" fmla="*/ 1053388 h 2070201"/>
                <a:gd name="connsiteX1" fmla="*/ 124358 w 1413093"/>
                <a:gd name="connsiteY1" fmla="*/ 1382572 h 2070201"/>
                <a:gd name="connsiteX2" fmla="*/ 292608 w 1413093"/>
                <a:gd name="connsiteY2" fmla="*/ 1741017 h 2070201"/>
                <a:gd name="connsiteX3" fmla="*/ 687628 w 1413093"/>
                <a:gd name="connsiteY3" fmla="*/ 2070201 h 2070201"/>
                <a:gd name="connsiteX4" fmla="*/ 1294790 w 1413093"/>
                <a:gd name="connsiteY4" fmla="*/ 2055571 h 2070201"/>
                <a:gd name="connsiteX5" fmla="*/ 1404518 w 1413093"/>
                <a:gd name="connsiteY5" fmla="*/ 1155801 h 2070201"/>
                <a:gd name="connsiteX6" fmla="*/ 1221638 w 1413093"/>
                <a:gd name="connsiteY6" fmla="*/ 768096 h 2070201"/>
                <a:gd name="connsiteX7" fmla="*/ 1177747 w 1413093"/>
                <a:gd name="connsiteY7" fmla="*/ 965606 h 2070201"/>
                <a:gd name="connsiteX8" fmla="*/ 1024128 w 1413093"/>
                <a:gd name="connsiteY8" fmla="*/ 694944 h 2070201"/>
                <a:gd name="connsiteX9" fmla="*/ 921715 w 1413093"/>
                <a:gd name="connsiteY9" fmla="*/ 929030 h 2070201"/>
                <a:gd name="connsiteX10" fmla="*/ 877824 w 1413093"/>
                <a:gd name="connsiteY10" fmla="*/ 629107 h 2070201"/>
                <a:gd name="connsiteX11" fmla="*/ 709574 w 1413093"/>
                <a:gd name="connsiteY11" fmla="*/ 936345 h 2070201"/>
                <a:gd name="connsiteX12" fmla="*/ 526694 w 1413093"/>
                <a:gd name="connsiteY12" fmla="*/ 0 h 2070201"/>
                <a:gd name="connsiteX13" fmla="*/ 468172 w 1413093"/>
                <a:gd name="connsiteY13" fmla="*/ 1338681 h 2070201"/>
                <a:gd name="connsiteX14" fmla="*/ 321868 w 1413093"/>
                <a:gd name="connsiteY14" fmla="*/ 1287475 h 2070201"/>
                <a:gd name="connsiteX15" fmla="*/ 0 w 1413093"/>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90042 w 1404608"/>
                <a:gd name="connsiteY10" fmla="*/ 599846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38836 w 1404608"/>
                <a:gd name="connsiteY10" fmla="*/ 592531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38836 w 1404608"/>
                <a:gd name="connsiteY10" fmla="*/ 592531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38836 w 1404608"/>
                <a:gd name="connsiteY10" fmla="*/ 592531 h 2070201"/>
                <a:gd name="connsiteX11" fmla="*/ 709574 w 1404608"/>
                <a:gd name="connsiteY11" fmla="*/ 936345 h 2070201"/>
                <a:gd name="connsiteX12" fmla="*/ 702259 w 1404608"/>
                <a:gd name="connsiteY12" fmla="*/ 629107 h 2070201"/>
                <a:gd name="connsiteX13" fmla="*/ 526694 w 1404608"/>
                <a:gd name="connsiteY13" fmla="*/ 0 h 2070201"/>
                <a:gd name="connsiteX14" fmla="*/ 468172 w 1404608"/>
                <a:gd name="connsiteY14" fmla="*/ 1338681 h 2070201"/>
                <a:gd name="connsiteX15" fmla="*/ 321868 w 1404608"/>
                <a:gd name="connsiteY15" fmla="*/ 1287475 h 2070201"/>
                <a:gd name="connsiteX16" fmla="*/ 0 w 1404608"/>
                <a:gd name="connsiteY16" fmla="*/ 1053388 h 2070201"/>
                <a:gd name="connsiteX0" fmla="*/ 0 w 1404608"/>
                <a:gd name="connsiteY0" fmla="*/ 1056935 h 2073748"/>
                <a:gd name="connsiteX1" fmla="*/ 124358 w 1404608"/>
                <a:gd name="connsiteY1" fmla="*/ 1386119 h 2073748"/>
                <a:gd name="connsiteX2" fmla="*/ 292608 w 1404608"/>
                <a:gd name="connsiteY2" fmla="*/ 1744564 h 2073748"/>
                <a:gd name="connsiteX3" fmla="*/ 687628 w 1404608"/>
                <a:gd name="connsiteY3" fmla="*/ 2073748 h 2073748"/>
                <a:gd name="connsiteX4" fmla="*/ 1294790 w 1404608"/>
                <a:gd name="connsiteY4" fmla="*/ 2059118 h 2073748"/>
                <a:gd name="connsiteX5" fmla="*/ 1404518 w 1404608"/>
                <a:gd name="connsiteY5" fmla="*/ 1159348 h 2073748"/>
                <a:gd name="connsiteX6" fmla="*/ 1221638 w 1404608"/>
                <a:gd name="connsiteY6" fmla="*/ 771643 h 2073748"/>
                <a:gd name="connsiteX7" fmla="*/ 1177747 w 1404608"/>
                <a:gd name="connsiteY7" fmla="*/ 969153 h 2073748"/>
                <a:gd name="connsiteX8" fmla="*/ 980236 w 1404608"/>
                <a:gd name="connsiteY8" fmla="*/ 698491 h 2073748"/>
                <a:gd name="connsiteX9" fmla="*/ 921715 w 1404608"/>
                <a:gd name="connsiteY9" fmla="*/ 932577 h 2073748"/>
                <a:gd name="connsiteX10" fmla="*/ 738836 w 1404608"/>
                <a:gd name="connsiteY10" fmla="*/ 596078 h 2073748"/>
                <a:gd name="connsiteX11" fmla="*/ 709574 w 1404608"/>
                <a:gd name="connsiteY11" fmla="*/ 939892 h 2073748"/>
                <a:gd name="connsiteX12" fmla="*/ 526694 w 1404608"/>
                <a:gd name="connsiteY12" fmla="*/ 3547 h 2073748"/>
                <a:gd name="connsiteX13" fmla="*/ 468172 w 1404608"/>
                <a:gd name="connsiteY13" fmla="*/ 1342228 h 2073748"/>
                <a:gd name="connsiteX14" fmla="*/ 321868 w 1404608"/>
                <a:gd name="connsiteY14" fmla="*/ 1291022 h 2073748"/>
                <a:gd name="connsiteX15" fmla="*/ 0 w 1404608"/>
                <a:gd name="connsiteY15" fmla="*/ 1056935 h 2073748"/>
                <a:gd name="connsiteX0" fmla="*/ 0 w 1404608"/>
                <a:gd name="connsiteY0" fmla="*/ 1056935 h 2073748"/>
                <a:gd name="connsiteX1" fmla="*/ 124358 w 1404608"/>
                <a:gd name="connsiteY1" fmla="*/ 1386119 h 2073748"/>
                <a:gd name="connsiteX2" fmla="*/ 292608 w 1404608"/>
                <a:gd name="connsiteY2" fmla="*/ 1744564 h 2073748"/>
                <a:gd name="connsiteX3" fmla="*/ 687628 w 1404608"/>
                <a:gd name="connsiteY3" fmla="*/ 2073748 h 2073748"/>
                <a:gd name="connsiteX4" fmla="*/ 1294790 w 1404608"/>
                <a:gd name="connsiteY4" fmla="*/ 2059118 h 2073748"/>
                <a:gd name="connsiteX5" fmla="*/ 1404518 w 1404608"/>
                <a:gd name="connsiteY5" fmla="*/ 1159348 h 2073748"/>
                <a:gd name="connsiteX6" fmla="*/ 1221638 w 1404608"/>
                <a:gd name="connsiteY6" fmla="*/ 771643 h 2073748"/>
                <a:gd name="connsiteX7" fmla="*/ 1177747 w 1404608"/>
                <a:gd name="connsiteY7" fmla="*/ 969153 h 2073748"/>
                <a:gd name="connsiteX8" fmla="*/ 980236 w 1404608"/>
                <a:gd name="connsiteY8" fmla="*/ 698491 h 2073748"/>
                <a:gd name="connsiteX9" fmla="*/ 921715 w 1404608"/>
                <a:gd name="connsiteY9" fmla="*/ 932577 h 2073748"/>
                <a:gd name="connsiteX10" fmla="*/ 738836 w 1404608"/>
                <a:gd name="connsiteY10" fmla="*/ 596078 h 2073748"/>
                <a:gd name="connsiteX11" fmla="*/ 709574 w 1404608"/>
                <a:gd name="connsiteY11" fmla="*/ 939892 h 2073748"/>
                <a:gd name="connsiteX12" fmla="*/ 526694 w 1404608"/>
                <a:gd name="connsiteY12" fmla="*/ 3547 h 2073748"/>
                <a:gd name="connsiteX13" fmla="*/ 468172 w 1404608"/>
                <a:gd name="connsiteY13" fmla="*/ 1342228 h 2073748"/>
                <a:gd name="connsiteX14" fmla="*/ 321868 w 1404608"/>
                <a:gd name="connsiteY14" fmla="*/ 1291022 h 2073748"/>
                <a:gd name="connsiteX15" fmla="*/ 0 w 1404608"/>
                <a:gd name="connsiteY15" fmla="*/ 1056935 h 2073748"/>
                <a:gd name="connsiteX0" fmla="*/ 0 w 1404608"/>
                <a:gd name="connsiteY0" fmla="*/ 1056935 h 2073748"/>
                <a:gd name="connsiteX1" fmla="*/ 124358 w 1404608"/>
                <a:gd name="connsiteY1" fmla="*/ 1386119 h 2073748"/>
                <a:gd name="connsiteX2" fmla="*/ 292608 w 1404608"/>
                <a:gd name="connsiteY2" fmla="*/ 1744564 h 2073748"/>
                <a:gd name="connsiteX3" fmla="*/ 687628 w 1404608"/>
                <a:gd name="connsiteY3" fmla="*/ 2073748 h 2073748"/>
                <a:gd name="connsiteX4" fmla="*/ 1294790 w 1404608"/>
                <a:gd name="connsiteY4" fmla="*/ 2059118 h 2073748"/>
                <a:gd name="connsiteX5" fmla="*/ 1404518 w 1404608"/>
                <a:gd name="connsiteY5" fmla="*/ 1159348 h 2073748"/>
                <a:gd name="connsiteX6" fmla="*/ 1221638 w 1404608"/>
                <a:gd name="connsiteY6" fmla="*/ 771643 h 2073748"/>
                <a:gd name="connsiteX7" fmla="*/ 1177747 w 1404608"/>
                <a:gd name="connsiteY7" fmla="*/ 969153 h 2073748"/>
                <a:gd name="connsiteX8" fmla="*/ 980236 w 1404608"/>
                <a:gd name="connsiteY8" fmla="*/ 698491 h 2073748"/>
                <a:gd name="connsiteX9" fmla="*/ 921715 w 1404608"/>
                <a:gd name="connsiteY9" fmla="*/ 932577 h 2073748"/>
                <a:gd name="connsiteX10" fmla="*/ 738836 w 1404608"/>
                <a:gd name="connsiteY10" fmla="*/ 596078 h 2073748"/>
                <a:gd name="connsiteX11" fmla="*/ 709574 w 1404608"/>
                <a:gd name="connsiteY11" fmla="*/ 939892 h 2073748"/>
                <a:gd name="connsiteX12" fmla="*/ 526694 w 1404608"/>
                <a:gd name="connsiteY12" fmla="*/ 3547 h 2073748"/>
                <a:gd name="connsiteX13" fmla="*/ 468172 w 1404608"/>
                <a:gd name="connsiteY13" fmla="*/ 1342228 h 2073748"/>
                <a:gd name="connsiteX14" fmla="*/ 321868 w 1404608"/>
                <a:gd name="connsiteY14" fmla="*/ 1291022 h 2073748"/>
                <a:gd name="connsiteX15" fmla="*/ 0 w 1404608"/>
                <a:gd name="connsiteY15" fmla="*/ 1056935 h 2073748"/>
                <a:gd name="connsiteX0" fmla="*/ 0 w 1404608"/>
                <a:gd name="connsiteY0" fmla="*/ 1058942 h 2075755"/>
                <a:gd name="connsiteX1" fmla="*/ 124358 w 1404608"/>
                <a:gd name="connsiteY1" fmla="*/ 1388126 h 2075755"/>
                <a:gd name="connsiteX2" fmla="*/ 292608 w 1404608"/>
                <a:gd name="connsiteY2" fmla="*/ 1746571 h 2075755"/>
                <a:gd name="connsiteX3" fmla="*/ 687628 w 1404608"/>
                <a:gd name="connsiteY3" fmla="*/ 2075755 h 2075755"/>
                <a:gd name="connsiteX4" fmla="*/ 1294790 w 1404608"/>
                <a:gd name="connsiteY4" fmla="*/ 2061125 h 2075755"/>
                <a:gd name="connsiteX5" fmla="*/ 1404518 w 1404608"/>
                <a:gd name="connsiteY5" fmla="*/ 1161355 h 2075755"/>
                <a:gd name="connsiteX6" fmla="*/ 1221638 w 1404608"/>
                <a:gd name="connsiteY6" fmla="*/ 773650 h 2075755"/>
                <a:gd name="connsiteX7" fmla="*/ 1177747 w 1404608"/>
                <a:gd name="connsiteY7" fmla="*/ 971160 h 2075755"/>
                <a:gd name="connsiteX8" fmla="*/ 980236 w 1404608"/>
                <a:gd name="connsiteY8" fmla="*/ 700498 h 2075755"/>
                <a:gd name="connsiteX9" fmla="*/ 921715 w 1404608"/>
                <a:gd name="connsiteY9" fmla="*/ 934584 h 2075755"/>
                <a:gd name="connsiteX10" fmla="*/ 738836 w 1404608"/>
                <a:gd name="connsiteY10" fmla="*/ 598085 h 2075755"/>
                <a:gd name="connsiteX11" fmla="*/ 709574 w 1404608"/>
                <a:gd name="connsiteY11" fmla="*/ 941899 h 2075755"/>
                <a:gd name="connsiteX12" fmla="*/ 526694 w 1404608"/>
                <a:gd name="connsiteY12" fmla="*/ 5554 h 2075755"/>
                <a:gd name="connsiteX13" fmla="*/ 468172 w 1404608"/>
                <a:gd name="connsiteY13" fmla="*/ 1344235 h 2075755"/>
                <a:gd name="connsiteX14" fmla="*/ 321868 w 1404608"/>
                <a:gd name="connsiteY14" fmla="*/ 1293029 h 2075755"/>
                <a:gd name="connsiteX15" fmla="*/ 0 w 1404608"/>
                <a:gd name="connsiteY15" fmla="*/ 1058942 h 2075755"/>
                <a:gd name="connsiteX0" fmla="*/ 0 w 1404608"/>
                <a:gd name="connsiteY0" fmla="*/ 1029958 h 2046771"/>
                <a:gd name="connsiteX1" fmla="*/ 124358 w 1404608"/>
                <a:gd name="connsiteY1" fmla="*/ 1359142 h 2046771"/>
                <a:gd name="connsiteX2" fmla="*/ 292608 w 1404608"/>
                <a:gd name="connsiteY2" fmla="*/ 1717587 h 2046771"/>
                <a:gd name="connsiteX3" fmla="*/ 687628 w 1404608"/>
                <a:gd name="connsiteY3" fmla="*/ 2046771 h 2046771"/>
                <a:gd name="connsiteX4" fmla="*/ 1294790 w 1404608"/>
                <a:gd name="connsiteY4" fmla="*/ 2032141 h 2046771"/>
                <a:gd name="connsiteX5" fmla="*/ 1404518 w 1404608"/>
                <a:gd name="connsiteY5" fmla="*/ 1132371 h 2046771"/>
                <a:gd name="connsiteX6" fmla="*/ 1221638 w 1404608"/>
                <a:gd name="connsiteY6" fmla="*/ 744666 h 2046771"/>
                <a:gd name="connsiteX7" fmla="*/ 1177747 w 1404608"/>
                <a:gd name="connsiteY7" fmla="*/ 942176 h 2046771"/>
                <a:gd name="connsiteX8" fmla="*/ 980236 w 1404608"/>
                <a:gd name="connsiteY8" fmla="*/ 671514 h 2046771"/>
                <a:gd name="connsiteX9" fmla="*/ 921715 w 1404608"/>
                <a:gd name="connsiteY9" fmla="*/ 905600 h 2046771"/>
                <a:gd name="connsiteX10" fmla="*/ 738836 w 1404608"/>
                <a:gd name="connsiteY10" fmla="*/ 569101 h 2046771"/>
                <a:gd name="connsiteX11" fmla="*/ 709574 w 1404608"/>
                <a:gd name="connsiteY11" fmla="*/ 912915 h 2046771"/>
                <a:gd name="connsiteX12" fmla="*/ 526694 w 1404608"/>
                <a:gd name="connsiteY12" fmla="*/ 5831 h 2046771"/>
                <a:gd name="connsiteX13" fmla="*/ 468172 w 1404608"/>
                <a:gd name="connsiteY13" fmla="*/ 1315251 h 2046771"/>
                <a:gd name="connsiteX14" fmla="*/ 321868 w 1404608"/>
                <a:gd name="connsiteY14" fmla="*/ 1264045 h 2046771"/>
                <a:gd name="connsiteX15" fmla="*/ 0 w 1404608"/>
                <a:gd name="connsiteY15" fmla="*/ 1029958 h 2046771"/>
                <a:gd name="connsiteX0" fmla="*/ 0 w 1404608"/>
                <a:gd name="connsiteY0" fmla="*/ 1024127 h 2040940"/>
                <a:gd name="connsiteX1" fmla="*/ 124358 w 1404608"/>
                <a:gd name="connsiteY1" fmla="*/ 1353311 h 2040940"/>
                <a:gd name="connsiteX2" fmla="*/ 292608 w 1404608"/>
                <a:gd name="connsiteY2" fmla="*/ 1711756 h 2040940"/>
                <a:gd name="connsiteX3" fmla="*/ 687628 w 1404608"/>
                <a:gd name="connsiteY3" fmla="*/ 2040940 h 2040940"/>
                <a:gd name="connsiteX4" fmla="*/ 1294790 w 1404608"/>
                <a:gd name="connsiteY4" fmla="*/ 2026310 h 2040940"/>
                <a:gd name="connsiteX5" fmla="*/ 1404518 w 1404608"/>
                <a:gd name="connsiteY5" fmla="*/ 1126540 h 2040940"/>
                <a:gd name="connsiteX6" fmla="*/ 1221638 w 1404608"/>
                <a:gd name="connsiteY6" fmla="*/ 738835 h 2040940"/>
                <a:gd name="connsiteX7" fmla="*/ 1177747 w 1404608"/>
                <a:gd name="connsiteY7" fmla="*/ 936345 h 2040940"/>
                <a:gd name="connsiteX8" fmla="*/ 980236 w 1404608"/>
                <a:gd name="connsiteY8" fmla="*/ 665683 h 2040940"/>
                <a:gd name="connsiteX9" fmla="*/ 921715 w 1404608"/>
                <a:gd name="connsiteY9" fmla="*/ 899769 h 2040940"/>
                <a:gd name="connsiteX10" fmla="*/ 738836 w 1404608"/>
                <a:gd name="connsiteY10" fmla="*/ 563270 h 2040940"/>
                <a:gd name="connsiteX11" fmla="*/ 709574 w 1404608"/>
                <a:gd name="connsiteY11" fmla="*/ 907084 h 2040940"/>
                <a:gd name="connsiteX12" fmla="*/ 526694 w 1404608"/>
                <a:gd name="connsiteY12" fmla="*/ 0 h 2040940"/>
                <a:gd name="connsiteX13" fmla="*/ 468172 w 1404608"/>
                <a:gd name="connsiteY13" fmla="*/ 1309420 h 2040940"/>
                <a:gd name="connsiteX14" fmla="*/ 321868 w 1404608"/>
                <a:gd name="connsiteY14" fmla="*/ 1258214 h 2040940"/>
                <a:gd name="connsiteX15" fmla="*/ 0 w 1404608"/>
                <a:gd name="connsiteY15" fmla="*/ 1024127 h 2040940"/>
                <a:gd name="connsiteX0" fmla="*/ 0 w 1404608"/>
                <a:gd name="connsiteY0" fmla="*/ 1024614 h 2041427"/>
                <a:gd name="connsiteX1" fmla="*/ 124358 w 1404608"/>
                <a:gd name="connsiteY1" fmla="*/ 1353798 h 2041427"/>
                <a:gd name="connsiteX2" fmla="*/ 292608 w 1404608"/>
                <a:gd name="connsiteY2" fmla="*/ 1712243 h 2041427"/>
                <a:gd name="connsiteX3" fmla="*/ 687628 w 1404608"/>
                <a:gd name="connsiteY3" fmla="*/ 2041427 h 2041427"/>
                <a:gd name="connsiteX4" fmla="*/ 1294790 w 1404608"/>
                <a:gd name="connsiteY4" fmla="*/ 2026797 h 2041427"/>
                <a:gd name="connsiteX5" fmla="*/ 1404518 w 1404608"/>
                <a:gd name="connsiteY5" fmla="*/ 1127027 h 2041427"/>
                <a:gd name="connsiteX6" fmla="*/ 1221638 w 1404608"/>
                <a:gd name="connsiteY6" fmla="*/ 739322 h 2041427"/>
                <a:gd name="connsiteX7" fmla="*/ 1177747 w 1404608"/>
                <a:gd name="connsiteY7" fmla="*/ 936832 h 2041427"/>
                <a:gd name="connsiteX8" fmla="*/ 980236 w 1404608"/>
                <a:gd name="connsiteY8" fmla="*/ 666170 h 2041427"/>
                <a:gd name="connsiteX9" fmla="*/ 921715 w 1404608"/>
                <a:gd name="connsiteY9" fmla="*/ 900256 h 2041427"/>
                <a:gd name="connsiteX10" fmla="*/ 738836 w 1404608"/>
                <a:gd name="connsiteY10" fmla="*/ 563757 h 2041427"/>
                <a:gd name="connsiteX11" fmla="*/ 709574 w 1404608"/>
                <a:gd name="connsiteY11" fmla="*/ 907571 h 2041427"/>
                <a:gd name="connsiteX12" fmla="*/ 526694 w 1404608"/>
                <a:gd name="connsiteY12" fmla="*/ 487 h 2041427"/>
                <a:gd name="connsiteX13" fmla="*/ 468172 w 1404608"/>
                <a:gd name="connsiteY13" fmla="*/ 1309907 h 2041427"/>
                <a:gd name="connsiteX14" fmla="*/ 321868 w 1404608"/>
                <a:gd name="connsiteY14" fmla="*/ 1258701 h 2041427"/>
                <a:gd name="connsiteX15" fmla="*/ 0 w 1404608"/>
                <a:gd name="connsiteY15" fmla="*/ 1024614 h 2041427"/>
                <a:gd name="connsiteX0" fmla="*/ 0 w 1404608"/>
                <a:gd name="connsiteY0" fmla="*/ 1024614 h 2041427"/>
                <a:gd name="connsiteX1" fmla="*/ 124358 w 1404608"/>
                <a:gd name="connsiteY1" fmla="*/ 1353798 h 2041427"/>
                <a:gd name="connsiteX2" fmla="*/ 292608 w 1404608"/>
                <a:gd name="connsiteY2" fmla="*/ 1712243 h 2041427"/>
                <a:gd name="connsiteX3" fmla="*/ 687628 w 1404608"/>
                <a:gd name="connsiteY3" fmla="*/ 2041427 h 2041427"/>
                <a:gd name="connsiteX4" fmla="*/ 1294790 w 1404608"/>
                <a:gd name="connsiteY4" fmla="*/ 2026797 h 2041427"/>
                <a:gd name="connsiteX5" fmla="*/ 1404518 w 1404608"/>
                <a:gd name="connsiteY5" fmla="*/ 1127027 h 2041427"/>
                <a:gd name="connsiteX6" fmla="*/ 1221638 w 1404608"/>
                <a:gd name="connsiteY6" fmla="*/ 739322 h 2041427"/>
                <a:gd name="connsiteX7" fmla="*/ 1177747 w 1404608"/>
                <a:gd name="connsiteY7" fmla="*/ 936832 h 2041427"/>
                <a:gd name="connsiteX8" fmla="*/ 980236 w 1404608"/>
                <a:gd name="connsiteY8" fmla="*/ 666170 h 2041427"/>
                <a:gd name="connsiteX9" fmla="*/ 921715 w 1404608"/>
                <a:gd name="connsiteY9" fmla="*/ 900256 h 2041427"/>
                <a:gd name="connsiteX10" fmla="*/ 738836 w 1404608"/>
                <a:gd name="connsiteY10" fmla="*/ 563757 h 2041427"/>
                <a:gd name="connsiteX11" fmla="*/ 709574 w 1404608"/>
                <a:gd name="connsiteY11" fmla="*/ 907571 h 2041427"/>
                <a:gd name="connsiteX12" fmla="*/ 526694 w 1404608"/>
                <a:gd name="connsiteY12" fmla="*/ 487 h 2041427"/>
                <a:gd name="connsiteX13" fmla="*/ 468172 w 1404608"/>
                <a:gd name="connsiteY13" fmla="*/ 1309907 h 2041427"/>
                <a:gd name="connsiteX14" fmla="*/ 321868 w 1404608"/>
                <a:gd name="connsiteY14" fmla="*/ 1258701 h 2041427"/>
                <a:gd name="connsiteX15" fmla="*/ 0 w 1404608"/>
                <a:gd name="connsiteY15" fmla="*/ 1024614 h 2041427"/>
                <a:gd name="connsiteX0" fmla="*/ 0 w 1404608"/>
                <a:gd name="connsiteY0" fmla="*/ 1024370 h 2041183"/>
                <a:gd name="connsiteX1" fmla="*/ 124358 w 1404608"/>
                <a:gd name="connsiteY1" fmla="*/ 1353554 h 2041183"/>
                <a:gd name="connsiteX2" fmla="*/ 292608 w 1404608"/>
                <a:gd name="connsiteY2" fmla="*/ 1711999 h 2041183"/>
                <a:gd name="connsiteX3" fmla="*/ 687628 w 1404608"/>
                <a:gd name="connsiteY3" fmla="*/ 2041183 h 2041183"/>
                <a:gd name="connsiteX4" fmla="*/ 1294790 w 1404608"/>
                <a:gd name="connsiteY4" fmla="*/ 2026553 h 2041183"/>
                <a:gd name="connsiteX5" fmla="*/ 1404518 w 1404608"/>
                <a:gd name="connsiteY5" fmla="*/ 1126783 h 2041183"/>
                <a:gd name="connsiteX6" fmla="*/ 1221638 w 1404608"/>
                <a:gd name="connsiteY6" fmla="*/ 739078 h 2041183"/>
                <a:gd name="connsiteX7" fmla="*/ 1177747 w 1404608"/>
                <a:gd name="connsiteY7" fmla="*/ 936588 h 2041183"/>
                <a:gd name="connsiteX8" fmla="*/ 980236 w 1404608"/>
                <a:gd name="connsiteY8" fmla="*/ 665926 h 2041183"/>
                <a:gd name="connsiteX9" fmla="*/ 921715 w 1404608"/>
                <a:gd name="connsiteY9" fmla="*/ 900012 h 2041183"/>
                <a:gd name="connsiteX10" fmla="*/ 738836 w 1404608"/>
                <a:gd name="connsiteY10" fmla="*/ 563513 h 2041183"/>
                <a:gd name="connsiteX11" fmla="*/ 709574 w 1404608"/>
                <a:gd name="connsiteY11" fmla="*/ 907327 h 2041183"/>
                <a:gd name="connsiteX12" fmla="*/ 526694 w 1404608"/>
                <a:gd name="connsiteY12" fmla="*/ 243 h 2041183"/>
                <a:gd name="connsiteX13" fmla="*/ 468172 w 1404608"/>
                <a:gd name="connsiteY13" fmla="*/ 1309663 h 2041183"/>
                <a:gd name="connsiteX14" fmla="*/ 321868 w 1404608"/>
                <a:gd name="connsiteY14" fmla="*/ 1258457 h 2041183"/>
                <a:gd name="connsiteX15" fmla="*/ 0 w 1404608"/>
                <a:gd name="connsiteY15" fmla="*/ 1024370 h 2041183"/>
                <a:gd name="connsiteX0" fmla="*/ 0 w 1404608"/>
                <a:gd name="connsiteY0" fmla="*/ 1024383 h 2041196"/>
                <a:gd name="connsiteX1" fmla="*/ 124358 w 1404608"/>
                <a:gd name="connsiteY1" fmla="*/ 1353567 h 2041196"/>
                <a:gd name="connsiteX2" fmla="*/ 292608 w 1404608"/>
                <a:gd name="connsiteY2" fmla="*/ 1712012 h 2041196"/>
                <a:gd name="connsiteX3" fmla="*/ 687628 w 1404608"/>
                <a:gd name="connsiteY3" fmla="*/ 2041196 h 2041196"/>
                <a:gd name="connsiteX4" fmla="*/ 1294790 w 1404608"/>
                <a:gd name="connsiteY4" fmla="*/ 2026566 h 2041196"/>
                <a:gd name="connsiteX5" fmla="*/ 1404518 w 1404608"/>
                <a:gd name="connsiteY5" fmla="*/ 1126796 h 2041196"/>
                <a:gd name="connsiteX6" fmla="*/ 1221638 w 1404608"/>
                <a:gd name="connsiteY6" fmla="*/ 739091 h 2041196"/>
                <a:gd name="connsiteX7" fmla="*/ 1177747 w 1404608"/>
                <a:gd name="connsiteY7" fmla="*/ 936601 h 2041196"/>
                <a:gd name="connsiteX8" fmla="*/ 980236 w 1404608"/>
                <a:gd name="connsiteY8" fmla="*/ 665939 h 2041196"/>
                <a:gd name="connsiteX9" fmla="*/ 921715 w 1404608"/>
                <a:gd name="connsiteY9" fmla="*/ 900025 h 2041196"/>
                <a:gd name="connsiteX10" fmla="*/ 738836 w 1404608"/>
                <a:gd name="connsiteY10" fmla="*/ 563526 h 2041196"/>
                <a:gd name="connsiteX11" fmla="*/ 709574 w 1404608"/>
                <a:gd name="connsiteY11" fmla="*/ 907340 h 2041196"/>
                <a:gd name="connsiteX12" fmla="*/ 526694 w 1404608"/>
                <a:gd name="connsiteY12" fmla="*/ 256 h 2041196"/>
                <a:gd name="connsiteX13" fmla="*/ 453541 w 1404608"/>
                <a:gd name="connsiteY13" fmla="*/ 1258469 h 2041196"/>
                <a:gd name="connsiteX14" fmla="*/ 321868 w 1404608"/>
                <a:gd name="connsiteY14" fmla="*/ 1258470 h 2041196"/>
                <a:gd name="connsiteX15" fmla="*/ 0 w 1404608"/>
                <a:gd name="connsiteY15" fmla="*/ 1024383 h 2041196"/>
                <a:gd name="connsiteX0" fmla="*/ 0 w 1404608"/>
                <a:gd name="connsiteY0" fmla="*/ 1024383 h 2041196"/>
                <a:gd name="connsiteX1" fmla="*/ 124358 w 1404608"/>
                <a:gd name="connsiteY1" fmla="*/ 1353567 h 2041196"/>
                <a:gd name="connsiteX2" fmla="*/ 292608 w 1404608"/>
                <a:gd name="connsiteY2" fmla="*/ 1712012 h 2041196"/>
                <a:gd name="connsiteX3" fmla="*/ 687628 w 1404608"/>
                <a:gd name="connsiteY3" fmla="*/ 2041196 h 2041196"/>
                <a:gd name="connsiteX4" fmla="*/ 1294790 w 1404608"/>
                <a:gd name="connsiteY4" fmla="*/ 2026566 h 2041196"/>
                <a:gd name="connsiteX5" fmla="*/ 1404518 w 1404608"/>
                <a:gd name="connsiteY5" fmla="*/ 1126796 h 2041196"/>
                <a:gd name="connsiteX6" fmla="*/ 1221638 w 1404608"/>
                <a:gd name="connsiteY6" fmla="*/ 739091 h 2041196"/>
                <a:gd name="connsiteX7" fmla="*/ 1177747 w 1404608"/>
                <a:gd name="connsiteY7" fmla="*/ 936601 h 2041196"/>
                <a:gd name="connsiteX8" fmla="*/ 980236 w 1404608"/>
                <a:gd name="connsiteY8" fmla="*/ 665939 h 2041196"/>
                <a:gd name="connsiteX9" fmla="*/ 921715 w 1404608"/>
                <a:gd name="connsiteY9" fmla="*/ 900025 h 2041196"/>
                <a:gd name="connsiteX10" fmla="*/ 738836 w 1404608"/>
                <a:gd name="connsiteY10" fmla="*/ 563526 h 2041196"/>
                <a:gd name="connsiteX11" fmla="*/ 709574 w 1404608"/>
                <a:gd name="connsiteY11" fmla="*/ 907340 h 2041196"/>
                <a:gd name="connsiteX12" fmla="*/ 526694 w 1404608"/>
                <a:gd name="connsiteY12" fmla="*/ 256 h 2041196"/>
                <a:gd name="connsiteX13" fmla="*/ 453541 w 1404608"/>
                <a:gd name="connsiteY13" fmla="*/ 1258469 h 2041196"/>
                <a:gd name="connsiteX14" fmla="*/ 321868 w 1404608"/>
                <a:gd name="connsiteY14" fmla="*/ 1258470 h 2041196"/>
                <a:gd name="connsiteX15" fmla="*/ 0 w 1404608"/>
                <a:gd name="connsiteY15" fmla="*/ 1024383 h 2041196"/>
                <a:gd name="connsiteX0" fmla="*/ 0 w 1404608"/>
                <a:gd name="connsiteY0" fmla="*/ 1024369 h 2041182"/>
                <a:gd name="connsiteX1" fmla="*/ 124358 w 1404608"/>
                <a:gd name="connsiteY1" fmla="*/ 1353553 h 2041182"/>
                <a:gd name="connsiteX2" fmla="*/ 292608 w 1404608"/>
                <a:gd name="connsiteY2" fmla="*/ 1711998 h 2041182"/>
                <a:gd name="connsiteX3" fmla="*/ 687628 w 1404608"/>
                <a:gd name="connsiteY3" fmla="*/ 2041182 h 2041182"/>
                <a:gd name="connsiteX4" fmla="*/ 1294790 w 1404608"/>
                <a:gd name="connsiteY4" fmla="*/ 2026552 h 2041182"/>
                <a:gd name="connsiteX5" fmla="*/ 1404518 w 1404608"/>
                <a:gd name="connsiteY5" fmla="*/ 1126782 h 2041182"/>
                <a:gd name="connsiteX6" fmla="*/ 1221638 w 1404608"/>
                <a:gd name="connsiteY6" fmla="*/ 739077 h 2041182"/>
                <a:gd name="connsiteX7" fmla="*/ 1177747 w 1404608"/>
                <a:gd name="connsiteY7" fmla="*/ 936587 h 2041182"/>
                <a:gd name="connsiteX8" fmla="*/ 980236 w 1404608"/>
                <a:gd name="connsiteY8" fmla="*/ 665925 h 2041182"/>
                <a:gd name="connsiteX9" fmla="*/ 921715 w 1404608"/>
                <a:gd name="connsiteY9" fmla="*/ 900011 h 2041182"/>
                <a:gd name="connsiteX10" fmla="*/ 738836 w 1404608"/>
                <a:gd name="connsiteY10" fmla="*/ 563512 h 2041182"/>
                <a:gd name="connsiteX11" fmla="*/ 709574 w 1404608"/>
                <a:gd name="connsiteY11" fmla="*/ 907326 h 2041182"/>
                <a:gd name="connsiteX12" fmla="*/ 526694 w 1404608"/>
                <a:gd name="connsiteY12" fmla="*/ 242 h 2041182"/>
                <a:gd name="connsiteX13" fmla="*/ 456712 w 1404608"/>
                <a:gd name="connsiteY13" fmla="*/ 1312361 h 2041182"/>
                <a:gd name="connsiteX14" fmla="*/ 321868 w 1404608"/>
                <a:gd name="connsiteY14" fmla="*/ 1258456 h 2041182"/>
                <a:gd name="connsiteX15" fmla="*/ 0 w 1404608"/>
                <a:gd name="connsiteY15" fmla="*/ 1024369 h 2041182"/>
                <a:gd name="connsiteX0" fmla="*/ 0 w 1404608"/>
                <a:gd name="connsiteY0" fmla="*/ 1024369 h 2041182"/>
                <a:gd name="connsiteX1" fmla="*/ 124358 w 1404608"/>
                <a:gd name="connsiteY1" fmla="*/ 1353553 h 2041182"/>
                <a:gd name="connsiteX2" fmla="*/ 292608 w 1404608"/>
                <a:gd name="connsiteY2" fmla="*/ 1711998 h 2041182"/>
                <a:gd name="connsiteX3" fmla="*/ 687628 w 1404608"/>
                <a:gd name="connsiteY3" fmla="*/ 2041182 h 2041182"/>
                <a:gd name="connsiteX4" fmla="*/ 1294790 w 1404608"/>
                <a:gd name="connsiteY4" fmla="*/ 2026552 h 2041182"/>
                <a:gd name="connsiteX5" fmla="*/ 1404518 w 1404608"/>
                <a:gd name="connsiteY5" fmla="*/ 1126782 h 2041182"/>
                <a:gd name="connsiteX6" fmla="*/ 1221638 w 1404608"/>
                <a:gd name="connsiteY6" fmla="*/ 739077 h 2041182"/>
                <a:gd name="connsiteX7" fmla="*/ 1177747 w 1404608"/>
                <a:gd name="connsiteY7" fmla="*/ 936587 h 2041182"/>
                <a:gd name="connsiteX8" fmla="*/ 980236 w 1404608"/>
                <a:gd name="connsiteY8" fmla="*/ 665925 h 2041182"/>
                <a:gd name="connsiteX9" fmla="*/ 921715 w 1404608"/>
                <a:gd name="connsiteY9" fmla="*/ 900011 h 2041182"/>
                <a:gd name="connsiteX10" fmla="*/ 738836 w 1404608"/>
                <a:gd name="connsiteY10" fmla="*/ 563512 h 2041182"/>
                <a:gd name="connsiteX11" fmla="*/ 709574 w 1404608"/>
                <a:gd name="connsiteY11" fmla="*/ 907326 h 2041182"/>
                <a:gd name="connsiteX12" fmla="*/ 526694 w 1404608"/>
                <a:gd name="connsiteY12" fmla="*/ 242 h 2041182"/>
                <a:gd name="connsiteX13" fmla="*/ 456712 w 1404608"/>
                <a:gd name="connsiteY13" fmla="*/ 1312361 h 2041182"/>
                <a:gd name="connsiteX14" fmla="*/ 321868 w 1404608"/>
                <a:gd name="connsiteY14" fmla="*/ 1258456 h 2041182"/>
                <a:gd name="connsiteX15" fmla="*/ 0 w 1404608"/>
                <a:gd name="connsiteY15" fmla="*/ 1024369 h 2041182"/>
                <a:gd name="connsiteX0" fmla="*/ 0 w 1404608"/>
                <a:gd name="connsiteY0" fmla="*/ 1024369 h 2041182"/>
                <a:gd name="connsiteX1" fmla="*/ 124358 w 1404608"/>
                <a:gd name="connsiteY1" fmla="*/ 1353553 h 2041182"/>
                <a:gd name="connsiteX2" fmla="*/ 292608 w 1404608"/>
                <a:gd name="connsiteY2" fmla="*/ 1711998 h 2041182"/>
                <a:gd name="connsiteX3" fmla="*/ 687628 w 1404608"/>
                <a:gd name="connsiteY3" fmla="*/ 2041182 h 2041182"/>
                <a:gd name="connsiteX4" fmla="*/ 1294790 w 1404608"/>
                <a:gd name="connsiteY4" fmla="*/ 2026552 h 2041182"/>
                <a:gd name="connsiteX5" fmla="*/ 1404518 w 1404608"/>
                <a:gd name="connsiteY5" fmla="*/ 1126782 h 2041182"/>
                <a:gd name="connsiteX6" fmla="*/ 1221638 w 1404608"/>
                <a:gd name="connsiteY6" fmla="*/ 739077 h 2041182"/>
                <a:gd name="connsiteX7" fmla="*/ 1177747 w 1404608"/>
                <a:gd name="connsiteY7" fmla="*/ 936587 h 2041182"/>
                <a:gd name="connsiteX8" fmla="*/ 980236 w 1404608"/>
                <a:gd name="connsiteY8" fmla="*/ 665925 h 2041182"/>
                <a:gd name="connsiteX9" fmla="*/ 921715 w 1404608"/>
                <a:gd name="connsiteY9" fmla="*/ 900011 h 2041182"/>
                <a:gd name="connsiteX10" fmla="*/ 738836 w 1404608"/>
                <a:gd name="connsiteY10" fmla="*/ 563512 h 2041182"/>
                <a:gd name="connsiteX11" fmla="*/ 709574 w 1404608"/>
                <a:gd name="connsiteY11" fmla="*/ 907326 h 2041182"/>
                <a:gd name="connsiteX12" fmla="*/ 526694 w 1404608"/>
                <a:gd name="connsiteY12" fmla="*/ 242 h 2041182"/>
                <a:gd name="connsiteX13" fmla="*/ 456712 w 1404608"/>
                <a:gd name="connsiteY13" fmla="*/ 1312361 h 2041182"/>
                <a:gd name="connsiteX14" fmla="*/ 321868 w 1404608"/>
                <a:gd name="connsiteY14" fmla="*/ 1258456 h 2041182"/>
                <a:gd name="connsiteX15" fmla="*/ 0 w 1404608"/>
                <a:gd name="connsiteY15" fmla="*/ 1024369 h 2041182"/>
                <a:gd name="connsiteX0" fmla="*/ 0 w 1420463"/>
                <a:gd name="connsiteY0" fmla="*/ 957779 h 2041182"/>
                <a:gd name="connsiteX1" fmla="*/ 140213 w 1420463"/>
                <a:gd name="connsiteY1" fmla="*/ 1353553 h 2041182"/>
                <a:gd name="connsiteX2" fmla="*/ 308463 w 1420463"/>
                <a:gd name="connsiteY2" fmla="*/ 1711998 h 2041182"/>
                <a:gd name="connsiteX3" fmla="*/ 703483 w 1420463"/>
                <a:gd name="connsiteY3" fmla="*/ 2041182 h 2041182"/>
                <a:gd name="connsiteX4" fmla="*/ 1310645 w 1420463"/>
                <a:gd name="connsiteY4" fmla="*/ 2026552 h 2041182"/>
                <a:gd name="connsiteX5" fmla="*/ 1420373 w 1420463"/>
                <a:gd name="connsiteY5" fmla="*/ 1126782 h 2041182"/>
                <a:gd name="connsiteX6" fmla="*/ 1237493 w 1420463"/>
                <a:gd name="connsiteY6" fmla="*/ 739077 h 2041182"/>
                <a:gd name="connsiteX7" fmla="*/ 1193602 w 1420463"/>
                <a:gd name="connsiteY7" fmla="*/ 936587 h 2041182"/>
                <a:gd name="connsiteX8" fmla="*/ 996091 w 1420463"/>
                <a:gd name="connsiteY8" fmla="*/ 665925 h 2041182"/>
                <a:gd name="connsiteX9" fmla="*/ 937570 w 1420463"/>
                <a:gd name="connsiteY9" fmla="*/ 900011 h 2041182"/>
                <a:gd name="connsiteX10" fmla="*/ 754691 w 1420463"/>
                <a:gd name="connsiteY10" fmla="*/ 563512 h 2041182"/>
                <a:gd name="connsiteX11" fmla="*/ 725429 w 1420463"/>
                <a:gd name="connsiteY11" fmla="*/ 907326 h 2041182"/>
                <a:gd name="connsiteX12" fmla="*/ 542549 w 1420463"/>
                <a:gd name="connsiteY12" fmla="*/ 242 h 2041182"/>
                <a:gd name="connsiteX13" fmla="*/ 472567 w 1420463"/>
                <a:gd name="connsiteY13" fmla="*/ 1312361 h 2041182"/>
                <a:gd name="connsiteX14" fmla="*/ 337723 w 1420463"/>
                <a:gd name="connsiteY14" fmla="*/ 1258456 h 2041182"/>
                <a:gd name="connsiteX15" fmla="*/ 0 w 1420463"/>
                <a:gd name="connsiteY15" fmla="*/ 957779 h 2041182"/>
                <a:gd name="connsiteX0" fmla="*/ 0 w 1420463"/>
                <a:gd name="connsiteY0" fmla="*/ 957779 h 2041182"/>
                <a:gd name="connsiteX1" fmla="*/ 140213 w 1420463"/>
                <a:gd name="connsiteY1" fmla="*/ 1353553 h 2041182"/>
                <a:gd name="connsiteX2" fmla="*/ 308463 w 1420463"/>
                <a:gd name="connsiteY2" fmla="*/ 1711998 h 2041182"/>
                <a:gd name="connsiteX3" fmla="*/ 703483 w 1420463"/>
                <a:gd name="connsiteY3" fmla="*/ 2041182 h 2041182"/>
                <a:gd name="connsiteX4" fmla="*/ 1310645 w 1420463"/>
                <a:gd name="connsiteY4" fmla="*/ 2026552 h 2041182"/>
                <a:gd name="connsiteX5" fmla="*/ 1420373 w 1420463"/>
                <a:gd name="connsiteY5" fmla="*/ 1126782 h 2041182"/>
                <a:gd name="connsiteX6" fmla="*/ 1237493 w 1420463"/>
                <a:gd name="connsiteY6" fmla="*/ 739077 h 2041182"/>
                <a:gd name="connsiteX7" fmla="*/ 1193602 w 1420463"/>
                <a:gd name="connsiteY7" fmla="*/ 936587 h 2041182"/>
                <a:gd name="connsiteX8" fmla="*/ 996091 w 1420463"/>
                <a:gd name="connsiteY8" fmla="*/ 665925 h 2041182"/>
                <a:gd name="connsiteX9" fmla="*/ 937570 w 1420463"/>
                <a:gd name="connsiteY9" fmla="*/ 900011 h 2041182"/>
                <a:gd name="connsiteX10" fmla="*/ 754691 w 1420463"/>
                <a:gd name="connsiteY10" fmla="*/ 563512 h 2041182"/>
                <a:gd name="connsiteX11" fmla="*/ 725429 w 1420463"/>
                <a:gd name="connsiteY11" fmla="*/ 907326 h 2041182"/>
                <a:gd name="connsiteX12" fmla="*/ 542549 w 1420463"/>
                <a:gd name="connsiteY12" fmla="*/ 242 h 2041182"/>
                <a:gd name="connsiteX13" fmla="*/ 472567 w 1420463"/>
                <a:gd name="connsiteY13" fmla="*/ 1312361 h 2041182"/>
                <a:gd name="connsiteX14" fmla="*/ 337723 w 1420463"/>
                <a:gd name="connsiteY14" fmla="*/ 1258456 h 2041182"/>
                <a:gd name="connsiteX15" fmla="*/ 0 w 1420463"/>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55410 w 1421182"/>
                <a:gd name="connsiteY10" fmla="*/ 563512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36384 w 1421182"/>
                <a:gd name="connsiteY10" fmla="*/ 563512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55588 w 1421182"/>
                <a:gd name="connsiteY8" fmla="*/ 659583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59583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59583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52597 w 1421182"/>
                <a:gd name="connsiteY6" fmla="*/ 669316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537 h 2040940"/>
                <a:gd name="connsiteX1" fmla="*/ 140932 w 1421182"/>
                <a:gd name="connsiteY1" fmla="*/ 1353311 h 2040940"/>
                <a:gd name="connsiteX2" fmla="*/ 309182 w 1421182"/>
                <a:gd name="connsiteY2" fmla="*/ 1711756 h 2040940"/>
                <a:gd name="connsiteX3" fmla="*/ 704202 w 1421182"/>
                <a:gd name="connsiteY3" fmla="*/ 2040940 h 2040940"/>
                <a:gd name="connsiteX4" fmla="*/ 1311364 w 1421182"/>
                <a:gd name="connsiteY4" fmla="*/ 2026310 h 2040940"/>
                <a:gd name="connsiteX5" fmla="*/ 1421092 w 1421182"/>
                <a:gd name="connsiteY5" fmla="*/ 1126540 h 2040940"/>
                <a:gd name="connsiteX6" fmla="*/ 1152597 w 1421182"/>
                <a:gd name="connsiteY6" fmla="*/ 669074 h 2040940"/>
                <a:gd name="connsiteX7" fmla="*/ 1168953 w 1421182"/>
                <a:gd name="connsiteY7" fmla="*/ 968054 h 2040940"/>
                <a:gd name="connsiteX8" fmla="*/ 927050 w 1421182"/>
                <a:gd name="connsiteY8" fmla="*/ 614948 h 2040940"/>
                <a:gd name="connsiteX9" fmla="*/ 957315 w 1421182"/>
                <a:gd name="connsiteY9" fmla="*/ 944162 h 2040940"/>
                <a:gd name="connsiteX10" fmla="*/ 711016 w 1421182"/>
                <a:gd name="connsiteY10" fmla="*/ 569612 h 2040940"/>
                <a:gd name="connsiteX11" fmla="*/ 729319 w 1421182"/>
                <a:gd name="connsiteY11" fmla="*/ 957819 h 2040940"/>
                <a:gd name="connsiteX12" fmla="*/ 543268 w 1421182"/>
                <a:gd name="connsiteY12" fmla="*/ 0 h 2040940"/>
                <a:gd name="connsiteX13" fmla="*/ 473286 w 1421182"/>
                <a:gd name="connsiteY13" fmla="*/ 1312119 h 2040940"/>
                <a:gd name="connsiteX14" fmla="*/ 338442 w 1421182"/>
                <a:gd name="connsiteY14" fmla="*/ 1258214 h 2040940"/>
                <a:gd name="connsiteX15" fmla="*/ 719 w 1421182"/>
                <a:gd name="connsiteY15" fmla="*/ 957537 h 2040940"/>
                <a:gd name="connsiteX0" fmla="*/ 719 w 1421182"/>
                <a:gd name="connsiteY0" fmla="*/ 957545 h 2040948"/>
                <a:gd name="connsiteX1" fmla="*/ 140932 w 1421182"/>
                <a:gd name="connsiteY1" fmla="*/ 1353319 h 2040948"/>
                <a:gd name="connsiteX2" fmla="*/ 309182 w 1421182"/>
                <a:gd name="connsiteY2" fmla="*/ 1711764 h 2040948"/>
                <a:gd name="connsiteX3" fmla="*/ 704202 w 1421182"/>
                <a:gd name="connsiteY3" fmla="*/ 2040948 h 2040948"/>
                <a:gd name="connsiteX4" fmla="*/ 1311364 w 1421182"/>
                <a:gd name="connsiteY4" fmla="*/ 2026318 h 2040948"/>
                <a:gd name="connsiteX5" fmla="*/ 1421092 w 1421182"/>
                <a:gd name="connsiteY5" fmla="*/ 1126548 h 2040948"/>
                <a:gd name="connsiteX6" fmla="*/ 1152597 w 1421182"/>
                <a:gd name="connsiteY6" fmla="*/ 669082 h 2040948"/>
                <a:gd name="connsiteX7" fmla="*/ 1168953 w 1421182"/>
                <a:gd name="connsiteY7" fmla="*/ 968062 h 2040948"/>
                <a:gd name="connsiteX8" fmla="*/ 927050 w 1421182"/>
                <a:gd name="connsiteY8" fmla="*/ 614956 h 2040948"/>
                <a:gd name="connsiteX9" fmla="*/ 957315 w 1421182"/>
                <a:gd name="connsiteY9" fmla="*/ 944170 h 2040948"/>
                <a:gd name="connsiteX10" fmla="*/ 711016 w 1421182"/>
                <a:gd name="connsiteY10" fmla="*/ 569620 h 2040948"/>
                <a:gd name="connsiteX11" fmla="*/ 729319 w 1421182"/>
                <a:gd name="connsiteY11" fmla="*/ 957827 h 2040948"/>
                <a:gd name="connsiteX12" fmla="*/ 543268 w 1421182"/>
                <a:gd name="connsiteY12" fmla="*/ 8 h 2040948"/>
                <a:gd name="connsiteX13" fmla="*/ 473286 w 1421182"/>
                <a:gd name="connsiteY13" fmla="*/ 1312127 h 2040948"/>
                <a:gd name="connsiteX14" fmla="*/ 338442 w 1421182"/>
                <a:gd name="connsiteY14" fmla="*/ 1258222 h 2040948"/>
                <a:gd name="connsiteX15" fmla="*/ 719 w 1421182"/>
                <a:gd name="connsiteY15" fmla="*/ 957545 h 2040948"/>
                <a:gd name="connsiteX0" fmla="*/ 719 w 1421182"/>
                <a:gd name="connsiteY0" fmla="*/ 957545 h 2040948"/>
                <a:gd name="connsiteX1" fmla="*/ 140932 w 1421182"/>
                <a:gd name="connsiteY1" fmla="*/ 1353319 h 2040948"/>
                <a:gd name="connsiteX2" fmla="*/ 309182 w 1421182"/>
                <a:gd name="connsiteY2" fmla="*/ 1711764 h 2040948"/>
                <a:gd name="connsiteX3" fmla="*/ 704202 w 1421182"/>
                <a:gd name="connsiteY3" fmla="*/ 2040948 h 2040948"/>
                <a:gd name="connsiteX4" fmla="*/ 1311364 w 1421182"/>
                <a:gd name="connsiteY4" fmla="*/ 2026318 h 2040948"/>
                <a:gd name="connsiteX5" fmla="*/ 1421092 w 1421182"/>
                <a:gd name="connsiteY5" fmla="*/ 1126548 h 2040948"/>
                <a:gd name="connsiteX6" fmla="*/ 1152597 w 1421182"/>
                <a:gd name="connsiteY6" fmla="*/ 669082 h 2040948"/>
                <a:gd name="connsiteX7" fmla="*/ 1168953 w 1421182"/>
                <a:gd name="connsiteY7" fmla="*/ 968062 h 2040948"/>
                <a:gd name="connsiteX8" fmla="*/ 927050 w 1421182"/>
                <a:gd name="connsiteY8" fmla="*/ 614956 h 2040948"/>
                <a:gd name="connsiteX9" fmla="*/ 957315 w 1421182"/>
                <a:gd name="connsiteY9" fmla="*/ 944170 h 2040948"/>
                <a:gd name="connsiteX10" fmla="*/ 711016 w 1421182"/>
                <a:gd name="connsiteY10" fmla="*/ 569620 h 2040948"/>
                <a:gd name="connsiteX11" fmla="*/ 729319 w 1421182"/>
                <a:gd name="connsiteY11" fmla="*/ 957827 h 2040948"/>
                <a:gd name="connsiteX12" fmla="*/ 543268 w 1421182"/>
                <a:gd name="connsiteY12" fmla="*/ 8 h 2040948"/>
                <a:gd name="connsiteX13" fmla="*/ 473286 w 1421182"/>
                <a:gd name="connsiteY13" fmla="*/ 1312127 h 2040948"/>
                <a:gd name="connsiteX14" fmla="*/ 338442 w 1421182"/>
                <a:gd name="connsiteY14" fmla="*/ 1258222 h 2040948"/>
                <a:gd name="connsiteX15" fmla="*/ 719 w 1421182"/>
                <a:gd name="connsiteY15" fmla="*/ 957545 h 2040948"/>
                <a:gd name="connsiteX0" fmla="*/ 719 w 1421182"/>
                <a:gd name="connsiteY0" fmla="*/ 957545 h 2026318"/>
                <a:gd name="connsiteX1" fmla="*/ 140932 w 1421182"/>
                <a:gd name="connsiteY1" fmla="*/ 1353319 h 2026318"/>
                <a:gd name="connsiteX2" fmla="*/ 309182 w 1421182"/>
                <a:gd name="connsiteY2" fmla="*/ 1711764 h 2026318"/>
                <a:gd name="connsiteX3" fmla="*/ 693290 w 1421182"/>
                <a:gd name="connsiteY3" fmla="*/ 2019121 h 2026318"/>
                <a:gd name="connsiteX4" fmla="*/ 1311364 w 1421182"/>
                <a:gd name="connsiteY4" fmla="*/ 2026318 h 2026318"/>
                <a:gd name="connsiteX5" fmla="*/ 1421092 w 1421182"/>
                <a:gd name="connsiteY5" fmla="*/ 1126548 h 2026318"/>
                <a:gd name="connsiteX6" fmla="*/ 1152597 w 1421182"/>
                <a:gd name="connsiteY6" fmla="*/ 669082 h 2026318"/>
                <a:gd name="connsiteX7" fmla="*/ 1168953 w 1421182"/>
                <a:gd name="connsiteY7" fmla="*/ 968062 h 2026318"/>
                <a:gd name="connsiteX8" fmla="*/ 927050 w 1421182"/>
                <a:gd name="connsiteY8" fmla="*/ 614956 h 2026318"/>
                <a:gd name="connsiteX9" fmla="*/ 957315 w 1421182"/>
                <a:gd name="connsiteY9" fmla="*/ 944170 h 2026318"/>
                <a:gd name="connsiteX10" fmla="*/ 711016 w 1421182"/>
                <a:gd name="connsiteY10" fmla="*/ 569620 h 2026318"/>
                <a:gd name="connsiteX11" fmla="*/ 729319 w 1421182"/>
                <a:gd name="connsiteY11" fmla="*/ 957827 h 2026318"/>
                <a:gd name="connsiteX12" fmla="*/ 543268 w 1421182"/>
                <a:gd name="connsiteY12" fmla="*/ 8 h 2026318"/>
                <a:gd name="connsiteX13" fmla="*/ 473286 w 1421182"/>
                <a:gd name="connsiteY13" fmla="*/ 1312127 h 2026318"/>
                <a:gd name="connsiteX14" fmla="*/ 338442 w 1421182"/>
                <a:gd name="connsiteY14" fmla="*/ 1258222 h 2026318"/>
                <a:gd name="connsiteX15" fmla="*/ 719 w 1421182"/>
                <a:gd name="connsiteY15" fmla="*/ 957545 h 2026318"/>
                <a:gd name="connsiteX0" fmla="*/ 719 w 1421182"/>
                <a:gd name="connsiteY0" fmla="*/ 957545 h 2295953"/>
                <a:gd name="connsiteX1" fmla="*/ 140932 w 1421182"/>
                <a:gd name="connsiteY1" fmla="*/ 1353319 h 2295953"/>
                <a:gd name="connsiteX2" fmla="*/ 309182 w 1421182"/>
                <a:gd name="connsiteY2" fmla="*/ 1711764 h 2295953"/>
                <a:gd name="connsiteX3" fmla="*/ 693290 w 1421182"/>
                <a:gd name="connsiteY3" fmla="*/ 2019121 h 2295953"/>
                <a:gd name="connsiteX4" fmla="*/ 722524 w 1421182"/>
                <a:gd name="connsiteY4" fmla="*/ 2295953 h 2295953"/>
                <a:gd name="connsiteX5" fmla="*/ 1311364 w 1421182"/>
                <a:gd name="connsiteY5" fmla="*/ 2026318 h 2295953"/>
                <a:gd name="connsiteX6" fmla="*/ 1421092 w 1421182"/>
                <a:gd name="connsiteY6" fmla="*/ 1126548 h 2295953"/>
                <a:gd name="connsiteX7" fmla="*/ 1152597 w 1421182"/>
                <a:gd name="connsiteY7" fmla="*/ 669082 h 2295953"/>
                <a:gd name="connsiteX8" fmla="*/ 1168953 w 1421182"/>
                <a:gd name="connsiteY8" fmla="*/ 968062 h 2295953"/>
                <a:gd name="connsiteX9" fmla="*/ 927050 w 1421182"/>
                <a:gd name="connsiteY9" fmla="*/ 614956 h 2295953"/>
                <a:gd name="connsiteX10" fmla="*/ 957315 w 1421182"/>
                <a:gd name="connsiteY10" fmla="*/ 944170 h 2295953"/>
                <a:gd name="connsiteX11" fmla="*/ 711016 w 1421182"/>
                <a:gd name="connsiteY11" fmla="*/ 569620 h 2295953"/>
                <a:gd name="connsiteX12" fmla="*/ 729319 w 1421182"/>
                <a:gd name="connsiteY12" fmla="*/ 957827 h 2295953"/>
                <a:gd name="connsiteX13" fmla="*/ 543268 w 1421182"/>
                <a:gd name="connsiteY13" fmla="*/ 8 h 2295953"/>
                <a:gd name="connsiteX14" fmla="*/ 473286 w 1421182"/>
                <a:gd name="connsiteY14" fmla="*/ 1312127 h 2295953"/>
                <a:gd name="connsiteX15" fmla="*/ 338442 w 1421182"/>
                <a:gd name="connsiteY15" fmla="*/ 1258222 h 2295953"/>
                <a:gd name="connsiteX16" fmla="*/ 719 w 1421182"/>
                <a:gd name="connsiteY16" fmla="*/ 957545 h 2295953"/>
                <a:gd name="connsiteX0" fmla="*/ 719 w 1421182"/>
                <a:gd name="connsiteY0" fmla="*/ 957545 h 2317397"/>
                <a:gd name="connsiteX1" fmla="*/ 140932 w 1421182"/>
                <a:gd name="connsiteY1" fmla="*/ 1353319 h 2317397"/>
                <a:gd name="connsiteX2" fmla="*/ 309182 w 1421182"/>
                <a:gd name="connsiteY2" fmla="*/ 1711764 h 2317397"/>
                <a:gd name="connsiteX3" fmla="*/ 693290 w 1421182"/>
                <a:gd name="connsiteY3" fmla="*/ 2019121 h 2317397"/>
                <a:gd name="connsiteX4" fmla="*/ 722524 w 1421182"/>
                <a:gd name="connsiteY4" fmla="*/ 2295953 h 2317397"/>
                <a:gd name="connsiteX5" fmla="*/ 1170733 w 1421182"/>
                <a:gd name="connsiteY5" fmla="*/ 2300858 h 2317397"/>
                <a:gd name="connsiteX6" fmla="*/ 1311364 w 1421182"/>
                <a:gd name="connsiteY6" fmla="*/ 2026318 h 2317397"/>
                <a:gd name="connsiteX7" fmla="*/ 1421092 w 1421182"/>
                <a:gd name="connsiteY7" fmla="*/ 1126548 h 2317397"/>
                <a:gd name="connsiteX8" fmla="*/ 1152597 w 1421182"/>
                <a:gd name="connsiteY8" fmla="*/ 669082 h 2317397"/>
                <a:gd name="connsiteX9" fmla="*/ 1168953 w 1421182"/>
                <a:gd name="connsiteY9" fmla="*/ 968062 h 2317397"/>
                <a:gd name="connsiteX10" fmla="*/ 927050 w 1421182"/>
                <a:gd name="connsiteY10" fmla="*/ 614956 h 2317397"/>
                <a:gd name="connsiteX11" fmla="*/ 957315 w 1421182"/>
                <a:gd name="connsiteY11" fmla="*/ 944170 h 2317397"/>
                <a:gd name="connsiteX12" fmla="*/ 711016 w 1421182"/>
                <a:gd name="connsiteY12" fmla="*/ 569620 h 2317397"/>
                <a:gd name="connsiteX13" fmla="*/ 729319 w 1421182"/>
                <a:gd name="connsiteY13" fmla="*/ 957827 h 2317397"/>
                <a:gd name="connsiteX14" fmla="*/ 543268 w 1421182"/>
                <a:gd name="connsiteY14" fmla="*/ 8 h 2317397"/>
                <a:gd name="connsiteX15" fmla="*/ 473286 w 1421182"/>
                <a:gd name="connsiteY15" fmla="*/ 1312127 h 2317397"/>
                <a:gd name="connsiteX16" fmla="*/ 338442 w 1421182"/>
                <a:gd name="connsiteY16" fmla="*/ 1258222 h 2317397"/>
                <a:gd name="connsiteX17" fmla="*/ 719 w 1421182"/>
                <a:gd name="connsiteY17" fmla="*/ 957545 h 2317397"/>
                <a:gd name="connsiteX0" fmla="*/ 719 w 1421182"/>
                <a:gd name="connsiteY0" fmla="*/ 957545 h 2317397"/>
                <a:gd name="connsiteX1" fmla="*/ 140932 w 1421182"/>
                <a:gd name="connsiteY1" fmla="*/ 1353319 h 2317397"/>
                <a:gd name="connsiteX2" fmla="*/ 309182 w 1421182"/>
                <a:gd name="connsiteY2" fmla="*/ 1711764 h 2317397"/>
                <a:gd name="connsiteX3" fmla="*/ 626141 w 1421182"/>
                <a:gd name="connsiteY3" fmla="*/ 1985150 h 2317397"/>
                <a:gd name="connsiteX4" fmla="*/ 722524 w 1421182"/>
                <a:gd name="connsiteY4" fmla="*/ 2295953 h 2317397"/>
                <a:gd name="connsiteX5" fmla="*/ 1170733 w 1421182"/>
                <a:gd name="connsiteY5" fmla="*/ 2300858 h 2317397"/>
                <a:gd name="connsiteX6" fmla="*/ 1311364 w 1421182"/>
                <a:gd name="connsiteY6" fmla="*/ 2026318 h 2317397"/>
                <a:gd name="connsiteX7" fmla="*/ 1421092 w 1421182"/>
                <a:gd name="connsiteY7" fmla="*/ 1126548 h 2317397"/>
                <a:gd name="connsiteX8" fmla="*/ 1152597 w 1421182"/>
                <a:gd name="connsiteY8" fmla="*/ 669082 h 2317397"/>
                <a:gd name="connsiteX9" fmla="*/ 1168953 w 1421182"/>
                <a:gd name="connsiteY9" fmla="*/ 968062 h 2317397"/>
                <a:gd name="connsiteX10" fmla="*/ 927050 w 1421182"/>
                <a:gd name="connsiteY10" fmla="*/ 614956 h 2317397"/>
                <a:gd name="connsiteX11" fmla="*/ 957315 w 1421182"/>
                <a:gd name="connsiteY11" fmla="*/ 944170 h 2317397"/>
                <a:gd name="connsiteX12" fmla="*/ 711016 w 1421182"/>
                <a:gd name="connsiteY12" fmla="*/ 569620 h 2317397"/>
                <a:gd name="connsiteX13" fmla="*/ 729319 w 1421182"/>
                <a:gd name="connsiteY13" fmla="*/ 957827 h 2317397"/>
                <a:gd name="connsiteX14" fmla="*/ 543268 w 1421182"/>
                <a:gd name="connsiteY14" fmla="*/ 8 h 2317397"/>
                <a:gd name="connsiteX15" fmla="*/ 473286 w 1421182"/>
                <a:gd name="connsiteY15" fmla="*/ 1312127 h 2317397"/>
                <a:gd name="connsiteX16" fmla="*/ 338442 w 1421182"/>
                <a:gd name="connsiteY16" fmla="*/ 1258222 h 2317397"/>
                <a:gd name="connsiteX17" fmla="*/ 719 w 1421182"/>
                <a:gd name="connsiteY17" fmla="*/ 957545 h 2317397"/>
                <a:gd name="connsiteX0" fmla="*/ 719 w 1421182"/>
                <a:gd name="connsiteY0" fmla="*/ 957545 h 2314785"/>
                <a:gd name="connsiteX1" fmla="*/ 140932 w 1421182"/>
                <a:gd name="connsiteY1" fmla="*/ 1353319 h 2314785"/>
                <a:gd name="connsiteX2" fmla="*/ 309182 w 1421182"/>
                <a:gd name="connsiteY2" fmla="*/ 1711764 h 2314785"/>
                <a:gd name="connsiteX3" fmla="*/ 626141 w 1421182"/>
                <a:gd name="connsiteY3" fmla="*/ 1985150 h 2314785"/>
                <a:gd name="connsiteX4" fmla="*/ 658780 w 1421182"/>
                <a:gd name="connsiteY4" fmla="*/ 2266927 h 2314785"/>
                <a:gd name="connsiteX5" fmla="*/ 1170733 w 1421182"/>
                <a:gd name="connsiteY5" fmla="*/ 2300858 h 2314785"/>
                <a:gd name="connsiteX6" fmla="*/ 1311364 w 1421182"/>
                <a:gd name="connsiteY6" fmla="*/ 2026318 h 2314785"/>
                <a:gd name="connsiteX7" fmla="*/ 1421092 w 1421182"/>
                <a:gd name="connsiteY7" fmla="*/ 1126548 h 2314785"/>
                <a:gd name="connsiteX8" fmla="*/ 1152597 w 1421182"/>
                <a:gd name="connsiteY8" fmla="*/ 669082 h 2314785"/>
                <a:gd name="connsiteX9" fmla="*/ 1168953 w 1421182"/>
                <a:gd name="connsiteY9" fmla="*/ 968062 h 2314785"/>
                <a:gd name="connsiteX10" fmla="*/ 927050 w 1421182"/>
                <a:gd name="connsiteY10" fmla="*/ 614956 h 2314785"/>
                <a:gd name="connsiteX11" fmla="*/ 957315 w 1421182"/>
                <a:gd name="connsiteY11" fmla="*/ 944170 h 2314785"/>
                <a:gd name="connsiteX12" fmla="*/ 711016 w 1421182"/>
                <a:gd name="connsiteY12" fmla="*/ 569620 h 2314785"/>
                <a:gd name="connsiteX13" fmla="*/ 729319 w 1421182"/>
                <a:gd name="connsiteY13" fmla="*/ 957827 h 2314785"/>
                <a:gd name="connsiteX14" fmla="*/ 543268 w 1421182"/>
                <a:gd name="connsiteY14" fmla="*/ 8 h 2314785"/>
                <a:gd name="connsiteX15" fmla="*/ 473286 w 1421182"/>
                <a:gd name="connsiteY15" fmla="*/ 1312127 h 2314785"/>
                <a:gd name="connsiteX16" fmla="*/ 338442 w 1421182"/>
                <a:gd name="connsiteY16" fmla="*/ 1258222 h 2314785"/>
                <a:gd name="connsiteX17" fmla="*/ 719 w 1421182"/>
                <a:gd name="connsiteY17" fmla="*/ 957545 h 2314785"/>
                <a:gd name="connsiteX0" fmla="*/ 719 w 1421182"/>
                <a:gd name="connsiteY0" fmla="*/ 957545 h 2323891"/>
                <a:gd name="connsiteX1" fmla="*/ 140932 w 1421182"/>
                <a:gd name="connsiteY1" fmla="*/ 1353319 h 2323891"/>
                <a:gd name="connsiteX2" fmla="*/ 309182 w 1421182"/>
                <a:gd name="connsiteY2" fmla="*/ 1711764 h 2323891"/>
                <a:gd name="connsiteX3" fmla="*/ 626141 w 1421182"/>
                <a:gd name="connsiteY3" fmla="*/ 1985150 h 2323891"/>
                <a:gd name="connsiteX4" fmla="*/ 658780 w 1421182"/>
                <a:gd name="connsiteY4" fmla="*/ 2266927 h 2323891"/>
                <a:gd name="connsiteX5" fmla="*/ 1170733 w 1421182"/>
                <a:gd name="connsiteY5" fmla="*/ 2300858 h 2323891"/>
                <a:gd name="connsiteX6" fmla="*/ 1311364 w 1421182"/>
                <a:gd name="connsiteY6" fmla="*/ 2026318 h 2323891"/>
                <a:gd name="connsiteX7" fmla="*/ 1421092 w 1421182"/>
                <a:gd name="connsiteY7" fmla="*/ 1126548 h 2323891"/>
                <a:gd name="connsiteX8" fmla="*/ 1152597 w 1421182"/>
                <a:gd name="connsiteY8" fmla="*/ 669082 h 2323891"/>
                <a:gd name="connsiteX9" fmla="*/ 1168953 w 1421182"/>
                <a:gd name="connsiteY9" fmla="*/ 968062 h 2323891"/>
                <a:gd name="connsiteX10" fmla="*/ 927050 w 1421182"/>
                <a:gd name="connsiteY10" fmla="*/ 614956 h 2323891"/>
                <a:gd name="connsiteX11" fmla="*/ 957315 w 1421182"/>
                <a:gd name="connsiteY11" fmla="*/ 944170 h 2323891"/>
                <a:gd name="connsiteX12" fmla="*/ 711016 w 1421182"/>
                <a:gd name="connsiteY12" fmla="*/ 569620 h 2323891"/>
                <a:gd name="connsiteX13" fmla="*/ 729319 w 1421182"/>
                <a:gd name="connsiteY13" fmla="*/ 957827 h 2323891"/>
                <a:gd name="connsiteX14" fmla="*/ 543268 w 1421182"/>
                <a:gd name="connsiteY14" fmla="*/ 8 h 2323891"/>
                <a:gd name="connsiteX15" fmla="*/ 473286 w 1421182"/>
                <a:gd name="connsiteY15" fmla="*/ 1312127 h 2323891"/>
                <a:gd name="connsiteX16" fmla="*/ 338442 w 1421182"/>
                <a:gd name="connsiteY16" fmla="*/ 1258222 h 2323891"/>
                <a:gd name="connsiteX17" fmla="*/ 719 w 1421182"/>
                <a:gd name="connsiteY17" fmla="*/ 957545 h 2323891"/>
                <a:gd name="connsiteX0" fmla="*/ 719 w 1421182"/>
                <a:gd name="connsiteY0" fmla="*/ 957545 h 2358736"/>
                <a:gd name="connsiteX1" fmla="*/ 140932 w 1421182"/>
                <a:gd name="connsiteY1" fmla="*/ 1353319 h 2358736"/>
                <a:gd name="connsiteX2" fmla="*/ 309182 w 1421182"/>
                <a:gd name="connsiteY2" fmla="*/ 1711764 h 2358736"/>
                <a:gd name="connsiteX3" fmla="*/ 626141 w 1421182"/>
                <a:gd name="connsiteY3" fmla="*/ 1985150 h 2358736"/>
                <a:gd name="connsiteX4" fmla="*/ 658780 w 1421182"/>
                <a:gd name="connsiteY4" fmla="*/ 2266927 h 2358736"/>
                <a:gd name="connsiteX5" fmla="*/ 1227989 w 1421182"/>
                <a:gd name="connsiteY5" fmla="*/ 2341644 h 2358736"/>
                <a:gd name="connsiteX6" fmla="*/ 1311364 w 1421182"/>
                <a:gd name="connsiteY6" fmla="*/ 2026318 h 2358736"/>
                <a:gd name="connsiteX7" fmla="*/ 1421092 w 1421182"/>
                <a:gd name="connsiteY7" fmla="*/ 1126548 h 2358736"/>
                <a:gd name="connsiteX8" fmla="*/ 1152597 w 1421182"/>
                <a:gd name="connsiteY8" fmla="*/ 669082 h 2358736"/>
                <a:gd name="connsiteX9" fmla="*/ 1168953 w 1421182"/>
                <a:gd name="connsiteY9" fmla="*/ 968062 h 2358736"/>
                <a:gd name="connsiteX10" fmla="*/ 927050 w 1421182"/>
                <a:gd name="connsiteY10" fmla="*/ 614956 h 2358736"/>
                <a:gd name="connsiteX11" fmla="*/ 957315 w 1421182"/>
                <a:gd name="connsiteY11" fmla="*/ 944170 h 2358736"/>
                <a:gd name="connsiteX12" fmla="*/ 711016 w 1421182"/>
                <a:gd name="connsiteY12" fmla="*/ 569620 h 2358736"/>
                <a:gd name="connsiteX13" fmla="*/ 729319 w 1421182"/>
                <a:gd name="connsiteY13" fmla="*/ 957827 h 2358736"/>
                <a:gd name="connsiteX14" fmla="*/ 543268 w 1421182"/>
                <a:gd name="connsiteY14" fmla="*/ 8 h 2358736"/>
                <a:gd name="connsiteX15" fmla="*/ 473286 w 1421182"/>
                <a:gd name="connsiteY15" fmla="*/ 1312127 h 2358736"/>
                <a:gd name="connsiteX16" fmla="*/ 338442 w 1421182"/>
                <a:gd name="connsiteY16" fmla="*/ 1258222 h 2358736"/>
                <a:gd name="connsiteX17" fmla="*/ 719 w 1421182"/>
                <a:gd name="connsiteY17" fmla="*/ 957545 h 2358736"/>
                <a:gd name="connsiteX0" fmla="*/ 719 w 1421182"/>
                <a:gd name="connsiteY0" fmla="*/ 957545 h 2341644"/>
                <a:gd name="connsiteX1" fmla="*/ 140932 w 1421182"/>
                <a:gd name="connsiteY1" fmla="*/ 1353319 h 2341644"/>
                <a:gd name="connsiteX2" fmla="*/ 309182 w 1421182"/>
                <a:gd name="connsiteY2" fmla="*/ 1711764 h 2341644"/>
                <a:gd name="connsiteX3" fmla="*/ 626141 w 1421182"/>
                <a:gd name="connsiteY3" fmla="*/ 1985150 h 2341644"/>
                <a:gd name="connsiteX4" fmla="*/ 658780 w 1421182"/>
                <a:gd name="connsiteY4" fmla="*/ 2266927 h 2341644"/>
                <a:gd name="connsiteX5" fmla="*/ 1227989 w 1421182"/>
                <a:gd name="connsiteY5" fmla="*/ 2341644 h 2341644"/>
                <a:gd name="connsiteX6" fmla="*/ 1311364 w 1421182"/>
                <a:gd name="connsiteY6" fmla="*/ 2026318 h 2341644"/>
                <a:gd name="connsiteX7" fmla="*/ 1421092 w 1421182"/>
                <a:gd name="connsiteY7" fmla="*/ 1126548 h 2341644"/>
                <a:gd name="connsiteX8" fmla="*/ 1152597 w 1421182"/>
                <a:gd name="connsiteY8" fmla="*/ 669082 h 2341644"/>
                <a:gd name="connsiteX9" fmla="*/ 1168953 w 1421182"/>
                <a:gd name="connsiteY9" fmla="*/ 968062 h 2341644"/>
                <a:gd name="connsiteX10" fmla="*/ 927050 w 1421182"/>
                <a:gd name="connsiteY10" fmla="*/ 614956 h 2341644"/>
                <a:gd name="connsiteX11" fmla="*/ 957315 w 1421182"/>
                <a:gd name="connsiteY11" fmla="*/ 944170 h 2341644"/>
                <a:gd name="connsiteX12" fmla="*/ 711016 w 1421182"/>
                <a:gd name="connsiteY12" fmla="*/ 569620 h 2341644"/>
                <a:gd name="connsiteX13" fmla="*/ 729319 w 1421182"/>
                <a:gd name="connsiteY13" fmla="*/ 957827 h 2341644"/>
                <a:gd name="connsiteX14" fmla="*/ 543268 w 1421182"/>
                <a:gd name="connsiteY14" fmla="*/ 8 h 2341644"/>
                <a:gd name="connsiteX15" fmla="*/ 473286 w 1421182"/>
                <a:gd name="connsiteY15" fmla="*/ 1312127 h 2341644"/>
                <a:gd name="connsiteX16" fmla="*/ 338442 w 1421182"/>
                <a:gd name="connsiteY16" fmla="*/ 1258222 h 2341644"/>
                <a:gd name="connsiteX17" fmla="*/ 719 w 1421182"/>
                <a:gd name="connsiteY17" fmla="*/ 957545 h 2341644"/>
                <a:gd name="connsiteX0" fmla="*/ 719 w 1421092"/>
                <a:gd name="connsiteY0" fmla="*/ 957545 h 2341644"/>
                <a:gd name="connsiteX1" fmla="*/ 140932 w 1421092"/>
                <a:gd name="connsiteY1" fmla="*/ 1353319 h 2341644"/>
                <a:gd name="connsiteX2" fmla="*/ 309182 w 1421092"/>
                <a:gd name="connsiteY2" fmla="*/ 1711764 h 2341644"/>
                <a:gd name="connsiteX3" fmla="*/ 626141 w 1421092"/>
                <a:gd name="connsiteY3" fmla="*/ 1985150 h 2341644"/>
                <a:gd name="connsiteX4" fmla="*/ 658780 w 1421092"/>
                <a:gd name="connsiteY4" fmla="*/ 2266927 h 2341644"/>
                <a:gd name="connsiteX5" fmla="*/ 1227989 w 1421092"/>
                <a:gd name="connsiteY5" fmla="*/ 2341644 h 2341644"/>
                <a:gd name="connsiteX6" fmla="*/ 1262460 w 1421092"/>
                <a:gd name="connsiteY6" fmla="*/ 1987074 h 2341644"/>
                <a:gd name="connsiteX7" fmla="*/ 1421092 w 1421092"/>
                <a:gd name="connsiteY7" fmla="*/ 1126548 h 2341644"/>
                <a:gd name="connsiteX8" fmla="*/ 1152597 w 1421092"/>
                <a:gd name="connsiteY8" fmla="*/ 669082 h 2341644"/>
                <a:gd name="connsiteX9" fmla="*/ 1168953 w 1421092"/>
                <a:gd name="connsiteY9" fmla="*/ 968062 h 2341644"/>
                <a:gd name="connsiteX10" fmla="*/ 927050 w 1421092"/>
                <a:gd name="connsiteY10" fmla="*/ 614956 h 2341644"/>
                <a:gd name="connsiteX11" fmla="*/ 957315 w 1421092"/>
                <a:gd name="connsiteY11" fmla="*/ 944170 h 2341644"/>
                <a:gd name="connsiteX12" fmla="*/ 711016 w 1421092"/>
                <a:gd name="connsiteY12" fmla="*/ 569620 h 2341644"/>
                <a:gd name="connsiteX13" fmla="*/ 729319 w 1421092"/>
                <a:gd name="connsiteY13" fmla="*/ 957827 h 2341644"/>
                <a:gd name="connsiteX14" fmla="*/ 543268 w 1421092"/>
                <a:gd name="connsiteY14" fmla="*/ 8 h 2341644"/>
                <a:gd name="connsiteX15" fmla="*/ 473286 w 1421092"/>
                <a:gd name="connsiteY15" fmla="*/ 1312127 h 2341644"/>
                <a:gd name="connsiteX16" fmla="*/ 338442 w 1421092"/>
                <a:gd name="connsiteY16" fmla="*/ 1258222 h 2341644"/>
                <a:gd name="connsiteX17" fmla="*/ 719 w 1421092"/>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626141 w 1421109"/>
                <a:gd name="connsiteY3" fmla="*/ 1985150 h 2341644"/>
                <a:gd name="connsiteX4" fmla="*/ 658780 w 1421109"/>
                <a:gd name="connsiteY4" fmla="*/ 2266927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626141 w 1421109"/>
                <a:gd name="connsiteY3" fmla="*/ 1985150 h 2341644"/>
                <a:gd name="connsiteX4" fmla="*/ 658780 w 1421109"/>
                <a:gd name="connsiteY4" fmla="*/ 2266927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626141 w 1421109"/>
                <a:gd name="connsiteY3" fmla="*/ 1985150 h 2341644"/>
                <a:gd name="connsiteX4" fmla="*/ 622941 w 1421109"/>
                <a:gd name="connsiteY4" fmla="*/ 2320778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548773 w 1421109"/>
                <a:gd name="connsiteY3" fmla="*/ 1936338 h 2341644"/>
                <a:gd name="connsiteX4" fmla="*/ 622941 w 1421109"/>
                <a:gd name="connsiteY4" fmla="*/ 2320778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548773 w 1421109"/>
                <a:gd name="connsiteY3" fmla="*/ 1936338 h 2341644"/>
                <a:gd name="connsiteX4" fmla="*/ 557331 w 1421109"/>
                <a:gd name="connsiteY4" fmla="*/ 2278453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548773 w 1421109"/>
                <a:gd name="connsiteY3" fmla="*/ 1936338 h 2341644"/>
                <a:gd name="connsiteX4" fmla="*/ 601148 w 1421109"/>
                <a:gd name="connsiteY4" fmla="*/ 2297232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10754"/>
                <a:gd name="connsiteX1" fmla="*/ 140932 w 1421109"/>
                <a:gd name="connsiteY1" fmla="*/ 1353319 h 2310754"/>
                <a:gd name="connsiteX2" fmla="*/ 309182 w 1421109"/>
                <a:gd name="connsiteY2" fmla="*/ 1711764 h 2310754"/>
                <a:gd name="connsiteX3" fmla="*/ 548773 w 1421109"/>
                <a:gd name="connsiteY3" fmla="*/ 1936338 h 2310754"/>
                <a:gd name="connsiteX4" fmla="*/ 601148 w 1421109"/>
                <a:gd name="connsiteY4" fmla="*/ 2297232 h 2310754"/>
                <a:gd name="connsiteX5" fmla="*/ 1253027 w 1421109"/>
                <a:gd name="connsiteY5" fmla="*/ 2310347 h 2310754"/>
                <a:gd name="connsiteX6" fmla="*/ 1262460 w 1421109"/>
                <a:gd name="connsiteY6" fmla="*/ 1987074 h 2310754"/>
                <a:gd name="connsiteX7" fmla="*/ 1421092 w 1421109"/>
                <a:gd name="connsiteY7" fmla="*/ 1126548 h 2310754"/>
                <a:gd name="connsiteX8" fmla="*/ 1152597 w 1421109"/>
                <a:gd name="connsiteY8" fmla="*/ 669082 h 2310754"/>
                <a:gd name="connsiteX9" fmla="*/ 1168953 w 1421109"/>
                <a:gd name="connsiteY9" fmla="*/ 968062 h 2310754"/>
                <a:gd name="connsiteX10" fmla="*/ 927050 w 1421109"/>
                <a:gd name="connsiteY10" fmla="*/ 614956 h 2310754"/>
                <a:gd name="connsiteX11" fmla="*/ 957315 w 1421109"/>
                <a:gd name="connsiteY11" fmla="*/ 944170 h 2310754"/>
                <a:gd name="connsiteX12" fmla="*/ 711016 w 1421109"/>
                <a:gd name="connsiteY12" fmla="*/ 569620 h 2310754"/>
                <a:gd name="connsiteX13" fmla="*/ 729319 w 1421109"/>
                <a:gd name="connsiteY13" fmla="*/ 957827 h 2310754"/>
                <a:gd name="connsiteX14" fmla="*/ 543268 w 1421109"/>
                <a:gd name="connsiteY14" fmla="*/ 8 h 2310754"/>
                <a:gd name="connsiteX15" fmla="*/ 473286 w 1421109"/>
                <a:gd name="connsiteY15" fmla="*/ 1312127 h 2310754"/>
                <a:gd name="connsiteX16" fmla="*/ 338442 w 1421109"/>
                <a:gd name="connsiteY16" fmla="*/ 1258222 h 2310754"/>
                <a:gd name="connsiteX17" fmla="*/ 719 w 1421109"/>
                <a:gd name="connsiteY17" fmla="*/ 957545 h 2310754"/>
                <a:gd name="connsiteX0" fmla="*/ 719 w 1421109"/>
                <a:gd name="connsiteY0" fmla="*/ 957545 h 2310755"/>
                <a:gd name="connsiteX1" fmla="*/ 140932 w 1421109"/>
                <a:gd name="connsiteY1" fmla="*/ 1353319 h 2310755"/>
                <a:gd name="connsiteX2" fmla="*/ 309182 w 1421109"/>
                <a:gd name="connsiteY2" fmla="*/ 1711764 h 2310755"/>
                <a:gd name="connsiteX3" fmla="*/ 548773 w 1421109"/>
                <a:gd name="connsiteY3" fmla="*/ 1936338 h 2310755"/>
                <a:gd name="connsiteX4" fmla="*/ 601148 w 1421109"/>
                <a:gd name="connsiteY4" fmla="*/ 2297232 h 2310755"/>
                <a:gd name="connsiteX5" fmla="*/ 1253027 w 1421109"/>
                <a:gd name="connsiteY5" fmla="*/ 2310347 h 2310755"/>
                <a:gd name="connsiteX6" fmla="*/ 1262460 w 1421109"/>
                <a:gd name="connsiteY6" fmla="*/ 1987074 h 2310755"/>
                <a:gd name="connsiteX7" fmla="*/ 1421092 w 1421109"/>
                <a:gd name="connsiteY7" fmla="*/ 1126548 h 2310755"/>
                <a:gd name="connsiteX8" fmla="*/ 1152597 w 1421109"/>
                <a:gd name="connsiteY8" fmla="*/ 669082 h 2310755"/>
                <a:gd name="connsiteX9" fmla="*/ 1168953 w 1421109"/>
                <a:gd name="connsiteY9" fmla="*/ 968062 h 2310755"/>
                <a:gd name="connsiteX10" fmla="*/ 927050 w 1421109"/>
                <a:gd name="connsiteY10" fmla="*/ 614956 h 2310755"/>
                <a:gd name="connsiteX11" fmla="*/ 957315 w 1421109"/>
                <a:gd name="connsiteY11" fmla="*/ 944170 h 2310755"/>
                <a:gd name="connsiteX12" fmla="*/ 711016 w 1421109"/>
                <a:gd name="connsiteY12" fmla="*/ 569620 h 2310755"/>
                <a:gd name="connsiteX13" fmla="*/ 729319 w 1421109"/>
                <a:gd name="connsiteY13" fmla="*/ 957827 h 2310755"/>
                <a:gd name="connsiteX14" fmla="*/ 543268 w 1421109"/>
                <a:gd name="connsiteY14" fmla="*/ 8 h 2310755"/>
                <a:gd name="connsiteX15" fmla="*/ 473286 w 1421109"/>
                <a:gd name="connsiteY15" fmla="*/ 1312127 h 2310755"/>
                <a:gd name="connsiteX16" fmla="*/ 338442 w 1421109"/>
                <a:gd name="connsiteY16" fmla="*/ 1258222 h 2310755"/>
                <a:gd name="connsiteX17" fmla="*/ 719 w 1421109"/>
                <a:gd name="connsiteY17" fmla="*/ 957545 h 2310755"/>
                <a:gd name="connsiteX0" fmla="*/ 719 w 1421109"/>
                <a:gd name="connsiteY0" fmla="*/ 957545 h 2310755"/>
                <a:gd name="connsiteX1" fmla="*/ 140932 w 1421109"/>
                <a:gd name="connsiteY1" fmla="*/ 1353319 h 2310755"/>
                <a:gd name="connsiteX2" fmla="*/ 309182 w 1421109"/>
                <a:gd name="connsiteY2" fmla="*/ 1711764 h 2310755"/>
                <a:gd name="connsiteX3" fmla="*/ 548773 w 1421109"/>
                <a:gd name="connsiteY3" fmla="*/ 1936338 h 2310755"/>
                <a:gd name="connsiteX4" fmla="*/ 582370 w 1421109"/>
                <a:gd name="connsiteY4" fmla="*/ 2297232 h 2310755"/>
                <a:gd name="connsiteX5" fmla="*/ 1253027 w 1421109"/>
                <a:gd name="connsiteY5" fmla="*/ 2310347 h 2310755"/>
                <a:gd name="connsiteX6" fmla="*/ 1262460 w 1421109"/>
                <a:gd name="connsiteY6" fmla="*/ 1987074 h 2310755"/>
                <a:gd name="connsiteX7" fmla="*/ 1421092 w 1421109"/>
                <a:gd name="connsiteY7" fmla="*/ 1126548 h 2310755"/>
                <a:gd name="connsiteX8" fmla="*/ 1152597 w 1421109"/>
                <a:gd name="connsiteY8" fmla="*/ 669082 h 2310755"/>
                <a:gd name="connsiteX9" fmla="*/ 1168953 w 1421109"/>
                <a:gd name="connsiteY9" fmla="*/ 968062 h 2310755"/>
                <a:gd name="connsiteX10" fmla="*/ 927050 w 1421109"/>
                <a:gd name="connsiteY10" fmla="*/ 614956 h 2310755"/>
                <a:gd name="connsiteX11" fmla="*/ 957315 w 1421109"/>
                <a:gd name="connsiteY11" fmla="*/ 944170 h 2310755"/>
                <a:gd name="connsiteX12" fmla="*/ 711016 w 1421109"/>
                <a:gd name="connsiteY12" fmla="*/ 569620 h 2310755"/>
                <a:gd name="connsiteX13" fmla="*/ 729319 w 1421109"/>
                <a:gd name="connsiteY13" fmla="*/ 957827 h 2310755"/>
                <a:gd name="connsiteX14" fmla="*/ 543268 w 1421109"/>
                <a:gd name="connsiteY14" fmla="*/ 8 h 2310755"/>
                <a:gd name="connsiteX15" fmla="*/ 473286 w 1421109"/>
                <a:gd name="connsiteY15" fmla="*/ 1312127 h 2310755"/>
                <a:gd name="connsiteX16" fmla="*/ 338442 w 1421109"/>
                <a:gd name="connsiteY16" fmla="*/ 1258222 h 2310755"/>
                <a:gd name="connsiteX17" fmla="*/ 719 w 1421109"/>
                <a:gd name="connsiteY17" fmla="*/ 957545 h 2310755"/>
                <a:gd name="connsiteX0" fmla="*/ 719 w 1421109"/>
                <a:gd name="connsiteY0" fmla="*/ 957545 h 2310755"/>
                <a:gd name="connsiteX1" fmla="*/ 140932 w 1421109"/>
                <a:gd name="connsiteY1" fmla="*/ 1353319 h 2310755"/>
                <a:gd name="connsiteX2" fmla="*/ 309182 w 1421109"/>
                <a:gd name="connsiteY2" fmla="*/ 1711764 h 2310755"/>
                <a:gd name="connsiteX3" fmla="*/ 548773 w 1421109"/>
                <a:gd name="connsiteY3" fmla="*/ 1936338 h 2310755"/>
                <a:gd name="connsiteX4" fmla="*/ 582370 w 1421109"/>
                <a:gd name="connsiteY4" fmla="*/ 2297232 h 2310755"/>
                <a:gd name="connsiteX5" fmla="*/ 1253027 w 1421109"/>
                <a:gd name="connsiteY5" fmla="*/ 2310347 h 2310755"/>
                <a:gd name="connsiteX6" fmla="*/ 1262460 w 1421109"/>
                <a:gd name="connsiteY6" fmla="*/ 1987074 h 2310755"/>
                <a:gd name="connsiteX7" fmla="*/ 1421092 w 1421109"/>
                <a:gd name="connsiteY7" fmla="*/ 1126548 h 2310755"/>
                <a:gd name="connsiteX8" fmla="*/ 1152597 w 1421109"/>
                <a:gd name="connsiteY8" fmla="*/ 669082 h 2310755"/>
                <a:gd name="connsiteX9" fmla="*/ 1168953 w 1421109"/>
                <a:gd name="connsiteY9" fmla="*/ 968062 h 2310755"/>
                <a:gd name="connsiteX10" fmla="*/ 927050 w 1421109"/>
                <a:gd name="connsiteY10" fmla="*/ 614956 h 2310755"/>
                <a:gd name="connsiteX11" fmla="*/ 957315 w 1421109"/>
                <a:gd name="connsiteY11" fmla="*/ 944170 h 2310755"/>
                <a:gd name="connsiteX12" fmla="*/ 711016 w 1421109"/>
                <a:gd name="connsiteY12" fmla="*/ 569620 h 2310755"/>
                <a:gd name="connsiteX13" fmla="*/ 729319 w 1421109"/>
                <a:gd name="connsiteY13" fmla="*/ 957827 h 2310755"/>
                <a:gd name="connsiteX14" fmla="*/ 543268 w 1421109"/>
                <a:gd name="connsiteY14" fmla="*/ 8 h 2310755"/>
                <a:gd name="connsiteX15" fmla="*/ 473286 w 1421109"/>
                <a:gd name="connsiteY15" fmla="*/ 1312127 h 2310755"/>
                <a:gd name="connsiteX16" fmla="*/ 338442 w 1421109"/>
                <a:gd name="connsiteY16" fmla="*/ 1258222 h 2310755"/>
                <a:gd name="connsiteX17" fmla="*/ 719 w 1421109"/>
                <a:gd name="connsiteY17" fmla="*/ 957545 h 2310755"/>
                <a:gd name="connsiteX0" fmla="*/ 719 w 1421109"/>
                <a:gd name="connsiteY0" fmla="*/ 957545 h 2310347"/>
                <a:gd name="connsiteX1" fmla="*/ 140932 w 1421109"/>
                <a:gd name="connsiteY1" fmla="*/ 1353319 h 2310347"/>
                <a:gd name="connsiteX2" fmla="*/ 309182 w 1421109"/>
                <a:gd name="connsiteY2" fmla="*/ 1711764 h 2310347"/>
                <a:gd name="connsiteX3" fmla="*/ 548773 w 1421109"/>
                <a:gd name="connsiteY3" fmla="*/ 1936338 h 2310347"/>
                <a:gd name="connsiteX4" fmla="*/ 582370 w 1421109"/>
                <a:gd name="connsiteY4" fmla="*/ 2297232 h 2310347"/>
                <a:gd name="connsiteX5" fmla="*/ 1253027 w 1421109"/>
                <a:gd name="connsiteY5" fmla="*/ 2310347 h 2310347"/>
                <a:gd name="connsiteX6" fmla="*/ 1262460 w 1421109"/>
                <a:gd name="connsiteY6" fmla="*/ 1987074 h 2310347"/>
                <a:gd name="connsiteX7" fmla="*/ 1421092 w 1421109"/>
                <a:gd name="connsiteY7" fmla="*/ 1126548 h 2310347"/>
                <a:gd name="connsiteX8" fmla="*/ 1152597 w 1421109"/>
                <a:gd name="connsiteY8" fmla="*/ 669082 h 2310347"/>
                <a:gd name="connsiteX9" fmla="*/ 1168953 w 1421109"/>
                <a:gd name="connsiteY9" fmla="*/ 968062 h 2310347"/>
                <a:gd name="connsiteX10" fmla="*/ 927050 w 1421109"/>
                <a:gd name="connsiteY10" fmla="*/ 614956 h 2310347"/>
                <a:gd name="connsiteX11" fmla="*/ 957315 w 1421109"/>
                <a:gd name="connsiteY11" fmla="*/ 944170 h 2310347"/>
                <a:gd name="connsiteX12" fmla="*/ 711016 w 1421109"/>
                <a:gd name="connsiteY12" fmla="*/ 569620 h 2310347"/>
                <a:gd name="connsiteX13" fmla="*/ 729319 w 1421109"/>
                <a:gd name="connsiteY13" fmla="*/ 957827 h 2310347"/>
                <a:gd name="connsiteX14" fmla="*/ 543268 w 1421109"/>
                <a:gd name="connsiteY14" fmla="*/ 8 h 2310347"/>
                <a:gd name="connsiteX15" fmla="*/ 473286 w 1421109"/>
                <a:gd name="connsiteY15" fmla="*/ 1312127 h 2310347"/>
                <a:gd name="connsiteX16" fmla="*/ 338442 w 1421109"/>
                <a:gd name="connsiteY16" fmla="*/ 1258222 h 2310347"/>
                <a:gd name="connsiteX17" fmla="*/ 719 w 1421109"/>
                <a:gd name="connsiteY17"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52597 w 1423213"/>
                <a:gd name="connsiteY9" fmla="*/ 669082 h 2310347"/>
                <a:gd name="connsiteX10" fmla="*/ 1168953 w 1423213"/>
                <a:gd name="connsiteY10" fmla="*/ 968062 h 2310347"/>
                <a:gd name="connsiteX11" fmla="*/ 927050 w 1423213"/>
                <a:gd name="connsiteY11" fmla="*/ 614956 h 2310347"/>
                <a:gd name="connsiteX12" fmla="*/ 957315 w 1423213"/>
                <a:gd name="connsiteY12" fmla="*/ 944170 h 2310347"/>
                <a:gd name="connsiteX13" fmla="*/ 711016 w 1423213"/>
                <a:gd name="connsiteY13" fmla="*/ 569620 h 2310347"/>
                <a:gd name="connsiteX14" fmla="*/ 729319 w 1423213"/>
                <a:gd name="connsiteY14" fmla="*/ 957827 h 2310347"/>
                <a:gd name="connsiteX15" fmla="*/ 543268 w 1423213"/>
                <a:gd name="connsiteY15" fmla="*/ 8 h 2310347"/>
                <a:gd name="connsiteX16" fmla="*/ 473286 w 1423213"/>
                <a:gd name="connsiteY16" fmla="*/ 1312127 h 2310347"/>
                <a:gd name="connsiteX17" fmla="*/ 338442 w 1423213"/>
                <a:gd name="connsiteY17" fmla="*/ 1258222 h 2310347"/>
                <a:gd name="connsiteX18" fmla="*/ 719 w 1423213"/>
                <a:gd name="connsiteY18"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52597 w 1423213"/>
                <a:gd name="connsiteY9" fmla="*/ 669082 h 2310347"/>
                <a:gd name="connsiteX10" fmla="*/ 1168953 w 1423213"/>
                <a:gd name="connsiteY10" fmla="*/ 968062 h 2310347"/>
                <a:gd name="connsiteX11" fmla="*/ 927050 w 1423213"/>
                <a:gd name="connsiteY11" fmla="*/ 614956 h 2310347"/>
                <a:gd name="connsiteX12" fmla="*/ 957315 w 1423213"/>
                <a:gd name="connsiteY12" fmla="*/ 944170 h 2310347"/>
                <a:gd name="connsiteX13" fmla="*/ 711016 w 1423213"/>
                <a:gd name="connsiteY13" fmla="*/ 569620 h 2310347"/>
                <a:gd name="connsiteX14" fmla="*/ 729319 w 1423213"/>
                <a:gd name="connsiteY14" fmla="*/ 957827 h 2310347"/>
                <a:gd name="connsiteX15" fmla="*/ 543268 w 1423213"/>
                <a:gd name="connsiteY15" fmla="*/ 8 h 2310347"/>
                <a:gd name="connsiteX16" fmla="*/ 473286 w 1423213"/>
                <a:gd name="connsiteY16" fmla="*/ 1312127 h 2310347"/>
                <a:gd name="connsiteX17" fmla="*/ 338442 w 1423213"/>
                <a:gd name="connsiteY17" fmla="*/ 1258222 h 2310347"/>
                <a:gd name="connsiteX18" fmla="*/ 719 w 1423213"/>
                <a:gd name="connsiteY18"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927050 w 1423213"/>
                <a:gd name="connsiteY11" fmla="*/ 614956 h 2310347"/>
                <a:gd name="connsiteX12" fmla="*/ 957315 w 1423213"/>
                <a:gd name="connsiteY12" fmla="*/ 944170 h 2310347"/>
                <a:gd name="connsiteX13" fmla="*/ 711016 w 1423213"/>
                <a:gd name="connsiteY13" fmla="*/ 569620 h 2310347"/>
                <a:gd name="connsiteX14" fmla="*/ 729319 w 1423213"/>
                <a:gd name="connsiteY14" fmla="*/ 957827 h 2310347"/>
                <a:gd name="connsiteX15" fmla="*/ 543268 w 1423213"/>
                <a:gd name="connsiteY15" fmla="*/ 8 h 2310347"/>
                <a:gd name="connsiteX16" fmla="*/ 473286 w 1423213"/>
                <a:gd name="connsiteY16" fmla="*/ 1312127 h 2310347"/>
                <a:gd name="connsiteX17" fmla="*/ 338442 w 1423213"/>
                <a:gd name="connsiteY17" fmla="*/ 1258222 h 2310347"/>
                <a:gd name="connsiteX18" fmla="*/ 719 w 1423213"/>
                <a:gd name="connsiteY18"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86368 w 1423213"/>
                <a:gd name="connsiteY9" fmla="*/ 644961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86368 w 1423213"/>
                <a:gd name="connsiteY9" fmla="*/ 644961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6650"/>
                <a:gd name="connsiteY0" fmla="*/ 957545 h 2310347"/>
                <a:gd name="connsiteX1" fmla="*/ 140932 w 1426650"/>
                <a:gd name="connsiteY1" fmla="*/ 1353319 h 2310347"/>
                <a:gd name="connsiteX2" fmla="*/ 309182 w 1426650"/>
                <a:gd name="connsiteY2" fmla="*/ 1711764 h 2310347"/>
                <a:gd name="connsiteX3" fmla="*/ 548773 w 1426650"/>
                <a:gd name="connsiteY3" fmla="*/ 1936338 h 2310347"/>
                <a:gd name="connsiteX4" fmla="*/ 582370 w 1426650"/>
                <a:gd name="connsiteY4" fmla="*/ 2297232 h 2310347"/>
                <a:gd name="connsiteX5" fmla="*/ 1253027 w 1426650"/>
                <a:gd name="connsiteY5" fmla="*/ 2310347 h 2310347"/>
                <a:gd name="connsiteX6" fmla="*/ 1262460 w 1426650"/>
                <a:gd name="connsiteY6" fmla="*/ 1987074 h 2310347"/>
                <a:gd name="connsiteX7" fmla="*/ 1421092 w 1426650"/>
                <a:gd name="connsiteY7" fmla="*/ 1126548 h 2310347"/>
                <a:gd name="connsiteX8" fmla="*/ 1393246 w 1426650"/>
                <a:gd name="connsiteY8" fmla="*/ 734522 h 2310347"/>
                <a:gd name="connsiteX9" fmla="*/ 1186368 w 1426650"/>
                <a:gd name="connsiteY9" fmla="*/ 644961 h 2310347"/>
                <a:gd name="connsiteX10" fmla="*/ 1168953 w 1426650"/>
                <a:gd name="connsiteY10" fmla="*/ 968062 h 2310347"/>
                <a:gd name="connsiteX11" fmla="*/ 1156855 w 1426650"/>
                <a:gd name="connsiteY11" fmla="*/ 657333 h 2310347"/>
                <a:gd name="connsiteX12" fmla="*/ 927050 w 1426650"/>
                <a:gd name="connsiteY12" fmla="*/ 614956 h 2310347"/>
                <a:gd name="connsiteX13" fmla="*/ 957315 w 1426650"/>
                <a:gd name="connsiteY13" fmla="*/ 944170 h 2310347"/>
                <a:gd name="connsiteX14" fmla="*/ 711016 w 1426650"/>
                <a:gd name="connsiteY14" fmla="*/ 569620 h 2310347"/>
                <a:gd name="connsiteX15" fmla="*/ 729319 w 1426650"/>
                <a:gd name="connsiteY15" fmla="*/ 957827 h 2310347"/>
                <a:gd name="connsiteX16" fmla="*/ 543268 w 1426650"/>
                <a:gd name="connsiteY16" fmla="*/ 8 h 2310347"/>
                <a:gd name="connsiteX17" fmla="*/ 473286 w 1426650"/>
                <a:gd name="connsiteY17" fmla="*/ 1312127 h 2310347"/>
                <a:gd name="connsiteX18" fmla="*/ 338442 w 1426650"/>
                <a:gd name="connsiteY18" fmla="*/ 1258222 h 2310347"/>
                <a:gd name="connsiteX19" fmla="*/ 719 w 1426650"/>
                <a:gd name="connsiteY19"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711016 w 1422362"/>
                <a:gd name="connsiteY14" fmla="*/ 569620 h 2310347"/>
                <a:gd name="connsiteX15" fmla="*/ 729319 w 1422362"/>
                <a:gd name="connsiteY15" fmla="*/ 957827 h 2310347"/>
                <a:gd name="connsiteX16" fmla="*/ 543268 w 1422362"/>
                <a:gd name="connsiteY16" fmla="*/ 8 h 2310347"/>
                <a:gd name="connsiteX17" fmla="*/ 473286 w 1422362"/>
                <a:gd name="connsiteY17" fmla="*/ 1312127 h 2310347"/>
                <a:gd name="connsiteX18" fmla="*/ 338442 w 1422362"/>
                <a:gd name="connsiteY18" fmla="*/ 1258222 h 2310347"/>
                <a:gd name="connsiteX19" fmla="*/ 719 w 1422362"/>
                <a:gd name="connsiteY19"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76719 w 1422362"/>
                <a:gd name="connsiteY9" fmla="*/ 669083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76719 w 1422362"/>
                <a:gd name="connsiteY9" fmla="*/ 669083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76719 w 1422362"/>
                <a:gd name="connsiteY9" fmla="*/ 669083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1028697 h 2381499"/>
                <a:gd name="connsiteX1" fmla="*/ 140932 w 1422362"/>
                <a:gd name="connsiteY1" fmla="*/ 1424471 h 2381499"/>
                <a:gd name="connsiteX2" fmla="*/ 309182 w 1422362"/>
                <a:gd name="connsiteY2" fmla="*/ 1782916 h 2381499"/>
                <a:gd name="connsiteX3" fmla="*/ 548773 w 1422362"/>
                <a:gd name="connsiteY3" fmla="*/ 2007490 h 2381499"/>
                <a:gd name="connsiteX4" fmla="*/ 582370 w 1422362"/>
                <a:gd name="connsiteY4" fmla="*/ 2368384 h 2381499"/>
                <a:gd name="connsiteX5" fmla="*/ 1253027 w 1422362"/>
                <a:gd name="connsiteY5" fmla="*/ 2381499 h 2381499"/>
                <a:gd name="connsiteX6" fmla="*/ 1262460 w 1422362"/>
                <a:gd name="connsiteY6" fmla="*/ 2058226 h 2381499"/>
                <a:gd name="connsiteX7" fmla="*/ 1421092 w 1422362"/>
                <a:gd name="connsiteY7" fmla="*/ 1197700 h 2381499"/>
                <a:gd name="connsiteX8" fmla="*/ 1369124 w 1422362"/>
                <a:gd name="connsiteY8" fmla="*/ 771904 h 2381499"/>
                <a:gd name="connsiteX9" fmla="*/ 1176719 w 1422362"/>
                <a:gd name="connsiteY9" fmla="*/ 740235 h 2381499"/>
                <a:gd name="connsiteX10" fmla="*/ 1168953 w 1422362"/>
                <a:gd name="connsiteY10" fmla="*/ 1039214 h 2381499"/>
                <a:gd name="connsiteX11" fmla="*/ 1156855 w 1422362"/>
                <a:gd name="connsiteY11" fmla="*/ 728485 h 2381499"/>
                <a:gd name="connsiteX12" fmla="*/ 927050 w 1422362"/>
                <a:gd name="connsiteY12" fmla="*/ 686108 h 2381499"/>
                <a:gd name="connsiteX13" fmla="*/ 957315 w 1422362"/>
                <a:gd name="connsiteY13" fmla="*/ 1015322 h 2381499"/>
                <a:gd name="connsiteX14" fmla="*/ 905990 w 1422362"/>
                <a:gd name="connsiteY14" fmla="*/ 685066 h 2381499"/>
                <a:gd name="connsiteX15" fmla="*/ 711016 w 1422362"/>
                <a:gd name="connsiteY15" fmla="*/ 640772 h 2381499"/>
                <a:gd name="connsiteX16" fmla="*/ 729319 w 1422362"/>
                <a:gd name="connsiteY16" fmla="*/ 1028979 h 2381499"/>
                <a:gd name="connsiteX17" fmla="*/ 543268 w 1422362"/>
                <a:gd name="connsiteY17" fmla="*/ 71160 h 2381499"/>
                <a:gd name="connsiteX18" fmla="*/ 471802 w 1422362"/>
                <a:gd name="connsiteY18" fmla="*/ 217109 h 2381499"/>
                <a:gd name="connsiteX19" fmla="*/ 473286 w 1422362"/>
                <a:gd name="connsiteY19" fmla="*/ 1383279 h 2381499"/>
                <a:gd name="connsiteX20" fmla="*/ 338442 w 1422362"/>
                <a:gd name="connsiteY20" fmla="*/ 1329374 h 2381499"/>
                <a:gd name="connsiteX21" fmla="*/ 719 w 1422362"/>
                <a:gd name="connsiteY21" fmla="*/ 1028697 h 2381499"/>
                <a:gd name="connsiteX0" fmla="*/ 719 w 1422362"/>
                <a:gd name="connsiteY0" fmla="*/ 1028697 h 2381499"/>
                <a:gd name="connsiteX1" fmla="*/ 140932 w 1422362"/>
                <a:gd name="connsiteY1" fmla="*/ 1424471 h 2381499"/>
                <a:gd name="connsiteX2" fmla="*/ 309182 w 1422362"/>
                <a:gd name="connsiteY2" fmla="*/ 1782916 h 2381499"/>
                <a:gd name="connsiteX3" fmla="*/ 548773 w 1422362"/>
                <a:gd name="connsiteY3" fmla="*/ 2007490 h 2381499"/>
                <a:gd name="connsiteX4" fmla="*/ 582370 w 1422362"/>
                <a:gd name="connsiteY4" fmla="*/ 2368384 h 2381499"/>
                <a:gd name="connsiteX5" fmla="*/ 1253027 w 1422362"/>
                <a:gd name="connsiteY5" fmla="*/ 2381499 h 2381499"/>
                <a:gd name="connsiteX6" fmla="*/ 1262460 w 1422362"/>
                <a:gd name="connsiteY6" fmla="*/ 2058226 h 2381499"/>
                <a:gd name="connsiteX7" fmla="*/ 1421092 w 1422362"/>
                <a:gd name="connsiteY7" fmla="*/ 1197700 h 2381499"/>
                <a:gd name="connsiteX8" fmla="*/ 1369124 w 1422362"/>
                <a:gd name="connsiteY8" fmla="*/ 771904 h 2381499"/>
                <a:gd name="connsiteX9" fmla="*/ 1176719 w 1422362"/>
                <a:gd name="connsiteY9" fmla="*/ 740235 h 2381499"/>
                <a:gd name="connsiteX10" fmla="*/ 1168953 w 1422362"/>
                <a:gd name="connsiteY10" fmla="*/ 1039214 h 2381499"/>
                <a:gd name="connsiteX11" fmla="*/ 1156855 w 1422362"/>
                <a:gd name="connsiteY11" fmla="*/ 728485 h 2381499"/>
                <a:gd name="connsiteX12" fmla="*/ 927050 w 1422362"/>
                <a:gd name="connsiteY12" fmla="*/ 686108 h 2381499"/>
                <a:gd name="connsiteX13" fmla="*/ 957315 w 1422362"/>
                <a:gd name="connsiteY13" fmla="*/ 1015322 h 2381499"/>
                <a:gd name="connsiteX14" fmla="*/ 905990 w 1422362"/>
                <a:gd name="connsiteY14" fmla="*/ 685066 h 2381499"/>
                <a:gd name="connsiteX15" fmla="*/ 711016 w 1422362"/>
                <a:gd name="connsiteY15" fmla="*/ 640772 h 2381499"/>
                <a:gd name="connsiteX16" fmla="*/ 729319 w 1422362"/>
                <a:gd name="connsiteY16" fmla="*/ 1028979 h 2381499"/>
                <a:gd name="connsiteX17" fmla="*/ 543268 w 1422362"/>
                <a:gd name="connsiteY17" fmla="*/ 71160 h 2381499"/>
                <a:gd name="connsiteX18" fmla="*/ 471802 w 1422362"/>
                <a:gd name="connsiteY18" fmla="*/ 217109 h 2381499"/>
                <a:gd name="connsiteX19" fmla="*/ 473286 w 1422362"/>
                <a:gd name="connsiteY19" fmla="*/ 1383279 h 2381499"/>
                <a:gd name="connsiteX20" fmla="*/ 338442 w 1422362"/>
                <a:gd name="connsiteY20" fmla="*/ 1329374 h 2381499"/>
                <a:gd name="connsiteX21" fmla="*/ 719 w 1422362"/>
                <a:gd name="connsiteY21" fmla="*/ 1028697 h 2381499"/>
                <a:gd name="connsiteX0" fmla="*/ 719 w 1422362"/>
                <a:gd name="connsiteY0" fmla="*/ 1025260 h 2378062"/>
                <a:gd name="connsiteX1" fmla="*/ 140932 w 1422362"/>
                <a:gd name="connsiteY1" fmla="*/ 1421034 h 2378062"/>
                <a:gd name="connsiteX2" fmla="*/ 309182 w 1422362"/>
                <a:gd name="connsiteY2" fmla="*/ 1779479 h 2378062"/>
                <a:gd name="connsiteX3" fmla="*/ 548773 w 1422362"/>
                <a:gd name="connsiteY3" fmla="*/ 2004053 h 2378062"/>
                <a:gd name="connsiteX4" fmla="*/ 582370 w 1422362"/>
                <a:gd name="connsiteY4" fmla="*/ 2364947 h 2378062"/>
                <a:gd name="connsiteX5" fmla="*/ 1253027 w 1422362"/>
                <a:gd name="connsiteY5" fmla="*/ 2378062 h 2378062"/>
                <a:gd name="connsiteX6" fmla="*/ 1262460 w 1422362"/>
                <a:gd name="connsiteY6" fmla="*/ 2054789 h 2378062"/>
                <a:gd name="connsiteX7" fmla="*/ 1421092 w 1422362"/>
                <a:gd name="connsiteY7" fmla="*/ 1194263 h 2378062"/>
                <a:gd name="connsiteX8" fmla="*/ 1369124 w 1422362"/>
                <a:gd name="connsiteY8" fmla="*/ 768467 h 2378062"/>
                <a:gd name="connsiteX9" fmla="*/ 1176719 w 1422362"/>
                <a:gd name="connsiteY9" fmla="*/ 736798 h 2378062"/>
                <a:gd name="connsiteX10" fmla="*/ 1168953 w 1422362"/>
                <a:gd name="connsiteY10" fmla="*/ 1035777 h 2378062"/>
                <a:gd name="connsiteX11" fmla="*/ 1156855 w 1422362"/>
                <a:gd name="connsiteY11" fmla="*/ 725048 h 2378062"/>
                <a:gd name="connsiteX12" fmla="*/ 927050 w 1422362"/>
                <a:gd name="connsiteY12" fmla="*/ 682671 h 2378062"/>
                <a:gd name="connsiteX13" fmla="*/ 957315 w 1422362"/>
                <a:gd name="connsiteY13" fmla="*/ 1011885 h 2378062"/>
                <a:gd name="connsiteX14" fmla="*/ 905990 w 1422362"/>
                <a:gd name="connsiteY14" fmla="*/ 681629 h 2378062"/>
                <a:gd name="connsiteX15" fmla="*/ 711016 w 1422362"/>
                <a:gd name="connsiteY15" fmla="*/ 637335 h 2378062"/>
                <a:gd name="connsiteX16" fmla="*/ 729319 w 1422362"/>
                <a:gd name="connsiteY16" fmla="*/ 1025542 h 2378062"/>
                <a:gd name="connsiteX17" fmla="*/ 543268 w 1422362"/>
                <a:gd name="connsiteY17" fmla="*/ 67723 h 2378062"/>
                <a:gd name="connsiteX18" fmla="*/ 471802 w 1422362"/>
                <a:gd name="connsiteY18" fmla="*/ 213672 h 2378062"/>
                <a:gd name="connsiteX19" fmla="*/ 473286 w 1422362"/>
                <a:gd name="connsiteY19" fmla="*/ 1379842 h 2378062"/>
                <a:gd name="connsiteX20" fmla="*/ 338442 w 1422362"/>
                <a:gd name="connsiteY20" fmla="*/ 1325937 h 2378062"/>
                <a:gd name="connsiteX21" fmla="*/ 719 w 1422362"/>
                <a:gd name="connsiteY21" fmla="*/ 1025260 h 2378062"/>
                <a:gd name="connsiteX0" fmla="*/ 719 w 1422362"/>
                <a:gd name="connsiteY0" fmla="*/ 1011512 h 2364314"/>
                <a:gd name="connsiteX1" fmla="*/ 140932 w 1422362"/>
                <a:gd name="connsiteY1" fmla="*/ 1407286 h 2364314"/>
                <a:gd name="connsiteX2" fmla="*/ 309182 w 1422362"/>
                <a:gd name="connsiteY2" fmla="*/ 1765731 h 2364314"/>
                <a:gd name="connsiteX3" fmla="*/ 548773 w 1422362"/>
                <a:gd name="connsiteY3" fmla="*/ 1990305 h 2364314"/>
                <a:gd name="connsiteX4" fmla="*/ 582370 w 1422362"/>
                <a:gd name="connsiteY4" fmla="*/ 2351199 h 2364314"/>
                <a:gd name="connsiteX5" fmla="*/ 1253027 w 1422362"/>
                <a:gd name="connsiteY5" fmla="*/ 2364314 h 2364314"/>
                <a:gd name="connsiteX6" fmla="*/ 1262460 w 1422362"/>
                <a:gd name="connsiteY6" fmla="*/ 2041041 h 2364314"/>
                <a:gd name="connsiteX7" fmla="*/ 1421092 w 1422362"/>
                <a:gd name="connsiteY7" fmla="*/ 1180515 h 2364314"/>
                <a:gd name="connsiteX8" fmla="*/ 1369124 w 1422362"/>
                <a:gd name="connsiteY8" fmla="*/ 754719 h 2364314"/>
                <a:gd name="connsiteX9" fmla="*/ 1176719 w 1422362"/>
                <a:gd name="connsiteY9" fmla="*/ 723050 h 2364314"/>
                <a:gd name="connsiteX10" fmla="*/ 1168953 w 1422362"/>
                <a:gd name="connsiteY10" fmla="*/ 1022029 h 2364314"/>
                <a:gd name="connsiteX11" fmla="*/ 1156855 w 1422362"/>
                <a:gd name="connsiteY11" fmla="*/ 711300 h 2364314"/>
                <a:gd name="connsiteX12" fmla="*/ 927050 w 1422362"/>
                <a:gd name="connsiteY12" fmla="*/ 668923 h 2364314"/>
                <a:gd name="connsiteX13" fmla="*/ 957315 w 1422362"/>
                <a:gd name="connsiteY13" fmla="*/ 998137 h 2364314"/>
                <a:gd name="connsiteX14" fmla="*/ 905990 w 1422362"/>
                <a:gd name="connsiteY14" fmla="*/ 667881 h 2364314"/>
                <a:gd name="connsiteX15" fmla="*/ 711016 w 1422362"/>
                <a:gd name="connsiteY15" fmla="*/ 623587 h 2364314"/>
                <a:gd name="connsiteX16" fmla="*/ 729319 w 1422362"/>
                <a:gd name="connsiteY16" fmla="*/ 1011794 h 2364314"/>
                <a:gd name="connsiteX17" fmla="*/ 630106 w 1422362"/>
                <a:gd name="connsiteY17" fmla="*/ 73272 h 2364314"/>
                <a:gd name="connsiteX18" fmla="*/ 471802 w 1422362"/>
                <a:gd name="connsiteY18" fmla="*/ 199924 h 2364314"/>
                <a:gd name="connsiteX19" fmla="*/ 473286 w 1422362"/>
                <a:gd name="connsiteY19" fmla="*/ 1366094 h 2364314"/>
                <a:gd name="connsiteX20" fmla="*/ 338442 w 1422362"/>
                <a:gd name="connsiteY20" fmla="*/ 1312189 h 2364314"/>
                <a:gd name="connsiteX21" fmla="*/ 719 w 1422362"/>
                <a:gd name="connsiteY21" fmla="*/ 1011512 h 2364314"/>
                <a:gd name="connsiteX0" fmla="*/ 719 w 1422362"/>
                <a:gd name="connsiteY0" fmla="*/ 938672 h 2291474"/>
                <a:gd name="connsiteX1" fmla="*/ 140932 w 1422362"/>
                <a:gd name="connsiteY1" fmla="*/ 1334446 h 2291474"/>
                <a:gd name="connsiteX2" fmla="*/ 309182 w 1422362"/>
                <a:gd name="connsiteY2" fmla="*/ 1692891 h 2291474"/>
                <a:gd name="connsiteX3" fmla="*/ 548773 w 1422362"/>
                <a:gd name="connsiteY3" fmla="*/ 1917465 h 2291474"/>
                <a:gd name="connsiteX4" fmla="*/ 582370 w 1422362"/>
                <a:gd name="connsiteY4" fmla="*/ 2278359 h 2291474"/>
                <a:gd name="connsiteX5" fmla="*/ 1253027 w 1422362"/>
                <a:gd name="connsiteY5" fmla="*/ 2291474 h 2291474"/>
                <a:gd name="connsiteX6" fmla="*/ 1262460 w 1422362"/>
                <a:gd name="connsiteY6" fmla="*/ 1968201 h 2291474"/>
                <a:gd name="connsiteX7" fmla="*/ 1421092 w 1422362"/>
                <a:gd name="connsiteY7" fmla="*/ 1107675 h 2291474"/>
                <a:gd name="connsiteX8" fmla="*/ 1369124 w 1422362"/>
                <a:gd name="connsiteY8" fmla="*/ 681879 h 2291474"/>
                <a:gd name="connsiteX9" fmla="*/ 1176719 w 1422362"/>
                <a:gd name="connsiteY9" fmla="*/ 650210 h 2291474"/>
                <a:gd name="connsiteX10" fmla="*/ 1168953 w 1422362"/>
                <a:gd name="connsiteY10" fmla="*/ 949189 h 2291474"/>
                <a:gd name="connsiteX11" fmla="*/ 1156855 w 1422362"/>
                <a:gd name="connsiteY11" fmla="*/ 638460 h 2291474"/>
                <a:gd name="connsiteX12" fmla="*/ 927050 w 1422362"/>
                <a:gd name="connsiteY12" fmla="*/ 596083 h 2291474"/>
                <a:gd name="connsiteX13" fmla="*/ 957315 w 1422362"/>
                <a:gd name="connsiteY13" fmla="*/ 925297 h 2291474"/>
                <a:gd name="connsiteX14" fmla="*/ 905990 w 1422362"/>
                <a:gd name="connsiteY14" fmla="*/ 595041 h 2291474"/>
                <a:gd name="connsiteX15" fmla="*/ 711016 w 1422362"/>
                <a:gd name="connsiteY15" fmla="*/ 550747 h 2291474"/>
                <a:gd name="connsiteX16" fmla="*/ 729319 w 1422362"/>
                <a:gd name="connsiteY16" fmla="*/ 938954 h 2291474"/>
                <a:gd name="connsiteX17" fmla="*/ 673525 w 1422362"/>
                <a:gd name="connsiteY17" fmla="*/ 130688 h 2291474"/>
                <a:gd name="connsiteX18" fmla="*/ 471802 w 1422362"/>
                <a:gd name="connsiteY18" fmla="*/ 127084 h 2291474"/>
                <a:gd name="connsiteX19" fmla="*/ 473286 w 1422362"/>
                <a:gd name="connsiteY19" fmla="*/ 1293254 h 2291474"/>
                <a:gd name="connsiteX20" fmla="*/ 338442 w 1422362"/>
                <a:gd name="connsiteY20" fmla="*/ 1239349 h 2291474"/>
                <a:gd name="connsiteX21" fmla="*/ 719 w 1422362"/>
                <a:gd name="connsiteY21" fmla="*/ 938672 h 2291474"/>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29319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29319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29319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14198 h 2267000"/>
                <a:gd name="connsiteX1" fmla="*/ 140932 w 1422362"/>
                <a:gd name="connsiteY1" fmla="*/ 1309972 h 2267000"/>
                <a:gd name="connsiteX2" fmla="*/ 309182 w 1422362"/>
                <a:gd name="connsiteY2" fmla="*/ 1668417 h 2267000"/>
                <a:gd name="connsiteX3" fmla="*/ 548773 w 1422362"/>
                <a:gd name="connsiteY3" fmla="*/ 1892991 h 2267000"/>
                <a:gd name="connsiteX4" fmla="*/ 582370 w 1422362"/>
                <a:gd name="connsiteY4" fmla="*/ 2253885 h 2267000"/>
                <a:gd name="connsiteX5" fmla="*/ 1253027 w 1422362"/>
                <a:gd name="connsiteY5" fmla="*/ 2267000 h 2267000"/>
                <a:gd name="connsiteX6" fmla="*/ 1262460 w 1422362"/>
                <a:gd name="connsiteY6" fmla="*/ 1943727 h 2267000"/>
                <a:gd name="connsiteX7" fmla="*/ 1421092 w 1422362"/>
                <a:gd name="connsiteY7" fmla="*/ 1083201 h 2267000"/>
                <a:gd name="connsiteX8" fmla="*/ 1369124 w 1422362"/>
                <a:gd name="connsiteY8" fmla="*/ 657405 h 2267000"/>
                <a:gd name="connsiteX9" fmla="*/ 1176719 w 1422362"/>
                <a:gd name="connsiteY9" fmla="*/ 625736 h 2267000"/>
                <a:gd name="connsiteX10" fmla="*/ 1168953 w 1422362"/>
                <a:gd name="connsiteY10" fmla="*/ 924715 h 2267000"/>
                <a:gd name="connsiteX11" fmla="*/ 1156855 w 1422362"/>
                <a:gd name="connsiteY11" fmla="*/ 613986 h 2267000"/>
                <a:gd name="connsiteX12" fmla="*/ 927050 w 1422362"/>
                <a:gd name="connsiteY12" fmla="*/ 571609 h 2267000"/>
                <a:gd name="connsiteX13" fmla="*/ 957315 w 1422362"/>
                <a:gd name="connsiteY13" fmla="*/ 900823 h 2267000"/>
                <a:gd name="connsiteX14" fmla="*/ 905990 w 1422362"/>
                <a:gd name="connsiteY14" fmla="*/ 570567 h 2267000"/>
                <a:gd name="connsiteX15" fmla="*/ 711016 w 1422362"/>
                <a:gd name="connsiteY15" fmla="*/ 526273 h 2267000"/>
                <a:gd name="connsiteX16" fmla="*/ 714846 w 1422362"/>
                <a:gd name="connsiteY16" fmla="*/ 914480 h 2267000"/>
                <a:gd name="connsiteX17" fmla="*/ 673525 w 1422362"/>
                <a:gd name="connsiteY17" fmla="*/ 106214 h 2267000"/>
                <a:gd name="connsiteX18" fmla="*/ 486275 w 1422362"/>
                <a:gd name="connsiteY18" fmla="*/ 174974 h 2267000"/>
                <a:gd name="connsiteX19" fmla="*/ 473286 w 1422362"/>
                <a:gd name="connsiteY19" fmla="*/ 1268780 h 2267000"/>
                <a:gd name="connsiteX20" fmla="*/ 338442 w 1422362"/>
                <a:gd name="connsiteY20" fmla="*/ 1214875 h 2267000"/>
                <a:gd name="connsiteX21" fmla="*/ 719 w 1422362"/>
                <a:gd name="connsiteY21" fmla="*/ 914198 h 2267000"/>
                <a:gd name="connsiteX0" fmla="*/ 719 w 1422362"/>
                <a:gd name="connsiteY0" fmla="*/ 897709 h 2250511"/>
                <a:gd name="connsiteX1" fmla="*/ 140932 w 1422362"/>
                <a:gd name="connsiteY1" fmla="*/ 1293483 h 2250511"/>
                <a:gd name="connsiteX2" fmla="*/ 309182 w 1422362"/>
                <a:gd name="connsiteY2" fmla="*/ 1651928 h 2250511"/>
                <a:gd name="connsiteX3" fmla="*/ 548773 w 1422362"/>
                <a:gd name="connsiteY3" fmla="*/ 1876502 h 2250511"/>
                <a:gd name="connsiteX4" fmla="*/ 582370 w 1422362"/>
                <a:gd name="connsiteY4" fmla="*/ 2237396 h 2250511"/>
                <a:gd name="connsiteX5" fmla="*/ 1253027 w 1422362"/>
                <a:gd name="connsiteY5" fmla="*/ 2250511 h 2250511"/>
                <a:gd name="connsiteX6" fmla="*/ 1262460 w 1422362"/>
                <a:gd name="connsiteY6" fmla="*/ 1927238 h 2250511"/>
                <a:gd name="connsiteX7" fmla="*/ 1421092 w 1422362"/>
                <a:gd name="connsiteY7" fmla="*/ 1066712 h 2250511"/>
                <a:gd name="connsiteX8" fmla="*/ 1369124 w 1422362"/>
                <a:gd name="connsiteY8" fmla="*/ 640916 h 2250511"/>
                <a:gd name="connsiteX9" fmla="*/ 1176719 w 1422362"/>
                <a:gd name="connsiteY9" fmla="*/ 609247 h 2250511"/>
                <a:gd name="connsiteX10" fmla="*/ 1168953 w 1422362"/>
                <a:gd name="connsiteY10" fmla="*/ 908226 h 2250511"/>
                <a:gd name="connsiteX11" fmla="*/ 1156855 w 1422362"/>
                <a:gd name="connsiteY11" fmla="*/ 597497 h 2250511"/>
                <a:gd name="connsiteX12" fmla="*/ 927050 w 1422362"/>
                <a:gd name="connsiteY12" fmla="*/ 555120 h 2250511"/>
                <a:gd name="connsiteX13" fmla="*/ 957315 w 1422362"/>
                <a:gd name="connsiteY13" fmla="*/ 884334 h 2250511"/>
                <a:gd name="connsiteX14" fmla="*/ 905990 w 1422362"/>
                <a:gd name="connsiteY14" fmla="*/ 554078 h 2250511"/>
                <a:gd name="connsiteX15" fmla="*/ 711016 w 1422362"/>
                <a:gd name="connsiteY15" fmla="*/ 509784 h 2250511"/>
                <a:gd name="connsiteX16" fmla="*/ 714846 w 1422362"/>
                <a:gd name="connsiteY16" fmla="*/ 897991 h 2250511"/>
                <a:gd name="connsiteX17" fmla="*/ 683174 w 1422362"/>
                <a:gd name="connsiteY17" fmla="*/ 118671 h 2250511"/>
                <a:gd name="connsiteX18" fmla="*/ 486275 w 1422362"/>
                <a:gd name="connsiteY18" fmla="*/ 158485 h 2250511"/>
                <a:gd name="connsiteX19" fmla="*/ 473286 w 1422362"/>
                <a:gd name="connsiteY19" fmla="*/ 1252291 h 2250511"/>
                <a:gd name="connsiteX20" fmla="*/ 338442 w 1422362"/>
                <a:gd name="connsiteY20" fmla="*/ 1198386 h 2250511"/>
                <a:gd name="connsiteX21" fmla="*/ 719 w 1422362"/>
                <a:gd name="connsiteY21" fmla="*/ 897709 h 2250511"/>
                <a:gd name="connsiteX0" fmla="*/ 719 w 1422362"/>
                <a:gd name="connsiteY0" fmla="*/ 897709 h 2250511"/>
                <a:gd name="connsiteX1" fmla="*/ 140932 w 1422362"/>
                <a:gd name="connsiteY1" fmla="*/ 1293483 h 2250511"/>
                <a:gd name="connsiteX2" fmla="*/ 309182 w 1422362"/>
                <a:gd name="connsiteY2" fmla="*/ 1651928 h 2250511"/>
                <a:gd name="connsiteX3" fmla="*/ 548773 w 1422362"/>
                <a:gd name="connsiteY3" fmla="*/ 1876502 h 2250511"/>
                <a:gd name="connsiteX4" fmla="*/ 582370 w 1422362"/>
                <a:gd name="connsiteY4" fmla="*/ 2237396 h 2250511"/>
                <a:gd name="connsiteX5" fmla="*/ 1253027 w 1422362"/>
                <a:gd name="connsiteY5" fmla="*/ 2250511 h 2250511"/>
                <a:gd name="connsiteX6" fmla="*/ 1262460 w 1422362"/>
                <a:gd name="connsiteY6" fmla="*/ 1927238 h 2250511"/>
                <a:gd name="connsiteX7" fmla="*/ 1421092 w 1422362"/>
                <a:gd name="connsiteY7" fmla="*/ 1066712 h 2250511"/>
                <a:gd name="connsiteX8" fmla="*/ 1369124 w 1422362"/>
                <a:gd name="connsiteY8" fmla="*/ 640916 h 2250511"/>
                <a:gd name="connsiteX9" fmla="*/ 1176719 w 1422362"/>
                <a:gd name="connsiteY9" fmla="*/ 609247 h 2250511"/>
                <a:gd name="connsiteX10" fmla="*/ 1168953 w 1422362"/>
                <a:gd name="connsiteY10" fmla="*/ 908226 h 2250511"/>
                <a:gd name="connsiteX11" fmla="*/ 1156855 w 1422362"/>
                <a:gd name="connsiteY11" fmla="*/ 597497 h 2250511"/>
                <a:gd name="connsiteX12" fmla="*/ 927050 w 1422362"/>
                <a:gd name="connsiteY12" fmla="*/ 555120 h 2250511"/>
                <a:gd name="connsiteX13" fmla="*/ 957315 w 1422362"/>
                <a:gd name="connsiteY13" fmla="*/ 884334 h 2250511"/>
                <a:gd name="connsiteX14" fmla="*/ 905990 w 1422362"/>
                <a:gd name="connsiteY14" fmla="*/ 554078 h 2250511"/>
                <a:gd name="connsiteX15" fmla="*/ 711016 w 1422362"/>
                <a:gd name="connsiteY15" fmla="*/ 509784 h 2250511"/>
                <a:gd name="connsiteX16" fmla="*/ 714846 w 1422362"/>
                <a:gd name="connsiteY16" fmla="*/ 897991 h 2250511"/>
                <a:gd name="connsiteX17" fmla="*/ 683174 w 1422362"/>
                <a:gd name="connsiteY17" fmla="*/ 118671 h 2250511"/>
                <a:gd name="connsiteX18" fmla="*/ 486275 w 1422362"/>
                <a:gd name="connsiteY18" fmla="*/ 158485 h 2250511"/>
                <a:gd name="connsiteX19" fmla="*/ 473286 w 1422362"/>
                <a:gd name="connsiteY19" fmla="*/ 1252291 h 2250511"/>
                <a:gd name="connsiteX20" fmla="*/ 338442 w 1422362"/>
                <a:gd name="connsiteY20" fmla="*/ 1198386 h 2250511"/>
                <a:gd name="connsiteX21" fmla="*/ 719 w 1422362"/>
                <a:gd name="connsiteY21" fmla="*/ 897709 h 2250511"/>
                <a:gd name="connsiteX0" fmla="*/ 719 w 1422362"/>
                <a:gd name="connsiteY0" fmla="*/ 904644 h 2257446"/>
                <a:gd name="connsiteX1" fmla="*/ 140932 w 1422362"/>
                <a:gd name="connsiteY1" fmla="*/ 1300418 h 2257446"/>
                <a:gd name="connsiteX2" fmla="*/ 309182 w 1422362"/>
                <a:gd name="connsiteY2" fmla="*/ 1658863 h 2257446"/>
                <a:gd name="connsiteX3" fmla="*/ 548773 w 1422362"/>
                <a:gd name="connsiteY3" fmla="*/ 1883437 h 2257446"/>
                <a:gd name="connsiteX4" fmla="*/ 582370 w 1422362"/>
                <a:gd name="connsiteY4" fmla="*/ 2244331 h 2257446"/>
                <a:gd name="connsiteX5" fmla="*/ 1253027 w 1422362"/>
                <a:gd name="connsiteY5" fmla="*/ 2257446 h 2257446"/>
                <a:gd name="connsiteX6" fmla="*/ 1262460 w 1422362"/>
                <a:gd name="connsiteY6" fmla="*/ 1934173 h 2257446"/>
                <a:gd name="connsiteX7" fmla="*/ 1421092 w 1422362"/>
                <a:gd name="connsiteY7" fmla="*/ 1073647 h 2257446"/>
                <a:gd name="connsiteX8" fmla="*/ 1369124 w 1422362"/>
                <a:gd name="connsiteY8" fmla="*/ 647851 h 2257446"/>
                <a:gd name="connsiteX9" fmla="*/ 1176719 w 1422362"/>
                <a:gd name="connsiteY9" fmla="*/ 616182 h 2257446"/>
                <a:gd name="connsiteX10" fmla="*/ 1168953 w 1422362"/>
                <a:gd name="connsiteY10" fmla="*/ 915161 h 2257446"/>
                <a:gd name="connsiteX11" fmla="*/ 1156855 w 1422362"/>
                <a:gd name="connsiteY11" fmla="*/ 604432 h 2257446"/>
                <a:gd name="connsiteX12" fmla="*/ 927050 w 1422362"/>
                <a:gd name="connsiteY12" fmla="*/ 562055 h 2257446"/>
                <a:gd name="connsiteX13" fmla="*/ 957315 w 1422362"/>
                <a:gd name="connsiteY13" fmla="*/ 891269 h 2257446"/>
                <a:gd name="connsiteX14" fmla="*/ 905990 w 1422362"/>
                <a:gd name="connsiteY14" fmla="*/ 561013 h 2257446"/>
                <a:gd name="connsiteX15" fmla="*/ 711016 w 1422362"/>
                <a:gd name="connsiteY15" fmla="*/ 516719 h 2257446"/>
                <a:gd name="connsiteX16" fmla="*/ 714846 w 1422362"/>
                <a:gd name="connsiteY16" fmla="*/ 904926 h 2257446"/>
                <a:gd name="connsiteX17" fmla="*/ 683174 w 1422362"/>
                <a:gd name="connsiteY17" fmla="*/ 125606 h 2257446"/>
                <a:gd name="connsiteX18" fmla="*/ 486275 w 1422362"/>
                <a:gd name="connsiteY18" fmla="*/ 165420 h 2257446"/>
                <a:gd name="connsiteX19" fmla="*/ 473286 w 1422362"/>
                <a:gd name="connsiteY19" fmla="*/ 1259226 h 2257446"/>
                <a:gd name="connsiteX20" fmla="*/ 338442 w 1422362"/>
                <a:gd name="connsiteY20" fmla="*/ 1205321 h 2257446"/>
                <a:gd name="connsiteX21" fmla="*/ 719 w 1422362"/>
                <a:gd name="connsiteY21" fmla="*/ 904644 h 2257446"/>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73286 w 1422362"/>
                <a:gd name="connsiteY19" fmla="*/ 1255537 h 2253757"/>
                <a:gd name="connsiteX20" fmla="*/ 338442 w 1422362"/>
                <a:gd name="connsiteY20" fmla="*/ 1201632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38442 w 1422362"/>
                <a:gd name="connsiteY20" fmla="*/ 1201632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04672 w 1422362"/>
                <a:gd name="connsiteY20" fmla="*/ 1148565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04672 w 1422362"/>
                <a:gd name="connsiteY20" fmla="*/ 1148565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04672 w 1422362"/>
                <a:gd name="connsiteY20" fmla="*/ 1148565 h 2253757"/>
                <a:gd name="connsiteX21" fmla="*/ 719 w 1422362"/>
                <a:gd name="connsiteY21" fmla="*/ 900955 h 2253757"/>
                <a:gd name="connsiteX0" fmla="*/ 436 w 1494443"/>
                <a:gd name="connsiteY0" fmla="*/ 886482 h 2253757"/>
                <a:gd name="connsiteX1" fmla="*/ 213013 w 1494443"/>
                <a:gd name="connsiteY1" fmla="*/ 1296729 h 2253757"/>
                <a:gd name="connsiteX2" fmla="*/ 381263 w 1494443"/>
                <a:gd name="connsiteY2" fmla="*/ 1655174 h 2253757"/>
                <a:gd name="connsiteX3" fmla="*/ 620854 w 1494443"/>
                <a:gd name="connsiteY3" fmla="*/ 1879748 h 2253757"/>
                <a:gd name="connsiteX4" fmla="*/ 654451 w 1494443"/>
                <a:gd name="connsiteY4" fmla="*/ 2240642 h 2253757"/>
                <a:gd name="connsiteX5" fmla="*/ 1325108 w 1494443"/>
                <a:gd name="connsiteY5" fmla="*/ 2253757 h 2253757"/>
                <a:gd name="connsiteX6" fmla="*/ 1334541 w 1494443"/>
                <a:gd name="connsiteY6" fmla="*/ 1930484 h 2253757"/>
                <a:gd name="connsiteX7" fmla="*/ 1493173 w 1494443"/>
                <a:gd name="connsiteY7" fmla="*/ 1069958 h 2253757"/>
                <a:gd name="connsiteX8" fmla="*/ 1441205 w 1494443"/>
                <a:gd name="connsiteY8" fmla="*/ 644162 h 2253757"/>
                <a:gd name="connsiteX9" fmla="*/ 1248800 w 1494443"/>
                <a:gd name="connsiteY9" fmla="*/ 612493 h 2253757"/>
                <a:gd name="connsiteX10" fmla="*/ 1241034 w 1494443"/>
                <a:gd name="connsiteY10" fmla="*/ 911472 h 2253757"/>
                <a:gd name="connsiteX11" fmla="*/ 1228936 w 1494443"/>
                <a:gd name="connsiteY11" fmla="*/ 600743 h 2253757"/>
                <a:gd name="connsiteX12" fmla="*/ 999131 w 1494443"/>
                <a:gd name="connsiteY12" fmla="*/ 558366 h 2253757"/>
                <a:gd name="connsiteX13" fmla="*/ 1029396 w 1494443"/>
                <a:gd name="connsiteY13" fmla="*/ 887580 h 2253757"/>
                <a:gd name="connsiteX14" fmla="*/ 978071 w 1494443"/>
                <a:gd name="connsiteY14" fmla="*/ 557324 h 2253757"/>
                <a:gd name="connsiteX15" fmla="*/ 783097 w 1494443"/>
                <a:gd name="connsiteY15" fmla="*/ 513030 h 2253757"/>
                <a:gd name="connsiteX16" fmla="*/ 786927 w 1494443"/>
                <a:gd name="connsiteY16" fmla="*/ 901237 h 2253757"/>
                <a:gd name="connsiteX17" fmla="*/ 755255 w 1494443"/>
                <a:gd name="connsiteY17" fmla="*/ 121917 h 2253757"/>
                <a:gd name="connsiteX18" fmla="*/ 558356 w 1494443"/>
                <a:gd name="connsiteY18" fmla="*/ 161731 h 2253757"/>
                <a:gd name="connsiteX19" fmla="*/ 535718 w 1494443"/>
                <a:gd name="connsiteY19" fmla="*/ 1183173 h 2253757"/>
                <a:gd name="connsiteX20" fmla="*/ 376753 w 1494443"/>
                <a:gd name="connsiteY20" fmla="*/ 1148565 h 2253757"/>
                <a:gd name="connsiteX21" fmla="*/ 436 w 1494443"/>
                <a:gd name="connsiteY21" fmla="*/ 886482 h 2253757"/>
                <a:gd name="connsiteX0" fmla="*/ 436 w 1494443"/>
                <a:gd name="connsiteY0" fmla="*/ 886482 h 2253757"/>
                <a:gd name="connsiteX1" fmla="*/ 213013 w 1494443"/>
                <a:gd name="connsiteY1" fmla="*/ 1296729 h 2253757"/>
                <a:gd name="connsiteX2" fmla="*/ 381263 w 1494443"/>
                <a:gd name="connsiteY2" fmla="*/ 1655174 h 2253757"/>
                <a:gd name="connsiteX3" fmla="*/ 620854 w 1494443"/>
                <a:gd name="connsiteY3" fmla="*/ 1879748 h 2253757"/>
                <a:gd name="connsiteX4" fmla="*/ 654451 w 1494443"/>
                <a:gd name="connsiteY4" fmla="*/ 2240642 h 2253757"/>
                <a:gd name="connsiteX5" fmla="*/ 1325108 w 1494443"/>
                <a:gd name="connsiteY5" fmla="*/ 2253757 h 2253757"/>
                <a:gd name="connsiteX6" fmla="*/ 1334541 w 1494443"/>
                <a:gd name="connsiteY6" fmla="*/ 1930484 h 2253757"/>
                <a:gd name="connsiteX7" fmla="*/ 1493173 w 1494443"/>
                <a:gd name="connsiteY7" fmla="*/ 1069958 h 2253757"/>
                <a:gd name="connsiteX8" fmla="*/ 1441205 w 1494443"/>
                <a:gd name="connsiteY8" fmla="*/ 644162 h 2253757"/>
                <a:gd name="connsiteX9" fmla="*/ 1248800 w 1494443"/>
                <a:gd name="connsiteY9" fmla="*/ 612493 h 2253757"/>
                <a:gd name="connsiteX10" fmla="*/ 1241034 w 1494443"/>
                <a:gd name="connsiteY10" fmla="*/ 911472 h 2253757"/>
                <a:gd name="connsiteX11" fmla="*/ 1228936 w 1494443"/>
                <a:gd name="connsiteY11" fmla="*/ 600743 h 2253757"/>
                <a:gd name="connsiteX12" fmla="*/ 999131 w 1494443"/>
                <a:gd name="connsiteY12" fmla="*/ 558366 h 2253757"/>
                <a:gd name="connsiteX13" fmla="*/ 1029396 w 1494443"/>
                <a:gd name="connsiteY13" fmla="*/ 887580 h 2253757"/>
                <a:gd name="connsiteX14" fmla="*/ 978071 w 1494443"/>
                <a:gd name="connsiteY14" fmla="*/ 557324 h 2253757"/>
                <a:gd name="connsiteX15" fmla="*/ 783097 w 1494443"/>
                <a:gd name="connsiteY15" fmla="*/ 513030 h 2253757"/>
                <a:gd name="connsiteX16" fmla="*/ 786927 w 1494443"/>
                <a:gd name="connsiteY16" fmla="*/ 901237 h 2253757"/>
                <a:gd name="connsiteX17" fmla="*/ 755255 w 1494443"/>
                <a:gd name="connsiteY17" fmla="*/ 121917 h 2253757"/>
                <a:gd name="connsiteX18" fmla="*/ 558356 w 1494443"/>
                <a:gd name="connsiteY18" fmla="*/ 161731 h 2253757"/>
                <a:gd name="connsiteX19" fmla="*/ 535718 w 1494443"/>
                <a:gd name="connsiteY19" fmla="*/ 1183173 h 2253757"/>
                <a:gd name="connsiteX20" fmla="*/ 376753 w 1494443"/>
                <a:gd name="connsiteY20" fmla="*/ 1148565 h 2253757"/>
                <a:gd name="connsiteX21" fmla="*/ 436 w 1494443"/>
                <a:gd name="connsiteY21" fmla="*/ 886482 h 2253757"/>
                <a:gd name="connsiteX0" fmla="*/ 0 w 1494007"/>
                <a:gd name="connsiteY0" fmla="*/ 886482 h 2253757"/>
                <a:gd name="connsiteX1" fmla="*/ 212577 w 1494007"/>
                <a:gd name="connsiteY1" fmla="*/ 1296729 h 2253757"/>
                <a:gd name="connsiteX2" fmla="*/ 380827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380827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115210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147622"/>
                <a:gd name="connsiteX1" fmla="*/ 202929 w 1494007"/>
                <a:gd name="connsiteY1" fmla="*/ 1320850 h 2147622"/>
                <a:gd name="connsiteX2" fmla="*/ 438719 w 1494007"/>
                <a:gd name="connsiteY2" fmla="*/ 1655174 h 2147622"/>
                <a:gd name="connsiteX3" fmla="*/ 620418 w 1494007"/>
                <a:gd name="connsiteY3" fmla="*/ 1879748 h 2147622"/>
                <a:gd name="connsiteX4" fmla="*/ 654015 w 1494007"/>
                <a:gd name="connsiteY4" fmla="*/ 2115210 h 2147622"/>
                <a:gd name="connsiteX5" fmla="*/ 1339145 w 1494007"/>
                <a:gd name="connsiteY5" fmla="*/ 2147622 h 2147622"/>
                <a:gd name="connsiteX6" fmla="*/ 1334105 w 1494007"/>
                <a:gd name="connsiteY6" fmla="*/ 1930484 h 2147622"/>
                <a:gd name="connsiteX7" fmla="*/ 1492737 w 1494007"/>
                <a:gd name="connsiteY7" fmla="*/ 1069958 h 2147622"/>
                <a:gd name="connsiteX8" fmla="*/ 1440769 w 1494007"/>
                <a:gd name="connsiteY8" fmla="*/ 644162 h 2147622"/>
                <a:gd name="connsiteX9" fmla="*/ 1248364 w 1494007"/>
                <a:gd name="connsiteY9" fmla="*/ 612493 h 2147622"/>
                <a:gd name="connsiteX10" fmla="*/ 1240598 w 1494007"/>
                <a:gd name="connsiteY10" fmla="*/ 911472 h 2147622"/>
                <a:gd name="connsiteX11" fmla="*/ 1228500 w 1494007"/>
                <a:gd name="connsiteY11" fmla="*/ 600743 h 2147622"/>
                <a:gd name="connsiteX12" fmla="*/ 998695 w 1494007"/>
                <a:gd name="connsiteY12" fmla="*/ 558366 h 2147622"/>
                <a:gd name="connsiteX13" fmla="*/ 1028960 w 1494007"/>
                <a:gd name="connsiteY13" fmla="*/ 887580 h 2147622"/>
                <a:gd name="connsiteX14" fmla="*/ 977635 w 1494007"/>
                <a:gd name="connsiteY14" fmla="*/ 557324 h 2147622"/>
                <a:gd name="connsiteX15" fmla="*/ 782661 w 1494007"/>
                <a:gd name="connsiteY15" fmla="*/ 513030 h 2147622"/>
                <a:gd name="connsiteX16" fmla="*/ 786491 w 1494007"/>
                <a:gd name="connsiteY16" fmla="*/ 901237 h 2147622"/>
                <a:gd name="connsiteX17" fmla="*/ 754819 w 1494007"/>
                <a:gd name="connsiteY17" fmla="*/ 121917 h 2147622"/>
                <a:gd name="connsiteX18" fmla="*/ 557920 w 1494007"/>
                <a:gd name="connsiteY18" fmla="*/ 161731 h 2147622"/>
                <a:gd name="connsiteX19" fmla="*/ 535282 w 1494007"/>
                <a:gd name="connsiteY19" fmla="*/ 1183173 h 2147622"/>
                <a:gd name="connsiteX20" fmla="*/ 376317 w 1494007"/>
                <a:gd name="connsiteY20" fmla="*/ 1148565 h 2147622"/>
                <a:gd name="connsiteX21" fmla="*/ 0 w 1494007"/>
                <a:gd name="connsiteY21" fmla="*/ 886482 h 2147622"/>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01512 w 1494007"/>
                <a:gd name="connsiteY19" fmla="*/ 1192821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01512 w 1494007"/>
                <a:gd name="connsiteY19" fmla="*/ 1192821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01512 w 1494007"/>
                <a:gd name="connsiteY19" fmla="*/ 1192821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0458 w 1494007"/>
                <a:gd name="connsiteY19" fmla="*/ 1197645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0458 w 1494007"/>
                <a:gd name="connsiteY19" fmla="*/ 1197645 h 2123500"/>
                <a:gd name="connsiteX20" fmla="*/ 395614 w 1494007"/>
                <a:gd name="connsiteY20" fmla="*/ 1153389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0458 w 1494007"/>
                <a:gd name="connsiteY19" fmla="*/ 1197645 h 2123500"/>
                <a:gd name="connsiteX20" fmla="*/ 395614 w 1494007"/>
                <a:gd name="connsiteY20" fmla="*/ 1153389 h 2123500"/>
                <a:gd name="connsiteX21" fmla="*/ 0 w 1494007"/>
                <a:gd name="connsiteY21" fmla="*/ 886482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33149"/>
                <a:gd name="connsiteX1" fmla="*/ 227051 w 1518129"/>
                <a:gd name="connsiteY1" fmla="*/ 1320850 h 2133149"/>
                <a:gd name="connsiteX2" fmla="*/ 462841 w 1518129"/>
                <a:gd name="connsiteY2" fmla="*/ 1655174 h 2133149"/>
                <a:gd name="connsiteX3" fmla="*/ 644540 w 1518129"/>
                <a:gd name="connsiteY3" fmla="*/ 1879748 h 2133149"/>
                <a:gd name="connsiteX4" fmla="*/ 678137 w 1518129"/>
                <a:gd name="connsiteY4" fmla="*/ 2115210 h 2133149"/>
                <a:gd name="connsiteX5" fmla="*/ 1348794 w 1518129"/>
                <a:gd name="connsiteY5" fmla="*/ 2133149 h 2133149"/>
                <a:gd name="connsiteX6" fmla="*/ 1358227 w 1518129"/>
                <a:gd name="connsiteY6" fmla="*/ 1930484 h 2133149"/>
                <a:gd name="connsiteX7" fmla="*/ 1516859 w 1518129"/>
                <a:gd name="connsiteY7" fmla="*/ 1069958 h 2133149"/>
                <a:gd name="connsiteX8" fmla="*/ 1464891 w 1518129"/>
                <a:gd name="connsiteY8" fmla="*/ 644162 h 2133149"/>
                <a:gd name="connsiteX9" fmla="*/ 1272486 w 1518129"/>
                <a:gd name="connsiteY9" fmla="*/ 612493 h 2133149"/>
                <a:gd name="connsiteX10" fmla="*/ 1264720 w 1518129"/>
                <a:gd name="connsiteY10" fmla="*/ 911472 h 2133149"/>
                <a:gd name="connsiteX11" fmla="*/ 1252622 w 1518129"/>
                <a:gd name="connsiteY11" fmla="*/ 600743 h 2133149"/>
                <a:gd name="connsiteX12" fmla="*/ 1022817 w 1518129"/>
                <a:gd name="connsiteY12" fmla="*/ 558366 h 2133149"/>
                <a:gd name="connsiteX13" fmla="*/ 1053082 w 1518129"/>
                <a:gd name="connsiteY13" fmla="*/ 887580 h 2133149"/>
                <a:gd name="connsiteX14" fmla="*/ 1001757 w 1518129"/>
                <a:gd name="connsiteY14" fmla="*/ 557324 h 2133149"/>
                <a:gd name="connsiteX15" fmla="*/ 806783 w 1518129"/>
                <a:gd name="connsiteY15" fmla="*/ 513030 h 2133149"/>
                <a:gd name="connsiteX16" fmla="*/ 810613 w 1518129"/>
                <a:gd name="connsiteY16" fmla="*/ 901237 h 2133149"/>
                <a:gd name="connsiteX17" fmla="*/ 778941 w 1518129"/>
                <a:gd name="connsiteY17" fmla="*/ 121917 h 2133149"/>
                <a:gd name="connsiteX18" fmla="*/ 582042 w 1518129"/>
                <a:gd name="connsiteY18" fmla="*/ 161731 h 2133149"/>
                <a:gd name="connsiteX19" fmla="*/ 554580 w 1518129"/>
                <a:gd name="connsiteY19" fmla="*/ 1197645 h 2133149"/>
                <a:gd name="connsiteX20" fmla="*/ 419736 w 1518129"/>
                <a:gd name="connsiteY20" fmla="*/ 1153389 h 2133149"/>
                <a:gd name="connsiteX21" fmla="*/ 0 w 1518129"/>
                <a:gd name="connsiteY21" fmla="*/ 891306 h 2133149"/>
                <a:gd name="connsiteX0" fmla="*/ 0 w 1518129"/>
                <a:gd name="connsiteY0" fmla="*/ 891306 h 2115210"/>
                <a:gd name="connsiteX1" fmla="*/ 227051 w 1518129"/>
                <a:gd name="connsiteY1" fmla="*/ 1320850 h 2115210"/>
                <a:gd name="connsiteX2" fmla="*/ 462841 w 1518129"/>
                <a:gd name="connsiteY2" fmla="*/ 1655174 h 2115210"/>
                <a:gd name="connsiteX3" fmla="*/ 644540 w 1518129"/>
                <a:gd name="connsiteY3" fmla="*/ 1879748 h 2115210"/>
                <a:gd name="connsiteX4" fmla="*/ 678137 w 1518129"/>
                <a:gd name="connsiteY4" fmla="*/ 2115210 h 2115210"/>
                <a:gd name="connsiteX5" fmla="*/ 1339145 w 1518129"/>
                <a:gd name="connsiteY5" fmla="*/ 2113852 h 2115210"/>
                <a:gd name="connsiteX6" fmla="*/ 1358227 w 1518129"/>
                <a:gd name="connsiteY6" fmla="*/ 1930484 h 2115210"/>
                <a:gd name="connsiteX7" fmla="*/ 1516859 w 1518129"/>
                <a:gd name="connsiteY7" fmla="*/ 1069958 h 2115210"/>
                <a:gd name="connsiteX8" fmla="*/ 1464891 w 1518129"/>
                <a:gd name="connsiteY8" fmla="*/ 644162 h 2115210"/>
                <a:gd name="connsiteX9" fmla="*/ 1272486 w 1518129"/>
                <a:gd name="connsiteY9" fmla="*/ 612493 h 2115210"/>
                <a:gd name="connsiteX10" fmla="*/ 1264720 w 1518129"/>
                <a:gd name="connsiteY10" fmla="*/ 911472 h 2115210"/>
                <a:gd name="connsiteX11" fmla="*/ 1252622 w 1518129"/>
                <a:gd name="connsiteY11" fmla="*/ 600743 h 2115210"/>
                <a:gd name="connsiteX12" fmla="*/ 1022817 w 1518129"/>
                <a:gd name="connsiteY12" fmla="*/ 558366 h 2115210"/>
                <a:gd name="connsiteX13" fmla="*/ 1053082 w 1518129"/>
                <a:gd name="connsiteY13" fmla="*/ 887580 h 2115210"/>
                <a:gd name="connsiteX14" fmla="*/ 1001757 w 1518129"/>
                <a:gd name="connsiteY14" fmla="*/ 557324 h 2115210"/>
                <a:gd name="connsiteX15" fmla="*/ 806783 w 1518129"/>
                <a:gd name="connsiteY15" fmla="*/ 513030 h 2115210"/>
                <a:gd name="connsiteX16" fmla="*/ 810613 w 1518129"/>
                <a:gd name="connsiteY16" fmla="*/ 901237 h 2115210"/>
                <a:gd name="connsiteX17" fmla="*/ 778941 w 1518129"/>
                <a:gd name="connsiteY17" fmla="*/ 121917 h 2115210"/>
                <a:gd name="connsiteX18" fmla="*/ 582042 w 1518129"/>
                <a:gd name="connsiteY18" fmla="*/ 161731 h 2115210"/>
                <a:gd name="connsiteX19" fmla="*/ 554580 w 1518129"/>
                <a:gd name="connsiteY19" fmla="*/ 1197645 h 2115210"/>
                <a:gd name="connsiteX20" fmla="*/ 419736 w 1518129"/>
                <a:gd name="connsiteY20" fmla="*/ 1153389 h 2115210"/>
                <a:gd name="connsiteX21" fmla="*/ 0 w 1518129"/>
                <a:gd name="connsiteY21" fmla="*/ 891306 h 2115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18129" h="2115210">
                  <a:moveTo>
                    <a:pt x="0" y="891306"/>
                  </a:moveTo>
                  <a:cubicBezTo>
                    <a:pt x="124742" y="1042097"/>
                    <a:pt x="180313" y="1188925"/>
                    <a:pt x="227051" y="1320850"/>
                  </a:cubicBezTo>
                  <a:cubicBezTo>
                    <a:pt x="283134" y="1440332"/>
                    <a:pt x="360533" y="1506746"/>
                    <a:pt x="462841" y="1655174"/>
                  </a:cubicBezTo>
                  <a:cubicBezTo>
                    <a:pt x="565096" y="1757587"/>
                    <a:pt x="604529" y="1837560"/>
                    <a:pt x="644540" y="1879748"/>
                  </a:cubicBezTo>
                  <a:cubicBezTo>
                    <a:pt x="721823" y="1966655"/>
                    <a:pt x="679875" y="2008729"/>
                    <a:pt x="678137" y="2115210"/>
                  </a:cubicBezTo>
                  <a:lnTo>
                    <a:pt x="1339145" y="2113852"/>
                  </a:lnTo>
                  <a:cubicBezTo>
                    <a:pt x="1324322" y="2047548"/>
                    <a:pt x="1303318" y="2034201"/>
                    <a:pt x="1358227" y="1930484"/>
                  </a:cubicBezTo>
                  <a:cubicBezTo>
                    <a:pt x="1521981" y="1634855"/>
                    <a:pt x="1516858" y="1179685"/>
                    <a:pt x="1516859" y="1069958"/>
                  </a:cubicBezTo>
                  <a:cubicBezTo>
                    <a:pt x="1522576" y="857179"/>
                    <a:pt x="1509640" y="720406"/>
                    <a:pt x="1464891" y="644162"/>
                  </a:cubicBezTo>
                  <a:cubicBezTo>
                    <a:pt x="1396021" y="572742"/>
                    <a:pt x="1370976" y="579197"/>
                    <a:pt x="1272486" y="612493"/>
                  </a:cubicBezTo>
                  <a:cubicBezTo>
                    <a:pt x="1306205" y="707004"/>
                    <a:pt x="1275123" y="829781"/>
                    <a:pt x="1264720" y="911472"/>
                  </a:cubicBezTo>
                  <a:cubicBezTo>
                    <a:pt x="1250153" y="907906"/>
                    <a:pt x="1292939" y="659594"/>
                    <a:pt x="1252622" y="600743"/>
                  </a:cubicBezTo>
                  <a:cubicBezTo>
                    <a:pt x="1202656" y="541892"/>
                    <a:pt x="1107533" y="508148"/>
                    <a:pt x="1022817" y="558366"/>
                  </a:cubicBezTo>
                  <a:cubicBezTo>
                    <a:pt x="1086811" y="668103"/>
                    <a:pt x="1058849" y="793697"/>
                    <a:pt x="1053082" y="887580"/>
                  </a:cubicBezTo>
                  <a:cubicBezTo>
                    <a:pt x="1041532" y="883386"/>
                    <a:pt x="1071753" y="653519"/>
                    <a:pt x="1001757" y="557324"/>
                  </a:cubicBezTo>
                  <a:cubicBezTo>
                    <a:pt x="946234" y="504548"/>
                    <a:pt x="915026" y="504758"/>
                    <a:pt x="806783" y="513030"/>
                  </a:cubicBezTo>
                  <a:cubicBezTo>
                    <a:pt x="816055" y="653003"/>
                    <a:pt x="822837" y="732256"/>
                    <a:pt x="810613" y="901237"/>
                  </a:cubicBezTo>
                  <a:cubicBezTo>
                    <a:pt x="782414" y="451352"/>
                    <a:pt x="784675" y="276900"/>
                    <a:pt x="778941" y="121917"/>
                  </a:cubicBezTo>
                  <a:cubicBezTo>
                    <a:pt x="774616" y="-32693"/>
                    <a:pt x="569584" y="-61779"/>
                    <a:pt x="582042" y="161731"/>
                  </a:cubicBezTo>
                  <a:cubicBezTo>
                    <a:pt x="570378" y="380417"/>
                    <a:pt x="623442" y="1132875"/>
                    <a:pt x="554580" y="1197645"/>
                  </a:cubicBezTo>
                  <a:cubicBezTo>
                    <a:pt x="495024" y="1230412"/>
                    <a:pt x="496393" y="1222363"/>
                    <a:pt x="419736" y="1153389"/>
                  </a:cubicBezTo>
                  <a:cubicBezTo>
                    <a:pt x="331744" y="1046414"/>
                    <a:pt x="197603" y="767201"/>
                    <a:pt x="0" y="891306"/>
                  </a:cubicBezTo>
                  <a:close/>
                </a:path>
              </a:pathLst>
            </a:custGeom>
            <a:solidFill>
              <a:srgbClr val="FBD8C5"/>
            </a:solidFill>
            <a:ln w="4173" cap="flat">
              <a:noFill/>
              <a:prstDash val="solid"/>
              <a:miter/>
            </a:ln>
          </p:spPr>
          <p:txBody>
            <a:bodyPr rtlCol="0" anchor="ctr"/>
            <a:lstStyle/>
            <a:p>
              <a:endParaRPr lang="ko-KR" altLang="en-US">
                <a:solidFill>
                  <a:schemeClr val="tx1"/>
                </a:solidFill>
              </a:endParaRPr>
            </a:p>
          </p:txBody>
        </p:sp>
        <p:grpSp>
          <p:nvGrpSpPr>
            <p:cNvPr id="67" name="Group 66">
              <a:extLst>
                <a:ext uri="{FF2B5EF4-FFF2-40B4-BE49-F238E27FC236}">
                  <a16:creationId xmlns:a16="http://schemas.microsoft.com/office/drawing/2014/main" id="{8F458294-FF0D-47B4-9BB4-8C0820195884}"/>
                </a:ext>
              </a:extLst>
            </p:cNvPr>
            <p:cNvGrpSpPr/>
            <p:nvPr/>
          </p:nvGrpSpPr>
          <p:grpSpPr>
            <a:xfrm rot="5400000">
              <a:off x="453999" y="4556715"/>
              <a:ext cx="1048447" cy="1956437"/>
              <a:chOff x="967066" y="4263648"/>
              <a:chExt cx="670418" cy="1251022"/>
            </a:xfrm>
          </p:grpSpPr>
          <p:sp>
            <p:nvSpPr>
              <p:cNvPr id="68" name="Rectangle 67">
                <a:extLst>
                  <a:ext uri="{FF2B5EF4-FFF2-40B4-BE49-F238E27FC236}">
                    <a16:creationId xmlns:a16="http://schemas.microsoft.com/office/drawing/2014/main" id="{B87F1FB4-2551-411B-8635-E4E94658D599}"/>
                  </a:ext>
                </a:extLst>
              </p:cNvPr>
              <p:cNvSpPr/>
              <p:nvPr/>
            </p:nvSpPr>
            <p:spPr>
              <a:xfrm rot="16200000">
                <a:off x="1128885" y="4147342"/>
                <a:ext cx="360040" cy="59265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69" name="Rectangle 68">
                <a:extLst>
                  <a:ext uri="{FF2B5EF4-FFF2-40B4-BE49-F238E27FC236}">
                    <a16:creationId xmlns:a16="http://schemas.microsoft.com/office/drawing/2014/main" id="{B1F80B10-2E8F-4320-AE23-085A68F193C3}"/>
                  </a:ext>
                </a:extLst>
              </p:cNvPr>
              <p:cNvSpPr/>
              <p:nvPr/>
            </p:nvSpPr>
            <p:spPr>
              <a:xfrm rot="16200000">
                <a:off x="786671" y="4663858"/>
                <a:ext cx="1031207" cy="67041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grpSp>
      </p:grpSp>
      <p:sp>
        <p:nvSpPr>
          <p:cNvPr id="70" name="TextBox 69">
            <a:extLst>
              <a:ext uri="{FF2B5EF4-FFF2-40B4-BE49-F238E27FC236}">
                <a16:creationId xmlns:a16="http://schemas.microsoft.com/office/drawing/2014/main" id="{11A65F5B-3C40-4B8B-95A6-FB89BB1EDFC3}"/>
              </a:ext>
            </a:extLst>
          </p:cNvPr>
          <p:cNvSpPr txBox="1"/>
          <p:nvPr/>
        </p:nvSpPr>
        <p:spPr>
          <a:xfrm>
            <a:off x="5854367" y="3105652"/>
            <a:ext cx="4159646" cy="738664"/>
          </a:xfrm>
          <a:prstGeom prst="rect">
            <a:avLst/>
          </a:prstGeom>
          <a:noFill/>
        </p:spPr>
        <p:txBody>
          <a:bodyPr wrap="square" rtlCol="0">
            <a:spAutoFit/>
          </a:bodyPr>
          <a:lstStyle/>
          <a:p>
            <a:r>
              <a:rPr lang="vi-VN" altLang="ko-KR" sz="1400" b="1" dirty="0">
                <a:solidFill>
                  <a:schemeClr val="tx1">
                    <a:lumMod val="75000"/>
                    <a:lumOff val="25000"/>
                  </a:schemeClr>
                </a:solidFill>
                <a:cs typeface="Arial" pitchFamily="34" charset="0"/>
              </a:rPr>
              <a:t>Gia sư: Tạo cơ hội tiếp cận với nhiều học viên hơn, ít chi phí hơn qua trung tâm, đảm bảo sẽ được nhận lương </a:t>
            </a:r>
          </a:p>
        </p:txBody>
      </p:sp>
      <p:sp>
        <p:nvSpPr>
          <p:cNvPr id="71" name="TextBox 70">
            <a:extLst>
              <a:ext uri="{FF2B5EF4-FFF2-40B4-BE49-F238E27FC236}">
                <a16:creationId xmlns:a16="http://schemas.microsoft.com/office/drawing/2014/main" id="{11A65F5B-3C40-4B8B-95A6-FB89BB1EDFC3}"/>
              </a:ext>
            </a:extLst>
          </p:cNvPr>
          <p:cNvSpPr txBox="1"/>
          <p:nvPr/>
        </p:nvSpPr>
        <p:spPr>
          <a:xfrm>
            <a:off x="5854366" y="4381287"/>
            <a:ext cx="4239545" cy="738664"/>
          </a:xfrm>
          <a:prstGeom prst="rect">
            <a:avLst/>
          </a:prstGeom>
          <a:noFill/>
        </p:spPr>
        <p:txBody>
          <a:bodyPr wrap="square" rtlCol="0">
            <a:spAutoFit/>
          </a:bodyPr>
          <a:lstStyle/>
          <a:p>
            <a:r>
              <a:rPr lang="vi-VN" altLang="ko-KR" sz="1400" b="1" dirty="0">
                <a:solidFill>
                  <a:schemeClr val="tx1">
                    <a:lumMod val="75000"/>
                    <a:lumOff val="25000"/>
                  </a:schemeClr>
                </a:solidFill>
                <a:cs typeface="Arial" pitchFamily="34" charset="0"/>
              </a:rPr>
              <a:t>Cộng đồng: Tạo điều kiện tiếp cận kiến thức. Góp phần nâng cao chất lượng giáo dục, tăng cơ hội việc làm</a:t>
            </a:r>
          </a:p>
        </p:txBody>
      </p:sp>
    </p:spTree>
    <p:extLst>
      <p:ext uri="{BB962C8B-B14F-4D97-AF65-F5344CB8AC3E}">
        <p14:creationId xmlns:p14="http://schemas.microsoft.com/office/powerpoint/2010/main" val="3423133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B85F3A-0D98-4AE5-8CED-AA4A4CF82188}"/>
              </a:ext>
            </a:extLst>
          </p:cNvPr>
          <p:cNvSpPr>
            <a:spLocks noGrp="1"/>
          </p:cNvSpPr>
          <p:nvPr>
            <p:ph type="body" sz="quarter" idx="10"/>
          </p:nvPr>
        </p:nvSpPr>
        <p:spPr>
          <a:xfrm>
            <a:off x="323529" y="184961"/>
            <a:ext cx="11573197" cy="724247"/>
          </a:xfrm>
        </p:spPr>
        <p:txBody>
          <a:bodyPr/>
          <a:lstStyle/>
          <a:p>
            <a:r>
              <a:rPr lang="en-US" sz="4000" b="1" dirty="0"/>
              <a:t>KHÁCH HÀNG MỤC TIÊU</a:t>
            </a:r>
          </a:p>
        </p:txBody>
      </p:sp>
      <p:sp>
        <p:nvSpPr>
          <p:cNvPr id="5" name="Block Arc 7">
            <a:extLst>
              <a:ext uri="{FF2B5EF4-FFF2-40B4-BE49-F238E27FC236}">
                <a16:creationId xmlns:a16="http://schemas.microsoft.com/office/drawing/2014/main" id="{AD08287E-BEB8-4CE7-9BC2-853DB3FC129C}"/>
              </a:ext>
            </a:extLst>
          </p:cNvPr>
          <p:cNvSpPr/>
          <p:nvPr/>
        </p:nvSpPr>
        <p:spPr>
          <a:xfrm flipV="1">
            <a:off x="2211291" y="1903255"/>
            <a:ext cx="7903879" cy="2008900"/>
          </a:xfrm>
          <a:custGeom>
            <a:avLst/>
            <a:gdLst/>
            <a:ahLst/>
            <a:cxnLst/>
            <a:rect l="l" t="t" r="r" b="b"/>
            <a:pathLst>
              <a:path w="7903879" h="2008900">
                <a:moveTo>
                  <a:pt x="1008112" y="0"/>
                </a:moveTo>
                <a:cubicBezTo>
                  <a:pt x="1562433" y="0"/>
                  <a:pt x="2012259" y="447393"/>
                  <a:pt x="2015854" y="1000788"/>
                </a:cubicBezTo>
                <a:lnTo>
                  <a:pt x="2017300" y="1000788"/>
                </a:lnTo>
                <a:cubicBezTo>
                  <a:pt x="2017300" y="1527632"/>
                  <a:pt x="2444392" y="1954724"/>
                  <a:pt x="2971236" y="1954724"/>
                </a:cubicBezTo>
                <a:cubicBezTo>
                  <a:pt x="3495636" y="1954724"/>
                  <a:pt x="3921207" y="1531586"/>
                  <a:pt x="3924802" y="1008112"/>
                </a:cubicBezTo>
                <a:lnTo>
                  <a:pt x="3924531" y="1008112"/>
                </a:lnTo>
                <a:cubicBezTo>
                  <a:pt x="3924531" y="451347"/>
                  <a:pt x="4375878" y="0"/>
                  <a:pt x="4932643" y="0"/>
                </a:cubicBezTo>
                <a:cubicBezTo>
                  <a:pt x="5486964" y="0"/>
                  <a:pt x="5936790" y="447393"/>
                  <a:pt x="5940385" y="1000788"/>
                </a:cubicBezTo>
                <a:lnTo>
                  <a:pt x="5941831" y="1000788"/>
                </a:lnTo>
                <a:cubicBezTo>
                  <a:pt x="5941831" y="1527632"/>
                  <a:pt x="6368923" y="1954724"/>
                  <a:pt x="6895767" y="1954724"/>
                </a:cubicBezTo>
                <a:cubicBezTo>
                  <a:pt x="7422611" y="1954724"/>
                  <a:pt x="7849703" y="1527632"/>
                  <a:pt x="7849703" y="1000788"/>
                </a:cubicBezTo>
                <a:lnTo>
                  <a:pt x="7903879" y="1000788"/>
                </a:lnTo>
                <a:cubicBezTo>
                  <a:pt x="7903879" y="1557553"/>
                  <a:pt x="7452532" y="2008900"/>
                  <a:pt x="6895767" y="2008900"/>
                </a:cubicBezTo>
                <a:cubicBezTo>
                  <a:pt x="6341446" y="2008900"/>
                  <a:pt x="5891620" y="1561507"/>
                  <a:pt x="5888025" y="1008112"/>
                </a:cubicBezTo>
                <a:lnTo>
                  <a:pt x="5886579" y="1008112"/>
                </a:lnTo>
                <a:cubicBezTo>
                  <a:pt x="5886579" y="481268"/>
                  <a:pt x="5459487" y="54176"/>
                  <a:pt x="4932643" y="54176"/>
                </a:cubicBezTo>
                <a:cubicBezTo>
                  <a:pt x="4408244" y="54176"/>
                  <a:pt x="3982672" y="477314"/>
                  <a:pt x="3979077" y="1000788"/>
                </a:cubicBezTo>
                <a:lnTo>
                  <a:pt x="3979348" y="1000788"/>
                </a:lnTo>
                <a:cubicBezTo>
                  <a:pt x="3979348" y="1557553"/>
                  <a:pt x="3528001" y="2008900"/>
                  <a:pt x="2971236" y="2008900"/>
                </a:cubicBezTo>
                <a:cubicBezTo>
                  <a:pt x="2416915" y="2008900"/>
                  <a:pt x="1967089" y="1561507"/>
                  <a:pt x="1963494" y="1008112"/>
                </a:cubicBezTo>
                <a:lnTo>
                  <a:pt x="1962048" y="1008112"/>
                </a:lnTo>
                <a:cubicBezTo>
                  <a:pt x="1962048" y="481268"/>
                  <a:pt x="1534956" y="54176"/>
                  <a:pt x="1008112" y="54176"/>
                </a:cubicBezTo>
                <a:cubicBezTo>
                  <a:pt x="481268" y="54176"/>
                  <a:pt x="54176" y="481268"/>
                  <a:pt x="54176" y="1008112"/>
                </a:cubicBezTo>
                <a:lnTo>
                  <a:pt x="0" y="1008112"/>
                </a:lnTo>
                <a:cubicBezTo>
                  <a:pt x="0" y="451347"/>
                  <a:pt x="451347" y="0"/>
                  <a:pt x="1008112"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solidFill>
            </a:endParaRPr>
          </a:p>
        </p:txBody>
      </p:sp>
      <p:sp>
        <p:nvSpPr>
          <p:cNvPr id="6" name="막힌 원호 3">
            <a:extLst>
              <a:ext uri="{FF2B5EF4-FFF2-40B4-BE49-F238E27FC236}">
                <a16:creationId xmlns:a16="http://schemas.microsoft.com/office/drawing/2014/main" id="{321DFBEC-A381-4E9D-8E78-44933BC149A9}"/>
              </a:ext>
            </a:extLst>
          </p:cNvPr>
          <p:cNvSpPr/>
          <p:nvPr/>
        </p:nvSpPr>
        <p:spPr>
          <a:xfrm>
            <a:off x="2212643" y="1903255"/>
            <a:ext cx="2016000" cy="2016000"/>
          </a:xfrm>
          <a:prstGeom prst="blockArc">
            <a:avLst>
              <a:gd name="adj1" fmla="val 10800000"/>
              <a:gd name="adj2" fmla="val 0"/>
              <a:gd name="adj3" fmla="val 267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7" name="막힌 원호 38">
            <a:extLst>
              <a:ext uri="{FF2B5EF4-FFF2-40B4-BE49-F238E27FC236}">
                <a16:creationId xmlns:a16="http://schemas.microsoft.com/office/drawing/2014/main" id="{5B702906-E140-4E2C-B2FD-41E3A4D96AE6}"/>
              </a:ext>
            </a:extLst>
          </p:cNvPr>
          <p:cNvSpPr/>
          <p:nvPr/>
        </p:nvSpPr>
        <p:spPr>
          <a:xfrm rot="10800000">
            <a:off x="4177836" y="1903255"/>
            <a:ext cx="2016000" cy="2016000"/>
          </a:xfrm>
          <a:prstGeom prst="blockArc">
            <a:avLst>
              <a:gd name="adj1" fmla="val 10800000"/>
              <a:gd name="adj2" fmla="val 0"/>
              <a:gd name="adj3" fmla="val 267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 name="막힌 원호 39">
            <a:extLst>
              <a:ext uri="{FF2B5EF4-FFF2-40B4-BE49-F238E27FC236}">
                <a16:creationId xmlns:a16="http://schemas.microsoft.com/office/drawing/2014/main" id="{627F78D1-97CC-48FD-A284-BEAB52B26C58}"/>
              </a:ext>
            </a:extLst>
          </p:cNvPr>
          <p:cNvSpPr/>
          <p:nvPr/>
        </p:nvSpPr>
        <p:spPr>
          <a:xfrm>
            <a:off x="6143029" y="1903255"/>
            <a:ext cx="2016000" cy="2016000"/>
          </a:xfrm>
          <a:prstGeom prst="blockArc">
            <a:avLst>
              <a:gd name="adj1" fmla="val 10800000"/>
              <a:gd name="adj2" fmla="val 0"/>
              <a:gd name="adj3" fmla="val 267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 name="막힌 원호 40">
            <a:extLst>
              <a:ext uri="{FF2B5EF4-FFF2-40B4-BE49-F238E27FC236}">
                <a16:creationId xmlns:a16="http://schemas.microsoft.com/office/drawing/2014/main" id="{723876DB-46C5-46A0-AFE6-FC9560ACF8B2}"/>
              </a:ext>
            </a:extLst>
          </p:cNvPr>
          <p:cNvSpPr/>
          <p:nvPr/>
        </p:nvSpPr>
        <p:spPr>
          <a:xfrm rot="10800000">
            <a:off x="8108221" y="1903255"/>
            <a:ext cx="2016000" cy="2016000"/>
          </a:xfrm>
          <a:prstGeom prst="blockArc">
            <a:avLst>
              <a:gd name="adj1" fmla="val 10800000"/>
              <a:gd name="adj2" fmla="val 0"/>
              <a:gd name="adj3" fmla="val 267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grpSp>
        <p:nvGrpSpPr>
          <p:cNvPr id="12" name="Group 11">
            <a:extLst>
              <a:ext uri="{FF2B5EF4-FFF2-40B4-BE49-F238E27FC236}">
                <a16:creationId xmlns:a16="http://schemas.microsoft.com/office/drawing/2014/main" id="{BDB8EE9E-90CC-4C52-B582-631F6DE798AC}"/>
              </a:ext>
            </a:extLst>
          </p:cNvPr>
          <p:cNvGrpSpPr/>
          <p:nvPr/>
        </p:nvGrpSpPr>
        <p:grpSpPr>
          <a:xfrm rot="2607866">
            <a:off x="2437729" y="1515554"/>
            <a:ext cx="1345221" cy="750146"/>
            <a:chOff x="0" y="30309"/>
            <a:chExt cx="12191759" cy="6798583"/>
          </a:xfrm>
        </p:grpSpPr>
        <p:sp>
          <p:nvSpPr>
            <p:cNvPr id="13" name="Freeform: Shape 12">
              <a:extLst>
                <a:ext uri="{FF2B5EF4-FFF2-40B4-BE49-F238E27FC236}">
                  <a16:creationId xmlns:a16="http://schemas.microsoft.com/office/drawing/2014/main" id="{F1057608-E024-42C9-BB42-72684082AD66}"/>
                </a:ext>
              </a:extLst>
            </p:cNvPr>
            <p:cNvSpPr/>
            <p:nvPr/>
          </p:nvSpPr>
          <p:spPr>
            <a:xfrm>
              <a:off x="509082" y="416268"/>
              <a:ext cx="11400201" cy="5888150"/>
            </a:xfrm>
            <a:custGeom>
              <a:avLst/>
              <a:gdLst>
                <a:gd name="connsiteX0" fmla="*/ 0 w 11400201"/>
                <a:gd name="connsiteY0" fmla="*/ 1415106 h 5888150"/>
                <a:gd name="connsiteX1" fmla="*/ 11400201 w 11400201"/>
                <a:gd name="connsiteY1" fmla="*/ 0 h 5888150"/>
                <a:gd name="connsiteX2" fmla="*/ 6343367 w 11400201"/>
                <a:gd name="connsiteY2" fmla="*/ 5165689 h 5888150"/>
                <a:gd name="connsiteX3" fmla="*/ 5264684 w 11400201"/>
                <a:gd name="connsiteY3" fmla="*/ 4413649 h 5888150"/>
                <a:gd name="connsiteX4" fmla="*/ 3226111 w 11400201"/>
                <a:gd name="connsiteY4" fmla="*/ 5888151 h 5888150"/>
                <a:gd name="connsiteX5" fmla="*/ 2642242 w 11400201"/>
                <a:gd name="connsiteY5" fmla="*/ 2493789 h 588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00201" h="5888150">
                  <a:moveTo>
                    <a:pt x="0" y="1415106"/>
                  </a:moveTo>
                  <a:lnTo>
                    <a:pt x="11400201" y="0"/>
                  </a:lnTo>
                  <a:lnTo>
                    <a:pt x="6343367" y="5165689"/>
                  </a:lnTo>
                  <a:lnTo>
                    <a:pt x="5264684" y="4413649"/>
                  </a:lnTo>
                  <a:lnTo>
                    <a:pt x="3226111" y="5888151"/>
                  </a:lnTo>
                  <a:lnTo>
                    <a:pt x="2642242" y="2493789"/>
                  </a:lnTo>
                  <a:close/>
                </a:path>
              </a:pathLst>
            </a:custGeom>
            <a:solidFill>
              <a:schemeClr val="accent1"/>
            </a:solidFill>
            <a:ln w="8016"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4F0B6B38-F379-4C2D-8008-F23C122A9792}"/>
                </a:ext>
              </a:extLst>
            </p:cNvPr>
            <p:cNvSpPr/>
            <p:nvPr/>
          </p:nvSpPr>
          <p:spPr>
            <a:xfrm>
              <a:off x="0" y="30309"/>
              <a:ext cx="12191759" cy="6798583"/>
            </a:xfrm>
            <a:custGeom>
              <a:avLst/>
              <a:gdLst>
                <a:gd name="connsiteX0" fmla="*/ 12191759 w 12191759"/>
                <a:gd name="connsiteY0" fmla="*/ 0 h 6798583"/>
                <a:gd name="connsiteX1" fmla="*/ 12191759 w 12191759"/>
                <a:gd name="connsiteY1" fmla="*/ 6798584 h 6798583"/>
                <a:gd name="connsiteX2" fmla="*/ 0 w 12191759"/>
                <a:gd name="connsiteY2" fmla="*/ 6798584 h 6798583"/>
                <a:gd name="connsiteX3" fmla="*/ 0 w 12191759"/>
                <a:gd name="connsiteY3" fmla="*/ 0 h 6798583"/>
              </a:gdLst>
              <a:ahLst/>
              <a:cxnLst>
                <a:cxn ang="0">
                  <a:pos x="connsiteX0" y="connsiteY0"/>
                </a:cxn>
                <a:cxn ang="0">
                  <a:pos x="connsiteX1" y="connsiteY1"/>
                </a:cxn>
                <a:cxn ang="0">
                  <a:pos x="connsiteX2" y="connsiteY2"/>
                </a:cxn>
                <a:cxn ang="0">
                  <a:pos x="connsiteX3" y="connsiteY3"/>
                </a:cxn>
              </a:cxnLst>
              <a:rect l="l" t="t" r="r" b="b"/>
              <a:pathLst>
                <a:path w="12191759" h="6798583">
                  <a:moveTo>
                    <a:pt x="12191759" y="0"/>
                  </a:moveTo>
                  <a:lnTo>
                    <a:pt x="12191759" y="6798584"/>
                  </a:lnTo>
                  <a:lnTo>
                    <a:pt x="0" y="6798584"/>
                  </a:lnTo>
                  <a:lnTo>
                    <a:pt x="0" y="0"/>
                  </a:lnTo>
                </a:path>
              </a:pathLst>
            </a:custGeom>
            <a:noFill/>
            <a:ln w="8016"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54378DA2-2F5E-4430-9871-10CA140C4547}"/>
                </a:ext>
              </a:extLst>
            </p:cNvPr>
            <p:cNvSpPr/>
            <p:nvPr/>
          </p:nvSpPr>
          <p:spPr>
            <a:xfrm>
              <a:off x="3151323" y="445927"/>
              <a:ext cx="8678844" cy="5799095"/>
            </a:xfrm>
            <a:custGeom>
              <a:avLst/>
              <a:gdLst>
                <a:gd name="connsiteX0" fmla="*/ 8678844 w 8678844"/>
                <a:gd name="connsiteY0" fmla="*/ 0 h 5799095"/>
                <a:gd name="connsiteX1" fmla="*/ 0 w 8678844"/>
                <a:gd name="connsiteY1" fmla="*/ 2464131 h 5799095"/>
                <a:gd name="connsiteX2" fmla="*/ 583869 w 8678844"/>
                <a:gd name="connsiteY2" fmla="*/ 5799096 h 5799095"/>
                <a:gd name="connsiteX3" fmla="*/ 791718 w 8678844"/>
                <a:gd name="connsiteY3" fmla="*/ 3077659 h 5799095"/>
              </a:gdLst>
              <a:ahLst/>
              <a:cxnLst>
                <a:cxn ang="0">
                  <a:pos x="connsiteX0" y="connsiteY0"/>
                </a:cxn>
                <a:cxn ang="0">
                  <a:pos x="connsiteX1" y="connsiteY1"/>
                </a:cxn>
                <a:cxn ang="0">
                  <a:pos x="connsiteX2" y="connsiteY2"/>
                </a:cxn>
                <a:cxn ang="0">
                  <a:pos x="connsiteX3" y="connsiteY3"/>
                </a:cxn>
              </a:cxnLst>
              <a:rect l="l" t="t" r="r" b="b"/>
              <a:pathLst>
                <a:path w="8678844" h="5799095">
                  <a:moveTo>
                    <a:pt x="8678844" y="0"/>
                  </a:moveTo>
                  <a:lnTo>
                    <a:pt x="0" y="2464131"/>
                  </a:lnTo>
                  <a:lnTo>
                    <a:pt x="583869" y="5799096"/>
                  </a:lnTo>
                  <a:lnTo>
                    <a:pt x="791718" y="3077659"/>
                  </a:lnTo>
                  <a:close/>
                </a:path>
              </a:pathLst>
            </a:custGeom>
            <a:solidFill>
              <a:schemeClr val="accent1">
                <a:lumMod val="60000"/>
                <a:lumOff val="40000"/>
              </a:schemeClr>
            </a:solidFill>
            <a:ln w="8016"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3FCB1DBF-0E6A-42C0-BC24-BAA6319E5180}"/>
                </a:ext>
              </a:extLst>
            </p:cNvPr>
            <p:cNvSpPr/>
            <p:nvPr/>
          </p:nvSpPr>
          <p:spPr>
            <a:xfrm>
              <a:off x="3735192" y="3523585"/>
              <a:ext cx="2038572" cy="2780834"/>
            </a:xfrm>
            <a:custGeom>
              <a:avLst/>
              <a:gdLst>
                <a:gd name="connsiteX0" fmla="*/ 2038573 w 2038572"/>
                <a:gd name="connsiteY0" fmla="*/ 1306332 h 2780834"/>
                <a:gd name="connsiteX1" fmla="*/ 0 w 2038572"/>
                <a:gd name="connsiteY1" fmla="*/ 2780834 h 2780834"/>
                <a:gd name="connsiteX2" fmla="*/ 207849 w 2038572"/>
                <a:gd name="connsiteY2" fmla="*/ 0 h 2780834"/>
              </a:gdLst>
              <a:ahLst/>
              <a:cxnLst>
                <a:cxn ang="0">
                  <a:pos x="connsiteX0" y="connsiteY0"/>
                </a:cxn>
                <a:cxn ang="0">
                  <a:pos x="connsiteX1" y="connsiteY1"/>
                </a:cxn>
                <a:cxn ang="0">
                  <a:pos x="connsiteX2" y="connsiteY2"/>
                </a:cxn>
              </a:cxnLst>
              <a:rect l="l" t="t" r="r" b="b"/>
              <a:pathLst>
                <a:path w="2038572" h="2780834">
                  <a:moveTo>
                    <a:pt x="2038573" y="1306332"/>
                  </a:moveTo>
                  <a:lnTo>
                    <a:pt x="0" y="2780834"/>
                  </a:lnTo>
                  <a:lnTo>
                    <a:pt x="207849" y="0"/>
                  </a:lnTo>
                  <a:close/>
                </a:path>
              </a:pathLst>
            </a:custGeom>
            <a:solidFill>
              <a:schemeClr val="accent1">
                <a:lumMod val="75000"/>
              </a:schemeClr>
            </a:solidFill>
            <a:ln w="8016" cap="flat">
              <a:noFill/>
              <a:prstDash val="solid"/>
              <a:miter/>
            </a:ln>
          </p:spPr>
          <p:txBody>
            <a:bodyPr rtlCol="0" anchor="ctr"/>
            <a:lstStyle/>
            <a:p>
              <a:endParaRPr lang="en-US"/>
            </a:p>
          </p:txBody>
        </p:sp>
      </p:grpSp>
      <p:grpSp>
        <p:nvGrpSpPr>
          <p:cNvPr id="17" name="Group 16">
            <a:extLst>
              <a:ext uri="{FF2B5EF4-FFF2-40B4-BE49-F238E27FC236}">
                <a16:creationId xmlns:a16="http://schemas.microsoft.com/office/drawing/2014/main" id="{5573428B-8704-4B2F-A6C7-51DAC074340C}"/>
              </a:ext>
            </a:extLst>
          </p:cNvPr>
          <p:cNvGrpSpPr/>
          <p:nvPr/>
        </p:nvGrpSpPr>
        <p:grpSpPr>
          <a:xfrm rot="10584109" flipH="1" flipV="1">
            <a:off x="4479495" y="3647241"/>
            <a:ext cx="1345221" cy="750146"/>
            <a:chOff x="0" y="30309"/>
            <a:chExt cx="12191759" cy="6798583"/>
          </a:xfrm>
        </p:grpSpPr>
        <p:sp>
          <p:nvSpPr>
            <p:cNvPr id="18" name="Freeform: Shape 17">
              <a:extLst>
                <a:ext uri="{FF2B5EF4-FFF2-40B4-BE49-F238E27FC236}">
                  <a16:creationId xmlns:a16="http://schemas.microsoft.com/office/drawing/2014/main" id="{2287C9E1-0BE8-4DA5-8B6A-C7406118A939}"/>
                </a:ext>
              </a:extLst>
            </p:cNvPr>
            <p:cNvSpPr/>
            <p:nvPr/>
          </p:nvSpPr>
          <p:spPr>
            <a:xfrm>
              <a:off x="509082" y="416268"/>
              <a:ext cx="11400201" cy="5888150"/>
            </a:xfrm>
            <a:custGeom>
              <a:avLst/>
              <a:gdLst>
                <a:gd name="connsiteX0" fmla="*/ 0 w 11400201"/>
                <a:gd name="connsiteY0" fmla="*/ 1415106 h 5888150"/>
                <a:gd name="connsiteX1" fmla="*/ 11400201 w 11400201"/>
                <a:gd name="connsiteY1" fmla="*/ 0 h 5888150"/>
                <a:gd name="connsiteX2" fmla="*/ 6343367 w 11400201"/>
                <a:gd name="connsiteY2" fmla="*/ 5165689 h 5888150"/>
                <a:gd name="connsiteX3" fmla="*/ 5264684 w 11400201"/>
                <a:gd name="connsiteY3" fmla="*/ 4413649 h 5888150"/>
                <a:gd name="connsiteX4" fmla="*/ 3226111 w 11400201"/>
                <a:gd name="connsiteY4" fmla="*/ 5888151 h 5888150"/>
                <a:gd name="connsiteX5" fmla="*/ 2642242 w 11400201"/>
                <a:gd name="connsiteY5" fmla="*/ 2493789 h 588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00201" h="5888150">
                  <a:moveTo>
                    <a:pt x="0" y="1415106"/>
                  </a:moveTo>
                  <a:lnTo>
                    <a:pt x="11400201" y="0"/>
                  </a:lnTo>
                  <a:lnTo>
                    <a:pt x="6343367" y="5165689"/>
                  </a:lnTo>
                  <a:lnTo>
                    <a:pt x="5264684" y="4413649"/>
                  </a:lnTo>
                  <a:lnTo>
                    <a:pt x="3226111" y="5888151"/>
                  </a:lnTo>
                  <a:lnTo>
                    <a:pt x="2642242" y="2493789"/>
                  </a:lnTo>
                  <a:close/>
                </a:path>
              </a:pathLst>
            </a:custGeom>
            <a:solidFill>
              <a:schemeClr val="accent1"/>
            </a:solidFill>
            <a:ln w="8016"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9EF01FDA-9A65-4D01-AC28-8642806E50B1}"/>
                </a:ext>
              </a:extLst>
            </p:cNvPr>
            <p:cNvSpPr/>
            <p:nvPr/>
          </p:nvSpPr>
          <p:spPr>
            <a:xfrm>
              <a:off x="0" y="30309"/>
              <a:ext cx="12191759" cy="6798583"/>
            </a:xfrm>
            <a:custGeom>
              <a:avLst/>
              <a:gdLst>
                <a:gd name="connsiteX0" fmla="*/ 12191759 w 12191759"/>
                <a:gd name="connsiteY0" fmla="*/ 0 h 6798583"/>
                <a:gd name="connsiteX1" fmla="*/ 12191759 w 12191759"/>
                <a:gd name="connsiteY1" fmla="*/ 6798584 h 6798583"/>
                <a:gd name="connsiteX2" fmla="*/ 0 w 12191759"/>
                <a:gd name="connsiteY2" fmla="*/ 6798584 h 6798583"/>
                <a:gd name="connsiteX3" fmla="*/ 0 w 12191759"/>
                <a:gd name="connsiteY3" fmla="*/ 0 h 6798583"/>
              </a:gdLst>
              <a:ahLst/>
              <a:cxnLst>
                <a:cxn ang="0">
                  <a:pos x="connsiteX0" y="connsiteY0"/>
                </a:cxn>
                <a:cxn ang="0">
                  <a:pos x="connsiteX1" y="connsiteY1"/>
                </a:cxn>
                <a:cxn ang="0">
                  <a:pos x="connsiteX2" y="connsiteY2"/>
                </a:cxn>
                <a:cxn ang="0">
                  <a:pos x="connsiteX3" y="connsiteY3"/>
                </a:cxn>
              </a:cxnLst>
              <a:rect l="l" t="t" r="r" b="b"/>
              <a:pathLst>
                <a:path w="12191759" h="6798583">
                  <a:moveTo>
                    <a:pt x="12191759" y="0"/>
                  </a:moveTo>
                  <a:lnTo>
                    <a:pt x="12191759" y="6798584"/>
                  </a:lnTo>
                  <a:lnTo>
                    <a:pt x="0" y="6798584"/>
                  </a:lnTo>
                  <a:lnTo>
                    <a:pt x="0" y="0"/>
                  </a:lnTo>
                </a:path>
              </a:pathLst>
            </a:custGeom>
            <a:noFill/>
            <a:ln w="8016"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8F8B8195-D473-456F-B2B8-5E124214CA67}"/>
                </a:ext>
              </a:extLst>
            </p:cNvPr>
            <p:cNvSpPr/>
            <p:nvPr/>
          </p:nvSpPr>
          <p:spPr>
            <a:xfrm>
              <a:off x="3151323" y="445927"/>
              <a:ext cx="8678844" cy="5799095"/>
            </a:xfrm>
            <a:custGeom>
              <a:avLst/>
              <a:gdLst>
                <a:gd name="connsiteX0" fmla="*/ 8678844 w 8678844"/>
                <a:gd name="connsiteY0" fmla="*/ 0 h 5799095"/>
                <a:gd name="connsiteX1" fmla="*/ 0 w 8678844"/>
                <a:gd name="connsiteY1" fmla="*/ 2464131 h 5799095"/>
                <a:gd name="connsiteX2" fmla="*/ 583869 w 8678844"/>
                <a:gd name="connsiteY2" fmla="*/ 5799096 h 5799095"/>
                <a:gd name="connsiteX3" fmla="*/ 791718 w 8678844"/>
                <a:gd name="connsiteY3" fmla="*/ 3077659 h 5799095"/>
              </a:gdLst>
              <a:ahLst/>
              <a:cxnLst>
                <a:cxn ang="0">
                  <a:pos x="connsiteX0" y="connsiteY0"/>
                </a:cxn>
                <a:cxn ang="0">
                  <a:pos x="connsiteX1" y="connsiteY1"/>
                </a:cxn>
                <a:cxn ang="0">
                  <a:pos x="connsiteX2" y="connsiteY2"/>
                </a:cxn>
                <a:cxn ang="0">
                  <a:pos x="connsiteX3" y="connsiteY3"/>
                </a:cxn>
              </a:cxnLst>
              <a:rect l="l" t="t" r="r" b="b"/>
              <a:pathLst>
                <a:path w="8678844" h="5799095">
                  <a:moveTo>
                    <a:pt x="8678844" y="0"/>
                  </a:moveTo>
                  <a:lnTo>
                    <a:pt x="0" y="2464131"/>
                  </a:lnTo>
                  <a:lnTo>
                    <a:pt x="583869" y="5799096"/>
                  </a:lnTo>
                  <a:lnTo>
                    <a:pt x="791718" y="3077659"/>
                  </a:lnTo>
                  <a:close/>
                </a:path>
              </a:pathLst>
            </a:custGeom>
            <a:solidFill>
              <a:schemeClr val="accent1">
                <a:lumMod val="60000"/>
                <a:lumOff val="40000"/>
              </a:schemeClr>
            </a:solidFill>
            <a:ln w="8016"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167C813C-7452-45D5-B6EF-05DDAC526E8B}"/>
                </a:ext>
              </a:extLst>
            </p:cNvPr>
            <p:cNvSpPr/>
            <p:nvPr/>
          </p:nvSpPr>
          <p:spPr>
            <a:xfrm>
              <a:off x="3735192" y="3523585"/>
              <a:ext cx="2038572" cy="2780834"/>
            </a:xfrm>
            <a:custGeom>
              <a:avLst/>
              <a:gdLst>
                <a:gd name="connsiteX0" fmla="*/ 2038573 w 2038572"/>
                <a:gd name="connsiteY0" fmla="*/ 1306332 h 2780834"/>
                <a:gd name="connsiteX1" fmla="*/ 0 w 2038572"/>
                <a:gd name="connsiteY1" fmla="*/ 2780834 h 2780834"/>
                <a:gd name="connsiteX2" fmla="*/ 207849 w 2038572"/>
                <a:gd name="connsiteY2" fmla="*/ 0 h 2780834"/>
              </a:gdLst>
              <a:ahLst/>
              <a:cxnLst>
                <a:cxn ang="0">
                  <a:pos x="connsiteX0" y="connsiteY0"/>
                </a:cxn>
                <a:cxn ang="0">
                  <a:pos x="connsiteX1" y="connsiteY1"/>
                </a:cxn>
                <a:cxn ang="0">
                  <a:pos x="connsiteX2" y="connsiteY2"/>
                </a:cxn>
              </a:cxnLst>
              <a:rect l="l" t="t" r="r" b="b"/>
              <a:pathLst>
                <a:path w="2038572" h="2780834">
                  <a:moveTo>
                    <a:pt x="2038573" y="1306332"/>
                  </a:moveTo>
                  <a:lnTo>
                    <a:pt x="0" y="2780834"/>
                  </a:lnTo>
                  <a:lnTo>
                    <a:pt x="207849" y="0"/>
                  </a:lnTo>
                  <a:close/>
                </a:path>
              </a:pathLst>
            </a:custGeom>
            <a:solidFill>
              <a:schemeClr val="accent1">
                <a:lumMod val="75000"/>
              </a:schemeClr>
            </a:solidFill>
            <a:ln w="8016" cap="flat">
              <a:noFill/>
              <a:prstDash val="solid"/>
              <a:miter/>
            </a:ln>
          </p:spPr>
          <p:txBody>
            <a:bodyPr rtlCol="0" anchor="ctr"/>
            <a:lstStyle/>
            <a:p>
              <a:endParaRPr lang="en-US"/>
            </a:p>
          </p:txBody>
        </p:sp>
      </p:grpSp>
      <p:grpSp>
        <p:nvGrpSpPr>
          <p:cNvPr id="22" name="Group 21">
            <a:extLst>
              <a:ext uri="{FF2B5EF4-FFF2-40B4-BE49-F238E27FC236}">
                <a16:creationId xmlns:a16="http://schemas.microsoft.com/office/drawing/2014/main" id="{C68A48B3-3F51-4D14-84A5-B0388EBF7010}"/>
              </a:ext>
            </a:extLst>
          </p:cNvPr>
          <p:cNvGrpSpPr/>
          <p:nvPr/>
        </p:nvGrpSpPr>
        <p:grpSpPr>
          <a:xfrm rot="2607866">
            <a:off x="6347998" y="1545607"/>
            <a:ext cx="1345221" cy="750146"/>
            <a:chOff x="0" y="30309"/>
            <a:chExt cx="12191759" cy="6798583"/>
          </a:xfrm>
        </p:grpSpPr>
        <p:sp>
          <p:nvSpPr>
            <p:cNvPr id="23" name="Freeform: Shape 22">
              <a:extLst>
                <a:ext uri="{FF2B5EF4-FFF2-40B4-BE49-F238E27FC236}">
                  <a16:creationId xmlns:a16="http://schemas.microsoft.com/office/drawing/2014/main" id="{EF28B91E-1FD4-4CD6-A159-16AA8F9BB9E9}"/>
                </a:ext>
              </a:extLst>
            </p:cNvPr>
            <p:cNvSpPr/>
            <p:nvPr/>
          </p:nvSpPr>
          <p:spPr>
            <a:xfrm>
              <a:off x="509082" y="416268"/>
              <a:ext cx="11400201" cy="5888150"/>
            </a:xfrm>
            <a:custGeom>
              <a:avLst/>
              <a:gdLst>
                <a:gd name="connsiteX0" fmla="*/ 0 w 11400201"/>
                <a:gd name="connsiteY0" fmla="*/ 1415106 h 5888150"/>
                <a:gd name="connsiteX1" fmla="*/ 11400201 w 11400201"/>
                <a:gd name="connsiteY1" fmla="*/ 0 h 5888150"/>
                <a:gd name="connsiteX2" fmla="*/ 6343367 w 11400201"/>
                <a:gd name="connsiteY2" fmla="*/ 5165689 h 5888150"/>
                <a:gd name="connsiteX3" fmla="*/ 5264684 w 11400201"/>
                <a:gd name="connsiteY3" fmla="*/ 4413649 h 5888150"/>
                <a:gd name="connsiteX4" fmla="*/ 3226111 w 11400201"/>
                <a:gd name="connsiteY4" fmla="*/ 5888151 h 5888150"/>
                <a:gd name="connsiteX5" fmla="*/ 2642242 w 11400201"/>
                <a:gd name="connsiteY5" fmla="*/ 2493789 h 588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00201" h="5888150">
                  <a:moveTo>
                    <a:pt x="0" y="1415106"/>
                  </a:moveTo>
                  <a:lnTo>
                    <a:pt x="11400201" y="0"/>
                  </a:lnTo>
                  <a:lnTo>
                    <a:pt x="6343367" y="5165689"/>
                  </a:lnTo>
                  <a:lnTo>
                    <a:pt x="5264684" y="4413649"/>
                  </a:lnTo>
                  <a:lnTo>
                    <a:pt x="3226111" y="5888151"/>
                  </a:lnTo>
                  <a:lnTo>
                    <a:pt x="2642242" y="2493789"/>
                  </a:lnTo>
                  <a:close/>
                </a:path>
              </a:pathLst>
            </a:custGeom>
            <a:solidFill>
              <a:schemeClr val="accent1"/>
            </a:solidFill>
            <a:ln w="8016"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98D5A5E6-2494-4AA5-B989-D92800D1AD61}"/>
                </a:ext>
              </a:extLst>
            </p:cNvPr>
            <p:cNvSpPr/>
            <p:nvPr/>
          </p:nvSpPr>
          <p:spPr>
            <a:xfrm>
              <a:off x="0" y="30309"/>
              <a:ext cx="12191759" cy="6798583"/>
            </a:xfrm>
            <a:custGeom>
              <a:avLst/>
              <a:gdLst>
                <a:gd name="connsiteX0" fmla="*/ 12191759 w 12191759"/>
                <a:gd name="connsiteY0" fmla="*/ 0 h 6798583"/>
                <a:gd name="connsiteX1" fmla="*/ 12191759 w 12191759"/>
                <a:gd name="connsiteY1" fmla="*/ 6798584 h 6798583"/>
                <a:gd name="connsiteX2" fmla="*/ 0 w 12191759"/>
                <a:gd name="connsiteY2" fmla="*/ 6798584 h 6798583"/>
                <a:gd name="connsiteX3" fmla="*/ 0 w 12191759"/>
                <a:gd name="connsiteY3" fmla="*/ 0 h 6798583"/>
              </a:gdLst>
              <a:ahLst/>
              <a:cxnLst>
                <a:cxn ang="0">
                  <a:pos x="connsiteX0" y="connsiteY0"/>
                </a:cxn>
                <a:cxn ang="0">
                  <a:pos x="connsiteX1" y="connsiteY1"/>
                </a:cxn>
                <a:cxn ang="0">
                  <a:pos x="connsiteX2" y="connsiteY2"/>
                </a:cxn>
                <a:cxn ang="0">
                  <a:pos x="connsiteX3" y="connsiteY3"/>
                </a:cxn>
              </a:cxnLst>
              <a:rect l="l" t="t" r="r" b="b"/>
              <a:pathLst>
                <a:path w="12191759" h="6798583">
                  <a:moveTo>
                    <a:pt x="12191759" y="0"/>
                  </a:moveTo>
                  <a:lnTo>
                    <a:pt x="12191759" y="6798584"/>
                  </a:lnTo>
                  <a:lnTo>
                    <a:pt x="0" y="6798584"/>
                  </a:lnTo>
                  <a:lnTo>
                    <a:pt x="0" y="0"/>
                  </a:lnTo>
                </a:path>
              </a:pathLst>
            </a:custGeom>
            <a:noFill/>
            <a:ln w="8016"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32E39FFB-D876-48A5-836D-F63731E97351}"/>
                </a:ext>
              </a:extLst>
            </p:cNvPr>
            <p:cNvSpPr/>
            <p:nvPr/>
          </p:nvSpPr>
          <p:spPr>
            <a:xfrm>
              <a:off x="3151323" y="445927"/>
              <a:ext cx="8678844" cy="5799095"/>
            </a:xfrm>
            <a:custGeom>
              <a:avLst/>
              <a:gdLst>
                <a:gd name="connsiteX0" fmla="*/ 8678844 w 8678844"/>
                <a:gd name="connsiteY0" fmla="*/ 0 h 5799095"/>
                <a:gd name="connsiteX1" fmla="*/ 0 w 8678844"/>
                <a:gd name="connsiteY1" fmla="*/ 2464131 h 5799095"/>
                <a:gd name="connsiteX2" fmla="*/ 583869 w 8678844"/>
                <a:gd name="connsiteY2" fmla="*/ 5799096 h 5799095"/>
                <a:gd name="connsiteX3" fmla="*/ 791718 w 8678844"/>
                <a:gd name="connsiteY3" fmla="*/ 3077659 h 5799095"/>
              </a:gdLst>
              <a:ahLst/>
              <a:cxnLst>
                <a:cxn ang="0">
                  <a:pos x="connsiteX0" y="connsiteY0"/>
                </a:cxn>
                <a:cxn ang="0">
                  <a:pos x="connsiteX1" y="connsiteY1"/>
                </a:cxn>
                <a:cxn ang="0">
                  <a:pos x="connsiteX2" y="connsiteY2"/>
                </a:cxn>
                <a:cxn ang="0">
                  <a:pos x="connsiteX3" y="connsiteY3"/>
                </a:cxn>
              </a:cxnLst>
              <a:rect l="l" t="t" r="r" b="b"/>
              <a:pathLst>
                <a:path w="8678844" h="5799095">
                  <a:moveTo>
                    <a:pt x="8678844" y="0"/>
                  </a:moveTo>
                  <a:lnTo>
                    <a:pt x="0" y="2464131"/>
                  </a:lnTo>
                  <a:lnTo>
                    <a:pt x="583869" y="5799096"/>
                  </a:lnTo>
                  <a:lnTo>
                    <a:pt x="791718" y="3077659"/>
                  </a:lnTo>
                  <a:close/>
                </a:path>
              </a:pathLst>
            </a:custGeom>
            <a:solidFill>
              <a:schemeClr val="accent1">
                <a:lumMod val="60000"/>
                <a:lumOff val="40000"/>
              </a:schemeClr>
            </a:solidFill>
            <a:ln w="8016"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ADF69E9C-60EC-4393-9507-A5D670316F02}"/>
                </a:ext>
              </a:extLst>
            </p:cNvPr>
            <p:cNvSpPr/>
            <p:nvPr/>
          </p:nvSpPr>
          <p:spPr>
            <a:xfrm>
              <a:off x="3735192" y="3523585"/>
              <a:ext cx="2038572" cy="2780834"/>
            </a:xfrm>
            <a:custGeom>
              <a:avLst/>
              <a:gdLst>
                <a:gd name="connsiteX0" fmla="*/ 2038573 w 2038572"/>
                <a:gd name="connsiteY0" fmla="*/ 1306332 h 2780834"/>
                <a:gd name="connsiteX1" fmla="*/ 0 w 2038572"/>
                <a:gd name="connsiteY1" fmla="*/ 2780834 h 2780834"/>
                <a:gd name="connsiteX2" fmla="*/ 207849 w 2038572"/>
                <a:gd name="connsiteY2" fmla="*/ 0 h 2780834"/>
              </a:gdLst>
              <a:ahLst/>
              <a:cxnLst>
                <a:cxn ang="0">
                  <a:pos x="connsiteX0" y="connsiteY0"/>
                </a:cxn>
                <a:cxn ang="0">
                  <a:pos x="connsiteX1" y="connsiteY1"/>
                </a:cxn>
                <a:cxn ang="0">
                  <a:pos x="connsiteX2" y="connsiteY2"/>
                </a:cxn>
              </a:cxnLst>
              <a:rect l="l" t="t" r="r" b="b"/>
              <a:pathLst>
                <a:path w="2038572" h="2780834">
                  <a:moveTo>
                    <a:pt x="2038573" y="1306332"/>
                  </a:moveTo>
                  <a:lnTo>
                    <a:pt x="0" y="2780834"/>
                  </a:lnTo>
                  <a:lnTo>
                    <a:pt x="207849" y="0"/>
                  </a:lnTo>
                  <a:close/>
                </a:path>
              </a:pathLst>
            </a:custGeom>
            <a:solidFill>
              <a:schemeClr val="accent1">
                <a:lumMod val="75000"/>
              </a:schemeClr>
            </a:solidFill>
            <a:ln w="8016" cap="flat">
              <a:noFill/>
              <a:prstDash val="solid"/>
              <a:miter/>
            </a:ln>
          </p:spPr>
          <p:txBody>
            <a:bodyPr rtlCol="0" anchor="ctr"/>
            <a:lstStyle/>
            <a:p>
              <a:endParaRPr lang="en-US"/>
            </a:p>
          </p:txBody>
        </p:sp>
      </p:grpSp>
      <p:grpSp>
        <p:nvGrpSpPr>
          <p:cNvPr id="27" name="Group 26">
            <a:extLst>
              <a:ext uri="{FF2B5EF4-FFF2-40B4-BE49-F238E27FC236}">
                <a16:creationId xmlns:a16="http://schemas.microsoft.com/office/drawing/2014/main" id="{5B588E4A-EA9B-45DB-BE2B-7692110B2980}"/>
              </a:ext>
            </a:extLst>
          </p:cNvPr>
          <p:cNvGrpSpPr/>
          <p:nvPr/>
        </p:nvGrpSpPr>
        <p:grpSpPr>
          <a:xfrm rot="10584109" flipH="1" flipV="1">
            <a:off x="8413100" y="3647239"/>
            <a:ext cx="1345221" cy="750146"/>
            <a:chOff x="0" y="30309"/>
            <a:chExt cx="12191759" cy="6798583"/>
          </a:xfrm>
        </p:grpSpPr>
        <p:sp>
          <p:nvSpPr>
            <p:cNvPr id="28" name="Freeform: Shape 27">
              <a:extLst>
                <a:ext uri="{FF2B5EF4-FFF2-40B4-BE49-F238E27FC236}">
                  <a16:creationId xmlns:a16="http://schemas.microsoft.com/office/drawing/2014/main" id="{03B2097E-6671-4BD8-B7FB-3485D9B5CA92}"/>
                </a:ext>
              </a:extLst>
            </p:cNvPr>
            <p:cNvSpPr/>
            <p:nvPr/>
          </p:nvSpPr>
          <p:spPr>
            <a:xfrm>
              <a:off x="509082" y="416268"/>
              <a:ext cx="11400201" cy="5888150"/>
            </a:xfrm>
            <a:custGeom>
              <a:avLst/>
              <a:gdLst>
                <a:gd name="connsiteX0" fmla="*/ 0 w 11400201"/>
                <a:gd name="connsiteY0" fmla="*/ 1415106 h 5888150"/>
                <a:gd name="connsiteX1" fmla="*/ 11400201 w 11400201"/>
                <a:gd name="connsiteY1" fmla="*/ 0 h 5888150"/>
                <a:gd name="connsiteX2" fmla="*/ 6343367 w 11400201"/>
                <a:gd name="connsiteY2" fmla="*/ 5165689 h 5888150"/>
                <a:gd name="connsiteX3" fmla="*/ 5264684 w 11400201"/>
                <a:gd name="connsiteY3" fmla="*/ 4413649 h 5888150"/>
                <a:gd name="connsiteX4" fmla="*/ 3226111 w 11400201"/>
                <a:gd name="connsiteY4" fmla="*/ 5888151 h 5888150"/>
                <a:gd name="connsiteX5" fmla="*/ 2642242 w 11400201"/>
                <a:gd name="connsiteY5" fmla="*/ 2493789 h 588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00201" h="5888150">
                  <a:moveTo>
                    <a:pt x="0" y="1415106"/>
                  </a:moveTo>
                  <a:lnTo>
                    <a:pt x="11400201" y="0"/>
                  </a:lnTo>
                  <a:lnTo>
                    <a:pt x="6343367" y="5165689"/>
                  </a:lnTo>
                  <a:lnTo>
                    <a:pt x="5264684" y="4413649"/>
                  </a:lnTo>
                  <a:lnTo>
                    <a:pt x="3226111" y="5888151"/>
                  </a:lnTo>
                  <a:lnTo>
                    <a:pt x="2642242" y="2493789"/>
                  </a:lnTo>
                  <a:close/>
                </a:path>
              </a:pathLst>
            </a:custGeom>
            <a:solidFill>
              <a:schemeClr val="accent1"/>
            </a:solidFill>
            <a:ln w="8016"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824F58F8-D8F5-48AA-B8BB-9414FE8878A0}"/>
                </a:ext>
              </a:extLst>
            </p:cNvPr>
            <p:cNvSpPr/>
            <p:nvPr/>
          </p:nvSpPr>
          <p:spPr>
            <a:xfrm>
              <a:off x="0" y="30309"/>
              <a:ext cx="12191759" cy="6798583"/>
            </a:xfrm>
            <a:custGeom>
              <a:avLst/>
              <a:gdLst>
                <a:gd name="connsiteX0" fmla="*/ 12191759 w 12191759"/>
                <a:gd name="connsiteY0" fmla="*/ 0 h 6798583"/>
                <a:gd name="connsiteX1" fmla="*/ 12191759 w 12191759"/>
                <a:gd name="connsiteY1" fmla="*/ 6798584 h 6798583"/>
                <a:gd name="connsiteX2" fmla="*/ 0 w 12191759"/>
                <a:gd name="connsiteY2" fmla="*/ 6798584 h 6798583"/>
                <a:gd name="connsiteX3" fmla="*/ 0 w 12191759"/>
                <a:gd name="connsiteY3" fmla="*/ 0 h 6798583"/>
              </a:gdLst>
              <a:ahLst/>
              <a:cxnLst>
                <a:cxn ang="0">
                  <a:pos x="connsiteX0" y="connsiteY0"/>
                </a:cxn>
                <a:cxn ang="0">
                  <a:pos x="connsiteX1" y="connsiteY1"/>
                </a:cxn>
                <a:cxn ang="0">
                  <a:pos x="connsiteX2" y="connsiteY2"/>
                </a:cxn>
                <a:cxn ang="0">
                  <a:pos x="connsiteX3" y="connsiteY3"/>
                </a:cxn>
              </a:cxnLst>
              <a:rect l="l" t="t" r="r" b="b"/>
              <a:pathLst>
                <a:path w="12191759" h="6798583">
                  <a:moveTo>
                    <a:pt x="12191759" y="0"/>
                  </a:moveTo>
                  <a:lnTo>
                    <a:pt x="12191759" y="6798584"/>
                  </a:lnTo>
                  <a:lnTo>
                    <a:pt x="0" y="6798584"/>
                  </a:lnTo>
                  <a:lnTo>
                    <a:pt x="0" y="0"/>
                  </a:lnTo>
                </a:path>
              </a:pathLst>
            </a:custGeom>
            <a:noFill/>
            <a:ln w="8016"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13481A40-71F3-4579-B5BA-4C4D8944C246}"/>
                </a:ext>
              </a:extLst>
            </p:cNvPr>
            <p:cNvSpPr/>
            <p:nvPr/>
          </p:nvSpPr>
          <p:spPr>
            <a:xfrm>
              <a:off x="3151323" y="445927"/>
              <a:ext cx="8678844" cy="5799095"/>
            </a:xfrm>
            <a:custGeom>
              <a:avLst/>
              <a:gdLst>
                <a:gd name="connsiteX0" fmla="*/ 8678844 w 8678844"/>
                <a:gd name="connsiteY0" fmla="*/ 0 h 5799095"/>
                <a:gd name="connsiteX1" fmla="*/ 0 w 8678844"/>
                <a:gd name="connsiteY1" fmla="*/ 2464131 h 5799095"/>
                <a:gd name="connsiteX2" fmla="*/ 583869 w 8678844"/>
                <a:gd name="connsiteY2" fmla="*/ 5799096 h 5799095"/>
                <a:gd name="connsiteX3" fmla="*/ 791718 w 8678844"/>
                <a:gd name="connsiteY3" fmla="*/ 3077659 h 5799095"/>
              </a:gdLst>
              <a:ahLst/>
              <a:cxnLst>
                <a:cxn ang="0">
                  <a:pos x="connsiteX0" y="connsiteY0"/>
                </a:cxn>
                <a:cxn ang="0">
                  <a:pos x="connsiteX1" y="connsiteY1"/>
                </a:cxn>
                <a:cxn ang="0">
                  <a:pos x="connsiteX2" y="connsiteY2"/>
                </a:cxn>
                <a:cxn ang="0">
                  <a:pos x="connsiteX3" y="connsiteY3"/>
                </a:cxn>
              </a:cxnLst>
              <a:rect l="l" t="t" r="r" b="b"/>
              <a:pathLst>
                <a:path w="8678844" h="5799095">
                  <a:moveTo>
                    <a:pt x="8678844" y="0"/>
                  </a:moveTo>
                  <a:lnTo>
                    <a:pt x="0" y="2464131"/>
                  </a:lnTo>
                  <a:lnTo>
                    <a:pt x="583869" y="5799096"/>
                  </a:lnTo>
                  <a:lnTo>
                    <a:pt x="791718" y="3077659"/>
                  </a:lnTo>
                  <a:close/>
                </a:path>
              </a:pathLst>
            </a:custGeom>
            <a:solidFill>
              <a:schemeClr val="accent1">
                <a:lumMod val="60000"/>
                <a:lumOff val="40000"/>
              </a:schemeClr>
            </a:solidFill>
            <a:ln w="8016"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F4ADAF24-345D-4422-B604-4D0485C5465A}"/>
                </a:ext>
              </a:extLst>
            </p:cNvPr>
            <p:cNvSpPr/>
            <p:nvPr/>
          </p:nvSpPr>
          <p:spPr>
            <a:xfrm>
              <a:off x="3735192" y="3523585"/>
              <a:ext cx="2038572" cy="2780834"/>
            </a:xfrm>
            <a:custGeom>
              <a:avLst/>
              <a:gdLst>
                <a:gd name="connsiteX0" fmla="*/ 2038573 w 2038572"/>
                <a:gd name="connsiteY0" fmla="*/ 1306332 h 2780834"/>
                <a:gd name="connsiteX1" fmla="*/ 0 w 2038572"/>
                <a:gd name="connsiteY1" fmla="*/ 2780834 h 2780834"/>
                <a:gd name="connsiteX2" fmla="*/ 207849 w 2038572"/>
                <a:gd name="connsiteY2" fmla="*/ 0 h 2780834"/>
              </a:gdLst>
              <a:ahLst/>
              <a:cxnLst>
                <a:cxn ang="0">
                  <a:pos x="connsiteX0" y="connsiteY0"/>
                </a:cxn>
                <a:cxn ang="0">
                  <a:pos x="connsiteX1" y="connsiteY1"/>
                </a:cxn>
                <a:cxn ang="0">
                  <a:pos x="connsiteX2" y="connsiteY2"/>
                </a:cxn>
              </a:cxnLst>
              <a:rect l="l" t="t" r="r" b="b"/>
              <a:pathLst>
                <a:path w="2038572" h="2780834">
                  <a:moveTo>
                    <a:pt x="2038573" y="1306332"/>
                  </a:moveTo>
                  <a:lnTo>
                    <a:pt x="0" y="2780834"/>
                  </a:lnTo>
                  <a:lnTo>
                    <a:pt x="207849" y="0"/>
                  </a:lnTo>
                  <a:close/>
                </a:path>
              </a:pathLst>
            </a:custGeom>
            <a:solidFill>
              <a:schemeClr val="accent1">
                <a:lumMod val="75000"/>
              </a:schemeClr>
            </a:solidFill>
            <a:ln w="8016" cap="flat">
              <a:noFill/>
              <a:prstDash val="solid"/>
              <a:miter/>
            </a:ln>
          </p:spPr>
          <p:txBody>
            <a:bodyPr rtlCol="0" anchor="ctr"/>
            <a:lstStyle/>
            <a:p>
              <a:endParaRPr lang="en-US"/>
            </a:p>
          </p:txBody>
        </p:sp>
      </p:grpSp>
      <p:sp>
        <p:nvSpPr>
          <p:cNvPr id="38" name="TextBox 37">
            <a:extLst>
              <a:ext uri="{FF2B5EF4-FFF2-40B4-BE49-F238E27FC236}">
                <a16:creationId xmlns:a16="http://schemas.microsoft.com/office/drawing/2014/main" id="{2D8234DC-2BBF-4B66-99E6-3C788B01217D}"/>
              </a:ext>
            </a:extLst>
          </p:cNvPr>
          <p:cNvSpPr txBox="1"/>
          <p:nvPr/>
        </p:nvSpPr>
        <p:spPr>
          <a:xfrm>
            <a:off x="2445263" y="3650224"/>
            <a:ext cx="1538923" cy="1384995"/>
          </a:xfrm>
          <a:prstGeom prst="rect">
            <a:avLst/>
          </a:prstGeom>
          <a:noFill/>
        </p:spPr>
        <p:txBody>
          <a:bodyPr wrap="square" rtlCol="0">
            <a:spAutoFit/>
          </a:bodyPr>
          <a:lstStyle/>
          <a:p>
            <a:pPr algn="ctr"/>
            <a:r>
              <a:rPr lang="en-US" altLang="ko-KR" sz="2000" b="1" dirty="0">
                <a:solidFill>
                  <a:schemeClr val="tx1">
                    <a:lumMod val="75000"/>
                    <a:lumOff val="25000"/>
                  </a:schemeClr>
                </a:solidFill>
                <a:cs typeface="Arial" pitchFamily="34" charset="0"/>
              </a:rPr>
              <a:t>KHÁCH HÀNG CÁ NHÂN</a:t>
            </a:r>
          </a:p>
          <a:p>
            <a:pPr algn="ctr"/>
            <a:endParaRPr lang="ko-KR" altLang="en-US" sz="2400" b="1" dirty="0">
              <a:solidFill>
                <a:schemeClr val="tx1">
                  <a:lumMod val="75000"/>
                  <a:lumOff val="25000"/>
                </a:schemeClr>
              </a:solidFill>
              <a:cs typeface="Arial" pitchFamily="34" charset="0"/>
            </a:endParaRPr>
          </a:p>
        </p:txBody>
      </p:sp>
      <p:sp>
        <p:nvSpPr>
          <p:cNvPr id="39" name="TextBox 38">
            <a:extLst>
              <a:ext uri="{FF2B5EF4-FFF2-40B4-BE49-F238E27FC236}">
                <a16:creationId xmlns:a16="http://schemas.microsoft.com/office/drawing/2014/main" id="{1CC6CD44-08C8-4301-ABF8-0620DEF6FA6C}"/>
              </a:ext>
            </a:extLst>
          </p:cNvPr>
          <p:cNvSpPr txBox="1"/>
          <p:nvPr/>
        </p:nvSpPr>
        <p:spPr>
          <a:xfrm>
            <a:off x="4452406" y="1188598"/>
            <a:ext cx="1449542" cy="1384995"/>
          </a:xfrm>
          <a:prstGeom prst="rect">
            <a:avLst/>
          </a:prstGeom>
          <a:noFill/>
        </p:spPr>
        <p:txBody>
          <a:bodyPr wrap="square" rtlCol="0">
            <a:spAutoFit/>
          </a:bodyPr>
          <a:lstStyle/>
          <a:p>
            <a:pPr algn="ctr"/>
            <a:r>
              <a:rPr lang="en-US" altLang="ko-KR" sz="2000" b="1" dirty="0">
                <a:solidFill>
                  <a:schemeClr val="tx1">
                    <a:lumMod val="65000"/>
                    <a:lumOff val="35000"/>
                  </a:schemeClr>
                </a:solidFill>
                <a:cs typeface="Arial" pitchFamily="34" charset="0"/>
              </a:rPr>
              <a:t>KHÁCH HÀNG TỔ CHỨC</a:t>
            </a:r>
          </a:p>
          <a:p>
            <a:pPr algn="ctr"/>
            <a:endParaRPr lang="ko-KR" altLang="en-US" sz="2400" b="1" dirty="0">
              <a:solidFill>
                <a:schemeClr val="tx1">
                  <a:lumMod val="65000"/>
                  <a:lumOff val="35000"/>
                </a:schemeClr>
              </a:solidFill>
              <a:cs typeface="Arial" pitchFamily="34" charset="0"/>
            </a:endParaRPr>
          </a:p>
        </p:txBody>
      </p:sp>
      <p:sp>
        <p:nvSpPr>
          <p:cNvPr id="40" name="TextBox 39">
            <a:extLst>
              <a:ext uri="{FF2B5EF4-FFF2-40B4-BE49-F238E27FC236}">
                <a16:creationId xmlns:a16="http://schemas.microsoft.com/office/drawing/2014/main" id="{42E874AA-50AE-40CE-B143-891561867418}"/>
              </a:ext>
            </a:extLst>
          </p:cNvPr>
          <p:cNvSpPr txBox="1"/>
          <p:nvPr/>
        </p:nvSpPr>
        <p:spPr>
          <a:xfrm>
            <a:off x="8371586" y="1274554"/>
            <a:ext cx="1449542" cy="923330"/>
          </a:xfrm>
          <a:prstGeom prst="rect">
            <a:avLst/>
          </a:prstGeom>
          <a:noFill/>
        </p:spPr>
        <p:txBody>
          <a:bodyPr wrap="square" rtlCol="0">
            <a:spAutoFit/>
          </a:bodyPr>
          <a:lstStyle/>
          <a:p>
            <a:pPr algn="ctr"/>
            <a:r>
              <a:rPr lang="en-US" altLang="ko-KR" b="1" dirty="0">
                <a:solidFill>
                  <a:schemeClr val="tx1">
                    <a:lumMod val="65000"/>
                    <a:lumOff val="35000"/>
                  </a:schemeClr>
                </a:solidFill>
                <a:cs typeface="Arial" pitchFamily="34" charset="0"/>
              </a:rPr>
              <a:t>ĐẶC ĐIỂM KHÁCH HÀNG</a:t>
            </a:r>
          </a:p>
        </p:txBody>
      </p:sp>
      <p:sp>
        <p:nvSpPr>
          <p:cNvPr id="41" name="TextBox 40">
            <a:extLst>
              <a:ext uri="{FF2B5EF4-FFF2-40B4-BE49-F238E27FC236}">
                <a16:creationId xmlns:a16="http://schemas.microsoft.com/office/drawing/2014/main" id="{302CC823-07F3-4316-B74F-EF84D88C6D22}"/>
              </a:ext>
            </a:extLst>
          </p:cNvPr>
          <p:cNvSpPr txBox="1"/>
          <p:nvPr/>
        </p:nvSpPr>
        <p:spPr>
          <a:xfrm>
            <a:off x="6396145" y="3650224"/>
            <a:ext cx="1449542" cy="1107996"/>
          </a:xfrm>
          <a:prstGeom prst="rect">
            <a:avLst/>
          </a:prstGeom>
          <a:noFill/>
        </p:spPr>
        <p:txBody>
          <a:bodyPr wrap="square" rtlCol="0">
            <a:spAutoFit/>
          </a:bodyPr>
          <a:lstStyle/>
          <a:p>
            <a:pPr algn="ctr"/>
            <a:r>
              <a:rPr lang="en-US" altLang="ko-KR" sz="2100" b="1" dirty="0">
                <a:solidFill>
                  <a:schemeClr val="tx1">
                    <a:lumMod val="65000"/>
                    <a:lumOff val="35000"/>
                  </a:schemeClr>
                </a:solidFill>
                <a:cs typeface="Arial" pitchFamily="34" charset="0"/>
              </a:rPr>
              <a:t>VỊ TRÍ ĐỊA LÝ</a:t>
            </a:r>
          </a:p>
          <a:p>
            <a:pPr algn="ctr"/>
            <a:endParaRPr lang="ko-KR" altLang="en-US" sz="2400" b="1" dirty="0">
              <a:solidFill>
                <a:schemeClr val="tx1">
                  <a:lumMod val="65000"/>
                  <a:lumOff val="35000"/>
                </a:schemeClr>
              </a:solidFill>
              <a:cs typeface="Arial" pitchFamily="34" charset="0"/>
            </a:endParaRPr>
          </a:p>
        </p:txBody>
      </p:sp>
      <p:sp>
        <p:nvSpPr>
          <p:cNvPr id="43" name="Oval 42">
            <a:extLst>
              <a:ext uri="{FF2B5EF4-FFF2-40B4-BE49-F238E27FC236}">
                <a16:creationId xmlns:a16="http://schemas.microsoft.com/office/drawing/2014/main" id="{10372FED-C3B9-4E55-87DC-3FBEFC260E2F}"/>
              </a:ext>
            </a:extLst>
          </p:cNvPr>
          <p:cNvSpPr/>
          <p:nvPr/>
        </p:nvSpPr>
        <p:spPr>
          <a:xfrm>
            <a:off x="2762970" y="2479478"/>
            <a:ext cx="866378" cy="8663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4" name="Oval 43">
            <a:extLst>
              <a:ext uri="{FF2B5EF4-FFF2-40B4-BE49-F238E27FC236}">
                <a16:creationId xmlns:a16="http://schemas.microsoft.com/office/drawing/2014/main" id="{1E98E585-BDC8-4F71-90E2-2552E4ABB42D}"/>
              </a:ext>
            </a:extLst>
          </p:cNvPr>
          <p:cNvSpPr/>
          <p:nvPr/>
        </p:nvSpPr>
        <p:spPr>
          <a:xfrm>
            <a:off x="4729064" y="2479478"/>
            <a:ext cx="866378" cy="8663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5" name="Oval 44">
            <a:extLst>
              <a:ext uri="{FF2B5EF4-FFF2-40B4-BE49-F238E27FC236}">
                <a16:creationId xmlns:a16="http://schemas.microsoft.com/office/drawing/2014/main" id="{43CD9E67-3292-41AD-80A3-A67665B896A7}"/>
              </a:ext>
            </a:extLst>
          </p:cNvPr>
          <p:cNvSpPr/>
          <p:nvPr/>
        </p:nvSpPr>
        <p:spPr>
          <a:xfrm>
            <a:off x="6695158" y="2479478"/>
            <a:ext cx="866378" cy="86637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6" name="Oval 45">
            <a:extLst>
              <a:ext uri="{FF2B5EF4-FFF2-40B4-BE49-F238E27FC236}">
                <a16:creationId xmlns:a16="http://schemas.microsoft.com/office/drawing/2014/main" id="{3A51E7A7-4871-4DAD-8560-8B4EF206458D}"/>
              </a:ext>
            </a:extLst>
          </p:cNvPr>
          <p:cNvSpPr/>
          <p:nvPr/>
        </p:nvSpPr>
        <p:spPr>
          <a:xfrm>
            <a:off x="8661252" y="2479478"/>
            <a:ext cx="866378" cy="86637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8" name="Isosceles Triangle 51">
            <a:extLst>
              <a:ext uri="{FF2B5EF4-FFF2-40B4-BE49-F238E27FC236}">
                <a16:creationId xmlns:a16="http://schemas.microsoft.com/office/drawing/2014/main" id="{93E59C5F-D9C9-4E41-AD68-A34C3E3A92A6}"/>
              </a:ext>
            </a:extLst>
          </p:cNvPr>
          <p:cNvSpPr/>
          <p:nvPr/>
        </p:nvSpPr>
        <p:spPr>
          <a:xfrm>
            <a:off x="3045098" y="2779419"/>
            <a:ext cx="333042" cy="244221"/>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Rounded Rectangle 6">
            <a:extLst>
              <a:ext uri="{FF2B5EF4-FFF2-40B4-BE49-F238E27FC236}">
                <a16:creationId xmlns:a16="http://schemas.microsoft.com/office/drawing/2014/main" id="{19454004-15F6-471A-A429-68B74489C338}"/>
              </a:ext>
            </a:extLst>
          </p:cNvPr>
          <p:cNvSpPr/>
          <p:nvPr/>
        </p:nvSpPr>
        <p:spPr>
          <a:xfrm>
            <a:off x="5004178" y="2749932"/>
            <a:ext cx="345998" cy="351772"/>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0" name="Teardrop 1">
            <a:extLst>
              <a:ext uri="{FF2B5EF4-FFF2-40B4-BE49-F238E27FC236}">
                <a16:creationId xmlns:a16="http://schemas.microsoft.com/office/drawing/2014/main" id="{53709283-6819-4CAD-9790-F0E4D5DA41C7}"/>
              </a:ext>
            </a:extLst>
          </p:cNvPr>
          <p:cNvSpPr/>
          <p:nvPr/>
        </p:nvSpPr>
        <p:spPr>
          <a:xfrm rot="18805991">
            <a:off x="6940232" y="2724588"/>
            <a:ext cx="376862" cy="372930"/>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Rounded Rectangle 27">
            <a:extLst>
              <a:ext uri="{FF2B5EF4-FFF2-40B4-BE49-F238E27FC236}">
                <a16:creationId xmlns:a16="http://schemas.microsoft.com/office/drawing/2014/main" id="{E2D8F813-C59B-4A63-81B5-E5FE4D994D46}"/>
              </a:ext>
            </a:extLst>
          </p:cNvPr>
          <p:cNvSpPr/>
          <p:nvPr/>
        </p:nvSpPr>
        <p:spPr>
          <a:xfrm>
            <a:off x="8908266" y="2757561"/>
            <a:ext cx="346396" cy="26607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4" name="TextBox 53">
            <a:extLst>
              <a:ext uri="{FF2B5EF4-FFF2-40B4-BE49-F238E27FC236}">
                <a16:creationId xmlns:a16="http://schemas.microsoft.com/office/drawing/2014/main" id="{460909B9-A6E1-4A0C-808F-AA9F4B4D6DDF}"/>
              </a:ext>
            </a:extLst>
          </p:cNvPr>
          <p:cNvSpPr txBox="1"/>
          <p:nvPr/>
        </p:nvSpPr>
        <p:spPr>
          <a:xfrm>
            <a:off x="2560500" y="4732240"/>
            <a:ext cx="1617335" cy="1077218"/>
          </a:xfrm>
          <a:prstGeom prst="rect">
            <a:avLst/>
          </a:prstGeom>
          <a:noFill/>
        </p:spPr>
        <p:txBody>
          <a:bodyPr wrap="square" rtlCol="0">
            <a:spAutoFit/>
          </a:bodyPr>
          <a:lstStyle/>
          <a:p>
            <a:pPr marL="171450" indent="-171450">
              <a:buFont typeface="Arial" panose="020B0604020202020204" pitchFamily="34" charset="0"/>
              <a:buChar char="•"/>
            </a:pPr>
            <a:r>
              <a:rPr lang="vi-VN" altLang="ko-KR" sz="1600" dirty="0">
                <a:solidFill>
                  <a:schemeClr val="tx1">
                    <a:lumMod val="75000"/>
                    <a:lumOff val="25000"/>
                  </a:schemeClr>
                </a:solidFill>
                <a:cs typeface="Arial" pitchFamily="34" charset="0"/>
              </a:rPr>
              <a:t>Phụ huynh </a:t>
            </a:r>
          </a:p>
          <a:p>
            <a:pPr marL="171450" indent="-171450">
              <a:buFont typeface="Arial" panose="020B0604020202020204" pitchFamily="34" charset="0"/>
              <a:buChar char="•"/>
            </a:pPr>
            <a:r>
              <a:rPr lang="vi-VN" altLang="ko-KR" sz="1600" dirty="0">
                <a:solidFill>
                  <a:schemeClr val="tx1">
                    <a:lumMod val="75000"/>
                    <a:lumOff val="25000"/>
                  </a:schemeClr>
                </a:solidFill>
                <a:cs typeface="Arial" pitchFamily="34" charset="0"/>
              </a:rPr>
              <a:t>Học sinh, sinh viên</a:t>
            </a:r>
          </a:p>
          <a:p>
            <a:pPr marL="171450" indent="-171450">
              <a:buFont typeface="Arial" panose="020B0604020202020204" pitchFamily="34" charset="0"/>
              <a:buChar char="•"/>
            </a:pPr>
            <a:r>
              <a:rPr lang="vi-VN" altLang="ko-KR" sz="1600" dirty="0">
                <a:solidFill>
                  <a:schemeClr val="tx1">
                    <a:lumMod val="75000"/>
                    <a:lumOff val="25000"/>
                  </a:schemeClr>
                </a:solidFill>
                <a:cs typeface="Arial" pitchFamily="34" charset="0"/>
              </a:rPr>
              <a:t>Người đi làm</a:t>
            </a:r>
          </a:p>
        </p:txBody>
      </p:sp>
      <p:sp>
        <p:nvSpPr>
          <p:cNvPr id="57" name="TextBox 56">
            <a:extLst>
              <a:ext uri="{FF2B5EF4-FFF2-40B4-BE49-F238E27FC236}">
                <a16:creationId xmlns:a16="http://schemas.microsoft.com/office/drawing/2014/main" id="{DD783493-CB88-4624-8FA9-2C0F97DCC691}"/>
              </a:ext>
            </a:extLst>
          </p:cNvPr>
          <p:cNvSpPr txBox="1"/>
          <p:nvPr/>
        </p:nvSpPr>
        <p:spPr>
          <a:xfrm>
            <a:off x="4336415" y="4691359"/>
            <a:ext cx="1866081" cy="830997"/>
          </a:xfrm>
          <a:prstGeom prst="rect">
            <a:avLst/>
          </a:prstGeom>
          <a:noFill/>
        </p:spPr>
        <p:txBody>
          <a:bodyPr wrap="square" rtlCol="0">
            <a:spAutoFit/>
          </a:bodyPr>
          <a:lstStyle/>
          <a:p>
            <a:pPr marL="342900" indent="-342900">
              <a:buFont typeface="Arial" panose="020B0604020202020204" pitchFamily="34" charset="0"/>
              <a:buChar char="•"/>
            </a:pPr>
            <a:r>
              <a:rPr lang="vi-VN" altLang="ko-KR" sz="1600" dirty="0">
                <a:solidFill>
                  <a:schemeClr val="tx1">
                    <a:lumMod val="75000"/>
                    <a:lumOff val="25000"/>
                  </a:schemeClr>
                </a:solidFill>
                <a:cs typeface="Arial" pitchFamily="34" charset="0"/>
              </a:rPr>
              <a:t>Trung tâm </a:t>
            </a:r>
            <a:r>
              <a:rPr lang="en-US" altLang="ko-KR" sz="1600" dirty="0" err="1">
                <a:solidFill>
                  <a:schemeClr val="tx1">
                    <a:lumMod val="75000"/>
                    <a:lumOff val="25000"/>
                  </a:schemeClr>
                </a:solidFill>
                <a:cs typeface="Arial" pitchFamily="34" charset="0"/>
              </a:rPr>
              <a:t>cần</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gia</a:t>
            </a:r>
            <a:r>
              <a:rPr lang="en-US" altLang="ko-KR" sz="1600" dirty="0">
                <a:solidFill>
                  <a:schemeClr val="tx1">
                    <a:lumMod val="75000"/>
                    <a:lumOff val="25000"/>
                  </a:schemeClr>
                </a:solidFill>
                <a:cs typeface="Arial" pitchFamily="34" charset="0"/>
              </a:rPr>
              <a:t> s</a:t>
            </a:r>
            <a:r>
              <a:rPr lang="vi-VN" altLang="ko-KR" sz="1600" dirty="0">
                <a:solidFill>
                  <a:schemeClr val="tx1">
                    <a:lumMod val="75000"/>
                    <a:lumOff val="25000"/>
                  </a:schemeClr>
                </a:solidFill>
                <a:cs typeface="Arial" pitchFamily="34" charset="0"/>
              </a:rPr>
              <a:t>ư</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cho</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nhóm</a:t>
            </a:r>
            <a:r>
              <a:rPr lang="en-US" altLang="ko-KR" sz="1600" dirty="0">
                <a:solidFill>
                  <a:schemeClr val="tx1">
                    <a:lumMod val="75000"/>
                    <a:lumOff val="25000"/>
                  </a:schemeClr>
                </a:solidFill>
                <a:cs typeface="Arial" pitchFamily="34" charset="0"/>
              </a:rPr>
              <a:t>, lớp</a:t>
            </a:r>
            <a:endParaRPr lang="vi-VN" altLang="ko-KR" sz="1600" dirty="0">
              <a:solidFill>
                <a:schemeClr val="tx1">
                  <a:lumMod val="75000"/>
                  <a:lumOff val="25000"/>
                </a:schemeClr>
              </a:solidFill>
              <a:cs typeface="Arial" pitchFamily="34" charset="0"/>
            </a:endParaRPr>
          </a:p>
        </p:txBody>
      </p:sp>
      <p:sp>
        <p:nvSpPr>
          <p:cNvPr id="60" name="TextBox 59">
            <a:extLst>
              <a:ext uri="{FF2B5EF4-FFF2-40B4-BE49-F238E27FC236}">
                <a16:creationId xmlns:a16="http://schemas.microsoft.com/office/drawing/2014/main" id="{1BD323E5-65C8-4E67-A00C-FC652F2140C3}"/>
              </a:ext>
            </a:extLst>
          </p:cNvPr>
          <p:cNvSpPr txBox="1"/>
          <p:nvPr/>
        </p:nvSpPr>
        <p:spPr>
          <a:xfrm>
            <a:off x="6501201" y="4691359"/>
            <a:ext cx="1617335" cy="584775"/>
          </a:xfrm>
          <a:prstGeom prst="rect">
            <a:avLst/>
          </a:prstGeom>
          <a:noFill/>
        </p:spPr>
        <p:txBody>
          <a:bodyPr wrap="square" rtlCol="0">
            <a:spAutoFit/>
          </a:bodyPr>
          <a:lstStyle/>
          <a:p>
            <a:r>
              <a:rPr lang="vi-VN" altLang="ko-KR" sz="1600" dirty="0">
                <a:solidFill>
                  <a:schemeClr val="tx1">
                    <a:lumMod val="75000"/>
                    <a:lumOff val="25000"/>
                  </a:schemeClr>
                </a:solidFill>
                <a:cs typeface="Arial" pitchFamily="34" charset="0"/>
              </a:rPr>
              <a:t>Người dùng trên toàn quốc</a:t>
            </a:r>
          </a:p>
        </p:txBody>
      </p:sp>
      <p:sp>
        <p:nvSpPr>
          <p:cNvPr id="63" name="TextBox 62">
            <a:extLst>
              <a:ext uri="{FF2B5EF4-FFF2-40B4-BE49-F238E27FC236}">
                <a16:creationId xmlns:a16="http://schemas.microsoft.com/office/drawing/2014/main" id="{DA4AB027-70FB-4FC9-8414-1C4988B706BD}"/>
              </a:ext>
            </a:extLst>
          </p:cNvPr>
          <p:cNvSpPr txBox="1"/>
          <p:nvPr/>
        </p:nvSpPr>
        <p:spPr>
          <a:xfrm>
            <a:off x="8275543" y="4691359"/>
            <a:ext cx="2536836" cy="584775"/>
          </a:xfrm>
          <a:prstGeom prst="rect">
            <a:avLst/>
          </a:prstGeom>
          <a:noFill/>
        </p:spPr>
        <p:txBody>
          <a:bodyPr wrap="square" rtlCol="0">
            <a:spAutoFit/>
          </a:bodyPr>
          <a:lstStyle/>
          <a:p>
            <a:pPr marL="285750" indent="-285750">
              <a:buFont typeface="Arial" panose="020B0604020202020204" pitchFamily="34" charset="0"/>
              <a:buChar char="•"/>
            </a:pPr>
            <a:r>
              <a:rPr lang="en-US" altLang="ko-KR" sz="1600" dirty="0" err="1">
                <a:solidFill>
                  <a:schemeClr val="tx1">
                    <a:lumMod val="75000"/>
                    <a:lumOff val="25000"/>
                  </a:schemeClr>
                </a:solidFill>
                <a:cs typeface="Arial" pitchFamily="34" charset="0"/>
              </a:rPr>
              <a:t>Giới</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tính</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Mọi</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giới</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tính</a:t>
            </a:r>
            <a:endParaRPr lang="en-US" altLang="ko-KR" sz="1600" dirty="0">
              <a:solidFill>
                <a:schemeClr val="tx1">
                  <a:lumMod val="75000"/>
                  <a:lumOff val="25000"/>
                </a:schemeClr>
              </a:solidFill>
              <a:cs typeface="Arial" pitchFamily="34" charset="0"/>
            </a:endParaRPr>
          </a:p>
          <a:p>
            <a:pPr marL="285750" indent="-285750">
              <a:buFont typeface="Arial" panose="020B0604020202020204" pitchFamily="34" charset="0"/>
              <a:buChar char="•"/>
            </a:pPr>
            <a:r>
              <a:rPr lang="en-US" altLang="ko-KR" sz="1600" dirty="0" err="1">
                <a:solidFill>
                  <a:schemeClr val="tx1">
                    <a:lumMod val="75000"/>
                    <a:lumOff val="25000"/>
                  </a:schemeClr>
                </a:solidFill>
                <a:cs typeface="Arial" pitchFamily="34" charset="0"/>
              </a:rPr>
              <a:t>Tuổi</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Không</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giới</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hạn</a:t>
            </a:r>
            <a:endParaRPr lang="en-US" altLang="ko-KR" sz="1600" dirty="0">
              <a:solidFill>
                <a:schemeClr val="tx1">
                  <a:lumMod val="75000"/>
                  <a:lumOff val="25000"/>
                </a:schemeClr>
              </a:solidFill>
              <a:cs typeface="Arial" pitchFamily="34" charset="0"/>
            </a:endParaRPr>
          </a:p>
        </p:txBody>
      </p:sp>
      <p:grpSp>
        <p:nvGrpSpPr>
          <p:cNvPr id="68" name="Group 67">
            <a:extLst>
              <a:ext uri="{FF2B5EF4-FFF2-40B4-BE49-F238E27FC236}">
                <a16:creationId xmlns:a16="http://schemas.microsoft.com/office/drawing/2014/main" id="{1E53E786-4F98-431D-87FF-3214DACDE38A}"/>
              </a:ext>
            </a:extLst>
          </p:cNvPr>
          <p:cNvGrpSpPr/>
          <p:nvPr/>
        </p:nvGrpSpPr>
        <p:grpSpPr>
          <a:xfrm rot="20757052">
            <a:off x="90229" y="309292"/>
            <a:ext cx="2064234" cy="1125561"/>
            <a:chOff x="0" y="30309"/>
            <a:chExt cx="12191759" cy="6798583"/>
          </a:xfrm>
        </p:grpSpPr>
        <p:sp>
          <p:nvSpPr>
            <p:cNvPr id="69" name="Freeform: Shape 4">
              <a:extLst>
                <a:ext uri="{FF2B5EF4-FFF2-40B4-BE49-F238E27FC236}">
                  <a16:creationId xmlns:a16="http://schemas.microsoft.com/office/drawing/2014/main" id="{0C7C0C99-4A28-41CD-A99C-CD4047206CC0}"/>
                </a:ext>
              </a:extLst>
            </p:cNvPr>
            <p:cNvSpPr/>
            <p:nvPr/>
          </p:nvSpPr>
          <p:spPr>
            <a:xfrm>
              <a:off x="509082" y="416268"/>
              <a:ext cx="11400201" cy="5888150"/>
            </a:xfrm>
            <a:custGeom>
              <a:avLst/>
              <a:gdLst>
                <a:gd name="connsiteX0" fmla="*/ 0 w 11400201"/>
                <a:gd name="connsiteY0" fmla="*/ 1415106 h 5888150"/>
                <a:gd name="connsiteX1" fmla="*/ 11400201 w 11400201"/>
                <a:gd name="connsiteY1" fmla="*/ 0 h 5888150"/>
                <a:gd name="connsiteX2" fmla="*/ 6343367 w 11400201"/>
                <a:gd name="connsiteY2" fmla="*/ 5165689 h 5888150"/>
                <a:gd name="connsiteX3" fmla="*/ 5264684 w 11400201"/>
                <a:gd name="connsiteY3" fmla="*/ 4413649 h 5888150"/>
                <a:gd name="connsiteX4" fmla="*/ 3226111 w 11400201"/>
                <a:gd name="connsiteY4" fmla="*/ 5888151 h 5888150"/>
                <a:gd name="connsiteX5" fmla="*/ 2642242 w 11400201"/>
                <a:gd name="connsiteY5" fmla="*/ 2493789 h 588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00201" h="5888150">
                  <a:moveTo>
                    <a:pt x="0" y="1415106"/>
                  </a:moveTo>
                  <a:lnTo>
                    <a:pt x="11400201" y="0"/>
                  </a:lnTo>
                  <a:lnTo>
                    <a:pt x="6343367" y="5165689"/>
                  </a:lnTo>
                  <a:lnTo>
                    <a:pt x="5264684" y="4413649"/>
                  </a:lnTo>
                  <a:lnTo>
                    <a:pt x="3226111" y="5888151"/>
                  </a:lnTo>
                  <a:lnTo>
                    <a:pt x="2642242" y="2493789"/>
                  </a:lnTo>
                  <a:close/>
                </a:path>
              </a:pathLst>
            </a:custGeom>
            <a:solidFill>
              <a:schemeClr val="accent1"/>
            </a:solidFill>
            <a:ln w="8016" cap="flat">
              <a:noFill/>
              <a:prstDash val="solid"/>
              <a:miter/>
            </a:ln>
          </p:spPr>
          <p:txBody>
            <a:bodyPr rtlCol="0" anchor="ctr"/>
            <a:lstStyle/>
            <a:p>
              <a:endParaRPr lang="en-US"/>
            </a:p>
          </p:txBody>
        </p:sp>
        <p:sp>
          <p:nvSpPr>
            <p:cNvPr id="70" name="Freeform: Shape 5">
              <a:extLst>
                <a:ext uri="{FF2B5EF4-FFF2-40B4-BE49-F238E27FC236}">
                  <a16:creationId xmlns:a16="http://schemas.microsoft.com/office/drawing/2014/main" id="{2C79990D-A267-41BD-8C7C-BC0FD0A36511}"/>
                </a:ext>
              </a:extLst>
            </p:cNvPr>
            <p:cNvSpPr/>
            <p:nvPr/>
          </p:nvSpPr>
          <p:spPr>
            <a:xfrm>
              <a:off x="0" y="30309"/>
              <a:ext cx="12191759" cy="6798583"/>
            </a:xfrm>
            <a:custGeom>
              <a:avLst/>
              <a:gdLst>
                <a:gd name="connsiteX0" fmla="*/ 12191759 w 12191759"/>
                <a:gd name="connsiteY0" fmla="*/ 0 h 6798583"/>
                <a:gd name="connsiteX1" fmla="*/ 12191759 w 12191759"/>
                <a:gd name="connsiteY1" fmla="*/ 6798584 h 6798583"/>
                <a:gd name="connsiteX2" fmla="*/ 0 w 12191759"/>
                <a:gd name="connsiteY2" fmla="*/ 6798584 h 6798583"/>
                <a:gd name="connsiteX3" fmla="*/ 0 w 12191759"/>
                <a:gd name="connsiteY3" fmla="*/ 0 h 6798583"/>
              </a:gdLst>
              <a:ahLst/>
              <a:cxnLst>
                <a:cxn ang="0">
                  <a:pos x="connsiteX0" y="connsiteY0"/>
                </a:cxn>
                <a:cxn ang="0">
                  <a:pos x="connsiteX1" y="connsiteY1"/>
                </a:cxn>
                <a:cxn ang="0">
                  <a:pos x="connsiteX2" y="connsiteY2"/>
                </a:cxn>
                <a:cxn ang="0">
                  <a:pos x="connsiteX3" y="connsiteY3"/>
                </a:cxn>
              </a:cxnLst>
              <a:rect l="l" t="t" r="r" b="b"/>
              <a:pathLst>
                <a:path w="12191759" h="6798583">
                  <a:moveTo>
                    <a:pt x="12191759" y="0"/>
                  </a:moveTo>
                  <a:lnTo>
                    <a:pt x="12191759" y="6798584"/>
                  </a:lnTo>
                  <a:lnTo>
                    <a:pt x="0" y="6798584"/>
                  </a:lnTo>
                  <a:lnTo>
                    <a:pt x="0" y="0"/>
                  </a:lnTo>
                </a:path>
              </a:pathLst>
            </a:custGeom>
            <a:noFill/>
            <a:ln w="8016" cap="flat">
              <a:noFill/>
              <a:prstDash val="solid"/>
              <a:miter/>
            </a:ln>
          </p:spPr>
          <p:txBody>
            <a:bodyPr rtlCol="0" anchor="ctr"/>
            <a:lstStyle/>
            <a:p>
              <a:endParaRPr lang="en-US"/>
            </a:p>
          </p:txBody>
        </p:sp>
        <p:sp>
          <p:nvSpPr>
            <p:cNvPr id="71" name="Freeform: Shape 6">
              <a:extLst>
                <a:ext uri="{FF2B5EF4-FFF2-40B4-BE49-F238E27FC236}">
                  <a16:creationId xmlns:a16="http://schemas.microsoft.com/office/drawing/2014/main" id="{837DC518-28A9-4285-BA97-F0C96C90933D}"/>
                </a:ext>
              </a:extLst>
            </p:cNvPr>
            <p:cNvSpPr/>
            <p:nvPr/>
          </p:nvSpPr>
          <p:spPr>
            <a:xfrm>
              <a:off x="3151323" y="445927"/>
              <a:ext cx="8678844" cy="5799095"/>
            </a:xfrm>
            <a:custGeom>
              <a:avLst/>
              <a:gdLst>
                <a:gd name="connsiteX0" fmla="*/ 8678844 w 8678844"/>
                <a:gd name="connsiteY0" fmla="*/ 0 h 5799095"/>
                <a:gd name="connsiteX1" fmla="*/ 0 w 8678844"/>
                <a:gd name="connsiteY1" fmla="*/ 2464131 h 5799095"/>
                <a:gd name="connsiteX2" fmla="*/ 583869 w 8678844"/>
                <a:gd name="connsiteY2" fmla="*/ 5799096 h 5799095"/>
                <a:gd name="connsiteX3" fmla="*/ 791718 w 8678844"/>
                <a:gd name="connsiteY3" fmla="*/ 3077659 h 5799095"/>
              </a:gdLst>
              <a:ahLst/>
              <a:cxnLst>
                <a:cxn ang="0">
                  <a:pos x="connsiteX0" y="connsiteY0"/>
                </a:cxn>
                <a:cxn ang="0">
                  <a:pos x="connsiteX1" y="connsiteY1"/>
                </a:cxn>
                <a:cxn ang="0">
                  <a:pos x="connsiteX2" y="connsiteY2"/>
                </a:cxn>
                <a:cxn ang="0">
                  <a:pos x="connsiteX3" y="connsiteY3"/>
                </a:cxn>
              </a:cxnLst>
              <a:rect l="l" t="t" r="r" b="b"/>
              <a:pathLst>
                <a:path w="8678844" h="5799095">
                  <a:moveTo>
                    <a:pt x="8678844" y="0"/>
                  </a:moveTo>
                  <a:lnTo>
                    <a:pt x="0" y="2464131"/>
                  </a:lnTo>
                  <a:lnTo>
                    <a:pt x="583869" y="5799096"/>
                  </a:lnTo>
                  <a:lnTo>
                    <a:pt x="791718" y="3077659"/>
                  </a:lnTo>
                  <a:close/>
                </a:path>
              </a:pathLst>
            </a:custGeom>
            <a:solidFill>
              <a:schemeClr val="accent1">
                <a:lumMod val="60000"/>
                <a:lumOff val="40000"/>
              </a:schemeClr>
            </a:solidFill>
            <a:ln w="8016" cap="flat">
              <a:noFill/>
              <a:prstDash val="solid"/>
              <a:miter/>
            </a:ln>
          </p:spPr>
          <p:txBody>
            <a:bodyPr rtlCol="0" anchor="ctr"/>
            <a:lstStyle/>
            <a:p>
              <a:endParaRPr lang="en-US"/>
            </a:p>
          </p:txBody>
        </p:sp>
        <p:sp>
          <p:nvSpPr>
            <p:cNvPr id="72" name="Freeform: Shape 7">
              <a:extLst>
                <a:ext uri="{FF2B5EF4-FFF2-40B4-BE49-F238E27FC236}">
                  <a16:creationId xmlns:a16="http://schemas.microsoft.com/office/drawing/2014/main" id="{DD4838CA-C915-4C90-9662-F7AB2B448E0F}"/>
                </a:ext>
              </a:extLst>
            </p:cNvPr>
            <p:cNvSpPr/>
            <p:nvPr/>
          </p:nvSpPr>
          <p:spPr>
            <a:xfrm>
              <a:off x="3735192" y="3523585"/>
              <a:ext cx="2038572" cy="2780834"/>
            </a:xfrm>
            <a:custGeom>
              <a:avLst/>
              <a:gdLst>
                <a:gd name="connsiteX0" fmla="*/ 2038573 w 2038572"/>
                <a:gd name="connsiteY0" fmla="*/ 1306332 h 2780834"/>
                <a:gd name="connsiteX1" fmla="*/ 0 w 2038572"/>
                <a:gd name="connsiteY1" fmla="*/ 2780834 h 2780834"/>
                <a:gd name="connsiteX2" fmla="*/ 207849 w 2038572"/>
                <a:gd name="connsiteY2" fmla="*/ 0 h 2780834"/>
              </a:gdLst>
              <a:ahLst/>
              <a:cxnLst>
                <a:cxn ang="0">
                  <a:pos x="connsiteX0" y="connsiteY0"/>
                </a:cxn>
                <a:cxn ang="0">
                  <a:pos x="connsiteX1" y="connsiteY1"/>
                </a:cxn>
                <a:cxn ang="0">
                  <a:pos x="connsiteX2" y="connsiteY2"/>
                </a:cxn>
              </a:cxnLst>
              <a:rect l="l" t="t" r="r" b="b"/>
              <a:pathLst>
                <a:path w="2038572" h="2780834">
                  <a:moveTo>
                    <a:pt x="2038573" y="1306332"/>
                  </a:moveTo>
                  <a:lnTo>
                    <a:pt x="0" y="2780834"/>
                  </a:lnTo>
                  <a:lnTo>
                    <a:pt x="207849" y="0"/>
                  </a:lnTo>
                  <a:close/>
                </a:path>
              </a:pathLst>
            </a:custGeom>
            <a:solidFill>
              <a:schemeClr val="accent1">
                <a:lumMod val="75000"/>
              </a:schemeClr>
            </a:solidFill>
            <a:ln w="8016" cap="flat">
              <a:noFill/>
              <a:prstDash val="solid"/>
              <a:miter/>
            </a:ln>
          </p:spPr>
          <p:txBody>
            <a:bodyPr rtlCol="0" anchor="ctr"/>
            <a:lstStyle/>
            <a:p>
              <a:endParaRPr lang="en-US"/>
            </a:p>
          </p:txBody>
        </p:sp>
      </p:grpSp>
    </p:spTree>
    <p:extLst>
      <p:ext uri="{BB962C8B-B14F-4D97-AF65-F5344CB8AC3E}">
        <p14:creationId xmlns:p14="http://schemas.microsoft.com/office/powerpoint/2010/main" val="3979649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ĐỐI THỦ CẠNH TRANH</a:t>
            </a:r>
          </a:p>
        </p:txBody>
      </p:sp>
      <p:sp>
        <p:nvSpPr>
          <p:cNvPr id="3" name="Isosceles Triangle 2">
            <a:extLst>
              <a:ext uri="{FF2B5EF4-FFF2-40B4-BE49-F238E27FC236}">
                <a16:creationId xmlns:a16="http://schemas.microsoft.com/office/drawing/2014/main" id="{467C84B6-2BD5-4E81-9844-92A2075EBDD8}"/>
              </a:ext>
            </a:extLst>
          </p:cNvPr>
          <p:cNvSpPr/>
          <p:nvPr/>
        </p:nvSpPr>
        <p:spPr>
          <a:xfrm>
            <a:off x="4945376" y="4031050"/>
            <a:ext cx="2301250" cy="19838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 name="Down Arrow 4">
            <a:extLst>
              <a:ext uri="{FF2B5EF4-FFF2-40B4-BE49-F238E27FC236}">
                <a16:creationId xmlns:a16="http://schemas.microsoft.com/office/drawing/2014/main" id="{C75A8220-1F6B-45BA-B4D6-415A57E3339D}"/>
              </a:ext>
            </a:extLst>
          </p:cNvPr>
          <p:cNvSpPr/>
          <p:nvPr/>
        </p:nvSpPr>
        <p:spPr>
          <a:xfrm rot="10800000">
            <a:off x="9170354" y="3173523"/>
            <a:ext cx="2087994" cy="2841363"/>
          </a:xfrm>
          <a:prstGeom prst="downArrow">
            <a:avLst>
              <a:gd name="adj1" fmla="val 73536"/>
              <a:gd name="adj2" fmla="val 5466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Rectangle 4">
            <a:extLst>
              <a:ext uri="{FF2B5EF4-FFF2-40B4-BE49-F238E27FC236}">
                <a16:creationId xmlns:a16="http://schemas.microsoft.com/office/drawing/2014/main" id="{41CC0D0A-002C-4E00-B5E4-858DAF69C8DC}"/>
              </a:ext>
            </a:extLst>
          </p:cNvPr>
          <p:cNvSpPr/>
          <p:nvPr/>
        </p:nvSpPr>
        <p:spPr>
          <a:xfrm rot="-720000">
            <a:off x="786000" y="3886889"/>
            <a:ext cx="10620000" cy="10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 name="Down Arrow 6">
            <a:extLst>
              <a:ext uri="{FF2B5EF4-FFF2-40B4-BE49-F238E27FC236}">
                <a16:creationId xmlns:a16="http://schemas.microsoft.com/office/drawing/2014/main" id="{2C25535F-E7DD-4259-8671-0F467387A270}"/>
              </a:ext>
            </a:extLst>
          </p:cNvPr>
          <p:cNvSpPr/>
          <p:nvPr/>
        </p:nvSpPr>
        <p:spPr>
          <a:xfrm>
            <a:off x="951752" y="1869105"/>
            <a:ext cx="2087994" cy="2841363"/>
          </a:xfrm>
          <a:prstGeom prst="downArrow">
            <a:avLst>
              <a:gd name="adj1" fmla="val 73536"/>
              <a:gd name="adj2" fmla="val 54666"/>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 name="TextBox 8">
            <a:extLst>
              <a:ext uri="{FF2B5EF4-FFF2-40B4-BE49-F238E27FC236}">
                <a16:creationId xmlns:a16="http://schemas.microsoft.com/office/drawing/2014/main" id="{379CECA6-A3C3-4086-B1F7-8CF17418FDCB}"/>
              </a:ext>
            </a:extLst>
          </p:cNvPr>
          <p:cNvSpPr txBox="1"/>
          <p:nvPr/>
        </p:nvSpPr>
        <p:spPr>
          <a:xfrm>
            <a:off x="1346230" y="2524222"/>
            <a:ext cx="1296144" cy="1015663"/>
          </a:xfrm>
          <a:prstGeom prst="rect">
            <a:avLst/>
          </a:prstGeom>
          <a:noFill/>
        </p:spPr>
        <p:txBody>
          <a:bodyPr wrap="square" rtlCol="0">
            <a:spAutoFit/>
          </a:bodyPr>
          <a:lstStyle/>
          <a:p>
            <a:pPr algn="ctr"/>
            <a:r>
              <a:rPr lang="vi-VN" altLang="ko-KR" sz="1500" b="1" dirty="0">
                <a:solidFill>
                  <a:schemeClr val="bg1"/>
                </a:solidFill>
                <a:cs typeface="Arial" pitchFamily="34" charset="0"/>
              </a:rPr>
              <a:t>Trung tâm môi giới gia sư truyền thống </a:t>
            </a:r>
            <a:endParaRPr lang="ko-KR" altLang="en-US" sz="1500" b="1" dirty="0">
              <a:solidFill>
                <a:schemeClr val="bg1"/>
              </a:solidFill>
              <a:cs typeface="Arial" pitchFamily="34" charset="0"/>
            </a:endParaRPr>
          </a:p>
        </p:txBody>
      </p:sp>
      <p:sp>
        <p:nvSpPr>
          <p:cNvPr id="12" name="TextBox 11">
            <a:extLst>
              <a:ext uri="{FF2B5EF4-FFF2-40B4-BE49-F238E27FC236}">
                <a16:creationId xmlns:a16="http://schemas.microsoft.com/office/drawing/2014/main" id="{DA496F4B-82D4-4E6F-A8E6-C0A49B0D9891}"/>
              </a:ext>
            </a:extLst>
          </p:cNvPr>
          <p:cNvSpPr txBox="1"/>
          <p:nvPr/>
        </p:nvSpPr>
        <p:spPr>
          <a:xfrm>
            <a:off x="9368497" y="4387674"/>
            <a:ext cx="1621371" cy="1015663"/>
          </a:xfrm>
          <a:prstGeom prst="rect">
            <a:avLst/>
          </a:prstGeom>
          <a:noFill/>
        </p:spPr>
        <p:txBody>
          <a:bodyPr wrap="square" rtlCol="0">
            <a:spAutoFit/>
          </a:bodyPr>
          <a:lstStyle/>
          <a:p>
            <a:pPr marL="171450" indent="-171450" algn="ctr">
              <a:buFont typeface="Arial" panose="020B0604020202020204" pitchFamily="34" charset="0"/>
              <a:buChar char="•"/>
            </a:pPr>
            <a:r>
              <a:rPr lang="en-US" altLang="ko-KR" sz="1200" b="1" dirty="0">
                <a:solidFill>
                  <a:schemeClr val="bg1"/>
                </a:solidFill>
                <a:cs typeface="Arial" pitchFamily="34" charset="0"/>
              </a:rPr>
              <a:t>T</a:t>
            </a:r>
            <a:r>
              <a:rPr lang="vi-VN" altLang="ko-KR" sz="1200" b="1" dirty="0">
                <a:solidFill>
                  <a:schemeClr val="bg1"/>
                </a:solidFill>
                <a:cs typeface="Arial" pitchFamily="34" charset="0"/>
              </a:rPr>
              <a:t>hường có chi phí dịch vụ cao</a:t>
            </a:r>
            <a:endParaRPr lang="en-US" altLang="ko-KR" sz="1200" b="1" dirty="0">
              <a:solidFill>
                <a:schemeClr val="bg1"/>
              </a:solidFill>
              <a:cs typeface="Arial" pitchFamily="34" charset="0"/>
            </a:endParaRPr>
          </a:p>
          <a:p>
            <a:pPr marL="171450" indent="-171450" algn="ctr">
              <a:buFont typeface="Arial" panose="020B0604020202020204" pitchFamily="34" charset="0"/>
              <a:buChar char="•"/>
            </a:pPr>
            <a:r>
              <a:rPr lang="en-US" altLang="ko-KR" sz="1200" b="1" dirty="0">
                <a:solidFill>
                  <a:schemeClr val="bg1"/>
                </a:solidFill>
                <a:cs typeface="Arial" pitchFamily="34" charset="0"/>
              </a:rPr>
              <a:t>Q</a:t>
            </a:r>
            <a:r>
              <a:rPr lang="vi-VN" altLang="ko-KR" sz="1200" b="1" dirty="0">
                <a:solidFill>
                  <a:schemeClr val="bg1"/>
                </a:solidFill>
                <a:cs typeface="Arial" pitchFamily="34" charset="0"/>
              </a:rPr>
              <a:t>uy trình đăng ký và tìm gia sư mất thời gian</a:t>
            </a:r>
            <a:endParaRPr lang="ko-KR" altLang="en-US" sz="1200" b="1" dirty="0">
              <a:solidFill>
                <a:schemeClr val="bg1"/>
              </a:solidFill>
              <a:cs typeface="Arial" pitchFamily="34" charset="0"/>
            </a:endParaRPr>
          </a:p>
        </p:txBody>
      </p:sp>
      <p:sp>
        <p:nvSpPr>
          <p:cNvPr id="13" name="Isosceles Triangle 12">
            <a:extLst>
              <a:ext uri="{FF2B5EF4-FFF2-40B4-BE49-F238E27FC236}">
                <a16:creationId xmlns:a16="http://schemas.microsoft.com/office/drawing/2014/main" id="{890CA2F0-9606-427D-BDC5-ADF90DE72CE2}"/>
              </a:ext>
            </a:extLst>
          </p:cNvPr>
          <p:cNvSpPr/>
          <p:nvPr/>
        </p:nvSpPr>
        <p:spPr>
          <a:xfrm rot="10800000">
            <a:off x="4945376" y="1830424"/>
            <a:ext cx="2301250" cy="198383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6" name="TextBox 15">
            <a:extLst>
              <a:ext uri="{FF2B5EF4-FFF2-40B4-BE49-F238E27FC236}">
                <a16:creationId xmlns:a16="http://schemas.microsoft.com/office/drawing/2014/main" id="{D88EBE8A-4153-46B6-AD86-428966FAB349}"/>
              </a:ext>
            </a:extLst>
          </p:cNvPr>
          <p:cNvSpPr txBox="1"/>
          <p:nvPr/>
        </p:nvSpPr>
        <p:spPr>
          <a:xfrm>
            <a:off x="9045608" y="1697987"/>
            <a:ext cx="2236415" cy="1015663"/>
          </a:xfrm>
          <a:prstGeom prst="rect">
            <a:avLst/>
          </a:prstGeom>
          <a:noFill/>
        </p:spPr>
        <p:txBody>
          <a:bodyPr wrap="square" rtlCol="0">
            <a:spAutoFit/>
          </a:bodyPr>
          <a:lstStyle/>
          <a:p>
            <a:r>
              <a:rPr lang="en-US" altLang="ko-KR" sz="1500" b="1" dirty="0">
                <a:solidFill>
                  <a:schemeClr val="tx1">
                    <a:lumMod val="75000"/>
                    <a:lumOff val="25000"/>
                  </a:schemeClr>
                </a:solidFill>
                <a:cs typeface="Arial" pitchFamily="34" charset="0"/>
              </a:rPr>
              <a:t>T</a:t>
            </a:r>
            <a:r>
              <a:rPr lang="vi-VN" altLang="ko-KR" sz="1500" b="1" dirty="0">
                <a:solidFill>
                  <a:schemeClr val="tx1">
                    <a:lumMod val="75000"/>
                    <a:lumOff val="25000"/>
                  </a:schemeClr>
                </a:solidFill>
                <a:cs typeface="Arial" pitchFamily="34" charset="0"/>
              </a:rPr>
              <a:t>hiếu sự linh hoạt trong việc lựa chọn gia sư phù hợp theo yêu cầu của học viên.</a:t>
            </a:r>
          </a:p>
        </p:txBody>
      </p:sp>
      <p:sp>
        <p:nvSpPr>
          <p:cNvPr id="19" name="TextBox 18">
            <a:extLst>
              <a:ext uri="{FF2B5EF4-FFF2-40B4-BE49-F238E27FC236}">
                <a16:creationId xmlns:a16="http://schemas.microsoft.com/office/drawing/2014/main" id="{EC224B90-EE2A-4454-A938-B3C44F837C35}"/>
              </a:ext>
            </a:extLst>
          </p:cNvPr>
          <p:cNvSpPr txBox="1"/>
          <p:nvPr/>
        </p:nvSpPr>
        <p:spPr>
          <a:xfrm>
            <a:off x="1240722" y="5053330"/>
            <a:ext cx="2236415" cy="830997"/>
          </a:xfrm>
          <a:prstGeom prst="rect">
            <a:avLst/>
          </a:prstGeom>
          <a:noFill/>
        </p:spPr>
        <p:txBody>
          <a:bodyPr wrap="square" rtlCol="0">
            <a:spAutoFit/>
          </a:bodyPr>
          <a:lstStyle/>
          <a:p>
            <a:r>
              <a:rPr lang="vi-VN" altLang="ko-KR" sz="1200" b="1" dirty="0">
                <a:solidFill>
                  <a:schemeClr val="tx1">
                    <a:lumMod val="75000"/>
                    <a:lumOff val="25000"/>
                  </a:schemeClr>
                </a:solidFill>
                <a:cs typeface="Arial" pitchFamily="34" charset="0"/>
              </a:rPr>
              <a:t>Các trung tâm gia sư như Gia Sư Dân Trí, </a:t>
            </a:r>
          </a:p>
          <a:p>
            <a:r>
              <a:rPr lang="vi-VN" altLang="ko-KR" sz="1200" b="1" dirty="0">
                <a:solidFill>
                  <a:schemeClr val="tx1">
                    <a:lumMod val="75000"/>
                    <a:lumOff val="25000"/>
                  </a:schemeClr>
                </a:solidFill>
                <a:cs typeface="Arial" pitchFamily="34" charset="0"/>
              </a:rPr>
              <a:t>Gia Sư Đức Minh, Gia Sư Quốc Tử Giám </a:t>
            </a:r>
            <a:r>
              <a:rPr lang="en-US" altLang="ko-KR" sz="1200" b="1" dirty="0">
                <a:solidFill>
                  <a:schemeClr val="tx1">
                    <a:lumMod val="75000"/>
                    <a:lumOff val="25000"/>
                  </a:schemeClr>
                </a:solidFill>
                <a:cs typeface="Arial" pitchFamily="34" charset="0"/>
              </a:rPr>
              <a:t>…</a:t>
            </a:r>
            <a:endParaRPr lang="vi-VN" altLang="ko-KR" sz="1200" b="1" dirty="0">
              <a:solidFill>
                <a:schemeClr val="tx1">
                  <a:lumMod val="75000"/>
                  <a:lumOff val="25000"/>
                </a:schemeClr>
              </a:solidFill>
              <a:cs typeface="Arial" pitchFamily="34" charset="0"/>
            </a:endParaRPr>
          </a:p>
        </p:txBody>
      </p:sp>
      <p:sp>
        <p:nvSpPr>
          <p:cNvPr id="20" name="Rectangle 36">
            <a:extLst>
              <a:ext uri="{FF2B5EF4-FFF2-40B4-BE49-F238E27FC236}">
                <a16:creationId xmlns:a16="http://schemas.microsoft.com/office/drawing/2014/main" id="{370A84E5-2E85-490D-B01C-6EFF09826846}"/>
              </a:ext>
            </a:extLst>
          </p:cNvPr>
          <p:cNvSpPr/>
          <p:nvPr/>
        </p:nvSpPr>
        <p:spPr>
          <a:xfrm>
            <a:off x="5867423" y="5006062"/>
            <a:ext cx="475255" cy="397275"/>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1" name="Rectangle 16">
            <a:extLst>
              <a:ext uri="{FF2B5EF4-FFF2-40B4-BE49-F238E27FC236}">
                <a16:creationId xmlns:a16="http://schemas.microsoft.com/office/drawing/2014/main" id="{99646A34-8132-448D-9E0A-80F9C1003608}"/>
              </a:ext>
            </a:extLst>
          </p:cNvPr>
          <p:cNvSpPr/>
          <p:nvPr/>
        </p:nvSpPr>
        <p:spPr>
          <a:xfrm>
            <a:off x="5826598" y="2429948"/>
            <a:ext cx="538804" cy="35411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4176464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ĐỐI THỦ CẠNH TRANH</a:t>
            </a:r>
          </a:p>
        </p:txBody>
      </p:sp>
      <p:sp>
        <p:nvSpPr>
          <p:cNvPr id="3" name="Isosceles Triangle 2">
            <a:extLst>
              <a:ext uri="{FF2B5EF4-FFF2-40B4-BE49-F238E27FC236}">
                <a16:creationId xmlns:a16="http://schemas.microsoft.com/office/drawing/2014/main" id="{467C84B6-2BD5-4E81-9844-92A2075EBDD8}"/>
              </a:ext>
            </a:extLst>
          </p:cNvPr>
          <p:cNvSpPr/>
          <p:nvPr/>
        </p:nvSpPr>
        <p:spPr>
          <a:xfrm>
            <a:off x="4945376" y="4031050"/>
            <a:ext cx="2301250" cy="19838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 name="Down Arrow 4">
            <a:extLst>
              <a:ext uri="{FF2B5EF4-FFF2-40B4-BE49-F238E27FC236}">
                <a16:creationId xmlns:a16="http://schemas.microsoft.com/office/drawing/2014/main" id="{C75A8220-1F6B-45BA-B4D6-415A57E3339D}"/>
              </a:ext>
            </a:extLst>
          </p:cNvPr>
          <p:cNvSpPr/>
          <p:nvPr/>
        </p:nvSpPr>
        <p:spPr>
          <a:xfrm rot="10800000">
            <a:off x="9170354" y="3173523"/>
            <a:ext cx="2087994" cy="2841363"/>
          </a:xfrm>
          <a:prstGeom prst="downArrow">
            <a:avLst>
              <a:gd name="adj1" fmla="val 73536"/>
              <a:gd name="adj2" fmla="val 5466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Rectangle 4">
            <a:extLst>
              <a:ext uri="{FF2B5EF4-FFF2-40B4-BE49-F238E27FC236}">
                <a16:creationId xmlns:a16="http://schemas.microsoft.com/office/drawing/2014/main" id="{41CC0D0A-002C-4E00-B5E4-858DAF69C8DC}"/>
              </a:ext>
            </a:extLst>
          </p:cNvPr>
          <p:cNvSpPr/>
          <p:nvPr/>
        </p:nvSpPr>
        <p:spPr>
          <a:xfrm rot="-720000">
            <a:off x="786000" y="3886889"/>
            <a:ext cx="10620000" cy="10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 name="Down Arrow 6">
            <a:extLst>
              <a:ext uri="{FF2B5EF4-FFF2-40B4-BE49-F238E27FC236}">
                <a16:creationId xmlns:a16="http://schemas.microsoft.com/office/drawing/2014/main" id="{2C25535F-E7DD-4259-8671-0F467387A270}"/>
              </a:ext>
            </a:extLst>
          </p:cNvPr>
          <p:cNvSpPr/>
          <p:nvPr/>
        </p:nvSpPr>
        <p:spPr>
          <a:xfrm>
            <a:off x="951752" y="1869105"/>
            <a:ext cx="2087994" cy="2841363"/>
          </a:xfrm>
          <a:prstGeom prst="downArrow">
            <a:avLst>
              <a:gd name="adj1" fmla="val 73536"/>
              <a:gd name="adj2" fmla="val 54666"/>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 name="TextBox 8">
            <a:extLst>
              <a:ext uri="{FF2B5EF4-FFF2-40B4-BE49-F238E27FC236}">
                <a16:creationId xmlns:a16="http://schemas.microsoft.com/office/drawing/2014/main" id="{379CECA6-A3C3-4086-B1F7-8CF17418FDCB}"/>
              </a:ext>
            </a:extLst>
          </p:cNvPr>
          <p:cNvSpPr txBox="1"/>
          <p:nvPr/>
        </p:nvSpPr>
        <p:spPr>
          <a:xfrm>
            <a:off x="1346230" y="2524222"/>
            <a:ext cx="1296144" cy="1015663"/>
          </a:xfrm>
          <a:prstGeom prst="rect">
            <a:avLst/>
          </a:prstGeom>
          <a:noFill/>
        </p:spPr>
        <p:txBody>
          <a:bodyPr wrap="square" rtlCol="0">
            <a:spAutoFit/>
          </a:bodyPr>
          <a:lstStyle/>
          <a:p>
            <a:pPr algn="ctr"/>
            <a:r>
              <a:rPr lang="vi-VN" altLang="ko-KR" sz="1500" b="1" dirty="0">
                <a:solidFill>
                  <a:schemeClr val="bg1"/>
                </a:solidFill>
                <a:cs typeface="Arial" pitchFamily="34" charset="0"/>
              </a:rPr>
              <a:t>Các nhóm cộng đồng trên mạng xã hội</a:t>
            </a:r>
            <a:endParaRPr lang="ko-KR" altLang="en-US" sz="1500" b="1" dirty="0">
              <a:solidFill>
                <a:schemeClr val="bg1"/>
              </a:solidFill>
              <a:cs typeface="Arial" pitchFamily="34" charset="0"/>
            </a:endParaRPr>
          </a:p>
        </p:txBody>
      </p:sp>
      <p:sp>
        <p:nvSpPr>
          <p:cNvPr id="12" name="TextBox 11">
            <a:extLst>
              <a:ext uri="{FF2B5EF4-FFF2-40B4-BE49-F238E27FC236}">
                <a16:creationId xmlns:a16="http://schemas.microsoft.com/office/drawing/2014/main" id="{DA496F4B-82D4-4E6F-A8E6-C0A49B0D9891}"/>
              </a:ext>
            </a:extLst>
          </p:cNvPr>
          <p:cNvSpPr txBox="1"/>
          <p:nvPr/>
        </p:nvSpPr>
        <p:spPr>
          <a:xfrm>
            <a:off x="9616307" y="4164164"/>
            <a:ext cx="1196088" cy="1092607"/>
          </a:xfrm>
          <a:prstGeom prst="rect">
            <a:avLst/>
          </a:prstGeom>
          <a:noFill/>
        </p:spPr>
        <p:txBody>
          <a:bodyPr wrap="square" rtlCol="0">
            <a:spAutoFit/>
          </a:bodyPr>
          <a:lstStyle/>
          <a:p>
            <a:pPr algn="ctr"/>
            <a:r>
              <a:rPr lang="vi-VN" altLang="ko-KR" sz="1300" b="1" dirty="0">
                <a:solidFill>
                  <a:schemeClr val="bg1"/>
                </a:solidFill>
                <a:cs typeface="Arial" pitchFamily="34" charset="0"/>
              </a:rPr>
              <a:t>Các nhóm </a:t>
            </a:r>
          </a:p>
          <a:p>
            <a:pPr algn="ctr"/>
            <a:r>
              <a:rPr lang="vi-VN" altLang="ko-KR" sz="1300" b="1" dirty="0">
                <a:solidFill>
                  <a:schemeClr val="bg1"/>
                </a:solidFill>
                <a:cs typeface="Arial" pitchFamily="34" charset="0"/>
              </a:rPr>
              <a:t>này hoạt động miễn phí và linh hoạt</a:t>
            </a:r>
            <a:endParaRPr lang="ko-KR" altLang="en-US" sz="1300" b="1" dirty="0">
              <a:solidFill>
                <a:schemeClr val="bg1"/>
              </a:solidFill>
              <a:cs typeface="Arial" pitchFamily="34" charset="0"/>
            </a:endParaRPr>
          </a:p>
        </p:txBody>
      </p:sp>
      <p:sp>
        <p:nvSpPr>
          <p:cNvPr id="13" name="Isosceles Triangle 12">
            <a:extLst>
              <a:ext uri="{FF2B5EF4-FFF2-40B4-BE49-F238E27FC236}">
                <a16:creationId xmlns:a16="http://schemas.microsoft.com/office/drawing/2014/main" id="{890CA2F0-9606-427D-BDC5-ADF90DE72CE2}"/>
              </a:ext>
            </a:extLst>
          </p:cNvPr>
          <p:cNvSpPr/>
          <p:nvPr/>
        </p:nvSpPr>
        <p:spPr>
          <a:xfrm rot="10800000">
            <a:off x="4945376" y="1830424"/>
            <a:ext cx="2301250" cy="198383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6" name="TextBox 15">
            <a:extLst>
              <a:ext uri="{FF2B5EF4-FFF2-40B4-BE49-F238E27FC236}">
                <a16:creationId xmlns:a16="http://schemas.microsoft.com/office/drawing/2014/main" id="{D88EBE8A-4153-46B6-AD86-428966FAB349}"/>
              </a:ext>
            </a:extLst>
          </p:cNvPr>
          <p:cNvSpPr txBox="1"/>
          <p:nvPr/>
        </p:nvSpPr>
        <p:spPr>
          <a:xfrm>
            <a:off x="9096143" y="1357641"/>
            <a:ext cx="2236415" cy="1815882"/>
          </a:xfrm>
          <a:prstGeom prst="rect">
            <a:avLst/>
          </a:prstGeom>
          <a:noFill/>
        </p:spPr>
        <p:txBody>
          <a:bodyPr wrap="square" rtlCol="0">
            <a:spAutoFit/>
          </a:bodyPr>
          <a:lstStyle/>
          <a:p>
            <a:pPr marL="285750" indent="-285750">
              <a:buFont typeface="Arial" panose="020B0604020202020204" pitchFamily="34" charset="0"/>
              <a:buChar char="•"/>
            </a:pPr>
            <a:r>
              <a:rPr lang="en-US" altLang="ko-KR" sz="1400" b="1" dirty="0" err="1">
                <a:solidFill>
                  <a:schemeClr val="tx1">
                    <a:lumMod val="75000"/>
                    <a:lumOff val="25000"/>
                  </a:schemeClr>
                </a:solidFill>
                <a:cs typeface="Arial" pitchFamily="34" charset="0"/>
              </a:rPr>
              <a:t>Nhưng</a:t>
            </a:r>
            <a:r>
              <a:rPr lang="vi-VN" altLang="ko-KR" sz="1400" b="1" dirty="0">
                <a:solidFill>
                  <a:schemeClr val="tx1">
                    <a:lumMod val="75000"/>
                    <a:lumOff val="25000"/>
                  </a:schemeClr>
                </a:solidFill>
                <a:cs typeface="Arial" pitchFamily="34" charset="0"/>
              </a:rPr>
              <a:t> không có cơ chế kiểm soát chất lượng, đánh giá</a:t>
            </a:r>
            <a:endParaRPr lang="en-US" altLang="ko-KR" sz="1400" b="1" dirty="0">
              <a:solidFill>
                <a:schemeClr val="tx1">
                  <a:lumMod val="75000"/>
                  <a:lumOff val="25000"/>
                </a:schemeClr>
              </a:solidFill>
              <a:cs typeface="Arial" pitchFamily="34" charset="0"/>
            </a:endParaRPr>
          </a:p>
          <a:p>
            <a:pPr marL="285750" indent="-285750">
              <a:buFont typeface="Arial" panose="020B0604020202020204" pitchFamily="34" charset="0"/>
              <a:buChar char="•"/>
            </a:pPr>
            <a:r>
              <a:rPr lang="en-US" altLang="ko-KR" sz="1400" b="1" dirty="0" err="1">
                <a:solidFill>
                  <a:schemeClr val="tx1">
                    <a:lumMod val="75000"/>
                    <a:lumOff val="25000"/>
                  </a:schemeClr>
                </a:solidFill>
                <a:cs typeface="Arial" pitchFamily="34" charset="0"/>
              </a:rPr>
              <a:t>Không</a:t>
            </a:r>
            <a:r>
              <a:rPr lang="en-US" altLang="ko-KR" sz="1400" b="1" dirty="0">
                <a:solidFill>
                  <a:schemeClr val="tx1">
                    <a:lumMod val="75000"/>
                    <a:lumOff val="25000"/>
                  </a:schemeClr>
                </a:solidFill>
                <a:cs typeface="Arial" pitchFamily="34" charset="0"/>
              </a:rPr>
              <a:t> đ</a:t>
            </a:r>
            <a:r>
              <a:rPr lang="vi-VN" altLang="ko-KR" sz="1400" b="1" dirty="0">
                <a:solidFill>
                  <a:schemeClr val="tx1">
                    <a:lumMod val="75000"/>
                    <a:lumOff val="25000"/>
                  </a:schemeClr>
                </a:solidFill>
                <a:cs typeface="Arial" pitchFamily="34" charset="0"/>
              </a:rPr>
              <a:t>ảm bảo </a:t>
            </a:r>
            <a:r>
              <a:rPr lang="en-US" altLang="ko-KR" sz="1400" b="1" dirty="0" err="1">
                <a:solidFill>
                  <a:schemeClr val="tx1">
                    <a:lumMod val="75000"/>
                    <a:lumOff val="25000"/>
                  </a:schemeClr>
                </a:solidFill>
                <a:cs typeface="Arial" pitchFamily="34" charset="0"/>
              </a:rPr>
              <a:t>được</a:t>
            </a:r>
            <a:r>
              <a:rPr lang="en-US" altLang="ko-KR" sz="1400" b="1" dirty="0">
                <a:solidFill>
                  <a:schemeClr val="tx1">
                    <a:lumMod val="75000"/>
                    <a:lumOff val="25000"/>
                  </a:schemeClr>
                </a:solidFill>
                <a:cs typeface="Arial" pitchFamily="34" charset="0"/>
              </a:rPr>
              <a:t> </a:t>
            </a:r>
            <a:r>
              <a:rPr lang="vi-VN" altLang="ko-KR" sz="1400" b="1" dirty="0">
                <a:solidFill>
                  <a:schemeClr val="tx1">
                    <a:lumMod val="75000"/>
                    <a:lumOff val="25000"/>
                  </a:schemeClr>
                </a:solidFill>
                <a:cs typeface="Arial" pitchFamily="34" charset="0"/>
              </a:rPr>
              <a:t>quyền lợi cho cả gia sư và học viên.</a:t>
            </a:r>
          </a:p>
          <a:p>
            <a:endParaRPr lang="vi-VN" altLang="ko-KR" sz="1400" b="1" dirty="0">
              <a:solidFill>
                <a:schemeClr val="tx1">
                  <a:lumMod val="75000"/>
                  <a:lumOff val="25000"/>
                </a:schemeClr>
              </a:solidFill>
              <a:cs typeface="Arial" pitchFamily="34" charset="0"/>
            </a:endParaRPr>
          </a:p>
        </p:txBody>
      </p:sp>
      <p:sp>
        <p:nvSpPr>
          <p:cNvPr id="19" name="TextBox 18">
            <a:extLst>
              <a:ext uri="{FF2B5EF4-FFF2-40B4-BE49-F238E27FC236}">
                <a16:creationId xmlns:a16="http://schemas.microsoft.com/office/drawing/2014/main" id="{EC224B90-EE2A-4454-A938-B3C44F837C35}"/>
              </a:ext>
            </a:extLst>
          </p:cNvPr>
          <p:cNvSpPr txBox="1"/>
          <p:nvPr/>
        </p:nvSpPr>
        <p:spPr>
          <a:xfrm>
            <a:off x="1240722" y="5053330"/>
            <a:ext cx="2236415" cy="1384995"/>
          </a:xfrm>
          <a:prstGeom prst="rect">
            <a:avLst/>
          </a:prstGeom>
          <a:noFill/>
        </p:spPr>
        <p:txBody>
          <a:bodyPr wrap="square" rtlCol="0">
            <a:spAutoFit/>
          </a:bodyPr>
          <a:lstStyle/>
          <a:p>
            <a:pPr marL="171450" indent="-171450">
              <a:buFont typeface="Arial" panose="020B0604020202020204" pitchFamily="34" charset="0"/>
              <a:buChar char="•"/>
            </a:pPr>
            <a:r>
              <a:rPr lang="vi-VN" altLang="ko-KR" sz="1200" b="1" dirty="0">
                <a:solidFill>
                  <a:schemeClr val="tx1">
                    <a:lumMod val="75000"/>
                    <a:lumOff val="25000"/>
                  </a:schemeClr>
                </a:solidFill>
                <a:cs typeface="Arial" pitchFamily="34" charset="0"/>
              </a:rPr>
              <a:t>"Tìm gia sư khu vực Hà Nội," </a:t>
            </a:r>
            <a:endParaRPr lang="en-US" altLang="ko-KR" sz="1200" b="1" dirty="0">
              <a:solidFill>
                <a:schemeClr val="tx1">
                  <a:lumMod val="75000"/>
                  <a:lumOff val="25000"/>
                </a:schemeClr>
              </a:solidFill>
              <a:cs typeface="Arial" pitchFamily="34" charset="0"/>
            </a:endParaRPr>
          </a:p>
          <a:p>
            <a:pPr marL="171450" indent="-171450">
              <a:buFont typeface="Arial" panose="020B0604020202020204" pitchFamily="34" charset="0"/>
              <a:buChar char="•"/>
            </a:pPr>
            <a:r>
              <a:rPr lang="vi-VN" altLang="ko-KR" sz="1200" b="1" dirty="0">
                <a:solidFill>
                  <a:schemeClr val="tx1">
                    <a:lumMod val="75000"/>
                    <a:lumOff val="25000"/>
                  </a:schemeClr>
                </a:solidFill>
                <a:cs typeface="Arial" pitchFamily="34" charset="0"/>
              </a:rPr>
              <a:t>"Tìm gia sư tại TP.HCM,"</a:t>
            </a:r>
            <a:endParaRPr lang="en-US" altLang="ko-KR" sz="1200" b="1" dirty="0">
              <a:solidFill>
                <a:schemeClr val="tx1">
                  <a:lumMod val="75000"/>
                  <a:lumOff val="25000"/>
                </a:schemeClr>
              </a:solidFill>
              <a:cs typeface="Arial" pitchFamily="34" charset="0"/>
            </a:endParaRPr>
          </a:p>
          <a:p>
            <a:pPr marL="171450" indent="-171450">
              <a:buFont typeface="Arial" panose="020B0604020202020204" pitchFamily="34" charset="0"/>
              <a:buChar char="•"/>
            </a:pPr>
            <a:r>
              <a:rPr lang="en-US" altLang="ko-KR" sz="1200" b="1" dirty="0" err="1">
                <a:solidFill>
                  <a:schemeClr val="tx1">
                    <a:lumMod val="75000"/>
                    <a:lumOff val="25000"/>
                  </a:schemeClr>
                </a:solidFill>
                <a:cs typeface="Arial" pitchFamily="34" charset="0"/>
              </a:rPr>
              <a:t>Các</a:t>
            </a:r>
            <a:r>
              <a:rPr lang="en-US" altLang="ko-KR" sz="1200" b="1" dirty="0">
                <a:solidFill>
                  <a:schemeClr val="tx1">
                    <a:lumMod val="75000"/>
                    <a:lumOff val="25000"/>
                  </a:schemeClr>
                </a:solidFill>
                <a:cs typeface="Arial" pitchFamily="34" charset="0"/>
              </a:rPr>
              <a:t> </a:t>
            </a:r>
            <a:r>
              <a:rPr lang="en-US" altLang="ko-KR" sz="1200" b="1" dirty="0" err="1">
                <a:solidFill>
                  <a:schemeClr val="tx1">
                    <a:lumMod val="75000"/>
                    <a:lumOff val="25000"/>
                  </a:schemeClr>
                </a:solidFill>
                <a:cs typeface="Arial" pitchFamily="34" charset="0"/>
              </a:rPr>
              <a:t>nhóm</a:t>
            </a:r>
            <a:r>
              <a:rPr lang="en-US" altLang="ko-KR" sz="1200" b="1" dirty="0">
                <a:solidFill>
                  <a:schemeClr val="tx1">
                    <a:lumMod val="75000"/>
                    <a:lumOff val="25000"/>
                  </a:schemeClr>
                </a:solidFill>
                <a:cs typeface="Arial" pitchFamily="34" charset="0"/>
              </a:rPr>
              <a:t> </a:t>
            </a:r>
            <a:r>
              <a:rPr lang="vi-VN" altLang="ko-KR" sz="1200" b="1" dirty="0">
                <a:solidFill>
                  <a:schemeClr val="tx1">
                    <a:lumMod val="75000"/>
                    <a:lumOff val="25000"/>
                  </a:schemeClr>
                </a:solidFill>
                <a:cs typeface="Arial" pitchFamily="34" charset="0"/>
              </a:rPr>
              <a:t>Zalo, Facebook được sử dụng rộng rãi để kết nối gia sư và học viên.</a:t>
            </a:r>
          </a:p>
        </p:txBody>
      </p:sp>
      <p:sp>
        <p:nvSpPr>
          <p:cNvPr id="20" name="Rectangle 36">
            <a:extLst>
              <a:ext uri="{FF2B5EF4-FFF2-40B4-BE49-F238E27FC236}">
                <a16:creationId xmlns:a16="http://schemas.microsoft.com/office/drawing/2014/main" id="{370A84E5-2E85-490D-B01C-6EFF09826846}"/>
              </a:ext>
            </a:extLst>
          </p:cNvPr>
          <p:cNvSpPr/>
          <p:nvPr/>
        </p:nvSpPr>
        <p:spPr>
          <a:xfrm>
            <a:off x="5867423" y="5006062"/>
            <a:ext cx="475255" cy="397275"/>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1" name="Rectangle 16">
            <a:extLst>
              <a:ext uri="{FF2B5EF4-FFF2-40B4-BE49-F238E27FC236}">
                <a16:creationId xmlns:a16="http://schemas.microsoft.com/office/drawing/2014/main" id="{99646A34-8132-448D-9E0A-80F9C1003608}"/>
              </a:ext>
            </a:extLst>
          </p:cNvPr>
          <p:cNvSpPr/>
          <p:nvPr/>
        </p:nvSpPr>
        <p:spPr>
          <a:xfrm>
            <a:off x="5826598" y="2429948"/>
            <a:ext cx="538804" cy="35411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442762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MÔ HÌNH SWOT</a:t>
            </a:r>
          </a:p>
        </p:txBody>
      </p:sp>
      <p:grpSp>
        <p:nvGrpSpPr>
          <p:cNvPr id="3" name="Group 2">
            <a:extLst>
              <a:ext uri="{FF2B5EF4-FFF2-40B4-BE49-F238E27FC236}">
                <a16:creationId xmlns:a16="http://schemas.microsoft.com/office/drawing/2014/main" id="{3ACFCC48-0BD2-4527-A765-19E717DD0E05}"/>
              </a:ext>
            </a:extLst>
          </p:cNvPr>
          <p:cNvGrpSpPr/>
          <p:nvPr/>
        </p:nvGrpSpPr>
        <p:grpSpPr>
          <a:xfrm>
            <a:off x="899500" y="1386918"/>
            <a:ext cx="5677931" cy="1041157"/>
            <a:chOff x="-475011" y="677956"/>
            <a:chExt cx="4240324" cy="1041157"/>
          </a:xfrm>
        </p:grpSpPr>
        <p:sp>
          <p:nvSpPr>
            <p:cNvPr id="4" name="TextBox 3">
              <a:extLst>
                <a:ext uri="{FF2B5EF4-FFF2-40B4-BE49-F238E27FC236}">
                  <a16:creationId xmlns:a16="http://schemas.microsoft.com/office/drawing/2014/main" id="{0FFA30C8-9B8C-4501-A41D-388903E82CFD}"/>
                </a:ext>
              </a:extLst>
            </p:cNvPr>
            <p:cNvSpPr txBox="1"/>
            <p:nvPr/>
          </p:nvSpPr>
          <p:spPr>
            <a:xfrm>
              <a:off x="-475010" y="677956"/>
              <a:ext cx="4240323" cy="276999"/>
            </a:xfrm>
            <a:prstGeom prst="rect">
              <a:avLst/>
            </a:prstGeom>
            <a:noFill/>
          </p:spPr>
          <p:txBody>
            <a:bodyPr wrap="square" rtlCol="0" anchor="ctr">
              <a:spAutoFit/>
            </a:bodyPr>
            <a:lstStyle/>
            <a:p>
              <a:r>
                <a:rPr lang="en-US" altLang="ko-KR" sz="1200" b="1" dirty="0" err="1">
                  <a:solidFill>
                    <a:schemeClr val="tx1">
                      <a:lumMod val="75000"/>
                      <a:lumOff val="25000"/>
                    </a:schemeClr>
                  </a:solidFill>
                  <a:cs typeface="Arial" pitchFamily="34" charset="0"/>
                </a:rPr>
                <a:t>Điểm</a:t>
              </a:r>
              <a:r>
                <a:rPr lang="en-US" altLang="ko-KR" sz="1200" b="1" dirty="0">
                  <a:solidFill>
                    <a:schemeClr val="tx1">
                      <a:lumMod val="75000"/>
                      <a:lumOff val="25000"/>
                    </a:schemeClr>
                  </a:solidFill>
                  <a:cs typeface="Arial" pitchFamily="34" charset="0"/>
                </a:rPr>
                <a:t> </a:t>
              </a:r>
              <a:r>
                <a:rPr lang="en-US" altLang="ko-KR" sz="1200" b="1" dirty="0" err="1">
                  <a:solidFill>
                    <a:schemeClr val="tx1">
                      <a:lumMod val="75000"/>
                      <a:lumOff val="25000"/>
                    </a:schemeClr>
                  </a:solidFill>
                  <a:cs typeface="Arial" pitchFamily="34" charset="0"/>
                </a:rPr>
                <a:t>mạnh</a:t>
              </a:r>
              <a:endParaRPr lang="ko-KR" altLang="en-US" sz="1200" b="1" dirty="0">
                <a:solidFill>
                  <a:schemeClr val="tx1">
                    <a:lumMod val="75000"/>
                    <a:lumOff val="25000"/>
                  </a:schemeClr>
                </a:solidFill>
                <a:cs typeface="Arial" pitchFamily="34" charset="0"/>
              </a:endParaRPr>
            </a:p>
          </p:txBody>
        </p:sp>
        <p:sp>
          <p:nvSpPr>
            <p:cNvPr id="5" name="TextBox 4">
              <a:extLst>
                <a:ext uri="{FF2B5EF4-FFF2-40B4-BE49-F238E27FC236}">
                  <a16:creationId xmlns:a16="http://schemas.microsoft.com/office/drawing/2014/main" id="{9AF5EFFF-E21B-44C3-97F5-A5F9CDE1D3D9}"/>
                </a:ext>
              </a:extLst>
            </p:cNvPr>
            <p:cNvSpPr txBox="1"/>
            <p:nvPr/>
          </p:nvSpPr>
          <p:spPr>
            <a:xfrm>
              <a:off x="-475011" y="888116"/>
              <a:ext cx="4226290" cy="830997"/>
            </a:xfrm>
            <a:prstGeom prst="rect">
              <a:avLst/>
            </a:prstGeom>
            <a:noFill/>
          </p:spPr>
          <p:txBody>
            <a:bodyPr wrap="square" rtlCol="0">
              <a:spAutoFit/>
            </a:bodyPr>
            <a:lstStyle/>
            <a:p>
              <a:pPr marL="171450" indent="-171450">
                <a:buFont typeface="Arial" panose="020B0604020202020204" pitchFamily="34" charset="0"/>
                <a:buChar char="•"/>
              </a:pPr>
              <a:r>
                <a:rPr lang="en-US" altLang="ko-KR" sz="1200" dirty="0" err="1">
                  <a:solidFill>
                    <a:schemeClr val="tx1">
                      <a:lumMod val="75000"/>
                      <a:lumOff val="25000"/>
                    </a:schemeClr>
                  </a:solidFill>
                  <a:cs typeface="Arial" pitchFamily="34" charset="0"/>
                </a:rPr>
                <a:t>Giao</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diện</a:t>
              </a:r>
              <a:r>
                <a:rPr lang="en-US" altLang="ko-KR" sz="1200" dirty="0">
                  <a:solidFill>
                    <a:schemeClr val="tx1">
                      <a:lumMod val="75000"/>
                      <a:lumOff val="25000"/>
                    </a:schemeClr>
                  </a:solidFill>
                  <a:cs typeface="Arial" pitchFamily="34" charset="0"/>
                </a:rPr>
                <a:t> than </a:t>
              </a:r>
              <a:r>
                <a:rPr lang="en-US" altLang="ko-KR" sz="1200" dirty="0" err="1">
                  <a:solidFill>
                    <a:schemeClr val="tx1">
                      <a:lumMod val="75000"/>
                      <a:lumOff val="25000"/>
                    </a:schemeClr>
                  </a:solidFill>
                  <a:cs typeface="Arial" pitchFamily="34" charset="0"/>
                </a:rPr>
                <a:t>thiện</a:t>
              </a:r>
              <a:endParaRPr lang="en-US" altLang="ko-KR" sz="1200" dirty="0">
                <a:solidFill>
                  <a:schemeClr val="tx1">
                    <a:lumMod val="75000"/>
                    <a:lumOff val="25000"/>
                  </a:schemeClr>
                </a:solidFill>
                <a:cs typeface="Arial" pitchFamily="34" charset="0"/>
              </a:endParaRPr>
            </a:p>
            <a:p>
              <a:pPr marL="171450" indent="-171450">
                <a:buFont typeface="Arial" panose="020B0604020202020204" pitchFamily="34" charset="0"/>
                <a:buChar char="•"/>
              </a:pPr>
              <a:r>
                <a:rPr lang="en-US" altLang="ko-KR" sz="1200" dirty="0">
                  <a:solidFill>
                    <a:schemeClr val="tx1">
                      <a:lumMod val="75000"/>
                      <a:lumOff val="25000"/>
                    </a:schemeClr>
                  </a:solidFill>
                  <a:cs typeface="Arial" pitchFamily="34" charset="0"/>
                </a:rPr>
                <a:t>Không </a:t>
              </a:r>
              <a:r>
                <a:rPr lang="en-US" altLang="ko-KR" sz="1200" dirty="0" err="1">
                  <a:solidFill>
                    <a:schemeClr val="tx1">
                      <a:lumMod val="75000"/>
                      <a:lumOff val="25000"/>
                    </a:schemeClr>
                  </a:solidFill>
                  <a:cs typeface="Arial" pitchFamily="34" charset="0"/>
                </a:rPr>
                <a:t>bị</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giới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hạn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bới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khoảng</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cách</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địa</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lý</a:t>
              </a:r>
              <a:endParaRPr lang="en-US" altLang="ko-KR" sz="1200" dirty="0">
                <a:solidFill>
                  <a:schemeClr val="tx1">
                    <a:lumMod val="75000"/>
                    <a:lumOff val="25000"/>
                  </a:schemeClr>
                </a:solidFill>
                <a:cs typeface="Arial" pitchFamily="34" charset="0"/>
              </a:endParaRPr>
            </a:p>
            <a:p>
              <a:pPr marL="171450" indent="-171450">
                <a:buFont typeface="Arial" panose="020B0604020202020204" pitchFamily="34" charset="0"/>
                <a:buChar char="•"/>
              </a:pPr>
              <a:r>
                <a:rPr lang="en-US" altLang="ko-KR" sz="1200" dirty="0" err="1">
                  <a:solidFill>
                    <a:schemeClr val="tx1">
                      <a:lumMod val="75000"/>
                      <a:lumOff val="25000"/>
                    </a:schemeClr>
                  </a:solidFill>
                  <a:cs typeface="Arial" pitchFamily="34" charset="0"/>
                </a:rPr>
                <a:t>Hệ</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thống</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thanh</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toán</a:t>
              </a:r>
              <a:r>
                <a:rPr lang="en-US" altLang="ko-KR" sz="1200" dirty="0">
                  <a:solidFill>
                    <a:schemeClr val="tx1">
                      <a:lumMod val="75000"/>
                      <a:lumOff val="25000"/>
                    </a:schemeClr>
                  </a:solidFill>
                  <a:cs typeface="Arial" pitchFamily="34" charset="0"/>
                </a:rPr>
                <a:t> an </a:t>
              </a:r>
              <a:r>
                <a:rPr lang="en-US" altLang="ko-KR" sz="1200" dirty="0" err="1">
                  <a:solidFill>
                    <a:schemeClr val="tx1">
                      <a:lumMod val="75000"/>
                      <a:lumOff val="25000"/>
                    </a:schemeClr>
                  </a:solidFill>
                  <a:cs typeface="Arial" pitchFamily="34" charset="0"/>
                </a:rPr>
                <a:t>toàn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bảo</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vệ</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quyền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lợi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cả</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hai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bên</a:t>
              </a:r>
              <a:endParaRPr lang="en-US" altLang="ko-KR" sz="1200" dirty="0">
                <a:solidFill>
                  <a:schemeClr val="tx1">
                    <a:lumMod val="75000"/>
                    <a:lumOff val="25000"/>
                  </a:schemeClr>
                </a:solidFill>
                <a:cs typeface="Arial" pitchFamily="34" charset="0"/>
              </a:endParaRPr>
            </a:p>
            <a:p>
              <a:pPr marL="171450" indent="-171450">
                <a:buFont typeface="Arial" panose="020B0604020202020204" pitchFamily="34" charset="0"/>
                <a:buChar char="•"/>
              </a:pPr>
              <a:r>
                <a:rPr lang="en-US" altLang="ko-KR" sz="1200" dirty="0">
                  <a:solidFill>
                    <a:schemeClr val="tx1">
                      <a:lumMod val="75000"/>
                      <a:lumOff val="25000"/>
                    </a:schemeClr>
                  </a:solidFill>
                  <a:cs typeface="Arial" pitchFamily="34" charset="0"/>
                </a:rPr>
                <a:t>Chi </a:t>
              </a:r>
              <a:r>
                <a:rPr lang="en-US" altLang="ko-KR" sz="1200" dirty="0" err="1">
                  <a:solidFill>
                    <a:schemeClr val="tx1">
                      <a:lumMod val="75000"/>
                      <a:lumOff val="25000"/>
                    </a:schemeClr>
                  </a:solidFill>
                  <a:cs typeface="Arial" pitchFamily="34" charset="0"/>
                </a:rPr>
                <a:t>phí</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hợp</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lý</a:t>
              </a:r>
              <a:endParaRPr lang="en-US" altLang="ko-KR" sz="1200" dirty="0">
                <a:solidFill>
                  <a:schemeClr val="tx1">
                    <a:lumMod val="75000"/>
                    <a:lumOff val="25000"/>
                  </a:schemeClr>
                </a:solidFill>
                <a:cs typeface="Arial" pitchFamily="34" charset="0"/>
              </a:endParaRPr>
            </a:p>
          </p:txBody>
        </p:sp>
      </p:grpSp>
      <p:grpSp>
        <p:nvGrpSpPr>
          <p:cNvPr id="6" name="Group 5">
            <a:extLst>
              <a:ext uri="{FF2B5EF4-FFF2-40B4-BE49-F238E27FC236}">
                <a16:creationId xmlns:a16="http://schemas.microsoft.com/office/drawing/2014/main" id="{84D824B8-1EBE-4DBF-9FDF-2DDE1D100F59}"/>
              </a:ext>
            </a:extLst>
          </p:cNvPr>
          <p:cNvGrpSpPr/>
          <p:nvPr/>
        </p:nvGrpSpPr>
        <p:grpSpPr>
          <a:xfrm>
            <a:off x="899500" y="2704703"/>
            <a:ext cx="5659139" cy="856491"/>
            <a:chOff x="-475011" y="824177"/>
            <a:chExt cx="4226290" cy="856491"/>
          </a:xfrm>
        </p:grpSpPr>
        <p:sp>
          <p:nvSpPr>
            <p:cNvPr id="7" name="TextBox 6">
              <a:extLst>
                <a:ext uri="{FF2B5EF4-FFF2-40B4-BE49-F238E27FC236}">
                  <a16:creationId xmlns:a16="http://schemas.microsoft.com/office/drawing/2014/main" id="{E9E2F55F-D39B-4094-B6EB-B69000FB29CC}"/>
                </a:ext>
              </a:extLst>
            </p:cNvPr>
            <p:cNvSpPr txBox="1"/>
            <p:nvPr/>
          </p:nvSpPr>
          <p:spPr>
            <a:xfrm>
              <a:off x="-475011" y="824177"/>
              <a:ext cx="4222740" cy="276999"/>
            </a:xfrm>
            <a:prstGeom prst="rect">
              <a:avLst/>
            </a:prstGeom>
            <a:noFill/>
          </p:spPr>
          <p:txBody>
            <a:bodyPr wrap="square" rtlCol="0" anchor="ctr">
              <a:spAutoFit/>
            </a:bodyPr>
            <a:lstStyle/>
            <a:p>
              <a:r>
                <a:rPr lang="en-US" altLang="ko-KR" sz="1200" b="1" dirty="0" err="1">
                  <a:solidFill>
                    <a:schemeClr val="tx1">
                      <a:lumMod val="75000"/>
                      <a:lumOff val="25000"/>
                    </a:schemeClr>
                  </a:solidFill>
                  <a:cs typeface="Arial" pitchFamily="34" charset="0"/>
                </a:rPr>
                <a:t>Điểm</a:t>
              </a:r>
              <a:r>
                <a:rPr lang="en-US" altLang="ko-KR" sz="1200" b="1" dirty="0">
                  <a:solidFill>
                    <a:schemeClr val="tx1">
                      <a:lumMod val="75000"/>
                      <a:lumOff val="25000"/>
                    </a:schemeClr>
                  </a:solidFill>
                  <a:cs typeface="Arial" pitchFamily="34" charset="0"/>
                </a:rPr>
                <a:t> </a:t>
              </a:r>
              <a:r>
                <a:rPr lang="en-US" altLang="ko-KR" sz="1200" b="1" dirty="0" err="1">
                  <a:solidFill>
                    <a:schemeClr val="tx1">
                      <a:lumMod val="75000"/>
                      <a:lumOff val="25000"/>
                    </a:schemeClr>
                  </a:solidFill>
                  <a:cs typeface="Arial" pitchFamily="34" charset="0"/>
                </a:rPr>
                <a:t>yếu</a:t>
              </a:r>
              <a:endParaRPr lang="ko-KR" altLang="en-US" sz="1200" b="1" dirty="0">
                <a:solidFill>
                  <a:schemeClr val="tx1">
                    <a:lumMod val="75000"/>
                    <a:lumOff val="25000"/>
                  </a:schemeClr>
                </a:solidFill>
                <a:cs typeface="Arial" pitchFamily="34" charset="0"/>
              </a:endParaRPr>
            </a:p>
          </p:txBody>
        </p:sp>
        <p:sp>
          <p:nvSpPr>
            <p:cNvPr id="8" name="TextBox 7">
              <a:extLst>
                <a:ext uri="{FF2B5EF4-FFF2-40B4-BE49-F238E27FC236}">
                  <a16:creationId xmlns:a16="http://schemas.microsoft.com/office/drawing/2014/main" id="{8D017715-633C-4BD3-B6BE-D6BD275E2310}"/>
                </a:ext>
              </a:extLst>
            </p:cNvPr>
            <p:cNvSpPr txBox="1"/>
            <p:nvPr/>
          </p:nvSpPr>
          <p:spPr>
            <a:xfrm>
              <a:off x="-475011" y="1034337"/>
              <a:ext cx="4226290" cy="646331"/>
            </a:xfrm>
            <a:prstGeom prst="rect">
              <a:avLst/>
            </a:prstGeom>
            <a:noFill/>
          </p:spPr>
          <p:txBody>
            <a:bodyPr wrap="square" rtlCol="0">
              <a:spAutoFit/>
            </a:bodyPr>
            <a:lstStyle/>
            <a:p>
              <a:pPr marL="171450" indent="-171450">
                <a:buFont typeface="Arial" panose="020B0604020202020204" pitchFamily="34" charset="0"/>
                <a:buChar char="•"/>
              </a:pPr>
              <a:r>
                <a:rPr lang="en-US" altLang="ko-KR" sz="1200" dirty="0" err="1">
                  <a:solidFill>
                    <a:schemeClr val="tx1">
                      <a:lumMod val="75000"/>
                      <a:lumOff val="25000"/>
                    </a:schemeClr>
                  </a:solidFill>
                  <a:cs typeface="Arial" pitchFamily="34" charset="0"/>
                </a:rPr>
                <a:t>Đội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ngũ</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vận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hành</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còn</a:t>
              </a:r>
              <a:r>
                <a:rPr lang="en-US" altLang="ko-KR" sz="1200" dirty="0">
                  <a:solidFill>
                    <a:schemeClr val="tx1">
                      <a:lumMod val="75000"/>
                      <a:lumOff val="25000"/>
                    </a:schemeClr>
                  </a:solidFill>
                  <a:cs typeface="Arial" pitchFamily="34" charset="0"/>
                </a:rPr>
                <a:t> non </a:t>
              </a:r>
              <a:r>
                <a:rPr lang="en-US" altLang="ko-KR" sz="1200" dirty="0" err="1">
                  <a:solidFill>
                    <a:schemeClr val="tx1">
                      <a:lumMod val="75000"/>
                      <a:lumOff val="25000"/>
                    </a:schemeClr>
                  </a:solidFill>
                  <a:cs typeface="Arial" pitchFamily="34" charset="0"/>
                </a:rPr>
                <a:t>trẻ</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ch</a:t>
              </a:r>
              <a:r>
                <a:rPr lang="vi-VN" altLang="ko-KR" sz="1200" dirty="0">
                  <a:solidFill>
                    <a:schemeClr val="tx1">
                      <a:lumMod val="75000"/>
                      <a:lumOff val="25000"/>
                    </a:schemeClr>
                  </a:solidFill>
                  <a:cs typeface="Arial" pitchFamily="34" charset="0"/>
                </a:rPr>
                <a:t>ư</a:t>
              </a:r>
              <a:r>
                <a:rPr lang="en-US" altLang="ko-KR" sz="1200" dirty="0">
                  <a:solidFill>
                    <a:schemeClr val="tx1">
                      <a:lumMod val="75000"/>
                      <a:lumOff val="25000"/>
                    </a:schemeClr>
                  </a:solidFill>
                  <a:cs typeface="Arial" pitchFamily="34" charset="0"/>
                </a:rPr>
                <a:t>a có </a:t>
              </a:r>
              <a:r>
                <a:rPr lang="en-US" altLang="ko-KR" sz="1200" dirty="0" err="1">
                  <a:solidFill>
                    <a:schemeClr val="tx1">
                      <a:lumMod val="75000"/>
                      <a:lumOff val="25000"/>
                    </a:schemeClr>
                  </a:solidFill>
                  <a:cs typeface="Arial" pitchFamily="34" charset="0"/>
                </a:rPr>
                <a:t>nhiều</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kinh</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nghiệm</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thực</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tiễn</a:t>
              </a:r>
              <a:endParaRPr lang="en-US" altLang="ko-KR" sz="1200" dirty="0">
                <a:solidFill>
                  <a:schemeClr val="tx1">
                    <a:lumMod val="75000"/>
                    <a:lumOff val="25000"/>
                  </a:schemeClr>
                </a:solidFill>
                <a:cs typeface="Arial" pitchFamily="34" charset="0"/>
              </a:endParaRPr>
            </a:p>
            <a:p>
              <a:pPr marL="171450" indent="-171450">
                <a:buFont typeface="Arial" panose="020B0604020202020204" pitchFamily="34" charset="0"/>
                <a:buChar char="•"/>
              </a:pPr>
              <a:r>
                <a:rPr lang="en-US" altLang="ko-KR" sz="1200" dirty="0" err="1">
                  <a:solidFill>
                    <a:schemeClr val="tx1">
                      <a:lumMod val="75000"/>
                      <a:lumOff val="25000"/>
                    </a:schemeClr>
                  </a:solidFill>
                  <a:cs typeface="Arial" pitchFamily="34" charset="0"/>
                </a:rPr>
                <a:t>Khó</a:t>
              </a:r>
              <a:r>
                <a:rPr lang="en-US" altLang="ko-KR" sz="1200" dirty="0">
                  <a:solidFill>
                    <a:schemeClr val="tx1">
                      <a:lumMod val="75000"/>
                      <a:lumOff val="25000"/>
                    </a:schemeClr>
                  </a:solidFill>
                  <a:cs typeface="Arial" pitchFamily="34" charset="0"/>
                </a:rPr>
                <a:t> khan trong </a:t>
              </a:r>
              <a:r>
                <a:rPr lang="en-US" altLang="ko-KR" sz="1200" dirty="0" err="1">
                  <a:solidFill>
                    <a:schemeClr val="tx1">
                      <a:lumMod val="75000"/>
                      <a:lumOff val="25000"/>
                    </a:schemeClr>
                  </a:solidFill>
                  <a:cs typeface="Arial" pitchFamily="34" charset="0"/>
                </a:rPr>
                <a:t>việc</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đảm</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bảo</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nguonf</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gia</a:t>
              </a:r>
              <a:r>
                <a:rPr lang="en-US" altLang="ko-KR" sz="1200" dirty="0">
                  <a:solidFill>
                    <a:schemeClr val="tx1">
                      <a:lumMod val="75000"/>
                      <a:lumOff val="25000"/>
                    </a:schemeClr>
                  </a:solidFill>
                  <a:cs typeface="Arial" pitchFamily="34" charset="0"/>
                </a:rPr>
                <a:t> s</a:t>
              </a:r>
              <a:r>
                <a:rPr lang="vi-VN" altLang="ko-KR" sz="1200" dirty="0">
                  <a:solidFill>
                    <a:schemeClr val="tx1">
                      <a:lumMod val="75000"/>
                      <a:lumOff val="25000"/>
                    </a:schemeClr>
                  </a:solidFill>
                  <a:cs typeface="Arial" pitchFamily="34" charset="0"/>
                </a:rPr>
                <a:t>ư</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chất</a:t>
              </a:r>
              <a:r>
                <a:rPr lang="en-US" altLang="ko-KR" sz="1200" dirty="0">
                  <a:solidFill>
                    <a:schemeClr val="tx1">
                      <a:lumMod val="75000"/>
                      <a:lumOff val="25000"/>
                    </a:schemeClr>
                  </a:solidFill>
                  <a:cs typeface="Arial" pitchFamily="34" charset="0"/>
                </a:rPr>
                <a:t> l</a:t>
              </a:r>
              <a:r>
                <a:rPr lang="vi-VN" altLang="ko-KR" sz="1200" dirty="0">
                  <a:solidFill>
                    <a:schemeClr val="tx1">
                      <a:lumMod val="75000"/>
                      <a:lumOff val="25000"/>
                    </a:schemeClr>
                  </a:solidFill>
                  <a:cs typeface="Arial" pitchFamily="34" charset="0"/>
                </a:rPr>
                <a:t>ư</a:t>
              </a:r>
              <a:r>
                <a:rPr lang="en-US" altLang="ko-KR" sz="1200" dirty="0" err="1">
                  <a:solidFill>
                    <a:schemeClr val="tx1">
                      <a:lumMod val="75000"/>
                      <a:lumOff val="25000"/>
                    </a:schemeClr>
                  </a:solidFill>
                  <a:cs typeface="Arial" pitchFamily="34" charset="0"/>
                </a:rPr>
                <a:t>ợng</a:t>
              </a:r>
              <a:r>
                <a:rPr lang="en-US" altLang="ko-KR" sz="1200" dirty="0">
                  <a:solidFill>
                    <a:schemeClr val="tx1">
                      <a:lumMod val="75000"/>
                      <a:lumOff val="25000"/>
                    </a:schemeClr>
                  </a:solidFill>
                  <a:cs typeface="Arial" pitchFamily="34" charset="0"/>
                </a:rPr>
                <a:t> ở các </a:t>
              </a:r>
              <a:r>
                <a:rPr lang="en-US" altLang="ko-KR" sz="1200" dirty="0" err="1">
                  <a:solidFill>
                    <a:schemeClr val="tx1">
                      <a:lumMod val="75000"/>
                      <a:lumOff val="25000"/>
                    </a:schemeClr>
                  </a:solidFill>
                  <a:cs typeface="Arial" pitchFamily="34" charset="0"/>
                </a:rPr>
                <a:t>khu</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vực</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xa</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trung</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tâm</a:t>
              </a:r>
              <a:endParaRPr lang="en-US" altLang="ko-KR" sz="1200" dirty="0">
                <a:solidFill>
                  <a:schemeClr val="tx1">
                    <a:lumMod val="75000"/>
                    <a:lumOff val="25000"/>
                  </a:schemeClr>
                </a:solidFill>
                <a:cs typeface="Arial" pitchFamily="34" charset="0"/>
              </a:endParaRPr>
            </a:p>
          </p:txBody>
        </p:sp>
      </p:grpSp>
      <p:grpSp>
        <p:nvGrpSpPr>
          <p:cNvPr id="9" name="Group 8">
            <a:extLst>
              <a:ext uri="{FF2B5EF4-FFF2-40B4-BE49-F238E27FC236}">
                <a16:creationId xmlns:a16="http://schemas.microsoft.com/office/drawing/2014/main" id="{E605E327-613F-4088-A0B8-836FA093CEBE}"/>
              </a:ext>
            </a:extLst>
          </p:cNvPr>
          <p:cNvGrpSpPr/>
          <p:nvPr/>
        </p:nvGrpSpPr>
        <p:grpSpPr>
          <a:xfrm>
            <a:off x="925012" y="3884357"/>
            <a:ext cx="5659139" cy="1410489"/>
            <a:chOff x="-455958" y="832269"/>
            <a:chExt cx="4226290" cy="1410489"/>
          </a:xfrm>
        </p:grpSpPr>
        <p:sp>
          <p:nvSpPr>
            <p:cNvPr id="10" name="TextBox 9">
              <a:extLst>
                <a:ext uri="{FF2B5EF4-FFF2-40B4-BE49-F238E27FC236}">
                  <a16:creationId xmlns:a16="http://schemas.microsoft.com/office/drawing/2014/main" id="{57E9D071-2B8B-4903-8E81-285576172240}"/>
                </a:ext>
              </a:extLst>
            </p:cNvPr>
            <p:cNvSpPr txBox="1"/>
            <p:nvPr/>
          </p:nvSpPr>
          <p:spPr>
            <a:xfrm>
              <a:off x="-455958" y="832269"/>
              <a:ext cx="4222740"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C</a:t>
              </a:r>
              <a:r>
                <a:rPr lang="vi-VN" altLang="ko-KR" sz="1200" b="1" dirty="0">
                  <a:solidFill>
                    <a:schemeClr val="tx1">
                      <a:lumMod val="75000"/>
                      <a:lumOff val="25000"/>
                    </a:schemeClr>
                  </a:solidFill>
                  <a:cs typeface="Arial" pitchFamily="34" charset="0"/>
                </a:rPr>
                <a:t>ơ</a:t>
              </a:r>
              <a:r>
                <a:rPr lang="en-US" altLang="ko-KR" sz="1200" b="1" dirty="0">
                  <a:solidFill>
                    <a:schemeClr val="tx1">
                      <a:lumMod val="75000"/>
                      <a:lumOff val="25000"/>
                    </a:schemeClr>
                  </a:solidFill>
                  <a:cs typeface="Arial" pitchFamily="34" charset="0"/>
                </a:rPr>
                <a:t> </a:t>
              </a:r>
              <a:r>
                <a:rPr lang="en-US" altLang="ko-KR" sz="1200" b="1" dirty="0" err="1">
                  <a:solidFill>
                    <a:schemeClr val="tx1">
                      <a:lumMod val="75000"/>
                      <a:lumOff val="25000"/>
                    </a:schemeClr>
                  </a:solidFill>
                  <a:cs typeface="Arial" pitchFamily="34" charset="0"/>
                </a:rPr>
                <a:t>hội</a:t>
              </a:r>
              <a:endParaRPr lang="ko-KR" altLang="en-US" sz="1200" b="1" dirty="0">
                <a:solidFill>
                  <a:schemeClr val="tx1">
                    <a:lumMod val="75000"/>
                    <a:lumOff val="25000"/>
                  </a:schemeClr>
                </a:solidFill>
                <a:cs typeface="Arial" pitchFamily="34" charset="0"/>
              </a:endParaRPr>
            </a:p>
          </p:txBody>
        </p:sp>
        <p:sp>
          <p:nvSpPr>
            <p:cNvPr id="11" name="TextBox 10">
              <a:extLst>
                <a:ext uri="{FF2B5EF4-FFF2-40B4-BE49-F238E27FC236}">
                  <a16:creationId xmlns:a16="http://schemas.microsoft.com/office/drawing/2014/main" id="{17D6E6B9-9676-4BFC-B1F7-60D1112ADEF7}"/>
                </a:ext>
              </a:extLst>
            </p:cNvPr>
            <p:cNvSpPr txBox="1"/>
            <p:nvPr/>
          </p:nvSpPr>
          <p:spPr>
            <a:xfrm>
              <a:off x="-455958" y="1042429"/>
              <a:ext cx="4226290" cy="1200329"/>
            </a:xfrm>
            <a:prstGeom prst="rect">
              <a:avLst/>
            </a:prstGeom>
            <a:noFill/>
          </p:spPr>
          <p:txBody>
            <a:bodyPr wrap="square" rtlCol="0">
              <a:spAutoFit/>
            </a:bodyPr>
            <a:lstStyle/>
            <a:p>
              <a:pPr marL="171450" indent="-171450">
                <a:buFont typeface="Arial" panose="020B0604020202020204" pitchFamily="34" charset="0"/>
                <a:buChar char="•"/>
              </a:pPr>
              <a:r>
                <a:rPr lang="en-US" altLang="ko-KR" sz="1200" dirty="0" err="1">
                  <a:solidFill>
                    <a:schemeClr val="tx1">
                      <a:lumMod val="75000"/>
                      <a:lumOff val="25000"/>
                    </a:schemeClr>
                  </a:solidFill>
                  <a:cs typeface="Arial" pitchFamily="34" charset="0"/>
                </a:rPr>
                <a:t>Thi</a:t>
              </a:r>
              <a:r>
                <a:rPr lang="en-US" altLang="ko-KR" sz="1200" dirty="0">
                  <a:solidFill>
                    <a:schemeClr val="tx1">
                      <a:lumMod val="75000"/>
                      <a:lumOff val="25000"/>
                    </a:schemeClr>
                  </a:solidFill>
                  <a:cs typeface="Arial" pitchFamily="34" charset="0"/>
                </a:rPr>
                <a:t> tr</a:t>
              </a:r>
              <a:r>
                <a:rPr lang="vi-VN" altLang="ko-KR" sz="1200" dirty="0">
                  <a:solidFill>
                    <a:schemeClr val="tx1">
                      <a:lumMod val="75000"/>
                      <a:lumOff val="25000"/>
                    </a:schemeClr>
                  </a:solidFill>
                  <a:cs typeface="Arial" pitchFamily="34" charset="0"/>
                </a:rPr>
                <a:t>ư</a:t>
              </a:r>
              <a:r>
                <a:rPr lang="en-US" altLang="ko-KR" sz="1200" dirty="0" err="1">
                  <a:solidFill>
                    <a:schemeClr val="tx1">
                      <a:lumMod val="75000"/>
                      <a:lumOff val="25000"/>
                    </a:schemeClr>
                  </a:solidFill>
                  <a:cs typeface="Arial" pitchFamily="34" charset="0"/>
                </a:rPr>
                <a:t>ờng</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còn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nhiều</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khoảng</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trống</a:t>
              </a:r>
              <a:r>
                <a:rPr lang="en-US" altLang="ko-KR" sz="1200" dirty="0">
                  <a:solidFill>
                    <a:schemeClr val="tx1">
                      <a:lumMod val="75000"/>
                      <a:lumOff val="25000"/>
                    </a:schemeClr>
                  </a:solidFill>
                  <a:cs typeface="Arial" pitchFamily="34" charset="0"/>
                </a:rPr>
                <a:t>: Ch</a:t>
              </a:r>
              <a:r>
                <a:rPr lang="vi-VN" altLang="ko-KR" sz="1200" dirty="0">
                  <a:solidFill>
                    <a:schemeClr val="tx1">
                      <a:lumMod val="75000"/>
                      <a:lumOff val="25000"/>
                    </a:schemeClr>
                  </a:solidFill>
                  <a:cs typeface="Arial" pitchFamily="34" charset="0"/>
                </a:rPr>
                <a:t>ư</a:t>
              </a:r>
              <a:r>
                <a:rPr lang="en-US" altLang="ko-KR" sz="1200" dirty="0">
                  <a:solidFill>
                    <a:schemeClr val="tx1">
                      <a:lumMod val="75000"/>
                      <a:lumOff val="25000"/>
                    </a:schemeClr>
                  </a:solidFill>
                  <a:cs typeface="Arial" pitchFamily="34" charset="0"/>
                </a:rPr>
                <a:t>a có </a:t>
              </a:r>
              <a:r>
                <a:rPr lang="en-US" altLang="ko-KR" sz="1200" dirty="0" err="1">
                  <a:solidFill>
                    <a:schemeClr val="tx1">
                      <a:lumMod val="75000"/>
                      <a:lumOff val="25000"/>
                    </a:schemeClr>
                  </a:solidFill>
                  <a:cs typeface="Arial" pitchFamily="34" charset="0"/>
                </a:rPr>
                <a:t>nền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tảng</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gia</a:t>
              </a:r>
              <a:r>
                <a:rPr lang="en-US" altLang="ko-KR" sz="1200" dirty="0">
                  <a:solidFill>
                    <a:schemeClr val="tx1">
                      <a:lumMod val="75000"/>
                      <a:lumOff val="25000"/>
                    </a:schemeClr>
                  </a:solidFill>
                  <a:cs typeface="Arial" pitchFamily="34" charset="0"/>
                </a:rPr>
                <a:t> s</a:t>
              </a:r>
              <a:r>
                <a:rPr lang="vi-VN" altLang="ko-KR" sz="1200" dirty="0">
                  <a:solidFill>
                    <a:schemeClr val="tx1">
                      <a:lumMod val="75000"/>
                      <a:lumOff val="25000"/>
                    </a:schemeClr>
                  </a:solidFill>
                  <a:cs typeface="Arial" pitchFamily="34" charset="0"/>
                </a:rPr>
                <a:t>ư</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trực</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tuyến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nổi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bật</a:t>
              </a:r>
              <a:endParaRPr lang="en-US" altLang="ko-KR" sz="1200" dirty="0">
                <a:solidFill>
                  <a:schemeClr val="tx1">
                    <a:lumMod val="75000"/>
                    <a:lumOff val="25000"/>
                  </a:schemeClr>
                </a:solidFill>
                <a:cs typeface="Arial" pitchFamily="34" charset="0"/>
              </a:endParaRPr>
            </a:p>
            <a:p>
              <a:pPr marL="171450" indent="-171450">
                <a:buFont typeface="Arial" panose="020B0604020202020204" pitchFamily="34" charset="0"/>
                <a:buChar char="•"/>
              </a:pPr>
              <a:r>
                <a:rPr lang="en-US" altLang="ko-KR" sz="1200" dirty="0" err="1">
                  <a:solidFill>
                    <a:schemeClr val="tx1">
                      <a:lumMod val="75000"/>
                      <a:lumOff val="25000"/>
                    </a:schemeClr>
                  </a:solidFill>
                  <a:cs typeface="Arial" pitchFamily="34" charset="0"/>
                </a:rPr>
                <a:t>Nền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tảng</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trực</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tuyến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dễ</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dàng</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tiếp</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cận</a:t>
              </a:r>
              <a:r>
                <a:rPr lang="en-US" altLang="ko-KR" sz="1200" dirty="0">
                  <a:solidFill>
                    <a:schemeClr val="tx1">
                      <a:lumMod val="75000"/>
                      <a:lumOff val="25000"/>
                    </a:schemeClr>
                  </a:solidFill>
                  <a:cs typeface="Arial" pitchFamily="34" charset="0"/>
                </a:rPr>
                <a:t> đến </a:t>
              </a:r>
              <a:r>
                <a:rPr lang="en-US" altLang="ko-KR" sz="1200" dirty="0" err="1">
                  <a:solidFill>
                    <a:schemeClr val="tx1">
                      <a:lumMod val="75000"/>
                      <a:lumOff val="25000"/>
                    </a:schemeClr>
                  </a:solidFill>
                  <a:cs typeface="Arial" pitchFamily="34" charset="0"/>
                </a:rPr>
                <a:t>mọi</a:t>
              </a:r>
              <a:r>
                <a:rPr lang="en-US" altLang="ko-KR" sz="1200" dirty="0">
                  <a:solidFill>
                    <a:schemeClr val="tx1">
                      <a:lumMod val="75000"/>
                      <a:lumOff val="25000"/>
                    </a:schemeClr>
                  </a:solidFill>
                  <a:cs typeface="Arial" pitchFamily="34" charset="0"/>
                </a:rPr>
                <a:t> ng</a:t>
              </a:r>
              <a:r>
                <a:rPr lang="vi-VN" altLang="ko-KR" sz="1200" dirty="0">
                  <a:solidFill>
                    <a:schemeClr val="tx1">
                      <a:lumMod val="75000"/>
                      <a:lumOff val="25000"/>
                    </a:schemeClr>
                  </a:solidFill>
                  <a:cs typeface="Arial" pitchFamily="34" charset="0"/>
                </a:rPr>
                <a:t>ư</a:t>
              </a:r>
              <a:r>
                <a:rPr lang="en-US" altLang="ko-KR" sz="1200" dirty="0" err="1">
                  <a:solidFill>
                    <a:schemeClr val="tx1">
                      <a:lumMod val="75000"/>
                      <a:lumOff val="25000"/>
                    </a:schemeClr>
                  </a:solidFill>
                  <a:cs typeface="Arial" pitchFamily="34" charset="0"/>
                </a:rPr>
                <a:t>ời</a:t>
              </a:r>
              <a:endParaRPr lang="en-US" altLang="ko-KR" sz="1200" dirty="0">
                <a:solidFill>
                  <a:schemeClr val="tx1">
                    <a:lumMod val="75000"/>
                    <a:lumOff val="25000"/>
                  </a:schemeClr>
                </a:solidFill>
                <a:cs typeface="Arial" pitchFamily="34" charset="0"/>
              </a:endParaRPr>
            </a:p>
            <a:p>
              <a:pPr marL="171450" indent="-171450">
                <a:buFont typeface="Arial" panose="020B0604020202020204" pitchFamily="34" charset="0"/>
                <a:buChar char="•"/>
              </a:pPr>
              <a:r>
                <a:rPr lang="en-US" altLang="ko-KR" sz="1200" dirty="0" err="1">
                  <a:solidFill>
                    <a:schemeClr val="tx1">
                      <a:lumMod val="75000"/>
                      <a:lumOff val="25000"/>
                    </a:schemeClr>
                  </a:solidFill>
                  <a:cs typeface="Arial" pitchFamily="34" charset="0"/>
                </a:rPr>
                <a:t>Vấn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đề</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việc</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làm</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luôn</a:t>
              </a:r>
              <a:r>
                <a:rPr lang="en-US" altLang="ko-KR" sz="1200" dirty="0">
                  <a:solidFill>
                    <a:schemeClr val="tx1">
                      <a:lumMod val="75000"/>
                      <a:lumOff val="25000"/>
                    </a:schemeClr>
                  </a:solidFill>
                  <a:cs typeface="Arial" pitchFamily="34" charset="0"/>
                </a:rPr>
                <a:t> là </a:t>
              </a:r>
              <a:r>
                <a:rPr lang="en-US" altLang="ko-KR" sz="1200" dirty="0" err="1">
                  <a:solidFill>
                    <a:schemeClr val="tx1">
                      <a:lumMod val="75000"/>
                      <a:lumOff val="25000"/>
                    </a:schemeClr>
                  </a:solidFill>
                  <a:cs typeface="Arial" pitchFamily="34" charset="0"/>
                </a:rPr>
                <a:t>mối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quan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tâm</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hàng</a:t>
              </a:r>
              <a:r>
                <a:rPr lang="en-US" altLang="ko-KR" sz="1200" dirty="0">
                  <a:solidFill>
                    <a:schemeClr val="tx1">
                      <a:lumMod val="75000"/>
                      <a:lumOff val="25000"/>
                    </a:schemeClr>
                  </a:solidFill>
                  <a:cs typeface="Arial" pitchFamily="34" charset="0"/>
                </a:rPr>
                <a:t> đầu của </a:t>
              </a:r>
              <a:r>
                <a:rPr lang="en-US" altLang="ko-KR" sz="1200" dirty="0" err="1">
                  <a:solidFill>
                    <a:schemeClr val="tx1">
                      <a:lumMod val="75000"/>
                      <a:lumOff val="25000"/>
                    </a:schemeClr>
                  </a:solidFill>
                  <a:cs typeface="Arial" pitchFamily="34" charset="0"/>
                </a:rPr>
                <a:t>xã</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hội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Nhu</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cầu</a:t>
              </a:r>
              <a:r>
                <a:rPr lang="en-US" altLang="ko-KR" sz="1200" dirty="0">
                  <a:solidFill>
                    <a:schemeClr val="tx1">
                      <a:lumMod val="75000"/>
                      <a:lumOff val="25000"/>
                    </a:schemeClr>
                  </a:solidFill>
                  <a:cs typeface="Arial" pitchFamily="34" charset="0"/>
                </a:rPr>
                <a:t> học tập trong </a:t>
              </a:r>
              <a:r>
                <a:rPr lang="en-US" altLang="ko-KR" sz="1200" dirty="0" err="1">
                  <a:solidFill>
                    <a:schemeClr val="tx1">
                      <a:lumMod val="75000"/>
                      <a:lumOff val="25000"/>
                    </a:schemeClr>
                  </a:solidFill>
                  <a:cs typeface="Arial" pitchFamily="34" charset="0"/>
                </a:rPr>
                <a:t>xã</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hội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ngày</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càng</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cao</a:t>
              </a:r>
              <a:endParaRPr lang="en-US" altLang="ko-KR" sz="1200" dirty="0">
                <a:solidFill>
                  <a:schemeClr val="tx1">
                    <a:lumMod val="75000"/>
                    <a:lumOff val="25000"/>
                  </a:schemeClr>
                </a:solidFill>
                <a:cs typeface="Arial" pitchFamily="34" charset="0"/>
              </a:endParaRPr>
            </a:p>
            <a:p>
              <a:pPr marL="171450" indent="-171450">
                <a:buFont typeface="Arial" panose="020B0604020202020204" pitchFamily="34" charset="0"/>
                <a:buChar char="•"/>
              </a:pPr>
              <a:r>
                <a:rPr lang="en-US" altLang="ko-KR" sz="1200" dirty="0">
                  <a:solidFill>
                    <a:schemeClr val="tx1">
                      <a:lumMod val="75000"/>
                      <a:lumOff val="25000"/>
                    </a:schemeClr>
                  </a:solidFill>
                  <a:cs typeface="Arial" pitchFamily="34" charset="0"/>
                </a:rPr>
                <a:t>Chi </a:t>
              </a:r>
              <a:r>
                <a:rPr lang="en-US" altLang="ko-KR" sz="1200" dirty="0" err="1">
                  <a:solidFill>
                    <a:schemeClr val="tx1">
                      <a:lumMod val="75000"/>
                      <a:lumOff val="25000"/>
                    </a:schemeClr>
                  </a:solidFill>
                  <a:cs typeface="Arial" pitchFamily="34" charset="0"/>
                </a:rPr>
                <a:t>phí</a:t>
              </a:r>
              <a:r>
                <a:rPr lang="en-US" altLang="ko-KR" sz="1200" dirty="0">
                  <a:solidFill>
                    <a:schemeClr val="tx1">
                      <a:lumMod val="75000"/>
                      <a:lumOff val="25000"/>
                    </a:schemeClr>
                  </a:solidFill>
                  <a:cs typeface="Arial" pitchFamily="34" charset="0"/>
                </a:rPr>
                <a:t> qua </a:t>
              </a:r>
              <a:r>
                <a:rPr lang="en-US" altLang="ko-KR" sz="1200" dirty="0" err="1">
                  <a:solidFill>
                    <a:schemeClr val="tx1">
                      <a:lumMod val="75000"/>
                      <a:lumOff val="25000"/>
                    </a:schemeClr>
                  </a:solidFill>
                  <a:cs typeface="Arial" pitchFamily="34" charset="0"/>
                </a:rPr>
                <a:t>ác</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trung</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tâm</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truyền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thống</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quá</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đắt</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đỏ</a:t>
              </a:r>
              <a:endParaRPr lang="en-US" altLang="ko-KR" sz="1200" dirty="0">
                <a:solidFill>
                  <a:schemeClr val="tx1">
                    <a:lumMod val="75000"/>
                    <a:lumOff val="25000"/>
                  </a:schemeClr>
                </a:solidFill>
                <a:cs typeface="Arial" pitchFamily="34" charset="0"/>
              </a:endParaRPr>
            </a:p>
          </p:txBody>
        </p:sp>
      </p:grpSp>
      <p:grpSp>
        <p:nvGrpSpPr>
          <p:cNvPr id="12" name="Group 11">
            <a:extLst>
              <a:ext uri="{FF2B5EF4-FFF2-40B4-BE49-F238E27FC236}">
                <a16:creationId xmlns:a16="http://schemas.microsoft.com/office/drawing/2014/main" id="{6E98A5FD-B96A-4936-85E6-8B3668E44DE7}"/>
              </a:ext>
            </a:extLst>
          </p:cNvPr>
          <p:cNvGrpSpPr/>
          <p:nvPr/>
        </p:nvGrpSpPr>
        <p:grpSpPr>
          <a:xfrm>
            <a:off x="894746" y="5584217"/>
            <a:ext cx="5659139" cy="856491"/>
            <a:chOff x="-475010" y="1368491"/>
            <a:chExt cx="4226290" cy="856491"/>
          </a:xfrm>
        </p:grpSpPr>
        <p:sp>
          <p:nvSpPr>
            <p:cNvPr id="13" name="TextBox 12">
              <a:extLst>
                <a:ext uri="{FF2B5EF4-FFF2-40B4-BE49-F238E27FC236}">
                  <a16:creationId xmlns:a16="http://schemas.microsoft.com/office/drawing/2014/main" id="{C50A9D70-55EE-4DD0-8D3D-FFD130385925}"/>
                </a:ext>
              </a:extLst>
            </p:cNvPr>
            <p:cNvSpPr txBox="1"/>
            <p:nvPr/>
          </p:nvSpPr>
          <p:spPr>
            <a:xfrm>
              <a:off x="-475010" y="1368491"/>
              <a:ext cx="4222740" cy="276999"/>
            </a:xfrm>
            <a:prstGeom prst="rect">
              <a:avLst/>
            </a:prstGeom>
            <a:noFill/>
          </p:spPr>
          <p:txBody>
            <a:bodyPr wrap="square" rtlCol="0" anchor="ctr">
              <a:spAutoFit/>
            </a:bodyPr>
            <a:lstStyle/>
            <a:p>
              <a:r>
                <a:rPr lang="en-US" altLang="ko-KR" sz="1200" b="1" dirty="0" err="1">
                  <a:solidFill>
                    <a:schemeClr val="tx1">
                      <a:lumMod val="75000"/>
                      <a:lumOff val="25000"/>
                    </a:schemeClr>
                  </a:solidFill>
                  <a:cs typeface="Arial" pitchFamily="34" charset="0"/>
                </a:rPr>
                <a:t>Thách</a:t>
              </a:r>
              <a:r>
                <a:rPr lang="en-US" altLang="ko-KR" sz="1200" b="1" dirty="0">
                  <a:solidFill>
                    <a:schemeClr val="tx1">
                      <a:lumMod val="75000"/>
                      <a:lumOff val="25000"/>
                    </a:schemeClr>
                  </a:solidFill>
                  <a:cs typeface="Arial" pitchFamily="34" charset="0"/>
                </a:rPr>
                <a:t> thức</a:t>
              </a:r>
              <a:endParaRPr lang="ko-KR" altLang="en-US" sz="1200" b="1" dirty="0">
                <a:solidFill>
                  <a:schemeClr val="tx1">
                    <a:lumMod val="75000"/>
                    <a:lumOff val="25000"/>
                  </a:schemeClr>
                </a:solidFill>
                <a:cs typeface="Arial" pitchFamily="34" charset="0"/>
              </a:endParaRPr>
            </a:p>
          </p:txBody>
        </p:sp>
        <p:sp>
          <p:nvSpPr>
            <p:cNvPr id="14" name="TextBox 13">
              <a:extLst>
                <a:ext uri="{FF2B5EF4-FFF2-40B4-BE49-F238E27FC236}">
                  <a16:creationId xmlns:a16="http://schemas.microsoft.com/office/drawing/2014/main" id="{809C86C3-8D32-4642-A8F1-2F14DDFFDC0F}"/>
                </a:ext>
              </a:extLst>
            </p:cNvPr>
            <p:cNvSpPr txBox="1"/>
            <p:nvPr/>
          </p:nvSpPr>
          <p:spPr>
            <a:xfrm>
              <a:off x="-475010" y="1578651"/>
              <a:ext cx="4226290" cy="646331"/>
            </a:xfrm>
            <a:prstGeom prst="rect">
              <a:avLst/>
            </a:prstGeom>
            <a:noFill/>
          </p:spPr>
          <p:txBody>
            <a:bodyPr wrap="square" rtlCol="0">
              <a:spAutoFit/>
            </a:bodyPr>
            <a:lstStyle/>
            <a:p>
              <a:pPr marL="171450" indent="-171450">
                <a:buFont typeface="Arial" panose="020B0604020202020204" pitchFamily="34" charset="0"/>
                <a:buChar char="•"/>
              </a:pPr>
              <a:r>
                <a:rPr lang="en-US" altLang="ko-KR" sz="1200" dirty="0" err="1">
                  <a:solidFill>
                    <a:schemeClr val="tx1">
                      <a:lumMod val="75000"/>
                      <a:lumOff val="25000"/>
                    </a:schemeClr>
                  </a:solidFill>
                  <a:cs typeface="Arial" pitchFamily="34" charset="0"/>
                </a:rPr>
                <a:t>Cạnh</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tranh</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với</a:t>
              </a:r>
              <a:r>
                <a:rPr lang="en-US" altLang="ko-KR" sz="1200" dirty="0">
                  <a:solidFill>
                    <a:schemeClr val="tx1">
                      <a:lumMod val="75000"/>
                      <a:lumOff val="25000"/>
                    </a:schemeClr>
                  </a:solidFill>
                  <a:cs typeface="Arial" pitchFamily="34" charset="0"/>
                </a:rPr>
                <a:t> các </a:t>
              </a:r>
              <a:r>
                <a:rPr lang="en-US" altLang="ko-KR" sz="1200" dirty="0" err="1">
                  <a:solidFill>
                    <a:schemeClr val="tx1">
                      <a:lumMod val="75000"/>
                      <a:lumOff val="25000"/>
                    </a:schemeClr>
                  </a:solidFill>
                  <a:cs typeface="Arial" pitchFamily="34" charset="0"/>
                </a:rPr>
                <a:t>trung</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tâm</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môi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giới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gia</a:t>
              </a:r>
              <a:r>
                <a:rPr lang="en-US" altLang="ko-KR" sz="1200" dirty="0">
                  <a:solidFill>
                    <a:schemeClr val="tx1">
                      <a:lumMod val="75000"/>
                      <a:lumOff val="25000"/>
                    </a:schemeClr>
                  </a:solidFill>
                  <a:cs typeface="Arial" pitchFamily="34" charset="0"/>
                </a:rPr>
                <a:t> s</a:t>
              </a:r>
              <a:r>
                <a:rPr lang="vi-VN" altLang="ko-KR" sz="1200" dirty="0">
                  <a:solidFill>
                    <a:schemeClr val="tx1">
                      <a:lumMod val="75000"/>
                      <a:lumOff val="25000"/>
                    </a:schemeClr>
                  </a:solidFill>
                  <a:cs typeface="Arial" pitchFamily="34" charset="0"/>
                </a:rPr>
                <a:t>ư</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truyền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thống</a:t>
              </a:r>
              <a:r>
                <a:rPr lang="en-US" altLang="ko-KR" sz="1200" dirty="0">
                  <a:solidFill>
                    <a:schemeClr val="tx1">
                      <a:lumMod val="75000"/>
                      <a:lumOff val="25000"/>
                    </a:schemeClr>
                  </a:solidFill>
                  <a:cs typeface="Arial" pitchFamily="34" charset="0"/>
                </a:rPr>
                <a:t> có </a:t>
              </a:r>
              <a:r>
                <a:rPr lang="en-US" altLang="ko-KR" sz="1200" dirty="0" err="1">
                  <a:solidFill>
                    <a:schemeClr val="tx1">
                      <a:lumMod val="75000"/>
                      <a:lumOff val="25000"/>
                    </a:schemeClr>
                  </a:solidFill>
                  <a:cs typeface="Arial" pitchFamily="34" charset="0"/>
                </a:rPr>
                <a:t>tiếng</a:t>
              </a:r>
              <a:endParaRPr lang="en-US" altLang="ko-KR" sz="1200" dirty="0">
                <a:solidFill>
                  <a:schemeClr val="tx1">
                    <a:lumMod val="75000"/>
                    <a:lumOff val="25000"/>
                  </a:schemeClr>
                </a:solidFill>
                <a:cs typeface="Arial" pitchFamily="34" charset="0"/>
              </a:endParaRPr>
            </a:p>
            <a:p>
              <a:pPr marL="171450" indent="-171450">
                <a:buFont typeface="Arial" panose="020B0604020202020204" pitchFamily="34" charset="0"/>
                <a:buChar char="•"/>
              </a:pPr>
              <a:r>
                <a:rPr lang="en-US" altLang="ko-KR" sz="1200" dirty="0" err="1">
                  <a:solidFill>
                    <a:schemeClr val="tx1">
                      <a:lumMod val="75000"/>
                      <a:lumOff val="25000"/>
                    </a:schemeClr>
                  </a:solidFill>
                  <a:cs typeface="Arial" pitchFamily="34" charset="0"/>
                </a:rPr>
                <a:t>Xây</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dựng</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uy</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tín</a:t>
              </a:r>
              <a:r>
                <a:rPr lang="en-US" altLang="ko-KR" sz="1200" dirty="0">
                  <a:solidFill>
                    <a:schemeClr val="tx1">
                      <a:lumMod val="75000"/>
                      <a:lumOff val="25000"/>
                    </a:schemeClr>
                  </a:solidFill>
                  <a:cs typeface="Arial" pitchFamily="34" charset="0"/>
                </a:rPr>
                <a:t> trong </a:t>
              </a:r>
              <a:r>
                <a:rPr lang="en-US" altLang="ko-KR" sz="1200" dirty="0" err="1">
                  <a:solidFill>
                    <a:schemeClr val="tx1">
                      <a:lumMod val="75000"/>
                      <a:lumOff val="25000"/>
                    </a:schemeClr>
                  </a:solidFill>
                  <a:cs typeface="Arial" pitchFamily="34" charset="0"/>
                </a:rPr>
                <a:t>quá</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trình</a:t>
              </a:r>
              <a:r>
                <a:rPr lang="en-US" altLang="ko-KR" sz="1200" dirty="0">
                  <a:solidFill>
                    <a:schemeClr val="tx1">
                      <a:lumMod val="75000"/>
                      <a:lumOff val="25000"/>
                    </a:schemeClr>
                  </a:solidFill>
                  <a:cs typeface="Arial" pitchFamily="34" charset="0"/>
                </a:rPr>
                <a:t> ban đầu</a:t>
              </a:r>
            </a:p>
            <a:p>
              <a:pPr marL="171450" indent="-171450">
                <a:buFont typeface="Arial" panose="020B0604020202020204" pitchFamily="34" charset="0"/>
                <a:buChar char="•"/>
              </a:pPr>
              <a:r>
                <a:rPr lang="en-US" altLang="ko-KR" sz="1200" dirty="0" err="1">
                  <a:solidFill>
                    <a:schemeClr val="tx1">
                      <a:lumMod val="75000"/>
                      <a:lumOff val="25000"/>
                    </a:schemeClr>
                  </a:solidFill>
                  <a:cs typeface="Arial" pitchFamily="34" charset="0"/>
                </a:rPr>
                <a:t>Nguồn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vốn</a:t>
              </a:r>
              <a:r>
                <a:rPr lang="en-US" altLang="ko-KR" sz="1200" dirty="0">
                  <a:solidFill>
                    <a:schemeClr val="tx1">
                      <a:lumMod val="75000"/>
                      <a:lumOff val="25000"/>
                    </a:schemeClr>
                  </a:solidFill>
                  <a:cs typeface="Arial" pitchFamily="34" charset="0"/>
                </a:rPr>
                <a:t> ban đầu </a:t>
              </a:r>
              <a:r>
                <a:rPr lang="en-US" altLang="ko-KR" sz="1200" dirty="0" err="1">
                  <a:solidFill>
                    <a:schemeClr val="tx1">
                      <a:lumMod val="75000"/>
                      <a:lumOff val="25000"/>
                    </a:schemeClr>
                  </a:solidFill>
                  <a:cs typeface="Arial" pitchFamily="34" charset="0"/>
                </a:rPr>
                <a:t>ch</a:t>
              </a:r>
              <a:r>
                <a:rPr lang="vi-VN" altLang="ko-KR" sz="1200" dirty="0">
                  <a:solidFill>
                    <a:schemeClr val="tx1">
                      <a:lumMod val="75000"/>
                      <a:lumOff val="25000"/>
                    </a:schemeClr>
                  </a:solidFill>
                  <a:cs typeface="Arial" pitchFamily="34" charset="0"/>
                </a:rPr>
                <a:t>ư</a:t>
              </a:r>
              <a:r>
                <a:rPr lang="en-US" altLang="ko-KR" sz="1200" dirty="0">
                  <a:solidFill>
                    <a:schemeClr val="tx1">
                      <a:lumMod val="75000"/>
                      <a:lumOff val="25000"/>
                    </a:schemeClr>
                  </a:solidFill>
                  <a:cs typeface="Arial" pitchFamily="34" charset="0"/>
                </a:rPr>
                <a:t>a </a:t>
              </a:r>
              <a:r>
                <a:rPr lang="en-US" altLang="ko-KR" sz="1200" dirty="0" err="1">
                  <a:solidFill>
                    <a:schemeClr val="tx1">
                      <a:lumMod val="75000"/>
                      <a:lumOff val="25000"/>
                    </a:schemeClr>
                  </a:solidFill>
                  <a:cs typeface="Arial" pitchFamily="34" charset="0"/>
                </a:rPr>
                <a:t>đủ</a:t>
              </a:r>
              <a:endParaRPr lang="en-US" altLang="ko-KR" sz="1200" dirty="0">
                <a:solidFill>
                  <a:schemeClr val="tx1">
                    <a:lumMod val="75000"/>
                    <a:lumOff val="25000"/>
                  </a:schemeClr>
                </a:solidFill>
                <a:cs typeface="Arial" pitchFamily="34" charset="0"/>
              </a:endParaRPr>
            </a:p>
          </p:txBody>
        </p:sp>
      </p:grpSp>
      <p:sp>
        <p:nvSpPr>
          <p:cNvPr id="15" name="Rectangle 14">
            <a:extLst>
              <a:ext uri="{FF2B5EF4-FFF2-40B4-BE49-F238E27FC236}">
                <a16:creationId xmlns:a16="http://schemas.microsoft.com/office/drawing/2014/main" id="{BBBF621C-016E-4ACE-9FBA-CEBE2228D942}"/>
              </a:ext>
            </a:extLst>
          </p:cNvPr>
          <p:cNvSpPr/>
          <p:nvPr/>
        </p:nvSpPr>
        <p:spPr>
          <a:xfrm rot="18790520">
            <a:off x="9769995" y="3478105"/>
            <a:ext cx="864968" cy="864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6" name="Rectangle 15">
            <a:extLst>
              <a:ext uri="{FF2B5EF4-FFF2-40B4-BE49-F238E27FC236}">
                <a16:creationId xmlns:a16="http://schemas.microsoft.com/office/drawing/2014/main" id="{3C3DC04D-134C-4A69-BF64-86395E53178C}"/>
              </a:ext>
            </a:extLst>
          </p:cNvPr>
          <p:cNvSpPr/>
          <p:nvPr/>
        </p:nvSpPr>
        <p:spPr>
          <a:xfrm rot="18790520">
            <a:off x="7520344" y="3476431"/>
            <a:ext cx="864968" cy="864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7" name="Rectangle 16">
            <a:extLst>
              <a:ext uri="{FF2B5EF4-FFF2-40B4-BE49-F238E27FC236}">
                <a16:creationId xmlns:a16="http://schemas.microsoft.com/office/drawing/2014/main" id="{0BC96AFD-C017-41DD-9639-202D058CBE72}"/>
              </a:ext>
            </a:extLst>
          </p:cNvPr>
          <p:cNvSpPr/>
          <p:nvPr/>
        </p:nvSpPr>
        <p:spPr>
          <a:xfrm rot="18900000">
            <a:off x="8644332" y="2352442"/>
            <a:ext cx="864968" cy="8649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8" name="Rectangle 17">
            <a:extLst>
              <a:ext uri="{FF2B5EF4-FFF2-40B4-BE49-F238E27FC236}">
                <a16:creationId xmlns:a16="http://schemas.microsoft.com/office/drawing/2014/main" id="{9C1348AA-F0FF-4825-AEF3-5A75B863C07E}"/>
              </a:ext>
            </a:extLst>
          </p:cNvPr>
          <p:cNvSpPr/>
          <p:nvPr/>
        </p:nvSpPr>
        <p:spPr>
          <a:xfrm rot="18790520">
            <a:off x="8646007" y="4602094"/>
            <a:ext cx="864968" cy="864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9" name="Frame 18">
            <a:extLst>
              <a:ext uri="{FF2B5EF4-FFF2-40B4-BE49-F238E27FC236}">
                <a16:creationId xmlns:a16="http://schemas.microsoft.com/office/drawing/2014/main" id="{ECA3D65E-BE0E-40D7-A8A1-569E9FCCA811}"/>
              </a:ext>
            </a:extLst>
          </p:cNvPr>
          <p:cNvSpPr/>
          <p:nvPr/>
        </p:nvSpPr>
        <p:spPr>
          <a:xfrm rot="2700000">
            <a:off x="8366086" y="2074195"/>
            <a:ext cx="1421465" cy="1421465"/>
          </a:xfrm>
          <a:prstGeom prst="fram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sp>
        <p:nvSpPr>
          <p:cNvPr id="20" name="Frame 19">
            <a:extLst>
              <a:ext uri="{FF2B5EF4-FFF2-40B4-BE49-F238E27FC236}">
                <a16:creationId xmlns:a16="http://schemas.microsoft.com/office/drawing/2014/main" id="{9696CB74-D882-4FB6-9DB8-3E500B3C6871}"/>
              </a:ext>
            </a:extLst>
          </p:cNvPr>
          <p:cNvSpPr/>
          <p:nvPr/>
        </p:nvSpPr>
        <p:spPr>
          <a:xfrm rot="2700000">
            <a:off x="9491749" y="3199858"/>
            <a:ext cx="1421465" cy="1421465"/>
          </a:xfrm>
          <a:prstGeom prst="fram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sp>
        <p:nvSpPr>
          <p:cNvPr id="21" name="Frame 20">
            <a:extLst>
              <a:ext uri="{FF2B5EF4-FFF2-40B4-BE49-F238E27FC236}">
                <a16:creationId xmlns:a16="http://schemas.microsoft.com/office/drawing/2014/main" id="{CB2DF1A0-8EA9-4EA4-A65F-B85969126174}"/>
              </a:ext>
            </a:extLst>
          </p:cNvPr>
          <p:cNvSpPr/>
          <p:nvPr/>
        </p:nvSpPr>
        <p:spPr>
          <a:xfrm rot="2700000">
            <a:off x="7242097" y="3198184"/>
            <a:ext cx="1421465" cy="1421465"/>
          </a:xfrm>
          <a:prstGeom prst="fram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sp>
        <p:nvSpPr>
          <p:cNvPr id="22" name="Frame 21">
            <a:extLst>
              <a:ext uri="{FF2B5EF4-FFF2-40B4-BE49-F238E27FC236}">
                <a16:creationId xmlns:a16="http://schemas.microsoft.com/office/drawing/2014/main" id="{8630C403-D6DC-4618-B4CF-CCDEF7AF3A38}"/>
              </a:ext>
            </a:extLst>
          </p:cNvPr>
          <p:cNvSpPr/>
          <p:nvPr/>
        </p:nvSpPr>
        <p:spPr>
          <a:xfrm rot="2700000">
            <a:off x="8367760" y="4323847"/>
            <a:ext cx="1421465" cy="1421465"/>
          </a:xfrm>
          <a:prstGeom prst="fram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sp>
        <p:nvSpPr>
          <p:cNvPr id="23" name="Oval 22">
            <a:extLst>
              <a:ext uri="{FF2B5EF4-FFF2-40B4-BE49-F238E27FC236}">
                <a16:creationId xmlns:a16="http://schemas.microsoft.com/office/drawing/2014/main" id="{D2ABB0C8-81E5-4495-8E87-20D16D6DD876}"/>
              </a:ext>
            </a:extLst>
          </p:cNvPr>
          <p:cNvSpPr/>
          <p:nvPr/>
        </p:nvSpPr>
        <p:spPr>
          <a:xfrm rot="2700000">
            <a:off x="8474232" y="3327404"/>
            <a:ext cx="1188554" cy="118855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4" name="TextBox 23">
            <a:extLst>
              <a:ext uri="{FF2B5EF4-FFF2-40B4-BE49-F238E27FC236}">
                <a16:creationId xmlns:a16="http://schemas.microsoft.com/office/drawing/2014/main" id="{34CF7CE3-1D48-4924-8451-FDFD24B29457}"/>
              </a:ext>
            </a:extLst>
          </p:cNvPr>
          <p:cNvSpPr txBox="1"/>
          <p:nvPr/>
        </p:nvSpPr>
        <p:spPr>
          <a:xfrm>
            <a:off x="7412828" y="3457876"/>
            <a:ext cx="1080000" cy="923330"/>
          </a:xfrm>
          <a:prstGeom prst="rect">
            <a:avLst/>
          </a:prstGeom>
          <a:noFill/>
        </p:spPr>
        <p:txBody>
          <a:bodyPr wrap="square" rtlCol="0">
            <a:spAutoFit/>
          </a:bodyPr>
          <a:lstStyle/>
          <a:p>
            <a:pPr algn="ctr"/>
            <a:r>
              <a:rPr lang="en-US" altLang="ko-KR" sz="5400" b="1" dirty="0">
                <a:solidFill>
                  <a:schemeClr val="bg1"/>
                </a:solidFill>
                <a:cs typeface="Arial" pitchFamily="34" charset="0"/>
              </a:rPr>
              <a:t>S</a:t>
            </a:r>
            <a:endParaRPr lang="ko-KR" altLang="en-US" sz="5400" b="1" dirty="0">
              <a:solidFill>
                <a:schemeClr val="bg1"/>
              </a:solidFill>
              <a:cs typeface="Arial" pitchFamily="34" charset="0"/>
            </a:endParaRPr>
          </a:p>
        </p:txBody>
      </p:sp>
      <p:sp>
        <p:nvSpPr>
          <p:cNvPr id="25" name="TextBox 24">
            <a:extLst>
              <a:ext uri="{FF2B5EF4-FFF2-40B4-BE49-F238E27FC236}">
                <a16:creationId xmlns:a16="http://schemas.microsoft.com/office/drawing/2014/main" id="{4D0E98A5-EF02-4C2A-AF3E-2F834177A450}"/>
              </a:ext>
            </a:extLst>
          </p:cNvPr>
          <p:cNvSpPr txBox="1"/>
          <p:nvPr/>
        </p:nvSpPr>
        <p:spPr>
          <a:xfrm>
            <a:off x="8536816" y="2384334"/>
            <a:ext cx="1080000" cy="923330"/>
          </a:xfrm>
          <a:prstGeom prst="rect">
            <a:avLst/>
          </a:prstGeom>
          <a:noFill/>
        </p:spPr>
        <p:txBody>
          <a:bodyPr wrap="square" rtlCol="0">
            <a:spAutoFit/>
          </a:bodyPr>
          <a:lstStyle/>
          <a:p>
            <a:pPr algn="ctr"/>
            <a:r>
              <a:rPr lang="en-US" altLang="ko-KR" sz="5400" b="1" dirty="0">
                <a:solidFill>
                  <a:schemeClr val="bg1"/>
                </a:solidFill>
                <a:cs typeface="Arial" pitchFamily="34" charset="0"/>
              </a:rPr>
              <a:t>W</a:t>
            </a:r>
            <a:endParaRPr lang="ko-KR" altLang="en-US" sz="5400" b="1" dirty="0">
              <a:solidFill>
                <a:schemeClr val="bg1"/>
              </a:solidFill>
              <a:cs typeface="Arial" pitchFamily="34" charset="0"/>
            </a:endParaRPr>
          </a:p>
        </p:txBody>
      </p:sp>
      <p:sp>
        <p:nvSpPr>
          <p:cNvPr id="26" name="TextBox 25">
            <a:extLst>
              <a:ext uri="{FF2B5EF4-FFF2-40B4-BE49-F238E27FC236}">
                <a16:creationId xmlns:a16="http://schemas.microsoft.com/office/drawing/2014/main" id="{3CB64C49-8FD2-413B-9AE8-00E79946E5DB}"/>
              </a:ext>
            </a:extLst>
          </p:cNvPr>
          <p:cNvSpPr txBox="1"/>
          <p:nvPr/>
        </p:nvSpPr>
        <p:spPr>
          <a:xfrm>
            <a:off x="9662479" y="3436250"/>
            <a:ext cx="1080000" cy="923330"/>
          </a:xfrm>
          <a:prstGeom prst="rect">
            <a:avLst/>
          </a:prstGeom>
          <a:noFill/>
        </p:spPr>
        <p:txBody>
          <a:bodyPr wrap="square" rtlCol="0">
            <a:spAutoFit/>
          </a:bodyPr>
          <a:lstStyle/>
          <a:p>
            <a:pPr algn="ctr"/>
            <a:r>
              <a:rPr lang="en-US" altLang="ko-KR" sz="5400" b="1" dirty="0">
                <a:solidFill>
                  <a:schemeClr val="bg1"/>
                </a:solidFill>
                <a:cs typeface="Arial" pitchFamily="34" charset="0"/>
              </a:rPr>
              <a:t>O</a:t>
            </a:r>
            <a:endParaRPr lang="ko-KR" altLang="en-US" sz="5400" b="1" dirty="0">
              <a:solidFill>
                <a:schemeClr val="bg1"/>
              </a:solidFill>
              <a:cs typeface="Arial" pitchFamily="34" charset="0"/>
            </a:endParaRPr>
          </a:p>
        </p:txBody>
      </p:sp>
      <p:sp>
        <p:nvSpPr>
          <p:cNvPr id="27" name="TextBox 26">
            <a:extLst>
              <a:ext uri="{FF2B5EF4-FFF2-40B4-BE49-F238E27FC236}">
                <a16:creationId xmlns:a16="http://schemas.microsoft.com/office/drawing/2014/main" id="{2DAC5120-E527-4DD7-8AAC-003A868F9B31}"/>
              </a:ext>
            </a:extLst>
          </p:cNvPr>
          <p:cNvSpPr txBox="1"/>
          <p:nvPr/>
        </p:nvSpPr>
        <p:spPr>
          <a:xfrm>
            <a:off x="8536816" y="4570878"/>
            <a:ext cx="1080000" cy="923330"/>
          </a:xfrm>
          <a:prstGeom prst="rect">
            <a:avLst/>
          </a:prstGeom>
          <a:noFill/>
        </p:spPr>
        <p:txBody>
          <a:bodyPr wrap="square" rtlCol="0">
            <a:spAutoFit/>
          </a:bodyPr>
          <a:lstStyle/>
          <a:p>
            <a:pPr algn="ctr"/>
            <a:r>
              <a:rPr lang="en-US" altLang="ko-KR" sz="5400" b="1" dirty="0">
                <a:solidFill>
                  <a:schemeClr val="bg1"/>
                </a:solidFill>
                <a:cs typeface="Arial" pitchFamily="34" charset="0"/>
              </a:rPr>
              <a:t>T</a:t>
            </a:r>
            <a:endParaRPr lang="ko-KR" altLang="en-US" sz="5400" b="1" dirty="0">
              <a:solidFill>
                <a:schemeClr val="bg1"/>
              </a:solidFill>
              <a:cs typeface="Arial" pitchFamily="34" charset="0"/>
            </a:endParaRPr>
          </a:p>
        </p:txBody>
      </p:sp>
      <p:sp>
        <p:nvSpPr>
          <p:cNvPr id="28" name="TextBox 27">
            <a:extLst>
              <a:ext uri="{FF2B5EF4-FFF2-40B4-BE49-F238E27FC236}">
                <a16:creationId xmlns:a16="http://schemas.microsoft.com/office/drawing/2014/main" id="{3E5F513F-5FC1-4329-BE89-189B62492482}"/>
              </a:ext>
            </a:extLst>
          </p:cNvPr>
          <p:cNvSpPr txBox="1"/>
          <p:nvPr/>
        </p:nvSpPr>
        <p:spPr>
          <a:xfrm>
            <a:off x="8434645" y="3683376"/>
            <a:ext cx="1287692" cy="461665"/>
          </a:xfrm>
          <a:prstGeom prst="rect">
            <a:avLst/>
          </a:prstGeom>
          <a:noFill/>
        </p:spPr>
        <p:txBody>
          <a:bodyPr wrap="square" rtlCol="0">
            <a:spAutoFit/>
          </a:bodyPr>
          <a:lstStyle/>
          <a:p>
            <a:pPr algn="ctr"/>
            <a:r>
              <a:rPr lang="en-US" altLang="ko-KR" sz="2400" b="1" dirty="0">
                <a:solidFill>
                  <a:schemeClr val="bg1"/>
                </a:solidFill>
                <a:cs typeface="Arial" pitchFamily="34" charset="0"/>
              </a:rPr>
              <a:t>SWOT</a:t>
            </a:r>
            <a:endParaRPr lang="ko-KR" altLang="en-US" sz="2400" b="1" dirty="0">
              <a:solidFill>
                <a:schemeClr val="bg1"/>
              </a:solidFill>
              <a:cs typeface="Arial" pitchFamily="34" charset="0"/>
            </a:endParaRPr>
          </a:p>
        </p:txBody>
      </p:sp>
    </p:spTree>
    <p:extLst>
      <p:ext uri="{BB962C8B-B14F-4D97-AF65-F5344CB8AC3E}">
        <p14:creationId xmlns:p14="http://schemas.microsoft.com/office/powerpoint/2010/main" val="1198383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sz="4800" dirty="0"/>
              <a:t>CHIẾN L</a:t>
            </a:r>
            <a:r>
              <a:rPr lang="vi-VN" sz="4800" dirty="0"/>
              <a:t>Ư</a:t>
            </a:r>
            <a:r>
              <a:rPr lang="en-US" sz="4800" dirty="0"/>
              <a:t>ỢC TRIỂN KHAI</a:t>
            </a:r>
          </a:p>
        </p:txBody>
      </p:sp>
      <p:grpSp>
        <p:nvGrpSpPr>
          <p:cNvPr id="3" name="Group 2">
            <a:extLst>
              <a:ext uri="{FF2B5EF4-FFF2-40B4-BE49-F238E27FC236}">
                <a16:creationId xmlns:a16="http://schemas.microsoft.com/office/drawing/2014/main" id="{CB49467B-486D-422B-8740-CA7AB159875E}"/>
              </a:ext>
            </a:extLst>
          </p:cNvPr>
          <p:cNvGrpSpPr/>
          <p:nvPr/>
        </p:nvGrpSpPr>
        <p:grpSpPr>
          <a:xfrm>
            <a:off x="3898749" y="2230112"/>
            <a:ext cx="4391607" cy="2581315"/>
            <a:chOff x="649653" y="906503"/>
            <a:chExt cx="7693935" cy="4522368"/>
          </a:xfrm>
          <a:solidFill>
            <a:schemeClr val="bg1">
              <a:lumMod val="85000"/>
            </a:schemeClr>
          </a:solidFill>
        </p:grpSpPr>
        <p:grpSp>
          <p:nvGrpSpPr>
            <p:cNvPr id="4" name="Group 3">
              <a:extLst>
                <a:ext uri="{FF2B5EF4-FFF2-40B4-BE49-F238E27FC236}">
                  <a16:creationId xmlns:a16="http://schemas.microsoft.com/office/drawing/2014/main" id="{D79E1C28-1613-4821-8AC9-F5D1196A6B34}"/>
                </a:ext>
              </a:extLst>
            </p:cNvPr>
            <p:cNvGrpSpPr/>
            <p:nvPr/>
          </p:nvGrpSpPr>
          <p:grpSpPr>
            <a:xfrm>
              <a:off x="1686840" y="906503"/>
              <a:ext cx="1330961" cy="4404407"/>
              <a:chOff x="1962632" y="587923"/>
              <a:chExt cx="1606908" cy="5692842"/>
            </a:xfrm>
            <a:grpFill/>
          </p:grpSpPr>
          <p:sp>
            <p:nvSpPr>
              <p:cNvPr id="11" name="Freeform 12">
                <a:extLst>
                  <a:ext uri="{FF2B5EF4-FFF2-40B4-BE49-F238E27FC236}">
                    <a16:creationId xmlns:a16="http://schemas.microsoft.com/office/drawing/2014/main" id="{99CA7549-181E-446F-9162-DBBB3D150653}"/>
                  </a:ext>
                </a:extLst>
              </p:cNvPr>
              <p:cNvSpPr/>
              <p:nvPr/>
            </p:nvSpPr>
            <p:spPr>
              <a:xfrm>
                <a:off x="2733332" y="5823624"/>
                <a:ext cx="372189" cy="457141"/>
              </a:xfrm>
              <a:custGeom>
                <a:avLst/>
                <a:gdLst>
                  <a:gd name="connsiteX0" fmla="*/ 295625 w 372189"/>
                  <a:gd name="connsiteY0" fmla="*/ 926 h 457140"/>
                  <a:gd name="connsiteX1" fmla="*/ 147988 w 372189"/>
                  <a:gd name="connsiteY1" fmla="*/ 53313 h 457140"/>
                  <a:gd name="connsiteX2" fmla="*/ 114650 w 372189"/>
                  <a:gd name="connsiteY2" fmla="*/ 91413 h 457140"/>
                  <a:gd name="connsiteX3" fmla="*/ 100363 w 372189"/>
                  <a:gd name="connsiteY3" fmla="*/ 134276 h 457140"/>
                  <a:gd name="connsiteX4" fmla="*/ 67025 w 372189"/>
                  <a:gd name="connsiteY4" fmla="*/ 181901 h 457140"/>
                  <a:gd name="connsiteX5" fmla="*/ 81313 w 372189"/>
                  <a:gd name="connsiteY5" fmla="*/ 239051 h 457140"/>
                  <a:gd name="connsiteX6" fmla="*/ 57500 w 372189"/>
                  <a:gd name="connsiteY6" fmla="*/ 286676 h 457140"/>
                  <a:gd name="connsiteX7" fmla="*/ 38450 w 372189"/>
                  <a:gd name="connsiteY7" fmla="*/ 310488 h 457140"/>
                  <a:gd name="connsiteX8" fmla="*/ 24163 w 372189"/>
                  <a:gd name="connsiteY8" fmla="*/ 348588 h 457140"/>
                  <a:gd name="connsiteX9" fmla="*/ 5113 w 372189"/>
                  <a:gd name="connsiteY9" fmla="*/ 391451 h 457140"/>
                  <a:gd name="connsiteX10" fmla="*/ 14638 w 372189"/>
                  <a:gd name="connsiteY10" fmla="*/ 453363 h 457140"/>
                  <a:gd name="connsiteX11" fmla="*/ 152750 w 372189"/>
                  <a:gd name="connsiteY11" fmla="*/ 448601 h 457140"/>
                  <a:gd name="connsiteX12" fmla="*/ 276575 w 372189"/>
                  <a:gd name="connsiteY12" fmla="*/ 434313 h 457140"/>
                  <a:gd name="connsiteX13" fmla="*/ 333725 w 372189"/>
                  <a:gd name="connsiteY13" fmla="*/ 391451 h 457140"/>
                  <a:gd name="connsiteX14" fmla="*/ 338488 w 372189"/>
                  <a:gd name="connsiteY14" fmla="*/ 320013 h 457140"/>
                  <a:gd name="connsiteX15" fmla="*/ 357538 w 372189"/>
                  <a:gd name="connsiteY15" fmla="*/ 339063 h 457140"/>
                  <a:gd name="connsiteX16" fmla="*/ 371825 w 372189"/>
                  <a:gd name="connsiteY16" fmla="*/ 310488 h 457140"/>
                  <a:gd name="connsiteX17" fmla="*/ 367063 w 372189"/>
                  <a:gd name="connsiteY17" fmla="*/ 229526 h 457140"/>
                  <a:gd name="connsiteX18" fmla="*/ 357538 w 372189"/>
                  <a:gd name="connsiteY18" fmla="*/ 177138 h 457140"/>
                  <a:gd name="connsiteX19" fmla="*/ 343250 w 372189"/>
                  <a:gd name="connsiteY19" fmla="*/ 100938 h 457140"/>
                  <a:gd name="connsiteX20" fmla="*/ 295625 w 372189"/>
                  <a:gd name="connsiteY20" fmla="*/ 926 h 457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2189" h="457140">
                    <a:moveTo>
                      <a:pt x="295625" y="926"/>
                    </a:moveTo>
                    <a:cubicBezTo>
                      <a:pt x="263081" y="-7012"/>
                      <a:pt x="178150" y="38232"/>
                      <a:pt x="147988" y="53313"/>
                    </a:cubicBezTo>
                    <a:cubicBezTo>
                      <a:pt x="117826" y="68394"/>
                      <a:pt x="122587" y="77919"/>
                      <a:pt x="114650" y="91413"/>
                    </a:cubicBezTo>
                    <a:cubicBezTo>
                      <a:pt x="106713" y="104907"/>
                      <a:pt x="108300" y="119195"/>
                      <a:pt x="100363" y="134276"/>
                    </a:cubicBezTo>
                    <a:cubicBezTo>
                      <a:pt x="92425" y="149357"/>
                      <a:pt x="70200" y="164439"/>
                      <a:pt x="67025" y="181901"/>
                    </a:cubicBezTo>
                    <a:cubicBezTo>
                      <a:pt x="63850" y="199364"/>
                      <a:pt x="82900" y="221589"/>
                      <a:pt x="81313" y="239051"/>
                    </a:cubicBezTo>
                    <a:cubicBezTo>
                      <a:pt x="79726" y="256513"/>
                      <a:pt x="64644" y="274770"/>
                      <a:pt x="57500" y="286676"/>
                    </a:cubicBezTo>
                    <a:cubicBezTo>
                      <a:pt x="50356" y="298582"/>
                      <a:pt x="44006" y="300169"/>
                      <a:pt x="38450" y="310488"/>
                    </a:cubicBezTo>
                    <a:cubicBezTo>
                      <a:pt x="32894" y="320807"/>
                      <a:pt x="29719" y="335094"/>
                      <a:pt x="24163" y="348588"/>
                    </a:cubicBezTo>
                    <a:cubicBezTo>
                      <a:pt x="18607" y="362082"/>
                      <a:pt x="6700" y="373989"/>
                      <a:pt x="5113" y="391451"/>
                    </a:cubicBezTo>
                    <a:cubicBezTo>
                      <a:pt x="3526" y="408913"/>
                      <a:pt x="-9968" y="443838"/>
                      <a:pt x="14638" y="453363"/>
                    </a:cubicBezTo>
                    <a:cubicBezTo>
                      <a:pt x="39244" y="462888"/>
                      <a:pt x="109094" y="451776"/>
                      <a:pt x="152750" y="448601"/>
                    </a:cubicBezTo>
                    <a:cubicBezTo>
                      <a:pt x="196406" y="445426"/>
                      <a:pt x="246413" y="443838"/>
                      <a:pt x="276575" y="434313"/>
                    </a:cubicBezTo>
                    <a:cubicBezTo>
                      <a:pt x="306737" y="424788"/>
                      <a:pt x="323406" y="410501"/>
                      <a:pt x="333725" y="391451"/>
                    </a:cubicBezTo>
                    <a:cubicBezTo>
                      <a:pt x="344044" y="372401"/>
                      <a:pt x="334519" y="328744"/>
                      <a:pt x="338488" y="320013"/>
                    </a:cubicBezTo>
                    <a:cubicBezTo>
                      <a:pt x="342457" y="311282"/>
                      <a:pt x="351982" y="340650"/>
                      <a:pt x="357538" y="339063"/>
                    </a:cubicBezTo>
                    <a:cubicBezTo>
                      <a:pt x="363094" y="337476"/>
                      <a:pt x="370238" y="328744"/>
                      <a:pt x="371825" y="310488"/>
                    </a:cubicBezTo>
                    <a:cubicBezTo>
                      <a:pt x="373413" y="292232"/>
                      <a:pt x="369444" y="251751"/>
                      <a:pt x="367063" y="229526"/>
                    </a:cubicBezTo>
                    <a:cubicBezTo>
                      <a:pt x="364682" y="207301"/>
                      <a:pt x="361507" y="198569"/>
                      <a:pt x="357538" y="177138"/>
                    </a:cubicBezTo>
                    <a:cubicBezTo>
                      <a:pt x="353569" y="155707"/>
                      <a:pt x="353569" y="130307"/>
                      <a:pt x="343250" y="100938"/>
                    </a:cubicBezTo>
                    <a:cubicBezTo>
                      <a:pt x="332931" y="71569"/>
                      <a:pt x="328169" y="8864"/>
                      <a:pt x="295625" y="92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701" dirty="0"/>
                  <a:t> </a:t>
                </a:r>
                <a:endParaRPr lang="ko-KR" altLang="en-US" sz="2701" dirty="0"/>
              </a:p>
            </p:txBody>
          </p:sp>
          <p:sp>
            <p:nvSpPr>
              <p:cNvPr id="12" name="Freeform 13">
                <a:extLst>
                  <a:ext uri="{FF2B5EF4-FFF2-40B4-BE49-F238E27FC236}">
                    <a16:creationId xmlns:a16="http://schemas.microsoft.com/office/drawing/2014/main" id="{AF55C833-E3BB-46D7-90AF-575BC19241B8}"/>
                  </a:ext>
                </a:extLst>
              </p:cNvPr>
              <p:cNvSpPr/>
              <p:nvPr/>
            </p:nvSpPr>
            <p:spPr>
              <a:xfrm>
                <a:off x="2355315" y="5349411"/>
                <a:ext cx="349373" cy="622775"/>
              </a:xfrm>
              <a:custGeom>
                <a:avLst/>
                <a:gdLst>
                  <a:gd name="connsiteX0" fmla="*/ 245016 w 349372"/>
                  <a:gd name="connsiteY0" fmla="*/ 3649 h 622774"/>
                  <a:gd name="connsiteX1" fmla="*/ 325979 w 349372"/>
                  <a:gd name="connsiteY1" fmla="*/ 32224 h 622774"/>
                  <a:gd name="connsiteX2" fmla="*/ 345029 w 349372"/>
                  <a:gd name="connsiteY2" fmla="*/ 136999 h 622774"/>
                  <a:gd name="connsiteX3" fmla="*/ 345029 w 349372"/>
                  <a:gd name="connsiteY3" fmla="*/ 160812 h 622774"/>
                  <a:gd name="connsiteX4" fmla="*/ 297404 w 349372"/>
                  <a:gd name="connsiteY4" fmla="*/ 251299 h 622774"/>
                  <a:gd name="connsiteX5" fmla="*/ 283116 w 349372"/>
                  <a:gd name="connsiteY5" fmla="*/ 256062 h 622774"/>
                  <a:gd name="connsiteX6" fmla="*/ 273591 w 349372"/>
                  <a:gd name="connsiteY6" fmla="*/ 313212 h 622774"/>
                  <a:gd name="connsiteX7" fmla="*/ 273591 w 349372"/>
                  <a:gd name="connsiteY7" fmla="*/ 360837 h 622774"/>
                  <a:gd name="connsiteX8" fmla="*/ 278354 w 349372"/>
                  <a:gd name="connsiteY8" fmla="*/ 413224 h 622774"/>
                  <a:gd name="connsiteX9" fmla="*/ 259304 w 349372"/>
                  <a:gd name="connsiteY9" fmla="*/ 498949 h 622774"/>
                  <a:gd name="connsiteX10" fmla="*/ 235491 w 349372"/>
                  <a:gd name="connsiteY10" fmla="*/ 551337 h 622774"/>
                  <a:gd name="connsiteX11" fmla="*/ 168816 w 349372"/>
                  <a:gd name="connsiteY11" fmla="*/ 598962 h 622774"/>
                  <a:gd name="connsiteX12" fmla="*/ 92616 w 349372"/>
                  <a:gd name="connsiteY12" fmla="*/ 622774 h 622774"/>
                  <a:gd name="connsiteX13" fmla="*/ 21179 w 349372"/>
                  <a:gd name="connsiteY13" fmla="*/ 598962 h 622774"/>
                  <a:gd name="connsiteX14" fmla="*/ 2129 w 349372"/>
                  <a:gd name="connsiteY14" fmla="*/ 556099 h 622774"/>
                  <a:gd name="connsiteX15" fmla="*/ 6891 w 349372"/>
                  <a:gd name="connsiteY15" fmla="*/ 465612 h 622774"/>
                  <a:gd name="connsiteX16" fmla="*/ 59279 w 349372"/>
                  <a:gd name="connsiteY16" fmla="*/ 346549 h 622774"/>
                  <a:gd name="connsiteX17" fmla="*/ 106904 w 349372"/>
                  <a:gd name="connsiteY17" fmla="*/ 227487 h 622774"/>
                  <a:gd name="connsiteX18" fmla="*/ 130716 w 349372"/>
                  <a:gd name="connsiteY18" fmla="*/ 151287 h 622774"/>
                  <a:gd name="connsiteX19" fmla="*/ 168816 w 349372"/>
                  <a:gd name="connsiteY19" fmla="*/ 17937 h 622774"/>
                  <a:gd name="connsiteX20" fmla="*/ 245016 w 349372"/>
                  <a:gd name="connsiteY20" fmla="*/ 3649 h 62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9372" h="622774">
                    <a:moveTo>
                      <a:pt x="245016" y="3649"/>
                    </a:moveTo>
                    <a:cubicBezTo>
                      <a:pt x="271210" y="6030"/>
                      <a:pt x="309310" y="9999"/>
                      <a:pt x="325979" y="32224"/>
                    </a:cubicBezTo>
                    <a:cubicBezTo>
                      <a:pt x="342648" y="54449"/>
                      <a:pt x="341854" y="115568"/>
                      <a:pt x="345029" y="136999"/>
                    </a:cubicBezTo>
                    <a:cubicBezTo>
                      <a:pt x="348204" y="158430"/>
                      <a:pt x="352966" y="141762"/>
                      <a:pt x="345029" y="160812"/>
                    </a:cubicBezTo>
                    <a:cubicBezTo>
                      <a:pt x="337092" y="179862"/>
                      <a:pt x="307723" y="235424"/>
                      <a:pt x="297404" y="251299"/>
                    </a:cubicBezTo>
                    <a:cubicBezTo>
                      <a:pt x="287085" y="267174"/>
                      <a:pt x="287085" y="245743"/>
                      <a:pt x="283116" y="256062"/>
                    </a:cubicBezTo>
                    <a:cubicBezTo>
                      <a:pt x="279147" y="266381"/>
                      <a:pt x="275178" y="295750"/>
                      <a:pt x="273591" y="313212"/>
                    </a:cubicBezTo>
                    <a:cubicBezTo>
                      <a:pt x="272004" y="330674"/>
                      <a:pt x="272797" y="344168"/>
                      <a:pt x="273591" y="360837"/>
                    </a:cubicBezTo>
                    <a:cubicBezTo>
                      <a:pt x="274385" y="377506"/>
                      <a:pt x="280735" y="390205"/>
                      <a:pt x="278354" y="413224"/>
                    </a:cubicBezTo>
                    <a:cubicBezTo>
                      <a:pt x="275973" y="436243"/>
                      <a:pt x="266448" y="475930"/>
                      <a:pt x="259304" y="498949"/>
                    </a:cubicBezTo>
                    <a:cubicBezTo>
                      <a:pt x="252160" y="521968"/>
                      <a:pt x="250572" y="534668"/>
                      <a:pt x="235491" y="551337"/>
                    </a:cubicBezTo>
                    <a:cubicBezTo>
                      <a:pt x="220410" y="568006"/>
                      <a:pt x="192628" y="587056"/>
                      <a:pt x="168816" y="598962"/>
                    </a:cubicBezTo>
                    <a:cubicBezTo>
                      <a:pt x="145004" y="610868"/>
                      <a:pt x="117222" y="622774"/>
                      <a:pt x="92616" y="622774"/>
                    </a:cubicBezTo>
                    <a:cubicBezTo>
                      <a:pt x="68010" y="622774"/>
                      <a:pt x="36260" y="610075"/>
                      <a:pt x="21179" y="598962"/>
                    </a:cubicBezTo>
                    <a:cubicBezTo>
                      <a:pt x="6098" y="587849"/>
                      <a:pt x="4510" y="578324"/>
                      <a:pt x="2129" y="556099"/>
                    </a:cubicBezTo>
                    <a:cubicBezTo>
                      <a:pt x="-252" y="533874"/>
                      <a:pt x="-2634" y="500537"/>
                      <a:pt x="6891" y="465612"/>
                    </a:cubicBezTo>
                    <a:cubicBezTo>
                      <a:pt x="16416" y="430687"/>
                      <a:pt x="42610" y="386236"/>
                      <a:pt x="59279" y="346549"/>
                    </a:cubicBezTo>
                    <a:cubicBezTo>
                      <a:pt x="75948" y="306862"/>
                      <a:pt x="94998" y="260031"/>
                      <a:pt x="106904" y="227487"/>
                    </a:cubicBezTo>
                    <a:cubicBezTo>
                      <a:pt x="118810" y="194943"/>
                      <a:pt x="120397" y="186212"/>
                      <a:pt x="130716" y="151287"/>
                    </a:cubicBezTo>
                    <a:cubicBezTo>
                      <a:pt x="141035" y="116362"/>
                      <a:pt x="150560" y="44131"/>
                      <a:pt x="168816" y="17937"/>
                    </a:cubicBezTo>
                    <a:cubicBezTo>
                      <a:pt x="187072" y="-8257"/>
                      <a:pt x="218822" y="1268"/>
                      <a:pt x="245016" y="364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3" name="Freeform 14">
                <a:extLst>
                  <a:ext uri="{FF2B5EF4-FFF2-40B4-BE49-F238E27FC236}">
                    <a16:creationId xmlns:a16="http://schemas.microsoft.com/office/drawing/2014/main" id="{344F1AC0-ACC1-4ED8-9A29-C75819CA03EA}"/>
                  </a:ext>
                </a:extLst>
              </p:cNvPr>
              <p:cNvSpPr/>
              <p:nvPr/>
            </p:nvSpPr>
            <p:spPr>
              <a:xfrm>
                <a:off x="2385753" y="3258510"/>
                <a:ext cx="987693" cy="2696468"/>
              </a:xfrm>
              <a:custGeom>
                <a:avLst/>
                <a:gdLst>
                  <a:gd name="connsiteX0" fmla="*/ 905141 w 987690"/>
                  <a:gd name="connsiteY0" fmla="*/ 46672 h 2696464"/>
                  <a:gd name="connsiteX1" fmla="*/ 786078 w 987690"/>
                  <a:gd name="connsiteY1" fmla="*/ 3810 h 2696464"/>
                  <a:gd name="connsiteX2" fmla="*/ 409841 w 987690"/>
                  <a:gd name="connsiteY2" fmla="*/ 8572 h 2696464"/>
                  <a:gd name="connsiteX3" fmla="*/ 166953 w 987690"/>
                  <a:gd name="connsiteY3" fmla="*/ 60960 h 2696464"/>
                  <a:gd name="connsiteX4" fmla="*/ 52653 w 987690"/>
                  <a:gd name="connsiteY4" fmla="*/ 137160 h 2696464"/>
                  <a:gd name="connsiteX5" fmla="*/ 28841 w 987690"/>
                  <a:gd name="connsiteY5" fmla="*/ 284797 h 2696464"/>
                  <a:gd name="connsiteX6" fmla="*/ 266 w 987690"/>
                  <a:gd name="connsiteY6" fmla="*/ 513397 h 2696464"/>
                  <a:gd name="connsiteX7" fmla="*/ 14553 w 987690"/>
                  <a:gd name="connsiteY7" fmla="*/ 589597 h 2696464"/>
                  <a:gd name="connsiteX8" fmla="*/ 14553 w 987690"/>
                  <a:gd name="connsiteY8" fmla="*/ 661035 h 2696464"/>
                  <a:gd name="connsiteX9" fmla="*/ 28841 w 987690"/>
                  <a:gd name="connsiteY9" fmla="*/ 761047 h 2696464"/>
                  <a:gd name="connsiteX10" fmla="*/ 38366 w 987690"/>
                  <a:gd name="connsiteY10" fmla="*/ 861060 h 2696464"/>
                  <a:gd name="connsiteX11" fmla="*/ 43128 w 987690"/>
                  <a:gd name="connsiteY11" fmla="*/ 956310 h 2696464"/>
                  <a:gd name="connsiteX12" fmla="*/ 52653 w 987690"/>
                  <a:gd name="connsiteY12" fmla="*/ 1046797 h 2696464"/>
                  <a:gd name="connsiteX13" fmla="*/ 38366 w 987690"/>
                  <a:gd name="connsiteY13" fmla="*/ 1122997 h 2696464"/>
                  <a:gd name="connsiteX14" fmla="*/ 66941 w 987690"/>
                  <a:gd name="connsiteY14" fmla="*/ 1175385 h 2696464"/>
                  <a:gd name="connsiteX15" fmla="*/ 76466 w 987690"/>
                  <a:gd name="connsiteY15" fmla="*/ 1265872 h 2696464"/>
                  <a:gd name="connsiteX16" fmla="*/ 43128 w 987690"/>
                  <a:gd name="connsiteY16" fmla="*/ 1389697 h 2696464"/>
                  <a:gd name="connsiteX17" fmla="*/ 47891 w 987690"/>
                  <a:gd name="connsiteY17" fmla="*/ 1442085 h 2696464"/>
                  <a:gd name="connsiteX18" fmla="*/ 28841 w 987690"/>
                  <a:gd name="connsiteY18" fmla="*/ 1537335 h 2696464"/>
                  <a:gd name="connsiteX19" fmla="*/ 19316 w 987690"/>
                  <a:gd name="connsiteY19" fmla="*/ 1642110 h 2696464"/>
                  <a:gd name="connsiteX20" fmla="*/ 38366 w 987690"/>
                  <a:gd name="connsiteY20" fmla="*/ 1780222 h 2696464"/>
                  <a:gd name="connsiteX21" fmla="*/ 38366 w 987690"/>
                  <a:gd name="connsiteY21" fmla="*/ 1942147 h 2696464"/>
                  <a:gd name="connsiteX22" fmla="*/ 52653 w 987690"/>
                  <a:gd name="connsiteY22" fmla="*/ 2042160 h 2696464"/>
                  <a:gd name="connsiteX23" fmla="*/ 43128 w 987690"/>
                  <a:gd name="connsiteY23" fmla="*/ 2085022 h 2696464"/>
                  <a:gd name="connsiteX24" fmla="*/ 76466 w 987690"/>
                  <a:gd name="connsiteY24" fmla="*/ 2189797 h 2696464"/>
                  <a:gd name="connsiteX25" fmla="*/ 109803 w 987690"/>
                  <a:gd name="connsiteY25" fmla="*/ 2299335 h 2696464"/>
                  <a:gd name="connsiteX26" fmla="*/ 166953 w 987690"/>
                  <a:gd name="connsiteY26" fmla="*/ 2337435 h 2696464"/>
                  <a:gd name="connsiteX27" fmla="*/ 243153 w 987690"/>
                  <a:gd name="connsiteY27" fmla="*/ 2246947 h 2696464"/>
                  <a:gd name="connsiteX28" fmla="*/ 300303 w 987690"/>
                  <a:gd name="connsiteY28" fmla="*/ 2142172 h 2696464"/>
                  <a:gd name="connsiteX29" fmla="*/ 295541 w 987690"/>
                  <a:gd name="connsiteY29" fmla="*/ 2032635 h 2696464"/>
                  <a:gd name="connsiteX30" fmla="*/ 319353 w 987690"/>
                  <a:gd name="connsiteY30" fmla="*/ 1842135 h 2696464"/>
                  <a:gd name="connsiteX31" fmla="*/ 328878 w 987690"/>
                  <a:gd name="connsiteY31" fmla="*/ 1723072 h 2696464"/>
                  <a:gd name="connsiteX32" fmla="*/ 328878 w 987690"/>
                  <a:gd name="connsiteY32" fmla="*/ 1604010 h 2696464"/>
                  <a:gd name="connsiteX33" fmla="*/ 343166 w 987690"/>
                  <a:gd name="connsiteY33" fmla="*/ 1503997 h 2696464"/>
                  <a:gd name="connsiteX34" fmla="*/ 362216 w 987690"/>
                  <a:gd name="connsiteY34" fmla="*/ 1475422 h 2696464"/>
                  <a:gd name="connsiteX35" fmla="*/ 366978 w 987690"/>
                  <a:gd name="connsiteY35" fmla="*/ 1432560 h 2696464"/>
                  <a:gd name="connsiteX36" fmla="*/ 381266 w 987690"/>
                  <a:gd name="connsiteY36" fmla="*/ 1418272 h 2696464"/>
                  <a:gd name="connsiteX37" fmla="*/ 362216 w 987690"/>
                  <a:gd name="connsiteY37" fmla="*/ 1337310 h 2696464"/>
                  <a:gd name="connsiteX38" fmla="*/ 390791 w 987690"/>
                  <a:gd name="connsiteY38" fmla="*/ 1237297 h 2696464"/>
                  <a:gd name="connsiteX39" fmla="*/ 419366 w 987690"/>
                  <a:gd name="connsiteY39" fmla="*/ 1199197 h 2696464"/>
                  <a:gd name="connsiteX40" fmla="*/ 419366 w 987690"/>
                  <a:gd name="connsiteY40" fmla="*/ 1046797 h 2696464"/>
                  <a:gd name="connsiteX41" fmla="*/ 438416 w 987690"/>
                  <a:gd name="connsiteY41" fmla="*/ 994410 h 2696464"/>
                  <a:gd name="connsiteX42" fmla="*/ 443178 w 987690"/>
                  <a:gd name="connsiteY42" fmla="*/ 899160 h 2696464"/>
                  <a:gd name="connsiteX43" fmla="*/ 462228 w 987690"/>
                  <a:gd name="connsiteY43" fmla="*/ 822960 h 2696464"/>
                  <a:gd name="connsiteX44" fmla="*/ 481278 w 987690"/>
                  <a:gd name="connsiteY44" fmla="*/ 784860 h 2696464"/>
                  <a:gd name="connsiteX45" fmla="*/ 486041 w 987690"/>
                  <a:gd name="connsiteY45" fmla="*/ 913447 h 2696464"/>
                  <a:gd name="connsiteX46" fmla="*/ 509853 w 987690"/>
                  <a:gd name="connsiteY46" fmla="*/ 1027747 h 2696464"/>
                  <a:gd name="connsiteX47" fmla="*/ 519378 w 987690"/>
                  <a:gd name="connsiteY47" fmla="*/ 1127760 h 2696464"/>
                  <a:gd name="connsiteX48" fmla="*/ 500328 w 987690"/>
                  <a:gd name="connsiteY48" fmla="*/ 1284922 h 2696464"/>
                  <a:gd name="connsiteX49" fmla="*/ 519378 w 987690"/>
                  <a:gd name="connsiteY49" fmla="*/ 1323022 h 2696464"/>
                  <a:gd name="connsiteX50" fmla="*/ 514616 w 987690"/>
                  <a:gd name="connsiteY50" fmla="*/ 1437322 h 2696464"/>
                  <a:gd name="connsiteX51" fmla="*/ 509853 w 987690"/>
                  <a:gd name="connsiteY51" fmla="*/ 1503997 h 2696464"/>
                  <a:gd name="connsiteX52" fmla="*/ 538428 w 987690"/>
                  <a:gd name="connsiteY52" fmla="*/ 1556385 h 2696464"/>
                  <a:gd name="connsiteX53" fmla="*/ 524141 w 987690"/>
                  <a:gd name="connsiteY53" fmla="*/ 1637347 h 2696464"/>
                  <a:gd name="connsiteX54" fmla="*/ 543191 w 987690"/>
                  <a:gd name="connsiteY54" fmla="*/ 1718310 h 2696464"/>
                  <a:gd name="connsiteX55" fmla="*/ 519378 w 987690"/>
                  <a:gd name="connsiteY55" fmla="*/ 1799272 h 2696464"/>
                  <a:gd name="connsiteX56" fmla="*/ 514616 w 987690"/>
                  <a:gd name="connsiteY56" fmla="*/ 2004060 h 2696464"/>
                  <a:gd name="connsiteX57" fmla="*/ 486041 w 987690"/>
                  <a:gd name="connsiteY57" fmla="*/ 2170747 h 2696464"/>
                  <a:gd name="connsiteX58" fmla="*/ 481278 w 987690"/>
                  <a:gd name="connsiteY58" fmla="*/ 2256472 h 2696464"/>
                  <a:gd name="connsiteX59" fmla="*/ 514616 w 987690"/>
                  <a:gd name="connsiteY59" fmla="*/ 2351722 h 2696464"/>
                  <a:gd name="connsiteX60" fmla="*/ 524141 w 987690"/>
                  <a:gd name="connsiteY60" fmla="*/ 2385060 h 2696464"/>
                  <a:gd name="connsiteX61" fmla="*/ 462228 w 987690"/>
                  <a:gd name="connsiteY61" fmla="*/ 2475547 h 2696464"/>
                  <a:gd name="connsiteX62" fmla="*/ 428891 w 987690"/>
                  <a:gd name="connsiteY62" fmla="*/ 2513647 h 2696464"/>
                  <a:gd name="connsiteX63" fmla="*/ 457466 w 987690"/>
                  <a:gd name="connsiteY63" fmla="*/ 2570797 h 2696464"/>
                  <a:gd name="connsiteX64" fmla="*/ 438416 w 987690"/>
                  <a:gd name="connsiteY64" fmla="*/ 2642235 h 2696464"/>
                  <a:gd name="connsiteX65" fmla="*/ 505091 w 987690"/>
                  <a:gd name="connsiteY65" fmla="*/ 2651760 h 2696464"/>
                  <a:gd name="connsiteX66" fmla="*/ 614628 w 987690"/>
                  <a:gd name="connsiteY66" fmla="*/ 2675572 h 2696464"/>
                  <a:gd name="connsiteX67" fmla="*/ 690828 w 987690"/>
                  <a:gd name="connsiteY67" fmla="*/ 2694622 h 2696464"/>
                  <a:gd name="connsiteX68" fmla="*/ 743216 w 987690"/>
                  <a:gd name="connsiteY68" fmla="*/ 2627947 h 2696464"/>
                  <a:gd name="connsiteX69" fmla="*/ 757503 w 987690"/>
                  <a:gd name="connsiteY69" fmla="*/ 2532697 h 2696464"/>
                  <a:gd name="connsiteX70" fmla="*/ 743216 w 987690"/>
                  <a:gd name="connsiteY70" fmla="*/ 2485072 h 2696464"/>
                  <a:gd name="connsiteX71" fmla="*/ 743216 w 987690"/>
                  <a:gd name="connsiteY71" fmla="*/ 2437447 h 2696464"/>
                  <a:gd name="connsiteX72" fmla="*/ 795603 w 987690"/>
                  <a:gd name="connsiteY72" fmla="*/ 2356485 h 2696464"/>
                  <a:gd name="connsiteX73" fmla="*/ 809891 w 987690"/>
                  <a:gd name="connsiteY73" fmla="*/ 2223135 h 2696464"/>
                  <a:gd name="connsiteX74" fmla="*/ 819416 w 987690"/>
                  <a:gd name="connsiteY74" fmla="*/ 2094547 h 2696464"/>
                  <a:gd name="connsiteX75" fmla="*/ 838466 w 987690"/>
                  <a:gd name="connsiteY75" fmla="*/ 1913572 h 2696464"/>
                  <a:gd name="connsiteX76" fmla="*/ 862278 w 987690"/>
                  <a:gd name="connsiteY76" fmla="*/ 1699260 h 2696464"/>
                  <a:gd name="connsiteX77" fmla="*/ 857516 w 987690"/>
                  <a:gd name="connsiteY77" fmla="*/ 1608772 h 2696464"/>
                  <a:gd name="connsiteX78" fmla="*/ 871803 w 987690"/>
                  <a:gd name="connsiteY78" fmla="*/ 1484947 h 2696464"/>
                  <a:gd name="connsiteX79" fmla="*/ 895616 w 987690"/>
                  <a:gd name="connsiteY79" fmla="*/ 1170622 h 2696464"/>
                  <a:gd name="connsiteX80" fmla="*/ 924191 w 987690"/>
                  <a:gd name="connsiteY80" fmla="*/ 908685 h 2696464"/>
                  <a:gd name="connsiteX81" fmla="*/ 914666 w 987690"/>
                  <a:gd name="connsiteY81" fmla="*/ 780097 h 2696464"/>
                  <a:gd name="connsiteX82" fmla="*/ 948003 w 987690"/>
                  <a:gd name="connsiteY82" fmla="*/ 613410 h 2696464"/>
                  <a:gd name="connsiteX83" fmla="*/ 981341 w 987690"/>
                  <a:gd name="connsiteY83" fmla="*/ 441960 h 2696464"/>
                  <a:gd name="connsiteX84" fmla="*/ 981341 w 987690"/>
                  <a:gd name="connsiteY84" fmla="*/ 337185 h 2696464"/>
                  <a:gd name="connsiteX85" fmla="*/ 981341 w 987690"/>
                  <a:gd name="connsiteY85" fmla="*/ 137160 h 2696464"/>
                  <a:gd name="connsiteX86" fmla="*/ 905141 w 987690"/>
                  <a:gd name="connsiteY86" fmla="*/ 46672 h 2696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987690" h="2696464">
                    <a:moveTo>
                      <a:pt x="905141" y="46672"/>
                    </a:moveTo>
                    <a:cubicBezTo>
                      <a:pt x="872597" y="24447"/>
                      <a:pt x="868628" y="10160"/>
                      <a:pt x="786078" y="3810"/>
                    </a:cubicBezTo>
                    <a:cubicBezTo>
                      <a:pt x="703528" y="-2540"/>
                      <a:pt x="513028" y="-953"/>
                      <a:pt x="409841" y="8572"/>
                    </a:cubicBezTo>
                    <a:cubicBezTo>
                      <a:pt x="306654" y="18097"/>
                      <a:pt x="226484" y="39529"/>
                      <a:pt x="166953" y="60960"/>
                    </a:cubicBezTo>
                    <a:cubicBezTo>
                      <a:pt x="107422" y="82391"/>
                      <a:pt x="75672" y="99854"/>
                      <a:pt x="52653" y="137160"/>
                    </a:cubicBezTo>
                    <a:cubicBezTo>
                      <a:pt x="29634" y="174466"/>
                      <a:pt x="37572" y="222091"/>
                      <a:pt x="28841" y="284797"/>
                    </a:cubicBezTo>
                    <a:cubicBezTo>
                      <a:pt x="20110" y="347503"/>
                      <a:pt x="2647" y="462597"/>
                      <a:pt x="266" y="513397"/>
                    </a:cubicBezTo>
                    <a:cubicBezTo>
                      <a:pt x="-2115" y="564197"/>
                      <a:pt x="12172" y="564991"/>
                      <a:pt x="14553" y="589597"/>
                    </a:cubicBezTo>
                    <a:cubicBezTo>
                      <a:pt x="16934" y="614203"/>
                      <a:pt x="12172" y="632460"/>
                      <a:pt x="14553" y="661035"/>
                    </a:cubicBezTo>
                    <a:cubicBezTo>
                      <a:pt x="16934" y="689610"/>
                      <a:pt x="24872" y="727710"/>
                      <a:pt x="28841" y="761047"/>
                    </a:cubicBezTo>
                    <a:cubicBezTo>
                      <a:pt x="32810" y="794384"/>
                      <a:pt x="35985" y="828516"/>
                      <a:pt x="38366" y="861060"/>
                    </a:cubicBezTo>
                    <a:cubicBezTo>
                      <a:pt x="40747" y="893604"/>
                      <a:pt x="40747" y="925354"/>
                      <a:pt x="43128" y="956310"/>
                    </a:cubicBezTo>
                    <a:cubicBezTo>
                      <a:pt x="45509" y="987266"/>
                      <a:pt x="53447" y="1019016"/>
                      <a:pt x="52653" y="1046797"/>
                    </a:cubicBezTo>
                    <a:cubicBezTo>
                      <a:pt x="51859" y="1074578"/>
                      <a:pt x="35985" y="1101566"/>
                      <a:pt x="38366" y="1122997"/>
                    </a:cubicBezTo>
                    <a:cubicBezTo>
                      <a:pt x="40747" y="1144428"/>
                      <a:pt x="60591" y="1151573"/>
                      <a:pt x="66941" y="1175385"/>
                    </a:cubicBezTo>
                    <a:cubicBezTo>
                      <a:pt x="73291" y="1199197"/>
                      <a:pt x="80435" y="1230153"/>
                      <a:pt x="76466" y="1265872"/>
                    </a:cubicBezTo>
                    <a:cubicBezTo>
                      <a:pt x="72497" y="1301591"/>
                      <a:pt x="47890" y="1360328"/>
                      <a:pt x="43128" y="1389697"/>
                    </a:cubicBezTo>
                    <a:cubicBezTo>
                      <a:pt x="38366" y="1419066"/>
                      <a:pt x="50272" y="1417479"/>
                      <a:pt x="47891" y="1442085"/>
                    </a:cubicBezTo>
                    <a:cubicBezTo>
                      <a:pt x="45510" y="1466691"/>
                      <a:pt x="33603" y="1503998"/>
                      <a:pt x="28841" y="1537335"/>
                    </a:cubicBezTo>
                    <a:cubicBezTo>
                      <a:pt x="24079" y="1570672"/>
                      <a:pt x="17729" y="1601629"/>
                      <a:pt x="19316" y="1642110"/>
                    </a:cubicBezTo>
                    <a:cubicBezTo>
                      <a:pt x="20903" y="1682591"/>
                      <a:pt x="35191" y="1730216"/>
                      <a:pt x="38366" y="1780222"/>
                    </a:cubicBezTo>
                    <a:cubicBezTo>
                      <a:pt x="41541" y="1830228"/>
                      <a:pt x="35985" y="1898491"/>
                      <a:pt x="38366" y="1942147"/>
                    </a:cubicBezTo>
                    <a:cubicBezTo>
                      <a:pt x="40747" y="1985803"/>
                      <a:pt x="51859" y="2018348"/>
                      <a:pt x="52653" y="2042160"/>
                    </a:cubicBezTo>
                    <a:cubicBezTo>
                      <a:pt x="53447" y="2065972"/>
                      <a:pt x="39159" y="2060416"/>
                      <a:pt x="43128" y="2085022"/>
                    </a:cubicBezTo>
                    <a:cubicBezTo>
                      <a:pt x="47097" y="2109628"/>
                      <a:pt x="65353" y="2154078"/>
                      <a:pt x="76466" y="2189797"/>
                    </a:cubicBezTo>
                    <a:cubicBezTo>
                      <a:pt x="87578" y="2225516"/>
                      <a:pt x="94722" y="2274729"/>
                      <a:pt x="109803" y="2299335"/>
                    </a:cubicBezTo>
                    <a:cubicBezTo>
                      <a:pt x="124884" y="2323941"/>
                      <a:pt x="144728" y="2346166"/>
                      <a:pt x="166953" y="2337435"/>
                    </a:cubicBezTo>
                    <a:cubicBezTo>
                      <a:pt x="189178" y="2328704"/>
                      <a:pt x="220928" y="2279491"/>
                      <a:pt x="243153" y="2246947"/>
                    </a:cubicBezTo>
                    <a:cubicBezTo>
                      <a:pt x="265378" y="2214403"/>
                      <a:pt x="291572" y="2177891"/>
                      <a:pt x="300303" y="2142172"/>
                    </a:cubicBezTo>
                    <a:cubicBezTo>
                      <a:pt x="309034" y="2106453"/>
                      <a:pt x="292366" y="2082641"/>
                      <a:pt x="295541" y="2032635"/>
                    </a:cubicBezTo>
                    <a:cubicBezTo>
                      <a:pt x="298716" y="1982629"/>
                      <a:pt x="313797" y="1893729"/>
                      <a:pt x="319353" y="1842135"/>
                    </a:cubicBezTo>
                    <a:cubicBezTo>
                      <a:pt x="324909" y="1790541"/>
                      <a:pt x="327291" y="1762759"/>
                      <a:pt x="328878" y="1723072"/>
                    </a:cubicBezTo>
                    <a:cubicBezTo>
                      <a:pt x="330465" y="1683385"/>
                      <a:pt x="326497" y="1640522"/>
                      <a:pt x="328878" y="1604010"/>
                    </a:cubicBezTo>
                    <a:cubicBezTo>
                      <a:pt x="331259" y="1567498"/>
                      <a:pt x="337610" y="1525428"/>
                      <a:pt x="343166" y="1503997"/>
                    </a:cubicBezTo>
                    <a:cubicBezTo>
                      <a:pt x="348722" y="1482566"/>
                      <a:pt x="358247" y="1487328"/>
                      <a:pt x="362216" y="1475422"/>
                    </a:cubicBezTo>
                    <a:cubicBezTo>
                      <a:pt x="366185" y="1463516"/>
                      <a:pt x="363803" y="1442085"/>
                      <a:pt x="366978" y="1432560"/>
                    </a:cubicBezTo>
                    <a:cubicBezTo>
                      <a:pt x="370153" y="1423035"/>
                      <a:pt x="382060" y="1434147"/>
                      <a:pt x="381266" y="1418272"/>
                    </a:cubicBezTo>
                    <a:cubicBezTo>
                      <a:pt x="380472" y="1402397"/>
                      <a:pt x="360629" y="1367472"/>
                      <a:pt x="362216" y="1337310"/>
                    </a:cubicBezTo>
                    <a:cubicBezTo>
                      <a:pt x="363803" y="1307148"/>
                      <a:pt x="381266" y="1260316"/>
                      <a:pt x="390791" y="1237297"/>
                    </a:cubicBezTo>
                    <a:cubicBezTo>
                      <a:pt x="400316" y="1214278"/>
                      <a:pt x="414604" y="1230947"/>
                      <a:pt x="419366" y="1199197"/>
                    </a:cubicBezTo>
                    <a:cubicBezTo>
                      <a:pt x="424128" y="1167447"/>
                      <a:pt x="416191" y="1080928"/>
                      <a:pt x="419366" y="1046797"/>
                    </a:cubicBezTo>
                    <a:cubicBezTo>
                      <a:pt x="422541" y="1012666"/>
                      <a:pt x="434447" y="1019016"/>
                      <a:pt x="438416" y="994410"/>
                    </a:cubicBezTo>
                    <a:cubicBezTo>
                      <a:pt x="442385" y="969804"/>
                      <a:pt x="439209" y="927735"/>
                      <a:pt x="443178" y="899160"/>
                    </a:cubicBezTo>
                    <a:cubicBezTo>
                      <a:pt x="447147" y="870585"/>
                      <a:pt x="455878" y="842010"/>
                      <a:pt x="462228" y="822960"/>
                    </a:cubicBezTo>
                    <a:cubicBezTo>
                      <a:pt x="468578" y="803910"/>
                      <a:pt x="477309" y="769779"/>
                      <a:pt x="481278" y="784860"/>
                    </a:cubicBezTo>
                    <a:cubicBezTo>
                      <a:pt x="485247" y="799941"/>
                      <a:pt x="481279" y="872966"/>
                      <a:pt x="486041" y="913447"/>
                    </a:cubicBezTo>
                    <a:cubicBezTo>
                      <a:pt x="490803" y="953928"/>
                      <a:pt x="504297" y="992028"/>
                      <a:pt x="509853" y="1027747"/>
                    </a:cubicBezTo>
                    <a:cubicBezTo>
                      <a:pt x="515409" y="1063466"/>
                      <a:pt x="520965" y="1084898"/>
                      <a:pt x="519378" y="1127760"/>
                    </a:cubicBezTo>
                    <a:cubicBezTo>
                      <a:pt x="517791" y="1170622"/>
                      <a:pt x="500328" y="1252378"/>
                      <a:pt x="500328" y="1284922"/>
                    </a:cubicBezTo>
                    <a:cubicBezTo>
                      <a:pt x="500328" y="1317466"/>
                      <a:pt x="516997" y="1297622"/>
                      <a:pt x="519378" y="1323022"/>
                    </a:cubicBezTo>
                    <a:cubicBezTo>
                      <a:pt x="521759" y="1348422"/>
                      <a:pt x="516203" y="1407160"/>
                      <a:pt x="514616" y="1437322"/>
                    </a:cubicBezTo>
                    <a:cubicBezTo>
                      <a:pt x="513029" y="1467484"/>
                      <a:pt x="505884" y="1484153"/>
                      <a:pt x="509853" y="1503997"/>
                    </a:cubicBezTo>
                    <a:cubicBezTo>
                      <a:pt x="513822" y="1523841"/>
                      <a:pt x="536047" y="1534160"/>
                      <a:pt x="538428" y="1556385"/>
                    </a:cubicBezTo>
                    <a:cubicBezTo>
                      <a:pt x="540809" y="1578610"/>
                      <a:pt x="523347" y="1610360"/>
                      <a:pt x="524141" y="1637347"/>
                    </a:cubicBezTo>
                    <a:cubicBezTo>
                      <a:pt x="524935" y="1664334"/>
                      <a:pt x="543985" y="1691323"/>
                      <a:pt x="543191" y="1718310"/>
                    </a:cubicBezTo>
                    <a:cubicBezTo>
                      <a:pt x="542397" y="1745297"/>
                      <a:pt x="524140" y="1751647"/>
                      <a:pt x="519378" y="1799272"/>
                    </a:cubicBezTo>
                    <a:cubicBezTo>
                      <a:pt x="514616" y="1846897"/>
                      <a:pt x="520172" y="1942147"/>
                      <a:pt x="514616" y="2004060"/>
                    </a:cubicBezTo>
                    <a:cubicBezTo>
                      <a:pt x="509060" y="2065973"/>
                      <a:pt x="491597" y="2128678"/>
                      <a:pt x="486041" y="2170747"/>
                    </a:cubicBezTo>
                    <a:cubicBezTo>
                      <a:pt x="480485" y="2212816"/>
                      <a:pt x="476515" y="2226310"/>
                      <a:pt x="481278" y="2256472"/>
                    </a:cubicBezTo>
                    <a:cubicBezTo>
                      <a:pt x="486040" y="2286635"/>
                      <a:pt x="507472" y="2330291"/>
                      <a:pt x="514616" y="2351722"/>
                    </a:cubicBezTo>
                    <a:cubicBezTo>
                      <a:pt x="521760" y="2373153"/>
                      <a:pt x="532872" y="2364422"/>
                      <a:pt x="524141" y="2385060"/>
                    </a:cubicBezTo>
                    <a:cubicBezTo>
                      <a:pt x="515410" y="2405698"/>
                      <a:pt x="478103" y="2454116"/>
                      <a:pt x="462228" y="2475547"/>
                    </a:cubicBezTo>
                    <a:cubicBezTo>
                      <a:pt x="446353" y="2496978"/>
                      <a:pt x="429685" y="2497772"/>
                      <a:pt x="428891" y="2513647"/>
                    </a:cubicBezTo>
                    <a:cubicBezTo>
                      <a:pt x="428097" y="2529522"/>
                      <a:pt x="455878" y="2549366"/>
                      <a:pt x="457466" y="2570797"/>
                    </a:cubicBezTo>
                    <a:cubicBezTo>
                      <a:pt x="459054" y="2592228"/>
                      <a:pt x="430479" y="2628741"/>
                      <a:pt x="438416" y="2642235"/>
                    </a:cubicBezTo>
                    <a:cubicBezTo>
                      <a:pt x="446353" y="2655729"/>
                      <a:pt x="475722" y="2646204"/>
                      <a:pt x="505091" y="2651760"/>
                    </a:cubicBezTo>
                    <a:cubicBezTo>
                      <a:pt x="534460" y="2657316"/>
                      <a:pt x="583672" y="2668428"/>
                      <a:pt x="614628" y="2675572"/>
                    </a:cubicBezTo>
                    <a:cubicBezTo>
                      <a:pt x="645584" y="2682716"/>
                      <a:pt x="669397" y="2702559"/>
                      <a:pt x="690828" y="2694622"/>
                    </a:cubicBezTo>
                    <a:cubicBezTo>
                      <a:pt x="712259" y="2686685"/>
                      <a:pt x="732104" y="2654934"/>
                      <a:pt x="743216" y="2627947"/>
                    </a:cubicBezTo>
                    <a:cubicBezTo>
                      <a:pt x="754328" y="2600960"/>
                      <a:pt x="757503" y="2556509"/>
                      <a:pt x="757503" y="2532697"/>
                    </a:cubicBezTo>
                    <a:cubicBezTo>
                      <a:pt x="757503" y="2508885"/>
                      <a:pt x="745597" y="2500947"/>
                      <a:pt x="743216" y="2485072"/>
                    </a:cubicBezTo>
                    <a:cubicBezTo>
                      <a:pt x="740835" y="2469197"/>
                      <a:pt x="734485" y="2458878"/>
                      <a:pt x="743216" y="2437447"/>
                    </a:cubicBezTo>
                    <a:cubicBezTo>
                      <a:pt x="751947" y="2416016"/>
                      <a:pt x="784490" y="2392204"/>
                      <a:pt x="795603" y="2356485"/>
                    </a:cubicBezTo>
                    <a:cubicBezTo>
                      <a:pt x="806715" y="2320766"/>
                      <a:pt x="805922" y="2266791"/>
                      <a:pt x="809891" y="2223135"/>
                    </a:cubicBezTo>
                    <a:cubicBezTo>
                      <a:pt x="813860" y="2179479"/>
                      <a:pt x="814654" y="2146141"/>
                      <a:pt x="819416" y="2094547"/>
                    </a:cubicBezTo>
                    <a:cubicBezTo>
                      <a:pt x="824178" y="2042953"/>
                      <a:pt x="831322" y="1979453"/>
                      <a:pt x="838466" y="1913572"/>
                    </a:cubicBezTo>
                    <a:cubicBezTo>
                      <a:pt x="845610" y="1847691"/>
                      <a:pt x="859103" y="1750060"/>
                      <a:pt x="862278" y="1699260"/>
                    </a:cubicBezTo>
                    <a:cubicBezTo>
                      <a:pt x="865453" y="1648460"/>
                      <a:pt x="855929" y="1644491"/>
                      <a:pt x="857516" y="1608772"/>
                    </a:cubicBezTo>
                    <a:cubicBezTo>
                      <a:pt x="859103" y="1573053"/>
                      <a:pt x="865453" y="1557972"/>
                      <a:pt x="871803" y="1484947"/>
                    </a:cubicBezTo>
                    <a:cubicBezTo>
                      <a:pt x="878153" y="1411922"/>
                      <a:pt x="886885" y="1266665"/>
                      <a:pt x="895616" y="1170622"/>
                    </a:cubicBezTo>
                    <a:cubicBezTo>
                      <a:pt x="904347" y="1074579"/>
                      <a:pt x="921016" y="973773"/>
                      <a:pt x="924191" y="908685"/>
                    </a:cubicBezTo>
                    <a:cubicBezTo>
                      <a:pt x="927366" y="843598"/>
                      <a:pt x="910697" y="829309"/>
                      <a:pt x="914666" y="780097"/>
                    </a:cubicBezTo>
                    <a:cubicBezTo>
                      <a:pt x="918635" y="730885"/>
                      <a:pt x="936891" y="669766"/>
                      <a:pt x="948003" y="613410"/>
                    </a:cubicBezTo>
                    <a:cubicBezTo>
                      <a:pt x="959115" y="557054"/>
                      <a:pt x="975785" y="487998"/>
                      <a:pt x="981341" y="441960"/>
                    </a:cubicBezTo>
                    <a:cubicBezTo>
                      <a:pt x="986897" y="395923"/>
                      <a:pt x="981341" y="337185"/>
                      <a:pt x="981341" y="337185"/>
                    </a:cubicBezTo>
                    <a:cubicBezTo>
                      <a:pt x="981341" y="286385"/>
                      <a:pt x="995628" y="189547"/>
                      <a:pt x="981341" y="137160"/>
                    </a:cubicBezTo>
                    <a:cubicBezTo>
                      <a:pt x="967054" y="84773"/>
                      <a:pt x="937685" y="68897"/>
                      <a:pt x="905141" y="466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4" name="Freeform 15">
                <a:extLst>
                  <a:ext uri="{FF2B5EF4-FFF2-40B4-BE49-F238E27FC236}">
                    <a16:creationId xmlns:a16="http://schemas.microsoft.com/office/drawing/2014/main" id="{A0BC8873-8071-41A2-9453-A228B4E1DBAB}"/>
                  </a:ext>
                </a:extLst>
              </p:cNvPr>
              <p:cNvSpPr/>
              <p:nvPr/>
            </p:nvSpPr>
            <p:spPr>
              <a:xfrm>
                <a:off x="3327362" y="3615554"/>
                <a:ext cx="234997" cy="523698"/>
              </a:xfrm>
              <a:custGeom>
                <a:avLst/>
                <a:gdLst/>
                <a:ahLst/>
                <a:cxnLst/>
                <a:rect l="l" t="t" r="r" b="b"/>
                <a:pathLst>
                  <a:path w="221335" h="493253">
                    <a:moveTo>
                      <a:pt x="77834" y="328437"/>
                    </a:moveTo>
                    <a:cubicBezTo>
                      <a:pt x="65239" y="329495"/>
                      <a:pt x="52963" y="333729"/>
                      <a:pt x="50846" y="340502"/>
                    </a:cubicBezTo>
                    <a:cubicBezTo>
                      <a:pt x="46613" y="354049"/>
                      <a:pt x="50846" y="372675"/>
                      <a:pt x="50846" y="386222"/>
                    </a:cubicBezTo>
                    <a:cubicBezTo>
                      <a:pt x="50846" y="386222"/>
                      <a:pt x="44073" y="417549"/>
                      <a:pt x="50846" y="421782"/>
                    </a:cubicBezTo>
                    <a:cubicBezTo>
                      <a:pt x="57619" y="426015"/>
                      <a:pt x="82173" y="426015"/>
                      <a:pt x="91486" y="411622"/>
                    </a:cubicBezTo>
                    <a:cubicBezTo>
                      <a:pt x="100799" y="397229"/>
                      <a:pt x="113499" y="347275"/>
                      <a:pt x="106726" y="335422"/>
                    </a:cubicBezTo>
                    <a:cubicBezTo>
                      <a:pt x="103340" y="329496"/>
                      <a:pt x="90428" y="327379"/>
                      <a:pt x="77834" y="328437"/>
                    </a:cubicBezTo>
                    <a:close/>
                    <a:moveTo>
                      <a:pt x="121966" y="142"/>
                    </a:moveTo>
                    <a:cubicBezTo>
                      <a:pt x="139746" y="4375"/>
                      <a:pt x="172766" y="90735"/>
                      <a:pt x="188006" y="132222"/>
                    </a:cubicBezTo>
                    <a:cubicBezTo>
                      <a:pt x="203246" y="173709"/>
                      <a:pt x="208326" y="212655"/>
                      <a:pt x="213406" y="249062"/>
                    </a:cubicBezTo>
                    <a:cubicBezTo>
                      <a:pt x="218486" y="285469"/>
                      <a:pt x="225259" y="315102"/>
                      <a:pt x="218486" y="350662"/>
                    </a:cubicBezTo>
                    <a:cubicBezTo>
                      <a:pt x="211713" y="386222"/>
                      <a:pt x="186313" y="438715"/>
                      <a:pt x="172766" y="462422"/>
                    </a:cubicBezTo>
                    <a:cubicBezTo>
                      <a:pt x="159219" y="486129"/>
                      <a:pt x="154139" y="490362"/>
                      <a:pt x="137206" y="492902"/>
                    </a:cubicBezTo>
                    <a:cubicBezTo>
                      <a:pt x="120273" y="495442"/>
                      <a:pt x="88946" y="483589"/>
                      <a:pt x="71166" y="477662"/>
                    </a:cubicBezTo>
                    <a:cubicBezTo>
                      <a:pt x="53386" y="471735"/>
                      <a:pt x="39839" y="466655"/>
                      <a:pt x="30526" y="457342"/>
                    </a:cubicBezTo>
                    <a:cubicBezTo>
                      <a:pt x="21213" y="448029"/>
                      <a:pt x="20366" y="428555"/>
                      <a:pt x="15286" y="421782"/>
                    </a:cubicBezTo>
                    <a:cubicBezTo>
                      <a:pt x="10206" y="415009"/>
                      <a:pt x="-801" y="425169"/>
                      <a:pt x="46" y="416702"/>
                    </a:cubicBezTo>
                    <a:cubicBezTo>
                      <a:pt x="893" y="408235"/>
                      <a:pt x="16133" y="391302"/>
                      <a:pt x="20366" y="370982"/>
                    </a:cubicBezTo>
                    <a:cubicBezTo>
                      <a:pt x="24599" y="350662"/>
                      <a:pt x="22059" y="316795"/>
                      <a:pt x="25446" y="294782"/>
                    </a:cubicBezTo>
                    <a:cubicBezTo>
                      <a:pt x="28833" y="272769"/>
                      <a:pt x="29679" y="266842"/>
                      <a:pt x="40686" y="238902"/>
                    </a:cubicBezTo>
                    <a:cubicBezTo>
                      <a:pt x="51693" y="210962"/>
                      <a:pt x="77939" y="166935"/>
                      <a:pt x="91486" y="127142"/>
                    </a:cubicBezTo>
                    <a:cubicBezTo>
                      <a:pt x="105033" y="87349"/>
                      <a:pt x="104186" y="-4091"/>
                      <a:pt x="121966" y="1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5" name="Freeform 16">
                <a:extLst>
                  <a:ext uri="{FF2B5EF4-FFF2-40B4-BE49-F238E27FC236}">
                    <a16:creationId xmlns:a16="http://schemas.microsoft.com/office/drawing/2014/main" id="{09BAF485-2DE4-4705-B88F-800D381A6841}"/>
                  </a:ext>
                </a:extLst>
              </p:cNvPr>
              <p:cNvSpPr/>
              <p:nvPr/>
            </p:nvSpPr>
            <p:spPr>
              <a:xfrm>
                <a:off x="2019926" y="587923"/>
                <a:ext cx="342321" cy="748475"/>
              </a:xfrm>
              <a:custGeom>
                <a:avLst/>
                <a:gdLst>
                  <a:gd name="connsiteX0" fmla="*/ 108599 w 342320"/>
                  <a:gd name="connsiteY0" fmla="*/ 748119 h 748473"/>
                  <a:gd name="connsiteX1" fmla="*/ 154319 w 342320"/>
                  <a:gd name="connsiteY1" fmla="*/ 529679 h 748473"/>
                  <a:gd name="connsiteX2" fmla="*/ 149239 w 342320"/>
                  <a:gd name="connsiteY2" fmla="*/ 443319 h 748473"/>
                  <a:gd name="connsiteX3" fmla="*/ 159399 w 342320"/>
                  <a:gd name="connsiteY3" fmla="*/ 377279 h 748473"/>
                  <a:gd name="connsiteX4" fmla="*/ 179719 w 342320"/>
                  <a:gd name="connsiteY4" fmla="*/ 341719 h 748473"/>
                  <a:gd name="connsiteX5" fmla="*/ 210199 w 342320"/>
                  <a:gd name="connsiteY5" fmla="*/ 301079 h 748473"/>
                  <a:gd name="connsiteX6" fmla="*/ 230519 w 342320"/>
                  <a:gd name="connsiteY6" fmla="*/ 295999 h 748473"/>
                  <a:gd name="connsiteX7" fmla="*/ 276239 w 342320"/>
                  <a:gd name="connsiteY7" fmla="*/ 255359 h 748473"/>
                  <a:gd name="connsiteX8" fmla="*/ 306719 w 342320"/>
                  <a:gd name="connsiteY8" fmla="*/ 219799 h 748473"/>
                  <a:gd name="connsiteX9" fmla="*/ 337199 w 342320"/>
                  <a:gd name="connsiteY9" fmla="*/ 148679 h 748473"/>
                  <a:gd name="connsiteX10" fmla="*/ 342279 w 342320"/>
                  <a:gd name="connsiteY10" fmla="*/ 87719 h 748473"/>
                  <a:gd name="connsiteX11" fmla="*/ 337199 w 342320"/>
                  <a:gd name="connsiteY11" fmla="*/ 67399 h 748473"/>
                  <a:gd name="connsiteX12" fmla="*/ 311799 w 342320"/>
                  <a:gd name="connsiteY12" fmla="*/ 52159 h 748473"/>
                  <a:gd name="connsiteX13" fmla="*/ 281319 w 342320"/>
                  <a:gd name="connsiteY13" fmla="*/ 21679 h 748473"/>
                  <a:gd name="connsiteX14" fmla="*/ 260999 w 342320"/>
                  <a:gd name="connsiteY14" fmla="*/ 16599 h 748473"/>
                  <a:gd name="connsiteX15" fmla="*/ 225439 w 342320"/>
                  <a:gd name="connsiteY15" fmla="*/ 16599 h 748473"/>
                  <a:gd name="connsiteX16" fmla="*/ 154319 w 342320"/>
                  <a:gd name="connsiteY16" fmla="*/ 6439 h 748473"/>
                  <a:gd name="connsiteX17" fmla="*/ 113679 w 342320"/>
                  <a:gd name="connsiteY17" fmla="*/ 1359 h 748473"/>
                  <a:gd name="connsiteX18" fmla="*/ 93359 w 342320"/>
                  <a:gd name="connsiteY18" fmla="*/ 31839 h 748473"/>
                  <a:gd name="connsiteX19" fmla="*/ 93359 w 342320"/>
                  <a:gd name="connsiteY19" fmla="*/ 67399 h 748473"/>
                  <a:gd name="connsiteX20" fmla="*/ 78119 w 342320"/>
                  <a:gd name="connsiteY20" fmla="*/ 123279 h 748473"/>
                  <a:gd name="connsiteX21" fmla="*/ 47639 w 342320"/>
                  <a:gd name="connsiteY21" fmla="*/ 168999 h 748473"/>
                  <a:gd name="connsiteX22" fmla="*/ 37479 w 342320"/>
                  <a:gd name="connsiteY22" fmla="*/ 265519 h 748473"/>
                  <a:gd name="connsiteX23" fmla="*/ 22239 w 342320"/>
                  <a:gd name="connsiteY23" fmla="*/ 321399 h 748473"/>
                  <a:gd name="connsiteX24" fmla="*/ 6999 w 342320"/>
                  <a:gd name="connsiteY24" fmla="*/ 397599 h 748473"/>
                  <a:gd name="connsiteX25" fmla="*/ 6999 w 342320"/>
                  <a:gd name="connsiteY25" fmla="*/ 473799 h 748473"/>
                  <a:gd name="connsiteX26" fmla="*/ 108599 w 342320"/>
                  <a:gd name="connsiteY26" fmla="*/ 748119 h 748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2320" h="748473">
                    <a:moveTo>
                      <a:pt x="108599" y="748119"/>
                    </a:moveTo>
                    <a:cubicBezTo>
                      <a:pt x="133152" y="757432"/>
                      <a:pt x="147546" y="580479"/>
                      <a:pt x="154319" y="529679"/>
                    </a:cubicBezTo>
                    <a:cubicBezTo>
                      <a:pt x="161092" y="478879"/>
                      <a:pt x="148392" y="468719"/>
                      <a:pt x="149239" y="443319"/>
                    </a:cubicBezTo>
                    <a:cubicBezTo>
                      <a:pt x="150086" y="417919"/>
                      <a:pt x="154319" y="394212"/>
                      <a:pt x="159399" y="377279"/>
                    </a:cubicBezTo>
                    <a:cubicBezTo>
                      <a:pt x="164479" y="360346"/>
                      <a:pt x="171252" y="354419"/>
                      <a:pt x="179719" y="341719"/>
                    </a:cubicBezTo>
                    <a:cubicBezTo>
                      <a:pt x="188186" y="329019"/>
                      <a:pt x="201732" y="308699"/>
                      <a:pt x="210199" y="301079"/>
                    </a:cubicBezTo>
                    <a:cubicBezTo>
                      <a:pt x="218666" y="293459"/>
                      <a:pt x="219512" y="303619"/>
                      <a:pt x="230519" y="295999"/>
                    </a:cubicBezTo>
                    <a:cubicBezTo>
                      <a:pt x="241526" y="288379"/>
                      <a:pt x="263539" y="268059"/>
                      <a:pt x="276239" y="255359"/>
                    </a:cubicBezTo>
                    <a:cubicBezTo>
                      <a:pt x="288939" y="242659"/>
                      <a:pt x="296559" y="237579"/>
                      <a:pt x="306719" y="219799"/>
                    </a:cubicBezTo>
                    <a:cubicBezTo>
                      <a:pt x="316879" y="202019"/>
                      <a:pt x="331272" y="170692"/>
                      <a:pt x="337199" y="148679"/>
                    </a:cubicBezTo>
                    <a:cubicBezTo>
                      <a:pt x="343126" y="126666"/>
                      <a:pt x="342279" y="101266"/>
                      <a:pt x="342279" y="87719"/>
                    </a:cubicBezTo>
                    <a:cubicBezTo>
                      <a:pt x="342279" y="74172"/>
                      <a:pt x="342279" y="73326"/>
                      <a:pt x="337199" y="67399"/>
                    </a:cubicBezTo>
                    <a:cubicBezTo>
                      <a:pt x="332119" y="61472"/>
                      <a:pt x="321112" y="59779"/>
                      <a:pt x="311799" y="52159"/>
                    </a:cubicBezTo>
                    <a:cubicBezTo>
                      <a:pt x="302486" y="44539"/>
                      <a:pt x="289786" y="27606"/>
                      <a:pt x="281319" y="21679"/>
                    </a:cubicBezTo>
                    <a:cubicBezTo>
                      <a:pt x="272852" y="15752"/>
                      <a:pt x="270312" y="17446"/>
                      <a:pt x="260999" y="16599"/>
                    </a:cubicBezTo>
                    <a:cubicBezTo>
                      <a:pt x="251686" y="15752"/>
                      <a:pt x="243219" y="18292"/>
                      <a:pt x="225439" y="16599"/>
                    </a:cubicBezTo>
                    <a:cubicBezTo>
                      <a:pt x="207659" y="14906"/>
                      <a:pt x="172946" y="8979"/>
                      <a:pt x="154319" y="6439"/>
                    </a:cubicBezTo>
                    <a:cubicBezTo>
                      <a:pt x="135692" y="3899"/>
                      <a:pt x="123839" y="-2874"/>
                      <a:pt x="113679" y="1359"/>
                    </a:cubicBezTo>
                    <a:cubicBezTo>
                      <a:pt x="103519" y="5592"/>
                      <a:pt x="96746" y="20832"/>
                      <a:pt x="93359" y="31839"/>
                    </a:cubicBezTo>
                    <a:cubicBezTo>
                      <a:pt x="89972" y="42846"/>
                      <a:pt x="95899" y="52159"/>
                      <a:pt x="93359" y="67399"/>
                    </a:cubicBezTo>
                    <a:cubicBezTo>
                      <a:pt x="90819" y="82639"/>
                      <a:pt x="85739" y="106346"/>
                      <a:pt x="78119" y="123279"/>
                    </a:cubicBezTo>
                    <a:cubicBezTo>
                      <a:pt x="70499" y="140212"/>
                      <a:pt x="54412" y="145292"/>
                      <a:pt x="47639" y="168999"/>
                    </a:cubicBezTo>
                    <a:cubicBezTo>
                      <a:pt x="40866" y="192706"/>
                      <a:pt x="41712" y="240119"/>
                      <a:pt x="37479" y="265519"/>
                    </a:cubicBezTo>
                    <a:cubicBezTo>
                      <a:pt x="33246" y="290919"/>
                      <a:pt x="27319" y="299386"/>
                      <a:pt x="22239" y="321399"/>
                    </a:cubicBezTo>
                    <a:cubicBezTo>
                      <a:pt x="17159" y="343412"/>
                      <a:pt x="9539" y="372199"/>
                      <a:pt x="6999" y="397599"/>
                    </a:cubicBezTo>
                    <a:cubicBezTo>
                      <a:pt x="4459" y="422999"/>
                      <a:pt x="-7394" y="414532"/>
                      <a:pt x="6999" y="473799"/>
                    </a:cubicBezTo>
                    <a:cubicBezTo>
                      <a:pt x="21392" y="533066"/>
                      <a:pt x="84046" y="738806"/>
                      <a:pt x="108599" y="74811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6" name="Freeform 17">
                <a:extLst>
                  <a:ext uri="{FF2B5EF4-FFF2-40B4-BE49-F238E27FC236}">
                    <a16:creationId xmlns:a16="http://schemas.microsoft.com/office/drawing/2014/main" id="{F5D7CD0B-E3D1-4459-976B-E93E27B428D4}"/>
                  </a:ext>
                </a:extLst>
              </p:cNvPr>
              <p:cNvSpPr/>
              <p:nvPr/>
            </p:nvSpPr>
            <p:spPr>
              <a:xfrm>
                <a:off x="2643481" y="1349666"/>
                <a:ext cx="523168" cy="762971"/>
              </a:xfrm>
              <a:custGeom>
                <a:avLst/>
                <a:gdLst>
                  <a:gd name="connsiteX0" fmla="*/ 17663 w 523167"/>
                  <a:gd name="connsiteY0" fmla="*/ 221230 h 762969"/>
                  <a:gd name="connsiteX1" fmla="*/ 79 w 523167"/>
                  <a:gd name="connsiteY1" fmla="*/ 268123 h 762969"/>
                  <a:gd name="connsiteX2" fmla="*/ 11802 w 523167"/>
                  <a:gd name="connsiteY2" fmla="*/ 332600 h 762969"/>
                  <a:gd name="connsiteX3" fmla="*/ 26456 w 523167"/>
                  <a:gd name="connsiteY3" fmla="*/ 370700 h 762969"/>
                  <a:gd name="connsiteX4" fmla="*/ 58694 w 523167"/>
                  <a:gd name="connsiteY4" fmla="*/ 385353 h 762969"/>
                  <a:gd name="connsiteX5" fmla="*/ 67487 w 523167"/>
                  <a:gd name="connsiteY5" fmla="*/ 432246 h 762969"/>
                  <a:gd name="connsiteX6" fmla="*/ 85071 w 523167"/>
                  <a:gd name="connsiteY6" fmla="*/ 485000 h 762969"/>
                  <a:gd name="connsiteX7" fmla="*/ 108517 w 523167"/>
                  <a:gd name="connsiteY7" fmla="*/ 523100 h 762969"/>
                  <a:gd name="connsiteX8" fmla="*/ 102656 w 523167"/>
                  <a:gd name="connsiteY8" fmla="*/ 549476 h 762969"/>
                  <a:gd name="connsiteX9" fmla="*/ 140756 w 523167"/>
                  <a:gd name="connsiteY9" fmla="*/ 678430 h 762969"/>
                  <a:gd name="connsiteX10" fmla="*/ 249194 w 523167"/>
                  <a:gd name="connsiteY10" fmla="*/ 760492 h 762969"/>
                  <a:gd name="connsiteX11" fmla="*/ 351771 w 523167"/>
                  <a:gd name="connsiteY11" fmla="*/ 734115 h 762969"/>
                  <a:gd name="connsiteX12" fmla="*/ 404525 w 523167"/>
                  <a:gd name="connsiteY12" fmla="*/ 657915 h 762969"/>
                  <a:gd name="connsiteX13" fmla="*/ 392802 w 523167"/>
                  <a:gd name="connsiteY13" fmla="*/ 602230 h 762969"/>
                  <a:gd name="connsiteX14" fmla="*/ 389871 w 523167"/>
                  <a:gd name="connsiteY14" fmla="*/ 567061 h 762969"/>
                  <a:gd name="connsiteX15" fmla="*/ 404525 w 523167"/>
                  <a:gd name="connsiteY15" fmla="*/ 517238 h 762969"/>
                  <a:gd name="connsiteX16" fmla="*/ 433833 w 523167"/>
                  <a:gd name="connsiteY16" fmla="*/ 461553 h 762969"/>
                  <a:gd name="connsiteX17" fmla="*/ 454348 w 523167"/>
                  <a:gd name="connsiteY17" fmla="*/ 414661 h 762969"/>
                  <a:gd name="connsiteX18" fmla="*/ 460210 w 523167"/>
                  <a:gd name="connsiteY18" fmla="*/ 376561 h 762969"/>
                  <a:gd name="connsiteX19" fmla="*/ 480725 w 523167"/>
                  <a:gd name="connsiteY19" fmla="*/ 379492 h 762969"/>
                  <a:gd name="connsiteX20" fmla="*/ 501240 w 523167"/>
                  <a:gd name="connsiteY20" fmla="*/ 353115 h 762969"/>
                  <a:gd name="connsiteX21" fmla="*/ 521756 w 523167"/>
                  <a:gd name="connsiteY21" fmla="*/ 297430 h 762969"/>
                  <a:gd name="connsiteX22" fmla="*/ 518825 w 523167"/>
                  <a:gd name="connsiteY22" fmla="*/ 238815 h 762969"/>
                  <a:gd name="connsiteX23" fmla="*/ 498310 w 523167"/>
                  <a:gd name="connsiteY23" fmla="*/ 203646 h 762969"/>
                  <a:gd name="connsiteX24" fmla="*/ 489517 w 523167"/>
                  <a:gd name="connsiteY24" fmla="*/ 206576 h 762969"/>
                  <a:gd name="connsiteX25" fmla="*/ 445556 w 523167"/>
                  <a:gd name="connsiteY25" fmla="*/ 142100 h 762969"/>
                  <a:gd name="connsiteX26" fmla="*/ 445556 w 523167"/>
                  <a:gd name="connsiteY26" fmla="*/ 80553 h 762969"/>
                  <a:gd name="connsiteX27" fmla="*/ 369356 w 523167"/>
                  <a:gd name="connsiteY27" fmla="*/ 24869 h 762969"/>
                  <a:gd name="connsiteX28" fmla="*/ 211094 w 523167"/>
                  <a:gd name="connsiteY28" fmla="*/ 1423 h 762969"/>
                  <a:gd name="connsiteX29" fmla="*/ 82140 w 523167"/>
                  <a:gd name="connsiteY29" fmla="*/ 16076 h 762969"/>
                  <a:gd name="connsiteX30" fmla="*/ 41110 w 523167"/>
                  <a:gd name="connsiteY30" fmla="*/ 124515 h 762969"/>
                  <a:gd name="connsiteX31" fmla="*/ 17663 w 523167"/>
                  <a:gd name="connsiteY31" fmla="*/ 221230 h 762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23167" h="762969">
                    <a:moveTo>
                      <a:pt x="17663" y="221230"/>
                    </a:moveTo>
                    <a:cubicBezTo>
                      <a:pt x="10825" y="245165"/>
                      <a:pt x="1056" y="249561"/>
                      <a:pt x="79" y="268123"/>
                    </a:cubicBezTo>
                    <a:cubicBezTo>
                      <a:pt x="-898" y="286685"/>
                      <a:pt x="7406" y="315504"/>
                      <a:pt x="11802" y="332600"/>
                    </a:cubicBezTo>
                    <a:cubicBezTo>
                      <a:pt x="16198" y="349696"/>
                      <a:pt x="18641" y="361908"/>
                      <a:pt x="26456" y="370700"/>
                    </a:cubicBezTo>
                    <a:cubicBezTo>
                      <a:pt x="34271" y="379492"/>
                      <a:pt x="51856" y="375095"/>
                      <a:pt x="58694" y="385353"/>
                    </a:cubicBezTo>
                    <a:cubicBezTo>
                      <a:pt x="65533" y="395611"/>
                      <a:pt x="63091" y="415638"/>
                      <a:pt x="67487" y="432246"/>
                    </a:cubicBezTo>
                    <a:cubicBezTo>
                      <a:pt x="71883" y="448854"/>
                      <a:pt x="78233" y="469858"/>
                      <a:pt x="85071" y="485000"/>
                    </a:cubicBezTo>
                    <a:cubicBezTo>
                      <a:pt x="91909" y="500142"/>
                      <a:pt x="105586" y="512354"/>
                      <a:pt x="108517" y="523100"/>
                    </a:cubicBezTo>
                    <a:cubicBezTo>
                      <a:pt x="111448" y="533846"/>
                      <a:pt x="97283" y="523588"/>
                      <a:pt x="102656" y="549476"/>
                    </a:cubicBezTo>
                    <a:cubicBezTo>
                      <a:pt x="108029" y="575364"/>
                      <a:pt x="116333" y="643261"/>
                      <a:pt x="140756" y="678430"/>
                    </a:cubicBezTo>
                    <a:cubicBezTo>
                      <a:pt x="165179" y="713599"/>
                      <a:pt x="214025" y="751211"/>
                      <a:pt x="249194" y="760492"/>
                    </a:cubicBezTo>
                    <a:cubicBezTo>
                      <a:pt x="284363" y="769773"/>
                      <a:pt x="325882" y="751211"/>
                      <a:pt x="351771" y="734115"/>
                    </a:cubicBezTo>
                    <a:cubicBezTo>
                      <a:pt x="377660" y="717019"/>
                      <a:pt x="397687" y="679896"/>
                      <a:pt x="404525" y="657915"/>
                    </a:cubicBezTo>
                    <a:cubicBezTo>
                      <a:pt x="411364" y="635934"/>
                      <a:pt x="395244" y="617372"/>
                      <a:pt x="392802" y="602230"/>
                    </a:cubicBezTo>
                    <a:cubicBezTo>
                      <a:pt x="390360" y="587088"/>
                      <a:pt x="387917" y="581226"/>
                      <a:pt x="389871" y="567061"/>
                    </a:cubicBezTo>
                    <a:cubicBezTo>
                      <a:pt x="391825" y="552896"/>
                      <a:pt x="397198" y="534823"/>
                      <a:pt x="404525" y="517238"/>
                    </a:cubicBezTo>
                    <a:cubicBezTo>
                      <a:pt x="411852" y="499653"/>
                      <a:pt x="425529" y="478649"/>
                      <a:pt x="433833" y="461553"/>
                    </a:cubicBezTo>
                    <a:cubicBezTo>
                      <a:pt x="442137" y="444457"/>
                      <a:pt x="449952" y="428826"/>
                      <a:pt x="454348" y="414661"/>
                    </a:cubicBezTo>
                    <a:cubicBezTo>
                      <a:pt x="458744" y="400496"/>
                      <a:pt x="455814" y="382422"/>
                      <a:pt x="460210" y="376561"/>
                    </a:cubicBezTo>
                    <a:cubicBezTo>
                      <a:pt x="464606" y="370700"/>
                      <a:pt x="473887" y="383400"/>
                      <a:pt x="480725" y="379492"/>
                    </a:cubicBezTo>
                    <a:cubicBezTo>
                      <a:pt x="487563" y="375584"/>
                      <a:pt x="494401" y="366792"/>
                      <a:pt x="501240" y="353115"/>
                    </a:cubicBezTo>
                    <a:cubicBezTo>
                      <a:pt x="508079" y="339438"/>
                      <a:pt x="518825" y="316480"/>
                      <a:pt x="521756" y="297430"/>
                    </a:cubicBezTo>
                    <a:cubicBezTo>
                      <a:pt x="524687" y="278380"/>
                      <a:pt x="522733" y="254446"/>
                      <a:pt x="518825" y="238815"/>
                    </a:cubicBezTo>
                    <a:cubicBezTo>
                      <a:pt x="514917" y="223184"/>
                      <a:pt x="503195" y="209019"/>
                      <a:pt x="498310" y="203646"/>
                    </a:cubicBezTo>
                    <a:cubicBezTo>
                      <a:pt x="493425" y="198273"/>
                      <a:pt x="498309" y="216834"/>
                      <a:pt x="489517" y="206576"/>
                    </a:cubicBezTo>
                    <a:cubicBezTo>
                      <a:pt x="480725" y="196318"/>
                      <a:pt x="452883" y="163104"/>
                      <a:pt x="445556" y="142100"/>
                    </a:cubicBezTo>
                    <a:cubicBezTo>
                      <a:pt x="438229" y="121096"/>
                      <a:pt x="458256" y="100091"/>
                      <a:pt x="445556" y="80553"/>
                    </a:cubicBezTo>
                    <a:cubicBezTo>
                      <a:pt x="432856" y="61014"/>
                      <a:pt x="408433" y="38057"/>
                      <a:pt x="369356" y="24869"/>
                    </a:cubicBezTo>
                    <a:cubicBezTo>
                      <a:pt x="330279" y="11681"/>
                      <a:pt x="258963" y="2888"/>
                      <a:pt x="211094" y="1423"/>
                    </a:cubicBezTo>
                    <a:cubicBezTo>
                      <a:pt x="163225" y="-43"/>
                      <a:pt x="110471" y="-4439"/>
                      <a:pt x="82140" y="16076"/>
                    </a:cubicBezTo>
                    <a:cubicBezTo>
                      <a:pt x="53809" y="36591"/>
                      <a:pt x="51368" y="95207"/>
                      <a:pt x="41110" y="124515"/>
                    </a:cubicBezTo>
                    <a:cubicBezTo>
                      <a:pt x="30852" y="153823"/>
                      <a:pt x="24501" y="197295"/>
                      <a:pt x="17663" y="22123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7" name="Freeform 18">
                <a:extLst>
                  <a:ext uri="{FF2B5EF4-FFF2-40B4-BE49-F238E27FC236}">
                    <a16:creationId xmlns:a16="http://schemas.microsoft.com/office/drawing/2014/main" id="{8CE07340-A2B4-49BF-ADBE-0D0D3AFA0E73}"/>
                  </a:ext>
                </a:extLst>
              </p:cNvPr>
              <p:cNvSpPr/>
              <p:nvPr/>
            </p:nvSpPr>
            <p:spPr>
              <a:xfrm>
                <a:off x="2637401" y="1199206"/>
                <a:ext cx="516209" cy="478108"/>
              </a:xfrm>
              <a:custGeom>
                <a:avLst/>
                <a:gdLst>
                  <a:gd name="connsiteX0" fmla="*/ 50121 w 516208"/>
                  <a:gd name="connsiteY0" fmla="*/ 477197 h 478107"/>
                  <a:gd name="connsiteX1" fmla="*/ 26675 w 516208"/>
                  <a:gd name="connsiteY1" fmla="*/ 371689 h 478107"/>
                  <a:gd name="connsiteX2" fmla="*/ 12021 w 516208"/>
                  <a:gd name="connsiteY2" fmla="*/ 345312 h 478107"/>
                  <a:gd name="connsiteX3" fmla="*/ 298 w 516208"/>
                  <a:gd name="connsiteY3" fmla="*/ 313074 h 478107"/>
                  <a:gd name="connsiteX4" fmla="*/ 3229 w 516208"/>
                  <a:gd name="connsiteY4" fmla="*/ 277905 h 478107"/>
                  <a:gd name="connsiteX5" fmla="*/ 298 w 516208"/>
                  <a:gd name="connsiteY5" fmla="*/ 231012 h 478107"/>
                  <a:gd name="connsiteX6" fmla="*/ 6160 w 516208"/>
                  <a:gd name="connsiteY6" fmla="*/ 184120 h 478107"/>
                  <a:gd name="connsiteX7" fmla="*/ 23744 w 516208"/>
                  <a:gd name="connsiteY7" fmla="*/ 134297 h 478107"/>
                  <a:gd name="connsiteX8" fmla="*/ 64775 w 516208"/>
                  <a:gd name="connsiteY8" fmla="*/ 90335 h 478107"/>
                  <a:gd name="connsiteX9" fmla="*/ 102875 w 516208"/>
                  <a:gd name="connsiteY9" fmla="*/ 52235 h 478107"/>
                  <a:gd name="connsiteX10" fmla="*/ 179075 w 516208"/>
                  <a:gd name="connsiteY10" fmla="*/ 25859 h 478107"/>
                  <a:gd name="connsiteX11" fmla="*/ 214244 w 516208"/>
                  <a:gd name="connsiteY11" fmla="*/ 2412 h 478107"/>
                  <a:gd name="connsiteX12" fmla="*/ 281652 w 516208"/>
                  <a:gd name="connsiteY12" fmla="*/ 2412 h 478107"/>
                  <a:gd name="connsiteX13" fmla="*/ 357852 w 516208"/>
                  <a:gd name="connsiteY13" fmla="*/ 17066 h 478107"/>
                  <a:gd name="connsiteX14" fmla="*/ 401814 w 516208"/>
                  <a:gd name="connsiteY14" fmla="*/ 52235 h 478107"/>
                  <a:gd name="connsiteX15" fmla="*/ 454568 w 516208"/>
                  <a:gd name="connsiteY15" fmla="*/ 81543 h 478107"/>
                  <a:gd name="connsiteX16" fmla="*/ 498529 w 516208"/>
                  <a:gd name="connsiteY16" fmla="*/ 140159 h 478107"/>
                  <a:gd name="connsiteX17" fmla="*/ 507321 w 516208"/>
                  <a:gd name="connsiteY17" fmla="*/ 207566 h 478107"/>
                  <a:gd name="connsiteX18" fmla="*/ 516114 w 516208"/>
                  <a:gd name="connsiteY18" fmla="*/ 266182 h 478107"/>
                  <a:gd name="connsiteX19" fmla="*/ 501460 w 516208"/>
                  <a:gd name="connsiteY19" fmla="*/ 324797 h 478107"/>
                  <a:gd name="connsiteX20" fmla="*/ 495598 w 516208"/>
                  <a:gd name="connsiteY20" fmla="*/ 354105 h 478107"/>
                  <a:gd name="connsiteX21" fmla="*/ 489737 w 516208"/>
                  <a:gd name="connsiteY21" fmla="*/ 403928 h 478107"/>
                  <a:gd name="connsiteX22" fmla="*/ 475083 w 516208"/>
                  <a:gd name="connsiteY22" fmla="*/ 444959 h 478107"/>
                  <a:gd name="connsiteX23" fmla="*/ 457498 w 516208"/>
                  <a:gd name="connsiteY23" fmla="*/ 380482 h 478107"/>
                  <a:gd name="connsiteX24" fmla="*/ 448706 w 516208"/>
                  <a:gd name="connsiteY24" fmla="*/ 351174 h 478107"/>
                  <a:gd name="connsiteX25" fmla="*/ 422329 w 516208"/>
                  <a:gd name="connsiteY25" fmla="*/ 304282 h 478107"/>
                  <a:gd name="connsiteX26" fmla="*/ 419398 w 516208"/>
                  <a:gd name="connsiteY26" fmla="*/ 248597 h 478107"/>
                  <a:gd name="connsiteX27" fmla="*/ 381298 w 516208"/>
                  <a:gd name="connsiteY27" fmla="*/ 225151 h 478107"/>
                  <a:gd name="connsiteX28" fmla="*/ 357852 w 516208"/>
                  <a:gd name="connsiteY28" fmla="*/ 233943 h 478107"/>
                  <a:gd name="connsiteX29" fmla="*/ 322683 w 516208"/>
                  <a:gd name="connsiteY29" fmla="*/ 216359 h 478107"/>
                  <a:gd name="connsiteX30" fmla="*/ 278721 w 516208"/>
                  <a:gd name="connsiteY30" fmla="*/ 228082 h 478107"/>
                  <a:gd name="connsiteX31" fmla="*/ 249414 w 516208"/>
                  <a:gd name="connsiteY31" fmla="*/ 236874 h 478107"/>
                  <a:gd name="connsiteX32" fmla="*/ 199591 w 516208"/>
                  <a:gd name="connsiteY32" fmla="*/ 231012 h 478107"/>
                  <a:gd name="connsiteX33" fmla="*/ 143906 w 516208"/>
                  <a:gd name="connsiteY33" fmla="*/ 242735 h 478107"/>
                  <a:gd name="connsiteX34" fmla="*/ 111668 w 516208"/>
                  <a:gd name="connsiteY34" fmla="*/ 245666 h 478107"/>
                  <a:gd name="connsiteX35" fmla="*/ 94083 w 516208"/>
                  <a:gd name="connsiteY35" fmla="*/ 260320 h 478107"/>
                  <a:gd name="connsiteX36" fmla="*/ 88221 w 516208"/>
                  <a:gd name="connsiteY36" fmla="*/ 304282 h 478107"/>
                  <a:gd name="connsiteX37" fmla="*/ 67706 w 516208"/>
                  <a:gd name="connsiteY37" fmla="*/ 333589 h 478107"/>
                  <a:gd name="connsiteX38" fmla="*/ 67706 w 516208"/>
                  <a:gd name="connsiteY38" fmla="*/ 418582 h 478107"/>
                  <a:gd name="connsiteX39" fmla="*/ 50121 w 516208"/>
                  <a:gd name="connsiteY39" fmla="*/ 477197 h 47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6208" h="478107">
                    <a:moveTo>
                      <a:pt x="50121" y="477197"/>
                    </a:moveTo>
                    <a:cubicBezTo>
                      <a:pt x="43283" y="469382"/>
                      <a:pt x="33025" y="393670"/>
                      <a:pt x="26675" y="371689"/>
                    </a:cubicBezTo>
                    <a:cubicBezTo>
                      <a:pt x="20325" y="349708"/>
                      <a:pt x="16417" y="355081"/>
                      <a:pt x="12021" y="345312"/>
                    </a:cubicBezTo>
                    <a:cubicBezTo>
                      <a:pt x="7625" y="335543"/>
                      <a:pt x="1763" y="324308"/>
                      <a:pt x="298" y="313074"/>
                    </a:cubicBezTo>
                    <a:cubicBezTo>
                      <a:pt x="-1167" y="301840"/>
                      <a:pt x="3229" y="291582"/>
                      <a:pt x="3229" y="277905"/>
                    </a:cubicBezTo>
                    <a:cubicBezTo>
                      <a:pt x="3229" y="264228"/>
                      <a:pt x="-191" y="246643"/>
                      <a:pt x="298" y="231012"/>
                    </a:cubicBezTo>
                    <a:cubicBezTo>
                      <a:pt x="786" y="215381"/>
                      <a:pt x="2252" y="200239"/>
                      <a:pt x="6160" y="184120"/>
                    </a:cubicBezTo>
                    <a:cubicBezTo>
                      <a:pt x="10068" y="168001"/>
                      <a:pt x="13975" y="149928"/>
                      <a:pt x="23744" y="134297"/>
                    </a:cubicBezTo>
                    <a:cubicBezTo>
                      <a:pt x="33513" y="118666"/>
                      <a:pt x="51587" y="104012"/>
                      <a:pt x="64775" y="90335"/>
                    </a:cubicBezTo>
                    <a:cubicBezTo>
                      <a:pt x="77964" y="76658"/>
                      <a:pt x="83825" y="62981"/>
                      <a:pt x="102875" y="52235"/>
                    </a:cubicBezTo>
                    <a:cubicBezTo>
                      <a:pt x="121925" y="41489"/>
                      <a:pt x="160513" y="34163"/>
                      <a:pt x="179075" y="25859"/>
                    </a:cubicBezTo>
                    <a:cubicBezTo>
                      <a:pt x="197637" y="17555"/>
                      <a:pt x="197148" y="6320"/>
                      <a:pt x="214244" y="2412"/>
                    </a:cubicBezTo>
                    <a:cubicBezTo>
                      <a:pt x="231340" y="-1496"/>
                      <a:pt x="257717" y="-30"/>
                      <a:pt x="281652" y="2412"/>
                    </a:cubicBezTo>
                    <a:cubicBezTo>
                      <a:pt x="305587" y="4854"/>
                      <a:pt x="337825" y="8762"/>
                      <a:pt x="357852" y="17066"/>
                    </a:cubicBezTo>
                    <a:cubicBezTo>
                      <a:pt x="377879" y="25370"/>
                      <a:pt x="385695" y="41489"/>
                      <a:pt x="401814" y="52235"/>
                    </a:cubicBezTo>
                    <a:cubicBezTo>
                      <a:pt x="417933" y="62981"/>
                      <a:pt x="438449" y="66889"/>
                      <a:pt x="454568" y="81543"/>
                    </a:cubicBezTo>
                    <a:cubicBezTo>
                      <a:pt x="470687" y="96197"/>
                      <a:pt x="489737" y="119155"/>
                      <a:pt x="498529" y="140159"/>
                    </a:cubicBezTo>
                    <a:cubicBezTo>
                      <a:pt x="507321" y="161163"/>
                      <a:pt x="504390" y="186562"/>
                      <a:pt x="507321" y="207566"/>
                    </a:cubicBezTo>
                    <a:cubicBezTo>
                      <a:pt x="510252" y="228570"/>
                      <a:pt x="517091" y="246644"/>
                      <a:pt x="516114" y="266182"/>
                    </a:cubicBezTo>
                    <a:cubicBezTo>
                      <a:pt x="515137" y="285720"/>
                      <a:pt x="504879" y="310143"/>
                      <a:pt x="501460" y="324797"/>
                    </a:cubicBezTo>
                    <a:cubicBezTo>
                      <a:pt x="498041" y="339451"/>
                      <a:pt x="497552" y="340917"/>
                      <a:pt x="495598" y="354105"/>
                    </a:cubicBezTo>
                    <a:cubicBezTo>
                      <a:pt x="493644" y="367293"/>
                      <a:pt x="493156" y="388786"/>
                      <a:pt x="489737" y="403928"/>
                    </a:cubicBezTo>
                    <a:cubicBezTo>
                      <a:pt x="486318" y="419070"/>
                      <a:pt x="480456" y="448867"/>
                      <a:pt x="475083" y="444959"/>
                    </a:cubicBezTo>
                    <a:cubicBezTo>
                      <a:pt x="469710" y="441051"/>
                      <a:pt x="461894" y="396113"/>
                      <a:pt x="457498" y="380482"/>
                    </a:cubicBezTo>
                    <a:cubicBezTo>
                      <a:pt x="453102" y="364851"/>
                      <a:pt x="454567" y="363874"/>
                      <a:pt x="448706" y="351174"/>
                    </a:cubicBezTo>
                    <a:cubicBezTo>
                      <a:pt x="442845" y="338474"/>
                      <a:pt x="427214" y="321378"/>
                      <a:pt x="422329" y="304282"/>
                    </a:cubicBezTo>
                    <a:cubicBezTo>
                      <a:pt x="417444" y="287186"/>
                      <a:pt x="426236" y="261785"/>
                      <a:pt x="419398" y="248597"/>
                    </a:cubicBezTo>
                    <a:cubicBezTo>
                      <a:pt x="412560" y="235409"/>
                      <a:pt x="391556" y="227593"/>
                      <a:pt x="381298" y="225151"/>
                    </a:cubicBezTo>
                    <a:cubicBezTo>
                      <a:pt x="371040" y="222709"/>
                      <a:pt x="367621" y="235408"/>
                      <a:pt x="357852" y="233943"/>
                    </a:cubicBezTo>
                    <a:cubicBezTo>
                      <a:pt x="348083" y="232478"/>
                      <a:pt x="335871" y="217336"/>
                      <a:pt x="322683" y="216359"/>
                    </a:cubicBezTo>
                    <a:cubicBezTo>
                      <a:pt x="309495" y="215382"/>
                      <a:pt x="290933" y="224663"/>
                      <a:pt x="278721" y="228082"/>
                    </a:cubicBezTo>
                    <a:cubicBezTo>
                      <a:pt x="266509" y="231501"/>
                      <a:pt x="262602" y="236386"/>
                      <a:pt x="249414" y="236874"/>
                    </a:cubicBezTo>
                    <a:cubicBezTo>
                      <a:pt x="236226" y="237362"/>
                      <a:pt x="217176" y="230035"/>
                      <a:pt x="199591" y="231012"/>
                    </a:cubicBezTo>
                    <a:cubicBezTo>
                      <a:pt x="182006" y="231989"/>
                      <a:pt x="158560" y="240293"/>
                      <a:pt x="143906" y="242735"/>
                    </a:cubicBezTo>
                    <a:cubicBezTo>
                      <a:pt x="129252" y="245177"/>
                      <a:pt x="119972" y="242735"/>
                      <a:pt x="111668" y="245666"/>
                    </a:cubicBezTo>
                    <a:cubicBezTo>
                      <a:pt x="103364" y="248597"/>
                      <a:pt x="97991" y="250551"/>
                      <a:pt x="94083" y="260320"/>
                    </a:cubicBezTo>
                    <a:cubicBezTo>
                      <a:pt x="90175" y="270089"/>
                      <a:pt x="92617" y="292071"/>
                      <a:pt x="88221" y="304282"/>
                    </a:cubicBezTo>
                    <a:cubicBezTo>
                      <a:pt x="83825" y="316493"/>
                      <a:pt x="71125" y="314539"/>
                      <a:pt x="67706" y="333589"/>
                    </a:cubicBezTo>
                    <a:cubicBezTo>
                      <a:pt x="64287" y="352639"/>
                      <a:pt x="69171" y="396601"/>
                      <a:pt x="67706" y="418582"/>
                    </a:cubicBezTo>
                    <a:cubicBezTo>
                      <a:pt x="66241" y="440563"/>
                      <a:pt x="56959" y="485012"/>
                      <a:pt x="50121" y="47719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8" name="Freeform 19">
                <a:extLst>
                  <a:ext uri="{FF2B5EF4-FFF2-40B4-BE49-F238E27FC236}">
                    <a16:creationId xmlns:a16="http://schemas.microsoft.com/office/drawing/2014/main" id="{FA6D0D3C-E572-47F9-AB38-998ED24B074B}"/>
                  </a:ext>
                </a:extLst>
              </p:cNvPr>
              <p:cNvSpPr/>
              <p:nvPr/>
            </p:nvSpPr>
            <p:spPr>
              <a:xfrm>
                <a:off x="2460687" y="1873257"/>
                <a:ext cx="902627" cy="1510986"/>
              </a:xfrm>
              <a:custGeom>
                <a:avLst/>
                <a:gdLst>
                  <a:gd name="connsiteX0" fmla="*/ 285568 w 902625"/>
                  <a:gd name="connsiteY0" fmla="*/ 1267 h 1510983"/>
                  <a:gd name="connsiteX1" fmla="*/ 294712 w 902625"/>
                  <a:gd name="connsiteY1" fmla="*/ 68323 h 1510983"/>
                  <a:gd name="connsiteX2" fmla="*/ 352624 w 902625"/>
                  <a:gd name="connsiteY2" fmla="*/ 117091 h 1510983"/>
                  <a:gd name="connsiteX3" fmla="*/ 410536 w 902625"/>
                  <a:gd name="connsiteY3" fmla="*/ 171955 h 1510983"/>
                  <a:gd name="connsiteX4" fmla="*/ 462352 w 902625"/>
                  <a:gd name="connsiteY4" fmla="*/ 184147 h 1510983"/>
                  <a:gd name="connsiteX5" fmla="*/ 529408 w 902625"/>
                  <a:gd name="connsiteY5" fmla="*/ 150619 h 1510983"/>
                  <a:gd name="connsiteX6" fmla="*/ 584272 w 902625"/>
                  <a:gd name="connsiteY6" fmla="*/ 104899 h 1510983"/>
                  <a:gd name="connsiteX7" fmla="*/ 593416 w 902625"/>
                  <a:gd name="connsiteY7" fmla="*/ 83563 h 1510983"/>
                  <a:gd name="connsiteX8" fmla="*/ 581224 w 902625"/>
                  <a:gd name="connsiteY8" fmla="*/ 65275 h 1510983"/>
                  <a:gd name="connsiteX9" fmla="*/ 608656 w 902625"/>
                  <a:gd name="connsiteY9" fmla="*/ 101851 h 1510983"/>
                  <a:gd name="connsiteX10" fmla="*/ 608656 w 902625"/>
                  <a:gd name="connsiteY10" fmla="*/ 138427 h 1510983"/>
                  <a:gd name="connsiteX11" fmla="*/ 605608 w 902625"/>
                  <a:gd name="connsiteY11" fmla="*/ 175003 h 1510983"/>
                  <a:gd name="connsiteX12" fmla="*/ 654376 w 902625"/>
                  <a:gd name="connsiteY12" fmla="*/ 217675 h 1510983"/>
                  <a:gd name="connsiteX13" fmla="*/ 761056 w 902625"/>
                  <a:gd name="connsiteY13" fmla="*/ 406651 h 1510983"/>
                  <a:gd name="connsiteX14" fmla="*/ 773248 w 902625"/>
                  <a:gd name="connsiteY14" fmla="*/ 836419 h 1510983"/>
                  <a:gd name="connsiteX15" fmla="*/ 861640 w 902625"/>
                  <a:gd name="connsiteY15" fmla="*/ 1214371 h 1510983"/>
                  <a:gd name="connsiteX16" fmla="*/ 901264 w 902625"/>
                  <a:gd name="connsiteY16" fmla="*/ 1397251 h 1510983"/>
                  <a:gd name="connsiteX17" fmla="*/ 815920 w 902625"/>
                  <a:gd name="connsiteY17" fmla="*/ 1427731 h 1510983"/>
                  <a:gd name="connsiteX18" fmla="*/ 742768 w 902625"/>
                  <a:gd name="connsiteY18" fmla="*/ 1436875 h 1510983"/>
                  <a:gd name="connsiteX19" fmla="*/ 681808 w 902625"/>
                  <a:gd name="connsiteY19" fmla="*/ 1433827 h 1510983"/>
                  <a:gd name="connsiteX20" fmla="*/ 559888 w 902625"/>
                  <a:gd name="connsiteY20" fmla="*/ 1461259 h 1510983"/>
                  <a:gd name="connsiteX21" fmla="*/ 434920 w 902625"/>
                  <a:gd name="connsiteY21" fmla="*/ 1491739 h 1510983"/>
                  <a:gd name="connsiteX22" fmla="*/ 355672 w 902625"/>
                  <a:gd name="connsiteY22" fmla="*/ 1506979 h 1510983"/>
                  <a:gd name="connsiteX23" fmla="*/ 230704 w 902625"/>
                  <a:gd name="connsiteY23" fmla="*/ 1510027 h 1510983"/>
                  <a:gd name="connsiteX24" fmla="*/ 133168 w 902625"/>
                  <a:gd name="connsiteY24" fmla="*/ 1506979 h 1510983"/>
                  <a:gd name="connsiteX25" fmla="*/ 14296 w 902625"/>
                  <a:gd name="connsiteY25" fmla="*/ 1470403 h 1510983"/>
                  <a:gd name="connsiteX26" fmla="*/ 5152 w 902625"/>
                  <a:gd name="connsiteY26" fmla="*/ 1196083 h 1510983"/>
                  <a:gd name="connsiteX27" fmla="*/ 41728 w 902625"/>
                  <a:gd name="connsiteY27" fmla="*/ 702307 h 1510983"/>
                  <a:gd name="connsiteX28" fmla="*/ 145360 w 902625"/>
                  <a:gd name="connsiteY28" fmla="*/ 226819 h 1510983"/>
                  <a:gd name="connsiteX29" fmla="*/ 245944 w 902625"/>
                  <a:gd name="connsiteY29" fmla="*/ 40891 h 1510983"/>
                  <a:gd name="connsiteX30" fmla="*/ 285568 w 902625"/>
                  <a:gd name="connsiteY30" fmla="*/ 1267 h 1510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2625" h="1510983">
                    <a:moveTo>
                      <a:pt x="285568" y="1267"/>
                    </a:moveTo>
                    <a:cubicBezTo>
                      <a:pt x="293696" y="5839"/>
                      <a:pt x="283536" y="49019"/>
                      <a:pt x="294712" y="68323"/>
                    </a:cubicBezTo>
                    <a:cubicBezTo>
                      <a:pt x="305888" y="87627"/>
                      <a:pt x="333320" y="99819"/>
                      <a:pt x="352624" y="117091"/>
                    </a:cubicBezTo>
                    <a:cubicBezTo>
                      <a:pt x="371928" y="134363"/>
                      <a:pt x="392248" y="160779"/>
                      <a:pt x="410536" y="171955"/>
                    </a:cubicBezTo>
                    <a:cubicBezTo>
                      <a:pt x="428824" y="183131"/>
                      <a:pt x="442540" y="187703"/>
                      <a:pt x="462352" y="184147"/>
                    </a:cubicBezTo>
                    <a:cubicBezTo>
                      <a:pt x="482164" y="180591"/>
                      <a:pt x="509088" y="163827"/>
                      <a:pt x="529408" y="150619"/>
                    </a:cubicBezTo>
                    <a:cubicBezTo>
                      <a:pt x="549728" y="137411"/>
                      <a:pt x="573604" y="116075"/>
                      <a:pt x="584272" y="104899"/>
                    </a:cubicBezTo>
                    <a:cubicBezTo>
                      <a:pt x="594940" y="93723"/>
                      <a:pt x="593924" y="90167"/>
                      <a:pt x="593416" y="83563"/>
                    </a:cubicBezTo>
                    <a:cubicBezTo>
                      <a:pt x="592908" y="76959"/>
                      <a:pt x="578684" y="62227"/>
                      <a:pt x="581224" y="65275"/>
                    </a:cubicBezTo>
                    <a:cubicBezTo>
                      <a:pt x="583764" y="68323"/>
                      <a:pt x="604084" y="89659"/>
                      <a:pt x="608656" y="101851"/>
                    </a:cubicBezTo>
                    <a:cubicBezTo>
                      <a:pt x="613228" y="114043"/>
                      <a:pt x="609164" y="126235"/>
                      <a:pt x="608656" y="138427"/>
                    </a:cubicBezTo>
                    <a:cubicBezTo>
                      <a:pt x="608148" y="150619"/>
                      <a:pt x="597988" y="161795"/>
                      <a:pt x="605608" y="175003"/>
                    </a:cubicBezTo>
                    <a:cubicBezTo>
                      <a:pt x="613228" y="188211"/>
                      <a:pt x="628468" y="179067"/>
                      <a:pt x="654376" y="217675"/>
                    </a:cubicBezTo>
                    <a:cubicBezTo>
                      <a:pt x="680284" y="256283"/>
                      <a:pt x="741244" y="303527"/>
                      <a:pt x="761056" y="406651"/>
                    </a:cubicBezTo>
                    <a:cubicBezTo>
                      <a:pt x="780868" y="509775"/>
                      <a:pt x="756484" y="701799"/>
                      <a:pt x="773248" y="836419"/>
                    </a:cubicBezTo>
                    <a:cubicBezTo>
                      <a:pt x="790012" y="971039"/>
                      <a:pt x="840304" y="1120899"/>
                      <a:pt x="861640" y="1214371"/>
                    </a:cubicBezTo>
                    <a:cubicBezTo>
                      <a:pt x="882976" y="1307843"/>
                      <a:pt x="908884" y="1361691"/>
                      <a:pt x="901264" y="1397251"/>
                    </a:cubicBezTo>
                    <a:cubicBezTo>
                      <a:pt x="893644" y="1432811"/>
                      <a:pt x="842336" y="1421127"/>
                      <a:pt x="815920" y="1427731"/>
                    </a:cubicBezTo>
                    <a:cubicBezTo>
                      <a:pt x="789504" y="1434335"/>
                      <a:pt x="765120" y="1435859"/>
                      <a:pt x="742768" y="1436875"/>
                    </a:cubicBezTo>
                    <a:cubicBezTo>
                      <a:pt x="720416" y="1437891"/>
                      <a:pt x="712288" y="1429763"/>
                      <a:pt x="681808" y="1433827"/>
                    </a:cubicBezTo>
                    <a:cubicBezTo>
                      <a:pt x="651328" y="1437891"/>
                      <a:pt x="559888" y="1461259"/>
                      <a:pt x="559888" y="1461259"/>
                    </a:cubicBezTo>
                    <a:lnTo>
                      <a:pt x="434920" y="1491739"/>
                    </a:lnTo>
                    <a:cubicBezTo>
                      <a:pt x="400884" y="1499359"/>
                      <a:pt x="389708" y="1503931"/>
                      <a:pt x="355672" y="1506979"/>
                    </a:cubicBezTo>
                    <a:cubicBezTo>
                      <a:pt x="321636" y="1510027"/>
                      <a:pt x="267788" y="1510027"/>
                      <a:pt x="230704" y="1510027"/>
                    </a:cubicBezTo>
                    <a:cubicBezTo>
                      <a:pt x="193620" y="1510027"/>
                      <a:pt x="169236" y="1513583"/>
                      <a:pt x="133168" y="1506979"/>
                    </a:cubicBezTo>
                    <a:cubicBezTo>
                      <a:pt x="97100" y="1500375"/>
                      <a:pt x="35632" y="1522219"/>
                      <a:pt x="14296" y="1470403"/>
                    </a:cubicBezTo>
                    <a:cubicBezTo>
                      <a:pt x="-7040" y="1418587"/>
                      <a:pt x="580" y="1324099"/>
                      <a:pt x="5152" y="1196083"/>
                    </a:cubicBezTo>
                    <a:cubicBezTo>
                      <a:pt x="9724" y="1068067"/>
                      <a:pt x="18360" y="863851"/>
                      <a:pt x="41728" y="702307"/>
                    </a:cubicBezTo>
                    <a:cubicBezTo>
                      <a:pt x="65096" y="540763"/>
                      <a:pt x="111324" y="337055"/>
                      <a:pt x="145360" y="226819"/>
                    </a:cubicBezTo>
                    <a:cubicBezTo>
                      <a:pt x="179396" y="116583"/>
                      <a:pt x="222068" y="78483"/>
                      <a:pt x="245944" y="40891"/>
                    </a:cubicBezTo>
                    <a:cubicBezTo>
                      <a:pt x="269820" y="3299"/>
                      <a:pt x="277440" y="-3305"/>
                      <a:pt x="285568" y="12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9" name="Freeform 20">
                <a:extLst>
                  <a:ext uri="{FF2B5EF4-FFF2-40B4-BE49-F238E27FC236}">
                    <a16:creationId xmlns:a16="http://schemas.microsoft.com/office/drawing/2014/main" id="{B9D4D027-CB3A-4A2E-936D-8B4DD213FB85}"/>
                  </a:ext>
                </a:extLst>
              </p:cNvPr>
              <p:cNvSpPr/>
              <p:nvPr/>
            </p:nvSpPr>
            <p:spPr>
              <a:xfrm>
                <a:off x="2823405" y="2045102"/>
                <a:ext cx="372326" cy="1206938"/>
              </a:xfrm>
              <a:custGeom>
                <a:avLst/>
                <a:gdLst>
                  <a:gd name="connsiteX0" fmla="*/ 60010 w 372325"/>
                  <a:gd name="connsiteY0" fmla="*/ 111 h 1206936"/>
                  <a:gd name="connsiteX1" fmla="*/ 2098 w 372325"/>
                  <a:gd name="connsiteY1" fmla="*/ 42783 h 1206936"/>
                  <a:gd name="connsiteX2" fmla="*/ 14290 w 372325"/>
                  <a:gd name="connsiteY2" fmla="*/ 79359 h 1206936"/>
                  <a:gd name="connsiteX3" fmla="*/ 29530 w 372325"/>
                  <a:gd name="connsiteY3" fmla="*/ 97647 h 1206936"/>
                  <a:gd name="connsiteX4" fmla="*/ 44770 w 372325"/>
                  <a:gd name="connsiteY4" fmla="*/ 122031 h 1206936"/>
                  <a:gd name="connsiteX5" fmla="*/ 29530 w 372325"/>
                  <a:gd name="connsiteY5" fmla="*/ 170799 h 1206936"/>
                  <a:gd name="connsiteX6" fmla="*/ 32578 w 372325"/>
                  <a:gd name="connsiteY6" fmla="*/ 259191 h 1206936"/>
                  <a:gd name="connsiteX7" fmla="*/ 50866 w 372325"/>
                  <a:gd name="connsiteY7" fmla="*/ 393303 h 1206936"/>
                  <a:gd name="connsiteX8" fmla="*/ 133162 w 372325"/>
                  <a:gd name="connsiteY8" fmla="*/ 926703 h 1206936"/>
                  <a:gd name="connsiteX9" fmla="*/ 166690 w 372325"/>
                  <a:gd name="connsiteY9" fmla="*/ 1097391 h 1206936"/>
                  <a:gd name="connsiteX10" fmla="*/ 178882 w 372325"/>
                  <a:gd name="connsiteY10" fmla="*/ 1124823 h 1206936"/>
                  <a:gd name="connsiteX11" fmla="*/ 227650 w 372325"/>
                  <a:gd name="connsiteY11" fmla="*/ 1158351 h 1206936"/>
                  <a:gd name="connsiteX12" fmla="*/ 297754 w 372325"/>
                  <a:gd name="connsiteY12" fmla="*/ 1201023 h 1206936"/>
                  <a:gd name="connsiteX13" fmla="*/ 316042 w 372325"/>
                  <a:gd name="connsiteY13" fmla="*/ 1191879 h 1206936"/>
                  <a:gd name="connsiteX14" fmla="*/ 367858 w 372325"/>
                  <a:gd name="connsiteY14" fmla="*/ 1066911 h 1206936"/>
                  <a:gd name="connsiteX15" fmla="*/ 367858 w 372325"/>
                  <a:gd name="connsiteY15" fmla="*/ 1036431 h 1206936"/>
                  <a:gd name="connsiteX16" fmla="*/ 352618 w 372325"/>
                  <a:gd name="connsiteY16" fmla="*/ 990711 h 1206936"/>
                  <a:gd name="connsiteX17" fmla="*/ 306898 w 372325"/>
                  <a:gd name="connsiteY17" fmla="*/ 810879 h 1206936"/>
                  <a:gd name="connsiteX18" fmla="*/ 230698 w 372325"/>
                  <a:gd name="connsiteY18" fmla="*/ 457311 h 1206936"/>
                  <a:gd name="connsiteX19" fmla="*/ 188026 w 372325"/>
                  <a:gd name="connsiteY19" fmla="*/ 289671 h 1206936"/>
                  <a:gd name="connsiteX20" fmla="*/ 166690 w 372325"/>
                  <a:gd name="connsiteY20" fmla="*/ 210423 h 1206936"/>
                  <a:gd name="connsiteX21" fmla="*/ 142306 w 372325"/>
                  <a:gd name="connsiteY21" fmla="*/ 173847 h 1206936"/>
                  <a:gd name="connsiteX22" fmla="*/ 124018 w 372325"/>
                  <a:gd name="connsiteY22" fmla="*/ 131175 h 1206936"/>
                  <a:gd name="connsiteX23" fmla="*/ 117922 w 372325"/>
                  <a:gd name="connsiteY23" fmla="*/ 100695 h 1206936"/>
                  <a:gd name="connsiteX24" fmla="*/ 148402 w 372325"/>
                  <a:gd name="connsiteY24" fmla="*/ 82407 h 1206936"/>
                  <a:gd name="connsiteX25" fmla="*/ 154498 w 372325"/>
                  <a:gd name="connsiteY25" fmla="*/ 54975 h 1206936"/>
                  <a:gd name="connsiteX26" fmla="*/ 136210 w 372325"/>
                  <a:gd name="connsiteY26" fmla="*/ 30591 h 1206936"/>
                  <a:gd name="connsiteX27" fmla="*/ 60010 w 372325"/>
                  <a:gd name="connsiteY27" fmla="*/ 111 h 1206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2325" h="1206936">
                    <a:moveTo>
                      <a:pt x="60010" y="111"/>
                    </a:moveTo>
                    <a:cubicBezTo>
                      <a:pt x="37658" y="2143"/>
                      <a:pt x="9718" y="29575"/>
                      <a:pt x="2098" y="42783"/>
                    </a:cubicBezTo>
                    <a:cubicBezTo>
                      <a:pt x="-5522" y="55991"/>
                      <a:pt x="9718" y="70215"/>
                      <a:pt x="14290" y="79359"/>
                    </a:cubicBezTo>
                    <a:cubicBezTo>
                      <a:pt x="18862" y="88503"/>
                      <a:pt x="24450" y="90535"/>
                      <a:pt x="29530" y="97647"/>
                    </a:cubicBezTo>
                    <a:cubicBezTo>
                      <a:pt x="34610" y="104759"/>
                      <a:pt x="44770" y="109839"/>
                      <a:pt x="44770" y="122031"/>
                    </a:cubicBezTo>
                    <a:cubicBezTo>
                      <a:pt x="44770" y="134223"/>
                      <a:pt x="31562" y="147939"/>
                      <a:pt x="29530" y="170799"/>
                    </a:cubicBezTo>
                    <a:cubicBezTo>
                      <a:pt x="27498" y="193659"/>
                      <a:pt x="29022" y="222107"/>
                      <a:pt x="32578" y="259191"/>
                    </a:cubicBezTo>
                    <a:cubicBezTo>
                      <a:pt x="36134" y="296275"/>
                      <a:pt x="34102" y="282051"/>
                      <a:pt x="50866" y="393303"/>
                    </a:cubicBezTo>
                    <a:cubicBezTo>
                      <a:pt x="67630" y="504555"/>
                      <a:pt x="113858" y="809355"/>
                      <a:pt x="133162" y="926703"/>
                    </a:cubicBezTo>
                    <a:cubicBezTo>
                      <a:pt x="152466" y="1044051"/>
                      <a:pt x="159070" y="1064371"/>
                      <a:pt x="166690" y="1097391"/>
                    </a:cubicBezTo>
                    <a:cubicBezTo>
                      <a:pt x="174310" y="1130411"/>
                      <a:pt x="168722" y="1114663"/>
                      <a:pt x="178882" y="1124823"/>
                    </a:cubicBezTo>
                    <a:cubicBezTo>
                      <a:pt x="189042" y="1134983"/>
                      <a:pt x="207838" y="1145651"/>
                      <a:pt x="227650" y="1158351"/>
                    </a:cubicBezTo>
                    <a:cubicBezTo>
                      <a:pt x="247462" y="1171051"/>
                      <a:pt x="283022" y="1195435"/>
                      <a:pt x="297754" y="1201023"/>
                    </a:cubicBezTo>
                    <a:cubicBezTo>
                      <a:pt x="312486" y="1206611"/>
                      <a:pt x="304358" y="1214231"/>
                      <a:pt x="316042" y="1191879"/>
                    </a:cubicBezTo>
                    <a:cubicBezTo>
                      <a:pt x="327726" y="1169527"/>
                      <a:pt x="359222" y="1092819"/>
                      <a:pt x="367858" y="1066911"/>
                    </a:cubicBezTo>
                    <a:cubicBezTo>
                      <a:pt x="376494" y="1041003"/>
                      <a:pt x="370398" y="1049131"/>
                      <a:pt x="367858" y="1036431"/>
                    </a:cubicBezTo>
                    <a:cubicBezTo>
                      <a:pt x="365318" y="1023731"/>
                      <a:pt x="362778" y="1028303"/>
                      <a:pt x="352618" y="990711"/>
                    </a:cubicBezTo>
                    <a:cubicBezTo>
                      <a:pt x="342458" y="953119"/>
                      <a:pt x="327218" y="899779"/>
                      <a:pt x="306898" y="810879"/>
                    </a:cubicBezTo>
                    <a:cubicBezTo>
                      <a:pt x="286578" y="721979"/>
                      <a:pt x="250510" y="544179"/>
                      <a:pt x="230698" y="457311"/>
                    </a:cubicBezTo>
                    <a:cubicBezTo>
                      <a:pt x="210886" y="370443"/>
                      <a:pt x="198694" y="330819"/>
                      <a:pt x="188026" y="289671"/>
                    </a:cubicBezTo>
                    <a:cubicBezTo>
                      <a:pt x="177358" y="248523"/>
                      <a:pt x="174310" y="229727"/>
                      <a:pt x="166690" y="210423"/>
                    </a:cubicBezTo>
                    <a:cubicBezTo>
                      <a:pt x="159070" y="191119"/>
                      <a:pt x="149418" y="187055"/>
                      <a:pt x="142306" y="173847"/>
                    </a:cubicBezTo>
                    <a:cubicBezTo>
                      <a:pt x="135194" y="160639"/>
                      <a:pt x="128082" y="143367"/>
                      <a:pt x="124018" y="131175"/>
                    </a:cubicBezTo>
                    <a:cubicBezTo>
                      <a:pt x="119954" y="118983"/>
                      <a:pt x="113858" y="108823"/>
                      <a:pt x="117922" y="100695"/>
                    </a:cubicBezTo>
                    <a:cubicBezTo>
                      <a:pt x="121986" y="92567"/>
                      <a:pt x="142306" y="90027"/>
                      <a:pt x="148402" y="82407"/>
                    </a:cubicBezTo>
                    <a:cubicBezTo>
                      <a:pt x="154498" y="74787"/>
                      <a:pt x="156530" y="63611"/>
                      <a:pt x="154498" y="54975"/>
                    </a:cubicBezTo>
                    <a:cubicBezTo>
                      <a:pt x="152466" y="46339"/>
                      <a:pt x="144846" y="36687"/>
                      <a:pt x="136210" y="30591"/>
                    </a:cubicBezTo>
                    <a:cubicBezTo>
                      <a:pt x="127574" y="24495"/>
                      <a:pt x="82362" y="-1921"/>
                      <a:pt x="60010" y="1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0" name="Freeform 21">
                <a:extLst>
                  <a:ext uri="{FF2B5EF4-FFF2-40B4-BE49-F238E27FC236}">
                    <a16:creationId xmlns:a16="http://schemas.microsoft.com/office/drawing/2014/main" id="{50D0F2E7-6EC5-4217-8F92-48D279D0A115}"/>
                  </a:ext>
                </a:extLst>
              </p:cNvPr>
              <p:cNvSpPr/>
              <p:nvPr/>
            </p:nvSpPr>
            <p:spPr>
              <a:xfrm>
                <a:off x="3067844" y="1975411"/>
                <a:ext cx="501696" cy="1929434"/>
              </a:xfrm>
              <a:custGeom>
                <a:avLst/>
                <a:gdLst>
                  <a:gd name="connsiteX0" fmla="*/ 217 w 501695"/>
                  <a:gd name="connsiteY0" fmla="*/ 1783 h 1929431"/>
                  <a:gd name="connsiteX1" fmla="*/ 44332 w 501695"/>
                  <a:gd name="connsiteY1" fmla="*/ 73973 h 1929431"/>
                  <a:gd name="connsiteX2" fmla="*/ 96469 w 501695"/>
                  <a:gd name="connsiteY2" fmla="*/ 122099 h 1929431"/>
                  <a:gd name="connsiteX3" fmla="*/ 196732 w 501695"/>
                  <a:gd name="connsiteY3" fmla="*/ 154183 h 1929431"/>
                  <a:gd name="connsiteX4" fmla="*/ 317048 w 501695"/>
                  <a:gd name="connsiteY4" fmla="*/ 238405 h 1929431"/>
                  <a:gd name="connsiteX5" fmla="*/ 353143 w 501695"/>
                  <a:gd name="connsiteY5" fmla="*/ 270489 h 1929431"/>
                  <a:gd name="connsiteX6" fmla="*/ 365175 w 501695"/>
                  <a:gd name="connsiteY6" fmla="*/ 358720 h 1929431"/>
                  <a:gd name="connsiteX7" fmla="*/ 369185 w 501695"/>
                  <a:gd name="connsiteY7" fmla="*/ 406847 h 1929431"/>
                  <a:gd name="connsiteX8" fmla="*/ 369185 w 501695"/>
                  <a:gd name="connsiteY8" fmla="*/ 454973 h 1929431"/>
                  <a:gd name="connsiteX9" fmla="*/ 381217 w 501695"/>
                  <a:gd name="connsiteY9" fmla="*/ 527162 h 1929431"/>
                  <a:gd name="connsiteX10" fmla="*/ 401269 w 501695"/>
                  <a:gd name="connsiteY10" fmla="*/ 579299 h 1929431"/>
                  <a:gd name="connsiteX11" fmla="*/ 397259 w 501695"/>
                  <a:gd name="connsiteY11" fmla="*/ 631436 h 1929431"/>
                  <a:gd name="connsiteX12" fmla="*/ 409290 w 501695"/>
                  <a:gd name="connsiteY12" fmla="*/ 707636 h 1929431"/>
                  <a:gd name="connsiteX13" fmla="*/ 433353 w 501695"/>
                  <a:gd name="connsiteY13" fmla="*/ 852015 h 1929431"/>
                  <a:gd name="connsiteX14" fmla="*/ 449396 w 501695"/>
                  <a:gd name="connsiteY14" fmla="*/ 1020457 h 1929431"/>
                  <a:gd name="connsiteX15" fmla="*/ 461427 w 501695"/>
                  <a:gd name="connsiteY15" fmla="*/ 1060562 h 1929431"/>
                  <a:gd name="connsiteX16" fmla="*/ 469448 w 501695"/>
                  <a:gd name="connsiteY16" fmla="*/ 1092647 h 1929431"/>
                  <a:gd name="connsiteX17" fmla="*/ 473459 w 501695"/>
                  <a:gd name="connsiteY17" fmla="*/ 1220983 h 1929431"/>
                  <a:gd name="connsiteX18" fmla="*/ 489501 w 501695"/>
                  <a:gd name="connsiteY18" fmla="*/ 1401457 h 1929431"/>
                  <a:gd name="connsiteX19" fmla="*/ 493511 w 501695"/>
                  <a:gd name="connsiteY19" fmla="*/ 1545836 h 1929431"/>
                  <a:gd name="connsiteX20" fmla="*/ 501532 w 501695"/>
                  <a:gd name="connsiteY20" fmla="*/ 1706257 h 1929431"/>
                  <a:gd name="connsiteX21" fmla="*/ 493511 w 501695"/>
                  <a:gd name="connsiteY21" fmla="*/ 1798499 h 1929431"/>
                  <a:gd name="connsiteX22" fmla="*/ 441375 w 501695"/>
                  <a:gd name="connsiteY22" fmla="*/ 1782457 h 1929431"/>
                  <a:gd name="connsiteX23" fmla="*/ 369185 w 501695"/>
                  <a:gd name="connsiteY23" fmla="*/ 1782457 h 1929431"/>
                  <a:gd name="connsiteX24" fmla="*/ 345122 w 501695"/>
                  <a:gd name="connsiteY24" fmla="*/ 1874699 h 1929431"/>
                  <a:gd name="connsiteX25" fmla="*/ 260901 w 501695"/>
                  <a:gd name="connsiteY25" fmla="*/ 1926836 h 1929431"/>
                  <a:gd name="connsiteX26" fmla="*/ 280953 w 501695"/>
                  <a:gd name="connsiteY26" fmla="*/ 1794489 h 1929431"/>
                  <a:gd name="connsiteX27" fmla="*/ 292985 w 501695"/>
                  <a:gd name="connsiteY27" fmla="*/ 1694226 h 1929431"/>
                  <a:gd name="connsiteX28" fmla="*/ 264911 w 501695"/>
                  <a:gd name="connsiteY28" fmla="*/ 1618026 h 1929431"/>
                  <a:gd name="connsiteX29" fmla="*/ 260901 w 501695"/>
                  <a:gd name="connsiteY29" fmla="*/ 1469636 h 1929431"/>
                  <a:gd name="connsiteX30" fmla="*/ 216785 w 501695"/>
                  <a:gd name="connsiteY30" fmla="*/ 1313226 h 1929431"/>
                  <a:gd name="connsiteX31" fmla="*/ 160638 w 501695"/>
                  <a:gd name="connsiteY31" fmla="*/ 1092647 h 1929431"/>
                  <a:gd name="connsiteX32" fmla="*/ 124543 w 501695"/>
                  <a:gd name="connsiteY32" fmla="*/ 952278 h 1929431"/>
                  <a:gd name="connsiteX33" fmla="*/ 112511 w 501695"/>
                  <a:gd name="connsiteY33" fmla="*/ 663520 h 1929431"/>
                  <a:gd name="connsiteX34" fmla="*/ 48343 w 501695"/>
                  <a:gd name="connsiteY34" fmla="*/ 334657 h 1929431"/>
                  <a:gd name="connsiteX35" fmla="*/ 28290 w 501695"/>
                  <a:gd name="connsiteY35" fmla="*/ 154183 h 1929431"/>
                  <a:gd name="connsiteX36" fmla="*/ 217 w 501695"/>
                  <a:gd name="connsiteY36" fmla="*/ 1783 h 192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01695" h="1929431">
                    <a:moveTo>
                      <a:pt x="217" y="1783"/>
                    </a:moveTo>
                    <a:cubicBezTo>
                      <a:pt x="2891" y="-11585"/>
                      <a:pt x="28290" y="53920"/>
                      <a:pt x="44332" y="73973"/>
                    </a:cubicBezTo>
                    <a:cubicBezTo>
                      <a:pt x="60374" y="94026"/>
                      <a:pt x="71069" y="108731"/>
                      <a:pt x="96469" y="122099"/>
                    </a:cubicBezTo>
                    <a:cubicBezTo>
                      <a:pt x="121869" y="135467"/>
                      <a:pt x="159969" y="134799"/>
                      <a:pt x="196732" y="154183"/>
                    </a:cubicBezTo>
                    <a:cubicBezTo>
                      <a:pt x="233495" y="173567"/>
                      <a:pt x="290980" y="219021"/>
                      <a:pt x="317048" y="238405"/>
                    </a:cubicBezTo>
                    <a:cubicBezTo>
                      <a:pt x="343116" y="257789"/>
                      <a:pt x="345122" y="250437"/>
                      <a:pt x="353143" y="270489"/>
                    </a:cubicBezTo>
                    <a:cubicBezTo>
                      <a:pt x="361164" y="290541"/>
                      <a:pt x="362501" y="335994"/>
                      <a:pt x="365175" y="358720"/>
                    </a:cubicBezTo>
                    <a:cubicBezTo>
                      <a:pt x="367849" y="381446"/>
                      <a:pt x="368517" y="390805"/>
                      <a:pt x="369185" y="406847"/>
                    </a:cubicBezTo>
                    <a:cubicBezTo>
                      <a:pt x="369853" y="422889"/>
                      <a:pt x="367180" y="434921"/>
                      <a:pt x="369185" y="454973"/>
                    </a:cubicBezTo>
                    <a:cubicBezTo>
                      <a:pt x="371190" y="475025"/>
                      <a:pt x="375870" y="506441"/>
                      <a:pt x="381217" y="527162"/>
                    </a:cubicBezTo>
                    <a:cubicBezTo>
                      <a:pt x="386564" y="547883"/>
                      <a:pt x="398595" y="561920"/>
                      <a:pt x="401269" y="579299"/>
                    </a:cubicBezTo>
                    <a:cubicBezTo>
                      <a:pt x="403943" y="596678"/>
                      <a:pt x="395922" y="610047"/>
                      <a:pt x="397259" y="631436"/>
                    </a:cubicBezTo>
                    <a:cubicBezTo>
                      <a:pt x="398596" y="652825"/>
                      <a:pt x="403274" y="670873"/>
                      <a:pt x="409290" y="707636"/>
                    </a:cubicBezTo>
                    <a:cubicBezTo>
                      <a:pt x="415306" y="744399"/>
                      <a:pt x="426669" y="799878"/>
                      <a:pt x="433353" y="852015"/>
                    </a:cubicBezTo>
                    <a:cubicBezTo>
                      <a:pt x="440037" y="904152"/>
                      <a:pt x="444717" y="985699"/>
                      <a:pt x="449396" y="1020457"/>
                    </a:cubicBezTo>
                    <a:cubicBezTo>
                      <a:pt x="454075" y="1055215"/>
                      <a:pt x="458085" y="1048530"/>
                      <a:pt x="461427" y="1060562"/>
                    </a:cubicBezTo>
                    <a:cubicBezTo>
                      <a:pt x="464769" y="1072594"/>
                      <a:pt x="467443" y="1065910"/>
                      <a:pt x="469448" y="1092647"/>
                    </a:cubicBezTo>
                    <a:cubicBezTo>
                      <a:pt x="471453" y="1119384"/>
                      <a:pt x="470117" y="1169515"/>
                      <a:pt x="473459" y="1220983"/>
                    </a:cubicBezTo>
                    <a:cubicBezTo>
                      <a:pt x="476801" y="1272451"/>
                      <a:pt x="486159" y="1347315"/>
                      <a:pt x="489501" y="1401457"/>
                    </a:cubicBezTo>
                    <a:cubicBezTo>
                      <a:pt x="492843" y="1455599"/>
                      <a:pt x="491506" y="1495036"/>
                      <a:pt x="493511" y="1545836"/>
                    </a:cubicBezTo>
                    <a:cubicBezTo>
                      <a:pt x="495516" y="1596636"/>
                      <a:pt x="501532" y="1664147"/>
                      <a:pt x="501532" y="1706257"/>
                    </a:cubicBezTo>
                    <a:cubicBezTo>
                      <a:pt x="501532" y="1748367"/>
                      <a:pt x="503537" y="1785799"/>
                      <a:pt x="493511" y="1798499"/>
                    </a:cubicBezTo>
                    <a:cubicBezTo>
                      <a:pt x="483485" y="1811199"/>
                      <a:pt x="462096" y="1785131"/>
                      <a:pt x="441375" y="1782457"/>
                    </a:cubicBezTo>
                    <a:cubicBezTo>
                      <a:pt x="420654" y="1779783"/>
                      <a:pt x="385227" y="1767083"/>
                      <a:pt x="369185" y="1782457"/>
                    </a:cubicBezTo>
                    <a:cubicBezTo>
                      <a:pt x="353143" y="1797831"/>
                      <a:pt x="363169" y="1850636"/>
                      <a:pt x="345122" y="1874699"/>
                    </a:cubicBezTo>
                    <a:cubicBezTo>
                      <a:pt x="327075" y="1898762"/>
                      <a:pt x="271596" y="1940204"/>
                      <a:pt x="260901" y="1926836"/>
                    </a:cubicBezTo>
                    <a:cubicBezTo>
                      <a:pt x="250206" y="1913468"/>
                      <a:pt x="275606" y="1833257"/>
                      <a:pt x="280953" y="1794489"/>
                    </a:cubicBezTo>
                    <a:cubicBezTo>
                      <a:pt x="286300" y="1755721"/>
                      <a:pt x="295659" y="1723636"/>
                      <a:pt x="292985" y="1694226"/>
                    </a:cubicBezTo>
                    <a:cubicBezTo>
                      <a:pt x="290311" y="1664816"/>
                      <a:pt x="270258" y="1655458"/>
                      <a:pt x="264911" y="1618026"/>
                    </a:cubicBezTo>
                    <a:cubicBezTo>
                      <a:pt x="259564" y="1580594"/>
                      <a:pt x="268922" y="1520436"/>
                      <a:pt x="260901" y="1469636"/>
                    </a:cubicBezTo>
                    <a:cubicBezTo>
                      <a:pt x="252880" y="1418836"/>
                      <a:pt x="233495" y="1376057"/>
                      <a:pt x="216785" y="1313226"/>
                    </a:cubicBezTo>
                    <a:cubicBezTo>
                      <a:pt x="200075" y="1250395"/>
                      <a:pt x="176012" y="1152805"/>
                      <a:pt x="160638" y="1092647"/>
                    </a:cubicBezTo>
                    <a:cubicBezTo>
                      <a:pt x="145264" y="1032489"/>
                      <a:pt x="132564" y="1023799"/>
                      <a:pt x="124543" y="952278"/>
                    </a:cubicBezTo>
                    <a:cubicBezTo>
                      <a:pt x="116522" y="880757"/>
                      <a:pt x="125211" y="766457"/>
                      <a:pt x="112511" y="663520"/>
                    </a:cubicBezTo>
                    <a:cubicBezTo>
                      <a:pt x="99811" y="560583"/>
                      <a:pt x="62380" y="419546"/>
                      <a:pt x="48343" y="334657"/>
                    </a:cubicBezTo>
                    <a:cubicBezTo>
                      <a:pt x="34306" y="249768"/>
                      <a:pt x="36311" y="208993"/>
                      <a:pt x="28290" y="154183"/>
                    </a:cubicBezTo>
                    <a:cubicBezTo>
                      <a:pt x="20269" y="99373"/>
                      <a:pt x="-2457" y="15151"/>
                      <a:pt x="217" y="178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1" name="Freeform 22">
                <a:extLst>
                  <a:ext uri="{FF2B5EF4-FFF2-40B4-BE49-F238E27FC236}">
                    <a16:creationId xmlns:a16="http://schemas.microsoft.com/office/drawing/2014/main" id="{066E8757-AEC8-4C8C-ACEE-D0DD793D17DE}"/>
                  </a:ext>
                </a:extLst>
              </p:cNvPr>
              <p:cNvSpPr/>
              <p:nvPr/>
            </p:nvSpPr>
            <p:spPr>
              <a:xfrm>
                <a:off x="1962632" y="1061614"/>
                <a:ext cx="820809" cy="2475965"/>
              </a:xfrm>
              <a:custGeom>
                <a:avLst/>
                <a:gdLst>
                  <a:gd name="connsiteX0" fmla="*/ 46647 w 820807"/>
                  <a:gd name="connsiteY0" fmla="*/ 1178 h 2475960"/>
                  <a:gd name="connsiteX1" fmla="*/ 90762 w 820807"/>
                  <a:gd name="connsiteY1" fmla="*/ 117484 h 2475960"/>
                  <a:gd name="connsiteX2" fmla="*/ 154931 w 820807"/>
                  <a:gd name="connsiteY2" fmla="*/ 117484 h 2475960"/>
                  <a:gd name="connsiteX3" fmla="*/ 207068 w 820807"/>
                  <a:gd name="connsiteY3" fmla="*/ 93421 h 2475960"/>
                  <a:gd name="connsiteX4" fmla="*/ 239152 w 820807"/>
                  <a:gd name="connsiteY4" fmla="*/ 53315 h 2475960"/>
                  <a:gd name="connsiteX5" fmla="*/ 247173 w 820807"/>
                  <a:gd name="connsiteY5" fmla="*/ 41284 h 2475960"/>
                  <a:gd name="connsiteX6" fmla="*/ 239152 w 820807"/>
                  <a:gd name="connsiteY6" fmla="*/ 69357 h 2475960"/>
                  <a:gd name="connsiteX7" fmla="*/ 239152 w 820807"/>
                  <a:gd name="connsiteY7" fmla="*/ 149568 h 2475960"/>
                  <a:gd name="connsiteX8" fmla="*/ 247173 w 820807"/>
                  <a:gd name="connsiteY8" fmla="*/ 217747 h 2475960"/>
                  <a:gd name="connsiteX9" fmla="*/ 239152 w 820807"/>
                  <a:gd name="connsiteY9" fmla="*/ 326031 h 2475960"/>
                  <a:gd name="connsiteX10" fmla="*/ 251184 w 820807"/>
                  <a:gd name="connsiteY10" fmla="*/ 406242 h 2475960"/>
                  <a:gd name="connsiteX11" fmla="*/ 247173 w 820807"/>
                  <a:gd name="connsiteY11" fmla="*/ 494473 h 2475960"/>
                  <a:gd name="connsiteX12" fmla="*/ 315352 w 820807"/>
                  <a:gd name="connsiteY12" fmla="*/ 622810 h 2475960"/>
                  <a:gd name="connsiteX13" fmla="*/ 391552 w 820807"/>
                  <a:gd name="connsiteY13" fmla="*/ 735105 h 2475960"/>
                  <a:gd name="connsiteX14" fmla="*/ 431657 w 820807"/>
                  <a:gd name="connsiteY14" fmla="*/ 779221 h 2475960"/>
                  <a:gd name="connsiteX15" fmla="*/ 447699 w 820807"/>
                  <a:gd name="connsiteY15" fmla="*/ 743126 h 2475960"/>
                  <a:gd name="connsiteX16" fmla="*/ 491815 w 820807"/>
                  <a:gd name="connsiteY16" fmla="*/ 739115 h 2475960"/>
                  <a:gd name="connsiteX17" fmla="*/ 572026 w 820807"/>
                  <a:gd name="connsiteY17" fmla="*/ 763178 h 2475960"/>
                  <a:gd name="connsiteX18" fmla="*/ 640205 w 820807"/>
                  <a:gd name="connsiteY18" fmla="*/ 811305 h 2475960"/>
                  <a:gd name="connsiteX19" fmla="*/ 684320 w 820807"/>
                  <a:gd name="connsiteY19" fmla="*/ 839378 h 2475960"/>
                  <a:gd name="connsiteX20" fmla="*/ 728436 w 820807"/>
                  <a:gd name="connsiteY20" fmla="*/ 851410 h 2475960"/>
                  <a:gd name="connsiteX21" fmla="*/ 760520 w 820807"/>
                  <a:gd name="connsiteY21" fmla="*/ 827347 h 2475960"/>
                  <a:gd name="connsiteX22" fmla="*/ 780573 w 820807"/>
                  <a:gd name="connsiteY22" fmla="*/ 795263 h 2475960"/>
                  <a:gd name="connsiteX23" fmla="*/ 780573 w 820807"/>
                  <a:gd name="connsiteY23" fmla="*/ 871463 h 2475960"/>
                  <a:gd name="connsiteX24" fmla="*/ 804636 w 820807"/>
                  <a:gd name="connsiteY24" fmla="*/ 943652 h 2475960"/>
                  <a:gd name="connsiteX25" fmla="*/ 816668 w 820807"/>
                  <a:gd name="connsiteY25" fmla="*/ 999800 h 2475960"/>
                  <a:gd name="connsiteX26" fmla="*/ 820678 w 820807"/>
                  <a:gd name="connsiteY26" fmla="*/ 1051936 h 2475960"/>
                  <a:gd name="connsiteX27" fmla="*/ 812657 w 820807"/>
                  <a:gd name="connsiteY27" fmla="*/ 1140168 h 2475960"/>
                  <a:gd name="connsiteX28" fmla="*/ 792605 w 820807"/>
                  <a:gd name="connsiteY28" fmla="*/ 1264494 h 2475960"/>
                  <a:gd name="connsiteX29" fmla="*/ 728436 w 820807"/>
                  <a:gd name="connsiteY29" fmla="*/ 1384810 h 2475960"/>
                  <a:gd name="connsiteX30" fmla="*/ 668278 w 820807"/>
                  <a:gd name="connsiteY30" fmla="*/ 1521168 h 2475960"/>
                  <a:gd name="connsiteX31" fmla="*/ 628173 w 820807"/>
                  <a:gd name="connsiteY31" fmla="*/ 1621431 h 2475960"/>
                  <a:gd name="connsiteX32" fmla="*/ 588068 w 820807"/>
                  <a:gd name="connsiteY32" fmla="*/ 1833989 h 2475960"/>
                  <a:gd name="connsiteX33" fmla="*/ 576036 w 820807"/>
                  <a:gd name="connsiteY33" fmla="*/ 2042536 h 2475960"/>
                  <a:gd name="connsiteX34" fmla="*/ 572026 w 820807"/>
                  <a:gd name="connsiteY34" fmla="*/ 2303221 h 2475960"/>
                  <a:gd name="connsiteX35" fmla="*/ 539941 w 820807"/>
                  <a:gd name="connsiteY35" fmla="*/ 2443589 h 2475960"/>
                  <a:gd name="connsiteX36" fmla="*/ 515878 w 820807"/>
                  <a:gd name="connsiteY36" fmla="*/ 2475673 h 2475960"/>
                  <a:gd name="connsiteX37" fmla="*/ 443689 w 820807"/>
                  <a:gd name="connsiteY37" fmla="*/ 2455621 h 2475960"/>
                  <a:gd name="connsiteX38" fmla="*/ 415615 w 820807"/>
                  <a:gd name="connsiteY38" fmla="*/ 2395463 h 2475960"/>
                  <a:gd name="connsiteX39" fmla="*/ 395562 w 820807"/>
                  <a:gd name="connsiteY39" fmla="*/ 2231031 h 2475960"/>
                  <a:gd name="connsiteX40" fmla="*/ 383531 w 820807"/>
                  <a:gd name="connsiteY40" fmla="*/ 2046547 h 2475960"/>
                  <a:gd name="connsiteX41" fmla="*/ 379520 w 820807"/>
                  <a:gd name="connsiteY41" fmla="*/ 1918210 h 2475960"/>
                  <a:gd name="connsiteX42" fmla="*/ 383531 w 820807"/>
                  <a:gd name="connsiteY42" fmla="*/ 1886126 h 2475960"/>
                  <a:gd name="connsiteX43" fmla="*/ 367489 w 820807"/>
                  <a:gd name="connsiteY43" fmla="*/ 1878105 h 2475960"/>
                  <a:gd name="connsiteX44" fmla="*/ 383531 w 820807"/>
                  <a:gd name="connsiteY44" fmla="*/ 1805915 h 2475960"/>
                  <a:gd name="connsiteX45" fmla="*/ 395562 w 820807"/>
                  <a:gd name="connsiteY45" fmla="*/ 1725705 h 2475960"/>
                  <a:gd name="connsiteX46" fmla="*/ 399573 w 820807"/>
                  <a:gd name="connsiteY46" fmla="*/ 1613410 h 2475960"/>
                  <a:gd name="connsiteX47" fmla="*/ 395562 w 820807"/>
                  <a:gd name="connsiteY47" fmla="*/ 1517157 h 2475960"/>
                  <a:gd name="connsiteX48" fmla="*/ 383531 w 820807"/>
                  <a:gd name="connsiteY48" fmla="*/ 1364757 h 2475960"/>
                  <a:gd name="connsiteX49" fmla="*/ 351447 w 820807"/>
                  <a:gd name="connsiteY49" fmla="*/ 1280536 h 2475960"/>
                  <a:gd name="connsiteX50" fmla="*/ 327384 w 820807"/>
                  <a:gd name="connsiteY50" fmla="*/ 1152200 h 2475960"/>
                  <a:gd name="connsiteX51" fmla="*/ 291289 w 820807"/>
                  <a:gd name="connsiteY51" fmla="*/ 1084021 h 2475960"/>
                  <a:gd name="connsiteX52" fmla="*/ 183005 w 820807"/>
                  <a:gd name="connsiteY52" fmla="*/ 971726 h 2475960"/>
                  <a:gd name="connsiteX53" fmla="*/ 146910 w 820807"/>
                  <a:gd name="connsiteY53" fmla="*/ 887505 h 2475960"/>
                  <a:gd name="connsiteX54" fmla="*/ 74720 w 820807"/>
                  <a:gd name="connsiteY54" fmla="*/ 743126 h 2475960"/>
                  <a:gd name="connsiteX55" fmla="*/ 50657 w 820807"/>
                  <a:gd name="connsiteY55" fmla="*/ 695000 h 2475960"/>
                  <a:gd name="connsiteX56" fmla="*/ 30605 w 820807"/>
                  <a:gd name="connsiteY56" fmla="*/ 642863 h 2475960"/>
                  <a:gd name="connsiteX57" fmla="*/ 14562 w 820807"/>
                  <a:gd name="connsiteY57" fmla="*/ 486452 h 2475960"/>
                  <a:gd name="connsiteX58" fmla="*/ 6541 w 820807"/>
                  <a:gd name="connsiteY58" fmla="*/ 374157 h 2475960"/>
                  <a:gd name="connsiteX59" fmla="*/ 2531 w 820807"/>
                  <a:gd name="connsiteY59" fmla="*/ 261863 h 2475960"/>
                  <a:gd name="connsiteX60" fmla="*/ 2531 w 820807"/>
                  <a:gd name="connsiteY60" fmla="*/ 249831 h 2475960"/>
                  <a:gd name="connsiteX61" fmla="*/ 34615 w 820807"/>
                  <a:gd name="connsiteY61" fmla="*/ 129515 h 2475960"/>
                  <a:gd name="connsiteX62" fmla="*/ 46647 w 820807"/>
                  <a:gd name="connsiteY62" fmla="*/ 61336 h 2475960"/>
                  <a:gd name="connsiteX63" fmla="*/ 46647 w 820807"/>
                  <a:gd name="connsiteY63" fmla="*/ 1178 h 24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820807" h="2475960">
                    <a:moveTo>
                      <a:pt x="46647" y="1178"/>
                    </a:moveTo>
                    <a:cubicBezTo>
                      <a:pt x="53999" y="10536"/>
                      <a:pt x="72715" y="98100"/>
                      <a:pt x="90762" y="117484"/>
                    </a:cubicBezTo>
                    <a:cubicBezTo>
                      <a:pt x="108809" y="136868"/>
                      <a:pt x="135547" y="121494"/>
                      <a:pt x="154931" y="117484"/>
                    </a:cubicBezTo>
                    <a:cubicBezTo>
                      <a:pt x="174315" y="113474"/>
                      <a:pt x="193031" y="104116"/>
                      <a:pt x="207068" y="93421"/>
                    </a:cubicBezTo>
                    <a:cubicBezTo>
                      <a:pt x="221105" y="82726"/>
                      <a:pt x="232468" y="62004"/>
                      <a:pt x="239152" y="53315"/>
                    </a:cubicBezTo>
                    <a:cubicBezTo>
                      <a:pt x="245836" y="44626"/>
                      <a:pt x="247173" y="38610"/>
                      <a:pt x="247173" y="41284"/>
                    </a:cubicBezTo>
                    <a:cubicBezTo>
                      <a:pt x="247173" y="43958"/>
                      <a:pt x="240489" y="51310"/>
                      <a:pt x="239152" y="69357"/>
                    </a:cubicBezTo>
                    <a:cubicBezTo>
                      <a:pt x="237815" y="87404"/>
                      <a:pt x="237815" y="124837"/>
                      <a:pt x="239152" y="149568"/>
                    </a:cubicBezTo>
                    <a:cubicBezTo>
                      <a:pt x="240489" y="174299"/>
                      <a:pt x="247173" y="188337"/>
                      <a:pt x="247173" y="217747"/>
                    </a:cubicBezTo>
                    <a:cubicBezTo>
                      <a:pt x="247173" y="247157"/>
                      <a:pt x="238484" y="294615"/>
                      <a:pt x="239152" y="326031"/>
                    </a:cubicBezTo>
                    <a:cubicBezTo>
                      <a:pt x="239820" y="357447"/>
                      <a:pt x="249847" y="378168"/>
                      <a:pt x="251184" y="406242"/>
                    </a:cubicBezTo>
                    <a:cubicBezTo>
                      <a:pt x="252521" y="434316"/>
                      <a:pt x="236478" y="458378"/>
                      <a:pt x="247173" y="494473"/>
                    </a:cubicBezTo>
                    <a:cubicBezTo>
                      <a:pt x="257868" y="530568"/>
                      <a:pt x="291289" y="582705"/>
                      <a:pt x="315352" y="622810"/>
                    </a:cubicBezTo>
                    <a:cubicBezTo>
                      <a:pt x="339415" y="662915"/>
                      <a:pt x="372168" y="709037"/>
                      <a:pt x="391552" y="735105"/>
                    </a:cubicBezTo>
                    <a:cubicBezTo>
                      <a:pt x="410936" y="761173"/>
                      <a:pt x="422299" y="777884"/>
                      <a:pt x="431657" y="779221"/>
                    </a:cubicBezTo>
                    <a:cubicBezTo>
                      <a:pt x="441015" y="780558"/>
                      <a:pt x="437673" y="749810"/>
                      <a:pt x="447699" y="743126"/>
                    </a:cubicBezTo>
                    <a:cubicBezTo>
                      <a:pt x="457725" y="736442"/>
                      <a:pt x="471094" y="735773"/>
                      <a:pt x="491815" y="739115"/>
                    </a:cubicBezTo>
                    <a:cubicBezTo>
                      <a:pt x="512536" y="742457"/>
                      <a:pt x="547294" y="751146"/>
                      <a:pt x="572026" y="763178"/>
                    </a:cubicBezTo>
                    <a:cubicBezTo>
                      <a:pt x="596758" y="775210"/>
                      <a:pt x="621489" y="798605"/>
                      <a:pt x="640205" y="811305"/>
                    </a:cubicBezTo>
                    <a:cubicBezTo>
                      <a:pt x="658921" y="824005"/>
                      <a:pt x="669615" y="832694"/>
                      <a:pt x="684320" y="839378"/>
                    </a:cubicBezTo>
                    <a:cubicBezTo>
                      <a:pt x="699025" y="846062"/>
                      <a:pt x="715736" y="853415"/>
                      <a:pt x="728436" y="851410"/>
                    </a:cubicBezTo>
                    <a:cubicBezTo>
                      <a:pt x="741136" y="849405"/>
                      <a:pt x="751831" y="836705"/>
                      <a:pt x="760520" y="827347"/>
                    </a:cubicBezTo>
                    <a:cubicBezTo>
                      <a:pt x="769209" y="817989"/>
                      <a:pt x="777231" y="787910"/>
                      <a:pt x="780573" y="795263"/>
                    </a:cubicBezTo>
                    <a:cubicBezTo>
                      <a:pt x="783915" y="802616"/>
                      <a:pt x="776563" y="846732"/>
                      <a:pt x="780573" y="871463"/>
                    </a:cubicBezTo>
                    <a:cubicBezTo>
                      <a:pt x="784583" y="896194"/>
                      <a:pt x="798620" y="922263"/>
                      <a:pt x="804636" y="943652"/>
                    </a:cubicBezTo>
                    <a:cubicBezTo>
                      <a:pt x="810652" y="965042"/>
                      <a:pt x="813994" y="981753"/>
                      <a:pt x="816668" y="999800"/>
                    </a:cubicBezTo>
                    <a:cubicBezTo>
                      <a:pt x="819342" y="1017847"/>
                      <a:pt x="821346" y="1028541"/>
                      <a:pt x="820678" y="1051936"/>
                    </a:cubicBezTo>
                    <a:cubicBezTo>
                      <a:pt x="820010" y="1075331"/>
                      <a:pt x="817336" y="1104742"/>
                      <a:pt x="812657" y="1140168"/>
                    </a:cubicBezTo>
                    <a:cubicBezTo>
                      <a:pt x="807978" y="1175594"/>
                      <a:pt x="806642" y="1223720"/>
                      <a:pt x="792605" y="1264494"/>
                    </a:cubicBezTo>
                    <a:cubicBezTo>
                      <a:pt x="778568" y="1305268"/>
                      <a:pt x="749157" y="1342031"/>
                      <a:pt x="728436" y="1384810"/>
                    </a:cubicBezTo>
                    <a:cubicBezTo>
                      <a:pt x="707715" y="1427589"/>
                      <a:pt x="684989" y="1481731"/>
                      <a:pt x="668278" y="1521168"/>
                    </a:cubicBezTo>
                    <a:cubicBezTo>
                      <a:pt x="651568" y="1560605"/>
                      <a:pt x="641541" y="1569294"/>
                      <a:pt x="628173" y="1621431"/>
                    </a:cubicBezTo>
                    <a:cubicBezTo>
                      <a:pt x="614805" y="1673568"/>
                      <a:pt x="596758" y="1763805"/>
                      <a:pt x="588068" y="1833989"/>
                    </a:cubicBezTo>
                    <a:cubicBezTo>
                      <a:pt x="579379" y="1904173"/>
                      <a:pt x="578710" y="1964331"/>
                      <a:pt x="576036" y="2042536"/>
                    </a:cubicBezTo>
                    <a:cubicBezTo>
                      <a:pt x="573362" y="2120741"/>
                      <a:pt x="578042" y="2236379"/>
                      <a:pt x="572026" y="2303221"/>
                    </a:cubicBezTo>
                    <a:cubicBezTo>
                      <a:pt x="566010" y="2370063"/>
                      <a:pt x="549299" y="2414847"/>
                      <a:pt x="539941" y="2443589"/>
                    </a:cubicBezTo>
                    <a:cubicBezTo>
                      <a:pt x="530583" y="2472331"/>
                      <a:pt x="531920" y="2473668"/>
                      <a:pt x="515878" y="2475673"/>
                    </a:cubicBezTo>
                    <a:cubicBezTo>
                      <a:pt x="499836" y="2477678"/>
                      <a:pt x="460399" y="2468989"/>
                      <a:pt x="443689" y="2455621"/>
                    </a:cubicBezTo>
                    <a:cubicBezTo>
                      <a:pt x="426979" y="2442253"/>
                      <a:pt x="423636" y="2432895"/>
                      <a:pt x="415615" y="2395463"/>
                    </a:cubicBezTo>
                    <a:cubicBezTo>
                      <a:pt x="407594" y="2358031"/>
                      <a:pt x="400909" y="2289184"/>
                      <a:pt x="395562" y="2231031"/>
                    </a:cubicBezTo>
                    <a:cubicBezTo>
                      <a:pt x="390215" y="2172878"/>
                      <a:pt x="386205" y="2098684"/>
                      <a:pt x="383531" y="2046547"/>
                    </a:cubicBezTo>
                    <a:cubicBezTo>
                      <a:pt x="380857" y="1994410"/>
                      <a:pt x="379520" y="1944947"/>
                      <a:pt x="379520" y="1918210"/>
                    </a:cubicBezTo>
                    <a:cubicBezTo>
                      <a:pt x="379520" y="1891473"/>
                      <a:pt x="385536" y="1892810"/>
                      <a:pt x="383531" y="1886126"/>
                    </a:cubicBezTo>
                    <a:cubicBezTo>
                      <a:pt x="381526" y="1879442"/>
                      <a:pt x="367489" y="1891473"/>
                      <a:pt x="367489" y="1878105"/>
                    </a:cubicBezTo>
                    <a:cubicBezTo>
                      <a:pt x="367489" y="1864737"/>
                      <a:pt x="378852" y="1831315"/>
                      <a:pt x="383531" y="1805915"/>
                    </a:cubicBezTo>
                    <a:cubicBezTo>
                      <a:pt x="388210" y="1780515"/>
                      <a:pt x="392888" y="1757789"/>
                      <a:pt x="395562" y="1725705"/>
                    </a:cubicBezTo>
                    <a:cubicBezTo>
                      <a:pt x="398236" y="1693621"/>
                      <a:pt x="399573" y="1648168"/>
                      <a:pt x="399573" y="1613410"/>
                    </a:cubicBezTo>
                    <a:cubicBezTo>
                      <a:pt x="399573" y="1578652"/>
                      <a:pt x="398236" y="1558599"/>
                      <a:pt x="395562" y="1517157"/>
                    </a:cubicBezTo>
                    <a:cubicBezTo>
                      <a:pt x="392888" y="1475715"/>
                      <a:pt x="390884" y="1404194"/>
                      <a:pt x="383531" y="1364757"/>
                    </a:cubicBezTo>
                    <a:cubicBezTo>
                      <a:pt x="376179" y="1325320"/>
                      <a:pt x="360805" y="1315962"/>
                      <a:pt x="351447" y="1280536"/>
                    </a:cubicBezTo>
                    <a:cubicBezTo>
                      <a:pt x="342089" y="1245110"/>
                      <a:pt x="337410" y="1184953"/>
                      <a:pt x="327384" y="1152200"/>
                    </a:cubicBezTo>
                    <a:cubicBezTo>
                      <a:pt x="317358" y="1119447"/>
                      <a:pt x="315352" y="1114100"/>
                      <a:pt x="291289" y="1084021"/>
                    </a:cubicBezTo>
                    <a:cubicBezTo>
                      <a:pt x="267226" y="1053942"/>
                      <a:pt x="207068" y="1004479"/>
                      <a:pt x="183005" y="971726"/>
                    </a:cubicBezTo>
                    <a:cubicBezTo>
                      <a:pt x="158942" y="938973"/>
                      <a:pt x="164957" y="925605"/>
                      <a:pt x="146910" y="887505"/>
                    </a:cubicBezTo>
                    <a:cubicBezTo>
                      <a:pt x="128863" y="849405"/>
                      <a:pt x="74720" y="743126"/>
                      <a:pt x="74720" y="743126"/>
                    </a:cubicBezTo>
                    <a:cubicBezTo>
                      <a:pt x="58678" y="711042"/>
                      <a:pt x="58009" y="711710"/>
                      <a:pt x="50657" y="695000"/>
                    </a:cubicBezTo>
                    <a:cubicBezTo>
                      <a:pt x="43305" y="678290"/>
                      <a:pt x="36621" y="677621"/>
                      <a:pt x="30605" y="642863"/>
                    </a:cubicBezTo>
                    <a:cubicBezTo>
                      <a:pt x="24589" y="608105"/>
                      <a:pt x="18573" y="531236"/>
                      <a:pt x="14562" y="486452"/>
                    </a:cubicBezTo>
                    <a:cubicBezTo>
                      <a:pt x="10551" y="441668"/>
                      <a:pt x="8546" y="411588"/>
                      <a:pt x="6541" y="374157"/>
                    </a:cubicBezTo>
                    <a:cubicBezTo>
                      <a:pt x="4536" y="336726"/>
                      <a:pt x="3199" y="282584"/>
                      <a:pt x="2531" y="261863"/>
                    </a:cubicBezTo>
                    <a:cubicBezTo>
                      <a:pt x="1863" y="241142"/>
                      <a:pt x="-2816" y="271889"/>
                      <a:pt x="2531" y="249831"/>
                    </a:cubicBezTo>
                    <a:cubicBezTo>
                      <a:pt x="7878" y="227773"/>
                      <a:pt x="27262" y="160931"/>
                      <a:pt x="34615" y="129515"/>
                    </a:cubicBezTo>
                    <a:cubicBezTo>
                      <a:pt x="41968" y="98099"/>
                      <a:pt x="43973" y="82057"/>
                      <a:pt x="46647" y="61336"/>
                    </a:cubicBezTo>
                    <a:cubicBezTo>
                      <a:pt x="49321" y="40615"/>
                      <a:pt x="39295" y="-8180"/>
                      <a:pt x="46647" y="117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2" name="Freeform 23">
                <a:extLst>
                  <a:ext uri="{FF2B5EF4-FFF2-40B4-BE49-F238E27FC236}">
                    <a16:creationId xmlns:a16="http://schemas.microsoft.com/office/drawing/2014/main" id="{B30A85AD-C009-4CA6-85F4-EA3D81386070}"/>
                  </a:ext>
                </a:extLst>
              </p:cNvPr>
              <p:cNvSpPr/>
              <p:nvPr/>
            </p:nvSpPr>
            <p:spPr>
              <a:xfrm>
                <a:off x="3369302" y="3701672"/>
                <a:ext cx="188144" cy="101390"/>
              </a:xfrm>
              <a:custGeom>
                <a:avLst/>
                <a:gdLst>
                  <a:gd name="connsiteX0" fmla="*/ 176546 w 188144"/>
                  <a:gd name="connsiteY0" fmla="*/ 11816 h 101390"/>
                  <a:gd name="connsiteX1" fmla="*/ 181626 w 188144"/>
                  <a:gd name="connsiteY1" fmla="*/ 98176 h 101390"/>
                  <a:gd name="connsiteX2" fmla="*/ 156226 w 188144"/>
                  <a:gd name="connsiteY2" fmla="*/ 82936 h 101390"/>
                  <a:gd name="connsiteX3" fmla="*/ 105426 w 188144"/>
                  <a:gd name="connsiteY3" fmla="*/ 82936 h 101390"/>
                  <a:gd name="connsiteX4" fmla="*/ 49546 w 188144"/>
                  <a:gd name="connsiteY4" fmla="*/ 88016 h 101390"/>
                  <a:gd name="connsiteX5" fmla="*/ 3826 w 188144"/>
                  <a:gd name="connsiteY5" fmla="*/ 98176 h 101390"/>
                  <a:gd name="connsiteX6" fmla="*/ 8906 w 188144"/>
                  <a:gd name="connsiteY6" fmla="*/ 52456 h 101390"/>
                  <a:gd name="connsiteX7" fmla="*/ 59706 w 188144"/>
                  <a:gd name="connsiteY7" fmla="*/ 6736 h 101390"/>
                  <a:gd name="connsiteX8" fmla="*/ 176546 w 188144"/>
                  <a:gd name="connsiteY8" fmla="*/ 11816 h 101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144" h="101390">
                    <a:moveTo>
                      <a:pt x="176546" y="11816"/>
                    </a:moveTo>
                    <a:cubicBezTo>
                      <a:pt x="196866" y="27056"/>
                      <a:pt x="185013" y="86323"/>
                      <a:pt x="181626" y="98176"/>
                    </a:cubicBezTo>
                    <a:cubicBezTo>
                      <a:pt x="178239" y="110029"/>
                      <a:pt x="168926" y="85476"/>
                      <a:pt x="156226" y="82936"/>
                    </a:cubicBezTo>
                    <a:cubicBezTo>
                      <a:pt x="143526" y="80396"/>
                      <a:pt x="123206" y="82089"/>
                      <a:pt x="105426" y="82936"/>
                    </a:cubicBezTo>
                    <a:cubicBezTo>
                      <a:pt x="87646" y="83783"/>
                      <a:pt x="66479" y="85476"/>
                      <a:pt x="49546" y="88016"/>
                    </a:cubicBezTo>
                    <a:cubicBezTo>
                      <a:pt x="32613" y="90556"/>
                      <a:pt x="10599" y="104103"/>
                      <a:pt x="3826" y="98176"/>
                    </a:cubicBezTo>
                    <a:cubicBezTo>
                      <a:pt x="-2947" y="92249"/>
                      <a:pt x="-407" y="67696"/>
                      <a:pt x="8906" y="52456"/>
                    </a:cubicBezTo>
                    <a:cubicBezTo>
                      <a:pt x="18219" y="37216"/>
                      <a:pt x="39386" y="16049"/>
                      <a:pt x="59706" y="6736"/>
                    </a:cubicBezTo>
                    <a:cubicBezTo>
                      <a:pt x="80026" y="-2577"/>
                      <a:pt x="156226" y="-3424"/>
                      <a:pt x="176546" y="1181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3" name="Freeform 24">
                <a:extLst>
                  <a:ext uri="{FF2B5EF4-FFF2-40B4-BE49-F238E27FC236}">
                    <a16:creationId xmlns:a16="http://schemas.microsoft.com/office/drawing/2014/main" id="{828FFD89-1D71-4701-A464-54C3F9BE62FE}"/>
                  </a:ext>
                </a:extLst>
              </p:cNvPr>
              <p:cNvSpPr/>
              <p:nvPr/>
            </p:nvSpPr>
            <p:spPr>
              <a:xfrm>
                <a:off x="2013206" y="1026478"/>
                <a:ext cx="200477" cy="252446"/>
              </a:xfrm>
              <a:custGeom>
                <a:avLst/>
                <a:gdLst>
                  <a:gd name="connsiteX0" fmla="*/ 196595 w 198015"/>
                  <a:gd name="connsiteY0" fmla="*/ 136842 h 252445"/>
                  <a:gd name="connsiteX1" fmla="*/ 176275 w 198015"/>
                  <a:gd name="connsiteY1" fmla="*/ 86042 h 252445"/>
                  <a:gd name="connsiteX2" fmla="*/ 181355 w 198015"/>
                  <a:gd name="connsiteY2" fmla="*/ 40322 h 252445"/>
                  <a:gd name="connsiteX3" fmla="*/ 155955 w 198015"/>
                  <a:gd name="connsiteY3" fmla="*/ 9842 h 252445"/>
                  <a:gd name="connsiteX4" fmla="*/ 155955 w 198015"/>
                  <a:gd name="connsiteY4" fmla="*/ 50482 h 252445"/>
                  <a:gd name="connsiteX5" fmla="*/ 110235 w 198015"/>
                  <a:gd name="connsiteY5" fmla="*/ 65722 h 252445"/>
                  <a:gd name="connsiteX6" fmla="*/ 64515 w 198015"/>
                  <a:gd name="connsiteY6" fmla="*/ 65722 h 252445"/>
                  <a:gd name="connsiteX7" fmla="*/ 23875 w 198015"/>
                  <a:gd name="connsiteY7" fmla="*/ 20002 h 252445"/>
                  <a:gd name="connsiteX8" fmla="*/ 3555 w 198015"/>
                  <a:gd name="connsiteY8" fmla="*/ 4762 h 252445"/>
                  <a:gd name="connsiteX9" fmla="*/ 3555 w 198015"/>
                  <a:gd name="connsiteY9" fmla="*/ 101282 h 252445"/>
                  <a:gd name="connsiteX10" fmla="*/ 39115 w 198015"/>
                  <a:gd name="connsiteY10" fmla="*/ 243522 h 252445"/>
                  <a:gd name="connsiteX11" fmla="*/ 130555 w 198015"/>
                  <a:gd name="connsiteY11" fmla="*/ 228282 h 252445"/>
                  <a:gd name="connsiteX12" fmla="*/ 196595 w 198015"/>
                  <a:gd name="connsiteY12" fmla="*/ 136842 h 252445"/>
                  <a:gd name="connsiteX0" fmla="*/ 196595 w 200477"/>
                  <a:gd name="connsiteY0" fmla="*/ 136842 h 252445"/>
                  <a:gd name="connsiteX1" fmla="*/ 191515 w 200477"/>
                  <a:gd name="connsiteY1" fmla="*/ 80962 h 252445"/>
                  <a:gd name="connsiteX2" fmla="*/ 181355 w 200477"/>
                  <a:gd name="connsiteY2" fmla="*/ 40322 h 252445"/>
                  <a:gd name="connsiteX3" fmla="*/ 155955 w 200477"/>
                  <a:gd name="connsiteY3" fmla="*/ 9842 h 252445"/>
                  <a:gd name="connsiteX4" fmla="*/ 155955 w 200477"/>
                  <a:gd name="connsiteY4" fmla="*/ 50482 h 252445"/>
                  <a:gd name="connsiteX5" fmla="*/ 110235 w 200477"/>
                  <a:gd name="connsiteY5" fmla="*/ 65722 h 252445"/>
                  <a:gd name="connsiteX6" fmla="*/ 64515 w 200477"/>
                  <a:gd name="connsiteY6" fmla="*/ 65722 h 252445"/>
                  <a:gd name="connsiteX7" fmla="*/ 23875 w 200477"/>
                  <a:gd name="connsiteY7" fmla="*/ 20002 h 252445"/>
                  <a:gd name="connsiteX8" fmla="*/ 3555 w 200477"/>
                  <a:gd name="connsiteY8" fmla="*/ 4762 h 252445"/>
                  <a:gd name="connsiteX9" fmla="*/ 3555 w 200477"/>
                  <a:gd name="connsiteY9" fmla="*/ 101282 h 252445"/>
                  <a:gd name="connsiteX10" fmla="*/ 39115 w 200477"/>
                  <a:gd name="connsiteY10" fmla="*/ 243522 h 252445"/>
                  <a:gd name="connsiteX11" fmla="*/ 130555 w 200477"/>
                  <a:gd name="connsiteY11" fmla="*/ 228282 h 252445"/>
                  <a:gd name="connsiteX12" fmla="*/ 196595 w 200477"/>
                  <a:gd name="connsiteY12" fmla="*/ 136842 h 252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477" h="252445">
                    <a:moveTo>
                      <a:pt x="196595" y="136842"/>
                    </a:moveTo>
                    <a:cubicBezTo>
                      <a:pt x="206755" y="112289"/>
                      <a:pt x="194055" y="97049"/>
                      <a:pt x="191515" y="80962"/>
                    </a:cubicBezTo>
                    <a:cubicBezTo>
                      <a:pt x="188975" y="64875"/>
                      <a:pt x="187282" y="52175"/>
                      <a:pt x="181355" y="40322"/>
                    </a:cubicBezTo>
                    <a:cubicBezTo>
                      <a:pt x="175428" y="28469"/>
                      <a:pt x="160188" y="8149"/>
                      <a:pt x="155955" y="9842"/>
                    </a:cubicBezTo>
                    <a:cubicBezTo>
                      <a:pt x="151722" y="11535"/>
                      <a:pt x="163575" y="41169"/>
                      <a:pt x="155955" y="50482"/>
                    </a:cubicBezTo>
                    <a:cubicBezTo>
                      <a:pt x="148335" y="59795"/>
                      <a:pt x="125475" y="63182"/>
                      <a:pt x="110235" y="65722"/>
                    </a:cubicBezTo>
                    <a:cubicBezTo>
                      <a:pt x="94995" y="68262"/>
                      <a:pt x="78908" y="73342"/>
                      <a:pt x="64515" y="65722"/>
                    </a:cubicBezTo>
                    <a:cubicBezTo>
                      <a:pt x="50122" y="58102"/>
                      <a:pt x="34035" y="30162"/>
                      <a:pt x="23875" y="20002"/>
                    </a:cubicBezTo>
                    <a:cubicBezTo>
                      <a:pt x="13715" y="9842"/>
                      <a:pt x="6942" y="-8785"/>
                      <a:pt x="3555" y="4762"/>
                    </a:cubicBezTo>
                    <a:cubicBezTo>
                      <a:pt x="168" y="18309"/>
                      <a:pt x="-2372" y="61489"/>
                      <a:pt x="3555" y="101282"/>
                    </a:cubicBezTo>
                    <a:cubicBezTo>
                      <a:pt x="9482" y="141075"/>
                      <a:pt x="17948" y="222355"/>
                      <a:pt x="39115" y="243522"/>
                    </a:cubicBezTo>
                    <a:cubicBezTo>
                      <a:pt x="60282" y="264689"/>
                      <a:pt x="106848" y="243522"/>
                      <a:pt x="130555" y="228282"/>
                    </a:cubicBezTo>
                    <a:cubicBezTo>
                      <a:pt x="154262" y="213042"/>
                      <a:pt x="186435" y="161395"/>
                      <a:pt x="196595" y="1368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5" name="Freeform 6">
              <a:extLst>
                <a:ext uri="{FF2B5EF4-FFF2-40B4-BE49-F238E27FC236}">
                  <a16:creationId xmlns:a16="http://schemas.microsoft.com/office/drawing/2014/main" id="{E87653A0-AE4A-4037-848E-B792FB42B463}"/>
                </a:ext>
              </a:extLst>
            </p:cNvPr>
            <p:cNvSpPr/>
            <p:nvPr/>
          </p:nvSpPr>
          <p:spPr>
            <a:xfrm>
              <a:off x="3847080" y="1362265"/>
              <a:ext cx="1251308" cy="3993517"/>
            </a:xfrm>
            <a:custGeom>
              <a:avLst/>
              <a:gdLst>
                <a:gd name="connsiteX0" fmla="*/ 1010406 w 2274475"/>
                <a:gd name="connsiteY0" fmla="*/ 480 h 7258931"/>
                <a:gd name="connsiteX1" fmla="*/ 1102095 w 2274475"/>
                <a:gd name="connsiteY1" fmla="*/ 5735 h 7258931"/>
                <a:gd name="connsiteX2" fmla="*/ 1108360 w 2274475"/>
                <a:gd name="connsiteY2" fmla="*/ 5621 h 7258931"/>
                <a:gd name="connsiteX3" fmla="*/ 1384688 w 2274475"/>
                <a:gd name="connsiteY3" fmla="*/ 135883 h 7258931"/>
                <a:gd name="connsiteX4" fmla="*/ 1492367 w 2274475"/>
                <a:gd name="connsiteY4" fmla="*/ 319142 h 7258931"/>
                <a:gd name="connsiteX5" fmla="*/ 1487277 w 2274475"/>
                <a:gd name="connsiteY5" fmla="*/ 627868 h 7258931"/>
                <a:gd name="connsiteX6" fmla="*/ 1311344 w 2274475"/>
                <a:gd name="connsiteY6" fmla="*/ 957184 h 7258931"/>
                <a:gd name="connsiteX7" fmla="*/ 1302640 w 2274475"/>
                <a:gd name="connsiteY7" fmla="*/ 985327 h 7258931"/>
                <a:gd name="connsiteX8" fmla="*/ 1332954 w 2274475"/>
                <a:gd name="connsiteY8" fmla="*/ 1103046 h 7258931"/>
                <a:gd name="connsiteX9" fmla="*/ 2048362 w 2274475"/>
                <a:gd name="connsiteY9" fmla="*/ 1385160 h 7258931"/>
                <a:gd name="connsiteX10" fmla="*/ 2117009 w 2274475"/>
                <a:gd name="connsiteY10" fmla="*/ 1597559 h 7258931"/>
                <a:gd name="connsiteX11" fmla="*/ 2148808 w 2274475"/>
                <a:gd name="connsiteY11" fmla="*/ 1758448 h 7258931"/>
                <a:gd name="connsiteX12" fmla="*/ 2189395 w 2274475"/>
                <a:gd name="connsiteY12" fmla="*/ 2037940 h 7258931"/>
                <a:gd name="connsiteX13" fmla="*/ 2232360 w 2274475"/>
                <a:gd name="connsiteY13" fmla="*/ 2257766 h 7258931"/>
                <a:gd name="connsiteX14" fmla="*/ 2246002 w 2274475"/>
                <a:gd name="connsiteY14" fmla="*/ 2696740 h 7258931"/>
                <a:gd name="connsiteX15" fmla="*/ 2261780 w 2274475"/>
                <a:gd name="connsiteY15" fmla="*/ 2932246 h 7258931"/>
                <a:gd name="connsiteX16" fmla="*/ 2189929 w 2274475"/>
                <a:gd name="connsiteY16" fmla="*/ 3317283 h 7258931"/>
                <a:gd name="connsiteX17" fmla="*/ 2153905 w 2274475"/>
                <a:gd name="connsiteY17" fmla="*/ 3546819 h 7258931"/>
                <a:gd name="connsiteX18" fmla="*/ 2062829 w 2274475"/>
                <a:gd name="connsiteY18" fmla="*/ 3747178 h 7258931"/>
                <a:gd name="connsiteX19" fmla="*/ 1996560 w 2274475"/>
                <a:gd name="connsiteY19" fmla="*/ 3899862 h 7258931"/>
                <a:gd name="connsiteX20" fmla="*/ 1973112 w 2274475"/>
                <a:gd name="connsiteY20" fmla="*/ 4192026 h 7258931"/>
                <a:gd name="connsiteX21" fmla="*/ 1994230 w 2274475"/>
                <a:gd name="connsiteY21" fmla="*/ 4758341 h 7258931"/>
                <a:gd name="connsiteX22" fmla="*/ 1998454 w 2274475"/>
                <a:gd name="connsiteY22" fmla="*/ 5443309 h 7258931"/>
                <a:gd name="connsiteX23" fmla="*/ 2070791 w 2274475"/>
                <a:gd name="connsiteY23" fmla="*/ 5970543 h 7258931"/>
                <a:gd name="connsiteX24" fmla="*/ 2032486 w 2274475"/>
                <a:gd name="connsiteY24" fmla="*/ 6356695 h 7258931"/>
                <a:gd name="connsiteX25" fmla="*/ 2112349 w 2274475"/>
                <a:gd name="connsiteY25" fmla="*/ 6570550 h 7258931"/>
                <a:gd name="connsiteX26" fmla="*/ 2055838 w 2274475"/>
                <a:gd name="connsiteY26" fmla="*/ 6861500 h 7258931"/>
                <a:gd name="connsiteX27" fmla="*/ 2193133 w 2274475"/>
                <a:gd name="connsiteY27" fmla="*/ 7243963 h 7258931"/>
                <a:gd name="connsiteX28" fmla="*/ 1732215 w 2274475"/>
                <a:gd name="connsiteY28" fmla="*/ 7204737 h 7258931"/>
                <a:gd name="connsiteX29" fmla="*/ 1663568 w 2274475"/>
                <a:gd name="connsiteY29" fmla="*/ 6959567 h 7258931"/>
                <a:gd name="connsiteX30" fmla="*/ 1544042 w 2274475"/>
                <a:gd name="connsiteY30" fmla="*/ 6417818 h 7258931"/>
                <a:gd name="connsiteX31" fmla="*/ 1453500 w 2274475"/>
                <a:gd name="connsiteY31" fmla="*/ 6124684 h 7258931"/>
                <a:gd name="connsiteX32" fmla="*/ 1474862 w 2274475"/>
                <a:gd name="connsiteY32" fmla="*/ 5692653 h 7258931"/>
                <a:gd name="connsiteX33" fmla="*/ 1163424 w 2274475"/>
                <a:gd name="connsiteY33" fmla="*/ 4154838 h 7258931"/>
                <a:gd name="connsiteX34" fmla="*/ 947675 w 2274475"/>
                <a:gd name="connsiteY34" fmla="*/ 5468942 h 7258931"/>
                <a:gd name="connsiteX35" fmla="*/ 902817 w 2274475"/>
                <a:gd name="connsiteY35" fmla="*/ 5744015 h 7258931"/>
                <a:gd name="connsiteX36" fmla="*/ 839316 w 2274475"/>
                <a:gd name="connsiteY36" fmla="*/ 6702747 h 7258931"/>
                <a:gd name="connsiteX37" fmla="*/ 780961 w 2274475"/>
                <a:gd name="connsiteY37" fmla="*/ 6871307 h 7258931"/>
                <a:gd name="connsiteX38" fmla="*/ 740763 w 2274475"/>
                <a:gd name="connsiteY38" fmla="*/ 7038944 h 7258931"/>
                <a:gd name="connsiteX39" fmla="*/ 340627 w 2274475"/>
                <a:gd name="connsiteY39" fmla="*/ 7257023 h 7258931"/>
                <a:gd name="connsiteX40" fmla="*/ 160369 w 2274475"/>
                <a:gd name="connsiteY40" fmla="*/ 7112785 h 7258931"/>
                <a:gd name="connsiteX41" fmla="*/ 375147 w 2274475"/>
                <a:gd name="connsiteY41" fmla="*/ 6637304 h 7258931"/>
                <a:gd name="connsiteX42" fmla="*/ 354465 w 2274475"/>
                <a:gd name="connsiteY42" fmla="*/ 6292903 h 7258931"/>
                <a:gd name="connsiteX43" fmla="*/ 418111 w 2274475"/>
                <a:gd name="connsiteY43" fmla="*/ 5978359 h 7258931"/>
                <a:gd name="connsiteX44" fmla="*/ 438162 w 2274475"/>
                <a:gd name="connsiteY44" fmla="*/ 5462874 h 7258931"/>
                <a:gd name="connsiteX45" fmla="*/ 408741 w 2274475"/>
                <a:gd name="connsiteY45" fmla="*/ 4908987 h 7258931"/>
                <a:gd name="connsiteX46" fmla="*/ 369833 w 2274475"/>
                <a:gd name="connsiteY46" fmla="*/ 3984130 h 7258931"/>
                <a:gd name="connsiteX47" fmla="*/ 114102 w 2274475"/>
                <a:gd name="connsiteY47" fmla="*/ 3468366 h 7258931"/>
                <a:gd name="connsiteX48" fmla="*/ 25841 w 2274475"/>
                <a:gd name="connsiteY48" fmla="*/ 2997641 h 7258931"/>
                <a:gd name="connsiteX49" fmla="*/ 37056 w 2274475"/>
                <a:gd name="connsiteY49" fmla="*/ 2488661 h 7258931"/>
                <a:gd name="connsiteX50" fmla="*/ 10548 w 2274475"/>
                <a:gd name="connsiteY50" fmla="*/ 2180866 h 7258931"/>
                <a:gd name="connsiteX51" fmla="*/ 66962 w 2274475"/>
                <a:gd name="connsiteY51" fmla="*/ 1852534 h 7258931"/>
                <a:gd name="connsiteX52" fmla="*/ 133715 w 2274475"/>
                <a:gd name="connsiteY52" fmla="*/ 1495365 h 7258931"/>
                <a:gd name="connsiteX53" fmla="*/ 783292 w 2274475"/>
                <a:gd name="connsiteY53" fmla="*/ 1208589 h 7258931"/>
                <a:gd name="connsiteX54" fmla="*/ 839802 w 2274475"/>
                <a:gd name="connsiteY54" fmla="*/ 1134360 h 7258931"/>
                <a:gd name="connsiteX55" fmla="*/ 839754 w 2274475"/>
                <a:gd name="connsiteY55" fmla="*/ 925280 h 7258931"/>
                <a:gd name="connsiteX56" fmla="*/ 852095 w 2274475"/>
                <a:gd name="connsiteY56" fmla="*/ 881622 h 7258931"/>
                <a:gd name="connsiteX57" fmla="*/ 685639 w 2274475"/>
                <a:gd name="connsiteY57" fmla="*/ 674518 h 7258931"/>
                <a:gd name="connsiteX58" fmla="*/ 673583 w 2274475"/>
                <a:gd name="connsiteY58" fmla="*/ 580154 h 7258931"/>
                <a:gd name="connsiteX59" fmla="*/ 642606 w 2274475"/>
                <a:gd name="connsiteY59" fmla="*/ 341636 h 7258931"/>
                <a:gd name="connsiteX60" fmla="*/ 839802 w 2274475"/>
                <a:gd name="connsiteY60" fmla="*/ 36004 h 7258931"/>
                <a:gd name="connsiteX61" fmla="*/ 1010406 w 2274475"/>
                <a:gd name="connsiteY61" fmla="*/ 480 h 7258931"/>
                <a:gd name="connsiteX0" fmla="*/ 1010406 w 2274475"/>
                <a:gd name="connsiteY0" fmla="*/ 480 h 7258931"/>
                <a:gd name="connsiteX1" fmla="*/ 1102095 w 2274475"/>
                <a:gd name="connsiteY1" fmla="*/ 5735 h 7258931"/>
                <a:gd name="connsiteX2" fmla="*/ 1108360 w 2274475"/>
                <a:gd name="connsiteY2" fmla="*/ 5621 h 7258931"/>
                <a:gd name="connsiteX3" fmla="*/ 1384688 w 2274475"/>
                <a:gd name="connsiteY3" fmla="*/ 135883 h 7258931"/>
                <a:gd name="connsiteX4" fmla="*/ 1492367 w 2274475"/>
                <a:gd name="connsiteY4" fmla="*/ 319142 h 7258931"/>
                <a:gd name="connsiteX5" fmla="*/ 1487277 w 2274475"/>
                <a:gd name="connsiteY5" fmla="*/ 627868 h 7258931"/>
                <a:gd name="connsiteX6" fmla="*/ 1311344 w 2274475"/>
                <a:gd name="connsiteY6" fmla="*/ 957184 h 7258931"/>
                <a:gd name="connsiteX7" fmla="*/ 1302640 w 2274475"/>
                <a:gd name="connsiteY7" fmla="*/ 985327 h 7258931"/>
                <a:gd name="connsiteX8" fmla="*/ 1332954 w 2274475"/>
                <a:gd name="connsiteY8" fmla="*/ 1103046 h 7258931"/>
                <a:gd name="connsiteX9" fmla="*/ 2048362 w 2274475"/>
                <a:gd name="connsiteY9" fmla="*/ 1385160 h 7258931"/>
                <a:gd name="connsiteX10" fmla="*/ 2117009 w 2274475"/>
                <a:gd name="connsiteY10" fmla="*/ 1597559 h 7258931"/>
                <a:gd name="connsiteX11" fmla="*/ 2148808 w 2274475"/>
                <a:gd name="connsiteY11" fmla="*/ 1758448 h 7258931"/>
                <a:gd name="connsiteX12" fmla="*/ 2189395 w 2274475"/>
                <a:gd name="connsiteY12" fmla="*/ 2037940 h 7258931"/>
                <a:gd name="connsiteX13" fmla="*/ 2232360 w 2274475"/>
                <a:gd name="connsiteY13" fmla="*/ 2257766 h 7258931"/>
                <a:gd name="connsiteX14" fmla="*/ 2246002 w 2274475"/>
                <a:gd name="connsiteY14" fmla="*/ 2696740 h 7258931"/>
                <a:gd name="connsiteX15" fmla="*/ 2261780 w 2274475"/>
                <a:gd name="connsiteY15" fmla="*/ 2932246 h 7258931"/>
                <a:gd name="connsiteX16" fmla="*/ 2189929 w 2274475"/>
                <a:gd name="connsiteY16" fmla="*/ 3317283 h 7258931"/>
                <a:gd name="connsiteX17" fmla="*/ 2153905 w 2274475"/>
                <a:gd name="connsiteY17" fmla="*/ 3546819 h 7258931"/>
                <a:gd name="connsiteX18" fmla="*/ 2062829 w 2274475"/>
                <a:gd name="connsiteY18" fmla="*/ 3747178 h 7258931"/>
                <a:gd name="connsiteX19" fmla="*/ 1996560 w 2274475"/>
                <a:gd name="connsiteY19" fmla="*/ 3899862 h 7258931"/>
                <a:gd name="connsiteX20" fmla="*/ 1973112 w 2274475"/>
                <a:gd name="connsiteY20" fmla="*/ 4192026 h 7258931"/>
                <a:gd name="connsiteX21" fmla="*/ 1994230 w 2274475"/>
                <a:gd name="connsiteY21" fmla="*/ 4758341 h 7258931"/>
                <a:gd name="connsiteX22" fmla="*/ 1998454 w 2274475"/>
                <a:gd name="connsiteY22" fmla="*/ 5443309 h 7258931"/>
                <a:gd name="connsiteX23" fmla="*/ 2070791 w 2274475"/>
                <a:gd name="connsiteY23" fmla="*/ 5970543 h 7258931"/>
                <a:gd name="connsiteX24" fmla="*/ 2032486 w 2274475"/>
                <a:gd name="connsiteY24" fmla="*/ 6356695 h 7258931"/>
                <a:gd name="connsiteX25" fmla="*/ 2112349 w 2274475"/>
                <a:gd name="connsiteY25" fmla="*/ 6570550 h 7258931"/>
                <a:gd name="connsiteX26" fmla="*/ 2055838 w 2274475"/>
                <a:gd name="connsiteY26" fmla="*/ 6861500 h 7258931"/>
                <a:gd name="connsiteX27" fmla="*/ 2193133 w 2274475"/>
                <a:gd name="connsiteY27" fmla="*/ 7243963 h 7258931"/>
                <a:gd name="connsiteX28" fmla="*/ 1732215 w 2274475"/>
                <a:gd name="connsiteY28" fmla="*/ 7204737 h 7258931"/>
                <a:gd name="connsiteX29" fmla="*/ 1663568 w 2274475"/>
                <a:gd name="connsiteY29" fmla="*/ 6959567 h 7258931"/>
                <a:gd name="connsiteX30" fmla="*/ 1544042 w 2274475"/>
                <a:gd name="connsiteY30" fmla="*/ 6417818 h 7258931"/>
                <a:gd name="connsiteX31" fmla="*/ 1453500 w 2274475"/>
                <a:gd name="connsiteY31" fmla="*/ 6124684 h 7258931"/>
                <a:gd name="connsiteX32" fmla="*/ 1474862 w 2274475"/>
                <a:gd name="connsiteY32" fmla="*/ 5692653 h 7258931"/>
                <a:gd name="connsiteX33" fmla="*/ 1163424 w 2274475"/>
                <a:gd name="connsiteY33" fmla="*/ 4154838 h 7258931"/>
                <a:gd name="connsiteX34" fmla="*/ 947675 w 2274475"/>
                <a:gd name="connsiteY34" fmla="*/ 5468942 h 7258931"/>
                <a:gd name="connsiteX35" fmla="*/ 902817 w 2274475"/>
                <a:gd name="connsiteY35" fmla="*/ 5744015 h 7258931"/>
                <a:gd name="connsiteX36" fmla="*/ 839316 w 2274475"/>
                <a:gd name="connsiteY36" fmla="*/ 6702747 h 7258931"/>
                <a:gd name="connsiteX37" fmla="*/ 780961 w 2274475"/>
                <a:gd name="connsiteY37" fmla="*/ 6871307 h 7258931"/>
                <a:gd name="connsiteX38" fmla="*/ 740763 w 2274475"/>
                <a:gd name="connsiteY38" fmla="*/ 7038944 h 7258931"/>
                <a:gd name="connsiteX39" fmla="*/ 340627 w 2274475"/>
                <a:gd name="connsiteY39" fmla="*/ 7257023 h 7258931"/>
                <a:gd name="connsiteX40" fmla="*/ 160369 w 2274475"/>
                <a:gd name="connsiteY40" fmla="*/ 7112785 h 7258931"/>
                <a:gd name="connsiteX41" fmla="*/ 375147 w 2274475"/>
                <a:gd name="connsiteY41" fmla="*/ 6637304 h 7258931"/>
                <a:gd name="connsiteX42" fmla="*/ 354465 w 2274475"/>
                <a:gd name="connsiteY42" fmla="*/ 6292903 h 7258931"/>
                <a:gd name="connsiteX43" fmla="*/ 418111 w 2274475"/>
                <a:gd name="connsiteY43" fmla="*/ 5978359 h 7258931"/>
                <a:gd name="connsiteX44" fmla="*/ 438162 w 2274475"/>
                <a:gd name="connsiteY44" fmla="*/ 5462874 h 7258931"/>
                <a:gd name="connsiteX45" fmla="*/ 408741 w 2274475"/>
                <a:gd name="connsiteY45" fmla="*/ 4908987 h 7258931"/>
                <a:gd name="connsiteX46" fmla="*/ 369833 w 2274475"/>
                <a:gd name="connsiteY46" fmla="*/ 3984130 h 7258931"/>
                <a:gd name="connsiteX47" fmla="*/ 114102 w 2274475"/>
                <a:gd name="connsiteY47" fmla="*/ 3468366 h 7258931"/>
                <a:gd name="connsiteX48" fmla="*/ 25841 w 2274475"/>
                <a:gd name="connsiteY48" fmla="*/ 2997641 h 7258931"/>
                <a:gd name="connsiteX49" fmla="*/ 37056 w 2274475"/>
                <a:gd name="connsiteY49" fmla="*/ 2488661 h 7258931"/>
                <a:gd name="connsiteX50" fmla="*/ 10548 w 2274475"/>
                <a:gd name="connsiteY50" fmla="*/ 2180866 h 7258931"/>
                <a:gd name="connsiteX51" fmla="*/ 66962 w 2274475"/>
                <a:gd name="connsiteY51" fmla="*/ 1852534 h 7258931"/>
                <a:gd name="connsiteX52" fmla="*/ 133715 w 2274475"/>
                <a:gd name="connsiteY52" fmla="*/ 1495365 h 7258931"/>
                <a:gd name="connsiteX53" fmla="*/ 783292 w 2274475"/>
                <a:gd name="connsiteY53" fmla="*/ 1208589 h 7258931"/>
                <a:gd name="connsiteX54" fmla="*/ 801702 w 2274475"/>
                <a:gd name="connsiteY54" fmla="*/ 1145790 h 7258931"/>
                <a:gd name="connsiteX55" fmla="*/ 839754 w 2274475"/>
                <a:gd name="connsiteY55" fmla="*/ 925280 h 7258931"/>
                <a:gd name="connsiteX56" fmla="*/ 852095 w 2274475"/>
                <a:gd name="connsiteY56" fmla="*/ 881622 h 7258931"/>
                <a:gd name="connsiteX57" fmla="*/ 685639 w 2274475"/>
                <a:gd name="connsiteY57" fmla="*/ 674518 h 7258931"/>
                <a:gd name="connsiteX58" fmla="*/ 673583 w 2274475"/>
                <a:gd name="connsiteY58" fmla="*/ 580154 h 7258931"/>
                <a:gd name="connsiteX59" fmla="*/ 642606 w 2274475"/>
                <a:gd name="connsiteY59" fmla="*/ 341636 h 7258931"/>
                <a:gd name="connsiteX60" fmla="*/ 839802 w 2274475"/>
                <a:gd name="connsiteY60" fmla="*/ 36004 h 7258931"/>
                <a:gd name="connsiteX61" fmla="*/ 1010406 w 2274475"/>
                <a:gd name="connsiteY61" fmla="*/ 480 h 7258931"/>
                <a:gd name="connsiteX0" fmla="*/ 1010406 w 2274475"/>
                <a:gd name="connsiteY0" fmla="*/ 480 h 7258931"/>
                <a:gd name="connsiteX1" fmla="*/ 1102095 w 2274475"/>
                <a:gd name="connsiteY1" fmla="*/ 5735 h 7258931"/>
                <a:gd name="connsiteX2" fmla="*/ 1108360 w 2274475"/>
                <a:gd name="connsiteY2" fmla="*/ 5621 h 7258931"/>
                <a:gd name="connsiteX3" fmla="*/ 1384688 w 2274475"/>
                <a:gd name="connsiteY3" fmla="*/ 135883 h 7258931"/>
                <a:gd name="connsiteX4" fmla="*/ 1492367 w 2274475"/>
                <a:gd name="connsiteY4" fmla="*/ 319142 h 7258931"/>
                <a:gd name="connsiteX5" fmla="*/ 1487277 w 2274475"/>
                <a:gd name="connsiteY5" fmla="*/ 627868 h 7258931"/>
                <a:gd name="connsiteX6" fmla="*/ 1311344 w 2274475"/>
                <a:gd name="connsiteY6" fmla="*/ 957184 h 7258931"/>
                <a:gd name="connsiteX7" fmla="*/ 1302640 w 2274475"/>
                <a:gd name="connsiteY7" fmla="*/ 985327 h 7258931"/>
                <a:gd name="connsiteX8" fmla="*/ 1332954 w 2274475"/>
                <a:gd name="connsiteY8" fmla="*/ 1103046 h 7258931"/>
                <a:gd name="connsiteX9" fmla="*/ 2048362 w 2274475"/>
                <a:gd name="connsiteY9" fmla="*/ 1385160 h 7258931"/>
                <a:gd name="connsiteX10" fmla="*/ 2117009 w 2274475"/>
                <a:gd name="connsiteY10" fmla="*/ 1597559 h 7258931"/>
                <a:gd name="connsiteX11" fmla="*/ 2148808 w 2274475"/>
                <a:gd name="connsiteY11" fmla="*/ 1758448 h 7258931"/>
                <a:gd name="connsiteX12" fmla="*/ 2189395 w 2274475"/>
                <a:gd name="connsiteY12" fmla="*/ 2037940 h 7258931"/>
                <a:gd name="connsiteX13" fmla="*/ 2232360 w 2274475"/>
                <a:gd name="connsiteY13" fmla="*/ 2257766 h 7258931"/>
                <a:gd name="connsiteX14" fmla="*/ 2246002 w 2274475"/>
                <a:gd name="connsiteY14" fmla="*/ 2696740 h 7258931"/>
                <a:gd name="connsiteX15" fmla="*/ 2261780 w 2274475"/>
                <a:gd name="connsiteY15" fmla="*/ 2932246 h 7258931"/>
                <a:gd name="connsiteX16" fmla="*/ 2189929 w 2274475"/>
                <a:gd name="connsiteY16" fmla="*/ 3317283 h 7258931"/>
                <a:gd name="connsiteX17" fmla="*/ 2153905 w 2274475"/>
                <a:gd name="connsiteY17" fmla="*/ 3546819 h 7258931"/>
                <a:gd name="connsiteX18" fmla="*/ 2062829 w 2274475"/>
                <a:gd name="connsiteY18" fmla="*/ 3747178 h 7258931"/>
                <a:gd name="connsiteX19" fmla="*/ 1996560 w 2274475"/>
                <a:gd name="connsiteY19" fmla="*/ 3899862 h 7258931"/>
                <a:gd name="connsiteX20" fmla="*/ 1973112 w 2274475"/>
                <a:gd name="connsiteY20" fmla="*/ 4192026 h 7258931"/>
                <a:gd name="connsiteX21" fmla="*/ 1994230 w 2274475"/>
                <a:gd name="connsiteY21" fmla="*/ 4758341 h 7258931"/>
                <a:gd name="connsiteX22" fmla="*/ 1998454 w 2274475"/>
                <a:gd name="connsiteY22" fmla="*/ 5443309 h 7258931"/>
                <a:gd name="connsiteX23" fmla="*/ 2070791 w 2274475"/>
                <a:gd name="connsiteY23" fmla="*/ 5970543 h 7258931"/>
                <a:gd name="connsiteX24" fmla="*/ 2032486 w 2274475"/>
                <a:gd name="connsiteY24" fmla="*/ 6356695 h 7258931"/>
                <a:gd name="connsiteX25" fmla="*/ 2112349 w 2274475"/>
                <a:gd name="connsiteY25" fmla="*/ 6570550 h 7258931"/>
                <a:gd name="connsiteX26" fmla="*/ 2055838 w 2274475"/>
                <a:gd name="connsiteY26" fmla="*/ 6861500 h 7258931"/>
                <a:gd name="connsiteX27" fmla="*/ 2193133 w 2274475"/>
                <a:gd name="connsiteY27" fmla="*/ 7243963 h 7258931"/>
                <a:gd name="connsiteX28" fmla="*/ 1732215 w 2274475"/>
                <a:gd name="connsiteY28" fmla="*/ 7204737 h 7258931"/>
                <a:gd name="connsiteX29" fmla="*/ 1663568 w 2274475"/>
                <a:gd name="connsiteY29" fmla="*/ 6959567 h 7258931"/>
                <a:gd name="connsiteX30" fmla="*/ 1544042 w 2274475"/>
                <a:gd name="connsiteY30" fmla="*/ 6417818 h 7258931"/>
                <a:gd name="connsiteX31" fmla="*/ 1453500 w 2274475"/>
                <a:gd name="connsiteY31" fmla="*/ 6124684 h 7258931"/>
                <a:gd name="connsiteX32" fmla="*/ 1474862 w 2274475"/>
                <a:gd name="connsiteY32" fmla="*/ 5692653 h 7258931"/>
                <a:gd name="connsiteX33" fmla="*/ 1163424 w 2274475"/>
                <a:gd name="connsiteY33" fmla="*/ 4154838 h 7258931"/>
                <a:gd name="connsiteX34" fmla="*/ 947675 w 2274475"/>
                <a:gd name="connsiteY34" fmla="*/ 5468942 h 7258931"/>
                <a:gd name="connsiteX35" fmla="*/ 902817 w 2274475"/>
                <a:gd name="connsiteY35" fmla="*/ 5744015 h 7258931"/>
                <a:gd name="connsiteX36" fmla="*/ 839316 w 2274475"/>
                <a:gd name="connsiteY36" fmla="*/ 6702747 h 7258931"/>
                <a:gd name="connsiteX37" fmla="*/ 780961 w 2274475"/>
                <a:gd name="connsiteY37" fmla="*/ 6871307 h 7258931"/>
                <a:gd name="connsiteX38" fmla="*/ 740763 w 2274475"/>
                <a:gd name="connsiteY38" fmla="*/ 7038944 h 7258931"/>
                <a:gd name="connsiteX39" fmla="*/ 340627 w 2274475"/>
                <a:gd name="connsiteY39" fmla="*/ 7257023 h 7258931"/>
                <a:gd name="connsiteX40" fmla="*/ 160369 w 2274475"/>
                <a:gd name="connsiteY40" fmla="*/ 7112785 h 7258931"/>
                <a:gd name="connsiteX41" fmla="*/ 375147 w 2274475"/>
                <a:gd name="connsiteY41" fmla="*/ 6637304 h 7258931"/>
                <a:gd name="connsiteX42" fmla="*/ 354465 w 2274475"/>
                <a:gd name="connsiteY42" fmla="*/ 6292903 h 7258931"/>
                <a:gd name="connsiteX43" fmla="*/ 418111 w 2274475"/>
                <a:gd name="connsiteY43" fmla="*/ 5978359 h 7258931"/>
                <a:gd name="connsiteX44" fmla="*/ 438162 w 2274475"/>
                <a:gd name="connsiteY44" fmla="*/ 5462874 h 7258931"/>
                <a:gd name="connsiteX45" fmla="*/ 408741 w 2274475"/>
                <a:gd name="connsiteY45" fmla="*/ 4908987 h 7258931"/>
                <a:gd name="connsiteX46" fmla="*/ 369833 w 2274475"/>
                <a:gd name="connsiteY46" fmla="*/ 3984130 h 7258931"/>
                <a:gd name="connsiteX47" fmla="*/ 114102 w 2274475"/>
                <a:gd name="connsiteY47" fmla="*/ 3468366 h 7258931"/>
                <a:gd name="connsiteX48" fmla="*/ 25841 w 2274475"/>
                <a:gd name="connsiteY48" fmla="*/ 2997641 h 7258931"/>
                <a:gd name="connsiteX49" fmla="*/ 37056 w 2274475"/>
                <a:gd name="connsiteY49" fmla="*/ 2488661 h 7258931"/>
                <a:gd name="connsiteX50" fmla="*/ 10548 w 2274475"/>
                <a:gd name="connsiteY50" fmla="*/ 2180866 h 7258931"/>
                <a:gd name="connsiteX51" fmla="*/ 66962 w 2274475"/>
                <a:gd name="connsiteY51" fmla="*/ 1852534 h 7258931"/>
                <a:gd name="connsiteX52" fmla="*/ 133715 w 2274475"/>
                <a:gd name="connsiteY52" fmla="*/ 1495365 h 7258931"/>
                <a:gd name="connsiteX53" fmla="*/ 726142 w 2274475"/>
                <a:gd name="connsiteY53" fmla="*/ 1204779 h 7258931"/>
                <a:gd name="connsiteX54" fmla="*/ 801702 w 2274475"/>
                <a:gd name="connsiteY54" fmla="*/ 1145790 h 7258931"/>
                <a:gd name="connsiteX55" fmla="*/ 839754 w 2274475"/>
                <a:gd name="connsiteY55" fmla="*/ 925280 h 7258931"/>
                <a:gd name="connsiteX56" fmla="*/ 852095 w 2274475"/>
                <a:gd name="connsiteY56" fmla="*/ 881622 h 7258931"/>
                <a:gd name="connsiteX57" fmla="*/ 685639 w 2274475"/>
                <a:gd name="connsiteY57" fmla="*/ 674518 h 7258931"/>
                <a:gd name="connsiteX58" fmla="*/ 673583 w 2274475"/>
                <a:gd name="connsiteY58" fmla="*/ 580154 h 7258931"/>
                <a:gd name="connsiteX59" fmla="*/ 642606 w 2274475"/>
                <a:gd name="connsiteY59" fmla="*/ 341636 h 7258931"/>
                <a:gd name="connsiteX60" fmla="*/ 839802 w 2274475"/>
                <a:gd name="connsiteY60" fmla="*/ 36004 h 7258931"/>
                <a:gd name="connsiteX61" fmla="*/ 1010406 w 2274475"/>
                <a:gd name="connsiteY61" fmla="*/ 480 h 7258931"/>
                <a:gd name="connsiteX0" fmla="*/ 1010406 w 2274475"/>
                <a:gd name="connsiteY0" fmla="*/ 480 h 7258931"/>
                <a:gd name="connsiteX1" fmla="*/ 1102095 w 2274475"/>
                <a:gd name="connsiteY1" fmla="*/ 5735 h 7258931"/>
                <a:gd name="connsiteX2" fmla="*/ 1108360 w 2274475"/>
                <a:gd name="connsiteY2" fmla="*/ 5621 h 7258931"/>
                <a:gd name="connsiteX3" fmla="*/ 1384688 w 2274475"/>
                <a:gd name="connsiteY3" fmla="*/ 135883 h 7258931"/>
                <a:gd name="connsiteX4" fmla="*/ 1492367 w 2274475"/>
                <a:gd name="connsiteY4" fmla="*/ 319142 h 7258931"/>
                <a:gd name="connsiteX5" fmla="*/ 1487277 w 2274475"/>
                <a:gd name="connsiteY5" fmla="*/ 627868 h 7258931"/>
                <a:gd name="connsiteX6" fmla="*/ 1311344 w 2274475"/>
                <a:gd name="connsiteY6" fmla="*/ 934324 h 7258931"/>
                <a:gd name="connsiteX7" fmla="*/ 1302640 w 2274475"/>
                <a:gd name="connsiteY7" fmla="*/ 985327 h 7258931"/>
                <a:gd name="connsiteX8" fmla="*/ 1332954 w 2274475"/>
                <a:gd name="connsiteY8" fmla="*/ 1103046 h 7258931"/>
                <a:gd name="connsiteX9" fmla="*/ 2048362 w 2274475"/>
                <a:gd name="connsiteY9" fmla="*/ 1385160 h 7258931"/>
                <a:gd name="connsiteX10" fmla="*/ 2117009 w 2274475"/>
                <a:gd name="connsiteY10" fmla="*/ 1597559 h 7258931"/>
                <a:gd name="connsiteX11" fmla="*/ 2148808 w 2274475"/>
                <a:gd name="connsiteY11" fmla="*/ 1758448 h 7258931"/>
                <a:gd name="connsiteX12" fmla="*/ 2189395 w 2274475"/>
                <a:gd name="connsiteY12" fmla="*/ 2037940 h 7258931"/>
                <a:gd name="connsiteX13" fmla="*/ 2232360 w 2274475"/>
                <a:gd name="connsiteY13" fmla="*/ 2257766 h 7258931"/>
                <a:gd name="connsiteX14" fmla="*/ 2246002 w 2274475"/>
                <a:gd name="connsiteY14" fmla="*/ 2696740 h 7258931"/>
                <a:gd name="connsiteX15" fmla="*/ 2261780 w 2274475"/>
                <a:gd name="connsiteY15" fmla="*/ 2932246 h 7258931"/>
                <a:gd name="connsiteX16" fmla="*/ 2189929 w 2274475"/>
                <a:gd name="connsiteY16" fmla="*/ 3317283 h 7258931"/>
                <a:gd name="connsiteX17" fmla="*/ 2153905 w 2274475"/>
                <a:gd name="connsiteY17" fmla="*/ 3546819 h 7258931"/>
                <a:gd name="connsiteX18" fmla="*/ 2062829 w 2274475"/>
                <a:gd name="connsiteY18" fmla="*/ 3747178 h 7258931"/>
                <a:gd name="connsiteX19" fmla="*/ 1996560 w 2274475"/>
                <a:gd name="connsiteY19" fmla="*/ 3899862 h 7258931"/>
                <a:gd name="connsiteX20" fmla="*/ 1973112 w 2274475"/>
                <a:gd name="connsiteY20" fmla="*/ 4192026 h 7258931"/>
                <a:gd name="connsiteX21" fmla="*/ 1994230 w 2274475"/>
                <a:gd name="connsiteY21" fmla="*/ 4758341 h 7258931"/>
                <a:gd name="connsiteX22" fmla="*/ 1998454 w 2274475"/>
                <a:gd name="connsiteY22" fmla="*/ 5443309 h 7258931"/>
                <a:gd name="connsiteX23" fmla="*/ 2070791 w 2274475"/>
                <a:gd name="connsiteY23" fmla="*/ 5970543 h 7258931"/>
                <a:gd name="connsiteX24" fmla="*/ 2032486 w 2274475"/>
                <a:gd name="connsiteY24" fmla="*/ 6356695 h 7258931"/>
                <a:gd name="connsiteX25" fmla="*/ 2112349 w 2274475"/>
                <a:gd name="connsiteY25" fmla="*/ 6570550 h 7258931"/>
                <a:gd name="connsiteX26" fmla="*/ 2055838 w 2274475"/>
                <a:gd name="connsiteY26" fmla="*/ 6861500 h 7258931"/>
                <a:gd name="connsiteX27" fmla="*/ 2193133 w 2274475"/>
                <a:gd name="connsiteY27" fmla="*/ 7243963 h 7258931"/>
                <a:gd name="connsiteX28" fmla="*/ 1732215 w 2274475"/>
                <a:gd name="connsiteY28" fmla="*/ 7204737 h 7258931"/>
                <a:gd name="connsiteX29" fmla="*/ 1663568 w 2274475"/>
                <a:gd name="connsiteY29" fmla="*/ 6959567 h 7258931"/>
                <a:gd name="connsiteX30" fmla="*/ 1544042 w 2274475"/>
                <a:gd name="connsiteY30" fmla="*/ 6417818 h 7258931"/>
                <a:gd name="connsiteX31" fmla="*/ 1453500 w 2274475"/>
                <a:gd name="connsiteY31" fmla="*/ 6124684 h 7258931"/>
                <a:gd name="connsiteX32" fmla="*/ 1474862 w 2274475"/>
                <a:gd name="connsiteY32" fmla="*/ 5692653 h 7258931"/>
                <a:gd name="connsiteX33" fmla="*/ 1163424 w 2274475"/>
                <a:gd name="connsiteY33" fmla="*/ 4154838 h 7258931"/>
                <a:gd name="connsiteX34" fmla="*/ 947675 w 2274475"/>
                <a:gd name="connsiteY34" fmla="*/ 5468942 h 7258931"/>
                <a:gd name="connsiteX35" fmla="*/ 902817 w 2274475"/>
                <a:gd name="connsiteY35" fmla="*/ 5744015 h 7258931"/>
                <a:gd name="connsiteX36" fmla="*/ 839316 w 2274475"/>
                <a:gd name="connsiteY36" fmla="*/ 6702747 h 7258931"/>
                <a:gd name="connsiteX37" fmla="*/ 780961 w 2274475"/>
                <a:gd name="connsiteY37" fmla="*/ 6871307 h 7258931"/>
                <a:gd name="connsiteX38" fmla="*/ 740763 w 2274475"/>
                <a:gd name="connsiteY38" fmla="*/ 7038944 h 7258931"/>
                <a:gd name="connsiteX39" fmla="*/ 340627 w 2274475"/>
                <a:gd name="connsiteY39" fmla="*/ 7257023 h 7258931"/>
                <a:gd name="connsiteX40" fmla="*/ 160369 w 2274475"/>
                <a:gd name="connsiteY40" fmla="*/ 7112785 h 7258931"/>
                <a:gd name="connsiteX41" fmla="*/ 375147 w 2274475"/>
                <a:gd name="connsiteY41" fmla="*/ 6637304 h 7258931"/>
                <a:gd name="connsiteX42" fmla="*/ 354465 w 2274475"/>
                <a:gd name="connsiteY42" fmla="*/ 6292903 h 7258931"/>
                <a:gd name="connsiteX43" fmla="*/ 418111 w 2274475"/>
                <a:gd name="connsiteY43" fmla="*/ 5978359 h 7258931"/>
                <a:gd name="connsiteX44" fmla="*/ 438162 w 2274475"/>
                <a:gd name="connsiteY44" fmla="*/ 5462874 h 7258931"/>
                <a:gd name="connsiteX45" fmla="*/ 408741 w 2274475"/>
                <a:gd name="connsiteY45" fmla="*/ 4908987 h 7258931"/>
                <a:gd name="connsiteX46" fmla="*/ 369833 w 2274475"/>
                <a:gd name="connsiteY46" fmla="*/ 3984130 h 7258931"/>
                <a:gd name="connsiteX47" fmla="*/ 114102 w 2274475"/>
                <a:gd name="connsiteY47" fmla="*/ 3468366 h 7258931"/>
                <a:gd name="connsiteX48" fmla="*/ 25841 w 2274475"/>
                <a:gd name="connsiteY48" fmla="*/ 2997641 h 7258931"/>
                <a:gd name="connsiteX49" fmla="*/ 37056 w 2274475"/>
                <a:gd name="connsiteY49" fmla="*/ 2488661 h 7258931"/>
                <a:gd name="connsiteX50" fmla="*/ 10548 w 2274475"/>
                <a:gd name="connsiteY50" fmla="*/ 2180866 h 7258931"/>
                <a:gd name="connsiteX51" fmla="*/ 66962 w 2274475"/>
                <a:gd name="connsiteY51" fmla="*/ 1852534 h 7258931"/>
                <a:gd name="connsiteX52" fmla="*/ 133715 w 2274475"/>
                <a:gd name="connsiteY52" fmla="*/ 1495365 h 7258931"/>
                <a:gd name="connsiteX53" fmla="*/ 726142 w 2274475"/>
                <a:gd name="connsiteY53" fmla="*/ 1204779 h 7258931"/>
                <a:gd name="connsiteX54" fmla="*/ 801702 w 2274475"/>
                <a:gd name="connsiteY54" fmla="*/ 1145790 h 7258931"/>
                <a:gd name="connsiteX55" fmla="*/ 839754 w 2274475"/>
                <a:gd name="connsiteY55" fmla="*/ 925280 h 7258931"/>
                <a:gd name="connsiteX56" fmla="*/ 852095 w 2274475"/>
                <a:gd name="connsiteY56" fmla="*/ 881622 h 7258931"/>
                <a:gd name="connsiteX57" fmla="*/ 685639 w 2274475"/>
                <a:gd name="connsiteY57" fmla="*/ 674518 h 7258931"/>
                <a:gd name="connsiteX58" fmla="*/ 673583 w 2274475"/>
                <a:gd name="connsiteY58" fmla="*/ 580154 h 7258931"/>
                <a:gd name="connsiteX59" fmla="*/ 642606 w 2274475"/>
                <a:gd name="connsiteY59" fmla="*/ 341636 h 7258931"/>
                <a:gd name="connsiteX60" fmla="*/ 839802 w 2274475"/>
                <a:gd name="connsiteY60" fmla="*/ 36004 h 7258931"/>
                <a:gd name="connsiteX61" fmla="*/ 1010406 w 2274475"/>
                <a:gd name="connsiteY61" fmla="*/ 480 h 7258931"/>
                <a:gd name="connsiteX0" fmla="*/ 1010406 w 2274475"/>
                <a:gd name="connsiteY0" fmla="*/ 480 h 7258931"/>
                <a:gd name="connsiteX1" fmla="*/ 1102095 w 2274475"/>
                <a:gd name="connsiteY1" fmla="*/ 5735 h 7258931"/>
                <a:gd name="connsiteX2" fmla="*/ 1108360 w 2274475"/>
                <a:gd name="connsiteY2" fmla="*/ 5621 h 7258931"/>
                <a:gd name="connsiteX3" fmla="*/ 1384688 w 2274475"/>
                <a:gd name="connsiteY3" fmla="*/ 135883 h 7258931"/>
                <a:gd name="connsiteX4" fmla="*/ 1492367 w 2274475"/>
                <a:gd name="connsiteY4" fmla="*/ 319142 h 7258931"/>
                <a:gd name="connsiteX5" fmla="*/ 1487277 w 2274475"/>
                <a:gd name="connsiteY5" fmla="*/ 627868 h 7258931"/>
                <a:gd name="connsiteX6" fmla="*/ 1311344 w 2274475"/>
                <a:gd name="connsiteY6" fmla="*/ 934324 h 7258931"/>
                <a:gd name="connsiteX7" fmla="*/ 1325500 w 2274475"/>
                <a:gd name="connsiteY7" fmla="*/ 985327 h 7258931"/>
                <a:gd name="connsiteX8" fmla="*/ 1332954 w 2274475"/>
                <a:gd name="connsiteY8" fmla="*/ 1103046 h 7258931"/>
                <a:gd name="connsiteX9" fmla="*/ 2048362 w 2274475"/>
                <a:gd name="connsiteY9" fmla="*/ 1385160 h 7258931"/>
                <a:gd name="connsiteX10" fmla="*/ 2117009 w 2274475"/>
                <a:gd name="connsiteY10" fmla="*/ 1597559 h 7258931"/>
                <a:gd name="connsiteX11" fmla="*/ 2148808 w 2274475"/>
                <a:gd name="connsiteY11" fmla="*/ 1758448 h 7258931"/>
                <a:gd name="connsiteX12" fmla="*/ 2189395 w 2274475"/>
                <a:gd name="connsiteY12" fmla="*/ 2037940 h 7258931"/>
                <a:gd name="connsiteX13" fmla="*/ 2232360 w 2274475"/>
                <a:gd name="connsiteY13" fmla="*/ 2257766 h 7258931"/>
                <a:gd name="connsiteX14" fmla="*/ 2246002 w 2274475"/>
                <a:gd name="connsiteY14" fmla="*/ 2696740 h 7258931"/>
                <a:gd name="connsiteX15" fmla="*/ 2261780 w 2274475"/>
                <a:gd name="connsiteY15" fmla="*/ 2932246 h 7258931"/>
                <a:gd name="connsiteX16" fmla="*/ 2189929 w 2274475"/>
                <a:gd name="connsiteY16" fmla="*/ 3317283 h 7258931"/>
                <a:gd name="connsiteX17" fmla="*/ 2153905 w 2274475"/>
                <a:gd name="connsiteY17" fmla="*/ 3546819 h 7258931"/>
                <a:gd name="connsiteX18" fmla="*/ 2062829 w 2274475"/>
                <a:gd name="connsiteY18" fmla="*/ 3747178 h 7258931"/>
                <a:gd name="connsiteX19" fmla="*/ 1996560 w 2274475"/>
                <a:gd name="connsiteY19" fmla="*/ 3899862 h 7258931"/>
                <a:gd name="connsiteX20" fmla="*/ 1973112 w 2274475"/>
                <a:gd name="connsiteY20" fmla="*/ 4192026 h 7258931"/>
                <a:gd name="connsiteX21" fmla="*/ 1994230 w 2274475"/>
                <a:gd name="connsiteY21" fmla="*/ 4758341 h 7258931"/>
                <a:gd name="connsiteX22" fmla="*/ 1998454 w 2274475"/>
                <a:gd name="connsiteY22" fmla="*/ 5443309 h 7258931"/>
                <a:gd name="connsiteX23" fmla="*/ 2070791 w 2274475"/>
                <a:gd name="connsiteY23" fmla="*/ 5970543 h 7258931"/>
                <a:gd name="connsiteX24" fmla="*/ 2032486 w 2274475"/>
                <a:gd name="connsiteY24" fmla="*/ 6356695 h 7258931"/>
                <a:gd name="connsiteX25" fmla="*/ 2112349 w 2274475"/>
                <a:gd name="connsiteY25" fmla="*/ 6570550 h 7258931"/>
                <a:gd name="connsiteX26" fmla="*/ 2055838 w 2274475"/>
                <a:gd name="connsiteY26" fmla="*/ 6861500 h 7258931"/>
                <a:gd name="connsiteX27" fmla="*/ 2193133 w 2274475"/>
                <a:gd name="connsiteY27" fmla="*/ 7243963 h 7258931"/>
                <a:gd name="connsiteX28" fmla="*/ 1732215 w 2274475"/>
                <a:gd name="connsiteY28" fmla="*/ 7204737 h 7258931"/>
                <a:gd name="connsiteX29" fmla="*/ 1663568 w 2274475"/>
                <a:gd name="connsiteY29" fmla="*/ 6959567 h 7258931"/>
                <a:gd name="connsiteX30" fmla="*/ 1544042 w 2274475"/>
                <a:gd name="connsiteY30" fmla="*/ 6417818 h 7258931"/>
                <a:gd name="connsiteX31" fmla="*/ 1453500 w 2274475"/>
                <a:gd name="connsiteY31" fmla="*/ 6124684 h 7258931"/>
                <a:gd name="connsiteX32" fmla="*/ 1474862 w 2274475"/>
                <a:gd name="connsiteY32" fmla="*/ 5692653 h 7258931"/>
                <a:gd name="connsiteX33" fmla="*/ 1163424 w 2274475"/>
                <a:gd name="connsiteY33" fmla="*/ 4154838 h 7258931"/>
                <a:gd name="connsiteX34" fmla="*/ 947675 w 2274475"/>
                <a:gd name="connsiteY34" fmla="*/ 5468942 h 7258931"/>
                <a:gd name="connsiteX35" fmla="*/ 902817 w 2274475"/>
                <a:gd name="connsiteY35" fmla="*/ 5744015 h 7258931"/>
                <a:gd name="connsiteX36" fmla="*/ 839316 w 2274475"/>
                <a:gd name="connsiteY36" fmla="*/ 6702747 h 7258931"/>
                <a:gd name="connsiteX37" fmla="*/ 780961 w 2274475"/>
                <a:gd name="connsiteY37" fmla="*/ 6871307 h 7258931"/>
                <a:gd name="connsiteX38" fmla="*/ 740763 w 2274475"/>
                <a:gd name="connsiteY38" fmla="*/ 7038944 h 7258931"/>
                <a:gd name="connsiteX39" fmla="*/ 340627 w 2274475"/>
                <a:gd name="connsiteY39" fmla="*/ 7257023 h 7258931"/>
                <a:gd name="connsiteX40" fmla="*/ 160369 w 2274475"/>
                <a:gd name="connsiteY40" fmla="*/ 7112785 h 7258931"/>
                <a:gd name="connsiteX41" fmla="*/ 375147 w 2274475"/>
                <a:gd name="connsiteY41" fmla="*/ 6637304 h 7258931"/>
                <a:gd name="connsiteX42" fmla="*/ 354465 w 2274475"/>
                <a:gd name="connsiteY42" fmla="*/ 6292903 h 7258931"/>
                <a:gd name="connsiteX43" fmla="*/ 418111 w 2274475"/>
                <a:gd name="connsiteY43" fmla="*/ 5978359 h 7258931"/>
                <a:gd name="connsiteX44" fmla="*/ 438162 w 2274475"/>
                <a:gd name="connsiteY44" fmla="*/ 5462874 h 7258931"/>
                <a:gd name="connsiteX45" fmla="*/ 408741 w 2274475"/>
                <a:gd name="connsiteY45" fmla="*/ 4908987 h 7258931"/>
                <a:gd name="connsiteX46" fmla="*/ 369833 w 2274475"/>
                <a:gd name="connsiteY46" fmla="*/ 3984130 h 7258931"/>
                <a:gd name="connsiteX47" fmla="*/ 114102 w 2274475"/>
                <a:gd name="connsiteY47" fmla="*/ 3468366 h 7258931"/>
                <a:gd name="connsiteX48" fmla="*/ 25841 w 2274475"/>
                <a:gd name="connsiteY48" fmla="*/ 2997641 h 7258931"/>
                <a:gd name="connsiteX49" fmla="*/ 37056 w 2274475"/>
                <a:gd name="connsiteY49" fmla="*/ 2488661 h 7258931"/>
                <a:gd name="connsiteX50" fmla="*/ 10548 w 2274475"/>
                <a:gd name="connsiteY50" fmla="*/ 2180866 h 7258931"/>
                <a:gd name="connsiteX51" fmla="*/ 66962 w 2274475"/>
                <a:gd name="connsiteY51" fmla="*/ 1852534 h 7258931"/>
                <a:gd name="connsiteX52" fmla="*/ 133715 w 2274475"/>
                <a:gd name="connsiteY52" fmla="*/ 1495365 h 7258931"/>
                <a:gd name="connsiteX53" fmla="*/ 726142 w 2274475"/>
                <a:gd name="connsiteY53" fmla="*/ 1204779 h 7258931"/>
                <a:gd name="connsiteX54" fmla="*/ 801702 w 2274475"/>
                <a:gd name="connsiteY54" fmla="*/ 1145790 h 7258931"/>
                <a:gd name="connsiteX55" fmla="*/ 839754 w 2274475"/>
                <a:gd name="connsiteY55" fmla="*/ 925280 h 7258931"/>
                <a:gd name="connsiteX56" fmla="*/ 852095 w 2274475"/>
                <a:gd name="connsiteY56" fmla="*/ 881622 h 7258931"/>
                <a:gd name="connsiteX57" fmla="*/ 685639 w 2274475"/>
                <a:gd name="connsiteY57" fmla="*/ 674518 h 7258931"/>
                <a:gd name="connsiteX58" fmla="*/ 673583 w 2274475"/>
                <a:gd name="connsiteY58" fmla="*/ 580154 h 7258931"/>
                <a:gd name="connsiteX59" fmla="*/ 642606 w 2274475"/>
                <a:gd name="connsiteY59" fmla="*/ 341636 h 7258931"/>
                <a:gd name="connsiteX60" fmla="*/ 839802 w 2274475"/>
                <a:gd name="connsiteY60" fmla="*/ 36004 h 7258931"/>
                <a:gd name="connsiteX61" fmla="*/ 1010406 w 2274475"/>
                <a:gd name="connsiteY61" fmla="*/ 480 h 7258931"/>
                <a:gd name="connsiteX0" fmla="*/ 1010406 w 2274475"/>
                <a:gd name="connsiteY0" fmla="*/ 480 h 7258931"/>
                <a:gd name="connsiteX1" fmla="*/ 1102095 w 2274475"/>
                <a:gd name="connsiteY1" fmla="*/ 5735 h 7258931"/>
                <a:gd name="connsiteX2" fmla="*/ 1108360 w 2274475"/>
                <a:gd name="connsiteY2" fmla="*/ 5621 h 7258931"/>
                <a:gd name="connsiteX3" fmla="*/ 1384688 w 2274475"/>
                <a:gd name="connsiteY3" fmla="*/ 135883 h 7258931"/>
                <a:gd name="connsiteX4" fmla="*/ 1492367 w 2274475"/>
                <a:gd name="connsiteY4" fmla="*/ 319142 h 7258931"/>
                <a:gd name="connsiteX5" fmla="*/ 1487277 w 2274475"/>
                <a:gd name="connsiteY5" fmla="*/ 627868 h 7258931"/>
                <a:gd name="connsiteX6" fmla="*/ 1311344 w 2274475"/>
                <a:gd name="connsiteY6" fmla="*/ 934324 h 7258931"/>
                <a:gd name="connsiteX7" fmla="*/ 1325500 w 2274475"/>
                <a:gd name="connsiteY7" fmla="*/ 985327 h 7258931"/>
                <a:gd name="connsiteX8" fmla="*/ 1390104 w 2274475"/>
                <a:gd name="connsiteY8" fmla="*/ 1106856 h 7258931"/>
                <a:gd name="connsiteX9" fmla="*/ 2048362 w 2274475"/>
                <a:gd name="connsiteY9" fmla="*/ 1385160 h 7258931"/>
                <a:gd name="connsiteX10" fmla="*/ 2117009 w 2274475"/>
                <a:gd name="connsiteY10" fmla="*/ 1597559 h 7258931"/>
                <a:gd name="connsiteX11" fmla="*/ 2148808 w 2274475"/>
                <a:gd name="connsiteY11" fmla="*/ 1758448 h 7258931"/>
                <a:gd name="connsiteX12" fmla="*/ 2189395 w 2274475"/>
                <a:gd name="connsiteY12" fmla="*/ 2037940 h 7258931"/>
                <a:gd name="connsiteX13" fmla="*/ 2232360 w 2274475"/>
                <a:gd name="connsiteY13" fmla="*/ 2257766 h 7258931"/>
                <a:gd name="connsiteX14" fmla="*/ 2246002 w 2274475"/>
                <a:gd name="connsiteY14" fmla="*/ 2696740 h 7258931"/>
                <a:gd name="connsiteX15" fmla="*/ 2261780 w 2274475"/>
                <a:gd name="connsiteY15" fmla="*/ 2932246 h 7258931"/>
                <a:gd name="connsiteX16" fmla="*/ 2189929 w 2274475"/>
                <a:gd name="connsiteY16" fmla="*/ 3317283 h 7258931"/>
                <a:gd name="connsiteX17" fmla="*/ 2153905 w 2274475"/>
                <a:gd name="connsiteY17" fmla="*/ 3546819 h 7258931"/>
                <a:gd name="connsiteX18" fmla="*/ 2062829 w 2274475"/>
                <a:gd name="connsiteY18" fmla="*/ 3747178 h 7258931"/>
                <a:gd name="connsiteX19" fmla="*/ 1996560 w 2274475"/>
                <a:gd name="connsiteY19" fmla="*/ 3899862 h 7258931"/>
                <a:gd name="connsiteX20" fmla="*/ 1973112 w 2274475"/>
                <a:gd name="connsiteY20" fmla="*/ 4192026 h 7258931"/>
                <a:gd name="connsiteX21" fmla="*/ 1994230 w 2274475"/>
                <a:gd name="connsiteY21" fmla="*/ 4758341 h 7258931"/>
                <a:gd name="connsiteX22" fmla="*/ 1998454 w 2274475"/>
                <a:gd name="connsiteY22" fmla="*/ 5443309 h 7258931"/>
                <a:gd name="connsiteX23" fmla="*/ 2070791 w 2274475"/>
                <a:gd name="connsiteY23" fmla="*/ 5970543 h 7258931"/>
                <a:gd name="connsiteX24" fmla="*/ 2032486 w 2274475"/>
                <a:gd name="connsiteY24" fmla="*/ 6356695 h 7258931"/>
                <a:gd name="connsiteX25" fmla="*/ 2112349 w 2274475"/>
                <a:gd name="connsiteY25" fmla="*/ 6570550 h 7258931"/>
                <a:gd name="connsiteX26" fmla="*/ 2055838 w 2274475"/>
                <a:gd name="connsiteY26" fmla="*/ 6861500 h 7258931"/>
                <a:gd name="connsiteX27" fmla="*/ 2193133 w 2274475"/>
                <a:gd name="connsiteY27" fmla="*/ 7243963 h 7258931"/>
                <a:gd name="connsiteX28" fmla="*/ 1732215 w 2274475"/>
                <a:gd name="connsiteY28" fmla="*/ 7204737 h 7258931"/>
                <a:gd name="connsiteX29" fmla="*/ 1663568 w 2274475"/>
                <a:gd name="connsiteY29" fmla="*/ 6959567 h 7258931"/>
                <a:gd name="connsiteX30" fmla="*/ 1544042 w 2274475"/>
                <a:gd name="connsiteY30" fmla="*/ 6417818 h 7258931"/>
                <a:gd name="connsiteX31" fmla="*/ 1453500 w 2274475"/>
                <a:gd name="connsiteY31" fmla="*/ 6124684 h 7258931"/>
                <a:gd name="connsiteX32" fmla="*/ 1474862 w 2274475"/>
                <a:gd name="connsiteY32" fmla="*/ 5692653 h 7258931"/>
                <a:gd name="connsiteX33" fmla="*/ 1163424 w 2274475"/>
                <a:gd name="connsiteY33" fmla="*/ 4154838 h 7258931"/>
                <a:gd name="connsiteX34" fmla="*/ 947675 w 2274475"/>
                <a:gd name="connsiteY34" fmla="*/ 5468942 h 7258931"/>
                <a:gd name="connsiteX35" fmla="*/ 902817 w 2274475"/>
                <a:gd name="connsiteY35" fmla="*/ 5744015 h 7258931"/>
                <a:gd name="connsiteX36" fmla="*/ 839316 w 2274475"/>
                <a:gd name="connsiteY36" fmla="*/ 6702747 h 7258931"/>
                <a:gd name="connsiteX37" fmla="*/ 780961 w 2274475"/>
                <a:gd name="connsiteY37" fmla="*/ 6871307 h 7258931"/>
                <a:gd name="connsiteX38" fmla="*/ 740763 w 2274475"/>
                <a:gd name="connsiteY38" fmla="*/ 7038944 h 7258931"/>
                <a:gd name="connsiteX39" fmla="*/ 340627 w 2274475"/>
                <a:gd name="connsiteY39" fmla="*/ 7257023 h 7258931"/>
                <a:gd name="connsiteX40" fmla="*/ 160369 w 2274475"/>
                <a:gd name="connsiteY40" fmla="*/ 7112785 h 7258931"/>
                <a:gd name="connsiteX41" fmla="*/ 375147 w 2274475"/>
                <a:gd name="connsiteY41" fmla="*/ 6637304 h 7258931"/>
                <a:gd name="connsiteX42" fmla="*/ 354465 w 2274475"/>
                <a:gd name="connsiteY42" fmla="*/ 6292903 h 7258931"/>
                <a:gd name="connsiteX43" fmla="*/ 418111 w 2274475"/>
                <a:gd name="connsiteY43" fmla="*/ 5978359 h 7258931"/>
                <a:gd name="connsiteX44" fmla="*/ 438162 w 2274475"/>
                <a:gd name="connsiteY44" fmla="*/ 5462874 h 7258931"/>
                <a:gd name="connsiteX45" fmla="*/ 408741 w 2274475"/>
                <a:gd name="connsiteY45" fmla="*/ 4908987 h 7258931"/>
                <a:gd name="connsiteX46" fmla="*/ 369833 w 2274475"/>
                <a:gd name="connsiteY46" fmla="*/ 3984130 h 7258931"/>
                <a:gd name="connsiteX47" fmla="*/ 114102 w 2274475"/>
                <a:gd name="connsiteY47" fmla="*/ 3468366 h 7258931"/>
                <a:gd name="connsiteX48" fmla="*/ 25841 w 2274475"/>
                <a:gd name="connsiteY48" fmla="*/ 2997641 h 7258931"/>
                <a:gd name="connsiteX49" fmla="*/ 37056 w 2274475"/>
                <a:gd name="connsiteY49" fmla="*/ 2488661 h 7258931"/>
                <a:gd name="connsiteX50" fmla="*/ 10548 w 2274475"/>
                <a:gd name="connsiteY50" fmla="*/ 2180866 h 7258931"/>
                <a:gd name="connsiteX51" fmla="*/ 66962 w 2274475"/>
                <a:gd name="connsiteY51" fmla="*/ 1852534 h 7258931"/>
                <a:gd name="connsiteX52" fmla="*/ 133715 w 2274475"/>
                <a:gd name="connsiteY52" fmla="*/ 1495365 h 7258931"/>
                <a:gd name="connsiteX53" fmla="*/ 726142 w 2274475"/>
                <a:gd name="connsiteY53" fmla="*/ 1204779 h 7258931"/>
                <a:gd name="connsiteX54" fmla="*/ 801702 w 2274475"/>
                <a:gd name="connsiteY54" fmla="*/ 1145790 h 7258931"/>
                <a:gd name="connsiteX55" fmla="*/ 839754 w 2274475"/>
                <a:gd name="connsiteY55" fmla="*/ 925280 h 7258931"/>
                <a:gd name="connsiteX56" fmla="*/ 852095 w 2274475"/>
                <a:gd name="connsiteY56" fmla="*/ 881622 h 7258931"/>
                <a:gd name="connsiteX57" fmla="*/ 685639 w 2274475"/>
                <a:gd name="connsiteY57" fmla="*/ 674518 h 7258931"/>
                <a:gd name="connsiteX58" fmla="*/ 673583 w 2274475"/>
                <a:gd name="connsiteY58" fmla="*/ 580154 h 7258931"/>
                <a:gd name="connsiteX59" fmla="*/ 642606 w 2274475"/>
                <a:gd name="connsiteY59" fmla="*/ 341636 h 7258931"/>
                <a:gd name="connsiteX60" fmla="*/ 839802 w 2274475"/>
                <a:gd name="connsiteY60" fmla="*/ 36004 h 7258931"/>
                <a:gd name="connsiteX61" fmla="*/ 1010406 w 2274475"/>
                <a:gd name="connsiteY61" fmla="*/ 480 h 7258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274475" h="7258931">
                  <a:moveTo>
                    <a:pt x="1010406" y="480"/>
                  </a:moveTo>
                  <a:cubicBezTo>
                    <a:pt x="1043686" y="-1083"/>
                    <a:pt x="1073016" y="1304"/>
                    <a:pt x="1102095" y="5735"/>
                  </a:cubicBezTo>
                  <a:cubicBezTo>
                    <a:pt x="1104192" y="5411"/>
                    <a:pt x="1106275" y="5508"/>
                    <a:pt x="1108360" y="5621"/>
                  </a:cubicBezTo>
                  <a:cubicBezTo>
                    <a:pt x="1267121" y="18361"/>
                    <a:pt x="1286231" y="91404"/>
                    <a:pt x="1384688" y="135883"/>
                  </a:cubicBezTo>
                  <a:lnTo>
                    <a:pt x="1492367" y="319142"/>
                  </a:lnTo>
                  <a:cubicBezTo>
                    <a:pt x="1491728" y="426282"/>
                    <a:pt x="1510135" y="527075"/>
                    <a:pt x="1487277" y="627868"/>
                  </a:cubicBezTo>
                  <a:cubicBezTo>
                    <a:pt x="1418910" y="746113"/>
                    <a:pt x="1302895" y="830053"/>
                    <a:pt x="1311344" y="934324"/>
                  </a:cubicBezTo>
                  <a:lnTo>
                    <a:pt x="1325500" y="985327"/>
                  </a:lnTo>
                  <a:cubicBezTo>
                    <a:pt x="1330194" y="1024847"/>
                    <a:pt x="1375728" y="1068875"/>
                    <a:pt x="1390104" y="1106856"/>
                  </a:cubicBezTo>
                  <a:cubicBezTo>
                    <a:pt x="1431693" y="1230800"/>
                    <a:pt x="1797433" y="1317290"/>
                    <a:pt x="2048362" y="1385160"/>
                  </a:cubicBezTo>
                  <a:cubicBezTo>
                    <a:pt x="2111119" y="1394902"/>
                    <a:pt x="2091635" y="1498099"/>
                    <a:pt x="2117009" y="1597559"/>
                  </a:cubicBezTo>
                  <a:cubicBezTo>
                    <a:pt x="2135620" y="1660396"/>
                    <a:pt x="2154811" y="1677574"/>
                    <a:pt x="2148808" y="1758448"/>
                  </a:cubicBezTo>
                  <a:cubicBezTo>
                    <a:pt x="2191400" y="1843059"/>
                    <a:pt x="2218460" y="1906746"/>
                    <a:pt x="2189395" y="2037940"/>
                  </a:cubicBezTo>
                  <a:cubicBezTo>
                    <a:pt x="2188764" y="2111215"/>
                    <a:pt x="2206824" y="2102251"/>
                    <a:pt x="2232360" y="2257766"/>
                  </a:cubicBezTo>
                  <a:cubicBezTo>
                    <a:pt x="2286030" y="2406818"/>
                    <a:pt x="2285957" y="2613610"/>
                    <a:pt x="2246002" y="2696740"/>
                  </a:cubicBezTo>
                  <a:cubicBezTo>
                    <a:pt x="2250906" y="2813515"/>
                    <a:pt x="2280244" y="2781221"/>
                    <a:pt x="2261780" y="2932246"/>
                  </a:cubicBezTo>
                  <a:cubicBezTo>
                    <a:pt x="2251812" y="3042523"/>
                    <a:pt x="2230338" y="3222331"/>
                    <a:pt x="2189929" y="3317283"/>
                  </a:cubicBezTo>
                  <a:cubicBezTo>
                    <a:pt x="2205594" y="3415974"/>
                    <a:pt x="2208562" y="3482744"/>
                    <a:pt x="2153905" y="3546819"/>
                  </a:cubicBezTo>
                  <a:cubicBezTo>
                    <a:pt x="2123547" y="3613605"/>
                    <a:pt x="2067020" y="3631796"/>
                    <a:pt x="2062829" y="3747178"/>
                  </a:cubicBezTo>
                  <a:cubicBezTo>
                    <a:pt x="2038248" y="3784366"/>
                    <a:pt x="2043572" y="3814077"/>
                    <a:pt x="1996560" y="3899862"/>
                  </a:cubicBezTo>
                  <a:cubicBezTo>
                    <a:pt x="1976622" y="3973381"/>
                    <a:pt x="1945464" y="4030878"/>
                    <a:pt x="1973112" y="4192026"/>
                  </a:cubicBezTo>
                  <a:cubicBezTo>
                    <a:pt x="1978331" y="4297101"/>
                    <a:pt x="1988760" y="4562878"/>
                    <a:pt x="1994230" y="4758341"/>
                  </a:cubicBezTo>
                  <a:cubicBezTo>
                    <a:pt x="1999377" y="4985418"/>
                    <a:pt x="1993308" y="5242399"/>
                    <a:pt x="1998454" y="5443309"/>
                  </a:cubicBezTo>
                  <a:cubicBezTo>
                    <a:pt x="2022566" y="5619053"/>
                    <a:pt x="2065370" y="5798537"/>
                    <a:pt x="2070791" y="5970543"/>
                  </a:cubicBezTo>
                  <a:lnTo>
                    <a:pt x="2032486" y="6356695"/>
                  </a:lnTo>
                  <a:cubicBezTo>
                    <a:pt x="2079044" y="6432965"/>
                    <a:pt x="2118126" y="6490542"/>
                    <a:pt x="2112349" y="6570550"/>
                  </a:cubicBezTo>
                  <a:cubicBezTo>
                    <a:pt x="2108465" y="6689962"/>
                    <a:pt x="2037292" y="6764517"/>
                    <a:pt x="2055838" y="6861500"/>
                  </a:cubicBezTo>
                  <a:cubicBezTo>
                    <a:pt x="2097864" y="6951606"/>
                    <a:pt x="2147368" y="7116476"/>
                    <a:pt x="2193133" y="7243963"/>
                  </a:cubicBezTo>
                  <a:lnTo>
                    <a:pt x="1732215" y="7204737"/>
                  </a:lnTo>
                  <a:lnTo>
                    <a:pt x="1663568" y="6959567"/>
                  </a:lnTo>
                  <a:cubicBezTo>
                    <a:pt x="1623726" y="6778984"/>
                    <a:pt x="1531549" y="6564756"/>
                    <a:pt x="1544042" y="6417818"/>
                  </a:cubicBezTo>
                  <a:cubicBezTo>
                    <a:pt x="1469780" y="6357795"/>
                    <a:pt x="1458800" y="6257382"/>
                    <a:pt x="1453500" y="6124684"/>
                  </a:cubicBezTo>
                  <a:cubicBezTo>
                    <a:pt x="1459414" y="5973294"/>
                    <a:pt x="1487695" y="5797290"/>
                    <a:pt x="1474862" y="5692653"/>
                  </a:cubicBezTo>
                  <a:cubicBezTo>
                    <a:pt x="1347374" y="5192509"/>
                    <a:pt x="1249791" y="4714793"/>
                    <a:pt x="1163424" y="4154838"/>
                  </a:cubicBezTo>
                  <a:cubicBezTo>
                    <a:pt x="1039173" y="4600350"/>
                    <a:pt x="963519" y="5378561"/>
                    <a:pt x="947675" y="5468942"/>
                  </a:cubicBezTo>
                  <a:cubicBezTo>
                    <a:pt x="932722" y="5560633"/>
                    <a:pt x="914032" y="5637371"/>
                    <a:pt x="902817" y="5744015"/>
                  </a:cubicBezTo>
                  <a:cubicBezTo>
                    <a:pt x="919033" y="6058608"/>
                    <a:pt x="882913" y="6575066"/>
                    <a:pt x="839316" y="6702747"/>
                  </a:cubicBezTo>
                  <a:cubicBezTo>
                    <a:pt x="858492" y="6778871"/>
                    <a:pt x="832810" y="6810137"/>
                    <a:pt x="780961" y="6871307"/>
                  </a:cubicBezTo>
                  <a:cubicBezTo>
                    <a:pt x="768808" y="6922202"/>
                    <a:pt x="820204" y="6999264"/>
                    <a:pt x="740763" y="7038944"/>
                  </a:cubicBezTo>
                  <a:cubicBezTo>
                    <a:pt x="606138" y="7157742"/>
                    <a:pt x="460299" y="7242895"/>
                    <a:pt x="340627" y="7257023"/>
                  </a:cubicBezTo>
                  <a:cubicBezTo>
                    <a:pt x="221975" y="7267509"/>
                    <a:pt x="178088" y="7236875"/>
                    <a:pt x="160369" y="7112785"/>
                  </a:cubicBezTo>
                  <a:cubicBezTo>
                    <a:pt x="142245" y="6930616"/>
                    <a:pt x="404486" y="6901713"/>
                    <a:pt x="375147" y="6637304"/>
                  </a:cubicBezTo>
                  <a:cubicBezTo>
                    <a:pt x="367007" y="6500075"/>
                    <a:pt x="336437" y="6430133"/>
                    <a:pt x="354465" y="6292903"/>
                  </a:cubicBezTo>
                  <a:cubicBezTo>
                    <a:pt x="358235" y="6286495"/>
                    <a:pt x="414341" y="5984768"/>
                    <a:pt x="418111" y="5978359"/>
                  </a:cubicBezTo>
                  <a:cubicBezTo>
                    <a:pt x="413580" y="5770394"/>
                    <a:pt x="386620" y="5689529"/>
                    <a:pt x="438162" y="5462874"/>
                  </a:cubicBezTo>
                  <a:lnTo>
                    <a:pt x="408741" y="4908987"/>
                  </a:lnTo>
                  <a:cubicBezTo>
                    <a:pt x="383383" y="4594734"/>
                    <a:pt x="347025" y="4231956"/>
                    <a:pt x="369833" y="3984130"/>
                  </a:cubicBezTo>
                  <a:cubicBezTo>
                    <a:pt x="360790" y="3878249"/>
                    <a:pt x="203156" y="3654257"/>
                    <a:pt x="114102" y="3468366"/>
                  </a:cubicBezTo>
                  <a:cubicBezTo>
                    <a:pt x="73252" y="3345749"/>
                    <a:pt x="107597" y="3109690"/>
                    <a:pt x="25841" y="2997641"/>
                  </a:cubicBezTo>
                  <a:cubicBezTo>
                    <a:pt x="-26781" y="2864117"/>
                    <a:pt x="13437" y="2636005"/>
                    <a:pt x="37056" y="2488661"/>
                  </a:cubicBezTo>
                  <a:cubicBezTo>
                    <a:pt x="58606" y="2354225"/>
                    <a:pt x="33601" y="2288134"/>
                    <a:pt x="10548" y="2180866"/>
                  </a:cubicBezTo>
                  <a:cubicBezTo>
                    <a:pt x="-2582" y="2138083"/>
                    <a:pt x="49550" y="1969276"/>
                    <a:pt x="66962" y="1852534"/>
                  </a:cubicBezTo>
                  <a:cubicBezTo>
                    <a:pt x="80491" y="1712295"/>
                    <a:pt x="109474" y="1518069"/>
                    <a:pt x="133715" y="1495365"/>
                  </a:cubicBezTo>
                  <a:cubicBezTo>
                    <a:pt x="320335" y="1404758"/>
                    <a:pt x="520831" y="1377628"/>
                    <a:pt x="726142" y="1204779"/>
                  </a:cubicBezTo>
                  <a:lnTo>
                    <a:pt x="801702" y="1145790"/>
                  </a:lnTo>
                  <a:cubicBezTo>
                    <a:pt x="809306" y="1071017"/>
                    <a:pt x="832150" y="1000053"/>
                    <a:pt x="839754" y="925280"/>
                  </a:cubicBezTo>
                  <a:cubicBezTo>
                    <a:pt x="835314" y="915634"/>
                    <a:pt x="854784" y="890796"/>
                    <a:pt x="852095" y="881622"/>
                  </a:cubicBezTo>
                  <a:cubicBezTo>
                    <a:pt x="830908" y="801911"/>
                    <a:pt x="739926" y="755876"/>
                    <a:pt x="685639" y="674518"/>
                  </a:cubicBezTo>
                  <a:cubicBezTo>
                    <a:pt x="679420" y="654057"/>
                    <a:pt x="675363" y="620231"/>
                    <a:pt x="673583" y="580154"/>
                  </a:cubicBezTo>
                  <a:cubicBezTo>
                    <a:pt x="646287" y="504174"/>
                    <a:pt x="625266" y="418796"/>
                    <a:pt x="642606" y="341636"/>
                  </a:cubicBezTo>
                  <a:cubicBezTo>
                    <a:pt x="637217" y="194039"/>
                    <a:pt x="706592" y="142696"/>
                    <a:pt x="839802" y="36004"/>
                  </a:cubicBezTo>
                  <a:cubicBezTo>
                    <a:pt x="910855" y="12350"/>
                    <a:pt x="964405" y="2641"/>
                    <a:pt x="1010406" y="480"/>
                  </a:cubicBez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6" name="Freeform 7">
              <a:extLst>
                <a:ext uri="{FF2B5EF4-FFF2-40B4-BE49-F238E27FC236}">
                  <a16:creationId xmlns:a16="http://schemas.microsoft.com/office/drawing/2014/main" id="{0DE6BB97-4D02-418E-B66D-DE4FBA37DAF3}"/>
                </a:ext>
              </a:extLst>
            </p:cNvPr>
            <p:cNvSpPr>
              <a:spLocks noChangeAspect="1"/>
            </p:cNvSpPr>
            <p:nvPr/>
          </p:nvSpPr>
          <p:spPr>
            <a:xfrm flipH="1">
              <a:off x="649653" y="1309123"/>
              <a:ext cx="1255596" cy="4001786"/>
            </a:xfrm>
            <a:custGeom>
              <a:avLst/>
              <a:gdLst>
                <a:gd name="connsiteX0" fmla="*/ 1095375 w 2171700"/>
                <a:gd name="connsiteY0" fmla="*/ 0 h 7324725"/>
                <a:gd name="connsiteX1" fmla="*/ 809625 w 2171700"/>
                <a:gd name="connsiteY1" fmla="*/ 190500 h 7324725"/>
                <a:gd name="connsiteX2" fmla="*/ 685800 w 2171700"/>
                <a:gd name="connsiteY2" fmla="*/ 371475 h 7324725"/>
                <a:gd name="connsiteX3" fmla="*/ 704850 w 2171700"/>
                <a:gd name="connsiteY3" fmla="*/ 695325 h 7324725"/>
                <a:gd name="connsiteX4" fmla="*/ 838200 w 2171700"/>
                <a:gd name="connsiteY4" fmla="*/ 971550 h 7324725"/>
                <a:gd name="connsiteX5" fmla="*/ 742950 w 2171700"/>
                <a:gd name="connsiteY5" fmla="*/ 1085850 h 7324725"/>
                <a:gd name="connsiteX6" fmla="*/ 133350 w 2171700"/>
                <a:gd name="connsiteY6" fmla="*/ 1295400 h 7324725"/>
                <a:gd name="connsiteX7" fmla="*/ 0 w 2171700"/>
                <a:gd name="connsiteY7" fmla="*/ 2286000 h 7324725"/>
                <a:gd name="connsiteX8" fmla="*/ 333375 w 2171700"/>
                <a:gd name="connsiteY8" fmla="*/ 3181350 h 7324725"/>
                <a:gd name="connsiteX9" fmla="*/ 247650 w 2171700"/>
                <a:gd name="connsiteY9" fmla="*/ 3914775 h 7324725"/>
                <a:gd name="connsiteX10" fmla="*/ 371475 w 2171700"/>
                <a:gd name="connsiteY10" fmla="*/ 4133850 h 7324725"/>
                <a:gd name="connsiteX11" fmla="*/ 495300 w 2171700"/>
                <a:gd name="connsiteY11" fmla="*/ 4352925 h 7324725"/>
                <a:gd name="connsiteX12" fmla="*/ 476250 w 2171700"/>
                <a:gd name="connsiteY12" fmla="*/ 4810125 h 7324725"/>
                <a:gd name="connsiteX13" fmla="*/ 476250 w 2171700"/>
                <a:gd name="connsiteY13" fmla="*/ 5172075 h 7324725"/>
                <a:gd name="connsiteX14" fmla="*/ 371475 w 2171700"/>
                <a:gd name="connsiteY14" fmla="*/ 6219825 h 7324725"/>
                <a:gd name="connsiteX15" fmla="*/ 371475 w 2171700"/>
                <a:gd name="connsiteY15" fmla="*/ 6696075 h 7324725"/>
                <a:gd name="connsiteX16" fmla="*/ 400050 w 2171700"/>
                <a:gd name="connsiteY16" fmla="*/ 6896100 h 7324725"/>
                <a:gd name="connsiteX17" fmla="*/ 323850 w 2171700"/>
                <a:gd name="connsiteY17" fmla="*/ 7077075 h 7324725"/>
                <a:gd name="connsiteX18" fmla="*/ 533400 w 2171700"/>
                <a:gd name="connsiteY18" fmla="*/ 7324725 h 7324725"/>
                <a:gd name="connsiteX19" fmla="*/ 952500 w 2171700"/>
                <a:gd name="connsiteY19" fmla="*/ 7315200 h 7324725"/>
                <a:gd name="connsiteX20" fmla="*/ 733425 w 2171700"/>
                <a:gd name="connsiteY20" fmla="*/ 6896100 h 7324725"/>
                <a:gd name="connsiteX21" fmla="*/ 790575 w 2171700"/>
                <a:gd name="connsiteY21" fmla="*/ 6648450 h 7324725"/>
                <a:gd name="connsiteX22" fmla="*/ 762000 w 2171700"/>
                <a:gd name="connsiteY22" fmla="*/ 6324600 h 7324725"/>
                <a:gd name="connsiteX23" fmla="*/ 885825 w 2171700"/>
                <a:gd name="connsiteY23" fmla="*/ 5486400 h 7324725"/>
                <a:gd name="connsiteX24" fmla="*/ 866775 w 2171700"/>
                <a:gd name="connsiteY24" fmla="*/ 5400675 h 7324725"/>
                <a:gd name="connsiteX25" fmla="*/ 971550 w 2171700"/>
                <a:gd name="connsiteY25" fmla="*/ 5286375 h 7324725"/>
                <a:gd name="connsiteX26" fmla="*/ 962025 w 2171700"/>
                <a:gd name="connsiteY26" fmla="*/ 5143500 h 7324725"/>
                <a:gd name="connsiteX27" fmla="*/ 1104900 w 2171700"/>
                <a:gd name="connsiteY27" fmla="*/ 4600575 h 7324725"/>
                <a:gd name="connsiteX28" fmla="*/ 1123950 w 2171700"/>
                <a:gd name="connsiteY28" fmla="*/ 4467225 h 7324725"/>
                <a:gd name="connsiteX29" fmla="*/ 1276350 w 2171700"/>
                <a:gd name="connsiteY29" fmla="*/ 4724400 h 7324725"/>
                <a:gd name="connsiteX30" fmla="*/ 1352550 w 2171700"/>
                <a:gd name="connsiteY30" fmla="*/ 5000625 h 7324725"/>
                <a:gd name="connsiteX31" fmla="*/ 1333500 w 2171700"/>
                <a:gd name="connsiteY31" fmla="*/ 5143500 h 7324725"/>
                <a:gd name="connsiteX32" fmla="*/ 1371600 w 2171700"/>
                <a:gd name="connsiteY32" fmla="*/ 5153025 h 7324725"/>
                <a:gd name="connsiteX33" fmla="*/ 1247775 w 2171700"/>
                <a:gd name="connsiteY33" fmla="*/ 5591175 h 7324725"/>
                <a:gd name="connsiteX34" fmla="*/ 1257300 w 2171700"/>
                <a:gd name="connsiteY34" fmla="*/ 6543675 h 7324725"/>
                <a:gd name="connsiteX35" fmla="*/ 1333500 w 2171700"/>
                <a:gd name="connsiteY35" fmla="*/ 6657975 h 7324725"/>
                <a:gd name="connsiteX36" fmla="*/ 1314450 w 2171700"/>
                <a:gd name="connsiteY36" fmla="*/ 6810375 h 7324725"/>
                <a:gd name="connsiteX37" fmla="*/ 1323975 w 2171700"/>
                <a:gd name="connsiteY37" fmla="*/ 6934200 h 7324725"/>
                <a:gd name="connsiteX38" fmla="*/ 1304925 w 2171700"/>
                <a:gd name="connsiteY38" fmla="*/ 7086600 h 7324725"/>
                <a:gd name="connsiteX39" fmla="*/ 1704975 w 2171700"/>
                <a:gd name="connsiteY39" fmla="*/ 7286625 h 7324725"/>
                <a:gd name="connsiteX40" fmla="*/ 2152650 w 2171700"/>
                <a:gd name="connsiteY40" fmla="*/ 7286625 h 7324725"/>
                <a:gd name="connsiteX41" fmla="*/ 2171700 w 2171700"/>
                <a:gd name="connsiteY41" fmla="*/ 7143750 h 7324725"/>
                <a:gd name="connsiteX42" fmla="*/ 1676400 w 2171700"/>
                <a:gd name="connsiteY42" fmla="*/ 6638925 h 7324725"/>
                <a:gd name="connsiteX43" fmla="*/ 1685925 w 2171700"/>
                <a:gd name="connsiteY43" fmla="*/ 6534150 h 7324725"/>
                <a:gd name="connsiteX44" fmla="*/ 1657350 w 2171700"/>
                <a:gd name="connsiteY44" fmla="*/ 6324600 h 7324725"/>
                <a:gd name="connsiteX45" fmla="*/ 1704975 w 2171700"/>
                <a:gd name="connsiteY45" fmla="*/ 6048375 h 7324725"/>
                <a:gd name="connsiteX46" fmla="*/ 1762125 w 2171700"/>
                <a:gd name="connsiteY46" fmla="*/ 5495925 h 7324725"/>
                <a:gd name="connsiteX47" fmla="*/ 1771650 w 2171700"/>
                <a:gd name="connsiteY47" fmla="*/ 5429250 h 7324725"/>
                <a:gd name="connsiteX48" fmla="*/ 1866900 w 2171700"/>
                <a:gd name="connsiteY48" fmla="*/ 5172075 h 7324725"/>
                <a:gd name="connsiteX49" fmla="*/ 1885950 w 2171700"/>
                <a:gd name="connsiteY49" fmla="*/ 4648200 h 7324725"/>
                <a:gd name="connsiteX50" fmla="*/ 1895475 w 2171700"/>
                <a:gd name="connsiteY50" fmla="*/ 4248150 h 7324725"/>
                <a:gd name="connsiteX51" fmla="*/ 1866900 w 2171700"/>
                <a:gd name="connsiteY51" fmla="*/ 3705225 h 7324725"/>
                <a:gd name="connsiteX52" fmla="*/ 2076450 w 2171700"/>
                <a:gd name="connsiteY52" fmla="*/ 2771775 h 7324725"/>
                <a:gd name="connsiteX53" fmla="*/ 2085975 w 2171700"/>
                <a:gd name="connsiteY53" fmla="*/ 2505075 h 7324725"/>
                <a:gd name="connsiteX54" fmla="*/ 1981200 w 2171700"/>
                <a:gd name="connsiteY54" fmla="*/ 1933575 h 7324725"/>
                <a:gd name="connsiteX55" fmla="*/ 1933575 w 2171700"/>
                <a:gd name="connsiteY55" fmla="*/ 1771650 h 7324725"/>
                <a:gd name="connsiteX56" fmla="*/ 1933575 w 2171700"/>
                <a:gd name="connsiteY56" fmla="*/ 1495425 h 7324725"/>
                <a:gd name="connsiteX57" fmla="*/ 1885950 w 2171700"/>
                <a:gd name="connsiteY57" fmla="*/ 1333500 h 7324725"/>
                <a:gd name="connsiteX58" fmla="*/ 1419225 w 2171700"/>
                <a:gd name="connsiteY58" fmla="*/ 1238250 h 7324725"/>
                <a:gd name="connsiteX59" fmla="*/ 1257300 w 2171700"/>
                <a:gd name="connsiteY59" fmla="*/ 1085850 h 7324725"/>
                <a:gd name="connsiteX60" fmla="*/ 1333500 w 2171700"/>
                <a:gd name="connsiteY60" fmla="*/ 933450 h 7324725"/>
                <a:gd name="connsiteX61" fmla="*/ 1447800 w 2171700"/>
                <a:gd name="connsiteY61" fmla="*/ 466725 h 7324725"/>
                <a:gd name="connsiteX62" fmla="*/ 1400175 w 2171700"/>
                <a:gd name="connsiteY62" fmla="*/ 209550 h 7324725"/>
                <a:gd name="connsiteX63" fmla="*/ 1095375 w 2171700"/>
                <a:gd name="connsiteY63" fmla="*/ 0 h 7324725"/>
                <a:gd name="connsiteX0" fmla="*/ 1078068 w 2171700"/>
                <a:gd name="connsiteY0" fmla="*/ 0 h 7255496"/>
                <a:gd name="connsiteX1" fmla="*/ 809625 w 2171700"/>
                <a:gd name="connsiteY1" fmla="*/ 121271 h 7255496"/>
                <a:gd name="connsiteX2" fmla="*/ 685800 w 2171700"/>
                <a:gd name="connsiteY2" fmla="*/ 302246 h 7255496"/>
                <a:gd name="connsiteX3" fmla="*/ 704850 w 2171700"/>
                <a:gd name="connsiteY3" fmla="*/ 626096 h 7255496"/>
                <a:gd name="connsiteX4" fmla="*/ 838200 w 2171700"/>
                <a:gd name="connsiteY4" fmla="*/ 902321 h 7255496"/>
                <a:gd name="connsiteX5" fmla="*/ 742950 w 2171700"/>
                <a:gd name="connsiteY5" fmla="*/ 1016621 h 7255496"/>
                <a:gd name="connsiteX6" fmla="*/ 133350 w 2171700"/>
                <a:gd name="connsiteY6" fmla="*/ 1226171 h 7255496"/>
                <a:gd name="connsiteX7" fmla="*/ 0 w 2171700"/>
                <a:gd name="connsiteY7" fmla="*/ 2216771 h 7255496"/>
                <a:gd name="connsiteX8" fmla="*/ 333375 w 2171700"/>
                <a:gd name="connsiteY8" fmla="*/ 3112121 h 7255496"/>
                <a:gd name="connsiteX9" fmla="*/ 247650 w 2171700"/>
                <a:gd name="connsiteY9" fmla="*/ 3845546 h 7255496"/>
                <a:gd name="connsiteX10" fmla="*/ 371475 w 2171700"/>
                <a:gd name="connsiteY10" fmla="*/ 4064621 h 7255496"/>
                <a:gd name="connsiteX11" fmla="*/ 495300 w 2171700"/>
                <a:gd name="connsiteY11" fmla="*/ 4283696 h 7255496"/>
                <a:gd name="connsiteX12" fmla="*/ 476250 w 2171700"/>
                <a:gd name="connsiteY12" fmla="*/ 4740896 h 7255496"/>
                <a:gd name="connsiteX13" fmla="*/ 476250 w 2171700"/>
                <a:gd name="connsiteY13" fmla="*/ 5102846 h 7255496"/>
                <a:gd name="connsiteX14" fmla="*/ 371475 w 2171700"/>
                <a:gd name="connsiteY14" fmla="*/ 6150596 h 7255496"/>
                <a:gd name="connsiteX15" fmla="*/ 371475 w 2171700"/>
                <a:gd name="connsiteY15" fmla="*/ 6626846 h 7255496"/>
                <a:gd name="connsiteX16" fmla="*/ 400050 w 2171700"/>
                <a:gd name="connsiteY16" fmla="*/ 6826871 h 7255496"/>
                <a:gd name="connsiteX17" fmla="*/ 323850 w 2171700"/>
                <a:gd name="connsiteY17" fmla="*/ 7007846 h 7255496"/>
                <a:gd name="connsiteX18" fmla="*/ 533400 w 2171700"/>
                <a:gd name="connsiteY18" fmla="*/ 7255496 h 7255496"/>
                <a:gd name="connsiteX19" fmla="*/ 952500 w 2171700"/>
                <a:gd name="connsiteY19" fmla="*/ 7245971 h 7255496"/>
                <a:gd name="connsiteX20" fmla="*/ 733425 w 2171700"/>
                <a:gd name="connsiteY20" fmla="*/ 6826871 h 7255496"/>
                <a:gd name="connsiteX21" fmla="*/ 790575 w 2171700"/>
                <a:gd name="connsiteY21" fmla="*/ 6579221 h 7255496"/>
                <a:gd name="connsiteX22" fmla="*/ 762000 w 2171700"/>
                <a:gd name="connsiteY22" fmla="*/ 6255371 h 7255496"/>
                <a:gd name="connsiteX23" fmla="*/ 885825 w 2171700"/>
                <a:gd name="connsiteY23" fmla="*/ 5417171 h 7255496"/>
                <a:gd name="connsiteX24" fmla="*/ 866775 w 2171700"/>
                <a:gd name="connsiteY24" fmla="*/ 5331446 h 7255496"/>
                <a:gd name="connsiteX25" fmla="*/ 971550 w 2171700"/>
                <a:gd name="connsiteY25" fmla="*/ 5217146 h 7255496"/>
                <a:gd name="connsiteX26" fmla="*/ 962025 w 2171700"/>
                <a:gd name="connsiteY26" fmla="*/ 5074271 h 7255496"/>
                <a:gd name="connsiteX27" fmla="*/ 1104900 w 2171700"/>
                <a:gd name="connsiteY27" fmla="*/ 4531346 h 7255496"/>
                <a:gd name="connsiteX28" fmla="*/ 1123950 w 2171700"/>
                <a:gd name="connsiteY28" fmla="*/ 4397996 h 7255496"/>
                <a:gd name="connsiteX29" fmla="*/ 1276350 w 2171700"/>
                <a:gd name="connsiteY29" fmla="*/ 4655171 h 7255496"/>
                <a:gd name="connsiteX30" fmla="*/ 1352550 w 2171700"/>
                <a:gd name="connsiteY30" fmla="*/ 4931396 h 7255496"/>
                <a:gd name="connsiteX31" fmla="*/ 1333500 w 2171700"/>
                <a:gd name="connsiteY31" fmla="*/ 5074271 h 7255496"/>
                <a:gd name="connsiteX32" fmla="*/ 1371600 w 2171700"/>
                <a:gd name="connsiteY32" fmla="*/ 5083796 h 7255496"/>
                <a:gd name="connsiteX33" fmla="*/ 1247775 w 2171700"/>
                <a:gd name="connsiteY33" fmla="*/ 5521946 h 7255496"/>
                <a:gd name="connsiteX34" fmla="*/ 1257300 w 2171700"/>
                <a:gd name="connsiteY34" fmla="*/ 6474446 h 7255496"/>
                <a:gd name="connsiteX35" fmla="*/ 1333500 w 2171700"/>
                <a:gd name="connsiteY35" fmla="*/ 6588746 h 7255496"/>
                <a:gd name="connsiteX36" fmla="*/ 1314450 w 2171700"/>
                <a:gd name="connsiteY36" fmla="*/ 6741146 h 7255496"/>
                <a:gd name="connsiteX37" fmla="*/ 1323975 w 2171700"/>
                <a:gd name="connsiteY37" fmla="*/ 6864971 h 7255496"/>
                <a:gd name="connsiteX38" fmla="*/ 1304925 w 2171700"/>
                <a:gd name="connsiteY38" fmla="*/ 7017371 h 7255496"/>
                <a:gd name="connsiteX39" fmla="*/ 1704975 w 2171700"/>
                <a:gd name="connsiteY39" fmla="*/ 7217396 h 7255496"/>
                <a:gd name="connsiteX40" fmla="*/ 2152650 w 2171700"/>
                <a:gd name="connsiteY40" fmla="*/ 7217396 h 7255496"/>
                <a:gd name="connsiteX41" fmla="*/ 2171700 w 2171700"/>
                <a:gd name="connsiteY41" fmla="*/ 7074521 h 7255496"/>
                <a:gd name="connsiteX42" fmla="*/ 1676400 w 2171700"/>
                <a:gd name="connsiteY42" fmla="*/ 6569696 h 7255496"/>
                <a:gd name="connsiteX43" fmla="*/ 1685925 w 2171700"/>
                <a:gd name="connsiteY43" fmla="*/ 6464921 h 7255496"/>
                <a:gd name="connsiteX44" fmla="*/ 1657350 w 2171700"/>
                <a:gd name="connsiteY44" fmla="*/ 6255371 h 7255496"/>
                <a:gd name="connsiteX45" fmla="*/ 1704975 w 2171700"/>
                <a:gd name="connsiteY45" fmla="*/ 5979146 h 7255496"/>
                <a:gd name="connsiteX46" fmla="*/ 1762125 w 2171700"/>
                <a:gd name="connsiteY46" fmla="*/ 5426696 h 7255496"/>
                <a:gd name="connsiteX47" fmla="*/ 1771650 w 2171700"/>
                <a:gd name="connsiteY47" fmla="*/ 5360021 h 7255496"/>
                <a:gd name="connsiteX48" fmla="*/ 1866900 w 2171700"/>
                <a:gd name="connsiteY48" fmla="*/ 5102846 h 7255496"/>
                <a:gd name="connsiteX49" fmla="*/ 1885950 w 2171700"/>
                <a:gd name="connsiteY49" fmla="*/ 4578971 h 7255496"/>
                <a:gd name="connsiteX50" fmla="*/ 1895475 w 2171700"/>
                <a:gd name="connsiteY50" fmla="*/ 4178921 h 7255496"/>
                <a:gd name="connsiteX51" fmla="*/ 1866900 w 2171700"/>
                <a:gd name="connsiteY51" fmla="*/ 3635996 h 7255496"/>
                <a:gd name="connsiteX52" fmla="*/ 2076450 w 2171700"/>
                <a:gd name="connsiteY52" fmla="*/ 2702546 h 7255496"/>
                <a:gd name="connsiteX53" fmla="*/ 2085975 w 2171700"/>
                <a:gd name="connsiteY53" fmla="*/ 2435846 h 7255496"/>
                <a:gd name="connsiteX54" fmla="*/ 1981200 w 2171700"/>
                <a:gd name="connsiteY54" fmla="*/ 1864346 h 7255496"/>
                <a:gd name="connsiteX55" fmla="*/ 1933575 w 2171700"/>
                <a:gd name="connsiteY55" fmla="*/ 1702421 h 7255496"/>
                <a:gd name="connsiteX56" fmla="*/ 1933575 w 2171700"/>
                <a:gd name="connsiteY56" fmla="*/ 1426196 h 7255496"/>
                <a:gd name="connsiteX57" fmla="*/ 1885950 w 2171700"/>
                <a:gd name="connsiteY57" fmla="*/ 1264271 h 7255496"/>
                <a:gd name="connsiteX58" fmla="*/ 1419225 w 2171700"/>
                <a:gd name="connsiteY58" fmla="*/ 1169021 h 7255496"/>
                <a:gd name="connsiteX59" fmla="*/ 1257300 w 2171700"/>
                <a:gd name="connsiteY59" fmla="*/ 1016621 h 7255496"/>
                <a:gd name="connsiteX60" fmla="*/ 1333500 w 2171700"/>
                <a:gd name="connsiteY60" fmla="*/ 864221 h 7255496"/>
                <a:gd name="connsiteX61" fmla="*/ 1447800 w 2171700"/>
                <a:gd name="connsiteY61" fmla="*/ 397496 h 7255496"/>
                <a:gd name="connsiteX62" fmla="*/ 1400175 w 2171700"/>
                <a:gd name="connsiteY62" fmla="*/ 140321 h 7255496"/>
                <a:gd name="connsiteX63" fmla="*/ 1078068 w 2171700"/>
                <a:gd name="connsiteY63" fmla="*/ 0 h 7255496"/>
                <a:gd name="connsiteX0" fmla="*/ 1078068 w 2171700"/>
                <a:gd name="connsiteY0" fmla="*/ 0 h 7255496"/>
                <a:gd name="connsiteX1" fmla="*/ 809625 w 2171700"/>
                <a:gd name="connsiteY1" fmla="*/ 121271 h 7255496"/>
                <a:gd name="connsiteX2" fmla="*/ 685800 w 2171700"/>
                <a:gd name="connsiteY2" fmla="*/ 302246 h 7255496"/>
                <a:gd name="connsiteX3" fmla="*/ 704850 w 2171700"/>
                <a:gd name="connsiteY3" fmla="*/ 626096 h 7255496"/>
                <a:gd name="connsiteX4" fmla="*/ 838200 w 2171700"/>
                <a:gd name="connsiteY4" fmla="*/ 902321 h 7255496"/>
                <a:gd name="connsiteX5" fmla="*/ 742950 w 2171700"/>
                <a:gd name="connsiteY5" fmla="*/ 1016621 h 7255496"/>
                <a:gd name="connsiteX6" fmla="*/ 133350 w 2171700"/>
                <a:gd name="connsiteY6" fmla="*/ 1226171 h 7255496"/>
                <a:gd name="connsiteX7" fmla="*/ 0 w 2171700"/>
                <a:gd name="connsiteY7" fmla="*/ 2216771 h 7255496"/>
                <a:gd name="connsiteX8" fmla="*/ 333375 w 2171700"/>
                <a:gd name="connsiteY8" fmla="*/ 3112121 h 7255496"/>
                <a:gd name="connsiteX9" fmla="*/ 247650 w 2171700"/>
                <a:gd name="connsiteY9" fmla="*/ 3845546 h 7255496"/>
                <a:gd name="connsiteX10" fmla="*/ 371475 w 2171700"/>
                <a:gd name="connsiteY10" fmla="*/ 4064621 h 7255496"/>
                <a:gd name="connsiteX11" fmla="*/ 495300 w 2171700"/>
                <a:gd name="connsiteY11" fmla="*/ 4283696 h 7255496"/>
                <a:gd name="connsiteX12" fmla="*/ 476250 w 2171700"/>
                <a:gd name="connsiteY12" fmla="*/ 4740896 h 7255496"/>
                <a:gd name="connsiteX13" fmla="*/ 476250 w 2171700"/>
                <a:gd name="connsiteY13" fmla="*/ 5102846 h 7255496"/>
                <a:gd name="connsiteX14" fmla="*/ 371475 w 2171700"/>
                <a:gd name="connsiteY14" fmla="*/ 6150596 h 7255496"/>
                <a:gd name="connsiteX15" fmla="*/ 371475 w 2171700"/>
                <a:gd name="connsiteY15" fmla="*/ 6626846 h 7255496"/>
                <a:gd name="connsiteX16" fmla="*/ 400050 w 2171700"/>
                <a:gd name="connsiteY16" fmla="*/ 6826871 h 7255496"/>
                <a:gd name="connsiteX17" fmla="*/ 323850 w 2171700"/>
                <a:gd name="connsiteY17" fmla="*/ 7007846 h 7255496"/>
                <a:gd name="connsiteX18" fmla="*/ 533400 w 2171700"/>
                <a:gd name="connsiteY18" fmla="*/ 7255496 h 7255496"/>
                <a:gd name="connsiteX19" fmla="*/ 952500 w 2171700"/>
                <a:gd name="connsiteY19" fmla="*/ 7245971 h 7255496"/>
                <a:gd name="connsiteX20" fmla="*/ 733425 w 2171700"/>
                <a:gd name="connsiteY20" fmla="*/ 6826871 h 7255496"/>
                <a:gd name="connsiteX21" fmla="*/ 790575 w 2171700"/>
                <a:gd name="connsiteY21" fmla="*/ 6579221 h 7255496"/>
                <a:gd name="connsiteX22" fmla="*/ 762000 w 2171700"/>
                <a:gd name="connsiteY22" fmla="*/ 6255371 h 7255496"/>
                <a:gd name="connsiteX23" fmla="*/ 885825 w 2171700"/>
                <a:gd name="connsiteY23" fmla="*/ 5417171 h 7255496"/>
                <a:gd name="connsiteX24" fmla="*/ 866775 w 2171700"/>
                <a:gd name="connsiteY24" fmla="*/ 5331446 h 7255496"/>
                <a:gd name="connsiteX25" fmla="*/ 971550 w 2171700"/>
                <a:gd name="connsiteY25" fmla="*/ 5217146 h 7255496"/>
                <a:gd name="connsiteX26" fmla="*/ 962025 w 2171700"/>
                <a:gd name="connsiteY26" fmla="*/ 5074271 h 7255496"/>
                <a:gd name="connsiteX27" fmla="*/ 1104900 w 2171700"/>
                <a:gd name="connsiteY27" fmla="*/ 4531346 h 7255496"/>
                <a:gd name="connsiteX28" fmla="*/ 1123950 w 2171700"/>
                <a:gd name="connsiteY28" fmla="*/ 4397996 h 7255496"/>
                <a:gd name="connsiteX29" fmla="*/ 1276350 w 2171700"/>
                <a:gd name="connsiteY29" fmla="*/ 4655171 h 7255496"/>
                <a:gd name="connsiteX30" fmla="*/ 1352550 w 2171700"/>
                <a:gd name="connsiteY30" fmla="*/ 4931396 h 7255496"/>
                <a:gd name="connsiteX31" fmla="*/ 1333500 w 2171700"/>
                <a:gd name="connsiteY31" fmla="*/ 5074271 h 7255496"/>
                <a:gd name="connsiteX32" fmla="*/ 1371600 w 2171700"/>
                <a:gd name="connsiteY32" fmla="*/ 5083796 h 7255496"/>
                <a:gd name="connsiteX33" fmla="*/ 1247775 w 2171700"/>
                <a:gd name="connsiteY33" fmla="*/ 5521946 h 7255496"/>
                <a:gd name="connsiteX34" fmla="*/ 1257300 w 2171700"/>
                <a:gd name="connsiteY34" fmla="*/ 6474446 h 7255496"/>
                <a:gd name="connsiteX35" fmla="*/ 1333500 w 2171700"/>
                <a:gd name="connsiteY35" fmla="*/ 6588746 h 7255496"/>
                <a:gd name="connsiteX36" fmla="*/ 1314450 w 2171700"/>
                <a:gd name="connsiteY36" fmla="*/ 6741146 h 7255496"/>
                <a:gd name="connsiteX37" fmla="*/ 1323975 w 2171700"/>
                <a:gd name="connsiteY37" fmla="*/ 6864971 h 7255496"/>
                <a:gd name="connsiteX38" fmla="*/ 1304925 w 2171700"/>
                <a:gd name="connsiteY38" fmla="*/ 7017371 h 7255496"/>
                <a:gd name="connsiteX39" fmla="*/ 1704975 w 2171700"/>
                <a:gd name="connsiteY39" fmla="*/ 7217396 h 7255496"/>
                <a:gd name="connsiteX40" fmla="*/ 2152650 w 2171700"/>
                <a:gd name="connsiteY40" fmla="*/ 7217396 h 7255496"/>
                <a:gd name="connsiteX41" fmla="*/ 2171700 w 2171700"/>
                <a:gd name="connsiteY41" fmla="*/ 7074521 h 7255496"/>
                <a:gd name="connsiteX42" fmla="*/ 1676400 w 2171700"/>
                <a:gd name="connsiteY42" fmla="*/ 6569696 h 7255496"/>
                <a:gd name="connsiteX43" fmla="*/ 1685925 w 2171700"/>
                <a:gd name="connsiteY43" fmla="*/ 6464921 h 7255496"/>
                <a:gd name="connsiteX44" fmla="*/ 1657350 w 2171700"/>
                <a:gd name="connsiteY44" fmla="*/ 6255371 h 7255496"/>
                <a:gd name="connsiteX45" fmla="*/ 1704975 w 2171700"/>
                <a:gd name="connsiteY45" fmla="*/ 5979146 h 7255496"/>
                <a:gd name="connsiteX46" fmla="*/ 1762125 w 2171700"/>
                <a:gd name="connsiteY46" fmla="*/ 5426696 h 7255496"/>
                <a:gd name="connsiteX47" fmla="*/ 1771650 w 2171700"/>
                <a:gd name="connsiteY47" fmla="*/ 5360021 h 7255496"/>
                <a:gd name="connsiteX48" fmla="*/ 1866900 w 2171700"/>
                <a:gd name="connsiteY48" fmla="*/ 5102846 h 7255496"/>
                <a:gd name="connsiteX49" fmla="*/ 1885950 w 2171700"/>
                <a:gd name="connsiteY49" fmla="*/ 4578971 h 7255496"/>
                <a:gd name="connsiteX50" fmla="*/ 1895475 w 2171700"/>
                <a:gd name="connsiteY50" fmla="*/ 4178921 h 7255496"/>
                <a:gd name="connsiteX51" fmla="*/ 1866900 w 2171700"/>
                <a:gd name="connsiteY51" fmla="*/ 3635996 h 7255496"/>
                <a:gd name="connsiteX52" fmla="*/ 2076450 w 2171700"/>
                <a:gd name="connsiteY52" fmla="*/ 2702546 h 7255496"/>
                <a:gd name="connsiteX53" fmla="*/ 2085975 w 2171700"/>
                <a:gd name="connsiteY53" fmla="*/ 2435846 h 7255496"/>
                <a:gd name="connsiteX54" fmla="*/ 1981200 w 2171700"/>
                <a:gd name="connsiteY54" fmla="*/ 1864346 h 7255496"/>
                <a:gd name="connsiteX55" fmla="*/ 1933575 w 2171700"/>
                <a:gd name="connsiteY55" fmla="*/ 1702421 h 7255496"/>
                <a:gd name="connsiteX56" fmla="*/ 1933575 w 2171700"/>
                <a:gd name="connsiteY56" fmla="*/ 1426196 h 7255496"/>
                <a:gd name="connsiteX57" fmla="*/ 1885950 w 2171700"/>
                <a:gd name="connsiteY57" fmla="*/ 1264271 h 7255496"/>
                <a:gd name="connsiteX58" fmla="*/ 1419225 w 2171700"/>
                <a:gd name="connsiteY58" fmla="*/ 1169021 h 7255496"/>
                <a:gd name="connsiteX59" fmla="*/ 1257300 w 2171700"/>
                <a:gd name="connsiteY59" fmla="*/ 1016621 h 7255496"/>
                <a:gd name="connsiteX60" fmla="*/ 1333500 w 2171700"/>
                <a:gd name="connsiteY60" fmla="*/ 864221 h 7255496"/>
                <a:gd name="connsiteX61" fmla="*/ 1447800 w 2171700"/>
                <a:gd name="connsiteY61" fmla="*/ 397496 h 7255496"/>
                <a:gd name="connsiteX62" fmla="*/ 1400175 w 2171700"/>
                <a:gd name="connsiteY62" fmla="*/ 140321 h 7255496"/>
                <a:gd name="connsiteX63" fmla="*/ 1078068 w 2171700"/>
                <a:gd name="connsiteY63" fmla="*/ 0 h 7255496"/>
                <a:gd name="connsiteX0" fmla="*/ 1078068 w 2171700"/>
                <a:gd name="connsiteY0" fmla="*/ 193 h 7255689"/>
                <a:gd name="connsiteX1" fmla="*/ 809625 w 2171700"/>
                <a:gd name="connsiteY1" fmla="*/ 121464 h 7255689"/>
                <a:gd name="connsiteX2" fmla="*/ 685800 w 2171700"/>
                <a:gd name="connsiteY2" fmla="*/ 302439 h 7255689"/>
                <a:gd name="connsiteX3" fmla="*/ 704850 w 2171700"/>
                <a:gd name="connsiteY3" fmla="*/ 626289 h 7255689"/>
                <a:gd name="connsiteX4" fmla="*/ 838200 w 2171700"/>
                <a:gd name="connsiteY4" fmla="*/ 902514 h 7255689"/>
                <a:gd name="connsiteX5" fmla="*/ 742950 w 2171700"/>
                <a:gd name="connsiteY5" fmla="*/ 1016814 h 7255689"/>
                <a:gd name="connsiteX6" fmla="*/ 133350 w 2171700"/>
                <a:gd name="connsiteY6" fmla="*/ 1226364 h 7255689"/>
                <a:gd name="connsiteX7" fmla="*/ 0 w 2171700"/>
                <a:gd name="connsiteY7" fmla="*/ 2216964 h 7255689"/>
                <a:gd name="connsiteX8" fmla="*/ 333375 w 2171700"/>
                <a:gd name="connsiteY8" fmla="*/ 3112314 h 7255689"/>
                <a:gd name="connsiteX9" fmla="*/ 247650 w 2171700"/>
                <a:gd name="connsiteY9" fmla="*/ 3845739 h 7255689"/>
                <a:gd name="connsiteX10" fmla="*/ 371475 w 2171700"/>
                <a:gd name="connsiteY10" fmla="*/ 4064814 h 7255689"/>
                <a:gd name="connsiteX11" fmla="*/ 495300 w 2171700"/>
                <a:gd name="connsiteY11" fmla="*/ 4283889 h 7255689"/>
                <a:gd name="connsiteX12" fmla="*/ 476250 w 2171700"/>
                <a:gd name="connsiteY12" fmla="*/ 4741089 h 7255689"/>
                <a:gd name="connsiteX13" fmla="*/ 476250 w 2171700"/>
                <a:gd name="connsiteY13" fmla="*/ 5103039 h 7255689"/>
                <a:gd name="connsiteX14" fmla="*/ 371475 w 2171700"/>
                <a:gd name="connsiteY14" fmla="*/ 6150789 h 7255689"/>
                <a:gd name="connsiteX15" fmla="*/ 371475 w 2171700"/>
                <a:gd name="connsiteY15" fmla="*/ 6627039 h 7255689"/>
                <a:gd name="connsiteX16" fmla="*/ 400050 w 2171700"/>
                <a:gd name="connsiteY16" fmla="*/ 6827064 h 7255689"/>
                <a:gd name="connsiteX17" fmla="*/ 323850 w 2171700"/>
                <a:gd name="connsiteY17" fmla="*/ 7008039 h 7255689"/>
                <a:gd name="connsiteX18" fmla="*/ 533400 w 2171700"/>
                <a:gd name="connsiteY18" fmla="*/ 7255689 h 7255689"/>
                <a:gd name="connsiteX19" fmla="*/ 952500 w 2171700"/>
                <a:gd name="connsiteY19" fmla="*/ 7246164 h 7255689"/>
                <a:gd name="connsiteX20" fmla="*/ 733425 w 2171700"/>
                <a:gd name="connsiteY20" fmla="*/ 6827064 h 7255689"/>
                <a:gd name="connsiteX21" fmla="*/ 790575 w 2171700"/>
                <a:gd name="connsiteY21" fmla="*/ 6579414 h 7255689"/>
                <a:gd name="connsiteX22" fmla="*/ 762000 w 2171700"/>
                <a:gd name="connsiteY22" fmla="*/ 6255564 h 7255689"/>
                <a:gd name="connsiteX23" fmla="*/ 885825 w 2171700"/>
                <a:gd name="connsiteY23" fmla="*/ 5417364 h 7255689"/>
                <a:gd name="connsiteX24" fmla="*/ 866775 w 2171700"/>
                <a:gd name="connsiteY24" fmla="*/ 5331639 h 7255689"/>
                <a:gd name="connsiteX25" fmla="*/ 971550 w 2171700"/>
                <a:gd name="connsiteY25" fmla="*/ 5217339 h 7255689"/>
                <a:gd name="connsiteX26" fmla="*/ 962025 w 2171700"/>
                <a:gd name="connsiteY26" fmla="*/ 5074464 h 7255689"/>
                <a:gd name="connsiteX27" fmla="*/ 1104900 w 2171700"/>
                <a:gd name="connsiteY27" fmla="*/ 4531539 h 7255689"/>
                <a:gd name="connsiteX28" fmla="*/ 1123950 w 2171700"/>
                <a:gd name="connsiteY28" fmla="*/ 4398189 h 7255689"/>
                <a:gd name="connsiteX29" fmla="*/ 1276350 w 2171700"/>
                <a:gd name="connsiteY29" fmla="*/ 4655364 h 7255689"/>
                <a:gd name="connsiteX30" fmla="*/ 1352550 w 2171700"/>
                <a:gd name="connsiteY30" fmla="*/ 4931589 h 7255689"/>
                <a:gd name="connsiteX31" fmla="*/ 1333500 w 2171700"/>
                <a:gd name="connsiteY31" fmla="*/ 5074464 h 7255689"/>
                <a:gd name="connsiteX32" fmla="*/ 1371600 w 2171700"/>
                <a:gd name="connsiteY32" fmla="*/ 5083989 h 7255689"/>
                <a:gd name="connsiteX33" fmla="*/ 1247775 w 2171700"/>
                <a:gd name="connsiteY33" fmla="*/ 5522139 h 7255689"/>
                <a:gd name="connsiteX34" fmla="*/ 1257300 w 2171700"/>
                <a:gd name="connsiteY34" fmla="*/ 6474639 h 7255689"/>
                <a:gd name="connsiteX35" fmla="*/ 1333500 w 2171700"/>
                <a:gd name="connsiteY35" fmla="*/ 6588939 h 7255689"/>
                <a:gd name="connsiteX36" fmla="*/ 1314450 w 2171700"/>
                <a:gd name="connsiteY36" fmla="*/ 6741339 h 7255689"/>
                <a:gd name="connsiteX37" fmla="*/ 1323975 w 2171700"/>
                <a:gd name="connsiteY37" fmla="*/ 6865164 h 7255689"/>
                <a:gd name="connsiteX38" fmla="*/ 1304925 w 2171700"/>
                <a:gd name="connsiteY38" fmla="*/ 7017564 h 7255689"/>
                <a:gd name="connsiteX39" fmla="*/ 1704975 w 2171700"/>
                <a:gd name="connsiteY39" fmla="*/ 7217589 h 7255689"/>
                <a:gd name="connsiteX40" fmla="*/ 2152650 w 2171700"/>
                <a:gd name="connsiteY40" fmla="*/ 7217589 h 7255689"/>
                <a:gd name="connsiteX41" fmla="*/ 2171700 w 2171700"/>
                <a:gd name="connsiteY41" fmla="*/ 7074714 h 7255689"/>
                <a:gd name="connsiteX42" fmla="*/ 1676400 w 2171700"/>
                <a:gd name="connsiteY42" fmla="*/ 6569889 h 7255689"/>
                <a:gd name="connsiteX43" fmla="*/ 1685925 w 2171700"/>
                <a:gd name="connsiteY43" fmla="*/ 6465114 h 7255689"/>
                <a:gd name="connsiteX44" fmla="*/ 1657350 w 2171700"/>
                <a:gd name="connsiteY44" fmla="*/ 6255564 h 7255689"/>
                <a:gd name="connsiteX45" fmla="*/ 1704975 w 2171700"/>
                <a:gd name="connsiteY45" fmla="*/ 5979339 h 7255689"/>
                <a:gd name="connsiteX46" fmla="*/ 1762125 w 2171700"/>
                <a:gd name="connsiteY46" fmla="*/ 5426889 h 7255689"/>
                <a:gd name="connsiteX47" fmla="*/ 1771650 w 2171700"/>
                <a:gd name="connsiteY47" fmla="*/ 5360214 h 7255689"/>
                <a:gd name="connsiteX48" fmla="*/ 1866900 w 2171700"/>
                <a:gd name="connsiteY48" fmla="*/ 5103039 h 7255689"/>
                <a:gd name="connsiteX49" fmla="*/ 1885950 w 2171700"/>
                <a:gd name="connsiteY49" fmla="*/ 4579164 h 7255689"/>
                <a:gd name="connsiteX50" fmla="*/ 1895475 w 2171700"/>
                <a:gd name="connsiteY50" fmla="*/ 4179114 h 7255689"/>
                <a:gd name="connsiteX51" fmla="*/ 1866900 w 2171700"/>
                <a:gd name="connsiteY51" fmla="*/ 3636189 h 7255689"/>
                <a:gd name="connsiteX52" fmla="*/ 2076450 w 2171700"/>
                <a:gd name="connsiteY52" fmla="*/ 2702739 h 7255689"/>
                <a:gd name="connsiteX53" fmla="*/ 2085975 w 2171700"/>
                <a:gd name="connsiteY53" fmla="*/ 2436039 h 7255689"/>
                <a:gd name="connsiteX54" fmla="*/ 1981200 w 2171700"/>
                <a:gd name="connsiteY54" fmla="*/ 1864539 h 7255689"/>
                <a:gd name="connsiteX55" fmla="*/ 1933575 w 2171700"/>
                <a:gd name="connsiteY55" fmla="*/ 1702614 h 7255689"/>
                <a:gd name="connsiteX56" fmla="*/ 1933575 w 2171700"/>
                <a:gd name="connsiteY56" fmla="*/ 1426389 h 7255689"/>
                <a:gd name="connsiteX57" fmla="*/ 1885950 w 2171700"/>
                <a:gd name="connsiteY57" fmla="*/ 1264464 h 7255689"/>
                <a:gd name="connsiteX58" fmla="*/ 1419225 w 2171700"/>
                <a:gd name="connsiteY58" fmla="*/ 1169214 h 7255689"/>
                <a:gd name="connsiteX59" fmla="*/ 1257300 w 2171700"/>
                <a:gd name="connsiteY59" fmla="*/ 1016814 h 7255689"/>
                <a:gd name="connsiteX60" fmla="*/ 1333500 w 2171700"/>
                <a:gd name="connsiteY60" fmla="*/ 864414 h 7255689"/>
                <a:gd name="connsiteX61" fmla="*/ 1447800 w 2171700"/>
                <a:gd name="connsiteY61" fmla="*/ 397689 h 7255689"/>
                <a:gd name="connsiteX62" fmla="*/ 1400175 w 2171700"/>
                <a:gd name="connsiteY62" fmla="*/ 140514 h 7255689"/>
                <a:gd name="connsiteX63" fmla="*/ 1078068 w 2171700"/>
                <a:gd name="connsiteY63" fmla="*/ 193 h 7255689"/>
                <a:gd name="connsiteX0" fmla="*/ 1078068 w 2171700"/>
                <a:gd name="connsiteY0" fmla="*/ 175 h 7255671"/>
                <a:gd name="connsiteX1" fmla="*/ 809625 w 2171700"/>
                <a:gd name="connsiteY1" fmla="*/ 121446 h 7255671"/>
                <a:gd name="connsiteX2" fmla="*/ 685800 w 2171700"/>
                <a:gd name="connsiteY2" fmla="*/ 302421 h 7255671"/>
                <a:gd name="connsiteX3" fmla="*/ 704850 w 2171700"/>
                <a:gd name="connsiteY3" fmla="*/ 626271 h 7255671"/>
                <a:gd name="connsiteX4" fmla="*/ 838200 w 2171700"/>
                <a:gd name="connsiteY4" fmla="*/ 902496 h 7255671"/>
                <a:gd name="connsiteX5" fmla="*/ 742950 w 2171700"/>
                <a:gd name="connsiteY5" fmla="*/ 1016796 h 7255671"/>
                <a:gd name="connsiteX6" fmla="*/ 133350 w 2171700"/>
                <a:gd name="connsiteY6" fmla="*/ 1226346 h 7255671"/>
                <a:gd name="connsiteX7" fmla="*/ 0 w 2171700"/>
                <a:gd name="connsiteY7" fmla="*/ 2216946 h 7255671"/>
                <a:gd name="connsiteX8" fmla="*/ 333375 w 2171700"/>
                <a:gd name="connsiteY8" fmla="*/ 3112296 h 7255671"/>
                <a:gd name="connsiteX9" fmla="*/ 247650 w 2171700"/>
                <a:gd name="connsiteY9" fmla="*/ 3845721 h 7255671"/>
                <a:gd name="connsiteX10" fmla="*/ 371475 w 2171700"/>
                <a:gd name="connsiteY10" fmla="*/ 4064796 h 7255671"/>
                <a:gd name="connsiteX11" fmla="*/ 495300 w 2171700"/>
                <a:gd name="connsiteY11" fmla="*/ 4283871 h 7255671"/>
                <a:gd name="connsiteX12" fmla="*/ 476250 w 2171700"/>
                <a:gd name="connsiteY12" fmla="*/ 4741071 h 7255671"/>
                <a:gd name="connsiteX13" fmla="*/ 476250 w 2171700"/>
                <a:gd name="connsiteY13" fmla="*/ 5103021 h 7255671"/>
                <a:gd name="connsiteX14" fmla="*/ 371475 w 2171700"/>
                <a:gd name="connsiteY14" fmla="*/ 6150771 h 7255671"/>
                <a:gd name="connsiteX15" fmla="*/ 371475 w 2171700"/>
                <a:gd name="connsiteY15" fmla="*/ 6627021 h 7255671"/>
                <a:gd name="connsiteX16" fmla="*/ 400050 w 2171700"/>
                <a:gd name="connsiteY16" fmla="*/ 6827046 h 7255671"/>
                <a:gd name="connsiteX17" fmla="*/ 323850 w 2171700"/>
                <a:gd name="connsiteY17" fmla="*/ 7008021 h 7255671"/>
                <a:gd name="connsiteX18" fmla="*/ 533400 w 2171700"/>
                <a:gd name="connsiteY18" fmla="*/ 7255671 h 7255671"/>
                <a:gd name="connsiteX19" fmla="*/ 952500 w 2171700"/>
                <a:gd name="connsiteY19" fmla="*/ 7246146 h 7255671"/>
                <a:gd name="connsiteX20" fmla="*/ 733425 w 2171700"/>
                <a:gd name="connsiteY20" fmla="*/ 6827046 h 7255671"/>
                <a:gd name="connsiteX21" fmla="*/ 790575 w 2171700"/>
                <a:gd name="connsiteY21" fmla="*/ 6579396 h 7255671"/>
                <a:gd name="connsiteX22" fmla="*/ 762000 w 2171700"/>
                <a:gd name="connsiteY22" fmla="*/ 6255546 h 7255671"/>
                <a:gd name="connsiteX23" fmla="*/ 885825 w 2171700"/>
                <a:gd name="connsiteY23" fmla="*/ 5417346 h 7255671"/>
                <a:gd name="connsiteX24" fmla="*/ 866775 w 2171700"/>
                <a:gd name="connsiteY24" fmla="*/ 5331621 h 7255671"/>
                <a:gd name="connsiteX25" fmla="*/ 971550 w 2171700"/>
                <a:gd name="connsiteY25" fmla="*/ 5217321 h 7255671"/>
                <a:gd name="connsiteX26" fmla="*/ 962025 w 2171700"/>
                <a:gd name="connsiteY26" fmla="*/ 5074446 h 7255671"/>
                <a:gd name="connsiteX27" fmla="*/ 1104900 w 2171700"/>
                <a:gd name="connsiteY27" fmla="*/ 4531521 h 7255671"/>
                <a:gd name="connsiteX28" fmla="*/ 1123950 w 2171700"/>
                <a:gd name="connsiteY28" fmla="*/ 4398171 h 7255671"/>
                <a:gd name="connsiteX29" fmla="*/ 1276350 w 2171700"/>
                <a:gd name="connsiteY29" fmla="*/ 4655346 h 7255671"/>
                <a:gd name="connsiteX30" fmla="*/ 1352550 w 2171700"/>
                <a:gd name="connsiteY30" fmla="*/ 4931571 h 7255671"/>
                <a:gd name="connsiteX31" fmla="*/ 1333500 w 2171700"/>
                <a:gd name="connsiteY31" fmla="*/ 5074446 h 7255671"/>
                <a:gd name="connsiteX32" fmla="*/ 1371600 w 2171700"/>
                <a:gd name="connsiteY32" fmla="*/ 5083971 h 7255671"/>
                <a:gd name="connsiteX33" fmla="*/ 1247775 w 2171700"/>
                <a:gd name="connsiteY33" fmla="*/ 5522121 h 7255671"/>
                <a:gd name="connsiteX34" fmla="*/ 1257300 w 2171700"/>
                <a:gd name="connsiteY34" fmla="*/ 6474621 h 7255671"/>
                <a:gd name="connsiteX35" fmla="*/ 1333500 w 2171700"/>
                <a:gd name="connsiteY35" fmla="*/ 6588921 h 7255671"/>
                <a:gd name="connsiteX36" fmla="*/ 1314450 w 2171700"/>
                <a:gd name="connsiteY36" fmla="*/ 6741321 h 7255671"/>
                <a:gd name="connsiteX37" fmla="*/ 1323975 w 2171700"/>
                <a:gd name="connsiteY37" fmla="*/ 6865146 h 7255671"/>
                <a:gd name="connsiteX38" fmla="*/ 1304925 w 2171700"/>
                <a:gd name="connsiteY38" fmla="*/ 7017546 h 7255671"/>
                <a:gd name="connsiteX39" fmla="*/ 1704975 w 2171700"/>
                <a:gd name="connsiteY39" fmla="*/ 7217571 h 7255671"/>
                <a:gd name="connsiteX40" fmla="*/ 2152650 w 2171700"/>
                <a:gd name="connsiteY40" fmla="*/ 7217571 h 7255671"/>
                <a:gd name="connsiteX41" fmla="*/ 2171700 w 2171700"/>
                <a:gd name="connsiteY41" fmla="*/ 7074696 h 7255671"/>
                <a:gd name="connsiteX42" fmla="*/ 1676400 w 2171700"/>
                <a:gd name="connsiteY42" fmla="*/ 6569871 h 7255671"/>
                <a:gd name="connsiteX43" fmla="*/ 1685925 w 2171700"/>
                <a:gd name="connsiteY43" fmla="*/ 6465096 h 7255671"/>
                <a:gd name="connsiteX44" fmla="*/ 1657350 w 2171700"/>
                <a:gd name="connsiteY44" fmla="*/ 6255546 h 7255671"/>
                <a:gd name="connsiteX45" fmla="*/ 1704975 w 2171700"/>
                <a:gd name="connsiteY45" fmla="*/ 5979321 h 7255671"/>
                <a:gd name="connsiteX46" fmla="*/ 1762125 w 2171700"/>
                <a:gd name="connsiteY46" fmla="*/ 5426871 h 7255671"/>
                <a:gd name="connsiteX47" fmla="*/ 1771650 w 2171700"/>
                <a:gd name="connsiteY47" fmla="*/ 5360196 h 7255671"/>
                <a:gd name="connsiteX48" fmla="*/ 1866900 w 2171700"/>
                <a:gd name="connsiteY48" fmla="*/ 5103021 h 7255671"/>
                <a:gd name="connsiteX49" fmla="*/ 1885950 w 2171700"/>
                <a:gd name="connsiteY49" fmla="*/ 4579146 h 7255671"/>
                <a:gd name="connsiteX50" fmla="*/ 1895475 w 2171700"/>
                <a:gd name="connsiteY50" fmla="*/ 4179096 h 7255671"/>
                <a:gd name="connsiteX51" fmla="*/ 1866900 w 2171700"/>
                <a:gd name="connsiteY51" fmla="*/ 3636171 h 7255671"/>
                <a:gd name="connsiteX52" fmla="*/ 2076450 w 2171700"/>
                <a:gd name="connsiteY52" fmla="*/ 2702721 h 7255671"/>
                <a:gd name="connsiteX53" fmla="*/ 2085975 w 2171700"/>
                <a:gd name="connsiteY53" fmla="*/ 2436021 h 7255671"/>
                <a:gd name="connsiteX54" fmla="*/ 1981200 w 2171700"/>
                <a:gd name="connsiteY54" fmla="*/ 1864521 h 7255671"/>
                <a:gd name="connsiteX55" fmla="*/ 1933575 w 2171700"/>
                <a:gd name="connsiteY55" fmla="*/ 1702596 h 7255671"/>
                <a:gd name="connsiteX56" fmla="*/ 1933575 w 2171700"/>
                <a:gd name="connsiteY56" fmla="*/ 1426371 h 7255671"/>
                <a:gd name="connsiteX57" fmla="*/ 1885950 w 2171700"/>
                <a:gd name="connsiteY57" fmla="*/ 1264446 h 7255671"/>
                <a:gd name="connsiteX58" fmla="*/ 1419225 w 2171700"/>
                <a:gd name="connsiteY58" fmla="*/ 1169196 h 7255671"/>
                <a:gd name="connsiteX59" fmla="*/ 1257300 w 2171700"/>
                <a:gd name="connsiteY59" fmla="*/ 1016796 h 7255671"/>
                <a:gd name="connsiteX60" fmla="*/ 1333500 w 2171700"/>
                <a:gd name="connsiteY60" fmla="*/ 864396 h 7255671"/>
                <a:gd name="connsiteX61" fmla="*/ 1447800 w 2171700"/>
                <a:gd name="connsiteY61" fmla="*/ 397671 h 7255671"/>
                <a:gd name="connsiteX62" fmla="*/ 1339600 w 2171700"/>
                <a:gd name="connsiteY62" fmla="*/ 152034 h 7255671"/>
                <a:gd name="connsiteX63" fmla="*/ 1078068 w 2171700"/>
                <a:gd name="connsiteY63" fmla="*/ 175 h 7255671"/>
                <a:gd name="connsiteX0" fmla="*/ 1078068 w 2171700"/>
                <a:gd name="connsiteY0" fmla="*/ 224 h 7255720"/>
                <a:gd name="connsiteX1" fmla="*/ 809625 w 2171700"/>
                <a:gd name="connsiteY1" fmla="*/ 121495 h 7255720"/>
                <a:gd name="connsiteX2" fmla="*/ 685800 w 2171700"/>
                <a:gd name="connsiteY2" fmla="*/ 302470 h 7255720"/>
                <a:gd name="connsiteX3" fmla="*/ 704850 w 2171700"/>
                <a:gd name="connsiteY3" fmla="*/ 626320 h 7255720"/>
                <a:gd name="connsiteX4" fmla="*/ 838200 w 2171700"/>
                <a:gd name="connsiteY4" fmla="*/ 902545 h 7255720"/>
                <a:gd name="connsiteX5" fmla="*/ 742950 w 2171700"/>
                <a:gd name="connsiteY5" fmla="*/ 1016845 h 7255720"/>
                <a:gd name="connsiteX6" fmla="*/ 133350 w 2171700"/>
                <a:gd name="connsiteY6" fmla="*/ 1226395 h 7255720"/>
                <a:gd name="connsiteX7" fmla="*/ 0 w 2171700"/>
                <a:gd name="connsiteY7" fmla="*/ 2216995 h 7255720"/>
                <a:gd name="connsiteX8" fmla="*/ 333375 w 2171700"/>
                <a:gd name="connsiteY8" fmla="*/ 3112345 h 7255720"/>
                <a:gd name="connsiteX9" fmla="*/ 247650 w 2171700"/>
                <a:gd name="connsiteY9" fmla="*/ 3845770 h 7255720"/>
                <a:gd name="connsiteX10" fmla="*/ 371475 w 2171700"/>
                <a:gd name="connsiteY10" fmla="*/ 4064845 h 7255720"/>
                <a:gd name="connsiteX11" fmla="*/ 495300 w 2171700"/>
                <a:gd name="connsiteY11" fmla="*/ 4283920 h 7255720"/>
                <a:gd name="connsiteX12" fmla="*/ 476250 w 2171700"/>
                <a:gd name="connsiteY12" fmla="*/ 4741120 h 7255720"/>
                <a:gd name="connsiteX13" fmla="*/ 476250 w 2171700"/>
                <a:gd name="connsiteY13" fmla="*/ 5103070 h 7255720"/>
                <a:gd name="connsiteX14" fmla="*/ 371475 w 2171700"/>
                <a:gd name="connsiteY14" fmla="*/ 6150820 h 7255720"/>
                <a:gd name="connsiteX15" fmla="*/ 371475 w 2171700"/>
                <a:gd name="connsiteY15" fmla="*/ 6627070 h 7255720"/>
                <a:gd name="connsiteX16" fmla="*/ 400050 w 2171700"/>
                <a:gd name="connsiteY16" fmla="*/ 6827095 h 7255720"/>
                <a:gd name="connsiteX17" fmla="*/ 323850 w 2171700"/>
                <a:gd name="connsiteY17" fmla="*/ 7008070 h 7255720"/>
                <a:gd name="connsiteX18" fmla="*/ 533400 w 2171700"/>
                <a:gd name="connsiteY18" fmla="*/ 7255720 h 7255720"/>
                <a:gd name="connsiteX19" fmla="*/ 952500 w 2171700"/>
                <a:gd name="connsiteY19" fmla="*/ 7246195 h 7255720"/>
                <a:gd name="connsiteX20" fmla="*/ 733425 w 2171700"/>
                <a:gd name="connsiteY20" fmla="*/ 6827095 h 7255720"/>
                <a:gd name="connsiteX21" fmla="*/ 790575 w 2171700"/>
                <a:gd name="connsiteY21" fmla="*/ 6579445 h 7255720"/>
                <a:gd name="connsiteX22" fmla="*/ 762000 w 2171700"/>
                <a:gd name="connsiteY22" fmla="*/ 6255595 h 7255720"/>
                <a:gd name="connsiteX23" fmla="*/ 885825 w 2171700"/>
                <a:gd name="connsiteY23" fmla="*/ 5417395 h 7255720"/>
                <a:gd name="connsiteX24" fmla="*/ 866775 w 2171700"/>
                <a:gd name="connsiteY24" fmla="*/ 5331670 h 7255720"/>
                <a:gd name="connsiteX25" fmla="*/ 971550 w 2171700"/>
                <a:gd name="connsiteY25" fmla="*/ 5217370 h 7255720"/>
                <a:gd name="connsiteX26" fmla="*/ 962025 w 2171700"/>
                <a:gd name="connsiteY26" fmla="*/ 5074495 h 7255720"/>
                <a:gd name="connsiteX27" fmla="*/ 1104900 w 2171700"/>
                <a:gd name="connsiteY27" fmla="*/ 4531570 h 7255720"/>
                <a:gd name="connsiteX28" fmla="*/ 1123950 w 2171700"/>
                <a:gd name="connsiteY28" fmla="*/ 4398220 h 7255720"/>
                <a:gd name="connsiteX29" fmla="*/ 1276350 w 2171700"/>
                <a:gd name="connsiteY29" fmla="*/ 4655395 h 7255720"/>
                <a:gd name="connsiteX30" fmla="*/ 1352550 w 2171700"/>
                <a:gd name="connsiteY30" fmla="*/ 4931620 h 7255720"/>
                <a:gd name="connsiteX31" fmla="*/ 1333500 w 2171700"/>
                <a:gd name="connsiteY31" fmla="*/ 5074495 h 7255720"/>
                <a:gd name="connsiteX32" fmla="*/ 1371600 w 2171700"/>
                <a:gd name="connsiteY32" fmla="*/ 5084020 h 7255720"/>
                <a:gd name="connsiteX33" fmla="*/ 1247775 w 2171700"/>
                <a:gd name="connsiteY33" fmla="*/ 5522170 h 7255720"/>
                <a:gd name="connsiteX34" fmla="*/ 1257300 w 2171700"/>
                <a:gd name="connsiteY34" fmla="*/ 6474670 h 7255720"/>
                <a:gd name="connsiteX35" fmla="*/ 1333500 w 2171700"/>
                <a:gd name="connsiteY35" fmla="*/ 6588970 h 7255720"/>
                <a:gd name="connsiteX36" fmla="*/ 1314450 w 2171700"/>
                <a:gd name="connsiteY36" fmla="*/ 6741370 h 7255720"/>
                <a:gd name="connsiteX37" fmla="*/ 1323975 w 2171700"/>
                <a:gd name="connsiteY37" fmla="*/ 6865195 h 7255720"/>
                <a:gd name="connsiteX38" fmla="*/ 1304925 w 2171700"/>
                <a:gd name="connsiteY38" fmla="*/ 7017595 h 7255720"/>
                <a:gd name="connsiteX39" fmla="*/ 1704975 w 2171700"/>
                <a:gd name="connsiteY39" fmla="*/ 7217620 h 7255720"/>
                <a:gd name="connsiteX40" fmla="*/ 2152650 w 2171700"/>
                <a:gd name="connsiteY40" fmla="*/ 7217620 h 7255720"/>
                <a:gd name="connsiteX41" fmla="*/ 2171700 w 2171700"/>
                <a:gd name="connsiteY41" fmla="*/ 7074745 h 7255720"/>
                <a:gd name="connsiteX42" fmla="*/ 1676400 w 2171700"/>
                <a:gd name="connsiteY42" fmla="*/ 6569920 h 7255720"/>
                <a:gd name="connsiteX43" fmla="*/ 1685925 w 2171700"/>
                <a:gd name="connsiteY43" fmla="*/ 6465145 h 7255720"/>
                <a:gd name="connsiteX44" fmla="*/ 1657350 w 2171700"/>
                <a:gd name="connsiteY44" fmla="*/ 6255595 h 7255720"/>
                <a:gd name="connsiteX45" fmla="*/ 1704975 w 2171700"/>
                <a:gd name="connsiteY45" fmla="*/ 5979370 h 7255720"/>
                <a:gd name="connsiteX46" fmla="*/ 1762125 w 2171700"/>
                <a:gd name="connsiteY46" fmla="*/ 5426920 h 7255720"/>
                <a:gd name="connsiteX47" fmla="*/ 1771650 w 2171700"/>
                <a:gd name="connsiteY47" fmla="*/ 5360245 h 7255720"/>
                <a:gd name="connsiteX48" fmla="*/ 1866900 w 2171700"/>
                <a:gd name="connsiteY48" fmla="*/ 5103070 h 7255720"/>
                <a:gd name="connsiteX49" fmla="*/ 1885950 w 2171700"/>
                <a:gd name="connsiteY49" fmla="*/ 4579195 h 7255720"/>
                <a:gd name="connsiteX50" fmla="*/ 1895475 w 2171700"/>
                <a:gd name="connsiteY50" fmla="*/ 4179145 h 7255720"/>
                <a:gd name="connsiteX51" fmla="*/ 1866900 w 2171700"/>
                <a:gd name="connsiteY51" fmla="*/ 3636220 h 7255720"/>
                <a:gd name="connsiteX52" fmla="*/ 2076450 w 2171700"/>
                <a:gd name="connsiteY52" fmla="*/ 2702770 h 7255720"/>
                <a:gd name="connsiteX53" fmla="*/ 2085975 w 2171700"/>
                <a:gd name="connsiteY53" fmla="*/ 2436070 h 7255720"/>
                <a:gd name="connsiteX54" fmla="*/ 1981200 w 2171700"/>
                <a:gd name="connsiteY54" fmla="*/ 1864570 h 7255720"/>
                <a:gd name="connsiteX55" fmla="*/ 1933575 w 2171700"/>
                <a:gd name="connsiteY55" fmla="*/ 1702645 h 7255720"/>
                <a:gd name="connsiteX56" fmla="*/ 1933575 w 2171700"/>
                <a:gd name="connsiteY56" fmla="*/ 1426420 h 7255720"/>
                <a:gd name="connsiteX57" fmla="*/ 1885950 w 2171700"/>
                <a:gd name="connsiteY57" fmla="*/ 1264495 h 7255720"/>
                <a:gd name="connsiteX58" fmla="*/ 1419225 w 2171700"/>
                <a:gd name="connsiteY58" fmla="*/ 1169245 h 7255720"/>
                <a:gd name="connsiteX59" fmla="*/ 1257300 w 2171700"/>
                <a:gd name="connsiteY59" fmla="*/ 1016845 h 7255720"/>
                <a:gd name="connsiteX60" fmla="*/ 1333500 w 2171700"/>
                <a:gd name="connsiteY60" fmla="*/ 864445 h 7255720"/>
                <a:gd name="connsiteX61" fmla="*/ 1447800 w 2171700"/>
                <a:gd name="connsiteY61" fmla="*/ 397720 h 7255720"/>
                <a:gd name="connsiteX62" fmla="*/ 1339600 w 2171700"/>
                <a:gd name="connsiteY62" fmla="*/ 152083 h 7255720"/>
                <a:gd name="connsiteX63" fmla="*/ 1078068 w 2171700"/>
                <a:gd name="connsiteY63" fmla="*/ 224 h 7255720"/>
                <a:gd name="connsiteX0" fmla="*/ 1063645 w 2171700"/>
                <a:gd name="connsiteY0" fmla="*/ 241 h 7249968"/>
                <a:gd name="connsiteX1" fmla="*/ 809625 w 2171700"/>
                <a:gd name="connsiteY1" fmla="*/ 115743 h 7249968"/>
                <a:gd name="connsiteX2" fmla="*/ 685800 w 2171700"/>
                <a:gd name="connsiteY2" fmla="*/ 296718 h 7249968"/>
                <a:gd name="connsiteX3" fmla="*/ 704850 w 2171700"/>
                <a:gd name="connsiteY3" fmla="*/ 620568 h 7249968"/>
                <a:gd name="connsiteX4" fmla="*/ 838200 w 2171700"/>
                <a:gd name="connsiteY4" fmla="*/ 896793 h 7249968"/>
                <a:gd name="connsiteX5" fmla="*/ 742950 w 2171700"/>
                <a:gd name="connsiteY5" fmla="*/ 1011093 h 7249968"/>
                <a:gd name="connsiteX6" fmla="*/ 133350 w 2171700"/>
                <a:gd name="connsiteY6" fmla="*/ 1220643 h 7249968"/>
                <a:gd name="connsiteX7" fmla="*/ 0 w 2171700"/>
                <a:gd name="connsiteY7" fmla="*/ 2211243 h 7249968"/>
                <a:gd name="connsiteX8" fmla="*/ 333375 w 2171700"/>
                <a:gd name="connsiteY8" fmla="*/ 3106593 h 7249968"/>
                <a:gd name="connsiteX9" fmla="*/ 247650 w 2171700"/>
                <a:gd name="connsiteY9" fmla="*/ 3840018 h 7249968"/>
                <a:gd name="connsiteX10" fmla="*/ 371475 w 2171700"/>
                <a:gd name="connsiteY10" fmla="*/ 4059093 h 7249968"/>
                <a:gd name="connsiteX11" fmla="*/ 495300 w 2171700"/>
                <a:gd name="connsiteY11" fmla="*/ 4278168 h 7249968"/>
                <a:gd name="connsiteX12" fmla="*/ 476250 w 2171700"/>
                <a:gd name="connsiteY12" fmla="*/ 4735368 h 7249968"/>
                <a:gd name="connsiteX13" fmla="*/ 476250 w 2171700"/>
                <a:gd name="connsiteY13" fmla="*/ 5097318 h 7249968"/>
                <a:gd name="connsiteX14" fmla="*/ 371475 w 2171700"/>
                <a:gd name="connsiteY14" fmla="*/ 6145068 h 7249968"/>
                <a:gd name="connsiteX15" fmla="*/ 371475 w 2171700"/>
                <a:gd name="connsiteY15" fmla="*/ 6621318 h 7249968"/>
                <a:gd name="connsiteX16" fmla="*/ 400050 w 2171700"/>
                <a:gd name="connsiteY16" fmla="*/ 6821343 h 7249968"/>
                <a:gd name="connsiteX17" fmla="*/ 323850 w 2171700"/>
                <a:gd name="connsiteY17" fmla="*/ 7002318 h 7249968"/>
                <a:gd name="connsiteX18" fmla="*/ 533400 w 2171700"/>
                <a:gd name="connsiteY18" fmla="*/ 7249968 h 7249968"/>
                <a:gd name="connsiteX19" fmla="*/ 952500 w 2171700"/>
                <a:gd name="connsiteY19" fmla="*/ 7240443 h 7249968"/>
                <a:gd name="connsiteX20" fmla="*/ 733425 w 2171700"/>
                <a:gd name="connsiteY20" fmla="*/ 6821343 h 7249968"/>
                <a:gd name="connsiteX21" fmla="*/ 790575 w 2171700"/>
                <a:gd name="connsiteY21" fmla="*/ 6573693 h 7249968"/>
                <a:gd name="connsiteX22" fmla="*/ 762000 w 2171700"/>
                <a:gd name="connsiteY22" fmla="*/ 6249843 h 7249968"/>
                <a:gd name="connsiteX23" fmla="*/ 885825 w 2171700"/>
                <a:gd name="connsiteY23" fmla="*/ 5411643 h 7249968"/>
                <a:gd name="connsiteX24" fmla="*/ 866775 w 2171700"/>
                <a:gd name="connsiteY24" fmla="*/ 5325918 h 7249968"/>
                <a:gd name="connsiteX25" fmla="*/ 971550 w 2171700"/>
                <a:gd name="connsiteY25" fmla="*/ 5211618 h 7249968"/>
                <a:gd name="connsiteX26" fmla="*/ 962025 w 2171700"/>
                <a:gd name="connsiteY26" fmla="*/ 5068743 h 7249968"/>
                <a:gd name="connsiteX27" fmla="*/ 1104900 w 2171700"/>
                <a:gd name="connsiteY27" fmla="*/ 4525818 h 7249968"/>
                <a:gd name="connsiteX28" fmla="*/ 1123950 w 2171700"/>
                <a:gd name="connsiteY28" fmla="*/ 4392468 h 7249968"/>
                <a:gd name="connsiteX29" fmla="*/ 1276350 w 2171700"/>
                <a:gd name="connsiteY29" fmla="*/ 4649643 h 7249968"/>
                <a:gd name="connsiteX30" fmla="*/ 1352550 w 2171700"/>
                <a:gd name="connsiteY30" fmla="*/ 4925868 h 7249968"/>
                <a:gd name="connsiteX31" fmla="*/ 1333500 w 2171700"/>
                <a:gd name="connsiteY31" fmla="*/ 5068743 h 7249968"/>
                <a:gd name="connsiteX32" fmla="*/ 1371600 w 2171700"/>
                <a:gd name="connsiteY32" fmla="*/ 5078268 h 7249968"/>
                <a:gd name="connsiteX33" fmla="*/ 1247775 w 2171700"/>
                <a:gd name="connsiteY33" fmla="*/ 5516418 h 7249968"/>
                <a:gd name="connsiteX34" fmla="*/ 1257300 w 2171700"/>
                <a:gd name="connsiteY34" fmla="*/ 6468918 h 7249968"/>
                <a:gd name="connsiteX35" fmla="*/ 1333500 w 2171700"/>
                <a:gd name="connsiteY35" fmla="*/ 6583218 h 7249968"/>
                <a:gd name="connsiteX36" fmla="*/ 1314450 w 2171700"/>
                <a:gd name="connsiteY36" fmla="*/ 6735618 h 7249968"/>
                <a:gd name="connsiteX37" fmla="*/ 1323975 w 2171700"/>
                <a:gd name="connsiteY37" fmla="*/ 6859443 h 7249968"/>
                <a:gd name="connsiteX38" fmla="*/ 1304925 w 2171700"/>
                <a:gd name="connsiteY38" fmla="*/ 7011843 h 7249968"/>
                <a:gd name="connsiteX39" fmla="*/ 1704975 w 2171700"/>
                <a:gd name="connsiteY39" fmla="*/ 7211868 h 7249968"/>
                <a:gd name="connsiteX40" fmla="*/ 2152650 w 2171700"/>
                <a:gd name="connsiteY40" fmla="*/ 7211868 h 7249968"/>
                <a:gd name="connsiteX41" fmla="*/ 2171700 w 2171700"/>
                <a:gd name="connsiteY41" fmla="*/ 7068993 h 7249968"/>
                <a:gd name="connsiteX42" fmla="*/ 1676400 w 2171700"/>
                <a:gd name="connsiteY42" fmla="*/ 6564168 h 7249968"/>
                <a:gd name="connsiteX43" fmla="*/ 1685925 w 2171700"/>
                <a:gd name="connsiteY43" fmla="*/ 6459393 h 7249968"/>
                <a:gd name="connsiteX44" fmla="*/ 1657350 w 2171700"/>
                <a:gd name="connsiteY44" fmla="*/ 6249843 h 7249968"/>
                <a:gd name="connsiteX45" fmla="*/ 1704975 w 2171700"/>
                <a:gd name="connsiteY45" fmla="*/ 5973618 h 7249968"/>
                <a:gd name="connsiteX46" fmla="*/ 1762125 w 2171700"/>
                <a:gd name="connsiteY46" fmla="*/ 5421168 h 7249968"/>
                <a:gd name="connsiteX47" fmla="*/ 1771650 w 2171700"/>
                <a:gd name="connsiteY47" fmla="*/ 5354493 h 7249968"/>
                <a:gd name="connsiteX48" fmla="*/ 1866900 w 2171700"/>
                <a:gd name="connsiteY48" fmla="*/ 5097318 h 7249968"/>
                <a:gd name="connsiteX49" fmla="*/ 1885950 w 2171700"/>
                <a:gd name="connsiteY49" fmla="*/ 4573443 h 7249968"/>
                <a:gd name="connsiteX50" fmla="*/ 1895475 w 2171700"/>
                <a:gd name="connsiteY50" fmla="*/ 4173393 h 7249968"/>
                <a:gd name="connsiteX51" fmla="*/ 1866900 w 2171700"/>
                <a:gd name="connsiteY51" fmla="*/ 3630468 h 7249968"/>
                <a:gd name="connsiteX52" fmla="*/ 2076450 w 2171700"/>
                <a:gd name="connsiteY52" fmla="*/ 2697018 h 7249968"/>
                <a:gd name="connsiteX53" fmla="*/ 2085975 w 2171700"/>
                <a:gd name="connsiteY53" fmla="*/ 2430318 h 7249968"/>
                <a:gd name="connsiteX54" fmla="*/ 1981200 w 2171700"/>
                <a:gd name="connsiteY54" fmla="*/ 1858818 h 7249968"/>
                <a:gd name="connsiteX55" fmla="*/ 1933575 w 2171700"/>
                <a:gd name="connsiteY55" fmla="*/ 1696893 h 7249968"/>
                <a:gd name="connsiteX56" fmla="*/ 1933575 w 2171700"/>
                <a:gd name="connsiteY56" fmla="*/ 1420668 h 7249968"/>
                <a:gd name="connsiteX57" fmla="*/ 1885950 w 2171700"/>
                <a:gd name="connsiteY57" fmla="*/ 1258743 h 7249968"/>
                <a:gd name="connsiteX58" fmla="*/ 1419225 w 2171700"/>
                <a:gd name="connsiteY58" fmla="*/ 1163493 h 7249968"/>
                <a:gd name="connsiteX59" fmla="*/ 1257300 w 2171700"/>
                <a:gd name="connsiteY59" fmla="*/ 1011093 h 7249968"/>
                <a:gd name="connsiteX60" fmla="*/ 1333500 w 2171700"/>
                <a:gd name="connsiteY60" fmla="*/ 858693 h 7249968"/>
                <a:gd name="connsiteX61" fmla="*/ 1447800 w 2171700"/>
                <a:gd name="connsiteY61" fmla="*/ 391968 h 7249968"/>
                <a:gd name="connsiteX62" fmla="*/ 1339600 w 2171700"/>
                <a:gd name="connsiteY62" fmla="*/ 146331 h 7249968"/>
                <a:gd name="connsiteX63" fmla="*/ 1063645 w 2171700"/>
                <a:gd name="connsiteY63" fmla="*/ 241 h 7249968"/>
                <a:gd name="connsiteX0" fmla="*/ 1063645 w 2171700"/>
                <a:gd name="connsiteY0" fmla="*/ 550 h 7250277"/>
                <a:gd name="connsiteX1" fmla="*/ 809625 w 2171700"/>
                <a:gd name="connsiteY1" fmla="*/ 116052 h 7250277"/>
                <a:gd name="connsiteX2" fmla="*/ 685800 w 2171700"/>
                <a:gd name="connsiteY2" fmla="*/ 297027 h 7250277"/>
                <a:gd name="connsiteX3" fmla="*/ 704850 w 2171700"/>
                <a:gd name="connsiteY3" fmla="*/ 620877 h 7250277"/>
                <a:gd name="connsiteX4" fmla="*/ 838200 w 2171700"/>
                <a:gd name="connsiteY4" fmla="*/ 897102 h 7250277"/>
                <a:gd name="connsiteX5" fmla="*/ 742950 w 2171700"/>
                <a:gd name="connsiteY5" fmla="*/ 1011402 h 7250277"/>
                <a:gd name="connsiteX6" fmla="*/ 133350 w 2171700"/>
                <a:gd name="connsiteY6" fmla="*/ 1220952 h 7250277"/>
                <a:gd name="connsiteX7" fmla="*/ 0 w 2171700"/>
                <a:gd name="connsiteY7" fmla="*/ 2211552 h 7250277"/>
                <a:gd name="connsiteX8" fmla="*/ 333375 w 2171700"/>
                <a:gd name="connsiteY8" fmla="*/ 3106902 h 7250277"/>
                <a:gd name="connsiteX9" fmla="*/ 247650 w 2171700"/>
                <a:gd name="connsiteY9" fmla="*/ 3840327 h 7250277"/>
                <a:gd name="connsiteX10" fmla="*/ 371475 w 2171700"/>
                <a:gd name="connsiteY10" fmla="*/ 4059402 h 7250277"/>
                <a:gd name="connsiteX11" fmla="*/ 495300 w 2171700"/>
                <a:gd name="connsiteY11" fmla="*/ 4278477 h 7250277"/>
                <a:gd name="connsiteX12" fmla="*/ 476250 w 2171700"/>
                <a:gd name="connsiteY12" fmla="*/ 4735677 h 7250277"/>
                <a:gd name="connsiteX13" fmla="*/ 476250 w 2171700"/>
                <a:gd name="connsiteY13" fmla="*/ 5097627 h 7250277"/>
                <a:gd name="connsiteX14" fmla="*/ 371475 w 2171700"/>
                <a:gd name="connsiteY14" fmla="*/ 6145377 h 7250277"/>
                <a:gd name="connsiteX15" fmla="*/ 371475 w 2171700"/>
                <a:gd name="connsiteY15" fmla="*/ 6621627 h 7250277"/>
                <a:gd name="connsiteX16" fmla="*/ 400050 w 2171700"/>
                <a:gd name="connsiteY16" fmla="*/ 6821652 h 7250277"/>
                <a:gd name="connsiteX17" fmla="*/ 323850 w 2171700"/>
                <a:gd name="connsiteY17" fmla="*/ 7002627 h 7250277"/>
                <a:gd name="connsiteX18" fmla="*/ 533400 w 2171700"/>
                <a:gd name="connsiteY18" fmla="*/ 7250277 h 7250277"/>
                <a:gd name="connsiteX19" fmla="*/ 952500 w 2171700"/>
                <a:gd name="connsiteY19" fmla="*/ 7240752 h 7250277"/>
                <a:gd name="connsiteX20" fmla="*/ 733425 w 2171700"/>
                <a:gd name="connsiteY20" fmla="*/ 6821652 h 7250277"/>
                <a:gd name="connsiteX21" fmla="*/ 790575 w 2171700"/>
                <a:gd name="connsiteY21" fmla="*/ 6574002 h 7250277"/>
                <a:gd name="connsiteX22" fmla="*/ 762000 w 2171700"/>
                <a:gd name="connsiteY22" fmla="*/ 6250152 h 7250277"/>
                <a:gd name="connsiteX23" fmla="*/ 885825 w 2171700"/>
                <a:gd name="connsiteY23" fmla="*/ 5411952 h 7250277"/>
                <a:gd name="connsiteX24" fmla="*/ 866775 w 2171700"/>
                <a:gd name="connsiteY24" fmla="*/ 5326227 h 7250277"/>
                <a:gd name="connsiteX25" fmla="*/ 971550 w 2171700"/>
                <a:gd name="connsiteY25" fmla="*/ 5211927 h 7250277"/>
                <a:gd name="connsiteX26" fmla="*/ 962025 w 2171700"/>
                <a:gd name="connsiteY26" fmla="*/ 5069052 h 7250277"/>
                <a:gd name="connsiteX27" fmla="*/ 1104900 w 2171700"/>
                <a:gd name="connsiteY27" fmla="*/ 4526127 h 7250277"/>
                <a:gd name="connsiteX28" fmla="*/ 1123950 w 2171700"/>
                <a:gd name="connsiteY28" fmla="*/ 4392777 h 7250277"/>
                <a:gd name="connsiteX29" fmla="*/ 1276350 w 2171700"/>
                <a:gd name="connsiteY29" fmla="*/ 4649952 h 7250277"/>
                <a:gd name="connsiteX30" fmla="*/ 1352550 w 2171700"/>
                <a:gd name="connsiteY30" fmla="*/ 4926177 h 7250277"/>
                <a:gd name="connsiteX31" fmla="*/ 1333500 w 2171700"/>
                <a:gd name="connsiteY31" fmla="*/ 5069052 h 7250277"/>
                <a:gd name="connsiteX32" fmla="*/ 1371600 w 2171700"/>
                <a:gd name="connsiteY32" fmla="*/ 5078577 h 7250277"/>
                <a:gd name="connsiteX33" fmla="*/ 1247775 w 2171700"/>
                <a:gd name="connsiteY33" fmla="*/ 5516727 h 7250277"/>
                <a:gd name="connsiteX34" fmla="*/ 1257300 w 2171700"/>
                <a:gd name="connsiteY34" fmla="*/ 6469227 h 7250277"/>
                <a:gd name="connsiteX35" fmla="*/ 1333500 w 2171700"/>
                <a:gd name="connsiteY35" fmla="*/ 6583527 h 7250277"/>
                <a:gd name="connsiteX36" fmla="*/ 1314450 w 2171700"/>
                <a:gd name="connsiteY36" fmla="*/ 6735927 h 7250277"/>
                <a:gd name="connsiteX37" fmla="*/ 1323975 w 2171700"/>
                <a:gd name="connsiteY37" fmla="*/ 6859752 h 7250277"/>
                <a:gd name="connsiteX38" fmla="*/ 1304925 w 2171700"/>
                <a:gd name="connsiteY38" fmla="*/ 7012152 h 7250277"/>
                <a:gd name="connsiteX39" fmla="*/ 1704975 w 2171700"/>
                <a:gd name="connsiteY39" fmla="*/ 7212177 h 7250277"/>
                <a:gd name="connsiteX40" fmla="*/ 2152650 w 2171700"/>
                <a:gd name="connsiteY40" fmla="*/ 7212177 h 7250277"/>
                <a:gd name="connsiteX41" fmla="*/ 2171700 w 2171700"/>
                <a:gd name="connsiteY41" fmla="*/ 7069302 h 7250277"/>
                <a:gd name="connsiteX42" fmla="*/ 1676400 w 2171700"/>
                <a:gd name="connsiteY42" fmla="*/ 6564477 h 7250277"/>
                <a:gd name="connsiteX43" fmla="*/ 1685925 w 2171700"/>
                <a:gd name="connsiteY43" fmla="*/ 6459702 h 7250277"/>
                <a:gd name="connsiteX44" fmla="*/ 1657350 w 2171700"/>
                <a:gd name="connsiteY44" fmla="*/ 6250152 h 7250277"/>
                <a:gd name="connsiteX45" fmla="*/ 1704975 w 2171700"/>
                <a:gd name="connsiteY45" fmla="*/ 5973927 h 7250277"/>
                <a:gd name="connsiteX46" fmla="*/ 1762125 w 2171700"/>
                <a:gd name="connsiteY46" fmla="*/ 5421477 h 7250277"/>
                <a:gd name="connsiteX47" fmla="*/ 1771650 w 2171700"/>
                <a:gd name="connsiteY47" fmla="*/ 5354802 h 7250277"/>
                <a:gd name="connsiteX48" fmla="*/ 1866900 w 2171700"/>
                <a:gd name="connsiteY48" fmla="*/ 5097627 h 7250277"/>
                <a:gd name="connsiteX49" fmla="*/ 1885950 w 2171700"/>
                <a:gd name="connsiteY49" fmla="*/ 4573752 h 7250277"/>
                <a:gd name="connsiteX50" fmla="*/ 1895475 w 2171700"/>
                <a:gd name="connsiteY50" fmla="*/ 4173702 h 7250277"/>
                <a:gd name="connsiteX51" fmla="*/ 1866900 w 2171700"/>
                <a:gd name="connsiteY51" fmla="*/ 3630777 h 7250277"/>
                <a:gd name="connsiteX52" fmla="*/ 2076450 w 2171700"/>
                <a:gd name="connsiteY52" fmla="*/ 2697327 h 7250277"/>
                <a:gd name="connsiteX53" fmla="*/ 2085975 w 2171700"/>
                <a:gd name="connsiteY53" fmla="*/ 2430627 h 7250277"/>
                <a:gd name="connsiteX54" fmla="*/ 1981200 w 2171700"/>
                <a:gd name="connsiteY54" fmla="*/ 1859127 h 7250277"/>
                <a:gd name="connsiteX55" fmla="*/ 1933575 w 2171700"/>
                <a:gd name="connsiteY55" fmla="*/ 1697202 h 7250277"/>
                <a:gd name="connsiteX56" fmla="*/ 1933575 w 2171700"/>
                <a:gd name="connsiteY56" fmla="*/ 1420977 h 7250277"/>
                <a:gd name="connsiteX57" fmla="*/ 1885950 w 2171700"/>
                <a:gd name="connsiteY57" fmla="*/ 1259052 h 7250277"/>
                <a:gd name="connsiteX58" fmla="*/ 1419225 w 2171700"/>
                <a:gd name="connsiteY58" fmla="*/ 1163802 h 7250277"/>
                <a:gd name="connsiteX59" fmla="*/ 1257300 w 2171700"/>
                <a:gd name="connsiteY59" fmla="*/ 1011402 h 7250277"/>
                <a:gd name="connsiteX60" fmla="*/ 1333500 w 2171700"/>
                <a:gd name="connsiteY60" fmla="*/ 859002 h 7250277"/>
                <a:gd name="connsiteX61" fmla="*/ 1447800 w 2171700"/>
                <a:gd name="connsiteY61" fmla="*/ 392277 h 7250277"/>
                <a:gd name="connsiteX62" fmla="*/ 1339600 w 2171700"/>
                <a:gd name="connsiteY62" fmla="*/ 146640 h 7250277"/>
                <a:gd name="connsiteX63" fmla="*/ 1063645 w 2171700"/>
                <a:gd name="connsiteY63" fmla="*/ 550 h 7250277"/>
                <a:gd name="connsiteX0" fmla="*/ 1063645 w 2171700"/>
                <a:gd name="connsiteY0" fmla="*/ 550 h 7250277"/>
                <a:gd name="connsiteX1" fmla="*/ 809625 w 2171700"/>
                <a:gd name="connsiteY1" fmla="*/ 116052 h 7250277"/>
                <a:gd name="connsiteX2" fmla="*/ 685800 w 2171700"/>
                <a:gd name="connsiteY2" fmla="*/ 297027 h 7250277"/>
                <a:gd name="connsiteX3" fmla="*/ 704850 w 2171700"/>
                <a:gd name="connsiteY3" fmla="*/ 620877 h 7250277"/>
                <a:gd name="connsiteX4" fmla="*/ 838200 w 2171700"/>
                <a:gd name="connsiteY4" fmla="*/ 897102 h 7250277"/>
                <a:gd name="connsiteX5" fmla="*/ 742950 w 2171700"/>
                <a:gd name="connsiteY5" fmla="*/ 1011402 h 7250277"/>
                <a:gd name="connsiteX6" fmla="*/ 133350 w 2171700"/>
                <a:gd name="connsiteY6" fmla="*/ 1220952 h 7250277"/>
                <a:gd name="connsiteX7" fmla="*/ 0 w 2171700"/>
                <a:gd name="connsiteY7" fmla="*/ 2211552 h 7250277"/>
                <a:gd name="connsiteX8" fmla="*/ 333375 w 2171700"/>
                <a:gd name="connsiteY8" fmla="*/ 3106902 h 7250277"/>
                <a:gd name="connsiteX9" fmla="*/ 247650 w 2171700"/>
                <a:gd name="connsiteY9" fmla="*/ 3840327 h 7250277"/>
                <a:gd name="connsiteX10" fmla="*/ 371475 w 2171700"/>
                <a:gd name="connsiteY10" fmla="*/ 4059402 h 7250277"/>
                <a:gd name="connsiteX11" fmla="*/ 495300 w 2171700"/>
                <a:gd name="connsiteY11" fmla="*/ 4278477 h 7250277"/>
                <a:gd name="connsiteX12" fmla="*/ 476250 w 2171700"/>
                <a:gd name="connsiteY12" fmla="*/ 4735677 h 7250277"/>
                <a:gd name="connsiteX13" fmla="*/ 476250 w 2171700"/>
                <a:gd name="connsiteY13" fmla="*/ 5097627 h 7250277"/>
                <a:gd name="connsiteX14" fmla="*/ 371475 w 2171700"/>
                <a:gd name="connsiteY14" fmla="*/ 6145377 h 7250277"/>
                <a:gd name="connsiteX15" fmla="*/ 371475 w 2171700"/>
                <a:gd name="connsiteY15" fmla="*/ 6621627 h 7250277"/>
                <a:gd name="connsiteX16" fmla="*/ 400050 w 2171700"/>
                <a:gd name="connsiteY16" fmla="*/ 6821652 h 7250277"/>
                <a:gd name="connsiteX17" fmla="*/ 323850 w 2171700"/>
                <a:gd name="connsiteY17" fmla="*/ 7002627 h 7250277"/>
                <a:gd name="connsiteX18" fmla="*/ 533400 w 2171700"/>
                <a:gd name="connsiteY18" fmla="*/ 7250277 h 7250277"/>
                <a:gd name="connsiteX19" fmla="*/ 952500 w 2171700"/>
                <a:gd name="connsiteY19" fmla="*/ 7240752 h 7250277"/>
                <a:gd name="connsiteX20" fmla="*/ 733425 w 2171700"/>
                <a:gd name="connsiteY20" fmla="*/ 6821652 h 7250277"/>
                <a:gd name="connsiteX21" fmla="*/ 790575 w 2171700"/>
                <a:gd name="connsiteY21" fmla="*/ 6574002 h 7250277"/>
                <a:gd name="connsiteX22" fmla="*/ 762000 w 2171700"/>
                <a:gd name="connsiteY22" fmla="*/ 6250152 h 7250277"/>
                <a:gd name="connsiteX23" fmla="*/ 885825 w 2171700"/>
                <a:gd name="connsiteY23" fmla="*/ 5411952 h 7250277"/>
                <a:gd name="connsiteX24" fmla="*/ 866775 w 2171700"/>
                <a:gd name="connsiteY24" fmla="*/ 5326227 h 7250277"/>
                <a:gd name="connsiteX25" fmla="*/ 971550 w 2171700"/>
                <a:gd name="connsiteY25" fmla="*/ 5211927 h 7250277"/>
                <a:gd name="connsiteX26" fmla="*/ 962025 w 2171700"/>
                <a:gd name="connsiteY26" fmla="*/ 5069052 h 7250277"/>
                <a:gd name="connsiteX27" fmla="*/ 1104900 w 2171700"/>
                <a:gd name="connsiteY27" fmla="*/ 4526127 h 7250277"/>
                <a:gd name="connsiteX28" fmla="*/ 1123950 w 2171700"/>
                <a:gd name="connsiteY28" fmla="*/ 4392777 h 7250277"/>
                <a:gd name="connsiteX29" fmla="*/ 1276350 w 2171700"/>
                <a:gd name="connsiteY29" fmla="*/ 4649952 h 7250277"/>
                <a:gd name="connsiteX30" fmla="*/ 1352550 w 2171700"/>
                <a:gd name="connsiteY30" fmla="*/ 4926177 h 7250277"/>
                <a:gd name="connsiteX31" fmla="*/ 1333500 w 2171700"/>
                <a:gd name="connsiteY31" fmla="*/ 5069052 h 7250277"/>
                <a:gd name="connsiteX32" fmla="*/ 1371600 w 2171700"/>
                <a:gd name="connsiteY32" fmla="*/ 5078577 h 7250277"/>
                <a:gd name="connsiteX33" fmla="*/ 1247775 w 2171700"/>
                <a:gd name="connsiteY33" fmla="*/ 5516727 h 7250277"/>
                <a:gd name="connsiteX34" fmla="*/ 1257300 w 2171700"/>
                <a:gd name="connsiteY34" fmla="*/ 6469227 h 7250277"/>
                <a:gd name="connsiteX35" fmla="*/ 1333500 w 2171700"/>
                <a:gd name="connsiteY35" fmla="*/ 6583527 h 7250277"/>
                <a:gd name="connsiteX36" fmla="*/ 1314450 w 2171700"/>
                <a:gd name="connsiteY36" fmla="*/ 6735927 h 7250277"/>
                <a:gd name="connsiteX37" fmla="*/ 1323975 w 2171700"/>
                <a:gd name="connsiteY37" fmla="*/ 6859752 h 7250277"/>
                <a:gd name="connsiteX38" fmla="*/ 1304925 w 2171700"/>
                <a:gd name="connsiteY38" fmla="*/ 7012152 h 7250277"/>
                <a:gd name="connsiteX39" fmla="*/ 1704975 w 2171700"/>
                <a:gd name="connsiteY39" fmla="*/ 7212177 h 7250277"/>
                <a:gd name="connsiteX40" fmla="*/ 2152650 w 2171700"/>
                <a:gd name="connsiteY40" fmla="*/ 7212177 h 7250277"/>
                <a:gd name="connsiteX41" fmla="*/ 2171700 w 2171700"/>
                <a:gd name="connsiteY41" fmla="*/ 7069302 h 7250277"/>
                <a:gd name="connsiteX42" fmla="*/ 1676400 w 2171700"/>
                <a:gd name="connsiteY42" fmla="*/ 6564477 h 7250277"/>
                <a:gd name="connsiteX43" fmla="*/ 1685925 w 2171700"/>
                <a:gd name="connsiteY43" fmla="*/ 6459702 h 7250277"/>
                <a:gd name="connsiteX44" fmla="*/ 1657350 w 2171700"/>
                <a:gd name="connsiteY44" fmla="*/ 6250152 h 7250277"/>
                <a:gd name="connsiteX45" fmla="*/ 1704975 w 2171700"/>
                <a:gd name="connsiteY45" fmla="*/ 5973927 h 7250277"/>
                <a:gd name="connsiteX46" fmla="*/ 1762125 w 2171700"/>
                <a:gd name="connsiteY46" fmla="*/ 5421477 h 7250277"/>
                <a:gd name="connsiteX47" fmla="*/ 1771650 w 2171700"/>
                <a:gd name="connsiteY47" fmla="*/ 5354802 h 7250277"/>
                <a:gd name="connsiteX48" fmla="*/ 1866900 w 2171700"/>
                <a:gd name="connsiteY48" fmla="*/ 5097627 h 7250277"/>
                <a:gd name="connsiteX49" fmla="*/ 1885950 w 2171700"/>
                <a:gd name="connsiteY49" fmla="*/ 4573752 h 7250277"/>
                <a:gd name="connsiteX50" fmla="*/ 1895475 w 2171700"/>
                <a:gd name="connsiteY50" fmla="*/ 4173702 h 7250277"/>
                <a:gd name="connsiteX51" fmla="*/ 1866900 w 2171700"/>
                <a:gd name="connsiteY51" fmla="*/ 3630777 h 7250277"/>
                <a:gd name="connsiteX52" fmla="*/ 2076450 w 2171700"/>
                <a:gd name="connsiteY52" fmla="*/ 2697327 h 7250277"/>
                <a:gd name="connsiteX53" fmla="*/ 2085975 w 2171700"/>
                <a:gd name="connsiteY53" fmla="*/ 2430627 h 7250277"/>
                <a:gd name="connsiteX54" fmla="*/ 1981200 w 2171700"/>
                <a:gd name="connsiteY54" fmla="*/ 1859127 h 7250277"/>
                <a:gd name="connsiteX55" fmla="*/ 1933575 w 2171700"/>
                <a:gd name="connsiteY55" fmla="*/ 1697202 h 7250277"/>
                <a:gd name="connsiteX56" fmla="*/ 1933575 w 2171700"/>
                <a:gd name="connsiteY56" fmla="*/ 1420977 h 7250277"/>
                <a:gd name="connsiteX57" fmla="*/ 1885950 w 2171700"/>
                <a:gd name="connsiteY57" fmla="*/ 1259052 h 7250277"/>
                <a:gd name="connsiteX58" fmla="*/ 1419225 w 2171700"/>
                <a:gd name="connsiteY58" fmla="*/ 1163802 h 7250277"/>
                <a:gd name="connsiteX59" fmla="*/ 1257300 w 2171700"/>
                <a:gd name="connsiteY59" fmla="*/ 1011402 h 7250277"/>
                <a:gd name="connsiteX60" fmla="*/ 1333500 w 2171700"/>
                <a:gd name="connsiteY60" fmla="*/ 859002 h 7250277"/>
                <a:gd name="connsiteX61" fmla="*/ 1447800 w 2171700"/>
                <a:gd name="connsiteY61" fmla="*/ 392277 h 7250277"/>
                <a:gd name="connsiteX62" fmla="*/ 1339600 w 2171700"/>
                <a:gd name="connsiteY62" fmla="*/ 146640 h 7250277"/>
                <a:gd name="connsiteX63" fmla="*/ 1063645 w 2171700"/>
                <a:gd name="connsiteY63" fmla="*/ 550 h 7250277"/>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47800 w 2171700"/>
                <a:gd name="connsiteY61" fmla="*/ 392295 h 7250295"/>
                <a:gd name="connsiteX62" fmla="*/ 1330946 w 2171700"/>
                <a:gd name="connsiteY62" fmla="*/ 143773 h 7250295"/>
                <a:gd name="connsiteX63" fmla="*/ 1063645 w 2171700"/>
                <a:gd name="connsiteY63"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47800 w 2171700"/>
                <a:gd name="connsiteY61" fmla="*/ 392295 h 7250295"/>
                <a:gd name="connsiteX62" fmla="*/ 1330946 w 2171700"/>
                <a:gd name="connsiteY62" fmla="*/ 143773 h 7250295"/>
                <a:gd name="connsiteX63" fmla="*/ 1063645 w 2171700"/>
                <a:gd name="connsiteY63"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56454 w 2171700"/>
                <a:gd name="connsiteY61" fmla="*/ 363449 h 7250295"/>
                <a:gd name="connsiteX62" fmla="*/ 1330946 w 2171700"/>
                <a:gd name="connsiteY62" fmla="*/ 143773 h 7250295"/>
                <a:gd name="connsiteX63" fmla="*/ 1063645 w 2171700"/>
                <a:gd name="connsiteY63"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56454 w 2171700"/>
                <a:gd name="connsiteY61" fmla="*/ 363449 h 7250295"/>
                <a:gd name="connsiteX62" fmla="*/ 1330946 w 2171700"/>
                <a:gd name="connsiteY62" fmla="*/ 143773 h 7250295"/>
                <a:gd name="connsiteX63" fmla="*/ 1063645 w 2171700"/>
                <a:gd name="connsiteY63"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56454 w 2171700"/>
                <a:gd name="connsiteY61" fmla="*/ 363449 h 7250295"/>
                <a:gd name="connsiteX62" fmla="*/ 1330946 w 2171700"/>
                <a:gd name="connsiteY62" fmla="*/ 143773 h 7250295"/>
                <a:gd name="connsiteX63" fmla="*/ 1063645 w 2171700"/>
                <a:gd name="connsiteY63"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33407 w 2171700"/>
                <a:gd name="connsiteY61" fmla="*/ 622909 h 7250295"/>
                <a:gd name="connsiteX62" fmla="*/ 1456454 w 2171700"/>
                <a:gd name="connsiteY62" fmla="*/ 363449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33407 w 2171700"/>
                <a:gd name="connsiteY61" fmla="*/ 622909 h 7250295"/>
                <a:gd name="connsiteX62" fmla="*/ 1456454 w 2171700"/>
                <a:gd name="connsiteY62" fmla="*/ 363449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33407 w 2171700"/>
                <a:gd name="connsiteY61" fmla="*/ 622909 h 7250295"/>
                <a:gd name="connsiteX62" fmla="*/ 1456454 w 2171700"/>
                <a:gd name="connsiteY62" fmla="*/ 363449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68115 w 2171700"/>
                <a:gd name="connsiteY60" fmla="*/ 821521 h 7250295"/>
                <a:gd name="connsiteX61" fmla="*/ 1433407 w 2171700"/>
                <a:gd name="connsiteY61" fmla="*/ 622909 h 7250295"/>
                <a:gd name="connsiteX62" fmla="*/ 1456454 w 2171700"/>
                <a:gd name="connsiteY62" fmla="*/ 363449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68115 w 2171700"/>
                <a:gd name="connsiteY60" fmla="*/ 821521 h 7250295"/>
                <a:gd name="connsiteX61" fmla="*/ 1433407 w 2171700"/>
                <a:gd name="connsiteY61" fmla="*/ 622909 h 7250295"/>
                <a:gd name="connsiteX62" fmla="*/ 1456454 w 2171700"/>
                <a:gd name="connsiteY62" fmla="*/ 363449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68115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68115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312106 w 2171700"/>
                <a:gd name="connsiteY59" fmla="*/ 1002767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312106 w 2171700"/>
                <a:gd name="connsiteY59" fmla="*/ 1002767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22036 w 2171700"/>
                <a:gd name="connsiteY55" fmla="*/ 1700105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22036 w 2171700"/>
                <a:gd name="connsiteY55" fmla="*/ 1700105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60015 w 2171700"/>
                <a:gd name="connsiteY53" fmla="*/ 2447952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60015 w 2171700"/>
                <a:gd name="connsiteY53" fmla="*/ 2447952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53373 w 2171700"/>
                <a:gd name="connsiteY52" fmla="*/ 2694460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53373 w 2171700"/>
                <a:gd name="connsiteY52" fmla="*/ 2694460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0680 w 2171700"/>
                <a:gd name="connsiteY52" fmla="*/ 2723305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47604 w 2171700"/>
                <a:gd name="connsiteY52" fmla="*/ 2685806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47604 w 2171700"/>
                <a:gd name="connsiteY52" fmla="*/ 2685806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81052 w 2171700"/>
                <a:gd name="connsiteY50" fmla="*/ 3902573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81052 w 2171700"/>
                <a:gd name="connsiteY50" fmla="*/ 3902573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81052 w 2171700"/>
                <a:gd name="connsiteY50" fmla="*/ 3902573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900373 w 2171700"/>
                <a:gd name="connsiteY49" fmla="*/ 4348776 h 7250295"/>
                <a:gd name="connsiteX50" fmla="*/ 1881052 w 2171700"/>
                <a:gd name="connsiteY50" fmla="*/ 3902573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900373 w 2171700"/>
                <a:gd name="connsiteY49" fmla="*/ 4348776 h 7250295"/>
                <a:gd name="connsiteX50" fmla="*/ 1881052 w 2171700"/>
                <a:gd name="connsiteY50" fmla="*/ 3902573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900373 w 2171700"/>
                <a:gd name="connsiteY49" fmla="*/ 4348776 h 7250295"/>
                <a:gd name="connsiteX50" fmla="*/ 1881052 w 2171700"/>
                <a:gd name="connsiteY50" fmla="*/ 3902573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97611 w 2171700"/>
                <a:gd name="connsiteY47" fmla="*/ 5317321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97611 w 2171700"/>
                <a:gd name="connsiteY47" fmla="*/ 5317321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39049 w 2171700"/>
                <a:gd name="connsiteY46" fmla="*/ 5363804 h 7250295"/>
                <a:gd name="connsiteX47" fmla="*/ 1797611 w 2171700"/>
                <a:gd name="connsiteY47" fmla="*/ 5317321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39049 w 2171700"/>
                <a:gd name="connsiteY46" fmla="*/ 5363804 h 7250295"/>
                <a:gd name="connsiteX47" fmla="*/ 1797611 w 2171700"/>
                <a:gd name="connsiteY47" fmla="*/ 5317321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68617 w 2171700"/>
                <a:gd name="connsiteY43" fmla="*/ 6451067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68617 w 2171700"/>
                <a:gd name="connsiteY43" fmla="*/ 6451067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708130 w 2171700"/>
                <a:gd name="connsiteY42" fmla="*/ 6550072 h 7250295"/>
                <a:gd name="connsiteX43" fmla="*/ 1668617 w 2171700"/>
                <a:gd name="connsiteY43" fmla="*/ 6451067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708130 w 2171700"/>
                <a:gd name="connsiteY42" fmla="*/ 6550072 h 7250295"/>
                <a:gd name="connsiteX43" fmla="*/ 1668617 w 2171700"/>
                <a:gd name="connsiteY43" fmla="*/ 6451067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708130 w 2171700"/>
                <a:gd name="connsiteY42" fmla="*/ 6550072 h 7250295"/>
                <a:gd name="connsiteX43" fmla="*/ 1668617 w 2171700"/>
                <a:gd name="connsiteY43" fmla="*/ 6451067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1478 w 2171700"/>
                <a:gd name="connsiteY42" fmla="*/ 6691987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1478 w 2171700"/>
                <a:gd name="connsiteY42" fmla="*/ 6691987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1478 w 2171700"/>
                <a:gd name="connsiteY42" fmla="*/ 6691987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1478 w 2171700"/>
                <a:gd name="connsiteY42" fmla="*/ 6691987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1478 w 2171700"/>
                <a:gd name="connsiteY42" fmla="*/ 6691987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98785 w 2171700"/>
                <a:gd name="connsiteY42" fmla="*/ 6689103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98785 w 2171700"/>
                <a:gd name="connsiteY42" fmla="*/ 6689103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7247 w 2171700"/>
                <a:gd name="connsiteY42" fmla="*/ 6680449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7247 w 2171700"/>
                <a:gd name="connsiteY42" fmla="*/ 6680449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7247 w 2171700"/>
                <a:gd name="connsiteY42" fmla="*/ 6680449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7247 w 2171700"/>
                <a:gd name="connsiteY42" fmla="*/ 6680449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7247 w 2171700"/>
                <a:gd name="connsiteY42" fmla="*/ 6680449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212196"/>
                <a:gd name="connsiteY0" fmla="*/ 568 h 7250295"/>
                <a:gd name="connsiteX1" fmla="*/ 809625 w 2212196"/>
                <a:gd name="connsiteY1" fmla="*/ 116070 h 7250295"/>
                <a:gd name="connsiteX2" fmla="*/ 685800 w 2212196"/>
                <a:gd name="connsiteY2" fmla="*/ 297045 h 7250295"/>
                <a:gd name="connsiteX3" fmla="*/ 704850 w 2212196"/>
                <a:gd name="connsiteY3" fmla="*/ 620895 h 7250295"/>
                <a:gd name="connsiteX4" fmla="*/ 838200 w 2212196"/>
                <a:gd name="connsiteY4" fmla="*/ 897120 h 7250295"/>
                <a:gd name="connsiteX5" fmla="*/ 742950 w 2212196"/>
                <a:gd name="connsiteY5" fmla="*/ 1011420 h 7250295"/>
                <a:gd name="connsiteX6" fmla="*/ 133350 w 2212196"/>
                <a:gd name="connsiteY6" fmla="*/ 1220970 h 7250295"/>
                <a:gd name="connsiteX7" fmla="*/ 0 w 2212196"/>
                <a:gd name="connsiteY7" fmla="*/ 2211570 h 7250295"/>
                <a:gd name="connsiteX8" fmla="*/ 333375 w 2212196"/>
                <a:gd name="connsiteY8" fmla="*/ 3106920 h 7250295"/>
                <a:gd name="connsiteX9" fmla="*/ 247650 w 2212196"/>
                <a:gd name="connsiteY9" fmla="*/ 3840345 h 7250295"/>
                <a:gd name="connsiteX10" fmla="*/ 371475 w 2212196"/>
                <a:gd name="connsiteY10" fmla="*/ 4059420 h 7250295"/>
                <a:gd name="connsiteX11" fmla="*/ 495300 w 2212196"/>
                <a:gd name="connsiteY11" fmla="*/ 4278495 h 7250295"/>
                <a:gd name="connsiteX12" fmla="*/ 476250 w 2212196"/>
                <a:gd name="connsiteY12" fmla="*/ 4735695 h 7250295"/>
                <a:gd name="connsiteX13" fmla="*/ 476250 w 2212196"/>
                <a:gd name="connsiteY13" fmla="*/ 5097645 h 7250295"/>
                <a:gd name="connsiteX14" fmla="*/ 371475 w 2212196"/>
                <a:gd name="connsiteY14" fmla="*/ 6145395 h 7250295"/>
                <a:gd name="connsiteX15" fmla="*/ 371475 w 2212196"/>
                <a:gd name="connsiteY15" fmla="*/ 6621645 h 7250295"/>
                <a:gd name="connsiteX16" fmla="*/ 400050 w 2212196"/>
                <a:gd name="connsiteY16" fmla="*/ 6821670 h 7250295"/>
                <a:gd name="connsiteX17" fmla="*/ 323850 w 2212196"/>
                <a:gd name="connsiteY17" fmla="*/ 7002645 h 7250295"/>
                <a:gd name="connsiteX18" fmla="*/ 533400 w 2212196"/>
                <a:gd name="connsiteY18" fmla="*/ 7250295 h 7250295"/>
                <a:gd name="connsiteX19" fmla="*/ 952500 w 2212196"/>
                <a:gd name="connsiteY19" fmla="*/ 7240770 h 7250295"/>
                <a:gd name="connsiteX20" fmla="*/ 733425 w 2212196"/>
                <a:gd name="connsiteY20" fmla="*/ 6821670 h 7250295"/>
                <a:gd name="connsiteX21" fmla="*/ 790575 w 2212196"/>
                <a:gd name="connsiteY21" fmla="*/ 6574020 h 7250295"/>
                <a:gd name="connsiteX22" fmla="*/ 762000 w 2212196"/>
                <a:gd name="connsiteY22" fmla="*/ 6250170 h 7250295"/>
                <a:gd name="connsiteX23" fmla="*/ 885825 w 2212196"/>
                <a:gd name="connsiteY23" fmla="*/ 5411970 h 7250295"/>
                <a:gd name="connsiteX24" fmla="*/ 866775 w 2212196"/>
                <a:gd name="connsiteY24" fmla="*/ 5326245 h 7250295"/>
                <a:gd name="connsiteX25" fmla="*/ 971550 w 2212196"/>
                <a:gd name="connsiteY25" fmla="*/ 5211945 h 7250295"/>
                <a:gd name="connsiteX26" fmla="*/ 962025 w 2212196"/>
                <a:gd name="connsiteY26" fmla="*/ 5069070 h 7250295"/>
                <a:gd name="connsiteX27" fmla="*/ 1104900 w 2212196"/>
                <a:gd name="connsiteY27" fmla="*/ 4526145 h 7250295"/>
                <a:gd name="connsiteX28" fmla="*/ 1123950 w 2212196"/>
                <a:gd name="connsiteY28" fmla="*/ 4392795 h 7250295"/>
                <a:gd name="connsiteX29" fmla="*/ 1276350 w 2212196"/>
                <a:gd name="connsiteY29" fmla="*/ 4649970 h 7250295"/>
                <a:gd name="connsiteX30" fmla="*/ 1352550 w 2212196"/>
                <a:gd name="connsiteY30" fmla="*/ 4926195 h 7250295"/>
                <a:gd name="connsiteX31" fmla="*/ 1333500 w 2212196"/>
                <a:gd name="connsiteY31" fmla="*/ 5069070 h 7250295"/>
                <a:gd name="connsiteX32" fmla="*/ 1371600 w 2212196"/>
                <a:gd name="connsiteY32" fmla="*/ 5078595 h 7250295"/>
                <a:gd name="connsiteX33" fmla="*/ 1247775 w 2212196"/>
                <a:gd name="connsiteY33" fmla="*/ 5516745 h 7250295"/>
                <a:gd name="connsiteX34" fmla="*/ 1257300 w 2212196"/>
                <a:gd name="connsiteY34" fmla="*/ 6469245 h 7250295"/>
                <a:gd name="connsiteX35" fmla="*/ 1333500 w 2212196"/>
                <a:gd name="connsiteY35" fmla="*/ 6583545 h 7250295"/>
                <a:gd name="connsiteX36" fmla="*/ 1314450 w 2212196"/>
                <a:gd name="connsiteY36" fmla="*/ 6735945 h 7250295"/>
                <a:gd name="connsiteX37" fmla="*/ 1323975 w 2212196"/>
                <a:gd name="connsiteY37" fmla="*/ 6859770 h 7250295"/>
                <a:gd name="connsiteX38" fmla="*/ 1304925 w 2212196"/>
                <a:gd name="connsiteY38" fmla="*/ 7012170 h 7250295"/>
                <a:gd name="connsiteX39" fmla="*/ 1704975 w 2212196"/>
                <a:gd name="connsiteY39" fmla="*/ 7212195 h 7250295"/>
                <a:gd name="connsiteX40" fmla="*/ 2152650 w 2212196"/>
                <a:gd name="connsiteY40" fmla="*/ 7212195 h 7250295"/>
                <a:gd name="connsiteX41" fmla="*/ 2171700 w 2212196"/>
                <a:gd name="connsiteY41" fmla="*/ 7069320 h 7250295"/>
                <a:gd name="connsiteX42" fmla="*/ 2177619 w 2212196"/>
                <a:gd name="connsiteY42" fmla="*/ 7066977 h 7250295"/>
                <a:gd name="connsiteX43" fmla="*/ 1687247 w 2212196"/>
                <a:gd name="connsiteY43" fmla="*/ 6680449 h 7250295"/>
                <a:gd name="connsiteX44" fmla="*/ 1708130 w 2212196"/>
                <a:gd name="connsiteY44" fmla="*/ 6550072 h 7250295"/>
                <a:gd name="connsiteX45" fmla="*/ 1668617 w 2212196"/>
                <a:gd name="connsiteY45" fmla="*/ 6451067 h 7250295"/>
                <a:gd name="connsiteX46" fmla="*/ 1657350 w 2212196"/>
                <a:gd name="connsiteY46" fmla="*/ 6250170 h 7250295"/>
                <a:gd name="connsiteX47" fmla="*/ 1679014 w 2212196"/>
                <a:gd name="connsiteY47" fmla="*/ 5979714 h 7250295"/>
                <a:gd name="connsiteX48" fmla="*/ 1727631 w 2212196"/>
                <a:gd name="connsiteY48" fmla="*/ 5512209 h 7250295"/>
                <a:gd name="connsiteX49" fmla="*/ 1739049 w 2212196"/>
                <a:gd name="connsiteY49" fmla="*/ 5363804 h 7250295"/>
                <a:gd name="connsiteX50" fmla="*/ 1797611 w 2212196"/>
                <a:gd name="connsiteY50" fmla="*/ 5317321 h 7250295"/>
                <a:gd name="connsiteX51" fmla="*/ 1884207 w 2212196"/>
                <a:gd name="connsiteY51" fmla="*/ 5097645 h 7250295"/>
                <a:gd name="connsiteX52" fmla="*/ 1909357 w 2212196"/>
                <a:gd name="connsiteY52" fmla="*/ 4805496 h 7250295"/>
                <a:gd name="connsiteX53" fmla="*/ 1900373 w 2212196"/>
                <a:gd name="connsiteY53" fmla="*/ 4348776 h 7250295"/>
                <a:gd name="connsiteX54" fmla="*/ 1881052 w 2212196"/>
                <a:gd name="connsiteY54" fmla="*/ 3902573 h 7250295"/>
                <a:gd name="connsiteX55" fmla="*/ 1855362 w 2212196"/>
                <a:gd name="connsiteY55" fmla="*/ 3584643 h 7250295"/>
                <a:gd name="connsiteX56" fmla="*/ 2056257 w 2212196"/>
                <a:gd name="connsiteY56" fmla="*/ 2654077 h 7250295"/>
                <a:gd name="connsiteX57" fmla="*/ 2042707 w 2212196"/>
                <a:gd name="connsiteY57" fmla="*/ 2404684 h 7250295"/>
                <a:gd name="connsiteX58" fmla="*/ 1981200 w 2212196"/>
                <a:gd name="connsiteY58" fmla="*/ 1864914 h 7250295"/>
                <a:gd name="connsiteX59" fmla="*/ 1936459 w 2212196"/>
                <a:gd name="connsiteY59" fmla="*/ 1677029 h 7250295"/>
                <a:gd name="connsiteX60" fmla="*/ 1922037 w 2212196"/>
                <a:gd name="connsiteY60" fmla="*/ 1432534 h 7250295"/>
                <a:gd name="connsiteX61" fmla="*/ 1874412 w 2212196"/>
                <a:gd name="connsiteY61" fmla="*/ 1302338 h 7250295"/>
                <a:gd name="connsiteX62" fmla="*/ 1407687 w 2212196"/>
                <a:gd name="connsiteY62" fmla="*/ 1134975 h 7250295"/>
                <a:gd name="connsiteX63" fmla="*/ 1309221 w 2212196"/>
                <a:gd name="connsiteY63" fmla="*/ 1020075 h 7250295"/>
                <a:gd name="connsiteX64" fmla="*/ 1365230 w 2212196"/>
                <a:gd name="connsiteY64" fmla="*/ 821521 h 7250295"/>
                <a:gd name="connsiteX65" fmla="*/ 1433407 w 2212196"/>
                <a:gd name="connsiteY65" fmla="*/ 622909 h 7250295"/>
                <a:gd name="connsiteX66" fmla="*/ 1444916 w 2212196"/>
                <a:gd name="connsiteY66" fmla="*/ 380757 h 7250295"/>
                <a:gd name="connsiteX67" fmla="*/ 1330946 w 2212196"/>
                <a:gd name="connsiteY67" fmla="*/ 143773 h 7250295"/>
                <a:gd name="connsiteX68" fmla="*/ 1063645 w 2212196"/>
                <a:gd name="connsiteY68" fmla="*/ 568 h 7250295"/>
                <a:gd name="connsiteX0" fmla="*/ 1063645 w 2212196"/>
                <a:gd name="connsiteY0" fmla="*/ 568 h 7250295"/>
                <a:gd name="connsiteX1" fmla="*/ 809625 w 2212196"/>
                <a:gd name="connsiteY1" fmla="*/ 116070 h 7250295"/>
                <a:gd name="connsiteX2" fmla="*/ 685800 w 2212196"/>
                <a:gd name="connsiteY2" fmla="*/ 297045 h 7250295"/>
                <a:gd name="connsiteX3" fmla="*/ 704850 w 2212196"/>
                <a:gd name="connsiteY3" fmla="*/ 620895 h 7250295"/>
                <a:gd name="connsiteX4" fmla="*/ 838200 w 2212196"/>
                <a:gd name="connsiteY4" fmla="*/ 897120 h 7250295"/>
                <a:gd name="connsiteX5" fmla="*/ 742950 w 2212196"/>
                <a:gd name="connsiteY5" fmla="*/ 1011420 h 7250295"/>
                <a:gd name="connsiteX6" fmla="*/ 133350 w 2212196"/>
                <a:gd name="connsiteY6" fmla="*/ 1220970 h 7250295"/>
                <a:gd name="connsiteX7" fmla="*/ 0 w 2212196"/>
                <a:gd name="connsiteY7" fmla="*/ 2211570 h 7250295"/>
                <a:gd name="connsiteX8" fmla="*/ 333375 w 2212196"/>
                <a:gd name="connsiteY8" fmla="*/ 3106920 h 7250295"/>
                <a:gd name="connsiteX9" fmla="*/ 247650 w 2212196"/>
                <a:gd name="connsiteY9" fmla="*/ 3840345 h 7250295"/>
                <a:gd name="connsiteX10" fmla="*/ 371475 w 2212196"/>
                <a:gd name="connsiteY10" fmla="*/ 4059420 h 7250295"/>
                <a:gd name="connsiteX11" fmla="*/ 495300 w 2212196"/>
                <a:gd name="connsiteY11" fmla="*/ 4278495 h 7250295"/>
                <a:gd name="connsiteX12" fmla="*/ 476250 w 2212196"/>
                <a:gd name="connsiteY12" fmla="*/ 4735695 h 7250295"/>
                <a:gd name="connsiteX13" fmla="*/ 476250 w 2212196"/>
                <a:gd name="connsiteY13" fmla="*/ 5097645 h 7250295"/>
                <a:gd name="connsiteX14" fmla="*/ 371475 w 2212196"/>
                <a:gd name="connsiteY14" fmla="*/ 6145395 h 7250295"/>
                <a:gd name="connsiteX15" fmla="*/ 371475 w 2212196"/>
                <a:gd name="connsiteY15" fmla="*/ 6621645 h 7250295"/>
                <a:gd name="connsiteX16" fmla="*/ 400050 w 2212196"/>
                <a:gd name="connsiteY16" fmla="*/ 6821670 h 7250295"/>
                <a:gd name="connsiteX17" fmla="*/ 323850 w 2212196"/>
                <a:gd name="connsiteY17" fmla="*/ 7002645 h 7250295"/>
                <a:gd name="connsiteX18" fmla="*/ 533400 w 2212196"/>
                <a:gd name="connsiteY18" fmla="*/ 7250295 h 7250295"/>
                <a:gd name="connsiteX19" fmla="*/ 952500 w 2212196"/>
                <a:gd name="connsiteY19" fmla="*/ 7240770 h 7250295"/>
                <a:gd name="connsiteX20" fmla="*/ 733425 w 2212196"/>
                <a:gd name="connsiteY20" fmla="*/ 6821670 h 7250295"/>
                <a:gd name="connsiteX21" fmla="*/ 790575 w 2212196"/>
                <a:gd name="connsiteY21" fmla="*/ 6574020 h 7250295"/>
                <a:gd name="connsiteX22" fmla="*/ 762000 w 2212196"/>
                <a:gd name="connsiteY22" fmla="*/ 6250170 h 7250295"/>
                <a:gd name="connsiteX23" fmla="*/ 885825 w 2212196"/>
                <a:gd name="connsiteY23" fmla="*/ 5411970 h 7250295"/>
                <a:gd name="connsiteX24" fmla="*/ 866775 w 2212196"/>
                <a:gd name="connsiteY24" fmla="*/ 5326245 h 7250295"/>
                <a:gd name="connsiteX25" fmla="*/ 971550 w 2212196"/>
                <a:gd name="connsiteY25" fmla="*/ 5211945 h 7250295"/>
                <a:gd name="connsiteX26" fmla="*/ 962025 w 2212196"/>
                <a:gd name="connsiteY26" fmla="*/ 5069070 h 7250295"/>
                <a:gd name="connsiteX27" fmla="*/ 1104900 w 2212196"/>
                <a:gd name="connsiteY27" fmla="*/ 4526145 h 7250295"/>
                <a:gd name="connsiteX28" fmla="*/ 1123950 w 2212196"/>
                <a:gd name="connsiteY28" fmla="*/ 4392795 h 7250295"/>
                <a:gd name="connsiteX29" fmla="*/ 1276350 w 2212196"/>
                <a:gd name="connsiteY29" fmla="*/ 4649970 h 7250295"/>
                <a:gd name="connsiteX30" fmla="*/ 1352550 w 2212196"/>
                <a:gd name="connsiteY30" fmla="*/ 4926195 h 7250295"/>
                <a:gd name="connsiteX31" fmla="*/ 1333500 w 2212196"/>
                <a:gd name="connsiteY31" fmla="*/ 5069070 h 7250295"/>
                <a:gd name="connsiteX32" fmla="*/ 1371600 w 2212196"/>
                <a:gd name="connsiteY32" fmla="*/ 5078595 h 7250295"/>
                <a:gd name="connsiteX33" fmla="*/ 1247775 w 2212196"/>
                <a:gd name="connsiteY33" fmla="*/ 5516745 h 7250295"/>
                <a:gd name="connsiteX34" fmla="*/ 1257300 w 2212196"/>
                <a:gd name="connsiteY34" fmla="*/ 6469245 h 7250295"/>
                <a:gd name="connsiteX35" fmla="*/ 1333500 w 2212196"/>
                <a:gd name="connsiteY35" fmla="*/ 6583545 h 7250295"/>
                <a:gd name="connsiteX36" fmla="*/ 1314450 w 2212196"/>
                <a:gd name="connsiteY36" fmla="*/ 6735945 h 7250295"/>
                <a:gd name="connsiteX37" fmla="*/ 1323975 w 2212196"/>
                <a:gd name="connsiteY37" fmla="*/ 6859770 h 7250295"/>
                <a:gd name="connsiteX38" fmla="*/ 1304925 w 2212196"/>
                <a:gd name="connsiteY38" fmla="*/ 7012170 h 7250295"/>
                <a:gd name="connsiteX39" fmla="*/ 1704975 w 2212196"/>
                <a:gd name="connsiteY39" fmla="*/ 7212195 h 7250295"/>
                <a:gd name="connsiteX40" fmla="*/ 2152650 w 2212196"/>
                <a:gd name="connsiteY40" fmla="*/ 7212195 h 7250295"/>
                <a:gd name="connsiteX41" fmla="*/ 2171700 w 2212196"/>
                <a:gd name="connsiteY41" fmla="*/ 7069320 h 7250295"/>
                <a:gd name="connsiteX42" fmla="*/ 2177619 w 2212196"/>
                <a:gd name="connsiteY42" fmla="*/ 7066977 h 7250295"/>
                <a:gd name="connsiteX43" fmla="*/ 1687247 w 2212196"/>
                <a:gd name="connsiteY43" fmla="*/ 6680449 h 7250295"/>
                <a:gd name="connsiteX44" fmla="*/ 1708130 w 2212196"/>
                <a:gd name="connsiteY44" fmla="*/ 6550072 h 7250295"/>
                <a:gd name="connsiteX45" fmla="*/ 1668617 w 2212196"/>
                <a:gd name="connsiteY45" fmla="*/ 6451067 h 7250295"/>
                <a:gd name="connsiteX46" fmla="*/ 1657350 w 2212196"/>
                <a:gd name="connsiteY46" fmla="*/ 6250170 h 7250295"/>
                <a:gd name="connsiteX47" fmla="*/ 1679014 w 2212196"/>
                <a:gd name="connsiteY47" fmla="*/ 5979714 h 7250295"/>
                <a:gd name="connsiteX48" fmla="*/ 1727631 w 2212196"/>
                <a:gd name="connsiteY48" fmla="*/ 5512209 h 7250295"/>
                <a:gd name="connsiteX49" fmla="*/ 1739049 w 2212196"/>
                <a:gd name="connsiteY49" fmla="*/ 5363804 h 7250295"/>
                <a:gd name="connsiteX50" fmla="*/ 1797611 w 2212196"/>
                <a:gd name="connsiteY50" fmla="*/ 5317321 h 7250295"/>
                <a:gd name="connsiteX51" fmla="*/ 1884207 w 2212196"/>
                <a:gd name="connsiteY51" fmla="*/ 5097645 h 7250295"/>
                <a:gd name="connsiteX52" fmla="*/ 1909357 w 2212196"/>
                <a:gd name="connsiteY52" fmla="*/ 4805496 h 7250295"/>
                <a:gd name="connsiteX53" fmla="*/ 1900373 w 2212196"/>
                <a:gd name="connsiteY53" fmla="*/ 4348776 h 7250295"/>
                <a:gd name="connsiteX54" fmla="*/ 1881052 w 2212196"/>
                <a:gd name="connsiteY54" fmla="*/ 3902573 h 7250295"/>
                <a:gd name="connsiteX55" fmla="*/ 1855362 w 2212196"/>
                <a:gd name="connsiteY55" fmla="*/ 3584643 h 7250295"/>
                <a:gd name="connsiteX56" fmla="*/ 2056257 w 2212196"/>
                <a:gd name="connsiteY56" fmla="*/ 2654077 h 7250295"/>
                <a:gd name="connsiteX57" fmla="*/ 2042707 w 2212196"/>
                <a:gd name="connsiteY57" fmla="*/ 2404684 h 7250295"/>
                <a:gd name="connsiteX58" fmla="*/ 1981200 w 2212196"/>
                <a:gd name="connsiteY58" fmla="*/ 1864914 h 7250295"/>
                <a:gd name="connsiteX59" fmla="*/ 1936459 w 2212196"/>
                <a:gd name="connsiteY59" fmla="*/ 1677029 h 7250295"/>
                <a:gd name="connsiteX60" fmla="*/ 1922037 w 2212196"/>
                <a:gd name="connsiteY60" fmla="*/ 1432534 h 7250295"/>
                <a:gd name="connsiteX61" fmla="*/ 1874412 w 2212196"/>
                <a:gd name="connsiteY61" fmla="*/ 1302338 h 7250295"/>
                <a:gd name="connsiteX62" fmla="*/ 1407687 w 2212196"/>
                <a:gd name="connsiteY62" fmla="*/ 1134975 h 7250295"/>
                <a:gd name="connsiteX63" fmla="*/ 1309221 w 2212196"/>
                <a:gd name="connsiteY63" fmla="*/ 1020075 h 7250295"/>
                <a:gd name="connsiteX64" fmla="*/ 1365230 w 2212196"/>
                <a:gd name="connsiteY64" fmla="*/ 821521 h 7250295"/>
                <a:gd name="connsiteX65" fmla="*/ 1433407 w 2212196"/>
                <a:gd name="connsiteY65" fmla="*/ 622909 h 7250295"/>
                <a:gd name="connsiteX66" fmla="*/ 1444916 w 2212196"/>
                <a:gd name="connsiteY66" fmla="*/ 380757 h 7250295"/>
                <a:gd name="connsiteX67" fmla="*/ 1330946 w 2212196"/>
                <a:gd name="connsiteY67" fmla="*/ 143773 h 7250295"/>
                <a:gd name="connsiteX68" fmla="*/ 1063645 w 2212196"/>
                <a:gd name="connsiteY68" fmla="*/ 568 h 7250295"/>
                <a:gd name="connsiteX0" fmla="*/ 1063645 w 2212196"/>
                <a:gd name="connsiteY0" fmla="*/ 568 h 7250295"/>
                <a:gd name="connsiteX1" fmla="*/ 809625 w 2212196"/>
                <a:gd name="connsiteY1" fmla="*/ 116070 h 7250295"/>
                <a:gd name="connsiteX2" fmla="*/ 685800 w 2212196"/>
                <a:gd name="connsiteY2" fmla="*/ 297045 h 7250295"/>
                <a:gd name="connsiteX3" fmla="*/ 704850 w 2212196"/>
                <a:gd name="connsiteY3" fmla="*/ 620895 h 7250295"/>
                <a:gd name="connsiteX4" fmla="*/ 838200 w 2212196"/>
                <a:gd name="connsiteY4" fmla="*/ 897120 h 7250295"/>
                <a:gd name="connsiteX5" fmla="*/ 742950 w 2212196"/>
                <a:gd name="connsiteY5" fmla="*/ 1011420 h 7250295"/>
                <a:gd name="connsiteX6" fmla="*/ 133350 w 2212196"/>
                <a:gd name="connsiteY6" fmla="*/ 1220970 h 7250295"/>
                <a:gd name="connsiteX7" fmla="*/ 0 w 2212196"/>
                <a:gd name="connsiteY7" fmla="*/ 2211570 h 7250295"/>
                <a:gd name="connsiteX8" fmla="*/ 333375 w 2212196"/>
                <a:gd name="connsiteY8" fmla="*/ 3106920 h 7250295"/>
                <a:gd name="connsiteX9" fmla="*/ 247650 w 2212196"/>
                <a:gd name="connsiteY9" fmla="*/ 3840345 h 7250295"/>
                <a:gd name="connsiteX10" fmla="*/ 371475 w 2212196"/>
                <a:gd name="connsiteY10" fmla="*/ 4059420 h 7250295"/>
                <a:gd name="connsiteX11" fmla="*/ 495300 w 2212196"/>
                <a:gd name="connsiteY11" fmla="*/ 4278495 h 7250295"/>
                <a:gd name="connsiteX12" fmla="*/ 476250 w 2212196"/>
                <a:gd name="connsiteY12" fmla="*/ 4735695 h 7250295"/>
                <a:gd name="connsiteX13" fmla="*/ 476250 w 2212196"/>
                <a:gd name="connsiteY13" fmla="*/ 5097645 h 7250295"/>
                <a:gd name="connsiteX14" fmla="*/ 371475 w 2212196"/>
                <a:gd name="connsiteY14" fmla="*/ 6145395 h 7250295"/>
                <a:gd name="connsiteX15" fmla="*/ 371475 w 2212196"/>
                <a:gd name="connsiteY15" fmla="*/ 6621645 h 7250295"/>
                <a:gd name="connsiteX16" fmla="*/ 400050 w 2212196"/>
                <a:gd name="connsiteY16" fmla="*/ 6821670 h 7250295"/>
                <a:gd name="connsiteX17" fmla="*/ 323850 w 2212196"/>
                <a:gd name="connsiteY17" fmla="*/ 7002645 h 7250295"/>
                <a:gd name="connsiteX18" fmla="*/ 533400 w 2212196"/>
                <a:gd name="connsiteY18" fmla="*/ 7250295 h 7250295"/>
                <a:gd name="connsiteX19" fmla="*/ 952500 w 2212196"/>
                <a:gd name="connsiteY19" fmla="*/ 7240770 h 7250295"/>
                <a:gd name="connsiteX20" fmla="*/ 733425 w 2212196"/>
                <a:gd name="connsiteY20" fmla="*/ 6821670 h 7250295"/>
                <a:gd name="connsiteX21" fmla="*/ 790575 w 2212196"/>
                <a:gd name="connsiteY21" fmla="*/ 6574020 h 7250295"/>
                <a:gd name="connsiteX22" fmla="*/ 762000 w 2212196"/>
                <a:gd name="connsiteY22" fmla="*/ 6250170 h 7250295"/>
                <a:gd name="connsiteX23" fmla="*/ 885825 w 2212196"/>
                <a:gd name="connsiteY23" fmla="*/ 5411970 h 7250295"/>
                <a:gd name="connsiteX24" fmla="*/ 866775 w 2212196"/>
                <a:gd name="connsiteY24" fmla="*/ 5326245 h 7250295"/>
                <a:gd name="connsiteX25" fmla="*/ 971550 w 2212196"/>
                <a:gd name="connsiteY25" fmla="*/ 5211945 h 7250295"/>
                <a:gd name="connsiteX26" fmla="*/ 962025 w 2212196"/>
                <a:gd name="connsiteY26" fmla="*/ 5069070 h 7250295"/>
                <a:gd name="connsiteX27" fmla="*/ 1104900 w 2212196"/>
                <a:gd name="connsiteY27" fmla="*/ 4526145 h 7250295"/>
                <a:gd name="connsiteX28" fmla="*/ 1123950 w 2212196"/>
                <a:gd name="connsiteY28" fmla="*/ 4392795 h 7250295"/>
                <a:gd name="connsiteX29" fmla="*/ 1276350 w 2212196"/>
                <a:gd name="connsiteY29" fmla="*/ 4649970 h 7250295"/>
                <a:gd name="connsiteX30" fmla="*/ 1352550 w 2212196"/>
                <a:gd name="connsiteY30" fmla="*/ 4926195 h 7250295"/>
                <a:gd name="connsiteX31" fmla="*/ 1333500 w 2212196"/>
                <a:gd name="connsiteY31" fmla="*/ 5069070 h 7250295"/>
                <a:gd name="connsiteX32" fmla="*/ 1371600 w 2212196"/>
                <a:gd name="connsiteY32" fmla="*/ 5078595 h 7250295"/>
                <a:gd name="connsiteX33" fmla="*/ 1247775 w 2212196"/>
                <a:gd name="connsiteY33" fmla="*/ 5516745 h 7250295"/>
                <a:gd name="connsiteX34" fmla="*/ 1257300 w 2212196"/>
                <a:gd name="connsiteY34" fmla="*/ 6469245 h 7250295"/>
                <a:gd name="connsiteX35" fmla="*/ 1333500 w 2212196"/>
                <a:gd name="connsiteY35" fmla="*/ 6583545 h 7250295"/>
                <a:gd name="connsiteX36" fmla="*/ 1314450 w 2212196"/>
                <a:gd name="connsiteY36" fmla="*/ 6735945 h 7250295"/>
                <a:gd name="connsiteX37" fmla="*/ 1323975 w 2212196"/>
                <a:gd name="connsiteY37" fmla="*/ 6859770 h 7250295"/>
                <a:gd name="connsiteX38" fmla="*/ 1304925 w 2212196"/>
                <a:gd name="connsiteY38" fmla="*/ 7012170 h 7250295"/>
                <a:gd name="connsiteX39" fmla="*/ 1704975 w 2212196"/>
                <a:gd name="connsiteY39" fmla="*/ 7212195 h 7250295"/>
                <a:gd name="connsiteX40" fmla="*/ 2152650 w 2212196"/>
                <a:gd name="connsiteY40" fmla="*/ 7212195 h 7250295"/>
                <a:gd name="connsiteX41" fmla="*/ 2171700 w 2212196"/>
                <a:gd name="connsiteY41" fmla="*/ 7069320 h 7250295"/>
                <a:gd name="connsiteX42" fmla="*/ 2177619 w 2212196"/>
                <a:gd name="connsiteY42" fmla="*/ 7066977 h 7250295"/>
                <a:gd name="connsiteX43" fmla="*/ 1687247 w 2212196"/>
                <a:gd name="connsiteY43" fmla="*/ 6680449 h 7250295"/>
                <a:gd name="connsiteX44" fmla="*/ 1708130 w 2212196"/>
                <a:gd name="connsiteY44" fmla="*/ 6550072 h 7250295"/>
                <a:gd name="connsiteX45" fmla="*/ 1668617 w 2212196"/>
                <a:gd name="connsiteY45" fmla="*/ 6451067 h 7250295"/>
                <a:gd name="connsiteX46" fmla="*/ 1657350 w 2212196"/>
                <a:gd name="connsiteY46" fmla="*/ 6250170 h 7250295"/>
                <a:gd name="connsiteX47" fmla="*/ 1679014 w 2212196"/>
                <a:gd name="connsiteY47" fmla="*/ 5979714 h 7250295"/>
                <a:gd name="connsiteX48" fmla="*/ 1727631 w 2212196"/>
                <a:gd name="connsiteY48" fmla="*/ 5512209 h 7250295"/>
                <a:gd name="connsiteX49" fmla="*/ 1739049 w 2212196"/>
                <a:gd name="connsiteY49" fmla="*/ 5363804 h 7250295"/>
                <a:gd name="connsiteX50" fmla="*/ 1797611 w 2212196"/>
                <a:gd name="connsiteY50" fmla="*/ 5317321 h 7250295"/>
                <a:gd name="connsiteX51" fmla="*/ 1884207 w 2212196"/>
                <a:gd name="connsiteY51" fmla="*/ 5097645 h 7250295"/>
                <a:gd name="connsiteX52" fmla="*/ 1909357 w 2212196"/>
                <a:gd name="connsiteY52" fmla="*/ 4805496 h 7250295"/>
                <a:gd name="connsiteX53" fmla="*/ 1900373 w 2212196"/>
                <a:gd name="connsiteY53" fmla="*/ 4348776 h 7250295"/>
                <a:gd name="connsiteX54" fmla="*/ 1881052 w 2212196"/>
                <a:gd name="connsiteY54" fmla="*/ 3902573 h 7250295"/>
                <a:gd name="connsiteX55" fmla="*/ 1855362 w 2212196"/>
                <a:gd name="connsiteY55" fmla="*/ 3584643 h 7250295"/>
                <a:gd name="connsiteX56" fmla="*/ 2056257 w 2212196"/>
                <a:gd name="connsiteY56" fmla="*/ 2654077 h 7250295"/>
                <a:gd name="connsiteX57" fmla="*/ 2042707 w 2212196"/>
                <a:gd name="connsiteY57" fmla="*/ 2404684 h 7250295"/>
                <a:gd name="connsiteX58" fmla="*/ 1981200 w 2212196"/>
                <a:gd name="connsiteY58" fmla="*/ 1864914 h 7250295"/>
                <a:gd name="connsiteX59" fmla="*/ 1936459 w 2212196"/>
                <a:gd name="connsiteY59" fmla="*/ 1677029 h 7250295"/>
                <a:gd name="connsiteX60" fmla="*/ 1922037 w 2212196"/>
                <a:gd name="connsiteY60" fmla="*/ 1432534 h 7250295"/>
                <a:gd name="connsiteX61" fmla="*/ 1874412 w 2212196"/>
                <a:gd name="connsiteY61" fmla="*/ 1302338 h 7250295"/>
                <a:gd name="connsiteX62" fmla="*/ 1407687 w 2212196"/>
                <a:gd name="connsiteY62" fmla="*/ 1134975 h 7250295"/>
                <a:gd name="connsiteX63" fmla="*/ 1309221 w 2212196"/>
                <a:gd name="connsiteY63" fmla="*/ 1020075 h 7250295"/>
                <a:gd name="connsiteX64" fmla="*/ 1365230 w 2212196"/>
                <a:gd name="connsiteY64" fmla="*/ 821521 h 7250295"/>
                <a:gd name="connsiteX65" fmla="*/ 1433407 w 2212196"/>
                <a:gd name="connsiteY65" fmla="*/ 622909 h 7250295"/>
                <a:gd name="connsiteX66" fmla="*/ 1444916 w 2212196"/>
                <a:gd name="connsiteY66" fmla="*/ 380757 h 7250295"/>
                <a:gd name="connsiteX67" fmla="*/ 1330946 w 2212196"/>
                <a:gd name="connsiteY67" fmla="*/ 143773 h 7250295"/>
                <a:gd name="connsiteX68" fmla="*/ 1063645 w 2212196"/>
                <a:gd name="connsiteY68" fmla="*/ 568 h 7250295"/>
                <a:gd name="connsiteX0" fmla="*/ 1063645 w 2207873"/>
                <a:gd name="connsiteY0" fmla="*/ 568 h 7250295"/>
                <a:gd name="connsiteX1" fmla="*/ 809625 w 2207873"/>
                <a:gd name="connsiteY1" fmla="*/ 116070 h 7250295"/>
                <a:gd name="connsiteX2" fmla="*/ 685800 w 2207873"/>
                <a:gd name="connsiteY2" fmla="*/ 297045 h 7250295"/>
                <a:gd name="connsiteX3" fmla="*/ 704850 w 2207873"/>
                <a:gd name="connsiteY3" fmla="*/ 620895 h 7250295"/>
                <a:gd name="connsiteX4" fmla="*/ 838200 w 2207873"/>
                <a:gd name="connsiteY4" fmla="*/ 897120 h 7250295"/>
                <a:gd name="connsiteX5" fmla="*/ 742950 w 2207873"/>
                <a:gd name="connsiteY5" fmla="*/ 1011420 h 7250295"/>
                <a:gd name="connsiteX6" fmla="*/ 133350 w 2207873"/>
                <a:gd name="connsiteY6" fmla="*/ 1220970 h 7250295"/>
                <a:gd name="connsiteX7" fmla="*/ 0 w 2207873"/>
                <a:gd name="connsiteY7" fmla="*/ 2211570 h 7250295"/>
                <a:gd name="connsiteX8" fmla="*/ 333375 w 2207873"/>
                <a:gd name="connsiteY8" fmla="*/ 3106920 h 7250295"/>
                <a:gd name="connsiteX9" fmla="*/ 247650 w 2207873"/>
                <a:gd name="connsiteY9" fmla="*/ 3840345 h 7250295"/>
                <a:gd name="connsiteX10" fmla="*/ 371475 w 2207873"/>
                <a:gd name="connsiteY10" fmla="*/ 4059420 h 7250295"/>
                <a:gd name="connsiteX11" fmla="*/ 495300 w 2207873"/>
                <a:gd name="connsiteY11" fmla="*/ 4278495 h 7250295"/>
                <a:gd name="connsiteX12" fmla="*/ 476250 w 2207873"/>
                <a:gd name="connsiteY12" fmla="*/ 4735695 h 7250295"/>
                <a:gd name="connsiteX13" fmla="*/ 476250 w 2207873"/>
                <a:gd name="connsiteY13" fmla="*/ 5097645 h 7250295"/>
                <a:gd name="connsiteX14" fmla="*/ 371475 w 2207873"/>
                <a:gd name="connsiteY14" fmla="*/ 6145395 h 7250295"/>
                <a:gd name="connsiteX15" fmla="*/ 371475 w 2207873"/>
                <a:gd name="connsiteY15" fmla="*/ 6621645 h 7250295"/>
                <a:gd name="connsiteX16" fmla="*/ 400050 w 2207873"/>
                <a:gd name="connsiteY16" fmla="*/ 6821670 h 7250295"/>
                <a:gd name="connsiteX17" fmla="*/ 323850 w 2207873"/>
                <a:gd name="connsiteY17" fmla="*/ 7002645 h 7250295"/>
                <a:gd name="connsiteX18" fmla="*/ 533400 w 2207873"/>
                <a:gd name="connsiteY18" fmla="*/ 7250295 h 7250295"/>
                <a:gd name="connsiteX19" fmla="*/ 952500 w 2207873"/>
                <a:gd name="connsiteY19" fmla="*/ 7240770 h 7250295"/>
                <a:gd name="connsiteX20" fmla="*/ 733425 w 2207873"/>
                <a:gd name="connsiteY20" fmla="*/ 6821670 h 7250295"/>
                <a:gd name="connsiteX21" fmla="*/ 790575 w 2207873"/>
                <a:gd name="connsiteY21" fmla="*/ 6574020 h 7250295"/>
                <a:gd name="connsiteX22" fmla="*/ 762000 w 2207873"/>
                <a:gd name="connsiteY22" fmla="*/ 6250170 h 7250295"/>
                <a:gd name="connsiteX23" fmla="*/ 885825 w 2207873"/>
                <a:gd name="connsiteY23" fmla="*/ 5411970 h 7250295"/>
                <a:gd name="connsiteX24" fmla="*/ 866775 w 2207873"/>
                <a:gd name="connsiteY24" fmla="*/ 5326245 h 7250295"/>
                <a:gd name="connsiteX25" fmla="*/ 971550 w 2207873"/>
                <a:gd name="connsiteY25" fmla="*/ 5211945 h 7250295"/>
                <a:gd name="connsiteX26" fmla="*/ 962025 w 2207873"/>
                <a:gd name="connsiteY26" fmla="*/ 5069070 h 7250295"/>
                <a:gd name="connsiteX27" fmla="*/ 1104900 w 2207873"/>
                <a:gd name="connsiteY27" fmla="*/ 4526145 h 7250295"/>
                <a:gd name="connsiteX28" fmla="*/ 1123950 w 2207873"/>
                <a:gd name="connsiteY28" fmla="*/ 4392795 h 7250295"/>
                <a:gd name="connsiteX29" fmla="*/ 1276350 w 2207873"/>
                <a:gd name="connsiteY29" fmla="*/ 4649970 h 7250295"/>
                <a:gd name="connsiteX30" fmla="*/ 1352550 w 2207873"/>
                <a:gd name="connsiteY30" fmla="*/ 4926195 h 7250295"/>
                <a:gd name="connsiteX31" fmla="*/ 1333500 w 2207873"/>
                <a:gd name="connsiteY31" fmla="*/ 5069070 h 7250295"/>
                <a:gd name="connsiteX32" fmla="*/ 1371600 w 2207873"/>
                <a:gd name="connsiteY32" fmla="*/ 5078595 h 7250295"/>
                <a:gd name="connsiteX33" fmla="*/ 1247775 w 2207873"/>
                <a:gd name="connsiteY33" fmla="*/ 5516745 h 7250295"/>
                <a:gd name="connsiteX34" fmla="*/ 1257300 w 2207873"/>
                <a:gd name="connsiteY34" fmla="*/ 6469245 h 7250295"/>
                <a:gd name="connsiteX35" fmla="*/ 1333500 w 2207873"/>
                <a:gd name="connsiteY35" fmla="*/ 6583545 h 7250295"/>
                <a:gd name="connsiteX36" fmla="*/ 1314450 w 2207873"/>
                <a:gd name="connsiteY36" fmla="*/ 6735945 h 7250295"/>
                <a:gd name="connsiteX37" fmla="*/ 1323975 w 2207873"/>
                <a:gd name="connsiteY37" fmla="*/ 6859770 h 7250295"/>
                <a:gd name="connsiteX38" fmla="*/ 1304925 w 2207873"/>
                <a:gd name="connsiteY38" fmla="*/ 7012170 h 7250295"/>
                <a:gd name="connsiteX39" fmla="*/ 1704975 w 2207873"/>
                <a:gd name="connsiteY39" fmla="*/ 7212195 h 7250295"/>
                <a:gd name="connsiteX40" fmla="*/ 2152650 w 2207873"/>
                <a:gd name="connsiteY40" fmla="*/ 7212195 h 7250295"/>
                <a:gd name="connsiteX41" fmla="*/ 2171700 w 2207873"/>
                <a:gd name="connsiteY41" fmla="*/ 7069320 h 7250295"/>
                <a:gd name="connsiteX42" fmla="*/ 2171850 w 2207873"/>
                <a:gd name="connsiteY42" fmla="*/ 7046786 h 7250295"/>
                <a:gd name="connsiteX43" fmla="*/ 1687247 w 2207873"/>
                <a:gd name="connsiteY43" fmla="*/ 6680449 h 7250295"/>
                <a:gd name="connsiteX44" fmla="*/ 1708130 w 2207873"/>
                <a:gd name="connsiteY44" fmla="*/ 6550072 h 7250295"/>
                <a:gd name="connsiteX45" fmla="*/ 1668617 w 2207873"/>
                <a:gd name="connsiteY45" fmla="*/ 6451067 h 7250295"/>
                <a:gd name="connsiteX46" fmla="*/ 1657350 w 2207873"/>
                <a:gd name="connsiteY46" fmla="*/ 6250170 h 7250295"/>
                <a:gd name="connsiteX47" fmla="*/ 1679014 w 2207873"/>
                <a:gd name="connsiteY47" fmla="*/ 5979714 h 7250295"/>
                <a:gd name="connsiteX48" fmla="*/ 1727631 w 2207873"/>
                <a:gd name="connsiteY48" fmla="*/ 5512209 h 7250295"/>
                <a:gd name="connsiteX49" fmla="*/ 1739049 w 2207873"/>
                <a:gd name="connsiteY49" fmla="*/ 5363804 h 7250295"/>
                <a:gd name="connsiteX50" fmla="*/ 1797611 w 2207873"/>
                <a:gd name="connsiteY50" fmla="*/ 5317321 h 7250295"/>
                <a:gd name="connsiteX51" fmla="*/ 1884207 w 2207873"/>
                <a:gd name="connsiteY51" fmla="*/ 5097645 h 7250295"/>
                <a:gd name="connsiteX52" fmla="*/ 1909357 w 2207873"/>
                <a:gd name="connsiteY52" fmla="*/ 4805496 h 7250295"/>
                <a:gd name="connsiteX53" fmla="*/ 1900373 w 2207873"/>
                <a:gd name="connsiteY53" fmla="*/ 4348776 h 7250295"/>
                <a:gd name="connsiteX54" fmla="*/ 1881052 w 2207873"/>
                <a:gd name="connsiteY54" fmla="*/ 3902573 h 7250295"/>
                <a:gd name="connsiteX55" fmla="*/ 1855362 w 2207873"/>
                <a:gd name="connsiteY55" fmla="*/ 3584643 h 7250295"/>
                <a:gd name="connsiteX56" fmla="*/ 2056257 w 2207873"/>
                <a:gd name="connsiteY56" fmla="*/ 2654077 h 7250295"/>
                <a:gd name="connsiteX57" fmla="*/ 2042707 w 2207873"/>
                <a:gd name="connsiteY57" fmla="*/ 2404684 h 7250295"/>
                <a:gd name="connsiteX58" fmla="*/ 1981200 w 2207873"/>
                <a:gd name="connsiteY58" fmla="*/ 1864914 h 7250295"/>
                <a:gd name="connsiteX59" fmla="*/ 1936459 w 2207873"/>
                <a:gd name="connsiteY59" fmla="*/ 1677029 h 7250295"/>
                <a:gd name="connsiteX60" fmla="*/ 1922037 w 2207873"/>
                <a:gd name="connsiteY60" fmla="*/ 1432534 h 7250295"/>
                <a:gd name="connsiteX61" fmla="*/ 1874412 w 2207873"/>
                <a:gd name="connsiteY61" fmla="*/ 1302338 h 7250295"/>
                <a:gd name="connsiteX62" fmla="*/ 1407687 w 2207873"/>
                <a:gd name="connsiteY62" fmla="*/ 1134975 h 7250295"/>
                <a:gd name="connsiteX63" fmla="*/ 1309221 w 2207873"/>
                <a:gd name="connsiteY63" fmla="*/ 1020075 h 7250295"/>
                <a:gd name="connsiteX64" fmla="*/ 1365230 w 2207873"/>
                <a:gd name="connsiteY64" fmla="*/ 821521 h 7250295"/>
                <a:gd name="connsiteX65" fmla="*/ 1433407 w 2207873"/>
                <a:gd name="connsiteY65" fmla="*/ 622909 h 7250295"/>
                <a:gd name="connsiteX66" fmla="*/ 1444916 w 2207873"/>
                <a:gd name="connsiteY66" fmla="*/ 380757 h 7250295"/>
                <a:gd name="connsiteX67" fmla="*/ 1330946 w 2207873"/>
                <a:gd name="connsiteY67" fmla="*/ 143773 h 7250295"/>
                <a:gd name="connsiteX68" fmla="*/ 1063645 w 2207873"/>
                <a:gd name="connsiteY68" fmla="*/ 568 h 7250295"/>
                <a:gd name="connsiteX0" fmla="*/ 1063645 w 2207873"/>
                <a:gd name="connsiteY0" fmla="*/ 568 h 7250295"/>
                <a:gd name="connsiteX1" fmla="*/ 809625 w 2207873"/>
                <a:gd name="connsiteY1" fmla="*/ 116070 h 7250295"/>
                <a:gd name="connsiteX2" fmla="*/ 685800 w 2207873"/>
                <a:gd name="connsiteY2" fmla="*/ 297045 h 7250295"/>
                <a:gd name="connsiteX3" fmla="*/ 704850 w 2207873"/>
                <a:gd name="connsiteY3" fmla="*/ 620895 h 7250295"/>
                <a:gd name="connsiteX4" fmla="*/ 838200 w 2207873"/>
                <a:gd name="connsiteY4" fmla="*/ 897120 h 7250295"/>
                <a:gd name="connsiteX5" fmla="*/ 742950 w 2207873"/>
                <a:gd name="connsiteY5" fmla="*/ 1011420 h 7250295"/>
                <a:gd name="connsiteX6" fmla="*/ 133350 w 2207873"/>
                <a:gd name="connsiteY6" fmla="*/ 1220970 h 7250295"/>
                <a:gd name="connsiteX7" fmla="*/ 0 w 2207873"/>
                <a:gd name="connsiteY7" fmla="*/ 2211570 h 7250295"/>
                <a:gd name="connsiteX8" fmla="*/ 333375 w 2207873"/>
                <a:gd name="connsiteY8" fmla="*/ 3106920 h 7250295"/>
                <a:gd name="connsiteX9" fmla="*/ 247650 w 2207873"/>
                <a:gd name="connsiteY9" fmla="*/ 3840345 h 7250295"/>
                <a:gd name="connsiteX10" fmla="*/ 371475 w 2207873"/>
                <a:gd name="connsiteY10" fmla="*/ 4059420 h 7250295"/>
                <a:gd name="connsiteX11" fmla="*/ 495300 w 2207873"/>
                <a:gd name="connsiteY11" fmla="*/ 4278495 h 7250295"/>
                <a:gd name="connsiteX12" fmla="*/ 476250 w 2207873"/>
                <a:gd name="connsiteY12" fmla="*/ 4735695 h 7250295"/>
                <a:gd name="connsiteX13" fmla="*/ 476250 w 2207873"/>
                <a:gd name="connsiteY13" fmla="*/ 5097645 h 7250295"/>
                <a:gd name="connsiteX14" fmla="*/ 371475 w 2207873"/>
                <a:gd name="connsiteY14" fmla="*/ 6145395 h 7250295"/>
                <a:gd name="connsiteX15" fmla="*/ 371475 w 2207873"/>
                <a:gd name="connsiteY15" fmla="*/ 6621645 h 7250295"/>
                <a:gd name="connsiteX16" fmla="*/ 400050 w 2207873"/>
                <a:gd name="connsiteY16" fmla="*/ 6821670 h 7250295"/>
                <a:gd name="connsiteX17" fmla="*/ 323850 w 2207873"/>
                <a:gd name="connsiteY17" fmla="*/ 7002645 h 7250295"/>
                <a:gd name="connsiteX18" fmla="*/ 533400 w 2207873"/>
                <a:gd name="connsiteY18" fmla="*/ 7250295 h 7250295"/>
                <a:gd name="connsiteX19" fmla="*/ 952500 w 2207873"/>
                <a:gd name="connsiteY19" fmla="*/ 7240770 h 7250295"/>
                <a:gd name="connsiteX20" fmla="*/ 733425 w 2207873"/>
                <a:gd name="connsiteY20" fmla="*/ 6821670 h 7250295"/>
                <a:gd name="connsiteX21" fmla="*/ 790575 w 2207873"/>
                <a:gd name="connsiteY21" fmla="*/ 6574020 h 7250295"/>
                <a:gd name="connsiteX22" fmla="*/ 762000 w 2207873"/>
                <a:gd name="connsiteY22" fmla="*/ 6250170 h 7250295"/>
                <a:gd name="connsiteX23" fmla="*/ 885825 w 2207873"/>
                <a:gd name="connsiteY23" fmla="*/ 5411970 h 7250295"/>
                <a:gd name="connsiteX24" fmla="*/ 866775 w 2207873"/>
                <a:gd name="connsiteY24" fmla="*/ 5326245 h 7250295"/>
                <a:gd name="connsiteX25" fmla="*/ 971550 w 2207873"/>
                <a:gd name="connsiteY25" fmla="*/ 5211945 h 7250295"/>
                <a:gd name="connsiteX26" fmla="*/ 962025 w 2207873"/>
                <a:gd name="connsiteY26" fmla="*/ 5069070 h 7250295"/>
                <a:gd name="connsiteX27" fmla="*/ 1104900 w 2207873"/>
                <a:gd name="connsiteY27" fmla="*/ 4526145 h 7250295"/>
                <a:gd name="connsiteX28" fmla="*/ 1123950 w 2207873"/>
                <a:gd name="connsiteY28" fmla="*/ 4392795 h 7250295"/>
                <a:gd name="connsiteX29" fmla="*/ 1276350 w 2207873"/>
                <a:gd name="connsiteY29" fmla="*/ 4649970 h 7250295"/>
                <a:gd name="connsiteX30" fmla="*/ 1352550 w 2207873"/>
                <a:gd name="connsiteY30" fmla="*/ 4926195 h 7250295"/>
                <a:gd name="connsiteX31" fmla="*/ 1333500 w 2207873"/>
                <a:gd name="connsiteY31" fmla="*/ 5069070 h 7250295"/>
                <a:gd name="connsiteX32" fmla="*/ 1371600 w 2207873"/>
                <a:gd name="connsiteY32" fmla="*/ 5078595 h 7250295"/>
                <a:gd name="connsiteX33" fmla="*/ 1247775 w 2207873"/>
                <a:gd name="connsiteY33" fmla="*/ 5516745 h 7250295"/>
                <a:gd name="connsiteX34" fmla="*/ 1257300 w 2207873"/>
                <a:gd name="connsiteY34" fmla="*/ 6469245 h 7250295"/>
                <a:gd name="connsiteX35" fmla="*/ 1333500 w 2207873"/>
                <a:gd name="connsiteY35" fmla="*/ 6583545 h 7250295"/>
                <a:gd name="connsiteX36" fmla="*/ 1314450 w 2207873"/>
                <a:gd name="connsiteY36" fmla="*/ 6735945 h 7250295"/>
                <a:gd name="connsiteX37" fmla="*/ 1323975 w 2207873"/>
                <a:gd name="connsiteY37" fmla="*/ 6859770 h 7250295"/>
                <a:gd name="connsiteX38" fmla="*/ 1304925 w 2207873"/>
                <a:gd name="connsiteY38" fmla="*/ 7012170 h 7250295"/>
                <a:gd name="connsiteX39" fmla="*/ 1704975 w 2207873"/>
                <a:gd name="connsiteY39" fmla="*/ 7212195 h 7250295"/>
                <a:gd name="connsiteX40" fmla="*/ 2152650 w 2207873"/>
                <a:gd name="connsiteY40" fmla="*/ 7212195 h 7250295"/>
                <a:gd name="connsiteX41" fmla="*/ 2171700 w 2207873"/>
                <a:gd name="connsiteY41" fmla="*/ 7069320 h 7250295"/>
                <a:gd name="connsiteX42" fmla="*/ 2171850 w 2207873"/>
                <a:gd name="connsiteY42" fmla="*/ 7046786 h 7250295"/>
                <a:gd name="connsiteX43" fmla="*/ 1687247 w 2207873"/>
                <a:gd name="connsiteY43" fmla="*/ 6680449 h 7250295"/>
                <a:gd name="connsiteX44" fmla="*/ 1708130 w 2207873"/>
                <a:gd name="connsiteY44" fmla="*/ 6550072 h 7250295"/>
                <a:gd name="connsiteX45" fmla="*/ 1668617 w 2207873"/>
                <a:gd name="connsiteY45" fmla="*/ 6451067 h 7250295"/>
                <a:gd name="connsiteX46" fmla="*/ 1657350 w 2207873"/>
                <a:gd name="connsiteY46" fmla="*/ 6250170 h 7250295"/>
                <a:gd name="connsiteX47" fmla="*/ 1679014 w 2207873"/>
                <a:gd name="connsiteY47" fmla="*/ 5979714 h 7250295"/>
                <a:gd name="connsiteX48" fmla="*/ 1727631 w 2207873"/>
                <a:gd name="connsiteY48" fmla="*/ 5512209 h 7250295"/>
                <a:gd name="connsiteX49" fmla="*/ 1739049 w 2207873"/>
                <a:gd name="connsiteY49" fmla="*/ 5363804 h 7250295"/>
                <a:gd name="connsiteX50" fmla="*/ 1797611 w 2207873"/>
                <a:gd name="connsiteY50" fmla="*/ 5317321 h 7250295"/>
                <a:gd name="connsiteX51" fmla="*/ 1884207 w 2207873"/>
                <a:gd name="connsiteY51" fmla="*/ 5097645 h 7250295"/>
                <a:gd name="connsiteX52" fmla="*/ 1909357 w 2207873"/>
                <a:gd name="connsiteY52" fmla="*/ 4805496 h 7250295"/>
                <a:gd name="connsiteX53" fmla="*/ 1900373 w 2207873"/>
                <a:gd name="connsiteY53" fmla="*/ 4348776 h 7250295"/>
                <a:gd name="connsiteX54" fmla="*/ 1881052 w 2207873"/>
                <a:gd name="connsiteY54" fmla="*/ 3902573 h 7250295"/>
                <a:gd name="connsiteX55" fmla="*/ 1855362 w 2207873"/>
                <a:gd name="connsiteY55" fmla="*/ 3584643 h 7250295"/>
                <a:gd name="connsiteX56" fmla="*/ 2056257 w 2207873"/>
                <a:gd name="connsiteY56" fmla="*/ 2654077 h 7250295"/>
                <a:gd name="connsiteX57" fmla="*/ 2042707 w 2207873"/>
                <a:gd name="connsiteY57" fmla="*/ 2404684 h 7250295"/>
                <a:gd name="connsiteX58" fmla="*/ 1981200 w 2207873"/>
                <a:gd name="connsiteY58" fmla="*/ 1864914 h 7250295"/>
                <a:gd name="connsiteX59" fmla="*/ 1936459 w 2207873"/>
                <a:gd name="connsiteY59" fmla="*/ 1677029 h 7250295"/>
                <a:gd name="connsiteX60" fmla="*/ 1922037 w 2207873"/>
                <a:gd name="connsiteY60" fmla="*/ 1432534 h 7250295"/>
                <a:gd name="connsiteX61" fmla="*/ 1874412 w 2207873"/>
                <a:gd name="connsiteY61" fmla="*/ 1302338 h 7250295"/>
                <a:gd name="connsiteX62" fmla="*/ 1407687 w 2207873"/>
                <a:gd name="connsiteY62" fmla="*/ 1134975 h 7250295"/>
                <a:gd name="connsiteX63" fmla="*/ 1309221 w 2207873"/>
                <a:gd name="connsiteY63" fmla="*/ 1020075 h 7250295"/>
                <a:gd name="connsiteX64" fmla="*/ 1365230 w 2207873"/>
                <a:gd name="connsiteY64" fmla="*/ 821521 h 7250295"/>
                <a:gd name="connsiteX65" fmla="*/ 1433407 w 2207873"/>
                <a:gd name="connsiteY65" fmla="*/ 622909 h 7250295"/>
                <a:gd name="connsiteX66" fmla="*/ 1444916 w 2207873"/>
                <a:gd name="connsiteY66" fmla="*/ 380757 h 7250295"/>
                <a:gd name="connsiteX67" fmla="*/ 1330946 w 2207873"/>
                <a:gd name="connsiteY67" fmla="*/ 143773 h 7250295"/>
                <a:gd name="connsiteX68" fmla="*/ 1063645 w 2207873"/>
                <a:gd name="connsiteY68" fmla="*/ 568 h 7250295"/>
                <a:gd name="connsiteX0" fmla="*/ 1063645 w 2219792"/>
                <a:gd name="connsiteY0" fmla="*/ 568 h 7250295"/>
                <a:gd name="connsiteX1" fmla="*/ 809625 w 2219792"/>
                <a:gd name="connsiteY1" fmla="*/ 116070 h 7250295"/>
                <a:gd name="connsiteX2" fmla="*/ 685800 w 2219792"/>
                <a:gd name="connsiteY2" fmla="*/ 297045 h 7250295"/>
                <a:gd name="connsiteX3" fmla="*/ 704850 w 2219792"/>
                <a:gd name="connsiteY3" fmla="*/ 620895 h 7250295"/>
                <a:gd name="connsiteX4" fmla="*/ 838200 w 2219792"/>
                <a:gd name="connsiteY4" fmla="*/ 897120 h 7250295"/>
                <a:gd name="connsiteX5" fmla="*/ 742950 w 2219792"/>
                <a:gd name="connsiteY5" fmla="*/ 1011420 h 7250295"/>
                <a:gd name="connsiteX6" fmla="*/ 133350 w 2219792"/>
                <a:gd name="connsiteY6" fmla="*/ 1220970 h 7250295"/>
                <a:gd name="connsiteX7" fmla="*/ 0 w 2219792"/>
                <a:gd name="connsiteY7" fmla="*/ 2211570 h 7250295"/>
                <a:gd name="connsiteX8" fmla="*/ 333375 w 2219792"/>
                <a:gd name="connsiteY8" fmla="*/ 3106920 h 7250295"/>
                <a:gd name="connsiteX9" fmla="*/ 247650 w 2219792"/>
                <a:gd name="connsiteY9" fmla="*/ 3840345 h 7250295"/>
                <a:gd name="connsiteX10" fmla="*/ 371475 w 2219792"/>
                <a:gd name="connsiteY10" fmla="*/ 4059420 h 7250295"/>
                <a:gd name="connsiteX11" fmla="*/ 495300 w 2219792"/>
                <a:gd name="connsiteY11" fmla="*/ 4278495 h 7250295"/>
                <a:gd name="connsiteX12" fmla="*/ 476250 w 2219792"/>
                <a:gd name="connsiteY12" fmla="*/ 4735695 h 7250295"/>
                <a:gd name="connsiteX13" fmla="*/ 476250 w 2219792"/>
                <a:gd name="connsiteY13" fmla="*/ 5097645 h 7250295"/>
                <a:gd name="connsiteX14" fmla="*/ 371475 w 2219792"/>
                <a:gd name="connsiteY14" fmla="*/ 6145395 h 7250295"/>
                <a:gd name="connsiteX15" fmla="*/ 371475 w 2219792"/>
                <a:gd name="connsiteY15" fmla="*/ 6621645 h 7250295"/>
                <a:gd name="connsiteX16" fmla="*/ 400050 w 2219792"/>
                <a:gd name="connsiteY16" fmla="*/ 6821670 h 7250295"/>
                <a:gd name="connsiteX17" fmla="*/ 323850 w 2219792"/>
                <a:gd name="connsiteY17" fmla="*/ 7002645 h 7250295"/>
                <a:gd name="connsiteX18" fmla="*/ 533400 w 2219792"/>
                <a:gd name="connsiteY18" fmla="*/ 7250295 h 7250295"/>
                <a:gd name="connsiteX19" fmla="*/ 952500 w 2219792"/>
                <a:gd name="connsiteY19" fmla="*/ 7240770 h 7250295"/>
                <a:gd name="connsiteX20" fmla="*/ 733425 w 2219792"/>
                <a:gd name="connsiteY20" fmla="*/ 6821670 h 7250295"/>
                <a:gd name="connsiteX21" fmla="*/ 790575 w 2219792"/>
                <a:gd name="connsiteY21" fmla="*/ 6574020 h 7250295"/>
                <a:gd name="connsiteX22" fmla="*/ 762000 w 2219792"/>
                <a:gd name="connsiteY22" fmla="*/ 6250170 h 7250295"/>
                <a:gd name="connsiteX23" fmla="*/ 885825 w 2219792"/>
                <a:gd name="connsiteY23" fmla="*/ 5411970 h 7250295"/>
                <a:gd name="connsiteX24" fmla="*/ 866775 w 2219792"/>
                <a:gd name="connsiteY24" fmla="*/ 5326245 h 7250295"/>
                <a:gd name="connsiteX25" fmla="*/ 971550 w 2219792"/>
                <a:gd name="connsiteY25" fmla="*/ 5211945 h 7250295"/>
                <a:gd name="connsiteX26" fmla="*/ 962025 w 2219792"/>
                <a:gd name="connsiteY26" fmla="*/ 5069070 h 7250295"/>
                <a:gd name="connsiteX27" fmla="*/ 1104900 w 2219792"/>
                <a:gd name="connsiteY27" fmla="*/ 4526145 h 7250295"/>
                <a:gd name="connsiteX28" fmla="*/ 1123950 w 2219792"/>
                <a:gd name="connsiteY28" fmla="*/ 4392795 h 7250295"/>
                <a:gd name="connsiteX29" fmla="*/ 1276350 w 2219792"/>
                <a:gd name="connsiteY29" fmla="*/ 4649970 h 7250295"/>
                <a:gd name="connsiteX30" fmla="*/ 1352550 w 2219792"/>
                <a:gd name="connsiteY30" fmla="*/ 4926195 h 7250295"/>
                <a:gd name="connsiteX31" fmla="*/ 1333500 w 2219792"/>
                <a:gd name="connsiteY31" fmla="*/ 5069070 h 7250295"/>
                <a:gd name="connsiteX32" fmla="*/ 1371600 w 2219792"/>
                <a:gd name="connsiteY32" fmla="*/ 5078595 h 7250295"/>
                <a:gd name="connsiteX33" fmla="*/ 1247775 w 2219792"/>
                <a:gd name="connsiteY33" fmla="*/ 5516745 h 7250295"/>
                <a:gd name="connsiteX34" fmla="*/ 1257300 w 2219792"/>
                <a:gd name="connsiteY34" fmla="*/ 6469245 h 7250295"/>
                <a:gd name="connsiteX35" fmla="*/ 1333500 w 2219792"/>
                <a:gd name="connsiteY35" fmla="*/ 6583545 h 7250295"/>
                <a:gd name="connsiteX36" fmla="*/ 1314450 w 2219792"/>
                <a:gd name="connsiteY36" fmla="*/ 6735945 h 7250295"/>
                <a:gd name="connsiteX37" fmla="*/ 1323975 w 2219792"/>
                <a:gd name="connsiteY37" fmla="*/ 6859770 h 7250295"/>
                <a:gd name="connsiteX38" fmla="*/ 1304925 w 2219792"/>
                <a:gd name="connsiteY38" fmla="*/ 7012170 h 7250295"/>
                <a:gd name="connsiteX39" fmla="*/ 1704975 w 2219792"/>
                <a:gd name="connsiteY39" fmla="*/ 7212195 h 7250295"/>
                <a:gd name="connsiteX40" fmla="*/ 2152650 w 2219792"/>
                <a:gd name="connsiteY40" fmla="*/ 7212195 h 7250295"/>
                <a:gd name="connsiteX41" fmla="*/ 2206314 w 2219792"/>
                <a:gd name="connsiteY41" fmla="*/ 7184702 h 7250295"/>
                <a:gd name="connsiteX42" fmla="*/ 2171850 w 2219792"/>
                <a:gd name="connsiteY42" fmla="*/ 7046786 h 7250295"/>
                <a:gd name="connsiteX43" fmla="*/ 1687247 w 2219792"/>
                <a:gd name="connsiteY43" fmla="*/ 6680449 h 7250295"/>
                <a:gd name="connsiteX44" fmla="*/ 1708130 w 2219792"/>
                <a:gd name="connsiteY44" fmla="*/ 6550072 h 7250295"/>
                <a:gd name="connsiteX45" fmla="*/ 1668617 w 2219792"/>
                <a:gd name="connsiteY45" fmla="*/ 6451067 h 7250295"/>
                <a:gd name="connsiteX46" fmla="*/ 1657350 w 2219792"/>
                <a:gd name="connsiteY46" fmla="*/ 6250170 h 7250295"/>
                <a:gd name="connsiteX47" fmla="*/ 1679014 w 2219792"/>
                <a:gd name="connsiteY47" fmla="*/ 5979714 h 7250295"/>
                <a:gd name="connsiteX48" fmla="*/ 1727631 w 2219792"/>
                <a:gd name="connsiteY48" fmla="*/ 5512209 h 7250295"/>
                <a:gd name="connsiteX49" fmla="*/ 1739049 w 2219792"/>
                <a:gd name="connsiteY49" fmla="*/ 5363804 h 7250295"/>
                <a:gd name="connsiteX50" fmla="*/ 1797611 w 2219792"/>
                <a:gd name="connsiteY50" fmla="*/ 5317321 h 7250295"/>
                <a:gd name="connsiteX51" fmla="*/ 1884207 w 2219792"/>
                <a:gd name="connsiteY51" fmla="*/ 5097645 h 7250295"/>
                <a:gd name="connsiteX52" fmla="*/ 1909357 w 2219792"/>
                <a:gd name="connsiteY52" fmla="*/ 4805496 h 7250295"/>
                <a:gd name="connsiteX53" fmla="*/ 1900373 w 2219792"/>
                <a:gd name="connsiteY53" fmla="*/ 4348776 h 7250295"/>
                <a:gd name="connsiteX54" fmla="*/ 1881052 w 2219792"/>
                <a:gd name="connsiteY54" fmla="*/ 3902573 h 7250295"/>
                <a:gd name="connsiteX55" fmla="*/ 1855362 w 2219792"/>
                <a:gd name="connsiteY55" fmla="*/ 3584643 h 7250295"/>
                <a:gd name="connsiteX56" fmla="*/ 2056257 w 2219792"/>
                <a:gd name="connsiteY56" fmla="*/ 2654077 h 7250295"/>
                <a:gd name="connsiteX57" fmla="*/ 2042707 w 2219792"/>
                <a:gd name="connsiteY57" fmla="*/ 2404684 h 7250295"/>
                <a:gd name="connsiteX58" fmla="*/ 1981200 w 2219792"/>
                <a:gd name="connsiteY58" fmla="*/ 1864914 h 7250295"/>
                <a:gd name="connsiteX59" fmla="*/ 1936459 w 2219792"/>
                <a:gd name="connsiteY59" fmla="*/ 1677029 h 7250295"/>
                <a:gd name="connsiteX60" fmla="*/ 1922037 w 2219792"/>
                <a:gd name="connsiteY60" fmla="*/ 1432534 h 7250295"/>
                <a:gd name="connsiteX61" fmla="*/ 1874412 w 2219792"/>
                <a:gd name="connsiteY61" fmla="*/ 1302338 h 7250295"/>
                <a:gd name="connsiteX62" fmla="*/ 1407687 w 2219792"/>
                <a:gd name="connsiteY62" fmla="*/ 1134975 h 7250295"/>
                <a:gd name="connsiteX63" fmla="*/ 1309221 w 2219792"/>
                <a:gd name="connsiteY63" fmla="*/ 1020075 h 7250295"/>
                <a:gd name="connsiteX64" fmla="*/ 1365230 w 2219792"/>
                <a:gd name="connsiteY64" fmla="*/ 821521 h 7250295"/>
                <a:gd name="connsiteX65" fmla="*/ 1433407 w 2219792"/>
                <a:gd name="connsiteY65" fmla="*/ 622909 h 7250295"/>
                <a:gd name="connsiteX66" fmla="*/ 1444916 w 2219792"/>
                <a:gd name="connsiteY66" fmla="*/ 380757 h 7250295"/>
                <a:gd name="connsiteX67" fmla="*/ 1330946 w 2219792"/>
                <a:gd name="connsiteY67" fmla="*/ 143773 h 7250295"/>
                <a:gd name="connsiteX68" fmla="*/ 1063645 w 2219792"/>
                <a:gd name="connsiteY68" fmla="*/ 568 h 7250295"/>
                <a:gd name="connsiteX0" fmla="*/ 1063645 w 2207395"/>
                <a:gd name="connsiteY0" fmla="*/ 568 h 7250295"/>
                <a:gd name="connsiteX1" fmla="*/ 809625 w 2207395"/>
                <a:gd name="connsiteY1" fmla="*/ 116070 h 7250295"/>
                <a:gd name="connsiteX2" fmla="*/ 685800 w 2207395"/>
                <a:gd name="connsiteY2" fmla="*/ 297045 h 7250295"/>
                <a:gd name="connsiteX3" fmla="*/ 704850 w 2207395"/>
                <a:gd name="connsiteY3" fmla="*/ 620895 h 7250295"/>
                <a:gd name="connsiteX4" fmla="*/ 838200 w 2207395"/>
                <a:gd name="connsiteY4" fmla="*/ 897120 h 7250295"/>
                <a:gd name="connsiteX5" fmla="*/ 742950 w 2207395"/>
                <a:gd name="connsiteY5" fmla="*/ 1011420 h 7250295"/>
                <a:gd name="connsiteX6" fmla="*/ 133350 w 2207395"/>
                <a:gd name="connsiteY6" fmla="*/ 1220970 h 7250295"/>
                <a:gd name="connsiteX7" fmla="*/ 0 w 2207395"/>
                <a:gd name="connsiteY7" fmla="*/ 2211570 h 7250295"/>
                <a:gd name="connsiteX8" fmla="*/ 333375 w 2207395"/>
                <a:gd name="connsiteY8" fmla="*/ 3106920 h 7250295"/>
                <a:gd name="connsiteX9" fmla="*/ 247650 w 2207395"/>
                <a:gd name="connsiteY9" fmla="*/ 3840345 h 7250295"/>
                <a:gd name="connsiteX10" fmla="*/ 371475 w 2207395"/>
                <a:gd name="connsiteY10" fmla="*/ 4059420 h 7250295"/>
                <a:gd name="connsiteX11" fmla="*/ 495300 w 2207395"/>
                <a:gd name="connsiteY11" fmla="*/ 4278495 h 7250295"/>
                <a:gd name="connsiteX12" fmla="*/ 476250 w 2207395"/>
                <a:gd name="connsiteY12" fmla="*/ 4735695 h 7250295"/>
                <a:gd name="connsiteX13" fmla="*/ 476250 w 2207395"/>
                <a:gd name="connsiteY13" fmla="*/ 5097645 h 7250295"/>
                <a:gd name="connsiteX14" fmla="*/ 371475 w 2207395"/>
                <a:gd name="connsiteY14" fmla="*/ 6145395 h 7250295"/>
                <a:gd name="connsiteX15" fmla="*/ 371475 w 2207395"/>
                <a:gd name="connsiteY15" fmla="*/ 6621645 h 7250295"/>
                <a:gd name="connsiteX16" fmla="*/ 400050 w 2207395"/>
                <a:gd name="connsiteY16" fmla="*/ 6821670 h 7250295"/>
                <a:gd name="connsiteX17" fmla="*/ 323850 w 2207395"/>
                <a:gd name="connsiteY17" fmla="*/ 7002645 h 7250295"/>
                <a:gd name="connsiteX18" fmla="*/ 533400 w 2207395"/>
                <a:gd name="connsiteY18" fmla="*/ 7250295 h 7250295"/>
                <a:gd name="connsiteX19" fmla="*/ 952500 w 2207395"/>
                <a:gd name="connsiteY19" fmla="*/ 7240770 h 7250295"/>
                <a:gd name="connsiteX20" fmla="*/ 733425 w 2207395"/>
                <a:gd name="connsiteY20" fmla="*/ 6821670 h 7250295"/>
                <a:gd name="connsiteX21" fmla="*/ 790575 w 2207395"/>
                <a:gd name="connsiteY21" fmla="*/ 6574020 h 7250295"/>
                <a:gd name="connsiteX22" fmla="*/ 762000 w 2207395"/>
                <a:gd name="connsiteY22" fmla="*/ 6250170 h 7250295"/>
                <a:gd name="connsiteX23" fmla="*/ 885825 w 2207395"/>
                <a:gd name="connsiteY23" fmla="*/ 5411970 h 7250295"/>
                <a:gd name="connsiteX24" fmla="*/ 866775 w 2207395"/>
                <a:gd name="connsiteY24" fmla="*/ 5326245 h 7250295"/>
                <a:gd name="connsiteX25" fmla="*/ 971550 w 2207395"/>
                <a:gd name="connsiteY25" fmla="*/ 5211945 h 7250295"/>
                <a:gd name="connsiteX26" fmla="*/ 962025 w 2207395"/>
                <a:gd name="connsiteY26" fmla="*/ 5069070 h 7250295"/>
                <a:gd name="connsiteX27" fmla="*/ 1104900 w 2207395"/>
                <a:gd name="connsiteY27" fmla="*/ 4526145 h 7250295"/>
                <a:gd name="connsiteX28" fmla="*/ 1123950 w 2207395"/>
                <a:gd name="connsiteY28" fmla="*/ 4392795 h 7250295"/>
                <a:gd name="connsiteX29" fmla="*/ 1276350 w 2207395"/>
                <a:gd name="connsiteY29" fmla="*/ 4649970 h 7250295"/>
                <a:gd name="connsiteX30" fmla="*/ 1352550 w 2207395"/>
                <a:gd name="connsiteY30" fmla="*/ 4926195 h 7250295"/>
                <a:gd name="connsiteX31" fmla="*/ 1333500 w 2207395"/>
                <a:gd name="connsiteY31" fmla="*/ 5069070 h 7250295"/>
                <a:gd name="connsiteX32" fmla="*/ 1371600 w 2207395"/>
                <a:gd name="connsiteY32" fmla="*/ 5078595 h 7250295"/>
                <a:gd name="connsiteX33" fmla="*/ 1247775 w 2207395"/>
                <a:gd name="connsiteY33" fmla="*/ 5516745 h 7250295"/>
                <a:gd name="connsiteX34" fmla="*/ 1257300 w 2207395"/>
                <a:gd name="connsiteY34" fmla="*/ 6469245 h 7250295"/>
                <a:gd name="connsiteX35" fmla="*/ 1333500 w 2207395"/>
                <a:gd name="connsiteY35" fmla="*/ 6583545 h 7250295"/>
                <a:gd name="connsiteX36" fmla="*/ 1314450 w 2207395"/>
                <a:gd name="connsiteY36" fmla="*/ 6735945 h 7250295"/>
                <a:gd name="connsiteX37" fmla="*/ 1323975 w 2207395"/>
                <a:gd name="connsiteY37" fmla="*/ 6859770 h 7250295"/>
                <a:gd name="connsiteX38" fmla="*/ 1304925 w 2207395"/>
                <a:gd name="connsiteY38" fmla="*/ 7012170 h 7250295"/>
                <a:gd name="connsiteX39" fmla="*/ 1704975 w 2207395"/>
                <a:gd name="connsiteY39" fmla="*/ 7212195 h 7250295"/>
                <a:gd name="connsiteX40" fmla="*/ 2152650 w 2207395"/>
                <a:gd name="connsiteY40" fmla="*/ 7212195 h 7250295"/>
                <a:gd name="connsiteX41" fmla="*/ 2206314 w 2207395"/>
                <a:gd name="connsiteY41" fmla="*/ 7184702 h 7250295"/>
                <a:gd name="connsiteX42" fmla="*/ 2171850 w 2207395"/>
                <a:gd name="connsiteY42" fmla="*/ 7046786 h 7250295"/>
                <a:gd name="connsiteX43" fmla="*/ 1687247 w 2207395"/>
                <a:gd name="connsiteY43" fmla="*/ 6680449 h 7250295"/>
                <a:gd name="connsiteX44" fmla="*/ 1708130 w 2207395"/>
                <a:gd name="connsiteY44" fmla="*/ 6550072 h 7250295"/>
                <a:gd name="connsiteX45" fmla="*/ 1668617 w 2207395"/>
                <a:gd name="connsiteY45" fmla="*/ 6451067 h 7250295"/>
                <a:gd name="connsiteX46" fmla="*/ 1657350 w 2207395"/>
                <a:gd name="connsiteY46" fmla="*/ 6250170 h 7250295"/>
                <a:gd name="connsiteX47" fmla="*/ 1679014 w 2207395"/>
                <a:gd name="connsiteY47" fmla="*/ 5979714 h 7250295"/>
                <a:gd name="connsiteX48" fmla="*/ 1727631 w 2207395"/>
                <a:gd name="connsiteY48" fmla="*/ 5512209 h 7250295"/>
                <a:gd name="connsiteX49" fmla="*/ 1739049 w 2207395"/>
                <a:gd name="connsiteY49" fmla="*/ 5363804 h 7250295"/>
                <a:gd name="connsiteX50" fmla="*/ 1797611 w 2207395"/>
                <a:gd name="connsiteY50" fmla="*/ 5317321 h 7250295"/>
                <a:gd name="connsiteX51" fmla="*/ 1884207 w 2207395"/>
                <a:gd name="connsiteY51" fmla="*/ 5097645 h 7250295"/>
                <a:gd name="connsiteX52" fmla="*/ 1909357 w 2207395"/>
                <a:gd name="connsiteY52" fmla="*/ 4805496 h 7250295"/>
                <a:gd name="connsiteX53" fmla="*/ 1900373 w 2207395"/>
                <a:gd name="connsiteY53" fmla="*/ 4348776 h 7250295"/>
                <a:gd name="connsiteX54" fmla="*/ 1881052 w 2207395"/>
                <a:gd name="connsiteY54" fmla="*/ 3902573 h 7250295"/>
                <a:gd name="connsiteX55" fmla="*/ 1855362 w 2207395"/>
                <a:gd name="connsiteY55" fmla="*/ 3584643 h 7250295"/>
                <a:gd name="connsiteX56" fmla="*/ 2056257 w 2207395"/>
                <a:gd name="connsiteY56" fmla="*/ 2654077 h 7250295"/>
                <a:gd name="connsiteX57" fmla="*/ 2042707 w 2207395"/>
                <a:gd name="connsiteY57" fmla="*/ 2404684 h 7250295"/>
                <a:gd name="connsiteX58" fmla="*/ 1981200 w 2207395"/>
                <a:gd name="connsiteY58" fmla="*/ 1864914 h 7250295"/>
                <a:gd name="connsiteX59" fmla="*/ 1936459 w 2207395"/>
                <a:gd name="connsiteY59" fmla="*/ 1677029 h 7250295"/>
                <a:gd name="connsiteX60" fmla="*/ 1922037 w 2207395"/>
                <a:gd name="connsiteY60" fmla="*/ 1432534 h 7250295"/>
                <a:gd name="connsiteX61" fmla="*/ 1874412 w 2207395"/>
                <a:gd name="connsiteY61" fmla="*/ 1302338 h 7250295"/>
                <a:gd name="connsiteX62" fmla="*/ 1407687 w 2207395"/>
                <a:gd name="connsiteY62" fmla="*/ 1134975 h 7250295"/>
                <a:gd name="connsiteX63" fmla="*/ 1309221 w 2207395"/>
                <a:gd name="connsiteY63" fmla="*/ 1020075 h 7250295"/>
                <a:gd name="connsiteX64" fmla="*/ 1365230 w 2207395"/>
                <a:gd name="connsiteY64" fmla="*/ 821521 h 7250295"/>
                <a:gd name="connsiteX65" fmla="*/ 1433407 w 2207395"/>
                <a:gd name="connsiteY65" fmla="*/ 622909 h 7250295"/>
                <a:gd name="connsiteX66" fmla="*/ 1444916 w 2207395"/>
                <a:gd name="connsiteY66" fmla="*/ 380757 h 7250295"/>
                <a:gd name="connsiteX67" fmla="*/ 1330946 w 2207395"/>
                <a:gd name="connsiteY67" fmla="*/ 143773 h 7250295"/>
                <a:gd name="connsiteX68" fmla="*/ 1063645 w 2207395"/>
                <a:gd name="connsiteY68" fmla="*/ 568 h 7250295"/>
                <a:gd name="connsiteX0" fmla="*/ 1063645 w 2197075"/>
                <a:gd name="connsiteY0" fmla="*/ 568 h 7250295"/>
                <a:gd name="connsiteX1" fmla="*/ 809625 w 2197075"/>
                <a:gd name="connsiteY1" fmla="*/ 116070 h 7250295"/>
                <a:gd name="connsiteX2" fmla="*/ 685800 w 2197075"/>
                <a:gd name="connsiteY2" fmla="*/ 297045 h 7250295"/>
                <a:gd name="connsiteX3" fmla="*/ 704850 w 2197075"/>
                <a:gd name="connsiteY3" fmla="*/ 620895 h 7250295"/>
                <a:gd name="connsiteX4" fmla="*/ 838200 w 2197075"/>
                <a:gd name="connsiteY4" fmla="*/ 897120 h 7250295"/>
                <a:gd name="connsiteX5" fmla="*/ 742950 w 2197075"/>
                <a:gd name="connsiteY5" fmla="*/ 1011420 h 7250295"/>
                <a:gd name="connsiteX6" fmla="*/ 133350 w 2197075"/>
                <a:gd name="connsiteY6" fmla="*/ 1220970 h 7250295"/>
                <a:gd name="connsiteX7" fmla="*/ 0 w 2197075"/>
                <a:gd name="connsiteY7" fmla="*/ 2211570 h 7250295"/>
                <a:gd name="connsiteX8" fmla="*/ 333375 w 2197075"/>
                <a:gd name="connsiteY8" fmla="*/ 3106920 h 7250295"/>
                <a:gd name="connsiteX9" fmla="*/ 247650 w 2197075"/>
                <a:gd name="connsiteY9" fmla="*/ 3840345 h 7250295"/>
                <a:gd name="connsiteX10" fmla="*/ 371475 w 2197075"/>
                <a:gd name="connsiteY10" fmla="*/ 4059420 h 7250295"/>
                <a:gd name="connsiteX11" fmla="*/ 495300 w 2197075"/>
                <a:gd name="connsiteY11" fmla="*/ 4278495 h 7250295"/>
                <a:gd name="connsiteX12" fmla="*/ 476250 w 2197075"/>
                <a:gd name="connsiteY12" fmla="*/ 4735695 h 7250295"/>
                <a:gd name="connsiteX13" fmla="*/ 476250 w 2197075"/>
                <a:gd name="connsiteY13" fmla="*/ 5097645 h 7250295"/>
                <a:gd name="connsiteX14" fmla="*/ 371475 w 2197075"/>
                <a:gd name="connsiteY14" fmla="*/ 6145395 h 7250295"/>
                <a:gd name="connsiteX15" fmla="*/ 371475 w 2197075"/>
                <a:gd name="connsiteY15" fmla="*/ 6621645 h 7250295"/>
                <a:gd name="connsiteX16" fmla="*/ 400050 w 2197075"/>
                <a:gd name="connsiteY16" fmla="*/ 6821670 h 7250295"/>
                <a:gd name="connsiteX17" fmla="*/ 323850 w 2197075"/>
                <a:gd name="connsiteY17" fmla="*/ 7002645 h 7250295"/>
                <a:gd name="connsiteX18" fmla="*/ 533400 w 2197075"/>
                <a:gd name="connsiteY18" fmla="*/ 7250295 h 7250295"/>
                <a:gd name="connsiteX19" fmla="*/ 952500 w 2197075"/>
                <a:gd name="connsiteY19" fmla="*/ 7240770 h 7250295"/>
                <a:gd name="connsiteX20" fmla="*/ 733425 w 2197075"/>
                <a:gd name="connsiteY20" fmla="*/ 6821670 h 7250295"/>
                <a:gd name="connsiteX21" fmla="*/ 790575 w 2197075"/>
                <a:gd name="connsiteY21" fmla="*/ 6574020 h 7250295"/>
                <a:gd name="connsiteX22" fmla="*/ 762000 w 2197075"/>
                <a:gd name="connsiteY22" fmla="*/ 6250170 h 7250295"/>
                <a:gd name="connsiteX23" fmla="*/ 885825 w 2197075"/>
                <a:gd name="connsiteY23" fmla="*/ 5411970 h 7250295"/>
                <a:gd name="connsiteX24" fmla="*/ 866775 w 2197075"/>
                <a:gd name="connsiteY24" fmla="*/ 5326245 h 7250295"/>
                <a:gd name="connsiteX25" fmla="*/ 971550 w 2197075"/>
                <a:gd name="connsiteY25" fmla="*/ 5211945 h 7250295"/>
                <a:gd name="connsiteX26" fmla="*/ 962025 w 2197075"/>
                <a:gd name="connsiteY26" fmla="*/ 5069070 h 7250295"/>
                <a:gd name="connsiteX27" fmla="*/ 1104900 w 2197075"/>
                <a:gd name="connsiteY27" fmla="*/ 4526145 h 7250295"/>
                <a:gd name="connsiteX28" fmla="*/ 1123950 w 2197075"/>
                <a:gd name="connsiteY28" fmla="*/ 4392795 h 7250295"/>
                <a:gd name="connsiteX29" fmla="*/ 1276350 w 2197075"/>
                <a:gd name="connsiteY29" fmla="*/ 4649970 h 7250295"/>
                <a:gd name="connsiteX30" fmla="*/ 1352550 w 2197075"/>
                <a:gd name="connsiteY30" fmla="*/ 4926195 h 7250295"/>
                <a:gd name="connsiteX31" fmla="*/ 1333500 w 2197075"/>
                <a:gd name="connsiteY31" fmla="*/ 5069070 h 7250295"/>
                <a:gd name="connsiteX32" fmla="*/ 1371600 w 2197075"/>
                <a:gd name="connsiteY32" fmla="*/ 5078595 h 7250295"/>
                <a:gd name="connsiteX33" fmla="*/ 1247775 w 2197075"/>
                <a:gd name="connsiteY33" fmla="*/ 5516745 h 7250295"/>
                <a:gd name="connsiteX34" fmla="*/ 1257300 w 2197075"/>
                <a:gd name="connsiteY34" fmla="*/ 6469245 h 7250295"/>
                <a:gd name="connsiteX35" fmla="*/ 1333500 w 2197075"/>
                <a:gd name="connsiteY35" fmla="*/ 6583545 h 7250295"/>
                <a:gd name="connsiteX36" fmla="*/ 1314450 w 2197075"/>
                <a:gd name="connsiteY36" fmla="*/ 6735945 h 7250295"/>
                <a:gd name="connsiteX37" fmla="*/ 1323975 w 2197075"/>
                <a:gd name="connsiteY37" fmla="*/ 6859770 h 7250295"/>
                <a:gd name="connsiteX38" fmla="*/ 1304925 w 2197075"/>
                <a:gd name="connsiteY38" fmla="*/ 7012170 h 7250295"/>
                <a:gd name="connsiteX39" fmla="*/ 1704975 w 2197075"/>
                <a:gd name="connsiteY39" fmla="*/ 7212195 h 7250295"/>
                <a:gd name="connsiteX40" fmla="*/ 2152650 w 2197075"/>
                <a:gd name="connsiteY40" fmla="*/ 7212195 h 7250295"/>
                <a:gd name="connsiteX41" fmla="*/ 2189006 w 2197075"/>
                <a:gd name="connsiteY41" fmla="*/ 7199125 h 7250295"/>
                <a:gd name="connsiteX42" fmla="*/ 2171850 w 2197075"/>
                <a:gd name="connsiteY42" fmla="*/ 7046786 h 7250295"/>
                <a:gd name="connsiteX43" fmla="*/ 1687247 w 2197075"/>
                <a:gd name="connsiteY43" fmla="*/ 6680449 h 7250295"/>
                <a:gd name="connsiteX44" fmla="*/ 1708130 w 2197075"/>
                <a:gd name="connsiteY44" fmla="*/ 6550072 h 7250295"/>
                <a:gd name="connsiteX45" fmla="*/ 1668617 w 2197075"/>
                <a:gd name="connsiteY45" fmla="*/ 6451067 h 7250295"/>
                <a:gd name="connsiteX46" fmla="*/ 1657350 w 2197075"/>
                <a:gd name="connsiteY46" fmla="*/ 6250170 h 7250295"/>
                <a:gd name="connsiteX47" fmla="*/ 1679014 w 2197075"/>
                <a:gd name="connsiteY47" fmla="*/ 5979714 h 7250295"/>
                <a:gd name="connsiteX48" fmla="*/ 1727631 w 2197075"/>
                <a:gd name="connsiteY48" fmla="*/ 5512209 h 7250295"/>
                <a:gd name="connsiteX49" fmla="*/ 1739049 w 2197075"/>
                <a:gd name="connsiteY49" fmla="*/ 5363804 h 7250295"/>
                <a:gd name="connsiteX50" fmla="*/ 1797611 w 2197075"/>
                <a:gd name="connsiteY50" fmla="*/ 5317321 h 7250295"/>
                <a:gd name="connsiteX51" fmla="*/ 1884207 w 2197075"/>
                <a:gd name="connsiteY51" fmla="*/ 5097645 h 7250295"/>
                <a:gd name="connsiteX52" fmla="*/ 1909357 w 2197075"/>
                <a:gd name="connsiteY52" fmla="*/ 4805496 h 7250295"/>
                <a:gd name="connsiteX53" fmla="*/ 1900373 w 2197075"/>
                <a:gd name="connsiteY53" fmla="*/ 4348776 h 7250295"/>
                <a:gd name="connsiteX54" fmla="*/ 1881052 w 2197075"/>
                <a:gd name="connsiteY54" fmla="*/ 3902573 h 7250295"/>
                <a:gd name="connsiteX55" fmla="*/ 1855362 w 2197075"/>
                <a:gd name="connsiteY55" fmla="*/ 3584643 h 7250295"/>
                <a:gd name="connsiteX56" fmla="*/ 2056257 w 2197075"/>
                <a:gd name="connsiteY56" fmla="*/ 2654077 h 7250295"/>
                <a:gd name="connsiteX57" fmla="*/ 2042707 w 2197075"/>
                <a:gd name="connsiteY57" fmla="*/ 2404684 h 7250295"/>
                <a:gd name="connsiteX58" fmla="*/ 1981200 w 2197075"/>
                <a:gd name="connsiteY58" fmla="*/ 1864914 h 7250295"/>
                <a:gd name="connsiteX59" fmla="*/ 1936459 w 2197075"/>
                <a:gd name="connsiteY59" fmla="*/ 1677029 h 7250295"/>
                <a:gd name="connsiteX60" fmla="*/ 1922037 w 2197075"/>
                <a:gd name="connsiteY60" fmla="*/ 1432534 h 7250295"/>
                <a:gd name="connsiteX61" fmla="*/ 1874412 w 2197075"/>
                <a:gd name="connsiteY61" fmla="*/ 1302338 h 7250295"/>
                <a:gd name="connsiteX62" fmla="*/ 1407687 w 2197075"/>
                <a:gd name="connsiteY62" fmla="*/ 1134975 h 7250295"/>
                <a:gd name="connsiteX63" fmla="*/ 1309221 w 2197075"/>
                <a:gd name="connsiteY63" fmla="*/ 1020075 h 7250295"/>
                <a:gd name="connsiteX64" fmla="*/ 1365230 w 2197075"/>
                <a:gd name="connsiteY64" fmla="*/ 821521 h 7250295"/>
                <a:gd name="connsiteX65" fmla="*/ 1433407 w 2197075"/>
                <a:gd name="connsiteY65" fmla="*/ 622909 h 7250295"/>
                <a:gd name="connsiteX66" fmla="*/ 1444916 w 2197075"/>
                <a:gd name="connsiteY66" fmla="*/ 380757 h 7250295"/>
                <a:gd name="connsiteX67" fmla="*/ 1330946 w 2197075"/>
                <a:gd name="connsiteY67" fmla="*/ 143773 h 7250295"/>
                <a:gd name="connsiteX68" fmla="*/ 1063645 w 2197075"/>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2152650 w 2213217"/>
                <a:gd name="connsiteY40" fmla="*/ 7212195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1985347 w 2213217"/>
                <a:gd name="connsiteY40" fmla="*/ 7226618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1800736 w 2213217"/>
                <a:gd name="connsiteY40" fmla="*/ 7194888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1800736 w 2213217"/>
                <a:gd name="connsiteY40" fmla="*/ 7194888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1800736 w 2213217"/>
                <a:gd name="connsiteY40" fmla="*/ 7194888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1797852 w 2213217"/>
                <a:gd name="connsiteY40" fmla="*/ 7174696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1797852 w 2213217"/>
                <a:gd name="connsiteY40" fmla="*/ 7174696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482866 w 2213217"/>
                <a:gd name="connsiteY39" fmla="*/ 7114120 h 7250295"/>
                <a:gd name="connsiteX40" fmla="*/ 1797852 w 2213217"/>
                <a:gd name="connsiteY40" fmla="*/ 7174696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97852 w 2213217"/>
                <a:gd name="connsiteY39" fmla="*/ 7174696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38131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38131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77491 w 2213217"/>
                <a:gd name="connsiteY34" fmla="*/ 6365402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77491 w 2213217"/>
                <a:gd name="connsiteY34" fmla="*/ 6365402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77491 w 2213217"/>
                <a:gd name="connsiteY34" fmla="*/ 6365402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63220 w 2213217"/>
                <a:gd name="connsiteY34" fmla="*/ 6360264 h 7250295"/>
                <a:gd name="connsiteX35" fmla="*/ 1277491 w 2213217"/>
                <a:gd name="connsiteY35" fmla="*/ 6365402 h 7250295"/>
                <a:gd name="connsiteX36" fmla="*/ 1336385 w 2213217"/>
                <a:gd name="connsiteY36" fmla="*/ 6540277 h 7250295"/>
                <a:gd name="connsiteX37" fmla="*/ 1285605 w 2213217"/>
                <a:gd name="connsiteY37" fmla="*/ 6741714 h 7250295"/>
                <a:gd name="connsiteX38" fmla="*/ 1303783 w 2213217"/>
                <a:gd name="connsiteY38" fmla="*/ 6828040 h 7250295"/>
                <a:gd name="connsiteX39" fmla="*/ 1313579 w 2213217"/>
                <a:gd name="connsiteY39" fmla="*/ 7020824 h 7250295"/>
                <a:gd name="connsiteX40" fmla="*/ 1760353 w 2213217"/>
                <a:gd name="connsiteY40" fmla="*/ 7189119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277491 w 2213217"/>
                <a:gd name="connsiteY35" fmla="*/ 6365402 h 7250295"/>
                <a:gd name="connsiteX36" fmla="*/ 1336385 w 2213217"/>
                <a:gd name="connsiteY36" fmla="*/ 6540277 h 7250295"/>
                <a:gd name="connsiteX37" fmla="*/ 1285605 w 2213217"/>
                <a:gd name="connsiteY37" fmla="*/ 6741714 h 7250295"/>
                <a:gd name="connsiteX38" fmla="*/ 1303783 w 2213217"/>
                <a:gd name="connsiteY38" fmla="*/ 6828040 h 7250295"/>
                <a:gd name="connsiteX39" fmla="*/ 1313579 w 2213217"/>
                <a:gd name="connsiteY39" fmla="*/ 7020824 h 7250295"/>
                <a:gd name="connsiteX40" fmla="*/ 1760353 w 2213217"/>
                <a:gd name="connsiteY40" fmla="*/ 7189119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277491 w 2213217"/>
                <a:gd name="connsiteY35" fmla="*/ 6365402 h 7250295"/>
                <a:gd name="connsiteX36" fmla="*/ 1336385 w 2213217"/>
                <a:gd name="connsiteY36" fmla="*/ 6540277 h 7250295"/>
                <a:gd name="connsiteX37" fmla="*/ 1285605 w 2213217"/>
                <a:gd name="connsiteY37" fmla="*/ 6741714 h 7250295"/>
                <a:gd name="connsiteX38" fmla="*/ 1303783 w 2213217"/>
                <a:gd name="connsiteY38" fmla="*/ 6828040 h 7250295"/>
                <a:gd name="connsiteX39" fmla="*/ 1313579 w 2213217"/>
                <a:gd name="connsiteY39" fmla="*/ 7020824 h 7250295"/>
                <a:gd name="connsiteX40" fmla="*/ 1760353 w 2213217"/>
                <a:gd name="connsiteY40" fmla="*/ 7189119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277491 w 2213217"/>
                <a:gd name="connsiteY35" fmla="*/ 6374056 h 7250295"/>
                <a:gd name="connsiteX36" fmla="*/ 1336385 w 2213217"/>
                <a:gd name="connsiteY36" fmla="*/ 6540277 h 7250295"/>
                <a:gd name="connsiteX37" fmla="*/ 1285605 w 2213217"/>
                <a:gd name="connsiteY37" fmla="*/ 6741714 h 7250295"/>
                <a:gd name="connsiteX38" fmla="*/ 1303783 w 2213217"/>
                <a:gd name="connsiteY38" fmla="*/ 6828040 h 7250295"/>
                <a:gd name="connsiteX39" fmla="*/ 1313579 w 2213217"/>
                <a:gd name="connsiteY39" fmla="*/ 7020824 h 7250295"/>
                <a:gd name="connsiteX40" fmla="*/ 1760353 w 2213217"/>
                <a:gd name="connsiteY40" fmla="*/ 7189119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087593 w 2213217"/>
                <a:gd name="connsiteY27" fmla="*/ 4482877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070285 w 2213217"/>
                <a:gd name="connsiteY27" fmla="*/ 4725178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070285 w 2213217"/>
                <a:gd name="connsiteY27" fmla="*/ 4725178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009709 w 2213217"/>
                <a:gd name="connsiteY27" fmla="*/ 4955941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98504 w 2213217"/>
                <a:gd name="connsiteY24" fmla="*/ 5308938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98504 w 2213217"/>
                <a:gd name="connsiteY24" fmla="*/ 5308938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98504 w 2213217"/>
                <a:gd name="connsiteY24" fmla="*/ 5308938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914671 w 2213217"/>
                <a:gd name="connsiteY23" fmla="*/ 5380240 h 7250295"/>
                <a:gd name="connsiteX24" fmla="*/ 898504 w 2213217"/>
                <a:gd name="connsiteY24" fmla="*/ 5308938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914671 w 2213217"/>
                <a:gd name="connsiteY23" fmla="*/ 5380240 h 7250295"/>
                <a:gd name="connsiteX24" fmla="*/ 898504 w 2213217"/>
                <a:gd name="connsiteY24" fmla="*/ 5308938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914671 w 2213217"/>
                <a:gd name="connsiteY23" fmla="*/ 5380240 h 7250295"/>
                <a:gd name="connsiteX24" fmla="*/ 898504 w 2213217"/>
                <a:gd name="connsiteY24" fmla="*/ 5308938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56500 w 2213217"/>
                <a:gd name="connsiteY23" fmla="*/ 5494902 h 7250295"/>
                <a:gd name="connsiteX24" fmla="*/ 914671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56500 w 2213217"/>
                <a:gd name="connsiteY23" fmla="*/ 5494902 h 7250295"/>
                <a:gd name="connsiteX24" fmla="*/ 914671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65153 w 2213217"/>
                <a:gd name="connsiteY23" fmla="*/ 5529516 h 7250295"/>
                <a:gd name="connsiteX24" fmla="*/ 914671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65153 w 2213217"/>
                <a:gd name="connsiteY23" fmla="*/ 5529516 h 7250295"/>
                <a:gd name="connsiteX24" fmla="*/ 914671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65153 w 2213217"/>
                <a:gd name="connsiteY23" fmla="*/ 5529516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8269 w 2213217"/>
                <a:gd name="connsiteY19" fmla="*/ 7136926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8269 w 2213217"/>
                <a:gd name="connsiteY19" fmla="*/ 7136926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8269 w 2213217"/>
                <a:gd name="connsiteY19" fmla="*/ 7136926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8269 w 2213217"/>
                <a:gd name="connsiteY19" fmla="*/ 7136926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44526"/>
                <a:gd name="connsiteX1" fmla="*/ 809625 w 2213217"/>
                <a:gd name="connsiteY1" fmla="*/ 116070 h 7244526"/>
                <a:gd name="connsiteX2" fmla="*/ 685800 w 2213217"/>
                <a:gd name="connsiteY2" fmla="*/ 297045 h 7244526"/>
                <a:gd name="connsiteX3" fmla="*/ 704850 w 2213217"/>
                <a:gd name="connsiteY3" fmla="*/ 620895 h 7244526"/>
                <a:gd name="connsiteX4" fmla="*/ 838200 w 2213217"/>
                <a:gd name="connsiteY4" fmla="*/ 897120 h 7244526"/>
                <a:gd name="connsiteX5" fmla="*/ 742950 w 2213217"/>
                <a:gd name="connsiteY5" fmla="*/ 1011420 h 7244526"/>
                <a:gd name="connsiteX6" fmla="*/ 133350 w 2213217"/>
                <a:gd name="connsiteY6" fmla="*/ 1220970 h 7244526"/>
                <a:gd name="connsiteX7" fmla="*/ 0 w 2213217"/>
                <a:gd name="connsiteY7" fmla="*/ 2211570 h 7244526"/>
                <a:gd name="connsiteX8" fmla="*/ 333375 w 2213217"/>
                <a:gd name="connsiteY8" fmla="*/ 3106920 h 7244526"/>
                <a:gd name="connsiteX9" fmla="*/ 247650 w 2213217"/>
                <a:gd name="connsiteY9" fmla="*/ 3840345 h 7244526"/>
                <a:gd name="connsiteX10" fmla="*/ 371475 w 2213217"/>
                <a:gd name="connsiteY10" fmla="*/ 4059420 h 7244526"/>
                <a:gd name="connsiteX11" fmla="*/ 495300 w 2213217"/>
                <a:gd name="connsiteY11" fmla="*/ 4278495 h 7244526"/>
                <a:gd name="connsiteX12" fmla="*/ 476250 w 2213217"/>
                <a:gd name="connsiteY12" fmla="*/ 4735695 h 7244526"/>
                <a:gd name="connsiteX13" fmla="*/ 476250 w 2213217"/>
                <a:gd name="connsiteY13" fmla="*/ 5097645 h 7244526"/>
                <a:gd name="connsiteX14" fmla="*/ 371475 w 2213217"/>
                <a:gd name="connsiteY14" fmla="*/ 6145395 h 7244526"/>
                <a:gd name="connsiteX15" fmla="*/ 371475 w 2213217"/>
                <a:gd name="connsiteY15" fmla="*/ 6621645 h 7244526"/>
                <a:gd name="connsiteX16" fmla="*/ 400050 w 2213217"/>
                <a:gd name="connsiteY16" fmla="*/ 6821670 h 7244526"/>
                <a:gd name="connsiteX17" fmla="*/ 323850 w 2213217"/>
                <a:gd name="connsiteY17" fmla="*/ 7002645 h 7244526"/>
                <a:gd name="connsiteX18" fmla="*/ 605514 w 2213217"/>
                <a:gd name="connsiteY18" fmla="*/ 7244526 h 7244526"/>
                <a:gd name="connsiteX19" fmla="*/ 958269 w 2213217"/>
                <a:gd name="connsiteY19" fmla="*/ 7136926 h 7244526"/>
                <a:gd name="connsiteX20" fmla="*/ 724772 w 2213217"/>
                <a:gd name="connsiteY20" fmla="*/ 6844746 h 7244526"/>
                <a:gd name="connsiteX21" fmla="*/ 753076 w 2213217"/>
                <a:gd name="connsiteY21" fmla="*/ 6579789 h 7244526"/>
                <a:gd name="connsiteX22" fmla="*/ 738924 w 2213217"/>
                <a:gd name="connsiteY22" fmla="*/ 6250170 h 7244526"/>
                <a:gd name="connsiteX23" fmla="*/ 856500 w 2213217"/>
                <a:gd name="connsiteY23" fmla="*/ 5489132 h 7244526"/>
                <a:gd name="connsiteX24" fmla="*/ 906017 w 2213217"/>
                <a:gd name="connsiteY24" fmla="*/ 5380240 h 7244526"/>
                <a:gd name="connsiteX25" fmla="*/ 898504 w 2213217"/>
                <a:gd name="connsiteY25" fmla="*/ 5308938 h 7244526"/>
                <a:gd name="connsiteX26" fmla="*/ 971550 w 2213217"/>
                <a:gd name="connsiteY26" fmla="*/ 5211945 h 7244526"/>
                <a:gd name="connsiteX27" fmla="*/ 973564 w 2213217"/>
                <a:gd name="connsiteY27" fmla="*/ 5069070 h 7244526"/>
                <a:gd name="connsiteX28" fmla="*/ 1129719 w 2213217"/>
                <a:gd name="connsiteY28" fmla="*/ 4378373 h 7244526"/>
                <a:gd name="connsiteX29" fmla="*/ 1276350 w 2213217"/>
                <a:gd name="connsiteY29" fmla="*/ 4649970 h 7244526"/>
                <a:gd name="connsiteX30" fmla="*/ 1341012 w 2213217"/>
                <a:gd name="connsiteY30" fmla="*/ 4880042 h 7244526"/>
                <a:gd name="connsiteX31" fmla="*/ 1310424 w 2213217"/>
                <a:gd name="connsiteY31" fmla="*/ 4973880 h 7244526"/>
                <a:gd name="connsiteX32" fmla="*/ 1354293 w 2213217"/>
                <a:gd name="connsiteY32" fmla="*/ 5113209 h 7244526"/>
                <a:gd name="connsiteX33" fmla="*/ 1262198 w 2213217"/>
                <a:gd name="connsiteY33" fmla="*/ 5554244 h 7244526"/>
                <a:gd name="connsiteX34" fmla="*/ 1263220 w 2213217"/>
                <a:gd name="connsiteY34" fmla="*/ 6360264 h 7244526"/>
                <a:gd name="connsiteX35" fmla="*/ 1336385 w 2213217"/>
                <a:gd name="connsiteY35" fmla="*/ 6540277 h 7244526"/>
                <a:gd name="connsiteX36" fmla="*/ 1285605 w 2213217"/>
                <a:gd name="connsiteY36" fmla="*/ 6741714 h 7244526"/>
                <a:gd name="connsiteX37" fmla="*/ 1303783 w 2213217"/>
                <a:gd name="connsiteY37" fmla="*/ 6828040 h 7244526"/>
                <a:gd name="connsiteX38" fmla="*/ 1313579 w 2213217"/>
                <a:gd name="connsiteY38" fmla="*/ 7020824 h 7244526"/>
                <a:gd name="connsiteX39" fmla="*/ 1760353 w 2213217"/>
                <a:gd name="connsiteY39" fmla="*/ 7189119 h 7244526"/>
                <a:gd name="connsiteX40" fmla="*/ 2189006 w 2213217"/>
                <a:gd name="connsiteY40" fmla="*/ 7199125 h 7244526"/>
                <a:gd name="connsiteX41" fmla="*/ 2171850 w 2213217"/>
                <a:gd name="connsiteY41" fmla="*/ 7046786 h 7244526"/>
                <a:gd name="connsiteX42" fmla="*/ 1687247 w 2213217"/>
                <a:gd name="connsiteY42" fmla="*/ 6680449 h 7244526"/>
                <a:gd name="connsiteX43" fmla="*/ 1708130 w 2213217"/>
                <a:gd name="connsiteY43" fmla="*/ 6550072 h 7244526"/>
                <a:gd name="connsiteX44" fmla="*/ 1668617 w 2213217"/>
                <a:gd name="connsiteY44" fmla="*/ 6451067 h 7244526"/>
                <a:gd name="connsiteX45" fmla="*/ 1657350 w 2213217"/>
                <a:gd name="connsiteY45" fmla="*/ 6250170 h 7244526"/>
                <a:gd name="connsiteX46" fmla="*/ 1679014 w 2213217"/>
                <a:gd name="connsiteY46" fmla="*/ 5979714 h 7244526"/>
                <a:gd name="connsiteX47" fmla="*/ 1727631 w 2213217"/>
                <a:gd name="connsiteY47" fmla="*/ 5512209 h 7244526"/>
                <a:gd name="connsiteX48" fmla="*/ 1739049 w 2213217"/>
                <a:gd name="connsiteY48" fmla="*/ 5363804 h 7244526"/>
                <a:gd name="connsiteX49" fmla="*/ 1797611 w 2213217"/>
                <a:gd name="connsiteY49" fmla="*/ 5317321 h 7244526"/>
                <a:gd name="connsiteX50" fmla="*/ 1884207 w 2213217"/>
                <a:gd name="connsiteY50" fmla="*/ 5097645 h 7244526"/>
                <a:gd name="connsiteX51" fmla="*/ 1909357 w 2213217"/>
                <a:gd name="connsiteY51" fmla="*/ 4805496 h 7244526"/>
                <a:gd name="connsiteX52" fmla="*/ 1900373 w 2213217"/>
                <a:gd name="connsiteY52" fmla="*/ 4348776 h 7244526"/>
                <a:gd name="connsiteX53" fmla="*/ 1881052 w 2213217"/>
                <a:gd name="connsiteY53" fmla="*/ 3902573 h 7244526"/>
                <a:gd name="connsiteX54" fmla="*/ 1855362 w 2213217"/>
                <a:gd name="connsiteY54" fmla="*/ 3584643 h 7244526"/>
                <a:gd name="connsiteX55" fmla="*/ 2056257 w 2213217"/>
                <a:gd name="connsiteY55" fmla="*/ 2654077 h 7244526"/>
                <a:gd name="connsiteX56" fmla="*/ 2042707 w 2213217"/>
                <a:gd name="connsiteY56" fmla="*/ 2404684 h 7244526"/>
                <a:gd name="connsiteX57" fmla="*/ 1981200 w 2213217"/>
                <a:gd name="connsiteY57" fmla="*/ 1864914 h 7244526"/>
                <a:gd name="connsiteX58" fmla="*/ 1936459 w 2213217"/>
                <a:gd name="connsiteY58" fmla="*/ 1677029 h 7244526"/>
                <a:gd name="connsiteX59" fmla="*/ 1922037 w 2213217"/>
                <a:gd name="connsiteY59" fmla="*/ 1432534 h 7244526"/>
                <a:gd name="connsiteX60" fmla="*/ 1874412 w 2213217"/>
                <a:gd name="connsiteY60" fmla="*/ 1302338 h 7244526"/>
                <a:gd name="connsiteX61" fmla="*/ 1407687 w 2213217"/>
                <a:gd name="connsiteY61" fmla="*/ 1134975 h 7244526"/>
                <a:gd name="connsiteX62" fmla="*/ 1309221 w 2213217"/>
                <a:gd name="connsiteY62" fmla="*/ 1020075 h 7244526"/>
                <a:gd name="connsiteX63" fmla="*/ 1365230 w 2213217"/>
                <a:gd name="connsiteY63" fmla="*/ 821521 h 7244526"/>
                <a:gd name="connsiteX64" fmla="*/ 1433407 w 2213217"/>
                <a:gd name="connsiteY64" fmla="*/ 622909 h 7244526"/>
                <a:gd name="connsiteX65" fmla="*/ 1444916 w 2213217"/>
                <a:gd name="connsiteY65" fmla="*/ 380757 h 7244526"/>
                <a:gd name="connsiteX66" fmla="*/ 1330946 w 2213217"/>
                <a:gd name="connsiteY66" fmla="*/ 143773 h 7244526"/>
                <a:gd name="connsiteX67" fmla="*/ 1063645 w 2213217"/>
                <a:gd name="connsiteY67" fmla="*/ 568 h 7244526"/>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00050 w 2213217"/>
                <a:gd name="connsiteY16" fmla="*/ 6821670 h 7252515"/>
                <a:gd name="connsiteX17" fmla="*/ 323850 w 2213217"/>
                <a:gd name="connsiteY17" fmla="*/ 7002645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00050 w 2213217"/>
                <a:gd name="connsiteY16" fmla="*/ 6821670 h 7252515"/>
                <a:gd name="connsiteX17" fmla="*/ 323850 w 2213217"/>
                <a:gd name="connsiteY17" fmla="*/ 7002645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00050 w 2213217"/>
                <a:gd name="connsiteY16" fmla="*/ 6821670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00050 w 2213217"/>
                <a:gd name="connsiteY16" fmla="*/ 6821670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00050 w 2213217"/>
                <a:gd name="connsiteY16" fmla="*/ 6821670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58942 w 2213217"/>
                <a:gd name="connsiteY13" fmla="*/ 5126491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58942 w 2213217"/>
                <a:gd name="connsiteY13" fmla="*/ 5126491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90672 w 2213217"/>
                <a:gd name="connsiteY12" fmla="*/ 4980881 h 7252515"/>
                <a:gd name="connsiteX13" fmla="*/ 458942 w 2213217"/>
                <a:gd name="connsiteY13" fmla="*/ 5126491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90672 w 2213217"/>
                <a:gd name="connsiteY12" fmla="*/ 4980881 h 7252515"/>
                <a:gd name="connsiteX13" fmla="*/ 458942 w 2213217"/>
                <a:gd name="connsiteY13" fmla="*/ 5126491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90672 w 2213217"/>
                <a:gd name="connsiteY12" fmla="*/ 4980881 h 7252515"/>
                <a:gd name="connsiteX13" fmla="*/ 458942 w 2213217"/>
                <a:gd name="connsiteY13" fmla="*/ 5126491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504586 w 2213217"/>
                <a:gd name="connsiteY12" fmla="*/ 4793958 h 7252515"/>
                <a:gd name="connsiteX13" fmla="*/ 490672 w 2213217"/>
                <a:gd name="connsiteY13" fmla="*/ 4980881 h 7252515"/>
                <a:gd name="connsiteX14" fmla="*/ 458942 w 2213217"/>
                <a:gd name="connsiteY14" fmla="*/ 5126491 h 7252515"/>
                <a:gd name="connsiteX15" fmla="*/ 383013 w 2213217"/>
                <a:gd name="connsiteY15" fmla="*/ 6154049 h 7252515"/>
                <a:gd name="connsiteX16" fmla="*/ 348398 w 2213217"/>
                <a:gd name="connsiteY16" fmla="*/ 6604338 h 7252515"/>
                <a:gd name="connsiteX17" fmla="*/ 420242 w 2213217"/>
                <a:gd name="connsiteY17" fmla="*/ 6827439 h 7252515"/>
                <a:gd name="connsiteX18" fmla="*/ 367118 w 2213217"/>
                <a:gd name="connsiteY18" fmla="*/ 6982453 h 7252515"/>
                <a:gd name="connsiteX19" fmla="*/ 605514 w 2213217"/>
                <a:gd name="connsiteY19" fmla="*/ 7244526 h 7252515"/>
                <a:gd name="connsiteX20" fmla="*/ 958269 w 2213217"/>
                <a:gd name="connsiteY20" fmla="*/ 7136926 h 7252515"/>
                <a:gd name="connsiteX21" fmla="*/ 724772 w 2213217"/>
                <a:gd name="connsiteY21" fmla="*/ 6844746 h 7252515"/>
                <a:gd name="connsiteX22" fmla="*/ 753076 w 2213217"/>
                <a:gd name="connsiteY22" fmla="*/ 6579789 h 7252515"/>
                <a:gd name="connsiteX23" fmla="*/ 738924 w 2213217"/>
                <a:gd name="connsiteY23" fmla="*/ 6250170 h 7252515"/>
                <a:gd name="connsiteX24" fmla="*/ 856500 w 2213217"/>
                <a:gd name="connsiteY24" fmla="*/ 5489132 h 7252515"/>
                <a:gd name="connsiteX25" fmla="*/ 906017 w 2213217"/>
                <a:gd name="connsiteY25" fmla="*/ 5380240 h 7252515"/>
                <a:gd name="connsiteX26" fmla="*/ 898504 w 2213217"/>
                <a:gd name="connsiteY26" fmla="*/ 5308938 h 7252515"/>
                <a:gd name="connsiteX27" fmla="*/ 971550 w 2213217"/>
                <a:gd name="connsiteY27" fmla="*/ 5211945 h 7252515"/>
                <a:gd name="connsiteX28" fmla="*/ 973564 w 2213217"/>
                <a:gd name="connsiteY28" fmla="*/ 5069070 h 7252515"/>
                <a:gd name="connsiteX29" fmla="*/ 1129719 w 2213217"/>
                <a:gd name="connsiteY29" fmla="*/ 4378373 h 7252515"/>
                <a:gd name="connsiteX30" fmla="*/ 1276350 w 2213217"/>
                <a:gd name="connsiteY30" fmla="*/ 4649970 h 7252515"/>
                <a:gd name="connsiteX31" fmla="*/ 1341012 w 2213217"/>
                <a:gd name="connsiteY31" fmla="*/ 4880042 h 7252515"/>
                <a:gd name="connsiteX32" fmla="*/ 1310424 w 2213217"/>
                <a:gd name="connsiteY32" fmla="*/ 4973880 h 7252515"/>
                <a:gd name="connsiteX33" fmla="*/ 1354293 w 2213217"/>
                <a:gd name="connsiteY33" fmla="*/ 5113209 h 7252515"/>
                <a:gd name="connsiteX34" fmla="*/ 1262198 w 2213217"/>
                <a:gd name="connsiteY34" fmla="*/ 5554244 h 7252515"/>
                <a:gd name="connsiteX35" fmla="*/ 1263220 w 2213217"/>
                <a:gd name="connsiteY35" fmla="*/ 6360264 h 7252515"/>
                <a:gd name="connsiteX36" fmla="*/ 1336385 w 2213217"/>
                <a:gd name="connsiteY36" fmla="*/ 6540277 h 7252515"/>
                <a:gd name="connsiteX37" fmla="*/ 1285605 w 2213217"/>
                <a:gd name="connsiteY37" fmla="*/ 6741714 h 7252515"/>
                <a:gd name="connsiteX38" fmla="*/ 1303783 w 2213217"/>
                <a:gd name="connsiteY38" fmla="*/ 6828040 h 7252515"/>
                <a:gd name="connsiteX39" fmla="*/ 1313579 w 2213217"/>
                <a:gd name="connsiteY39" fmla="*/ 7020824 h 7252515"/>
                <a:gd name="connsiteX40" fmla="*/ 1760353 w 2213217"/>
                <a:gd name="connsiteY40" fmla="*/ 7189119 h 7252515"/>
                <a:gd name="connsiteX41" fmla="*/ 2189006 w 2213217"/>
                <a:gd name="connsiteY41" fmla="*/ 7199125 h 7252515"/>
                <a:gd name="connsiteX42" fmla="*/ 2171850 w 2213217"/>
                <a:gd name="connsiteY42" fmla="*/ 7046786 h 7252515"/>
                <a:gd name="connsiteX43" fmla="*/ 1687247 w 2213217"/>
                <a:gd name="connsiteY43" fmla="*/ 6680449 h 7252515"/>
                <a:gd name="connsiteX44" fmla="*/ 1708130 w 2213217"/>
                <a:gd name="connsiteY44" fmla="*/ 6550072 h 7252515"/>
                <a:gd name="connsiteX45" fmla="*/ 1668617 w 2213217"/>
                <a:gd name="connsiteY45" fmla="*/ 6451067 h 7252515"/>
                <a:gd name="connsiteX46" fmla="*/ 1657350 w 2213217"/>
                <a:gd name="connsiteY46" fmla="*/ 6250170 h 7252515"/>
                <a:gd name="connsiteX47" fmla="*/ 1679014 w 2213217"/>
                <a:gd name="connsiteY47" fmla="*/ 5979714 h 7252515"/>
                <a:gd name="connsiteX48" fmla="*/ 1727631 w 2213217"/>
                <a:gd name="connsiteY48" fmla="*/ 5512209 h 7252515"/>
                <a:gd name="connsiteX49" fmla="*/ 1739049 w 2213217"/>
                <a:gd name="connsiteY49" fmla="*/ 5363804 h 7252515"/>
                <a:gd name="connsiteX50" fmla="*/ 1797611 w 2213217"/>
                <a:gd name="connsiteY50" fmla="*/ 5317321 h 7252515"/>
                <a:gd name="connsiteX51" fmla="*/ 1884207 w 2213217"/>
                <a:gd name="connsiteY51" fmla="*/ 5097645 h 7252515"/>
                <a:gd name="connsiteX52" fmla="*/ 1909357 w 2213217"/>
                <a:gd name="connsiteY52" fmla="*/ 4805496 h 7252515"/>
                <a:gd name="connsiteX53" fmla="*/ 1900373 w 2213217"/>
                <a:gd name="connsiteY53" fmla="*/ 4348776 h 7252515"/>
                <a:gd name="connsiteX54" fmla="*/ 1881052 w 2213217"/>
                <a:gd name="connsiteY54" fmla="*/ 3902573 h 7252515"/>
                <a:gd name="connsiteX55" fmla="*/ 1855362 w 2213217"/>
                <a:gd name="connsiteY55" fmla="*/ 3584643 h 7252515"/>
                <a:gd name="connsiteX56" fmla="*/ 2056257 w 2213217"/>
                <a:gd name="connsiteY56" fmla="*/ 2654077 h 7252515"/>
                <a:gd name="connsiteX57" fmla="*/ 2042707 w 2213217"/>
                <a:gd name="connsiteY57" fmla="*/ 2404684 h 7252515"/>
                <a:gd name="connsiteX58" fmla="*/ 1981200 w 2213217"/>
                <a:gd name="connsiteY58" fmla="*/ 1864914 h 7252515"/>
                <a:gd name="connsiteX59" fmla="*/ 1936459 w 2213217"/>
                <a:gd name="connsiteY59" fmla="*/ 1677029 h 7252515"/>
                <a:gd name="connsiteX60" fmla="*/ 1922037 w 2213217"/>
                <a:gd name="connsiteY60" fmla="*/ 1432534 h 7252515"/>
                <a:gd name="connsiteX61" fmla="*/ 1874412 w 2213217"/>
                <a:gd name="connsiteY61" fmla="*/ 1302338 h 7252515"/>
                <a:gd name="connsiteX62" fmla="*/ 1407687 w 2213217"/>
                <a:gd name="connsiteY62" fmla="*/ 1134975 h 7252515"/>
                <a:gd name="connsiteX63" fmla="*/ 1309221 w 2213217"/>
                <a:gd name="connsiteY63" fmla="*/ 1020075 h 7252515"/>
                <a:gd name="connsiteX64" fmla="*/ 1365230 w 2213217"/>
                <a:gd name="connsiteY64" fmla="*/ 821521 h 7252515"/>
                <a:gd name="connsiteX65" fmla="*/ 1433407 w 2213217"/>
                <a:gd name="connsiteY65" fmla="*/ 622909 h 7252515"/>
                <a:gd name="connsiteX66" fmla="*/ 1444916 w 2213217"/>
                <a:gd name="connsiteY66" fmla="*/ 380757 h 7252515"/>
                <a:gd name="connsiteX67" fmla="*/ 1330946 w 2213217"/>
                <a:gd name="connsiteY67" fmla="*/ 143773 h 7252515"/>
                <a:gd name="connsiteX68" fmla="*/ 1063645 w 2213217"/>
                <a:gd name="connsiteY68"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504586 w 2213217"/>
                <a:gd name="connsiteY12" fmla="*/ 4793958 h 7252515"/>
                <a:gd name="connsiteX13" fmla="*/ 490672 w 2213217"/>
                <a:gd name="connsiteY13" fmla="*/ 4980881 h 7252515"/>
                <a:gd name="connsiteX14" fmla="*/ 458942 w 2213217"/>
                <a:gd name="connsiteY14" fmla="*/ 5126491 h 7252515"/>
                <a:gd name="connsiteX15" fmla="*/ 383013 w 2213217"/>
                <a:gd name="connsiteY15" fmla="*/ 6154049 h 7252515"/>
                <a:gd name="connsiteX16" fmla="*/ 348398 w 2213217"/>
                <a:gd name="connsiteY16" fmla="*/ 6604338 h 7252515"/>
                <a:gd name="connsiteX17" fmla="*/ 420242 w 2213217"/>
                <a:gd name="connsiteY17" fmla="*/ 6827439 h 7252515"/>
                <a:gd name="connsiteX18" fmla="*/ 367118 w 2213217"/>
                <a:gd name="connsiteY18" fmla="*/ 6982453 h 7252515"/>
                <a:gd name="connsiteX19" fmla="*/ 605514 w 2213217"/>
                <a:gd name="connsiteY19" fmla="*/ 7244526 h 7252515"/>
                <a:gd name="connsiteX20" fmla="*/ 958269 w 2213217"/>
                <a:gd name="connsiteY20" fmla="*/ 7136926 h 7252515"/>
                <a:gd name="connsiteX21" fmla="*/ 724772 w 2213217"/>
                <a:gd name="connsiteY21" fmla="*/ 6844746 h 7252515"/>
                <a:gd name="connsiteX22" fmla="*/ 753076 w 2213217"/>
                <a:gd name="connsiteY22" fmla="*/ 6579789 h 7252515"/>
                <a:gd name="connsiteX23" fmla="*/ 738924 w 2213217"/>
                <a:gd name="connsiteY23" fmla="*/ 6250170 h 7252515"/>
                <a:gd name="connsiteX24" fmla="*/ 856500 w 2213217"/>
                <a:gd name="connsiteY24" fmla="*/ 5489132 h 7252515"/>
                <a:gd name="connsiteX25" fmla="*/ 906017 w 2213217"/>
                <a:gd name="connsiteY25" fmla="*/ 5380240 h 7252515"/>
                <a:gd name="connsiteX26" fmla="*/ 898504 w 2213217"/>
                <a:gd name="connsiteY26" fmla="*/ 5308938 h 7252515"/>
                <a:gd name="connsiteX27" fmla="*/ 971550 w 2213217"/>
                <a:gd name="connsiteY27" fmla="*/ 5211945 h 7252515"/>
                <a:gd name="connsiteX28" fmla="*/ 973564 w 2213217"/>
                <a:gd name="connsiteY28" fmla="*/ 5069070 h 7252515"/>
                <a:gd name="connsiteX29" fmla="*/ 1129719 w 2213217"/>
                <a:gd name="connsiteY29" fmla="*/ 4378373 h 7252515"/>
                <a:gd name="connsiteX30" fmla="*/ 1276350 w 2213217"/>
                <a:gd name="connsiteY30" fmla="*/ 4649970 h 7252515"/>
                <a:gd name="connsiteX31" fmla="*/ 1341012 w 2213217"/>
                <a:gd name="connsiteY31" fmla="*/ 4880042 h 7252515"/>
                <a:gd name="connsiteX32" fmla="*/ 1310424 w 2213217"/>
                <a:gd name="connsiteY32" fmla="*/ 4973880 h 7252515"/>
                <a:gd name="connsiteX33" fmla="*/ 1354293 w 2213217"/>
                <a:gd name="connsiteY33" fmla="*/ 5113209 h 7252515"/>
                <a:gd name="connsiteX34" fmla="*/ 1262198 w 2213217"/>
                <a:gd name="connsiteY34" fmla="*/ 5554244 h 7252515"/>
                <a:gd name="connsiteX35" fmla="*/ 1263220 w 2213217"/>
                <a:gd name="connsiteY35" fmla="*/ 6360264 h 7252515"/>
                <a:gd name="connsiteX36" fmla="*/ 1336385 w 2213217"/>
                <a:gd name="connsiteY36" fmla="*/ 6540277 h 7252515"/>
                <a:gd name="connsiteX37" fmla="*/ 1285605 w 2213217"/>
                <a:gd name="connsiteY37" fmla="*/ 6741714 h 7252515"/>
                <a:gd name="connsiteX38" fmla="*/ 1303783 w 2213217"/>
                <a:gd name="connsiteY38" fmla="*/ 6828040 h 7252515"/>
                <a:gd name="connsiteX39" fmla="*/ 1313579 w 2213217"/>
                <a:gd name="connsiteY39" fmla="*/ 7020824 h 7252515"/>
                <a:gd name="connsiteX40" fmla="*/ 1760353 w 2213217"/>
                <a:gd name="connsiteY40" fmla="*/ 7189119 h 7252515"/>
                <a:gd name="connsiteX41" fmla="*/ 2189006 w 2213217"/>
                <a:gd name="connsiteY41" fmla="*/ 7199125 h 7252515"/>
                <a:gd name="connsiteX42" fmla="*/ 2171850 w 2213217"/>
                <a:gd name="connsiteY42" fmla="*/ 7046786 h 7252515"/>
                <a:gd name="connsiteX43" fmla="*/ 1687247 w 2213217"/>
                <a:gd name="connsiteY43" fmla="*/ 6680449 h 7252515"/>
                <a:gd name="connsiteX44" fmla="*/ 1708130 w 2213217"/>
                <a:gd name="connsiteY44" fmla="*/ 6550072 h 7252515"/>
                <a:gd name="connsiteX45" fmla="*/ 1668617 w 2213217"/>
                <a:gd name="connsiteY45" fmla="*/ 6451067 h 7252515"/>
                <a:gd name="connsiteX46" fmla="*/ 1657350 w 2213217"/>
                <a:gd name="connsiteY46" fmla="*/ 6250170 h 7252515"/>
                <a:gd name="connsiteX47" fmla="*/ 1679014 w 2213217"/>
                <a:gd name="connsiteY47" fmla="*/ 5979714 h 7252515"/>
                <a:gd name="connsiteX48" fmla="*/ 1727631 w 2213217"/>
                <a:gd name="connsiteY48" fmla="*/ 5512209 h 7252515"/>
                <a:gd name="connsiteX49" fmla="*/ 1739049 w 2213217"/>
                <a:gd name="connsiteY49" fmla="*/ 5363804 h 7252515"/>
                <a:gd name="connsiteX50" fmla="*/ 1797611 w 2213217"/>
                <a:gd name="connsiteY50" fmla="*/ 5317321 h 7252515"/>
                <a:gd name="connsiteX51" fmla="*/ 1884207 w 2213217"/>
                <a:gd name="connsiteY51" fmla="*/ 5097645 h 7252515"/>
                <a:gd name="connsiteX52" fmla="*/ 1909357 w 2213217"/>
                <a:gd name="connsiteY52" fmla="*/ 4805496 h 7252515"/>
                <a:gd name="connsiteX53" fmla="*/ 1900373 w 2213217"/>
                <a:gd name="connsiteY53" fmla="*/ 4348776 h 7252515"/>
                <a:gd name="connsiteX54" fmla="*/ 1881052 w 2213217"/>
                <a:gd name="connsiteY54" fmla="*/ 3902573 h 7252515"/>
                <a:gd name="connsiteX55" fmla="*/ 1855362 w 2213217"/>
                <a:gd name="connsiteY55" fmla="*/ 3584643 h 7252515"/>
                <a:gd name="connsiteX56" fmla="*/ 2056257 w 2213217"/>
                <a:gd name="connsiteY56" fmla="*/ 2654077 h 7252515"/>
                <a:gd name="connsiteX57" fmla="*/ 2042707 w 2213217"/>
                <a:gd name="connsiteY57" fmla="*/ 2404684 h 7252515"/>
                <a:gd name="connsiteX58" fmla="*/ 1981200 w 2213217"/>
                <a:gd name="connsiteY58" fmla="*/ 1864914 h 7252515"/>
                <a:gd name="connsiteX59" fmla="*/ 1936459 w 2213217"/>
                <a:gd name="connsiteY59" fmla="*/ 1677029 h 7252515"/>
                <a:gd name="connsiteX60" fmla="*/ 1922037 w 2213217"/>
                <a:gd name="connsiteY60" fmla="*/ 1432534 h 7252515"/>
                <a:gd name="connsiteX61" fmla="*/ 1874412 w 2213217"/>
                <a:gd name="connsiteY61" fmla="*/ 1302338 h 7252515"/>
                <a:gd name="connsiteX62" fmla="*/ 1407687 w 2213217"/>
                <a:gd name="connsiteY62" fmla="*/ 1134975 h 7252515"/>
                <a:gd name="connsiteX63" fmla="*/ 1309221 w 2213217"/>
                <a:gd name="connsiteY63" fmla="*/ 1020075 h 7252515"/>
                <a:gd name="connsiteX64" fmla="*/ 1365230 w 2213217"/>
                <a:gd name="connsiteY64" fmla="*/ 821521 h 7252515"/>
                <a:gd name="connsiteX65" fmla="*/ 1433407 w 2213217"/>
                <a:gd name="connsiteY65" fmla="*/ 622909 h 7252515"/>
                <a:gd name="connsiteX66" fmla="*/ 1444916 w 2213217"/>
                <a:gd name="connsiteY66" fmla="*/ 380757 h 7252515"/>
                <a:gd name="connsiteX67" fmla="*/ 1330946 w 2213217"/>
                <a:gd name="connsiteY67" fmla="*/ 143773 h 7252515"/>
                <a:gd name="connsiteX68" fmla="*/ 1063645 w 2213217"/>
                <a:gd name="connsiteY68"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504586 w 2213217"/>
                <a:gd name="connsiteY12" fmla="*/ 4793958 h 7252515"/>
                <a:gd name="connsiteX13" fmla="*/ 490672 w 2213217"/>
                <a:gd name="connsiteY13" fmla="*/ 4980881 h 7252515"/>
                <a:gd name="connsiteX14" fmla="*/ 458942 w 2213217"/>
                <a:gd name="connsiteY14" fmla="*/ 5126491 h 7252515"/>
                <a:gd name="connsiteX15" fmla="*/ 383013 w 2213217"/>
                <a:gd name="connsiteY15" fmla="*/ 6154049 h 7252515"/>
                <a:gd name="connsiteX16" fmla="*/ 348398 w 2213217"/>
                <a:gd name="connsiteY16" fmla="*/ 6604338 h 7252515"/>
                <a:gd name="connsiteX17" fmla="*/ 420242 w 2213217"/>
                <a:gd name="connsiteY17" fmla="*/ 6827439 h 7252515"/>
                <a:gd name="connsiteX18" fmla="*/ 367118 w 2213217"/>
                <a:gd name="connsiteY18" fmla="*/ 6982453 h 7252515"/>
                <a:gd name="connsiteX19" fmla="*/ 605514 w 2213217"/>
                <a:gd name="connsiteY19" fmla="*/ 7244526 h 7252515"/>
                <a:gd name="connsiteX20" fmla="*/ 958269 w 2213217"/>
                <a:gd name="connsiteY20" fmla="*/ 7136926 h 7252515"/>
                <a:gd name="connsiteX21" fmla="*/ 724772 w 2213217"/>
                <a:gd name="connsiteY21" fmla="*/ 6844746 h 7252515"/>
                <a:gd name="connsiteX22" fmla="*/ 753076 w 2213217"/>
                <a:gd name="connsiteY22" fmla="*/ 6579789 h 7252515"/>
                <a:gd name="connsiteX23" fmla="*/ 738924 w 2213217"/>
                <a:gd name="connsiteY23" fmla="*/ 6250170 h 7252515"/>
                <a:gd name="connsiteX24" fmla="*/ 856500 w 2213217"/>
                <a:gd name="connsiteY24" fmla="*/ 5489132 h 7252515"/>
                <a:gd name="connsiteX25" fmla="*/ 906017 w 2213217"/>
                <a:gd name="connsiteY25" fmla="*/ 5380240 h 7252515"/>
                <a:gd name="connsiteX26" fmla="*/ 898504 w 2213217"/>
                <a:gd name="connsiteY26" fmla="*/ 5308938 h 7252515"/>
                <a:gd name="connsiteX27" fmla="*/ 971550 w 2213217"/>
                <a:gd name="connsiteY27" fmla="*/ 5211945 h 7252515"/>
                <a:gd name="connsiteX28" fmla="*/ 973564 w 2213217"/>
                <a:gd name="connsiteY28" fmla="*/ 5069070 h 7252515"/>
                <a:gd name="connsiteX29" fmla="*/ 1129719 w 2213217"/>
                <a:gd name="connsiteY29" fmla="*/ 4378373 h 7252515"/>
                <a:gd name="connsiteX30" fmla="*/ 1276350 w 2213217"/>
                <a:gd name="connsiteY30" fmla="*/ 4649970 h 7252515"/>
                <a:gd name="connsiteX31" fmla="*/ 1341012 w 2213217"/>
                <a:gd name="connsiteY31" fmla="*/ 4880042 h 7252515"/>
                <a:gd name="connsiteX32" fmla="*/ 1310424 w 2213217"/>
                <a:gd name="connsiteY32" fmla="*/ 4973880 h 7252515"/>
                <a:gd name="connsiteX33" fmla="*/ 1354293 w 2213217"/>
                <a:gd name="connsiteY33" fmla="*/ 5113209 h 7252515"/>
                <a:gd name="connsiteX34" fmla="*/ 1262198 w 2213217"/>
                <a:gd name="connsiteY34" fmla="*/ 5554244 h 7252515"/>
                <a:gd name="connsiteX35" fmla="*/ 1263220 w 2213217"/>
                <a:gd name="connsiteY35" fmla="*/ 6360264 h 7252515"/>
                <a:gd name="connsiteX36" fmla="*/ 1336385 w 2213217"/>
                <a:gd name="connsiteY36" fmla="*/ 6540277 h 7252515"/>
                <a:gd name="connsiteX37" fmla="*/ 1285605 w 2213217"/>
                <a:gd name="connsiteY37" fmla="*/ 6741714 h 7252515"/>
                <a:gd name="connsiteX38" fmla="*/ 1303783 w 2213217"/>
                <a:gd name="connsiteY38" fmla="*/ 6828040 h 7252515"/>
                <a:gd name="connsiteX39" fmla="*/ 1313579 w 2213217"/>
                <a:gd name="connsiteY39" fmla="*/ 7020824 h 7252515"/>
                <a:gd name="connsiteX40" fmla="*/ 1760353 w 2213217"/>
                <a:gd name="connsiteY40" fmla="*/ 7189119 h 7252515"/>
                <a:gd name="connsiteX41" fmla="*/ 2189006 w 2213217"/>
                <a:gd name="connsiteY41" fmla="*/ 7199125 h 7252515"/>
                <a:gd name="connsiteX42" fmla="*/ 2171850 w 2213217"/>
                <a:gd name="connsiteY42" fmla="*/ 7046786 h 7252515"/>
                <a:gd name="connsiteX43" fmla="*/ 1687247 w 2213217"/>
                <a:gd name="connsiteY43" fmla="*/ 6680449 h 7252515"/>
                <a:gd name="connsiteX44" fmla="*/ 1708130 w 2213217"/>
                <a:gd name="connsiteY44" fmla="*/ 6550072 h 7252515"/>
                <a:gd name="connsiteX45" fmla="*/ 1668617 w 2213217"/>
                <a:gd name="connsiteY45" fmla="*/ 6451067 h 7252515"/>
                <a:gd name="connsiteX46" fmla="*/ 1657350 w 2213217"/>
                <a:gd name="connsiteY46" fmla="*/ 6250170 h 7252515"/>
                <a:gd name="connsiteX47" fmla="*/ 1679014 w 2213217"/>
                <a:gd name="connsiteY47" fmla="*/ 5979714 h 7252515"/>
                <a:gd name="connsiteX48" fmla="*/ 1727631 w 2213217"/>
                <a:gd name="connsiteY48" fmla="*/ 5512209 h 7252515"/>
                <a:gd name="connsiteX49" fmla="*/ 1739049 w 2213217"/>
                <a:gd name="connsiteY49" fmla="*/ 5363804 h 7252515"/>
                <a:gd name="connsiteX50" fmla="*/ 1797611 w 2213217"/>
                <a:gd name="connsiteY50" fmla="*/ 5317321 h 7252515"/>
                <a:gd name="connsiteX51" fmla="*/ 1884207 w 2213217"/>
                <a:gd name="connsiteY51" fmla="*/ 5097645 h 7252515"/>
                <a:gd name="connsiteX52" fmla="*/ 1909357 w 2213217"/>
                <a:gd name="connsiteY52" fmla="*/ 4805496 h 7252515"/>
                <a:gd name="connsiteX53" fmla="*/ 1900373 w 2213217"/>
                <a:gd name="connsiteY53" fmla="*/ 4348776 h 7252515"/>
                <a:gd name="connsiteX54" fmla="*/ 1881052 w 2213217"/>
                <a:gd name="connsiteY54" fmla="*/ 3902573 h 7252515"/>
                <a:gd name="connsiteX55" fmla="*/ 1855362 w 2213217"/>
                <a:gd name="connsiteY55" fmla="*/ 3584643 h 7252515"/>
                <a:gd name="connsiteX56" fmla="*/ 2056257 w 2213217"/>
                <a:gd name="connsiteY56" fmla="*/ 2654077 h 7252515"/>
                <a:gd name="connsiteX57" fmla="*/ 2042707 w 2213217"/>
                <a:gd name="connsiteY57" fmla="*/ 2404684 h 7252515"/>
                <a:gd name="connsiteX58" fmla="*/ 1981200 w 2213217"/>
                <a:gd name="connsiteY58" fmla="*/ 1864914 h 7252515"/>
                <a:gd name="connsiteX59" fmla="*/ 1936459 w 2213217"/>
                <a:gd name="connsiteY59" fmla="*/ 1677029 h 7252515"/>
                <a:gd name="connsiteX60" fmla="*/ 1922037 w 2213217"/>
                <a:gd name="connsiteY60" fmla="*/ 1432534 h 7252515"/>
                <a:gd name="connsiteX61" fmla="*/ 1874412 w 2213217"/>
                <a:gd name="connsiteY61" fmla="*/ 1302338 h 7252515"/>
                <a:gd name="connsiteX62" fmla="*/ 1407687 w 2213217"/>
                <a:gd name="connsiteY62" fmla="*/ 1134975 h 7252515"/>
                <a:gd name="connsiteX63" fmla="*/ 1309221 w 2213217"/>
                <a:gd name="connsiteY63" fmla="*/ 1020075 h 7252515"/>
                <a:gd name="connsiteX64" fmla="*/ 1365230 w 2213217"/>
                <a:gd name="connsiteY64" fmla="*/ 821521 h 7252515"/>
                <a:gd name="connsiteX65" fmla="*/ 1433407 w 2213217"/>
                <a:gd name="connsiteY65" fmla="*/ 622909 h 7252515"/>
                <a:gd name="connsiteX66" fmla="*/ 1444916 w 2213217"/>
                <a:gd name="connsiteY66" fmla="*/ 380757 h 7252515"/>
                <a:gd name="connsiteX67" fmla="*/ 1330946 w 2213217"/>
                <a:gd name="connsiteY67" fmla="*/ 143773 h 7252515"/>
                <a:gd name="connsiteX68" fmla="*/ 1063645 w 2213217"/>
                <a:gd name="connsiteY68"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84394 w 2213217"/>
                <a:gd name="connsiteY12" fmla="*/ 4600693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20302 w 2213217"/>
                <a:gd name="connsiteY11" fmla="*/ 4194843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20302 w 2213217"/>
                <a:gd name="connsiteY11" fmla="*/ 4194843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20302 w 2213217"/>
                <a:gd name="connsiteY11" fmla="*/ 4194843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63421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63421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63421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63421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287222 w 2213217"/>
                <a:gd name="connsiteY8" fmla="*/ 3112689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04530 w 2213217"/>
                <a:gd name="connsiteY8" fmla="*/ 3127112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04530 w 2213217"/>
                <a:gd name="connsiteY8" fmla="*/ 3127112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04530 w 2213217"/>
                <a:gd name="connsiteY8" fmla="*/ 3127112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04530 w 2213217"/>
                <a:gd name="connsiteY8" fmla="*/ 3127112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13183 w 2213217"/>
                <a:gd name="connsiteY8" fmla="*/ 301750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13183 w 2213217"/>
                <a:gd name="connsiteY8" fmla="*/ 301750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13183 w 2213217"/>
                <a:gd name="connsiteY8" fmla="*/ 301750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72753 w 2222325"/>
                <a:gd name="connsiteY0" fmla="*/ 568 h 7252515"/>
                <a:gd name="connsiteX1" fmla="*/ 818733 w 2222325"/>
                <a:gd name="connsiteY1" fmla="*/ 116070 h 7252515"/>
                <a:gd name="connsiteX2" fmla="*/ 694908 w 2222325"/>
                <a:gd name="connsiteY2" fmla="*/ 297045 h 7252515"/>
                <a:gd name="connsiteX3" fmla="*/ 713958 w 2222325"/>
                <a:gd name="connsiteY3" fmla="*/ 620895 h 7252515"/>
                <a:gd name="connsiteX4" fmla="*/ 847308 w 2222325"/>
                <a:gd name="connsiteY4" fmla="*/ 897120 h 7252515"/>
                <a:gd name="connsiteX5" fmla="*/ 752058 w 2222325"/>
                <a:gd name="connsiteY5" fmla="*/ 1011420 h 7252515"/>
                <a:gd name="connsiteX6" fmla="*/ 142458 w 2222325"/>
                <a:gd name="connsiteY6" fmla="*/ 1220970 h 7252515"/>
                <a:gd name="connsiteX7" fmla="*/ 9108 w 2222325"/>
                <a:gd name="connsiteY7" fmla="*/ 2211570 h 7252515"/>
                <a:gd name="connsiteX8" fmla="*/ 322291 w 2222325"/>
                <a:gd name="connsiteY8" fmla="*/ 3017500 h 7252515"/>
                <a:gd name="connsiteX9" fmla="*/ 250989 w 2222325"/>
                <a:gd name="connsiteY9" fmla="*/ 3814384 h 7252515"/>
                <a:gd name="connsiteX10" fmla="*/ 386352 w 2222325"/>
                <a:gd name="connsiteY10" fmla="*/ 3984422 h 7252515"/>
                <a:gd name="connsiteX11" fmla="*/ 443833 w 2222325"/>
                <a:gd name="connsiteY11" fmla="*/ 4229457 h 7252515"/>
                <a:gd name="connsiteX12" fmla="*/ 505040 w 2222325"/>
                <a:gd name="connsiteY12" fmla="*/ 4629539 h 7252515"/>
                <a:gd name="connsiteX13" fmla="*/ 513694 w 2222325"/>
                <a:gd name="connsiteY13" fmla="*/ 4793958 h 7252515"/>
                <a:gd name="connsiteX14" fmla="*/ 499780 w 2222325"/>
                <a:gd name="connsiteY14" fmla="*/ 4980881 h 7252515"/>
                <a:gd name="connsiteX15" fmla="*/ 468050 w 2222325"/>
                <a:gd name="connsiteY15" fmla="*/ 5126491 h 7252515"/>
                <a:gd name="connsiteX16" fmla="*/ 392121 w 2222325"/>
                <a:gd name="connsiteY16" fmla="*/ 6154049 h 7252515"/>
                <a:gd name="connsiteX17" fmla="*/ 357506 w 2222325"/>
                <a:gd name="connsiteY17" fmla="*/ 6604338 h 7252515"/>
                <a:gd name="connsiteX18" fmla="*/ 429350 w 2222325"/>
                <a:gd name="connsiteY18" fmla="*/ 6827439 h 7252515"/>
                <a:gd name="connsiteX19" fmla="*/ 376226 w 2222325"/>
                <a:gd name="connsiteY19" fmla="*/ 6982453 h 7252515"/>
                <a:gd name="connsiteX20" fmla="*/ 614622 w 2222325"/>
                <a:gd name="connsiteY20" fmla="*/ 7244526 h 7252515"/>
                <a:gd name="connsiteX21" fmla="*/ 967377 w 2222325"/>
                <a:gd name="connsiteY21" fmla="*/ 7136926 h 7252515"/>
                <a:gd name="connsiteX22" fmla="*/ 733880 w 2222325"/>
                <a:gd name="connsiteY22" fmla="*/ 6844746 h 7252515"/>
                <a:gd name="connsiteX23" fmla="*/ 762184 w 2222325"/>
                <a:gd name="connsiteY23" fmla="*/ 6579789 h 7252515"/>
                <a:gd name="connsiteX24" fmla="*/ 748032 w 2222325"/>
                <a:gd name="connsiteY24" fmla="*/ 6250170 h 7252515"/>
                <a:gd name="connsiteX25" fmla="*/ 865608 w 2222325"/>
                <a:gd name="connsiteY25" fmla="*/ 5489132 h 7252515"/>
                <a:gd name="connsiteX26" fmla="*/ 915125 w 2222325"/>
                <a:gd name="connsiteY26" fmla="*/ 5380240 h 7252515"/>
                <a:gd name="connsiteX27" fmla="*/ 907612 w 2222325"/>
                <a:gd name="connsiteY27" fmla="*/ 5308938 h 7252515"/>
                <a:gd name="connsiteX28" fmla="*/ 980658 w 2222325"/>
                <a:gd name="connsiteY28" fmla="*/ 5211945 h 7252515"/>
                <a:gd name="connsiteX29" fmla="*/ 982672 w 2222325"/>
                <a:gd name="connsiteY29" fmla="*/ 5069070 h 7252515"/>
                <a:gd name="connsiteX30" fmla="*/ 1138827 w 2222325"/>
                <a:gd name="connsiteY30" fmla="*/ 4378373 h 7252515"/>
                <a:gd name="connsiteX31" fmla="*/ 1285458 w 2222325"/>
                <a:gd name="connsiteY31" fmla="*/ 4649970 h 7252515"/>
                <a:gd name="connsiteX32" fmla="*/ 1350120 w 2222325"/>
                <a:gd name="connsiteY32" fmla="*/ 4880042 h 7252515"/>
                <a:gd name="connsiteX33" fmla="*/ 1319532 w 2222325"/>
                <a:gd name="connsiteY33" fmla="*/ 4973880 h 7252515"/>
                <a:gd name="connsiteX34" fmla="*/ 1363401 w 2222325"/>
                <a:gd name="connsiteY34" fmla="*/ 5113209 h 7252515"/>
                <a:gd name="connsiteX35" fmla="*/ 1271306 w 2222325"/>
                <a:gd name="connsiteY35" fmla="*/ 5554244 h 7252515"/>
                <a:gd name="connsiteX36" fmla="*/ 1272328 w 2222325"/>
                <a:gd name="connsiteY36" fmla="*/ 6360264 h 7252515"/>
                <a:gd name="connsiteX37" fmla="*/ 1345493 w 2222325"/>
                <a:gd name="connsiteY37" fmla="*/ 6540277 h 7252515"/>
                <a:gd name="connsiteX38" fmla="*/ 1294713 w 2222325"/>
                <a:gd name="connsiteY38" fmla="*/ 6741714 h 7252515"/>
                <a:gd name="connsiteX39" fmla="*/ 1312891 w 2222325"/>
                <a:gd name="connsiteY39" fmla="*/ 6828040 h 7252515"/>
                <a:gd name="connsiteX40" fmla="*/ 1322687 w 2222325"/>
                <a:gd name="connsiteY40" fmla="*/ 7020824 h 7252515"/>
                <a:gd name="connsiteX41" fmla="*/ 1769461 w 2222325"/>
                <a:gd name="connsiteY41" fmla="*/ 7189119 h 7252515"/>
                <a:gd name="connsiteX42" fmla="*/ 2198114 w 2222325"/>
                <a:gd name="connsiteY42" fmla="*/ 7199125 h 7252515"/>
                <a:gd name="connsiteX43" fmla="*/ 2180958 w 2222325"/>
                <a:gd name="connsiteY43" fmla="*/ 7046786 h 7252515"/>
                <a:gd name="connsiteX44" fmla="*/ 1696355 w 2222325"/>
                <a:gd name="connsiteY44" fmla="*/ 6680449 h 7252515"/>
                <a:gd name="connsiteX45" fmla="*/ 1717238 w 2222325"/>
                <a:gd name="connsiteY45" fmla="*/ 6550072 h 7252515"/>
                <a:gd name="connsiteX46" fmla="*/ 1677725 w 2222325"/>
                <a:gd name="connsiteY46" fmla="*/ 6451067 h 7252515"/>
                <a:gd name="connsiteX47" fmla="*/ 1666458 w 2222325"/>
                <a:gd name="connsiteY47" fmla="*/ 6250170 h 7252515"/>
                <a:gd name="connsiteX48" fmla="*/ 1688122 w 2222325"/>
                <a:gd name="connsiteY48" fmla="*/ 5979714 h 7252515"/>
                <a:gd name="connsiteX49" fmla="*/ 1736739 w 2222325"/>
                <a:gd name="connsiteY49" fmla="*/ 5512209 h 7252515"/>
                <a:gd name="connsiteX50" fmla="*/ 1748157 w 2222325"/>
                <a:gd name="connsiteY50" fmla="*/ 5363804 h 7252515"/>
                <a:gd name="connsiteX51" fmla="*/ 1806719 w 2222325"/>
                <a:gd name="connsiteY51" fmla="*/ 5317321 h 7252515"/>
                <a:gd name="connsiteX52" fmla="*/ 1893315 w 2222325"/>
                <a:gd name="connsiteY52" fmla="*/ 5097645 h 7252515"/>
                <a:gd name="connsiteX53" fmla="*/ 1918465 w 2222325"/>
                <a:gd name="connsiteY53" fmla="*/ 4805496 h 7252515"/>
                <a:gd name="connsiteX54" fmla="*/ 1909481 w 2222325"/>
                <a:gd name="connsiteY54" fmla="*/ 4348776 h 7252515"/>
                <a:gd name="connsiteX55" fmla="*/ 1890160 w 2222325"/>
                <a:gd name="connsiteY55" fmla="*/ 3902573 h 7252515"/>
                <a:gd name="connsiteX56" fmla="*/ 1864470 w 2222325"/>
                <a:gd name="connsiteY56" fmla="*/ 3584643 h 7252515"/>
                <a:gd name="connsiteX57" fmla="*/ 2065365 w 2222325"/>
                <a:gd name="connsiteY57" fmla="*/ 2654077 h 7252515"/>
                <a:gd name="connsiteX58" fmla="*/ 2051815 w 2222325"/>
                <a:gd name="connsiteY58" fmla="*/ 2404684 h 7252515"/>
                <a:gd name="connsiteX59" fmla="*/ 1990308 w 2222325"/>
                <a:gd name="connsiteY59" fmla="*/ 1864914 h 7252515"/>
                <a:gd name="connsiteX60" fmla="*/ 1945567 w 2222325"/>
                <a:gd name="connsiteY60" fmla="*/ 1677029 h 7252515"/>
                <a:gd name="connsiteX61" fmla="*/ 1931145 w 2222325"/>
                <a:gd name="connsiteY61" fmla="*/ 1432534 h 7252515"/>
                <a:gd name="connsiteX62" fmla="*/ 1883520 w 2222325"/>
                <a:gd name="connsiteY62" fmla="*/ 1302338 h 7252515"/>
                <a:gd name="connsiteX63" fmla="*/ 1416795 w 2222325"/>
                <a:gd name="connsiteY63" fmla="*/ 1134975 h 7252515"/>
                <a:gd name="connsiteX64" fmla="*/ 1318329 w 2222325"/>
                <a:gd name="connsiteY64" fmla="*/ 1020075 h 7252515"/>
                <a:gd name="connsiteX65" fmla="*/ 1374338 w 2222325"/>
                <a:gd name="connsiteY65" fmla="*/ 821521 h 7252515"/>
                <a:gd name="connsiteX66" fmla="*/ 1442515 w 2222325"/>
                <a:gd name="connsiteY66" fmla="*/ 622909 h 7252515"/>
                <a:gd name="connsiteX67" fmla="*/ 1454024 w 2222325"/>
                <a:gd name="connsiteY67" fmla="*/ 380757 h 7252515"/>
                <a:gd name="connsiteX68" fmla="*/ 1340054 w 2222325"/>
                <a:gd name="connsiteY68" fmla="*/ 143773 h 7252515"/>
                <a:gd name="connsiteX69" fmla="*/ 1072753 w 2222325"/>
                <a:gd name="connsiteY69" fmla="*/ 568 h 7252515"/>
                <a:gd name="connsiteX0" fmla="*/ 1074836 w 2224408"/>
                <a:gd name="connsiteY0" fmla="*/ 568 h 7252515"/>
                <a:gd name="connsiteX1" fmla="*/ 820816 w 2224408"/>
                <a:gd name="connsiteY1" fmla="*/ 116070 h 7252515"/>
                <a:gd name="connsiteX2" fmla="*/ 696991 w 2224408"/>
                <a:gd name="connsiteY2" fmla="*/ 297045 h 7252515"/>
                <a:gd name="connsiteX3" fmla="*/ 716041 w 2224408"/>
                <a:gd name="connsiteY3" fmla="*/ 620895 h 7252515"/>
                <a:gd name="connsiteX4" fmla="*/ 849391 w 2224408"/>
                <a:gd name="connsiteY4" fmla="*/ 897120 h 7252515"/>
                <a:gd name="connsiteX5" fmla="*/ 754141 w 2224408"/>
                <a:gd name="connsiteY5" fmla="*/ 1011420 h 7252515"/>
                <a:gd name="connsiteX6" fmla="*/ 112811 w 2224408"/>
                <a:gd name="connsiteY6" fmla="*/ 1267123 h 7252515"/>
                <a:gd name="connsiteX7" fmla="*/ 11191 w 2224408"/>
                <a:gd name="connsiteY7" fmla="*/ 2211570 h 7252515"/>
                <a:gd name="connsiteX8" fmla="*/ 324374 w 2224408"/>
                <a:gd name="connsiteY8" fmla="*/ 3017500 h 7252515"/>
                <a:gd name="connsiteX9" fmla="*/ 253072 w 2224408"/>
                <a:gd name="connsiteY9" fmla="*/ 3814384 h 7252515"/>
                <a:gd name="connsiteX10" fmla="*/ 388435 w 2224408"/>
                <a:gd name="connsiteY10" fmla="*/ 3984422 h 7252515"/>
                <a:gd name="connsiteX11" fmla="*/ 445916 w 2224408"/>
                <a:gd name="connsiteY11" fmla="*/ 4229457 h 7252515"/>
                <a:gd name="connsiteX12" fmla="*/ 507123 w 2224408"/>
                <a:gd name="connsiteY12" fmla="*/ 4629539 h 7252515"/>
                <a:gd name="connsiteX13" fmla="*/ 515777 w 2224408"/>
                <a:gd name="connsiteY13" fmla="*/ 4793958 h 7252515"/>
                <a:gd name="connsiteX14" fmla="*/ 501863 w 2224408"/>
                <a:gd name="connsiteY14" fmla="*/ 4980881 h 7252515"/>
                <a:gd name="connsiteX15" fmla="*/ 470133 w 2224408"/>
                <a:gd name="connsiteY15" fmla="*/ 5126491 h 7252515"/>
                <a:gd name="connsiteX16" fmla="*/ 394204 w 2224408"/>
                <a:gd name="connsiteY16" fmla="*/ 6154049 h 7252515"/>
                <a:gd name="connsiteX17" fmla="*/ 359589 w 2224408"/>
                <a:gd name="connsiteY17" fmla="*/ 6604338 h 7252515"/>
                <a:gd name="connsiteX18" fmla="*/ 431433 w 2224408"/>
                <a:gd name="connsiteY18" fmla="*/ 6827439 h 7252515"/>
                <a:gd name="connsiteX19" fmla="*/ 378309 w 2224408"/>
                <a:gd name="connsiteY19" fmla="*/ 6982453 h 7252515"/>
                <a:gd name="connsiteX20" fmla="*/ 616705 w 2224408"/>
                <a:gd name="connsiteY20" fmla="*/ 7244526 h 7252515"/>
                <a:gd name="connsiteX21" fmla="*/ 969460 w 2224408"/>
                <a:gd name="connsiteY21" fmla="*/ 7136926 h 7252515"/>
                <a:gd name="connsiteX22" fmla="*/ 735963 w 2224408"/>
                <a:gd name="connsiteY22" fmla="*/ 6844746 h 7252515"/>
                <a:gd name="connsiteX23" fmla="*/ 764267 w 2224408"/>
                <a:gd name="connsiteY23" fmla="*/ 6579789 h 7252515"/>
                <a:gd name="connsiteX24" fmla="*/ 750115 w 2224408"/>
                <a:gd name="connsiteY24" fmla="*/ 6250170 h 7252515"/>
                <a:gd name="connsiteX25" fmla="*/ 867691 w 2224408"/>
                <a:gd name="connsiteY25" fmla="*/ 5489132 h 7252515"/>
                <a:gd name="connsiteX26" fmla="*/ 917208 w 2224408"/>
                <a:gd name="connsiteY26" fmla="*/ 5380240 h 7252515"/>
                <a:gd name="connsiteX27" fmla="*/ 909695 w 2224408"/>
                <a:gd name="connsiteY27" fmla="*/ 5308938 h 7252515"/>
                <a:gd name="connsiteX28" fmla="*/ 982741 w 2224408"/>
                <a:gd name="connsiteY28" fmla="*/ 5211945 h 7252515"/>
                <a:gd name="connsiteX29" fmla="*/ 984755 w 2224408"/>
                <a:gd name="connsiteY29" fmla="*/ 5069070 h 7252515"/>
                <a:gd name="connsiteX30" fmla="*/ 1140910 w 2224408"/>
                <a:gd name="connsiteY30" fmla="*/ 4378373 h 7252515"/>
                <a:gd name="connsiteX31" fmla="*/ 1287541 w 2224408"/>
                <a:gd name="connsiteY31" fmla="*/ 4649970 h 7252515"/>
                <a:gd name="connsiteX32" fmla="*/ 1352203 w 2224408"/>
                <a:gd name="connsiteY32" fmla="*/ 4880042 h 7252515"/>
                <a:gd name="connsiteX33" fmla="*/ 1321615 w 2224408"/>
                <a:gd name="connsiteY33" fmla="*/ 4973880 h 7252515"/>
                <a:gd name="connsiteX34" fmla="*/ 1365484 w 2224408"/>
                <a:gd name="connsiteY34" fmla="*/ 5113209 h 7252515"/>
                <a:gd name="connsiteX35" fmla="*/ 1273389 w 2224408"/>
                <a:gd name="connsiteY35" fmla="*/ 5554244 h 7252515"/>
                <a:gd name="connsiteX36" fmla="*/ 1274411 w 2224408"/>
                <a:gd name="connsiteY36" fmla="*/ 6360264 h 7252515"/>
                <a:gd name="connsiteX37" fmla="*/ 1347576 w 2224408"/>
                <a:gd name="connsiteY37" fmla="*/ 6540277 h 7252515"/>
                <a:gd name="connsiteX38" fmla="*/ 1296796 w 2224408"/>
                <a:gd name="connsiteY38" fmla="*/ 6741714 h 7252515"/>
                <a:gd name="connsiteX39" fmla="*/ 1314974 w 2224408"/>
                <a:gd name="connsiteY39" fmla="*/ 6828040 h 7252515"/>
                <a:gd name="connsiteX40" fmla="*/ 1324770 w 2224408"/>
                <a:gd name="connsiteY40" fmla="*/ 7020824 h 7252515"/>
                <a:gd name="connsiteX41" fmla="*/ 1771544 w 2224408"/>
                <a:gd name="connsiteY41" fmla="*/ 7189119 h 7252515"/>
                <a:gd name="connsiteX42" fmla="*/ 2200197 w 2224408"/>
                <a:gd name="connsiteY42" fmla="*/ 7199125 h 7252515"/>
                <a:gd name="connsiteX43" fmla="*/ 2183041 w 2224408"/>
                <a:gd name="connsiteY43" fmla="*/ 7046786 h 7252515"/>
                <a:gd name="connsiteX44" fmla="*/ 1698438 w 2224408"/>
                <a:gd name="connsiteY44" fmla="*/ 6680449 h 7252515"/>
                <a:gd name="connsiteX45" fmla="*/ 1719321 w 2224408"/>
                <a:gd name="connsiteY45" fmla="*/ 6550072 h 7252515"/>
                <a:gd name="connsiteX46" fmla="*/ 1679808 w 2224408"/>
                <a:gd name="connsiteY46" fmla="*/ 6451067 h 7252515"/>
                <a:gd name="connsiteX47" fmla="*/ 1668541 w 2224408"/>
                <a:gd name="connsiteY47" fmla="*/ 6250170 h 7252515"/>
                <a:gd name="connsiteX48" fmla="*/ 1690205 w 2224408"/>
                <a:gd name="connsiteY48" fmla="*/ 5979714 h 7252515"/>
                <a:gd name="connsiteX49" fmla="*/ 1738822 w 2224408"/>
                <a:gd name="connsiteY49" fmla="*/ 5512209 h 7252515"/>
                <a:gd name="connsiteX50" fmla="*/ 1750240 w 2224408"/>
                <a:gd name="connsiteY50" fmla="*/ 5363804 h 7252515"/>
                <a:gd name="connsiteX51" fmla="*/ 1808802 w 2224408"/>
                <a:gd name="connsiteY51" fmla="*/ 5317321 h 7252515"/>
                <a:gd name="connsiteX52" fmla="*/ 1895398 w 2224408"/>
                <a:gd name="connsiteY52" fmla="*/ 5097645 h 7252515"/>
                <a:gd name="connsiteX53" fmla="*/ 1920548 w 2224408"/>
                <a:gd name="connsiteY53" fmla="*/ 4805496 h 7252515"/>
                <a:gd name="connsiteX54" fmla="*/ 1911564 w 2224408"/>
                <a:gd name="connsiteY54" fmla="*/ 4348776 h 7252515"/>
                <a:gd name="connsiteX55" fmla="*/ 1892243 w 2224408"/>
                <a:gd name="connsiteY55" fmla="*/ 3902573 h 7252515"/>
                <a:gd name="connsiteX56" fmla="*/ 1866553 w 2224408"/>
                <a:gd name="connsiteY56" fmla="*/ 3584643 h 7252515"/>
                <a:gd name="connsiteX57" fmla="*/ 2067448 w 2224408"/>
                <a:gd name="connsiteY57" fmla="*/ 2654077 h 7252515"/>
                <a:gd name="connsiteX58" fmla="*/ 2053898 w 2224408"/>
                <a:gd name="connsiteY58" fmla="*/ 2404684 h 7252515"/>
                <a:gd name="connsiteX59" fmla="*/ 1992391 w 2224408"/>
                <a:gd name="connsiteY59" fmla="*/ 1864914 h 7252515"/>
                <a:gd name="connsiteX60" fmla="*/ 1947650 w 2224408"/>
                <a:gd name="connsiteY60" fmla="*/ 1677029 h 7252515"/>
                <a:gd name="connsiteX61" fmla="*/ 1933228 w 2224408"/>
                <a:gd name="connsiteY61" fmla="*/ 1432534 h 7252515"/>
                <a:gd name="connsiteX62" fmla="*/ 1885603 w 2224408"/>
                <a:gd name="connsiteY62" fmla="*/ 1302338 h 7252515"/>
                <a:gd name="connsiteX63" fmla="*/ 1418878 w 2224408"/>
                <a:gd name="connsiteY63" fmla="*/ 1134975 h 7252515"/>
                <a:gd name="connsiteX64" fmla="*/ 1320412 w 2224408"/>
                <a:gd name="connsiteY64" fmla="*/ 1020075 h 7252515"/>
                <a:gd name="connsiteX65" fmla="*/ 1376421 w 2224408"/>
                <a:gd name="connsiteY65" fmla="*/ 821521 h 7252515"/>
                <a:gd name="connsiteX66" fmla="*/ 1444598 w 2224408"/>
                <a:gd name="connsiteY66" fmla="*/ 622909 h 7252515"/>
                <a:gd name="connsiteX67" fmla="*/ 1456107 w 2224408"/>
                <a:gd name="connsiteY67" fmla="*/ 380757 h 7252515"/>
                <a:gd name="connsiteX68" fmla="*/ 1342137 w 2224408"/>
                <a:gd name="connsiteY68" fmla="*/ 143773 h 7252515"/>
                <a:gd name="connsiteX69" fmla="*/ 1074836 w 2224408"/>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48776 w 2223793"/>
                <a:gd name="connsiteY4" fmla="*/ 897120 h 7252515"/>
                <a:gd name="connsiteX5" fmla="*/ 753526 w 2223793"/>
                <a:gd name="connsiteY5" fmla="*/ 1011420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48776 w 2223793"/>
                <a:gd name="connsiteY4" fmla="*/ 897120 h 7252515"/>
                <a:gd name="connsiteX5" fmla="*/ 753526 w 2223793"/>
                <a:gd name="connsiteY5" fmla="*/ 1011420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48776 w 2223793"/>
                <a:gd name="connsiteY4" fmla="*/ 897120 h 7252515"/>
                <a:gd name="connsiteX5" fmla="*/ 753526 w 2223793"/>
                <a:gd name="connsiteY5" fmla="*/ 1011420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48776 w 2223793"/>
                <a:gd name="connsiteY4" fmla="*/ 897120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48776 w 2223793"/>
                <a:gd name="connsiteY4" fmla="*/ 897120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48776 w 2223793"/>
                <a:gd name="connsiteY4" fmla="*/ 897120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68967 w 2223793"/>
                <a:gd name="connsiteY4" fmla="*/ 900004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68967 w 2223793"/>
                <a:gd name="connsiteY4" fmla="*/ 900004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698118 w 2223793"/>
                <a:gd name="connsiteY3" fmla="*/ 589165 h 7252515"/>
                <a:gd name="connsiteX4" fmla="*/ 868967 w 2223793"/>
                <a:gd name="connsiteY4" fmla="*/ 900004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710799 w 2223793"/>
                <a:gd name="connsiteY2" fmla="*/ 299930 h 7252515"/>
                <a:gd name="connsiteX3" fmla="*/ 698118 w 2223793"/>
                <a:gd name="connsiteY3" fmla="*/ 589165 h 7252515"/>
                <a:gd name="connsiteX4" fmla="*/ 868967 w 2223793"/>
                <a:gd name="connsiteY4" fmla="*/ 900004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08662 w 2223793"/>
                <a:gd name="connsiteY1" fmla="*/ 133377 h 7252515"/>
                <a:gd name="connsiteX2" fmla="*/ 710799 w 2223793"/>
                <a:gd name="connsiteY2" fmla="*/ 299930 h 7252515"/>
                <a:gd name="connsiteX3" fmla="*/ 698118 w 2223793"/>
                <a:gd name="connsiteY3" fmla="*/ 589165 h 7252515"/>
                <a:gd name="connsiteX4" fmla="*/ 868967 w 2223793"/>
                <a:gd name="connsiteY4" fmla="*/ 900004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59799 w 2223793"/>
                <a:gd name="connsiteY0" fmla="*/ 683 h 7238207"/>
                <a:gd name="connsiteX1" fmla="*/ 808662 w 2223793"/>
                <a:gd name="connsiteY1" fmla="*/ 119069 h 7238207"/>
                <a:gd name="connsiteX2" fmla="*/ 710799 w 2223793"/>
                <a:gd name="connsiteY2" fmla="*/ 285622 h 7238207"/>
                <a:gd name="connsiteX3" fmla="*/ 698118 w 2223793"/>
                <a:gd name="connsiteY3" fmla="*/ 574857 h 7238207"/>
                <a:gd name="connsiteX4" fmla="*/ 868967 w 2223793"/>
                <a:gd name="connsiteY4" fmla="*/ 885696 h 7238207"/>
                <a:gd name="connsiteX5" fmla="*/ 744872 w 2223793"/>
                <a:gd name="connsiteY5" fmla="*/ 1025957 h 7238207"/>
                <a:gd name="connsiteX6" fmla="*/ 112196 w 2223793"/>
                <a:gd name="connsiteY6" fmla="*/ 1252815 h 7238207"/>
                <a:gd name="connsiteX7" fmla="*/ 10576 w 2223793"/>
                <a:gd name="connsiteY7" fmla="*/ 2197262 h 7238207"/>
                <a:gd name="connsiteX8" fmla="*/ 323759 w 2223793"/>
                <a:gd name="connsiteY8" fmla="*/ 3003192 h 7238207"/>
                <a:gd name="connsiteX9" fmla="*/ 252457 w 2223793"/>
                <a:gd name="connsiteY9" fmla="*/ 3800076 h 7238207"/>
                <a:gd name="connsiteX10" fmla="*/ 387820 w 2223793"/>
                <a:gd name="connsiteY10" fmla="*/ 3970114 h 7238207"/>
                <a:gd name="connsiteX11" fmla="*/ 445301 w 2223793"/>
                <a:gd name="connsiteY11" fmla="*/ 4215149 h 7238207"/>
                <a:gd name="connsiteX12" fmla="*/ 506508 w 2223793"/>
                <a:gd name="connsiteY12" fmla="*/ 4615231 h 7238207"/>
                <a:gd name="connsiteX13" fmla="*/ 515162 w 2223793"/>
                <a:gd name="connsiteY13" fmla="*/ 4779650 h 7238207"/>
                <a:gd name="connsiteX14" fmla="*/ 501248 w 2223793"/>
                <a:gd name="connsiteY14" fmla="*/ 4966573 h 7238207"/>
                <a:gd name="connsiteX15" fmla="*/ 469518 w 2223793"/>
                <a:gd name="connsiteY15" fmla="*/ 5112183 h 7238207"/>
                <a:gd name="connsiteX16" fmla="*/ 393589 w 2223793"/>
                <a:gd name="connsiteY16" fmla="*/ 6139741 h 7238207"/>
                <a:gd name="connsiteX17" fmla="*/ 358974 w 2223793"/>
                <a:gd name="connsiteY17" fmla="*/ 6590030 h 7238207"/>
                <a:gd name="connsiteX18" fmla="*/ 430818 w 2223793"/>
                <a:gd name="connsiteY18" fmla="*/ 6813131 h 7238207"/>
                <a:gd name="connsiteX19" fmla="*/ 377694 w 2223793"/>
                <a:gd name="connsiteY19" fmla="*/ 6968145 h 7238207"/>
                <a:gd name="connsiteX20" fmla="*/ 616090 w 2223793"/>
                <a:gd name="connsiteY20" fmla="*/ 7230218 h 7238207"/>
                <a:gd name="connsiteX21" fmla="*/ 968845 w 2223793"/>
                <a:gd name="connsiteY21" fmla="*/ 7122618 h 7238207"/>
                <a:gd name="connsiteX22" fmla="*/ 735348 w 2223793"/>
                <a:gd name="connsiteY22" fmla="*/ 6830438 h 7238207"/>
                <a:gd name="connsiteX23" fmla="*/ 763652 w 2223793"/>
                <a:gd name="connsiteY23" fmla="*/ 6565481 h 7238207"/>
                <a:gd name="connsiteX24" fmla="*/ 749500 w 2223793"/>
                <a:gd name="connsiteY24" fmla="*/ 6235862 h 7238207"/>
                <a:gd name="connsiteX25" fmla="*/ 867076 w 2223793"/>
                <a:gd name="connsiteY25" fmla="*/ 5474824 h 7238207"/>
                <a:gd name="connsiteX26" fmla="*/ 916593 w 2223793"/>
                <a:gd name="connsiteY26" fmla="*/ 5365932 h 7238207"/>
                <a:gd name="connsiteX27" fmla="*/ 909080 w 2223793"/>
                <a:gd name="connsiteY27" fmla="*/ 5294630 h 7238207"/>
                <a:gd name="connsiteX28" fmla="*/ 982126 w 2223793"/>
                <a:gd name="connsiteY28" fmla="*/ 5197637 h 7238207"/>
                <a:gd name="connsiteX29" fmla="*/ 984140 w 2223793"/>
                <a:gd name="connsiteY29" fmla="*/ 5054762 h 7238207"/>
                <a:gd name="connsiteX30" fmla="*/ 1140295 w 2223793"/>
                <a:gd name="connsiteY30" fmla="*/ 4364065 h 7238207"/>
                <a:gd name="connsiteX31" fmla="*/ 1286926 w 2223793"/>
                <a:gd name="connsiteY31" fmla="*/ 4635662 h 7238207"/>
                <a:gd name="connsiteX32" fmla="*/ 1351588 w 2223793"/>
                <a:gd name="connsiteY32" fmla="*/ 4865734 h 7238207"/>
                <a:gd name="connsiteX33" fmla="*/ 1321000 w 2223793"/>
                <a:gd name="connsiteY33" fmla="*/ 4959572 h 7238207"/>
                <a:gd name="connsiteX34" fmla="*/ 1364869 w 2223793"/>
                <a:gd name="connsiteY34" fmla="*/ 5098901 h 7238207"/>
                <a:gd name="connsiteX35" fmla="*/ 1272774 w 2223793"/>
                <a:gd name="connsiteY35" fmla="*/ 5539936 h 7238207"/>
                <a:gd name="connsiteX36" fmla="*/ 1273796 w 2223793"/>
                <a:gd name="connsiteY36" fmla="*/ 6345956 h 7238207"/>
                <a:gd name="connsiteX37" fmla="*/ 1346961 w 2223793"/>
                <a:gd name="connsiteY37" fmla="*/ 6525969 h 7238207"/>
                <a:gd name="connsiteX38" fmla="*/ 1296181 w 2223793"/>
                <a:gd name="connsiteY38" fmla="*/ 6727406 h 7238207"/>
                <a:gd name="connsiteX39" fmla="*/ 1314359 w 2223793"/>
                <a:gd name="connsiteY39" fmla="*/ 6813732 h 7238207"/>
                <a:gd name="connsiteX40" fmla="*/ 1324155 w 2223793"/>
                <a:gd name="connsiteY40" fmla="*/ 7006516 h 7238207"/>
                <a:gd name="connsiteX41" fmla="*/ 1770929 w 2223793"/>
                <a:gd name="connsiteY41" fmla="*/ 7174811 h 7238207"/>
                <a:gd name="connsiteX42" fmla="*/ 2199582 w 2223793"/>
                <a:gd name="connsiteY42" fmla="*/ 7184817 h 7238207"/>
                <a:gd name="connsiteX43" fmla="*/ 2182426 w 2223793"/>
                <a:gd name="connsiteY43" fmla="*/ 7032478 h 7238207"/>
                <a:gd name="connsiteX44" fmla="*/ 1697823 w 2223793"/>
                <a:gd name="connsiteY44" fmla="*/ 6666141 h 7238207"/>
                <a:gd name="connsiteX45" fmla="*/ 1718706 w 2223793"/>
                <a:gd name="connsiteY45" fmla="*/ 6535764 h 7238207"/>
                <a:gd name="connsiteX46" fmla="*/ 1679193 w 2223793"/>
                <a:gd name="connsiteY46" fmla="*/ 6436759 h 7238207"/>
                <a:gd name="connsiteX47" fmla="*/ 1667926 w 2223793"/>
                <a:gd name="connsiteY47" fmla="*/ 6235862 h 7238207"/>
                <a:gd name="connsiteX48" fmla="*/ 1689590 w 2223793"/>
                <a:gd name="connsiteY48" fmla="*/ 5965406 h 7238207"/>
                <a:gd name="connsiteX49" fmla="*/ 1738207 w 2223793"/>
                <a:gd name="connsiteY49" fmla="*/ 5497901 h 7238207"/>
                <a:gd name="connsiteX50" fmla="*/ 1749625 w 2223793"/>
                <a:gd name="connsiteY50" fmla="*/ 5349496 h 7238207"/>
                <a:gd name="connsiteX51" fmla="*/ 1808187 w 2223793"/>
                <a:gd name="connsiteY51" fmla="*/ 5303013 h 7238207"/>
                <a:gd name="connsiteX52" fmla="*/ 1894783 w 2223793"/>
                <a:gd name="connsiteY52" fmla="*/ 5083337 h 7238207"/>
                <a:gd name="connsiteX53" fmla="*/ 1919933 w 2223793"/>
                <a:gd name="connsiteY53" fmla="*/ 4791188 h 7238207"/>
                <a:gd name="connsiteX54" fmla="*/ 1910949 w 2223793"/>
                <a:gd name="connsiteY54" fmla="*/ 4334468 h 7238207"/>
                <a:gd name="connsiteX55" fmla="*/ 1891628 w 2223793"/>
                <a:gd name="connsiteY55" fmla="*/ 3888265 h 7238207"/>
                <a:gd name="connsiteX56" fmla="*/ 1865938 w 2223793"/>
                <a:gd name="connsiteY56" fmla="*/ 3570335 h 7238207"/>
                <a:gd name="connsiteX57" fmla="*/ 2066833 w 2223793"/>
                <a:gd name="connsiteY57" fmla="*/ 2639769 h 7238207"/>
                <a:gd name="connsiteX58" fmla="*/ 2053283 w 2223793"/>
                <a:gd name="connsiteY58" fmla="*/ 2390376 h 7238207"/>
                <a:gd name="connsiteX59" fmla="*/ 1991776 w 2223793"/>
                <a:gd name="connsiteY59" fmla="*/ 1850606 h 7238207"/>
                <a:gd name="connsiteX60" fmla="*/ 1947035 w 2223793"/>
                <a:gd name="connsiteY60" fmla="*/ 1662721 h 7238207"/>
                <a:gd name="connsiteX61" fmla="*/ 1932613 w 2223793"/>
                <a:gd name="connsiteY61" fmla="*/ 1418226 h 7238207"/>
                <a:gd name="connsiteX62" fmla="*/ 1884988 w 2223793"/>
                <a:gd name="connsiteY62" fmla="*/ 1288030 h 7238207"/>
                <a:gd name="connsiteX63" fmla="*/ 1418263 w 2223793"/>
                <a:gd name="connsiteY63" fmla="*/ 1120667 h 7238207"/>
                <a:gd name="connsiteX64" fmla="*/ 1319797 w 2223793"/>
                <a:gd name="connsiteY64" fmla="*/ 1005767 h 7238207"/>
                <a:gd name="connsiteX65" fmla="*/ 1375806 w 2223793"/>
                <a:gd name="connsiteY65" fmla="*/ 807213 h 7238207"/>
                <a:gd name="connsiteX66" fmla="*/ 1443983 w 2223793"/>
                <a:gd name="connsiteY66" fmla="*/ 608601 h 7238207"/>
                <a:gd name="connsiteX67" fmla="*/ 1455492 w 2223793"/>
                <a:gd name="connsiteY67" fmla="*/ 366449 h 7238207"/>
                <a:gd name="connsiteX68" fmla="*/ 1341522 w 2223793"/>
                <a:gd name="connsiteY68" fmla="*/ 129465 h 7238207"/>
                <a:gd name="connsiteX69" fmla="*/ 1059799 w 2223793"/>
                <a:gd name="connsiteY69" fmla="*/ 683 h 7238207"/>
                <a:gd name="connsiteX0" fmla="*/ 1059799 w 2223793"/>
                <a:gd name="connsiteY0" fmla="*/ 632 h 7238156"/>
                <a:gd name="connsiteX1" fmla="*/ 808662 w 2223793"/>
                <a:gd name="connsiteY1" fmla="*/ 119018 h 7238156"/>
                <a:gd name="connsiteX2" fmla="*/ 710799 w 2223793"/>
                <a:gd name="connsiteY2" fmla="*/ 285571 h 7238156"/>
                <a:gd name="connsiteX3" fmla="*/ 698118 w 2223793"/>
                <a:gd name="connsiteY3" fmla="*/ 574806 h 7238156"/>
                <a:gd name="connsiteX4" fmla="*/ 868967 w 2223793"/>
                <a:gd name="connsiteY4" fmla="*/ 885645 h 7238156"/>
                <a:gd name="connsiteX5" fmla="*/ 744872 w 2223793"/>
                <a:gd name="connsiteY5" fmla="*/ 1025906 h 7238156"/>
                <a:gd name="connsiteX6" fmla="*/ 112196 w 2223793"/>
                <a:gd name="connsiteY6" fmla="*/ 1252764 h 7238156"/>
                <a:gd name="connsiteX7" fmla="*/ 10576 w 2223793"/>
                <a:gd name="connsiteY7" fmla="*/ 2197211 h 7238156"/>
                <a:gd name="connsiteX8" fmla="*/ 323759 w 2223793"/>
                <a:gd name="connsiteY8" fmla="*/ 3003141 h 7238156"/>
                <a:gd name="connsiteX9" fmla="*/ 252457 w 2223793"/>
                <a:gd name="connsiteY9" fmla="*/ 3800025 h 7238156"/>
                <a:gd name="connsiteX10" fmla="*/ 387820 w 2223793"/>
                <a:gd name="connsiteY10" fmla="*/ 3970063 h 7238156"/>
                <a:gd name="connsiteX11" fmla="*/ 445301 w 2223793"/>
                <a:gd name="connsiteY11" fmla="*/ 4215098 h 7238156"/>
                <a:gd name="connsiteX12" fmla="*/ 506508 w 2223793"/>
                <a:gd name="connsiteY12" fmla="*/ 4615180 h 7238156"/>
                <a:gd name="connsiteX13" fmla="*/ 515162 w 2223793"/>
                <a:gd name="connsiteY13" fmla="*/ 4779599 h 7238156"/>
                <a:gd name="connsiteX14" fmla="*/ 501248 w 2223793"/>
                <a:gd name="connsiteY14" fmla="*/ 4966522 h 7238156"/>
                <a:gd name="connsiteX15" fmla="*/ 469518 w 2223793"/>
                <a:gd name="connsiteY15" fmla="*/ 5112132 h 7238156"/>
                <a:gd name="connsiteX16" fmla="*/ 393589 w 2223793"/>
                <a:gd name="connsiteY16" fmla="*/ 6139690 h 7238156"/>
                <a:gd name="connsiteX17" fmla="*/ 358974 w 2223793"/>
                <a:gd name="connsiteY17" fmla="*/ 6589979 h 7238156"/>
                <a:gd name="connsiteX18" fmla="*/ 430818 w 2223793"/>
                <a:gd name="connsiteY18" fmla="*/ 6813080 h 7238156"/>
                <a:gd name="connsiteX19" fmla="*/ 377694 w 2223793"/>
                <a:gd name="connsiteY19" fmla="*/ 6968094 h 7238156"/>
                <a:gd name="connsiteX20" fmla="*/ 616090 w 2223793"/>
                <a:gd name="connsiteY20" fmla="*/ 7230167 h 7238156"/>
                <a:gd name="connsiteX21" fmla="*/ 968845 w 2223793"/>
                <a:gd name="connsiteY21" fmla="*/ 7122567 h 7238156"/>
                <a:gd name="connsiteX22" fmla="*/ 735348 w 2223793"/>
                <a:gd name="connsiteY22" fmla="*/ 6830387 h 7238156"/>
                <a:gd name="connsiteX23" fmla="*/ 763652 w 2223793"/>
                <a:gd name="connsiteY23" fmla="*/ 6565430 h 7238156"/>
                <a:gd name="connsiteX24" fmla="*/ 749500 w 2223793"/>
                <a:gd name="connsiteY24" fmla="*/ 6235811 h 7238156"/>
                <a:gd name="connsiteX25" fmla="*/ 867076 w 2223793"/>
                <a:gd name="connsiteY25" fmla="*/ 5474773 h 7238156"/>
                <a:gd name="connsiteX26" fmla="*/ 916593 w 2223793"/>
                <a:gd name="connsiteY26" fmla="*/ 5365881 h 7238156"/>
                <a:gd name="connsiteX27" fmla="*/ 909080 w 2223793"/>
                <a:gd name="connsiteY27" fmla="*/ 5294579 h 7238156"/>
                <a:gd name="connsiteX28" fmla="*/ 982126 w 2223793"/>
                <a:gd name="connsiteY28" fmla="*/ 5197586 h 7238156"/>
                <a:gd name="connsiteX29" fmla="*/ 984140 w 2223793"/>
                <a:gd name="connsiteY29" fmla="*/ 5054711 h 7238156"/>
                <a:gd name="connsiteX30" fmla="*/ 1140295 w 2223793"/>
                <a:gd name="connsiteY30" fmla="*/ 4364014 h 7238156"/>
                <a:gd name="connsiteX31" fmla="*/ 1286926 w 2223793"/>
                <a:gd name="connsiteY31" fmla="*/ 4635611 h 7238156"/>
                <a:gd name="connsiteX32" fmla="*/ 1351588 w 2223793"/>
                <a:gd name="connsiteY32" fmla="*/ 4865683 h 7238156"/>
                <a:gd name="connsiteX33" fmla="*/ 1321000 w 2223793"/>
                <a:gd name="connsiteY33" fmla="*/ 4959521 h 7238156"/>
                <a:gd name="connsiteX34" fmla="*/ 1364869 w 2223793"/>
                <a:gd name="connsiteY34" fmla="*/ 5098850 h 7238156"/>
                <a:gd name="connsiteX35" fmla="*/ 1272774 w 2223793"/>
                <a:gd name="connsiteY35" fmla="*/ 5539885 h 7238156"/>
                <a:gd name="connsiteX36" fmla="*/ 1273796 w 2223793"/>
                <a:gd name="connsiteY36" fmla="*/ 6345905 h 7238156"/>
                <a:gd name="connsiteX37" fmla="*/ 1346961 w 2223793"/>
                <a:gd name="connsiteY37" fmla="*/ 6525918 h 7238156"/>
                <a:gd name="connsiteX38" fmla="*/ 1296181 w 2223793"/>
                <a:gd name="connsiteY38" fmla="*/ 6727355 h 7238156"/>
                <a:gd name="connsiteX39" fmla="*/ 1314359 w 2223793"/>
                <a:gd name="connsiteY39" fmla="*/ 6813681 h 7238156"/>
                <a:gd name="connsiteX40" fmla="*/ 1324155 w 2223793"/>
                <a:gd name="connsiteY40" fmla="*/ 7006465 h 7238156"/>
                <a:gd name="connsiteX41" fmla="*/ 1770929 w 2223793"/>
                <a:gd name="connsiteY41" fmla="*/ 7174760 h 7238156"/>
                <a:gd name="connsiteX42" fmla="*/ 2199582 w 2223793"/>
                <a:gd name="connsiteY42" fmla="*/ 7184766 h 7238156"/>
                <a:gd name="connsiteX43" fmla="*/ 2182426 w 2223793"/>
                <a:gd name="connsiteY43" fmla="*/ 7032427 h 7238156"/>
                <a:gd name="connsiteX44" fmla="*/ 1697823 w 2223793"/>
                <a:gd name="connsiteY44" fmla="*/ 6666090 h 7238156"/>
                <a:gd name="connsiteX45" fmla="*/ 1718706 w 2223793"/>
                <a:gd name="connsiteY45" fmla="*/ 6535713 h 7238156"/>
                <a:gd name="connsiteX46" fmla="*/ 1679193 w 2223793"/>
                <a:gd name="connsiteY46" fmla="*/ 6436708 h 7238156"/>
                <a:gd name="connsiteX47" fmla="*/ 1667926 w 2223793"/>
                <a:gd name="connsiteY47" fmla="*/ 6235811 h 7238156"/>
                <a:gd name="connsiteX48" fmla="*/ 1689590 w 2223793"/>
                <a:gd name="connsiteY48" fmla="*/ 5965355 h 7238156"/>
                <a:gd name="connsiteX49" fmla="*/ 1738207 w 2223793"/>
                <a:gd name="connsiteY49" fmla="*/ 5497850 h 7238156"/>
                <a:gd name="connsiteX50" fmla="*/ 1749625 w 2223793"/>
                <a:gd name="connsiteY50" fmla="*/ 5349445 h 7238156"/>
                <a:gd name="connsiteX51" fmla="*/ 1808187 w 2223793"/>
                <a:gd name="connsiteY51" fmla="*/ 5302962 h 7238156"/>
                <a:gd name="connsiteX52" fmla="*/ 1894783 w 2223793"/>
                <a:gd name="connsiteY52" fmla="*/ 5083286 h 7238156"/>
                <a:gd name="connsiteX53" fmla="*/ 1919933 w 2223793"/>
                <a:gd name="connsiteY53" fmla="*/ 4791137 h 7238156"/>
                <a:gd name="connsiteX54" fmla="*/ 1910949 w 2223793"/>
                <a:gd name="connsiteY54" fmla="*/ 4334417 h 7238156"/>
                <a:gd name="connsiteX55" fmla="*/ 1891628 w 2223793"/>
                <a:gd name="connsiteY55" fmla="*/ 3888214 h 7238156"/>
                <a:gd name="connsiteX56" fmla="*/ 1865938 w 2223793"/>
                <a:gd name="connsiteY56" fmla="*/ 3570284 h 7238156"/>
                <a:gd name="connsiteX57" fmla="*/ 2066833 w 2223793"/>
                <a:gd name="connsiteY57" fmla="*/ 2639718 h 7238156"/>
                <a:gd name="connsiteX58" fmla="*/ 2053283 w 2223793"/>
                <a:gd name="connsiteY58" fmla="*/ 2390325 h 7238156"/>
                <a:gd name="connsiteX59" fmla="*/ 1991776 w 2223793"/>
                <a:gd name="connsiteY59" fmla="*/ 1850555 h 7238156"/>
                <a:gd name="connsiteX60" fmla="*/ 1947035 w 2223793"/>
                <a:gd name="connsiteY60" fmla="*/ 1662670 h 7238156"/>
                <a:gd name="connsiteX61" fmla="*/ 1932613 w 2223793"/>
                <a:gd name="connsiteY61" fmla="*/ 1418175 h 7238156"/>
                <a:gd name="connsiteX62" fmla="*/ 1884988 w 2223793"/>
                <a:gd name="connsiteY62" fmla="*/ 1287979 h 7238156"/>
                <a:gd name="connsiteX63" fmla="*/ 1418263 w 2223793"/>
                <a:gd name="connsiteY63" fmla="*/ 1120616 h 7238156"/>
                <a:gd name="connsiteX64" fmla="*/ 1319797 w 2223793"/>
                <a:gd name="connsiteY64" fmla="*/ 1005716 h 7238156"/>
                <a:gd name="connsiteX65" fmla="*/ 1375806 w 2223793"/>
                <a:gd name="connsiteY65" fmla="*/ 807162 h 7238156"/>
                <a:gd name="connsiteX66" fmla="*/ 1443983 w 2223793"/>
                <a:gd name="connsiteY66" fmla="*/ 608550 h 7238156"/>
                <a:gd name="connsiteX67" fmla="*/ 1455492 w 2223793"/>
                <a:gd name="connsiteY67" fmla="*/ 366398 h 7238156"/>
                <a:gd name="connsiteX68" fmla="*/ 1379021 w 2223793"/>
                <a:gd name="connsiteY68" fmla="*/ 135183 h 7238156"/>
                <a:gd name="connsiteX69" fmla="*/ 1059799 w 2223793"/>
                <a:gd name="connsiteY69" fmla="*/ 632 h 7238156"/>
                <a:gd name="connsiteX0" fmla="*/ 1059799 w 2223793"/>
                <a:gd name="connsiteY0" fmla="*/ 551 h 7238075"/>
                <a:gd name="connsiteX1" fmla="*/ 808662 w 2223793"/>
                <a:gd name="connsiteY1" fmla="*/ 118937 h 7238075"/>
                <a:gd name="connsiteX2" fmla="*/ 710799 w 2223793"/>
                <a:gd name="connsiteY2" fmla="*/ 285490 h 7238075"/>
                <a:gd name="connsiteX3" fmla="*/ 698118 w 2223793"/>
                <a:gd name="connsiteY3" fmla="*/ 574725 h 7238075"/>
                <a:gd name="connsiteX4" fmla="*/ 868967 w 2223793"/>
                <a:gd name="connsiteY4" fmla="*/ 885564 h 7238075"/>
                <a:gd name="connsiteX5" fmla="*/ 744872 w 2223793"/>
                <a:gd name="connsiteY5" fmla="*/ 1025825 h 7238075"/>
                <a:gd name="connsiteX6" fmla="*/ 112196 w 2223793"/>
                <a:gd name="connsiteY6" fmla="*/ 1252683 h 7238075"/>
                <a:gd name="connsiteX7" fmla="*/ 10576 w 2223793"/>
                <a:gd name="connsiteY7" fmla="*/ 2197130 h 7238075"/>
                <a:gd name="connsiteX8" fmla="*/ 323759 w 2223793"/>
                <a:gd name="connsiteY8" fmla="*/ 3003060 h 7238075"/>
                <a:gd name="connsiteX9" fmla="*/ 252457 w 2223793"/>
                <a:gd name="connsiteY9" fmla="*/ 3799944 h 7238075"/>
                <a:gd name="connsiteX10" fmla="*/ 387820 w 2223793"/>
                <a:gd name="connsiteY10" fmla="*/ 3969982 h 7238075"/>
                <a:gd name="connsiteX11" fmla="*/ 445301 w 2223793"/>
                <a:gd name="connsiteY11" fmla="*/ 4215017 h 7238075"/>
                <a:gd name="connsiteX12" fmla="*/ 506508 w 2223793"/>
                <a:gd name="connsiteY12" fmla="*/ 4615099 h 7238075"/>
                <a:gd name="connsiteX13" fmla="*/ 515162 w 2223793"/>
                <a:gd name="connsiteY13" fmla="*/ 4779518 h 7238075"/>
                <a:gd name="connsiteX14" fmla="*/ 501248 w 2223793"/>
                <a:gd name="connsiteY14" fmla="*/ 4966441 h 7238075"/>
                <a:gd name="connsiteX15" fmla="*/ 469518 w 2223793"/>
                <a:gd name="connsiteY15" fmla="*/ 5112051 h 7238075"/>
                <a:gd name="connsiteX16" fmla="*/ 393589 w 2223793"/>
                <a:gd name="connsiteY16" fmla="*/ 6139609 h 7238075"/>
                <a:gd name="connsiteX17" fmla="*/ 358974 w 2223793"/>
                <a:gd name="connsiteY17" fmla="*/ 6589898 h 7238075"/>
                <a:gd name="connsiteX18" fmla="*/ 430818 w 2223793"/>
                <a:gd name="connsiteY18" fmla="*/ 6812999 h 7238075"/>
                <a:gd name="connsiteX19" fmla="*/ 377694 w 2223793"/>
                <a:gd name="connsiteY19" fmla="*/ 6968013 h 7238075"/>
                <a:gd name="connsiteX20" fmla="*/ 616090 w 2223793"/>
                <a:gd name="connsiteY20" fmla="*/ 7230086 h 7238075"/>
                <a:gd name="connsiteX21" fmla="*/ 968845 w 2223793"/>
                <a:gd name="connsiteY21" fmla="*/ 7122486 h 7238075"/>
                <a:gd name="connsiteX22" fmla="*/ 735348 w 2223793"/>
                <a:gd name="connsiteY22" fmla="*/ 6830306 h 7238075"/>
                <a:gd name="connsiteX23" fmla="*/ 763652 w 2223793"/>
                <a:gd name="connsiteY23" fmla="*/ 6565349 h 7238075"/>
                <a:gd name="connsiteX24" fmla="*/ 749500 w 2223793"/>
                <a:gd name="connsiteY24" fmla="*/ 6235730 h 7238075"/>
                <a:gd name="connsiteX25" fmla="*/ 867076 w 2223793"/>
                <a:gd name="connsiteY25" fmla="*/ 5474692 h 7238075"/>
                <a:gd name="connsiteX26" fmla="*/ 916593 w 2223793"/>
                <a:gd name="connsiteY26" fmla="*/ 5365800 h 7238075"/>
                <a:gd name="connsiteX27" fmla="*/ 909080 w 2223793"/>
                <a:gd name="connsiteY27" fmla="*/ 5294498 h 7238075"/>
                <a:gd name="connsiteX28" fmla="*/ 982126 w 2223793"/>
                <a:gd name="connsiteY28" fmla="*/ 5197505 h 7238075"/>
                <a:gd name="connsiteX29" fmla="*/ 984140 w 2223793"/>
                <a:gd name="connsiteY29" fmla="*/ 5054630 h 7238075"/>
                <a:gd name="connsiteX30" fmla="*/ 1140295 w 2223793"/>
                <a:gd name="connsiteY30" fmla="*/ 4363933 h 7238075"/>
                <a:gd name="connsiteX31" fmla="*/ 1286926 w 2223793"/>
                <a:gd name="connsiteY31" fmla="*/ 4635530 h 7238075"/>
                <a:gd name="connsiteX32" fmla="*/ 1351588 w 2223793"/>
                <a:gd name="connsiteY32" fmla="*/ 4865602 h 7238075"/>
                <a:gd name="connsiteX33" fmla="*/ 1321000 w 2223793"/>
                <a:gd name="connsiteY33" fmla="*/ 4959440 h 7238075"/>
                <a:gd name="connsiteX34" fmla="*/ 1364869 w 2223793"/>
                <a:gd name="connsiteY34" fmla="*/ 5098769 h 7238075"/>
                <a:gd name="connsiteX35" fmla="*/ 1272774 w 2223793"/>
                <a:gd name="connsiteY35" fmla="*/ 5539804 h 7238075"/>
                <a:gd name="connsiteX36" fmla="*/ 1273796 w 2223793"/>
                <a:gd name="connsiteY36" fmla="*/ 6345824 h 7238075"/>
                <a:gd name="connsiteX37" fmla="*/ 1346961 w 2223793"/>
                <a:gd name="connsiteY37" fmla="*/ 6525837 h 7238075"/>
                <a:gd name="connsiteX38" fmla="*/ 1296181 w 2223793"/>
                <a:gd name="connsiteY38" fmla="*/ 6727274 h 7238075"/>
                <a:gd name="connsiteX39" fmla="*/ 1314359 w 2223793"/>
                <a:gd name="connsiteY39" fmla="*/ 6813600 h 7238075"/>
                <a:gd name="connsiteX40" fmla="*/ 1324155 w 2223793"/>
                <a:gd name="connsiteY40" fmla="*/ 7006384 h 7238075"/>
                <a:gd name="connsiteX41" fmla="*/ 1770929 w 2223793"/>
                <a:gd name="connsiteY41" fmla="*/ 7174679 h 7238075"/>
                <a:gd name="connsiteX42" fmla="*/ 2199582 w 2223793"/>
                <a:gd name="connsiteY42" fmla="*/ 7184685 h 7238075"/>
                <a:gd name="connsiteX43" fmla="*/ 2182426 w 2223793"/>
                <a:gd name="connsiteY43" fmla="*/ 7032346 h 7238075"/>
                <a:gd name="connsiteX44" fmla="*/ 1697823 w 2223793"/>
                <a:gd name="connsiteY44" fmla="*/ 6666009 h 7238075"/>
                <a:gd name="connsiteX45" fmla="*/ 1718706 w 2223793"/>
                <a:gd name="connsiteY45" fmla="*/ 6535632 h 7238075"/>
                <a:gd name="connsiteX46" fmla="*/ 1679193 w 2223793"/>
                <a:gd name="connsiteY46" fmla="*/ 6436627 h 7238075"/>
                <a:gd name="connsiteX47" fmla="*/ 1667926 w 2223793"/>
                <a:gd name="connsiteY47" fmla="*/ 6235730 h 7238075"/>
                <a:gd name="connsiteX48" fmla="*/ 1689590 w 2223793"/>
                <a:gd name="connsiteY48" fmla="*/ 5965274 h 7238075"/>
                <a:gd name="connsiteX49" fmla="*/ 1738207 w 2223793"/>
                <a:gd name="connsiteY49" fmla="*/ 5497769 h 7238075"/>
                <a:gd name="connsiteX50" fmla="*/ 1749625 w 2223793"/>
                <a:gd name="connsiteY50" fmla="*/ 5349364 h 7238075"/>
                <a:gd name="connsiteX51" fmla="*/ 1808187 w 2223793"/>
                <a:gd name="connsiteY51" fmla="*/ 5302881 h 7238075"/>
                <a:gd name="connsiteX52" fmla="*/ 1894783 w 2223793"/>
                <a:gd name="connsiteY52" fmla="*/ 5083205 h 7238075"/>
                <a:gd name="connsiteX53" fmla="*/ 1919933 w 2223793"/>
                <a:gd name="connsiteY53" fmla="*/ 4791056 h 7238075"/>
                <a:gd name="connsiteX54" fmla="*/ 1910949 w 2223793"/>
                <a:gd name="connsiteY54" fmla="*/ 4334336 h 7238075"/>
                <a:gd name="connsiteX55" fmla="*/ 1891628 w 2223793"/>
                <a:gd name="connsiteY55" fmla="*/ 3888133 h 7238075"/>
                <a:gd name="connsiteX56" fmla="*/ 1865938 w 2223793"/>
                <a:gd name="connsiteY56" fmla="*/ 3570203 h 7238075"/>
                <a:gd name="connsiteX57" fmla="*/ 2066833 w 2223793"/>
                <a:gd name="connsiteY57" fmla="*/ 2639637 h 7238075"/>
                <a:gd name="connsiteX58" fmla="*/ 2053283 w 2223793"/>
                <a:gd name="connsiteY58" fmla="*/ 2390244 h 7238075"/>
                <a:gd name="connsiteX59" fmla="*/ 1991776 w 2223793"/>
                <a:gd name="connsiteY59" fmla="*/ 1850474 h 7238075"/>
                <a:gd name="connsiteX60" fmla="*/ 1947035 w 2223793"/>
                <a:gd name="connsiteY60" fmla="*/ 1662589 h 7238075"/>
                <a:gd name="connsiteX61" fmla="*/ 1932613 w 2223793"/>
                <a:gd name="connsiteY61" fmla="*/ 1418094 h 7238075"/>
                <a:gd name="connsiteX62" fmla="*/ 1884988 w 2223793"/>
                <a:gd name="connsiteY62" fmla="*/ 1287898 h 7238075"/>
                <a:gd name="connsiteX63" fmla="*/ 1418263 w 2223793"/>
                <a:gd name="connsiteY63" fmla="*/ 1120535 h 7238075"/>
                <a:gd name="connsiteX64" fmla="*/ 1319797 w 2223793"/>
                <a:gd name="connsiteY64" fmla="*/ 1005635 h 7238075"/>
                <a:gd name="connsiteX65" fmla="*/ 1375806 w 2223793"/>
                <a:gd name="connsiteY65" fmla="*/ 807081 h 7238075"/>
                <a:gd name="connsiteX66" fmla="*/ 1443983 w 2223793"/>
                <a:gd name="connsiteY66" fmla="*/ 608469 h 7238075"/>
                <a:gd name="connsiteX67" fmla="*/ 1455492 w 2223793"/>
                <a:gd name="connsiteY67" fmla="*/ 366317 h 7238075"/>
                <a:gd name="connsiteX68" fmla="*/ 1373252 w 2223793"/>
                <a:gd name="connsiteY68" fmla="*/ 146640 h 7238075"/>
                <a:gd name="connsiteX69" fmla="*/ 1059799 w 2223793"/>
                <a:gd name="connsiteY69" fmla="*/ 551 h 7238075"/>
                <a:gd name="connsiteX0" fmla="*/ 1059799 w 2223793"/>
                <a:gd name="connsiteY0" fmla="*/ 551 h 7238075"/>
                <a:gd name="connsiteX1" fmla="*/ 808662 w 2223793"/>
                <a:gd name="connsiteY1" fmla="*/ 118937 h 7238075"/>
                <a:gd name="connsiteX2" fmla="*/ 710799 w 2223793"/>
                <a:gd name="connsiteY2" fmla="*/ 285490 h 7238075"/>
                <a:gd name="connsiteX3" fmla="*/ 698118 w 2223793"/>
                <a:gd name="connsiteY3" fmla="*/ 574725 h 7238075"/>
                <a:gd name="connsiteX4" fmla="*/ 868967 w 2223793"/>
                <a:gd name="connsiteY4" fmla="*/ 885564 h 7238075"/>
                <a:gd name="connsiteX5" fmla="*/ 744872 w 2223793"/>
                <a:gd name="connsiteY5" fmla="*/ 1025825 h 7238075"/>
                <a:gd name="connsiteX6" fmla="*/ 112196 w 2223793"/>
                <a:gd name="connsiteY6" fmla="*/ 1252683 h 7238075"/>
                <a:gd name="connsiteX7" fmla="*/ 10576 w 2223793"/>
                <a:gd name="connsiteY7" fmla="*/ 2197130 h 7238075"/>
                <a:gd name="connsiteX8" fmla="*/ 323759 w 2223793"/>
                <a:gd name="connsiteY8" fmla="*/ 3003060 h 7238075"/>
                <a:gd name="connsiteX9" fmla="*/ 252457 w 2223793"/>
                <a:gd name="connsiteY9" fmla="*/ 3799944 h 7238075"/>
                <a:gd name="connsiteX10" fmla="*/ 387820 w 2223793"/>
                <a:gd name="connsiteY10" fmla="*/ 3969982 h 7238075"/>
                <a:gd name="connsiteX11" fmla="*/ 445301 w 2223793"/>
                <a:gd name="connsiteY11" fmla="*/ 4215017 h 7238075"/>
                <a:gd name="connsiteX12" fmla="*/ 506508 w 2223793"/>
                <a:gd name="connsiteY12" fmla="*/ 4615099 h 7238075"/>
                <a:gd name="connsiteX13" fmla="*/ 515162 w 2223793"/>
                <a:gd name="connsiteY13" fmla="*/ 4779518 h 7238075"/>
                <a:gd name="connsiteX14" fmla="*/ 501248 w 2223793"/>
                <a:gd name="connsiteY14" fmla="*/ 4966441 h 7238075"/>
                <a:gd name="connsiteX15" fmla="*/ 469518 w 2223793"/>
                <a:gd name="connsiteY15" fmla="*/ 5112051 h 7238075"/>
                <a:gd name="connsiteX16" fmla="*/ 393589 w 2223793"/>
                <a:gd name="connsiteY16" fmla="*/ 6139609 h 7238075"/>
                <a:gd name="connsiteX17" fmla="*/ 358974 w 2223793"/>
                <a:gd name="connsiteY17" fmla="*/ 6589898 h 7238075"/>
                <a:gd name="connsiteX18" fmla="*/ 430818 w 2223793"/>
                <a:gd name="connsiteY18" fmla="*/ 6812999 h 7238075"/>
                <a:gd name="connsiteX19" fmla="*/ 377694 w 2223793"/>
                <a:gd name="connsiteY19" fmla="*/ 6968013 h 7238075"/>
                <a:gd name="connsiteX20" fmla="*/ 616090 w 2223793"/>
                <a:gd name="connsiteY20" fmla="*/ 7230086 h 7238075"/>
                <a:gd name="connsiteX21" fmla="*/ 968845 w 2223793"/>
                <a:gd name="connsiteY21" fmla="*/ 7122486 h 7238075"/>
                <a:gd name="connsiteX22" fmla="*/ 735348 w 2223793"/>
                <a:gd name="connsiteY22" fmla="*/ 6830306 h 7238075"/>
                <a:gd name="connsiteX23" fmla="*/ 763652 w 2223793"/>
                <a:gd name="connsiteY23" fmla="*/ 6565349 h 7238075"/>
                <a:gd name="connsiteX24" fmla="*/ 749500 w 2223793"/>
                <a:gd name="connsiteY24" fmla="*/ 6235730 h 7238075"/>
                <a:gd name="connsiteX25" fmla="*/ 867076 w 2223793"/>
                <a:gd name="connsiteY25" fmla="*/ 5474692 h 7238075"/>
                <a:gd name="connsiteX26" fmla="*/ 916593 w 2223793"/>
                <a:gd name="connsiteY26" fmla="*/ 5365800 h 7238075"/>
                <a:gd name="connsiteX27" fmla="*/ 909080 w 2223793"/>
                <a:gd name="connsiteY27" fmla="*/ 5294498 h 7238075"/>
                <a:gd name="connsiteX28" fmla="*/ 982126 w 2223793"/>
                <a:gd name="connsiteY28" fmla="*/ 5197505 h 7238075"/>
                <a:gd name="connsiteX29" fmla="*/ 984140 w 2223793"/>
                <a:gd name="connsiteY29" fmla="*/ 5054630 h 7238075"/>
                <a:gd name="connsiteX30" fmla="*/ 1140295 w 2223793"/>
                <a:gd name="connsiteY30" fmla="*/ 4363933 h 7238075"/>
                <a:gd name="connsiteX31" fmla="*/ 1286926 w 2223793"/>
                <a:gd name="connsiteY31" fmla="*/ 4635530 h 7238075"/>
                <a:gd name="connsiteX32" fmla="*/ 1351588 w 2223793"/>
                <a:gd name="connsiteY32" fmla="*/ 4865602 h 7238075"/>
                <a:gd name="connsiteX33" fmla="*/ 1321000 w 2223793"/>
                <a:gd name="connsiteY33" fmla="*/ 4959440 h 7238075"/>
                <a:gd name="connsiteX34" fmla="*/ 1364869 w 2223793"/>
                <a:gd name="connsiteY34" fmla="*/ 5098769 h 7238075"/>
                <a:gd name="connsiteX35" fmla="*/ 1272774 w 2223793"/>
                <a:gd name="connsiteY35" fmla="*/ 5539804 h 7238075"/>
                <a:gd name="connsiteX36" fmla="*/ 1273796 w 2223793"/>
                <a:gd name="connsiteY36" fmla="*/ 6345824 h 7238075"/>
                <a:gd name="connsiteX37" fmla="*/ 1346961 w 2223793"/>
                <a:gd name="connsiteY37" fmla="*/ 6525837 h 7238075"/>
                <a:gd name="connsiteX38" fmla="*/ 1296181 w 2223793"/>
                <a:gd name="connsiteY38" fmla="*/ 6727274 h 7238075"/>
                <a:gd name="connsiteX39" fmla="*/ 1314359 w 2223793"/>
                <a:gd name="connsiteY39" fmla="*/ 6813600 h 7238075"/>
                <a:gd name="connsiteX40" fmla="*/ 1324155 w 2223793"/>
                <a:gd name="connsiteY40" fmla="*/ 7006384 h 7238075"/>
                <a:gd name="connsiteX41" fmla="*/ 1770929 w 2223793"/>
                <a:gd name="connsiteY41" fmla="*/ 7174679 h 7238075"/>
                <a:gd name="connsiteX42" fmla="*/ 2199582 w 2223793"/>
                <a:gd name="connsiteY42" fmla="*/ 7184685 h 7238075"/>
                <a:gd name="connsiteX43" fmla="*/ 2182426 w 2223793"/>
                <a:gd name="connsiteY43" fmla="*/ 7032346 h 7238075"/>
                <a:gd name="connsiteX44" fmla="*/ 1697823 w 2223793"/>
                <a:gd name="connsiteY44" fmla="*/ 6666009 h 7238075"/>
                <a:gd name="connsiteX45" fmla="*/ 1718706 w 2223793"/>
                <a:gd name="connsiteY45" fmla="*/ 6535632 h 7238075"/>
                <a:gd name="connsiteX46" fmla="*/ 1679193 w 2223793"/>
                <a:gd name="connsiteY46" fmla="*/ 6436627 h 7238075"/>
                <a:gd name="connsiteX47" fmla="*/ 1667926 w 2223793"/>
                <a:gd name="connsiteY47" fmla="*/ 6235730 h 7238075"/>
                <a:gd name="connsiteX48" fmla="*/ 1689590 w 2223793"/>
                <a:gd name="connsiteY48" fmla="*/ 5965274 h 7238075"/>
                <a:gd name="connsiteX49" fmla="*/ 1738207 w 2223793"/>
                <a:gd name="connsiteY49" fmla="*/ 5497769 h 7238075"/>
                <a:gd name="connsiteX50" fmla="*/ 1749625 w 2223793"/>
                <a:gd name="connsiteY50" fmla="*/ 5349364 h 7238075"/>
                <a:gd name="connsiteX51" fmla="*/ 1808187 w 2223793"/>
                <a:gd name="connsiteY51" fmla="*/ 5302881 h 7238075"/>
                <a:gd name="connsiteX52" fmla="*/ 1894783 w 2223793"/>
                <a:gd name="connsiteY52" fmla="*/ 5083205 h 7238075"/>
                <a:gd name="connsiteX53" fmla="*/ 1919933 w 2223793"/>
                <a:gd name="connsiteY53" fmla="*/ 4791056 h 7238075"/>
                <a:gd name="connsiteX54" fmla="*/ 1910949 w 2223793"/>
                <a:gd name="connsiteY54" fmla="*/ 4334336 h 7238075"/>
                <a:gd name="connsiteX55" fmla="*/ 1891628 w 2223793"/>
                <a:gd name="connsiteY55" fmla="*/ 3888133 h 7238075"/>
                <a:gd name="connsiteX56" fmla="*/ 1865938 w 2223793"/>
                <a:gd name="connsiteY56" fmla="*/ 3570203 h 7238075"/>
                <a:gd name="connsiteX57" fmla="*/ 2066833 w 2223793"/>
                <a:gd name="connsiteY57" fmla="*/ 2639637 h 7238075"/>
                <a:gd name="connsiteX58" fmla="*/ 2053283 w 2223793"/>
                <a:gd name="connsiteY58" fmla="*/ 2390244 h 7238075"/>
                <a:gd name="connsiteX59" fmla="*/ 1991776 w 2223793"/>
                <a:gd name="connsiteY59" fmla="*/ 1850474 h 7238075"/>
                <a:gd name="connsiteX60" fmla="*/ 1947035 w 2223793"/>
                <a:gd name="connsiteY60" fmla="*/ 1662589 h 7238075"/>
                <a:gd name="connsiteX61" fmla="*/ 1932613 w 2223793"/>
                <a:gd name="connsiteY61" fmla="*/ 1418094 h 7238075"/>
                <a:gd name="connsiteX62" fmla="*/ 1884988 w 2223793"/>
                <a:gd name="connsiteY62" fmla="*/ 1287898 h 7238075"/>
                <a:gd name="connsiteX63" fmla="*/ 1418263 w 2223793"/>
                <a:gd name="connsiteY63" fmla="*/ 1120535 h 7238075"/>
                <a:gd name="connsiteX64" fmla="*/ 1319797 w 2223793"/>
                <a:gd name="connsiteY64" fmla="*/ 1005635 h 7238075"/>
                <a:gd name="connsiteX65" fmla="*/ 1375806 w 2223793"/>
                <a:gd name="connsiteY65" fmla="*/ 807081 h 7238075"/>
                <a:gd name="connsiteX66" fmla="*/ 1443983 w 2223793"/>
                <a:gd name="connsiteY66" fmla="*/ 608469 h 7238075"/>
                <a:gd name="connsiteX67" fmla="*/ 1455492 w 2223793"/>
                <a:gd name="connsiteY67" fmla="*/ 366317 h 7238075"/>
                <a:gd name="connsiteX68" fmla="*/ 1373252 w 2223793"/>
                <a:gd name="connsiteY68" fmla="*/ 146640 h 7238075"/>
                <a:gd name="connsiteX69" fmla="*/ 1059799 w 2223793"/>
                <a:gd name="connsiteY69" fmla="*/ 551 h 7238075"/>
                <a:gd name="connsiteX0" fmla="*/ 1059799 w 2223793"/>
                <a:gd name="connsiteY0" fmla="*/ 551 h 7238075"/>
                <a:gd name="connsiteX1" fmla="*/ 808662 w 2223793"/>
                <a:gd name="connsiteY1" fmla="*/ 118937 h 7238075"/>
                <a:gd name="connsiteX2" fmla="*/ 710799 w 2223793"/>
                <a:gd name="connsiteY2" fmla="*/ 285490 h 7238075"/>
                <a:gd name="connsiteX3" fmla="*/ 698118 w 2223793"/>
                <a:gd name="connsiteY3" fmla="*/ 574725 h 7238075"/>
                <a:gd name="connsiteX4" fmla="*/ 868967 w 2223793"/>
                <a:gd name="connsiteY4" fmla="*/ 885564 h 7238075"/>
                <a:gd name="connsiteX5" fmla="*/ 744872 w 2223793"/>
                <a:gd name="connsiteY5" fmla="*/ 1025825 h 7238075"/>
                <a:gd name="connsiteX6" fmla="*/ 112196 w 2223793"/>
                <a:gd name="connsiteY6" fmla="*/ 1252683 h 7238075"/>
                <a:gd name="connsiteX7" fmla="*/ 10576 w 2223793"/>
                <a:gd name="connsiteY7" fmla="*/ 2197130 h 7238075"/>
                <a:gd name="connsiteX8" fmla="*/ 323759 w 2223793"/>
                <a:gd name="connsiteY8" fmla="*/ 3003060 h 7238075"/>
                <a:gd name="connsiteX9" fmla="*/ 252457 w 2223793"/>
                <a:gd name="connsiteY9" fmla="*/ 3799944 h 7238075"/>
                <a:gd name="connsiteX10" fmla="*/ 387820 w 2223793"/>
                <a:gd name="connsiteY10" fmla="*/ 3969982 h 7238075"/>
                <a:gd name="connsiteX11" fmla="*/ 445301 w 2223793"/>
                <a:gd name="connsiteY11" fmla="*/ 4215017 h 7238075"/>
                <a:gd name="connsiteX12" fmla="*/ 506508 w 2223793"/>
                <a:gd name="connsiteY12" fmla="*/ 4615099 h 7238075"/>
                <a:gd name="connsiteX13" fmla="*/ 515162 w 2223793"/>
                <a:gd name="connsiteY13" fmla="*/ 4779518 h 7238075"/>
                <a:gd name="connsiteX14" fmla="*/ 501248 w 2223793"/>
                <a:gd name="connsiteY14" fmla="*/ 4966441 h 7238075"/>
                <a:gd name="connsiteX15" fmla="*/ 469518 w 2223793"/>
                <a:gd name="connsiteY15" fmla="*/ 5112051 h 7238075"/>
                <a:gd name="connsiteX16" fmla="*/ 393589 w 2223793"/>
                <a:gd name="connsiteY16" fmla="*/ 6139609 h 7238075"/>
                <a:gd name="connsiteX17" fmla="*/ 358974 w 2223793"/>
                <a:gd name="connsiteY17" fmla="*/ 6589898 h 7238075"/>
                <a:gd name="connsiteX18" fmla="*/ 430818 w 2223793"/>
                <a:gd name="connsiteY18" fmla="*/ 6812999 h 7238075"/>
                <a:gd name="connsiteX19" fmla="*/ 377694 w 2223793"/>
                <a:gd name="connsiteY19" fmla="*/ 6968013 h 7238075"/>
                <a:gd name="connsiteX20" fmla="*/ 616090 w 2223793"/>
                <a:gd name="connsiteY20" fmla="*/ 7230086 h 7238075"/>
                <a:gd name="connsiteX21" fmla="*/ 968845 w 2223793"/>
                <a:gd name="connsiteY21" fmla="*/ 7122486 h 7238075"/>
                <a:gd name="connsiteX22" fmla="*/ 735348 w 2223793"/>
                <a:gd name="connsiteY22" fmla="*/ 6830306 h 7238075"/>
                <a:gd name="connsiteX23" fmla="*/ 763652 w 2223793"/>
                <a:gd name="connsiteY23" fmla="*/ 6565349 h 7238075"/>
                <a:gd name="connsiteX24" fmla="*/ 749500 w 2223793"/>
                <a:gd name="connsiteY24" fmla="*/ 6235730 h 7238075"/>
                <a:gd name="connsiteX25" fmla="*/ 867076 w 2223793"/>
                <a:gd name="connsiteY25" fmla="*/ 5474692 h 7238075"/>
                <a:gd name="connsiteX26" fmla="*/ 916593 w 2223793"/>
                <a:gd name="connsiteY26" fmla="*/ 5365800 h 7238075"/>
                <a:gd name="connsiteX27" fmla="*/ 909080 w 2223793"/>
                <a:gd name="connsiteY27" fmla="*/ 5294498 h 7238075"/>
                <a:gd name="connsiteX28" fmla="*/ 982126 w 2223793"/>
                <a:gd name="connsiteY28" fmla="*/ 5197505 h 7238075"/>
                <a:gd name="connsiteX29" fmla="*/ 984140 w 2223793"/>
                <a:gd name="connsiteY29" fmla="*/ 5054630 h 7238075"/>
                <a:gd name="connsiteX30" fmla="*/ 1140295 w 2223793"/>
                <a:gd name="connsiteY30" fmla="*/ 4363933 h 7238075"/>
                <a:gd name="connsiteX31" fmla="*/ 1286926 w 2223793"/>
                <a:gd name="connsiteY31" fmla="*/ 4635530 h 7238075"/>
                <a:gd name="connsiteX32" fmla="*/ 1351588 w 2223793"/>
                <a:gd name="connsiteY32" fmla="*/ 4865602 h 7238075"/>
                <a:gd name="connsiteX33" fmla="*/ 1321000 w 2223793"/>
                <a:gd name="connsiteY33" fmla="*/ 4959440 h 7238075"/>
                <a:gd name="connsiteX34" fmla="*/ 1364869 w 2223793"/>
                <a:gd name="connsiteY34" fmla="*/ 5098769 h 7238075"/>
                <a:gd name="connsiteX35" fmla="*/ 1272774 w 2223793"/>
                <a:gd name="connsiteY35" fmla="*/ 5539804 h 7238075"/>
                <a:gd name="connsiteX36" fmla="*/ 1273796 w 2223793"/>
                <a:gd name="connsiteY36" fmla="*/ 6345824 h 7238075"/>
                <a:gd name="connsiteX37" fmla="*/ 1346961 w 2223793"/>
                <a:gd name="connsiteY37" fmla="*/ 6525837 h 7238075"/>
                <a:gd name="connsiteX38" fmla="*/ 1296181 w 2223793"/>
                <a:gd name="connsiteY38" fmla="*/ 6727274 h 7238075"/>
                <a:gd name="connsiteX39" fmla="*/ 1314359 w 2223793"/>
                <a:gd name="connsiteY39" fmla="*/ 6813600 h 7238075"/>
                <a:gd name="connsiteX40" fmla="*/ 1324155 w 2223793"/>
                <a:gd name="connsiteY40" fmla="*/ 7006384 h 7238075"/>
                <a:gd name="connsiteX41" fmla="*/ 1770929 w 2223793"/>
                <a:gd name="connsiteY41" fmla="*/ 7174679 h 7238075"/>
                <a:gd name="connsiteX42" fmla="*/ 2199582 w 2223793"/>
                <a:gd name="connsiteY42" fmla="*/ 7184685 h 7238075"/>
                <a:gd name="connsiteX43" fmla="*/ 2182426 w 2223793"/>
                <a:gd name="connsiteY43" fmla="*/ 7032346 h 7238075"/>
                <a:gd name="connsiteX44" fmla="*/ 1697823 w 2223793"/>
                <a:gd name="connsiteY44" fmla="*/ 6666009 h 7238075"/>
                <a:gd name="connsiteX45" fmla="*/ 1718706 w 2223793"/>
                <a:gd name="connsiteY45" fmla="*/ 6535632 h 7238075"/>
                <a:gd name="connsiteX46" fmla="*/ 1679193 w 2223793"/>
                <a:gd name="connsiteY46" fmla="*/ 6436627 h 7238075"/>
                <a:gd name="connsiteX47" fmla="*/ 1667926 w 2223793"/>
                <a:gd name="connsiteY47" fmla="*/ 6235730 h 7238075"/>
                <a:gd name="connsiteX48" fmla="*/ 1689590 w 2223793"/>
                <a:gd name="connsiteY48" fmla="*/ 5965274 h 7238075"/>
                <a:gd name="connsiteX49" fmla="*/ 1738207 w 2223793"/>
                <a:gd name="connsiteY49" fmla="*/ 5497769 h 7238075"/>
                <a:gd name="connsiteX50" fmla="*/ 1749625 w 2223793"/>
                <a:gd name="connsiteY50" fmla="*/ 5349364 h 7238075"/>
                <a:gd name="connsiteX51" fmla="*/ 1808187 w 2223793"/>
                <a:gd name="connsiteY51" fmla="*/ 5302881 h 7238075"/>
                <a:gd name="connsiteX52" fmla="*/ 1894783 w 2223793"/>
                <a:gd name="connsiteY52" fmla="*/ 5083205 h 7238075"/>
                <a:gd name="connsiteX53" fmla="*/ 1919933 w 2223793"/>
                <a:gd name="connsiteY53" fmla="*/ 4791056 h 7238075"/>
                <a:gd name="connsiteX54" fmla="*/ 1910949 w 2223793"/>
                <a:gd name="connsiteY54" fmla="*/ 4334336 h 7238075"/>
                <a:gd name="connsiteX55" fmla="*/ 1891628 w 2223793"/>
                <a:gd name="connsiteY55" fmla="*/ 3888133 h 7238075"/>
                <a:gd name="connsiteX56" fmla="*/ 1865938 w 2223793"/>
                <a:gd name="connsiteY56" fmla="*/ 3570203 h 7238075"/>
                <a:gd name="connsiteX57" fmla="*/ 2066833 w 2223793"/>
                <a:gd name="connsiteY57" fmla="*/ 2639637 h 7238075"/>
                <a:gd name="connsiteX58" fmla="*/ 2053283 w 2223793"/>
                <a:gd name="connsiteY58" fmla="*/ 2390244 h 7238075"/>
                <a:gd name="connsiteX59" fmla="*/ 1991776 w 2223793"/>
                <a:gd name="connsiteY59" fmla="*/ 1850474 h 7238075"/>
                <a:gd name="connsiteX60" fmla="*/ 1947035 w 2223793"/>
                <a:gd name="connsiteY60" fmla="*/ 1662589 h 7238075"/>
                <a:gd name="connsiteX61" fmla="*/ 1932613 w 2223793"/>
                <a:gd name="connsiteY61" fmla="*/ 1418094 h 7238075"/>
                <a:gd name="connsiteX62" fmla="*/ 1884988 w 2223793"/>
                <a:gd name="connsiteY62" fmla="*/ 1287898 h 7238075"/>
                <a:gd name="connsiteX63" fmla="*/ 1418263 w 2223793"/>
                <a:gd name="connsiteY63" fmla="*/ 1120535 h 7238075"/>
                <a:gd name="connsiteX64" fmla="*/ 1319797 w 2223793"/>
                <a:gd name="connsiteY64" fmla="*/ 1005635 h 7238075"/>
                <a:gd name="connsiteX65" fmla="*/ 1375806 w 2223793"/>
                <a:gd name="connsiteY65" fmla="*/ 807081 h 7238075"/>
                <a:gd name="connsiteX66" fmla="*/ 1443983 w 2223793"/>
                <a:gd name="connsiteY66" fmla="*/ 608469 h 7238075"/>
                <a:gd name="connsiteX67" fmla="*/ 1455492 w 2223793"/>
                <a:gd name="connsiteY67" fmla="*/ 366317 h 7238075"/>
                <a:gd name="connsiteX68" fmla="*/ 1373252 w 2223793"/>
                <a:gd name="connsiteY68" fmla="*/ 146640 h 7238075"/>
                <a:gd name="connsiteX69" fmla="*/ 1059799 w 2223793"/>
                <a:gd name="connsiteY69" fmla="*/ 551 h 7238075"/>
                <a:gd name="connsiteX0" fmla="*/ 1059799 w 2223793"/>
                <a:gd name="connsiteY0" fmla="*/ 551 h 7238075"/>
                <a:gd name="connsiteX1" fmla="*/ 808662 w 2223793"/>
                <a:gd name="connsiteY1" fmla="*/ 118937 h 7238075"/>
                <a:gd name="connsiteX2" fmla="*/ 710799 w 2223793"/>
                <a:gd name="connsiteY2" fmla="*/ 285490 h 7238075"/>
                <a:gd name="connsiteX3" fmla="*/ 715425 w 2223793"/>
                <a:gd name="connsiteY3" fmla="*/ 566071 h 7238075"/>
                <a:gd name="connsiteX4" fmla="*/ 868967 w 2223793"/>
                <a:gd name="connsiteY4" fmla="*/ 885564 h 7238075"/>
                <a:gd name="connsiteX5" fmla="*/ 744872 w 2223793"/>
                <a:gd name="connsiteY5" fmla="*/ 1025825 h 7238075"/>
                <a:gd name="connsiteX6" fmla="*/ 112196 w 2223793"/>
                <a:gd name="connsiteY6" fmla="*/ 1252683 h 7238075"/>
                <a:gd name="connsiteX7" fmla="*/ 10576 w 2223793"/>
                <a:gd name="connsiteY7" fmla="*/ 2197130 h 7238075"/>
                <a:gd name="connsiteX8" fmla="*/ 323759 w 2223793"/>
                <a:gd name="connsiteY8" fmla="*/ 3003060 h 7238075"/>
                <a:gd name="connsiteX9" fmla="*/ 252457 w 2223793"/>
                <a:gd name="connsiteY9" fmla="*/ 3799944 h 7238075"/>
                <a:gd name="connsiteX10" fmla="*/ 387820 w 2223793"/>
                <a:gd name="connsiteY10" fmla="*/ 3969982 h 7238075"/>
                <a:gd name="connsiteX11" fmla="*/ 445301 w 2223793"/>
                <a:gd name="connsiteY11" fmla="*/ 4215017 h 7238075"/>
                <a:gd name="connsiteX12" fmla="*/ 506508 w 2223793"/>
                <a:gd name="connsiteY12" fmla="*/ 4615099 h 7238075"/>
                <a:gd name="connsiteX13" fmla="*/ 515162 w 2223793"/>
                <a:gd name="connsiteY13" fmla="*/ 4779518 h 7238075"/>
                <a:gd name="connsiteX14" fmla="*/ 501248 w 2223793"/>
                <a:gd name="connsiteY14" fmla="*/ 4966441 h 7238075"/>
                <a:gd name="connsiteX15" fmla="*/ 469518 w 2223793"/>
                <a:gd name="connsiteY15" fmla="*/ 5112051 h 7238075"/>
                <a:gd name="connsiteX16" fmla="*/ 393589 w 2223793"/>
                <a:gd name="connsiteY16" fmla="*/ 6139609 h 7238075"/>
                <a:gd name="connsiteX17" fmla="*/ 358974 w 2223793"/>
                <a:gd name="connsiteY17" fmla="*/ 6589898 h 7238075"/>
                <a:gd name="connsiteX18" fmla="*/ 430818 w 2223793"/>
                <a:gd name="connsiteY18" fmla="*/ 6812999 h 7238075"/>
                <a:gd name="connsiteX19" fmla="*/ 377694 w 2223793"/>
                <a:gd name="connsiteY19" fmla="*/ 6968013 h 7238075"/>
                <a:gd name="connsiteX20" fmla="*/ 616090 w 2223793"/>
                <a:gd name="connsiteY20" fmla="*/ 7230086 h 7238075"/>
                <a:gd name="connsiteX21" fmla="*/ 968845 w 2223793"/>
                <a:gd name="connsiteY21" fmla="*/ 7122486 h 7238075"/>
                <a:gd name="connsiteX22" fmla="*/ 735348 w 2223793"/>
                <a:gd name="connsiteY22" fmla="*/ 6830306 h 7238075"/>
                <a:gd name="connsiteX23" fmla="*/ 763652 w 2223793"/>
                <a:gd name="connsiteY23" fmla="*/ 6565349 h 7238075"/>
                <a:gd name="connsiteX24" fmla="*/ 749500 w 2223793"/>
                <a:gd name="connsiteY24" fmla="*/ 6235730 h 7238075"/>
                <a:gd name="connsiteX25" fmla="*/ 867076 w 2223793"/>
                <a:gd name="connsiteY25" fmla="*/ 5474692 h 7238075"/>
                <a:gd name="connsiteX26" fmla="*/ 916593 w 2223793"/>
                <a:gd name="connsiteY26" fmla="*/ 5365800 h 7238075"/>
                <a:gd name="connsiteX27" fmla="*/ 909080 w 2223793"/>
                <a:gd name="connsiteY27" fmla="*/ 5294498 h 7238075"/>
                <a:gd name="connsiteX28" fmla="*/ 982126 w 2223793"/>
                <a:gd name="connsiteY28" fmla="*/ 5197505 h 7238075"/>
                <a:gd name="connsiteX29" fmla="*/ 984140 w 2223793"/>
                <a:gd name="connsiteY29" fmla="*/ 5054630 h 7238075"/>
                <a:gd name="connsiteX30" fmla="*/ 1140295 w 2223793"/>
                <a:gd name="connsiteY30" fmla="*/ 4363933 h 7238075"/>
                <a:gd name="connsiteX31" fmla="*/ 1286926 w 2223793"/>
                <a:gd name="connsiteY31" fmla="*/ 4635530 h 7238075"/>
                <a:gd name="connsiteX32" fmla="*/ 1351588 w 2223793"/>
                <a:gd name="connsiteY32" fmla="*/ 4865602 h 7238075"/>
                <a:gd name="connsiteX33" fmla="*/ 1321000 w 2223793"/>
                <a:gd name="connsiteY33" fmla="*/ 4959440 h 7238075"/>
                <a:gd name="connsiteX34" fmla="*/ 1364869 w 2223793"/>
                <a:gd name="connsiteY34" fmla="*/ 5098769 h 7238075"/>
                <a:gd name="connsiteX35" fmla="*/ 1272774 w 2223793"/>
                <a:gd name="connsiteY35" fmla="*/ 5539804 h 7238075"/>
                <a:gd name="connsiteX36" fmla="*/ 1273796 w 2223793"/>
                <a:gd name="connsiteY36" fmla="*/ 6345824 h 7238075"/>
                <a:gd name="connsiteX37" fmla="*/ 1346961 w 2223793"/>
                <a:gd name="connsiteY37" fmla="*/ 6525837 h 7238075"/>
                <a:gd name="connsiteX38" fmla="*/ 1296181 w 2223793"/>
                <a:gd name="connsiteY38" fmla="*/ 6727274 h 7238075"/>
                <a:gd name="connsiteX39" fmla="*/ 1314359 w 2223793"/>
                <a:gd name="connsiteY39" fmla="*/ 6813600 h 7238075"/>
                <a:gd name="connsiteX40" fmla="*/ 1324155 w 2223793"/>
                <a:gd name="connsiteY40" fmla="*/ 7006384 h 7238075"/>
                <a:gd name="connsiteX41" fmla="*/ 1770929 w 2223793"/>
                <a:gd name="connsiteY41" fmla="*/ 7174679 h 7238075"/>
                <a:gd name="connsiteX42" fmla="*/ 2199582 w 2223793"/>
                <a:gd name="connsiteY42" fmla="*/ 7184685 h 7238075"/>
                <a:gd name="connsiteX43" fmla="*/ 2182426 w 2223793"/>
                <a:gd name="connsiteY43" fmla="*/ 7032346 h 7238075"/>
                <a:gd name="connsiteX44" fmla="*/ 1697823 w 2223793"/>
                <a:gd name="connsiteY44" fmla="*/ 6666009 h 7238075"/>
                <a:gd name="connsiteX45" fmla="*/ 1718706 w 2223793"/>
                <a:gd name="connsiteY45" fmla="*/ 6535632 h 7238075"/>
                <a:gd name="connsiteX46" fmla="*/ 1679193 w 2223793"/>
                <a:gd name="connsiteY46" fmla="*/ 6436627 h 7238075"/>
                <a:gd name="connsiteX47" fmla="*/ 1667926 w 2223793"/>
                <a:gd name="connsiteY47" fmla="*/ 6235730 h 7238075"/>
                <a:gd name="connsiteX48" fmla="*/ 1689590 w 2223793"/>
                <a:gd name="connsiteY48" fmla="*/ 5965274 h 7238075"/>
                <a:gd name="connsiteX49" fmla="*/ 1738207 w 2223793"/>
                <a:gd name="connsiteY49" fmla="*/ 5497769 h 7238075"/>
                <a:gd name="connsiteX50" fmla="*/ 1749625 w 2223793"/>
                <a:gd name="connsiteY50" fmla="*/ 5349364 h 7238075"/>
                <a:gd name="connsiteX51" fmla="*/ 1808187 w 2223793"/>
                <a:gd name="connsiteY51" fmla="*/ 5302881 h 7238075"/>
                <a:gd name="connsiteX52" fmla="*/ 1894783 w 2223793"/>
                <a:gd name="connsiteY52" fmla="*/ 5083205 h 7238075"/>
                <a:gd name="connsiteX53" fmla="*/ 1919933 w 2223793"/>
                <a:gd name="connsiteY53" fmla="*/ 4791056 h 7238075"/>
                <a:gd name="connsiteX54" fmla="*/ 1910949 w 2223793"/>
                <a:gd name="connsiteY54" fmla="*/ 4334336 h 7238075"/>
                <a:gd name="connsiteX55" fmla="*/ 1891628 w 2223793"/>
                <a:gd name="connsiteY55" fmla="*/ 3888133 h 7238075"/>
                <a:gd name="connsiteX56" fmla="*/ 1865938 w 2223793"/>
                <a:gd name="connsiteY56" fmla="*/ 3570203 h 7238075"/>
                <a:gd name="connsiteX57" fmla="*/ 2066833 w 2223793"/>
                <a:gd name="connsiteY57" fmla="*/ 2639637 h 7238075"/>
                <a:gd name="connsiteX58" fmla="*/ 2053283 w 2223793"/>
                <a:gd name="connsiteY58" fmla="*/ 2390244 h 7238075"/>
                <a:gd name="connsiteX59" fmla="*/ 1991776 w 2223793"/>
                <a:gd name="connsiteY59" fmla="*/ 1850474 h 7238075"/>
                <a:gd name="connsiteX60" fmla="*/ 1947035 w 2223793"/>
                <a:gd name="connsiteY60" fmla="*/ 1662589 h 7238075"/>
                <a:gd name="connsiteX61" fmla="*/ 1932613 w 2223793"/>
                <a:gd name="connsiteY61" fmla="*/ 1418094 h 7238075"/>
                <a:gd name="connsiteX62" fmla="*/ 1884988 w 2223793"/>
                <a:gd name="connsiteY62" fmla="*/ 1287898 h 7238075"/>
                <a:gd name="connsiteX63" fmla="*/ 1418263 w 2223793"/>
                <a:gd name="connsiteY63" fmla="*/ 1120535 h 7238075"/>
                <a:gd name="connsiteX64" fmla="*/ 1319797 w 2223793"/>
                <a:gd name="connsiteY64" fmla="*/ 1005635 h 7238075"/>
                <a:gd name="connsiteX65" fmla="*/ 1375806 w 2223793"/>
                <a:gd name="connsiteY65" fmla="*/ 807081 h 7238075"/>
                <a:gd name="connsiteX66" fmla="*/ 1443983 w 2223793"/>
                <a:gd name="connsiteY66" fmla="*/ 608469 h 7238075"/>
                <a:gd name="connsiteX67" fmla="*/ 1455492 w 2223793"/>
                <a:gd name="connsiteY67" fmla="*/ 366317 h 7238075"/>
                <a:gd name="connsiteX68" fmla="*/ 1373252 w 2223793"/>
                <a:gd name="connsiteY68" fmla="*/ 146640 h 7238075"/>
                <a:gd name="connsiteX69" fmla="*/ 1059799 w 2223793"/>
                <a:gd name="connsiteY69" fmla="*/ 551 h 7238075"/>
                <a:gd name="connsiteX0" fmla="*/ 1059799 w 2223793"/>
                <a:gd name="connsiteY0" fmla="*/ 551 h 7238075"/>
                <a:gd name="connsiteX1" fmla="*/ 808662 w 2223793"/>
                <a:gd name="connsiteY1" fmla="*/ 118937 h 7238075"/>
                <a:gd name="connsiteX2" fmla="*/ 710799 w 2223793"/>
                <a:gd name="connsiteY2" fmla="*/ 285490 h 7238075"/>
                <a:gd name="connsiteX3" fmla="*/ 715425 w 2223793"/>
                <a:gd name="connsiteY3" fmla="*/ 566071 h 7238075"/>
                <a:gd name="connsiteX4" fmla="*/ 854544 w 2223793"/>
                <a:gd name="connsiteY4" fmla="*/ 882679 h 7238075"/>
                <a:gd name="connsiteX5" fmla="*/ 744872 w 2223793"/>
                <a:gd name="connsiteY5" fmla="*/ 1025825 h 7238075"/>
                <a:gd name="connsiteX6" fmla="*/ 112196 w 2223793"/>
                <a:gd name="connsiteY6" fmla="*/ 1252683 h 7238075"/>
                <a:gd name="connsiteX7" fmla="*/ 10576 w 2223793"/>
                <a:gd name="connsiteY7" fmla="*/ 2197130 h 7238075"/>
                <a:gd name="connsiteX8" fmla="*/ 323759 w 2223793"/>
                <a:gd name="connsiteY8" fmla="*/ 3003060 h 7238075"/>
                <a:gd name="connsiteX9" fmla="*/ 252457 w 2223793"/>
                <a:gd name="connsiteY9" fmla="*/ 3799944 h 7238075"/>
                <a:gd name="connsiteX10" fmla="*/ 387820 w 2223793"/>
                <a:gd name="connsiteY10" fmla="*/ 3969982 h 7238075"/>
                <a:gd name="connsiteX11" fmla="*/ 445301 w 2223793"/>
                <a:gd name="connsiteY11" fmla="*/ 4215017 h 7238075"/>
                <a:gd name="connsiteX12" fmla="*/ 506508 w 2223793"/>
                <a:gd name="connsiteY12" fmla="*/ 4615099 h 7238075"/>
                <a:gd name="connsiteX13" fmla="*/ 515162 w 2223793"/>
                <a:gd name="connsiteY13" fmla="*/ 4779518 h 7238075"/>
                <a:gd name="connsiteX14" fmla="*/ 501248 w 2223793"/>
                <a:gd name="connsiteY14" fmla="*/ 4966441 h 7238075"/>
                <a:gd name="connsiteX15" fmla="*/ 469518 w 2223793"/>
                <a:gd name="connsiteY15" fmla="*/ 5112051 h 7238075"/>
                <a:gd name="connsiteX16" fmla="*/ 393589 w 2223793"/>
                <a:gd name="connsiteY16" fmla="*/ 6139609 h 7238075"/>
                <a:gd name="connsiteX17" fmla="*/ 358974 w 2223793"/>
                <a:gd name="connsiteY17" fmla="*/ 6589898 h 7238075"/>
                <a:gd name="connsiteX18" fmla="*/ 430818 w 2223793"/>
                <a:gd name="connsiteY18" fmla="*/ 6812999 h 7238075"/>
                <a:gd name="connsiteX19" fmla="*/ 377694 w 2223793"/>
                <a:gd name="connsiteY19" fmla="*/ 6968013 h 7238075"/>
                <a:gd name="connsiteX20" fmla="*/ 616090 w 2223793"/>
                <a:gd name="connsiteY20" fmla="*/ 7230086 h 7238075"/>
                <a:gd name="connsiteX21" fmla="*/ 968845 w 2223793"/>
                <a:gd name="connsiteY21" fmla="*/ 7122486 h 7238075"/>
                <a:gd name="connsiteX22" fmla="*/ 735348 w 2223793"/>
                <a:gd name="connsiteY22" fmla="*/ 6830306 h 7238075"/>
                <a:gd name="connsiteX23" fmla="*/ 763652 w 2223793"/>
                <a:gd name="connsiteY23" fmla="*/ 6565349 h 7238075"/>
                <a:gd name="connsiteX24" fmla="*/ 749500 w 2223793"/>
                <a:gd name="connsiteY24" fmla="*/ 6235730 h 7238075"/>
                <a:gd name="connsiteX25" fmla="*/ 867076 w 2223793"/>
                <a:gd name="connsiteY25" fmla="*/ 5474692 h 7238075"/>
                <a:gd name="connsiteX26" fmla="*/ 916593 w 2223793"/>
                <a:gd name="connsiteY26" fmla="*/ 5365800 h 7238075"/>
                <a:gd name="connsiteX27" fmla="*/ 909080 w 2223793"/>
                <a:gd name="connsiteY27" fmla="*/ 5294498 h 7238075"/>
                <a:gd name="connsiteX28" fmla="*/ 982126 w 2223793"/>
                <a:gd name="connsiteY28" fmla="*/ 5197505 h 7238075"/>
                <a:gd name="connsiteX29" fmla="*/ 984140 w 2223793"/>
                <a:gd name="connsiteY29" fmla="*/ 5054630 h 7238075"/>
                <a:gd name="connsiteX30" fmla="*/ 1140295 w 2223793"/>
                <a:gd name="connsiteY30" fmla="*/ 4363933 h 7238075"/>
                <a:gd name="connsiteX31" fmla="*/ 1286926 w 2223793"/>
                <a:gd name="connsiteY31" fmla="*/ 4635530 h 7238075"/>
                <a:gd name="connsiteX32" fmla="*/ 1351588 w 2223793"/>
                <a:gd name="connsiteY32" fmla="*/ 4865602 h 7238075"/>
                <a:gd name="connsiteX33" fmla="*/ 1321000 w 2223793"/>
                <a:gd name="connsiteY33" fmla="*/ 4959440 h 7238075"/>
                <a:gd name="connsiteX34" fmla="*/ 1364869 w 2223793"/>
                <a:gd name="connsiteY34" fmla="*/ 5098769 h 7238075"/>
                <a:gd name="connsiteX35" fmla="*/ 1272774 w 2223793"/>
                <a:gd name="connsiteY35" fmla="*/ 5539804 h 7238075"/>
                <a:gd name="connsiteX36" fmla="*/ 1273796 w 2223793"/>
                <a:gd name="connsiteY36" fmla="*/ 6345824 h 7238075"/>
                <a:gd name="connsiteX37" fmla="*/ 1346961 w 2223793"/>
                <a:gd name="connsiteY37" fmla="*/ 6525837 h 7238075"/>
                <a:gd name="connsiteX38" fmla="*/ 1296181 w 2223793"/>
                <a:gd name="connsiteY38" fmla="*/ 6727274 h 7238075"/>
                <a:gd name="connsiteX39" fmla="*/ 1314359 w 2223793"/>
                <a:gd name="connsiteY39" fmla="*/ 6813600 h 7238075"/>
                <a:gd name="connsiteX40" fmla="*/ 1324155 w 2223793"/>
                <a:gd name="connsiteY40" fmla="*/ 7006384 h 7238075"/>
                <a:gd name="connsiteX41" fmla="*/ 1770929 w 2223793"/>
                <a:gd name="connsiteY41" fmla="*/ 7174679 h 7238075"/>
                <a:gd name="connsiteX42" fmla="*/ 2199582 w 2223793"/>
                <a:gd name="connsiteY42" fmla="*/ 7184685 h 7238075"/>
                <a:gd name="connsiteX43" fmla="*/ 2182426 w 2223793"/>
                <a:gd name="connsiteY43" fmla="*/ 7032346 h 7238075"/>
                <a:gd name="connsiteX44" fmla="*/ 1697823 w 2223793"/>
                <a:gd name="connsiteY44" fmla="*/ 6666009 h 7238075"/>
                <a:gd name="connsiteX45" fmla="*/ 1718706 w 2223793"/>
                <a:gd name="connsiteY45" fmla="*/ 6535632 h 7238075"/>
                <a:gd name="connsiteX46" fmla="*/ 1679193 w 2223793"/>
                <a:gd name="connsiteY46" fmla="*/ 6436627 h 7238075"/>
                <a:gd name="connsiteX47" fmla="*/ 1667926 w 2223793"/>
                <a:gd name="connsiteY47" fmla="*/ 6235730 h 7238075"/>
                <a:gd name="connsiteX48" fmla="*/ 1689590 w 2223793"/>
                <a:gd name="connsiteY48" fmla="*/ 5965274 h 7238075"/>
                <a:gd name="connsiteX49" fmla="*/ 1738207 w 2223793"/>
                <a:gd name="connsiteY49" fmla="*/ 5497769 h 7238075"/>
                <a:gd name="connsiteX50" fmla="*/ 1749625 w 2223793"/>
                <a:gd name="connsiteY50" fmla="*/ 5349364 h 7238075"/>
                <a:gd name="connsiteX51" fmla="*/ 1808187 w 2223793"/>
                <a:gd name="connsiteY51" fmla="*/ 5302881 h 7238075"/>
                <a:gd name="connsiteX52" fmla="*/ 1894783 w 2223793"/>
                <a:gd name="connsiteY52" fmla="*/ 5083205 h 7238075"/>
                <a:gd name="connsiteX53" fmla="*/ 1919933 w 2223793"/>
                <a:gd name="connsiteY53" fmla="*/ 4791056 h 7238075"/>
                <a:gd name="connsiteX54" fmla="*/ 1910949 w 2223793"/>
                <a:gd name="connsiteY54" fmla="*/ 4334336 h 7238075"/>
                <a:gd name="connsiteX55" fmla="*/ 1891628 w 2223793"/>
                <a:gd name="connsiteY55" fmla="*/ 3888133 h 7238075"/>
                <a:gd name="connsiteX56" fmla="*/ 1865938 w 2223793"/>
                <a:gd name="connsiteY56" fmla="*/ 3570203 h 7238075"/>
                <a:gd name="connsiteX57" fmla="*/ 2066833 w 2223793"/>
                <a:gd name="connsiteY57" fmla="*/ 2639637 h 7238075"/>
                <a:gd name="connsiteX58" fmla="*/ 2053283 w 2223793"/>
                <a:gd name="connsiteY58" fmla="*/ 2390244 h 7238075"/>
                <a:gd name="connsiteX59" fmla="*/ 1991776 w 2223793"/>
                <a:gd name="connsiteY59" fmla="*/ 1850474 h 7238075"/>
                <a:gd name="connsiteX60" fmla="*/ 1947035 w 2223793"/>
                <a:gd name="connsiteY60" fmla="*/ 1662589 h 7238075"/>
                <a:gd name="connsiteX61" fmla="*/ 1932613 w 2223793"/>
                <a:gd name="connsiteY61" fmla="*/ 1418094 h 7238075"/>
                <a:gd name="connsiteX62" fmla="*/ 1884988 w 2223793"/>
                <a:gd name="connsiteY62" fmla="*/ 1287898 h 7238075"/>
                <a:gd name="connsiteX63" fmla="*/ 1418263 w 2223793"/>
                <a:gd name="connsiteY63" fmla="*/ 1120535 h 7238075"/>
                <a:gd name="connsiteX64" fmla="*/ 1319797 w 2223793"/>
                <a:gd name="connsiteY64" fmla="*/ 1005635 h 7238075"/>
                <a:gd name="connsiteX65" fmla="*/ 1375806 w 2223793"/>
                <a:gd name="connsiteY65" fmla="*/ 807081 h 7238075"/>
                <a:gd name="connsiteX66" fmla="*/ 1443983 w 2223793"/>
                <a:gd name="connsiteY66" fmla="*/ 608469 h 7238075"/>
                <a:gd name="connsiteX67" fmla="*/ 1455492 w 2223793"/>
                <a:gd name="connsiteY67" fmla="*/ 366317 h 7238075"/>
                <a:gd name="connsiteX68" fmla="*/ 1373252 w 2223793"/>
                <a:gd name="connsiteY68" fmla="*/ 146640 h 7238075"/>
                <a:gd name="connsiteX69" fmla="*/ 1059799 w 2223793"/>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364475 w 2264509"/>
                <a:gd name="connsiteY8" fmla="*/ 3003060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2107549 w 2264509"/>
                <a:gd name="connsiteY57" fmla="*/ 2639637 h 7238075"/>
                <a:gd name="connsiteX58" fmla="*/ 2093999 w 2264509"/>
                <a:gd name="connsiteY58" fmla="*/ 2390244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364475 w 2264509"/>
                <a:gd name="connsiteY8" fmla="*/ 3003060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2107549 w 2264509"/>
                <a:gd name="connsiteY57" fmla="*/ 2639637 h 7238075"/>
                <a:gd name="connsiteX58" fmla="*/ 2093999 w 2264509"/>
                <a:gd name="connsiteY58" fmla="*/ 2390244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2107549 w 2264509"/>
                <a:gd name="connsiteY57" fmla="*/ 2639637 h 7238075"/>
                <a:gd name="connsiteX58" fmla="*/ 2093999 w 2264509"/>
                <a:gd name="connsiteY58" fmla="*/ 2390244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2107549 w 2264509"/>
                <a:gd name="connsiteY57" fmla="*/ 2639637 h 7238075"/>
                <a:gd name="connsiteX58" fmla="*/ 2093999 w 2264509"/>
                <a:gd name="connsiteY58" fmla="*/ 2390244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2107549 w 2264509"/>
                <a:gd name="connsiteY57" fmla="*/ 2639637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805624 w 2264509"/>
                <a:gd name="connsiteY57" fmla="*/ 2631010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805624 w 2264509"/>
                <a:gd name="connsiteY57" fmla="*/ 2631010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010171 w 2264509"/>
                <a:gd name="connsiteY56" fmla="*/ 369959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010171 w 2264509"/>
                <a:gd name="connsiteY56" fmla="*/ 369959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061930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061930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061930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095683 w 2264509"/>
                <a:gd name="connsiteY56" fmla="*/ 3828242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36821 w 2264509"/>
                <a:gd name="connsiteY19" fmla="*/ 7004834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36821 w 2264509"/>
                <a:gd name="connsiteY19" fmla="*/ 7004834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36821 w 2264509"/>
                <a:gd name="connsiteY19" fmla="*/ 7004834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36821 w 2264509"/>
                <a:gd name="connsiteY19" fmla="*/ 7004834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36821 w 2264509"/>
                <a:gd name="connsiteY19" fmla="*/ 7004834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6634"/>
                <a:gd name="connsiteX1" fmla="*/ 849378 w 2264509"/>
                <a:gd name="connsiteY1" fmla="*/ 118937 h 7236634"/>
                <a:gd name="connsiteX2" fmla="*/ 751515 w 2264509"/>
                <a:gd name="connsiteY2" fmla="*/ 285490 h 7236634"/>
                <a:gd name="connsiteX3" fmla="*/ 756141 w 2264509"/>
                <a:gd name="connsiteY3" fmla="*/ 566071 h 7236634"/>
                <a:gd name="connsiteX4" fmla="*/ 895260 w 2264509"/>
                <a:gd name="connsiteY4" fmla="*/ 882679 h 7236634"/>
                <a:gd name="connsiteX5" fmla="*/ 785588 w 2264509"/>
                <a:gd name="connsiteY5" fmla="*/ 1025825 h 7236634"/>
                <a:gd name="connsiteX6" fmla="*/ 152912 w 2264509"/>
                <a:gd name="connsiteY6" fmla="*/ 1252683 h 7236634"/>
                <a:gd name="connsiteX7" fmla="*/ 8160 w 2264509"/>
                <a:gd name="connsiteY7" fmla="*/ 2283394 h 7236634"/>
                <a:gd name="connsiteX8" fmla="*/ 416233 w 2264509"/>
                <a:gd name="connsiteY8" fmla="*/ 2735641 h 7236634"/>
                <a:gd name="connsiteX9" fmla="*/ 293173 w 2264509"/>
                <a:gd name="connsiteY9" fmla="*/ 3799944 h 7236634"/>
                <a:gd name="connsiteX10" fmla="*/ 428536 w 2264509"/>
                <a:gd name="connsiteY10" fmla="*/ 3969982 h 7236634"/>
                <a:gd name="connsiteX11" fmla="*/ 486017 w 2264509"/>
                <a:gd name="connsiteY11" fmla="*/ 4215017 h 7236634"/>
                <a:gd name="connsiteX12" fmla="*/ 547224 w 2264509"/>
                <a:gd name="connsiteY12" fmla="*/ 4615099 h 7236634"/>
                <a:gd name="connsiteX13" fmla="*/ 555878 w 2264509"/>
                <a:gd name="connsiteY13" fmla="*/ 4779518 h 7236634"/>
                <a:gd name="connsiteX14" fmla="*/ 541964 w 2264509"/>
                <a:gd name="connsiteY14" fmla="*/ 4966441 h 7236634"/>
                <a:gd name="connsiteX15" fmla="*/ 510234 w 2264509"/>
                <a:gd name="connsiteY15" fmla="*/ 5112051 h 7236634"/>
                <a:gd name="connsiteX16" fmla="*/ 434305 w 2264509"/>
                <a:gd name="connsiteY16" fmla="*/ 6139609 h 7236634"/>
                <a:gd name="connsiteX17" fmla="*/ 399690 w 2264509"/>
                <a:gd name="connsiteY17" fmla="*/ 6589898 h 7236634"/>
                <a:gd name="connsiteX18" fmla="*/ 471534 w 2264509"/>
                <a:gd name="connsiteY18" fmla="*/ 6812999 h 7236634"/>
                <a:gd name="connsiteX19" fmla="*/ 436821 w 2264509"/>
                <a:gd name="connsiteY19" fmla="*/ 7004834 h 7236634"/>
                <a:gd name="connsiteX20" fmla="*/ 656806 w 2264509"/>
                <a:gd name="connsiteY20" fmla="*/ 7230086 h 7236634"/>
                <a:gd name="connsiteX21" fmla="*/ 1018766 w 2264509"/>
                <a:gd name="connsiteY21" fmla="*/ 7101007 h 7236634"/>
                <a:gd name="connsiteX22" fmla="*/ 776064 w 2264509"/>
                <a:gd name="connsiteY22" fmla="*/ 6830306 h 7236634"/>
                <a:gd name="connsiteX23" fmla="*/ 804368 w 2264509"/>
                <a:gd name="connsiteY23" fmla="*/ 6565349 h 7236634"/>
                <a:gd name="connsiteX24" fmla="*/ 790216 w 2264509"/>
                <a:gd name="connsiteY24" fmla="*/ 6235730 h 7236634"/>
                <a:gd name="connsiteX25" fmla="*/ 907792 w 2264509"/>
                <a:gd name="connsiteY25" fmla="*/ 5474692 h 7236634"/>
                <a:gd name="connsiteX26" fmla="*/ 957309 w 2264509"/>
                <a:gd name="connsiteY26" fmla="*/ 5365800 h 7236634"/>
                <a:gd name="connsiteX27" fmla="*/ 949796 w 2264509"/>
                <a:gd name="connsiteY27" fmla="*/ 5294498 h 7236634"/>
                <a:gd name="connsiteX28" fmla="*/ 1022842 w 2264509"/>
                <a:gd name="connsiteY28" fmla="*/ 5197505 h 7236634"/>
                <a:gd name="connsiteX29" fmla="*/ 1024856 w 2264509"/>
                <a:gd name="connsiteY29" fmla="*/ 5054630 h 7236634"/>
                <a:gd name="connsiteX30" fmla="*/ 1250022 w 2264509"/>
                <a:gd name="connsiteY30" fmla="*/ 4234537 h 7236634"/>
                <a:gd name="connsiteX31" fmla="*/ 1388027 w 2264509"/>
                <a:gd name="connsiteY31" fmla="*/ 4644157 h 7236634"/>
                <a:gd name="connsiteX32" fmla="*/ 1392304 w 2264509"/>
                <a:gd name="connsiteY32" fmla="*/ 4865602 h 7236634"/>
                <a:gd name="connsiteX33" fmla="*/ 1361716 w 2264509"/>
                <a:gd name="connsiteY33" fmla="*/ 4959440 h 7236634"/>
                <a:gd name="connsiteX34" fmla="*/ 1405585 w 2264509"/>
                <a:gd name="connsiteY34" fmla="*/ 5098769 h 7236634"/>
                <a:gd name="connsiteX35" fmla="*/ 1313490 w 2264509"/>
                <a:gd name="connsiteY35" fmla="*/ 5539804 h 7236634"/>
                <a:gd name="connsiteX36" fmla="*/ 1314512 w 2264509"/>
                <a:gd name="connsiteY36" fmla="*/ 6345824 h 7236634"/>
                <a:gd name="connsiteX37" fmla="*/ 1387677 w 2264509"/>
                <a:gd name="connsiteY37" fmla="*/ 6525837 h 7236634"/>
                <a:gd name="connsiteX38" fmla="*/ 1336897 w 2264509"/>
                <a:gd name="connsiteY38" fmla="*/ 6727274 h 7236634"/>
                <a:gd name="connsiteX39" fmla="*/ 1355075 w 2264509"/>
                <a:gd name="connsiteY39" fmla="*/ 6813600 h 7236634"/>
                <a:gd name="connsiteX40" fmla="*/ 1364871 w 2264509"/>
                <a:gd name="connsiteY40" fmla="*/ 7006384 h 7236634"/>
                <a:gd name="connsiteX41" fmla="*/ 1811645 w 2264509"/>
                <a:gd name="connsiteY41" fmla="*/ 7174679 h 7236634"/>
                <a:gd name="connsiteX42" fmla="*/ 2240298 w 2264509"/>
                <a:gd name="connsiteY42" fmla="*/ 7184685 h 7236634"/>
                <a:gd name="connsiteX43" fmla="*/ 2223142 w 2264509"/>
                <a:gd name="connsiteY43" fmla="*/ 7032346 h 7236634"/>
                <a:gd name="connsiteX44" fmla="*/ 1738539 w 2264509"/>
                <a:gd name="connsiteY44" fmla="*/ 6666009 h 7236634"/>
                <a:gd name="connsiteX45" fmla="*/ 1759422 w 2264509"/>
                <a:gd name="connsiteY45" fmla="*/ 6535632 h 7236634"/>
                <a:gd name="connsiteX46" fmla="*/ 1719909 w 2264509"/>
                <a:gd name="connsiteY46" fmla="*/ 6436627 h 7236634"/>
                <a:gd name="connsiteX47" fmla="*/ 1708642 w 2264509"/>
                <a:gd name="connsiteY47" fmla="*/ 6235730 h 7236634"/>
                <a:gd name="connsiteX48" fmla="*/ 1730306 w 2264509"/>
                <a:gd name="connsiteY48" fmla="*/ 5965274 h 7236634"/>
                <a:gd name="connsiteX49" fmla="*/ 1778923 w 2264509"/>
                <a:gd name="connsiteY49" fmla="*/ 5497769 h 7236634"/>
                <a:gd name="connsiteX50" fmla="*/ 1790341 w 2264509"/>
                <a:gd name="connsiteY50" fmla="*/ 5349364 h 7236634"/>
                <a:gd name="connsiteX51" fmla="*/ 1848903 w 2264509"/>
                <a:gd name="connsiteY51" fmla="*/ 5302881 h 7236634"/>
                <a:gd name="connsiteX52" fmla="*/ 1935499 w 2264509"/>
                <a:gd name="connsiteY52" fmla="*/ 5083205 h 7236634"/>
                <a:gd name="connsiteX53" fmla="*/ 1960649 w 2264509"/>
                <a:gd name="connsiteY53" fmla="*/ 4791056 h 7236634"/>
                <a:gd name="connsiteX54" fmla="*/ 1951665 w 2264509"/>
                <a:gd name="connsiteY54" fmla="*/ 4334336 h 7236634"/>
                <a:gd name="connsiteX55" fmla="*/ 1932344 w 2264509"/>
                <a:gd name="connsiteY55" fmla="*/ 3888133 h 7236634"/>
                <a:gd name="connsiteX56" fmla="*/ 2114094 w 2264509"/>
                <a:gd name="connsiteY56" fmla="*/ 3794489 h 7236634"/>
                <a:gd name="connsiteX57" fmla="*/ 1762492 w 2264509"/>
                <a:gd name="connsiteY57" fmla="*/ 2682768 h 7236634"/>
                <a:gd name="connsiteX58" fmla="*/ 2171636 w 2264509"/>
                <a:gd name="connsiteY58" fmla="*/ 2450629 h 7236634"/>
                <a:gd name="connsiteX59" fmla="*/ 2032492 w 2264509"/>
                <a:gd name="connsiteY59" fmla="*/ 1850474 h 7236634"/>
                <a:gd name="connsiteX60" fmla="*/ 1987751 w 2264509"/>
                <a:gd name="connsiteY60" fmla="*/ 1662589 h 7236634"/>
                <a:gd name="connsiteX61" fmla="*/ 1973329 w 2264509"/>
                <a:gd name="connsiteY61" fmla="*/ 1418094 h 7236634"/>
                <a:gd name="connsiteX62" fmla="*/ 1925704 w 2264509"/>
                <a:gd name="connsiteY62" fmla="*/ 1287898 h 7236634"/>
                <a:gd name="connsiteX63" fmla="*/ 1458979 w 2264509"/>
                <a:gd name="connsiteY63" fmla="*/ 1120535 h 7236634"/>
                <a:gd name="connsiteX64" fmla="*/ 1360513 w 2264509"/>
                <a:gd name="connsiteY64" fmla="*/ 1005635 h 7236634"/>
                <a:gd name="connsiteX65" fmla="*/ 1416522 w 2264509"/>
                <a:gd name="connsiteY65" fmla="*/ 807081 h 7236634"/>
                <a:gd name="connsiteX66" fmla="*/ 1484699 w 2264509"/>
                <a:gd name="connsiteY66" fmla="*/ 608469 h 7236634"/>
                <a:gd name="connsiteX67" fmla="*/ 1496208 w 2264509"/>
                <a:gd name="connsiteY67" fmla="*/ 366317 h 7236634"/>
                <a:gd name="connsiteX68" fmla="*/ 1413968 w 2264509"/>
                <a:gd name="connsiteY68" fmla="*/ 146640 h 7236634"/>
                <a:gd name="connsiteX69" fmla="*/ 1100515 w 2264509"/>
                <a:gd name="connsiteY69" fmla="*/ 551 h 7236634"/>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36821 w 2264509"/>
                <a:gd name="connsiteY19" fmla="*/ 7004834 h 7237152"/>
                <a:gd name="connsiteX20" fmla="*/ 656806 w 2264509"/>
                <a:gd name="connsiteY20" fmla="*/ 7230086 h 7237152"/>
                <a:gd name="connsiteX21" fmla="*/ 1018766 w 2264509"/>
                <a:gd name="connsiteY21" fmla="*/ 7101007 h 7237152"/>
                <a:gd name="connsiteX22" fmla="*/ 776064 w 2264509"/>
                <a:gd name="connsiteY22" fmla="*/ 6830306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36821 w 2264509"/>
                <a:gd name="connsiteY19" fmla="*/ 7004834 h 7237152"/>
                <a:gd name="connsiteX20" fmla="*/ 656806 w 2264509"/>
                <a:gd name="connsiteY20" fmla="*/ 7230086 h 7237152"/>
                <a:gd name="connsiteX21" fmla="*/ 1018766 w 2264509"/>
                <a:gd name="connsiteY21" fmla="*/ 7101007 h 7237152"/>
                <a:gd name="connsiteX22" fmla="*/ 776064 w 2264509"/>
                <a:gd name="connsiteY22" fmla="*/ 6830306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36821 w 2264509"/>
                <a:gd name="connsiteY19" fmla="*/ 7004834 h 7237152"/>
                <a:gd name="connsiteX20" fmla="*/ 656806 w 2264509"/>
                <a:gd name="connsiteY20" fmla="*/ 7230086 h 7237152"/>
                <a:gd name="connsiteX21" fmla="*/ 1018766 w 2264509"/>
                <a:gd name="connsiteY21" fmla="*/ 7101007 h 7237152"/>
                <a:gd name="connsiteX22" fmla="*/ 776064 w 2264509"/>
                <a:gd name="connsiteY22" fmla="*/ 6830306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36821 w 2264509"/>
                <a:gd name="connsiteY19" fmla="*/ 7004834 h 7237152"/>
                <a:gd name="connsiteX20" fmla="*/ 656806 w 2264509"/>
                <a:gd name="connsiteY20" fmla="*/ 7230086 h 7237152"/>
                <a:gd name="connsiteX21" fmla="*/ 1018766 w 2264509"/>
                <a:gd name="connsiteY21" fmla="*/ 7101007 h 7237152"/>
                <a:gd name="connsiteX22" fmla="*/ 776064 w 2264509"/>
                <a:gd name="connsiteY22" fmla="*/ 6830306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36821 w 2264509"/>
                <a:gd name="connsiteY19" fmla="*/ 7004834 h 7237152"/>
                <a:gd name="connsiteX20" fmla="*/ 656806 w 2264509"/>
                <a:gd name="connsiteY20" fmla="*/ 7230086 h 7237152"/>
                <a:gd name="connsiteX21" fmla="*/ 1018766 w 2264509"/>
                <a:gd name="connsiteY21" fmla="*/ 7101007 h 7237152"/>
                <a:gd name="connsiteX22" fmla="*/ 760721 w 2264509"/>
                <a:gd name="connsiteY22" fmla="*/ 6842580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36821 w 2264509"/>
                <a:gd name="connsiteY19" fmla="*/ 7004834 h 7237152"/>
                <a:gd name="connsiteX20" fmla="*/ 656806 w 2264509"/>
                <a:gd name="connsiteY20" fmla="*/ 7230086 h 7237152"/>
                <a:gd name="connsiteX21" fmla="*/ 1018766 w 2264509"/>
                <a:gd name="connsiteY21" fmla="*/ 7101007 h 7237152"/>
                <a:gd name="connsiteX22" fmla="*/ 760721 w 2264509"/>
                <a:gd name="connsiteY22" fmla="*/ 6842580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09205 w 2264509"/>
                <a:gd name="connsiteY19" fmla="*/ 6986424 h 7237152"/>
                <a:gd name="connsiteX20" fmla="*/ 656806 w 2264509"/>
                <a:gd name="connsiteY20" fmla="*/ 7230086 h 7237152"/>
                <a:gd name="connsiteX21" fmla="*/ 1018766 w 2264509"/>
                <a:gd name="connsiteY21" fmla="*/ 7101007 h 7237152"/>
                <a:gd name="connsiteX22" fmla="*/ 760721 w 2264509"/>
                <a:gd name="connsiteY22" fmla="*/ 6842580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03705"/>
                <a:gd name="connsiteX1" fmla="*/ 849378 w 2264509"/>
                <a:gd name="connsiteY1" fmla="*/ 118937 h 7203705"/>
                <a:gd name="connsiteX2" fmla="*/ 751515 w 2264509"/>
                <a:gd name="connsiteY2" fmla="*/ 285490 h 7203705"/>
                <a:gd name="connsiteX3" fmla="*/ 756141 w 2264509"/>
                <a:gd name="connsiteY3" fmla="*/ 566071 h 7203705"/>
                <a:gd name="connsiteX4" fmla="*/ 895260 w 2264509"/>
                <a:gd name="connsiteY4" fmla="*/ 882679 h 7203705"/>
                <a:gd name="connsiteX5" fmla="*/ 785588 w 2264509"/>
                <a:gd name="connsiteY5" fmla="*/ 1025825 h 7203705"/>
                <a:gd name="connsiteX6" fmla="*/ 152912 w 2264509"/>
                <a:gd name="connsiteY6" fmla="*/ 1252683 h 7203705"/>
                <a:gd name="connsiteX7" fmla="*/ 8160 w 2264509"/>
                <a:gd name="connsiteY7" fmla="*/ 2283394 h 7203705"/>
                <a:gd name="connsiteX8" fmla="*/ 416233 w 2264509"/>
                <a:gd name="connsiteY8" fmla="*/ 2735641 h 7203705"/>
                <a:gd name="connsiteX9" fmla="*/ 293173 w 2264509"/>
                <a:gd name="connsiteY9" fmla="*/ 3799944 h 7203705"/>
                <a:gd name="connsiteX10" fmla="*/ 428536 w 2264509"/>
                <a:gd name="connsiteY10" fmla="*/ 3969982 h 7203705"/>
                <a:gd name="connsiteX11" fmla="*/ 486017 w 2264509"/>
                <a:gd name="connsiteY11" fmla="*/ 4215017 h 7203705"/>
                <a:gd name="connsiteX12" fmla="*/ 547224 w 2264509"/>
                <a:gd name="connsiteY12" fmla="*/ 4615099 h 7203705"/>
                <a:gd name="connsiteX13" fmla="*/ 555878 w 2264509"/>
                <a:gd name="connsiteY13" fmla="*/ 4779518 h 7203705"/>
                <a:gd name="connsiteX14" fmla="*/ 541964 w 2264509"/>
                <a:gd name="connsiteY14" fmla="*/ 4966441 h 7203705"/>
                <a:gd name="connsiteX15" fmla="*/ 510234 w 2264509"/>
                <a:gd name="connsiteY15" fmla="*/ 5112051 h 7203705"/>
                <a:gd name="connsiteX16" fmla="*/ 434305 w 2264509"/>
                <a:gd name="connsiteY16" fmla="*/ 6139609 h 7203705"/>
                <a:gd name="connsiteX17" fmla="*/ 399690 w 2264509"/>
                <a:gd name="connsiteY17" fmla="*/ 6589898 h 7203705"/>
                <a:gd name="connsiteX18" fmla="*/ 471534 w 2264509"/>
                <a:gd name="connsiteY18" fmla="*/ 6812999 h 7203705"/>
                <a:gd name="connsiteX19" fmla="*/ 409205 w 2264509"/>
                <a:gd name="connsiteY19" fmla="*/ 6986424 h 7203705"/>
                <a:gd name="connsiteX20" fmla="*/ 727381 w 2264509"/>
                <a:gd name="connsiteY20" fmla="*/ 7193264 h 7203705"/>
                <a:gd name="connsiteX21" fmla="*/ 1018766 w 2264509"/>
                <a:gd name="connsiteY21" fmla="*/ 7101007 h 7203705"/>
                <a:gd name="connsiteX22" fmla="*/ 760721 w 2264509"/>
                <a:gd name="connsiteY22" fmla="*/ 6842580 h 7203705"/>
                <a:gd name="connsiteX23" fmla="*/ 804368 w 2264509"/>
                <a:gd name="connsiteY23" fmla="*/ 6565349 h 7203705"/>
                <a:gd name="connsiteX24" fmla="*/ 790216 w 2264509"/>
                <a:gd name="connsiteY24" fmla="*/ 6235730 h 7203705"/>
                <a:gd name="connsiteX25" fmla="*/ 907792 w 2264509"/>
                <a:gd name="connsiteY25" fmla="*/ 5474692 h 7203705"/>
                <a:gd name="connsiteX26" fmla="*/ 957309 w 2264509"/>
                <a:gd name="connsiteY26" fmla="*/ 5365800 h 7203705"/>
                <a:gd name="connsiteX27" fmla="*/ 949796 w 2264509"/>
                <a:gd name="connsiteY27" fmla="*/ 5294498 h 7203705"/>
                <a:gd name="connsiteX28" fmla="*/ 1022842 w 2264509"/>
                <a:gd name="connsiteY28" fmla="*/ 5197505 h 7203705"/>
                <a:gd name="connsiteX29" fmla="*/ 1024856 w 2264509"/>
                <a:gd name="connsiteY29" fmla="*/ 5054630 h 7203705"/>
                <a:gd name="connsiteX30" fmla="*/ 1250022 w 2264509"/>
                <a:gd name="connsiteY30" fmla="*/ 4234537 h 7203705"/>
                <a:gd name="connsiteX31" fmla="*/ 1388027 w 2264509"/>
                <a:gd name="connsiteY31" fmla="*/ 4644157 h 7203705"/>
                <a:gd name="connsiteX32" fmla="*/ 1392304 w 2264509"/>
                <a:gd name="connsiteY32" fmla="*/ 4865602 h 7203705"/>
                <a:gd name="connsiteX33" fmla="*/ 1361716 w 2264509"/>
                <a:gd name="connsiteY33" fmla="*/ 4959440 h 7203705"/>
                <a:gd name="connsiteX34" fmla="*/ 1405585 w 2264509"/>
                <a:gd name="connsiteY34" fmla="*/ 5098769 h 7203705"/>
                <a:gd name="connsiteX35" fmla="*/ 1313490 w 2264509"/>
                <a:gd name="connsiteY35" fmla="*/ 5539804 h 7203705"/>
                <a:gd name="connsiteX36" fmla="*/ 1314512 w 2264509"/>
                <a:gd name="connsiteY36" fmla="*/ 6345824 h 7203705"/>
                <a:gd name="connsiteX37" fmla="*/ 1387677 w 2264509"/>
                <a:gd name="connsiteY37" fmla="*/ 6525837 h 7203705"/>
                <a:gd name="connsiteX38" fmla="*/ 1336897 w 2264509"/>
                <a:gd name="connsiteY38" fmla="*/ 6727274 h 7203705"/>
                <a:gd name="connsiteX39" fmla="*/ 1355075 w 2264509"/>
                <a:gd name="connsiteY39" fmla="*/ 6813600 h 7203705"/>
                <a:gd name="connsiteX40" fmla="*/ 1364871 w 2264509"/>
                <a:gd name="connsiteY40" fmla="*/ 7006384 h 7203705"/>
                <a:gd name="connsiteX41" fmla="*/ 1811645 w 2264509"/>
                <a:gd name="connsiteY41" fmla="*/ 7174679 h 7203705"/>
                <a:gd name="connsiteX42" fmla="*/ 2240298 w 2264509"/>
                <a:gd name="connsiteY42" fmla="*/ 7184685 h 7203705"/>
                <a:gd name="connsiteX43" fmla="*/ 2223142 w 2264509"/>
                <a:gd name="connsiteY43" fmla="*/ 7032346 h 7203705"/>
                <a:gd name="connsiteX44" fmla="*/ 1738539 w 2264509"/>
                <a:gd name="connsiteY44" fmla="*/ 6666009 h 7203705"/>
                <a:gd name="connsiteX45" fmla="*/ 1759422 w 2264509"/>
                <a:gd name="connsiteY45" fmla="*/ 6535632 h 7203705"/>
                <a:gd name="connsiteX46" fmla="*/ 1719909 w 2264509"/>
                <a:gd name="connsiteY46" fmla="*/ 6436627 h 7203705"/>
                <a:gd name="connsiteX47" fmla="*/ 1708642 w 2264509"/>
                <a:gd name="connsiteY47" fmla="*/ 6235730 h 7203705"/>
                <a:gd name="connsiteX48" fmla="*/ 1730306 w 2264509"/>
                <a:gd name="connsiteY48" fmla="*/ 5965274 h 7203705"/>
                <a:gd name="connsiteX49" fmla="*/ 1778923 w 2264509"/>
                <a:gd name="connsiteY49" fmla="*/ 5497769 h 7203705"/>
                <a:gd name="connsiteX50" fmla="*/ 1790341 w 2264509"/>
                <a:gd name="connsiteY50" fmla="*/ 5349364 h 7203705"/>
                <a:gd name="connsiteX51" fmla="*/ 1848903 w 2264509"/>
                <a:gd name="connsiteY51" fmla="*/ 5302881 h 7203705"/>
                <a:gd name="connsiteX52" fmla="*/ 1935499 w 2264509"/>
                <a:gd name="connsiteY52" fmla="*/ 5083205 h 7203705"/>
                <a:gd name="connsiteX53" fmla="*/ 1960649 w 2264509"/>
                <a:gd name="connsiteY53" fmla="*/ 4791056 h 7203705"/>
                <a:gd name="connsiteX54" fmla="*/ 1951665 w 2264509"/>
                <a:gd name="connsiteY54" fmla="*/ 4334336 h 7203705"/>
                <a:gd name="connsiteX55" fmla="*/ 1932344 w 2264509"/>
                <a:gd name="connsiteY55" fmla="*/ 3888133 h 7203705"/>
                <a:gd name="connsiteX56" fmla="*/ 2114094 w 2264509"/>
                <a:gd name="connsiteY56" fmla="*/ 3794489 h 7203705"/>
                <a:gd name="connsiteX57" fmla="*/ 1762492 w 2264509"/>
                <a:gd name="connsiteY57" fmla="*/ 2682768 h 7203705"/>
                <a:gd name="connsiteX58" fmla="*/ 2171636 w 2264509"/>
                <a:gd name="connsiteY58" fmla="*/ 2450629 h 7203705"/>
                <a:gd name="connsiteX59" fmla="*/ 2032492 w 2264509"/>
                <a:gd name="connsiteY59" fmla="*/ 1850474 h 7203705"/>
                <a:gd name="connsiteX60" fmla="*/ 1987751 w 2264509"/>
                <a:gd name="connsiteY60" fmla="*/ 1662589 h 7203705"/>
                <a:gd name="connsiteX61" fmla="*/ 1973329 w 2264509"/>
                <a:gd name="connsiteY61" fmla="*/ 1418094 h 7203705"/>
                <a:gd name="connsiteX62" fmla="*/ 1925704 w 2264509"/>
                <a:gd name="connsiteY62" fmla="*/ 1287898 h 7203705"/>
                <a:gd name="connsiteX63" fmla="*/ 1458979 w 2264509"/>
                <a:gd name="connsiteY63" fmla="*/ 1120535 h 7203705"/>
                <a:gd name="connsiteX64" fmla="*/ 1360513 w 2264509"/>
                <a:gd name="connsiteY64" fmla="*/ 1005635 h 7203705"/>
                <a:gd name="connsiteX65" fmla="*/ 1416522 w 2264509"/>
                <a:gd name="connsiteY65" fmla="*/ 807081 h 7203705"/>
                <a:gd name="connsiteX66" fmla="*/ 1484699 w 2264509"/>
                <a:gd name="connsiteY66" fmla="*/ 608469 h 7203705"/>
                <a:gd name="connsiteX67" fmla="*/ 1496208 w 2264509"/>
                <a:gd name="connsiteY67" fmla="*/ 366317 h 7203705"/>
                <a:gd name="connsiteX68" fmla="*/ 1413968 w 2264509"/>
                <a:gd name="connsiteY68" fmla="*/ 146640 h 7203705"/>
                <a:gd name="connsiteX69" fmla="*/ 1100515 w 2264509"/>
                <a:gd name="connsiteY69" fmla="*/ 551 h 7203705"/>
                <a:gd name="connsiteX0" fmla="*/ 1100515 w 2264509"/>
                <a:gd name="connsiteY0" fmla="*/ 551 h 7203705"/>
                <a:gd name="connsiteX1" fmla="*/ 849378 w 2264509"/>
                <a:gd name="connsiteY1" fmla="*/ 118937 h 7203705"/>
                <a:gd name="connsiteX2" fmla="*/ 751515 w 2264509"/>
                <a:gd name="connsiteY2" fmla="*/ 285490 h 7203705"/>
                <a:gd name="connsiteX3" fmla="*/ 756141 w 2264509"/>
                <a:gd name="connsiteY3" fmla="*/ 566071 h 7203705"/>
                <a:gd name="connsiteX4" fmla="*/ 895260 w 2264509"/>
                <a:gd name="connsiteY4" fmla="*/ 882679 h 7203705"/>
                <a:gd name="connsiteX5" fmla="*/ 785588 w 2264509"/>
                <a:gd name="connsiteY5" fmla="*/ 1025825 h 7203705"/>
                <a:gd name="connsiteX6" fmla="*/ 152912 w 2264509"/>
                <a:gd name="connsiteY6" fmla="*/ 1252683 h 7203705"/>
                <a:gd name="connsiteX7" fmla="*/ 8160 w 2264509"/>
                <a:gd name="connsiteY7" fmla="*/ 2283394 h 7203705"/>
                <a:gd name="connsiteX8" fmla="*/ 416233 w 2264509"/>
                <a:gd name="connsiteY8" fmla="*/ 2735641 h 7203705"/>
                <a:gd name="connsiteX9" fmla="*/ 293173 w 2264509"/>
                <a:gd name="connsiteY9" fmla="*/ 3799944 h 7203705"/>
                <a:gd name="connsiteX10" fmla="*/ 428536 w 2264509"/>
                <a:gd name="connsiteY10" fmla="*/ 3969982 h 7203705"/>
                <a:gd name="connsiteX11" fmla="*/ 486017 w 2264509"/>
                <a:gd name="connsiteY11" fmla="*/ 4215017 h 7203705"/>
                <a:gd name="connsiteX12" fmla="*/ 547224 w 2264509"/>
                <a:gd name="connsiteY12" fmla="*/ 4615099 h 7203705"/>
                <a:gd name="connsiteX13" fmla="*/ 555878 w 2264509"/>
                <a:gd name="connsiteY13" fmla="*/ 4779518 h 7203705"/>
                <a:gd name="connsiteX14" fmla="*/ 541964 w 2264509"/>
                <a:gd name="connsiteY14" fmla="*/ 4966441 h 7203705"/>
                <a:gd name="connsiteX15" fmla="*/ 510234 w 2264509"/>
                <a:gd name="connsiteY15" fmla="*/ 5112051 h 7203705"/>
                <a:gd name="connsiteX16" fmla="*/ 434305 w 2264509"/>
                <a:gd name="connsiteY16" fmla="*/ 6139609 h 7203705"/>
                <a:gd name="connsiteX17" fmla="*/ 399690 w 2264509"/>
                <a:gd name="connsiteY17" fmla="*/ 6589898 h 7203705"/>
                <a:gd name="connsiteX18" fmla="*/ 471534 w 2264509"/>
                <a:gd name="connsiteY18" fmla="*/ 6812999 h 7203705"/>
                <a:gd name="connsiteX19" fmla="*/ 409205 w 2264509"/>
                <a:gd name="connsiteY19" fmla="*/ 6995629 h 7203705"/>
                <a:gd name="connsiteX20" fmla="*/ 727381 w 2264509"/>
                <a:gd name="connsiteY20" fmla="*/ 7193264 h 7203705"/>
                <a:gd name="connsiteX21" fmla="*/ 1018766 w 2264509"/>
                <a:gd name="connsiteY21" fmla="*/ 7101007 h 7203705"/>
                <a:gd name="connsiteX22" fmla="*/ 760721 w 2264509"/>
                <a:gd name="connsiteY22" fmla="*/ 6842580 h 7203705"/>
                <a:gd name="connsiteX23" fmla="*/ 804368 w 2264509"/>
                <a:gd name="connsiteY23" fmla="*/ 6565349 h 7203705"/>
                <a:gd name="connsiteX24" fmla="*/ 790216 w 2264509"/>
                <a:gd name="connsiteY24" fmla="*/ 6235730 h 7203705"/>
                <a:gd name="connsiteX25" fmla="*/ 907792 w 2264509"/>
                <a:gd name="connsiteY25" fmla="*/ 5474692 h 7203705"/>
                <a:gd name="connsiteX26" fmla="*/ 957309 w 2264509"/>
                <a:gd name="connsiteY26" fmla="*/ 5365800 h 7203705"/>
                <a:gd name="connsiteX27" fmla="*/ 949796 w 2264509"/>
                <a:gd name="connsiteY27" fmla="*/ 5294498 h 7203705"/>
                <a:gd name="connsiteX28" fmla="*/ 1022842 w 2264509"/>
                <a:gd name="connsiteY28" fmla="*/ 5197505 h 7203705"/>
                <a:gd name="connsiteX29" fmla="*/ 1024856 w 2264509"/>
                <a:gd name="connsiteY29" fmla="*/ 5054630 h 7203705"/>
                <a:gd name="connsiteX30" fmla="*/ 1250022 w 2264509"/>
                <a:gd name="connsiteY30" fmla="*/ 4234537 h 7203705"/>
                <a:gd name="connsiteX31" fmla="*/ 1388027 w 2264509"/>
                <a:gd name="connsiteY31" fmla="*/ 4644157 h 7203705"/>
                <a:gd name="connsiteX32" fmla="*/ 1392304 w 2264509"/>
                <a:gd name="connsiteY32" fmla="*/ 4865602 h 7203705"/>
                <a:gd name="connsiteX33" fmla="*/ 1361716 w 2264509"/>
                <a:gd name="connsiteY33" fmla="*/ 4959440 h 7203705"/>
                <a:gd name="connsiteX34" fmla="*/ 1405585 w 2264509"/>
                <a:gd name="connsiteY34" fmla="*/ 5098769 h 7203705"/>
                <a:gd name="connsiteX35" fmla="*/ 1313490 w 2264509"/>
                <a:gd name="connsiteY35" fmla="*/ 5539804 h 7203705"/>
                <a:gd name="connsiteX36" fmla="*/ 1314512 w 2264509"/>
                <a:gd name="connsiteY36" fmla="*/ 6345824 h 7203705"/>
                <a:gd name="connsiteX37" fmla="*/ 1387677 w 2264509"/>
                <a:gd name="connsiteY37" fmla="*/ 6525837 h 7203705"/>
                <a:gd name="connsiteX38" fmla="*/ 1336897 w 2264509"/>
                <a:gd name="connsiteY38" fmla="*/ 6727274 h 7203705"/>
                <a:gd name="connsiteX39" fmla="*/ 1355075 w 2264509"/>
                <a:gd name="connsiteY39" fmla="*/ 6813600 h 7203705"/>
                <a:gd name="connsiteX40" fmla="*/ 1364871 w 2264509"/>
                <a:gd name="connsiteY40" fmla="*/ 7006384 h 7203705"/>
                <a:gd name="connsiteX41" fmla="*/ 1811645 w 2264509"/>
                <a:gd name="connsiteY41" fmla="*/ 7174679 h 7203705"/>
                <a:gd name="connsiteX42" fmla="*/ 2240298 w 2264509"/>
                <a:gd name="connsiteY42" fmla="*/ 7184685 h 7203705"/>
                <a:gd name="connsiteX43" fmla="*/ 2223142 w 2264509"/>
                <a:gd name="connsiteY43" fmla="*/ 7032346 h 7203705"/>
                <a:gd name="connsiteX44" fmla="*/ 1738539 w 2264509"/>
                <a:gd name="connsiteY44" fmla="*/ 6666009 h 7203705"/>
                <a:gd name="connsiteX45" fmla="*/ 1759422 w 2264509"/>
                <a:gd name="connsiteY45" fmla="*/ 6535632 h 7203705"/>
                <a:gd name="connsiteX46" fmla="*/ 1719909 w 2264509"/>
                <a:gd name="connsiteY46" fmla="*/ 6436627 h 7203705"/>
                <a:gd name="connsiteX47" fmla="*/ 1708642 w 2264509"/>
                <a:gd name="connsiteY47" fmla="*/ 6235730 h 7203705"/>
                <a:gd name="connsiteX48" fmla="*/ 1730306 w 2264509"/>
                <a:gd name="connsiteY48" fmla="*/ 5965274 h 7203705"/>
                <a:gd name="connsiteX49" fmla="*/ 1778923 w 2264509"/>
                <a:gd name="connsiteY49" fmla="*/ 5497769 h 7203705"/>
                <a:gd name="connsiteX50" fmla="*/ 1790341 w 2264509"/>
                <a:gd name="connsiteY50" fmla="*/ 5349364 h 7203705"/>
                <a:gd name="connsiteX51" fmla="*/ 1848903 w 2264509"/>
                <a:gd name="connsiteY51" fmla="*/ 5302881 h 7203705"/>
                <a:gd name="connsiteX52" fmla="*/ 1935499 w 2264509"/>
                <a:gd name="connsiteY52" fmla="*/ 5083205 h 7203705"/>
                <a:gd name="connsiteX53" fmla="*/ 1960649 w 2264509"/>
                <a:gd name="connsiteY53" fmla="*/ 4791056 h 7203705"/>
                <a:gd name="connsiteX54" fmla="*/ 1951665 w 2264509"/>
                <a:gd name="connsiteY54" fmla="*/ 4334336 h 7203705"/>
                <a:gd name="connsiteX55" fmla="*/ 1932344 w 2264509"/>
                <a:gd name="connsiteY55" fmla="*/ 3888133 h 7203705"/>
                <a:gd name="connsiteX56" fmla="*/ 2114094 w 2264509"/>
                <a:gd name="connsiteY56" fmla="*/ 3794489 h 7203705"/>
                <a:gd name="connsiteX57" fmla="*/ 1762492 w 2264509"/>
                <a:gd name="connsiteY57" fmla="*/ 2682768 h 7203705"/>
                <a:gd name="connsiteX58" fmla="*/ 2171636 w 2264509"/>
                <a:gd name="connsiteY58" fmla="*/ 2450629 h 7203705"/>
                <a:gd name="connsiteX59" fmla="*/ 2032492 w 2264509"/>
                <a:gd name="connsiteY59" fmla="*/ 1850474 h 7203705"/>
                <a:gd name="connsiteX60" fmla="*/ 1987751 w 2264509"/>
                <a:gd name="connsiteY60" fmla="*/ 1662589 h 7203705"/>
                <a:gd name="connsiteX61" fmla="*/ 1973329 w 2264509"/>
                <a:gd name="connsiteY61" fmla="*/ 1418094 h 7203705"/>
                <a:gd name="connsiteX62" fmla="*/ 1925704 w 2264509"/>
                <a:gd name="connsiteY62" fmla="*/ 1287898 h 7203705"/>
                <a:gd name="connsiteX63" fmla="*/ 1458979 w 2264509"/>
                <a:gd name="connsiteY63" fmla="*/ 1120535 h 7203705"/>
                <a:gd name="connsiteX64" fmla="*/ 1360513 w 2264509"/>
                <a:gd name="connsiteY64" fmla="*/ 1005635 h 7203705"/>
                <a:gd name="connsiteX65" fmla="*/ 1416522 w 2264509"/>
                <a:gd name="connsiteY65" fmla="*/ 807081 h 7203705"/>
                <a:gd name="connsiteX66" fmla="*/ 1484699 w 2264509"/>
                <a:gd name="connsiteY66" fmla="*/ 608469 h 7203705"/>
                <a:gd name="connsiteX67" fmla="*/ 1496208 w 2264509"/>
                <a:gd name="connsiteY67" fmla="*/ 366317 h 7203705"/>
                <a:gd name="connsiteX68" fmla="*/ 1413968 w 2264509"/>
                <a:gd name="connsiteY68" fmla="*/ 146640 h 7203705"/>
                <a:gd name="connsiteX69" fmla="*/ 1100515 w 2264509"/>
                <a:gd name="connsiteY69" fmla="*/ 551 h 7203705"/>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13430 w 2264509"/>
                <a:gd name="connsiteY62" fmla="*/ 1284830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13430 w 2264509"/>
                <a:gd name="connsiteY62" fmla="*/ 1284830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13430 w 2264509"/>
                <a:gd name="connsiteY62" fmla="*/ 1284830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90819 w 2264509"/>
                <a:gd name="connsiteY60" fmla="*/ 1650316 h 7217346"/>
                <a:gd name="connsiteX61" fmla="*/ 1973329 w 2264509"/>
                <a:gd name="connsiteY61" fmla="*/ 1418094 h 7217346"/>
                <a:gd name="connsiteX62" fmla="*/ 1913430 w 2264509"/>
                <a:gd name="connsiteY62" fmla="*/ 1284830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90819 w 2264509"/>
                <a:gd name="connsiteY60" fmla="*/ 1650316 h 7217346"/>
                <a:gd name="connsiteX61" fmla="*/ 1973329 w 2264509"/>
                <a:gd name="connsiteY61" fmla="*/ 1418094 h 7217346"/>
                <a:gd name="connsiteX62" fmla="*/ 1913430 w 2264509"/>
                <a:gd name="connsiteY62" fmla="*/ 1284830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264509" h="7217346">
                  <a:moveTo>
                    <a:pt x="1100515" y="551"/>
                  </a:moveTo>
                  <a:cubicBezTo>
                    <a:pt x="956227" y="12130"/>
                    <a:pt x="938859" y="78513"/>
                    <a:pt x="849378" y="118937"/>
                  </a:cubicBezTo>
                  <a:lnTo>
                    <a:pt x="751515" y="285490"/>
                  </a:lnTo>
                  <a:cubicBezTo>
                    <a:pt x="752096" y="382863"/>
                    <a:pt x="735368" y="474467"/>
                    <a:pt x="756141" y="566071"/>
                  </a:cubicBezTo>
                  <a:cubicBezTo>
                    <a:pt x="839051" y="656223"/>
                    <a:pt x="861387" y="780989"/>
                    <a:pt x="895260" y="882679"/>
                  </a:cubicBezTo>
                  <a:cubicBezTo>
                    <a:pt x="860625" y="930394"/>
                    <a:pt x="851952" y="995418"/>
                    <a:pt x="785588" y="1025825"/>
                  </a:cubicBezTo>
                  <a:cubicBezTo>
                    <a:pt x="571811" y="1111059"/>
                    <a:pt x="311147" y="1083246"/>
                    <a:pt x="152912" y="1252683"/>
                  </a:cubicBezTo>
                  <a:cubicBezTo>
                    <a:pt x="117116" y="1305967"/>
                    <a:pt x="-36811" y="1976270"/>
                    <a:pt x="8160" y="2283394"/>
                  </a:cubicBezTo>
                  <a:cubicBezTo>
                    <a:pt x="74946" y="2644124"/>
                    <a:pt x="199451" y="2599388"/>
                    <a:pt x="416233" y="2735641"/>
                  </a:cubicBezTo>
                  <a:cubicBezTo>
                    <a:pt x="378043" y="2987808"/>
                    <a:pt x="305402" y="3596814"/>
                    <a:pt x="293173" y="3799944"/>
                  </a:cubicBezTo>
                  <a:cubicBezTo>
                    <a:pt x="303163" y="3909481"/>
                    <a:pt x="451194" y="3871613"/>
                    <a:pt x="428536" y="3969982"/>
                  </a:cubicBezTo>
                  <a:cubicBezTo>
                    <a:pt x="367409" y="4161754"/>
                    <a:pt x="494289" y="4163739"/>
                    <a:pt x="486017" y="4215017"/>
                  </a:cubicBezTo>
                  <a:cubicBezTo>
                    <a:pt x="446666" y="4442245"/>
                    <a:pt x="558870" y="4554782"/>
                    <a:pt x="547224" y="4615099"/>
                  </a:cubicBezTo>
                  <a:cubicBezTo>
                    <a:pt x="499734" y="4714755"/>
                    <a:pt x="576381" y="4760555"/>
                    <a:pt x="555878" y="4779518"/>
                  </a:cubicBezTo>
                  <a:cubicBezTo>
                    <a:pt x="497416" y="4853314"/>
                    <a:pt x="584173" y="4940219"/>
                    <a:pt x="541964" y="4966441"/>
                  </a:cubicBezTo>
                  <a:cubicBezTo>
                    <a:pt x="485235" y="5009209"/>
                    <a:pt x="536153" y="5069650"/>
                    <a:pt x="510234" y="5112051"/>
                  </a:cubicBezTo>
                  <a:cubicBezTo>
                    <a:pt x="386849" y="5389188"/>
                    <a:pt x="370194" y="5876895"/>
                    <a:pt x="434305" y="6139609"/>
                  </a:cubicBezTo>
                  <a:cubicBezTo>
                    <a:pt x="459079" y="6235267"/>
                    <a:pt x="377433" y="6489390"/>
                    <a:pt x="399690" y="6589898"/>
                  </a:cubicBezTo>
                  <a:cubicBezTo>
                    <a:pt x="435770" y="6685927"/>
                    <a:pt x="436189" y="6732311"/>
                    <a:pt x="471534" y="6812999"/>
                  </a:cubicBezTo>
                  <a:cubicBezTo>
                    <a:pt x="488173" y="6860456"/>
                    <a:pt x="399805" y="6945471"/>
                    <a:pt x="409205" y="6995629"/>
                  </a:cubicBezTo>
                  <a:cubicBezTo>
                    <a:pt x="442517" y="7119524"/>
                    <a:pt x="574205" y="7160756"/>
                    <a:pt x="712039" y="7208607"/>
                  </a:cubicBezTo>
                  <a:cubicBezTo>
                    <a:pt x="997889" y="7240046"/>
                    <a:pt x="1125087" y="7182616"/>
                    <a:pt x="1018766" y="7101007"/>
                  </a:cubicBezTo>
                  <a:cubicBezTo>
                    <a:pt x="882408" y="6986307"/>
                    <a:pt x="865108" y="6968450"/>
                    <a:pt x="760721" y="6842580"/>
                  </a:cubicBezTo>
                  <a:cubicBezTo>
                    <a:pt x="746528" y="6774595"/>
                    <a:pt x="754550" y="6666168"/>
                    <a:pt x="804368" y="6565349"/>
                  </a:cubicBezTo>
                  <a:cubicBezTo>
                    <a:pt x="828823" y="6456110"/>
                    <a:pt x="768773" y="6288448"/>
                    <a:pt x="790216" y="6235730"/>
                  </a:cubicBezTo>
                  <a:cubicBezTo>
                    <a:pt x="853381" y="6041579"/>
                    <a:pt x="928500" y="5651410"/>
                    <a:pt x="907792" y="5474692"/>
                  </a:cubicBezTo>
                  <a:cubicBezTo>
                    <a:pt x="898623" y="5424894"/>
                    <a:pt x="967135" y="5402562"/>
                    <a:pt x="957309" y="5365800"/>
                  </a:cubicBezTo>
                  <a:cubicBezTo>
                    <a:pt x="941343" y="5331456"/>
                    <a:pt x="934032" y="5317304"/>
                    <a:pt x="949796" y="5294498"/>
                  </a:cubicBezTo>
                  <a:cubicBezTo>
                    <a:pt x="959313" y="5253146"/>
                    <a:pt x="997985" y="5250763"/>
                    <a:pt x="1022842" y="5197505"/>
                  </a:cubicBezTo>
                  <a:cubicBezTo>
                    <a:pt x="1034090" y="5145340"/>
                    <a:pt x="999185" y="5110908"/>
                    <a:pt x="1024856" y="5054630"/>
                  </a:cubicBezTo>
                  <a:cubicBezTo>
                    <a:pt x="1158637" y="4659979"/>
                    <a:pt x="1173932" y="4239775"/>
                    <a:pt x="1250022" y="4234537"/>
                  </a:cubicBezTo>
                  <a:cubicBezTo>
                    <a:pt x="1366949" y="4225072"/>
                    <a:pt x="1304762" y="4516209"/>
                    <a:pt x="1388027" y="4644157"/>
                  </a:cubicBezTo>
                  <a:cubicBezTo>
                    <a:pt x="1423878" y="4693049"/>
                    <a:pt x="1347674" y="4797565"/>
                    <a:pt x="1392304" y="4865602"/>
                  </a:cubicBezTo>
                  <a:cubicBezTo>
                    <a:pt x="1434272" y="4906086"/>
                    <a:pt x="1362708" y="4925093"/>
                    <a:pt x="1364785" y="4971714"/>
                  </a:cubicBezTo>
                  <a:cubicBezTo>
                    <a:pt x="1369180" y="5026340"/>
                    <a:pt x="1419601" y="5044142"/>
                    <a:pt x="1405585" y="5098769"/>
                  </a:cubicBezTo>
                  <a:cubicBezTo>
                    <a:pt x="1360464" y="5208282"/>
                    <a:pt x="1344188" y="5392792"/>
                    <a:pt x="1313490" y="5539804"/>
                  </a:cubicBezTo>
                  <a:cubicBezTo>
                    <a:pt x="1285330" y="5690352"/>
                    <a:pt x="1328109" y="6161294"/>
                    <a:pt x="1314512" y="6345824"/>
                  </a:cubicBezTo>
                  <a:cubicBezTo>
                    <a:pt x="1318223" y="6455358"/>
                    <a:pt x="1397139" y="6492211"/>
                    <a:pt x="1369266" y="6519700"/>
                  </a:cubicBezTo>
                  <a:cubicBezTo>
                    <a:pt x="1281188" y="6581076"/>
                    <a:pt x="1395947" y="6650005"/>
                    <a:pt x="1336897" y="6727274"/>
                  </a:cubicBezTo>
                  <a:cubicBezTo>
                    <a:pt x="1318409" y="6752980"/>
                    <a:pt x="1364359" y="6784825"/>
                    <a:pt x="1355075" y="6813600"/>
                  </a:cubicBezTo>
                  <a:cubicBezTo>
                    <a:pt x="1351610" y="6867285"/>
                    <a:pt x="1310646" y="6977246"/>
                    <a:pt x="1364871" y="7006384"/>
                  </a:cubicBezTo>
                  <a:cubicBezTo>
                    <a:pt x="1539756" y="7079790"/>
                    <a:pt x="1633875" y="7147426"/>
                    <a:pt x="1811645" y="7174679"/>
                  </a:cubicBezTo>
                  <a:cubicBezTo>
                    <a:pt x="1978566" y="7193397"/>
                    <a:pt x="2174335" y="7209234"/>
                    <a:pt x="2240298" y="7184685"/>
                  </a:cubicBezTo>
                  <a:cubicBezTo>
                    <a:pt x="2281478" y="7150868"/>
                    <a:pt x="2266384" y="7065428"/>
                    <a:pt x="2223142" y="7032346"/>
                  </a:cubicBezTo>
                  <a:cubicBezTo>
                    <a:pt x="1975096" y="6878113"/>
                    <a:pt x="1692271" y="6731007"/>
                    <a:pt x="1738539" y="6666009"/>
                  </a:cubicBezTo>
                  <a:cubicBezTo>
                    <a:pt x="1810883" y="6566781"/>
                    <a:pt x="1784291" y="6555321"/>
                    <a:pt x="1759422" y="6535632"/>
                  </a:cubicBezTo>
                  <a:cubicBezTo>
                    <a:pt x="1705868" y="6511283"/>
                    <a:pt x="1696994" y="6484236"/>
                    <a:pt x="1719909" y="6436627"/>
                  </a:cubicBezTo>
                  <a:cubicBezTo>
                    <a:pt x="1750767" y="6369661"/>
                    <a:pt x="1744128" y="6311349"/>
                    <a:pt x="1708642" y="6235730"/>
                  </a:cubicBezTo>
                  <a:cubicBezTo>
                    <a:pt x="1690396" y="6162701"/>
                    <a:pt x="1701055" y="6090225"/>
                    <a:pt x="1730306" y="5965274"/>
                  </a:cubicBezTo>
                  <a:cubicBezTo>
                    <a:pt x="1746827" y="5849492"/>
                    <a:pt x="1802089" y="5632109"/>
                    <a:pt x="1778923" y="5513111"/>
                  </a:cubicBezTo>
                  <a:cubicBezTo>
                    <a:pt x="1767295" y="5469112"/>
                    <a:pt x="1844612" y="5453494"/>
                    <a:pt x="1790341" y="5349364"/>
                  </a:cubicBezTo>
                  <a:cubicBezTo>
                    <a:pt x="1779178" y="5318527"/>
                    <a:pt x="1850862" y="5303033"/>
                    <a:pt x="1855040" y="5272196"/>
                  </a:cubicBezTo>
                  <a:cubicBezTo>
                    <a:pt x="1869298" y="5159406"/>
                    <a:pt x="1881958" y="5150887"/>
                    <a:pt x="1920156" y="5046384"/>
                  </a:cubicBezTo>
                  <a:cubicBezTo>
                    <a:pt x="1951126" y="4944734"/>
                    <a:pt x="1903824" y="4812887"/>
                    <a:pt x="1939169" y="4760372"/>
                  </a:cubicBezTo>
                  <a:cubicBezTo>
                    <a:pt x="1959229" y="4644398"/>
                    <a:pt x="1951575" y="4503573"/>
                    <a:pt x="1951665" y="4334336"/>
                  </a:cubicBezTo>
                  <a:cubicBezTo>
                    <a:pt x="1952181" y="4141966"/>
                    <a:pt x="1965707" y="4071482"/>
                    <a:pt x="1932344" y="3888133"/>
                  </a:cubicBezTo>
                  <a:cubicBezTo>
                    <a:pt x="2024530" y="3828015"/>
                    <a:pt x="2138927" y="3872631"/>
                    <a:pt x="2114094" y="3794489"/>
                  </a:cubicBezTo>
                  <a:cubicBezTo>
                    <a:pt x="2004573" y="3440309"/>
                    <a:pt x="1785909" y="2841037"/>
                    <a:pt x="1762492" y="2682768"/>
                  </a:cubicBezTo>
                  <a:cubicBezTo>
                    <a:pt x="1895117" y="2668567"/>
                    <a:pt x="2125465" y="2666041"/>
                    <a:pt x="2171636" y="2450629"/>
                  </a:cubicBezTo>
                  <a:cubicBezTo>
                    <a:pt x="2199124" y="2230322"/>
                    <a:pt x="2151580" y="2090442"/>
                    <a:pt x="2032492" y="1850474"/>
                  </a:cubicBezTo>
                  <a:cubicBezTo>
                    <a:pt x="1985848" y="1799467"/>
                    <a:pt x="2047772" y="1723110"/>
                    <a:pt x="1990819" y="1650316"/>
                  </a:cubicBezTo>
                  <a:cubicBezTo>
                    <a:pt x="1967685" y="1637100"/>
                    <a:pt x="2025493" y="1537968"/>
                    <a:pt x="1973329" y="1418094"/>
                  </a:cubicBezTo>
                  <a:cubicBezTo>
                    <a:pt x="1961710" y="1378726"/>
                    <a:pt x="1998634" y="1322234"/>
                    <a:pt x="1913430" y="1284830"/>
                  </a:cubicBezTo>
                  <a:cubicBezTo>
                    <a:pt x="1742471" y="1205966"/>
                    <a:pt x="1546285" y="1161900"/>
                    <a:pt x="1458979" y="1120535"/>
                  </a:cubicBezTo>
                  <a:cubicBezTo>
                    <a:pt x="1405004" y="1081274"/>
                    <a:pt x="1379873" y="1053550"/>
                    <a:pt x="1360513" y="1005635"/>
                  </a:cubicBezTo>
                  <a:cubicBezTo>
                    <a:pt x="1340722" y="948104"/>
                    <a:pt x="1398814" y="867496"/>
                    <a:pt x="1416522" y="807081"/>
                  </a:cubicBezTo>
                  <a:cubicBezTo>
                    <a:pt x="1435777" y="734637"/>
                    <a:pt x="1435362" y="682410"/>
                    <a:pt x="1484699" y="608469"/>
                  </a:cubicBezTo>
                  <a:cubicBezTo>
                    <a:pt x="1473461" y="517220"/>
                    <a:pt x="1500304" y="458673"/>
                    <a:pt x="1496208" y="366317"/>
                  </a:cubicBezTo>
                  <a:cubicBezTo>
                    <a:pt x="1497641" y="303667"/>
                    <a:pt x="1487534" y="203520"/>
                    <a:pt x="1413968" y="146640"/>
                  </a:cubicBezTo>
                  <a:cubicBezTo>
                    <a:pt x="1384481" y="73906"/>
                    <a:pt x="1248267" y="-7481"/>
                    <a:pt x="1100515" y="5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7" name="Freeform 8">
              <a:extLst>
                <a:ext uri="{FF2B5EF4-FFF2-40B4-BE49-F238E27FC236}">
                  <a16:creationId xmlns:a16="http://schemas.microsoft.com/office/drawing/2014/main" id="{10C68978-A9FB-4EAB-BB71-E998EAA58B46}"/>
                </a:ext>
              </a:extLst>
            </p:cNvPr>
            <p:cNvSpPr>
              <a:spLocks noChangeAspect="1"/>
            </p:cNvSpPr>
            <p:nvPr/>
          </p:nvSpPr>
          <p:spPr>
            <a:xfrm>
              <a:off x="2929866" y="1389705"/>
              <a:ext cx="989222" cy="3999743"/>
            </a:xfrm>
            <a:custGeom>
              <a:avLst/>
              <a:gdLst/>
              <a:ahLst/>
              <a:cxnLst/>
              <a:rect l="l" t="t" r="r" b="b"/>
              <a:pathLst>
                <a:path w="1700581" h="6876000">
                  <a:moveTo>
                    <a:pt x="878607" y="5728536"/>
                  </a:moveTo>
                  <a:lnTo>
                    <a:pt x="1213038" y="5728536"/>
                  </a:lnTo>
                  <a:cubicBezTo>
                    <a:pt x="1191114" y="5878770"/>
                    <a:pt x="1166919" y="6038257"/>
                    <a:pt x="1136360" y="6221609"/>
                  </a:cubicBezTo>
                  <a:cubicBezTo>
                    <a:pt x="1143018" y="6556144"/>
                    <a:pt x="1429288" y="6641027"/>
                    <a:pt x="1376029" y="6715924"/>
                  </a:cubicBezTo>
                  <a:cubicBezTo>
                    <a:pt x="1327762" y="6799140"/>
                    <a:pt x="1164654" y="6747547"/>
                    <a:pt x="1026513" y="6735896"/>
                  </a:cubicBezTo>
                  <a:cubicBezTo>
                    <a:pt x="996554" y="6629376"/>
                    <a:pt x="976582" y="6462941"/>
                    <a:pt x="936637" y="6461276"/>
                  </a:cubicBezTo>
                  <a:cubicBezTo>
                    <a:pt x="901685" y="6449625"/>
                    <a:pt x="926652" y="6562802"/>
                    <a:pt x="911672" y="6641026"/>
                  </a:cubicBezTo>
                  <a:lnTo>
                    <a:pt x="836775" y="6656007"/>
                  </a:lnTo>
                  <a:cubicBezTo>
                    <a:pt x="813474" y="6507878"/>
                    <a:pt x="765208" y="6364743"/>
                    <a:pt x="766873" y="6211623"/>
                  </a:cubicBezTo>
                  <a:cubicBezTo>
                    <a:pt x="770201" y="6148377"/>
                    <a:pt x="803489" y="6145049"/>
                    <a:pt x="856748" y="6081803"/>
                  </a:cubicBezTo>
                  <a:cubicBezTo>
                    <a:pt x="894429" y="6019813"/>
                    <a:pt x="886836" y="5883254"/>
                    <a:pt x="878607" y="5728536"/>
                  </a:cubicBezTo>
                  <a:close/>
                  <a:moveTo>
                    <a:pt x="291280" y="5728536"/>
                  </a:moveTo>
                  <a:lnTo>
                    <a:pt x="617128" y="5728536"/>
                  </a:lnTo>
                  <a:cubicBezTo>
                    <a:pt x="607671" y="5759643"/>
                    <a:pt x="597428" y="5790682"/>
                    <a:pt x="587121" y="5822163"/>
                  </a:cubicBezTo>
                  <a:cubicBezTo>
                    <a:pt x="595442" y="5913703"/>
                    <a:pt x="518883" y="6125076"/>
                    <a:pt x="552169" y="6171678"/>
                  </a:cubicBezTo>
                  <a:cubicBezTo>
                    <a:pt x="582127" y="6219945"/>
                    <a:pt x="612087" y="6258225"/>
                    <a:pt x="622073" y="6321471"/>
                  </a:cubicBezTo>
                  <a:cubicBezTo>
                    <a:pt x="612086" y="6489570"/>
                    <a:pt x="581294" y="6627747"/>
                    <a:pt x="582128" y="6770847"/>
                  </a:cubicBezTo>
                  <a:cubicBezTo>
                    <a:pt x="542184" y="6772511"/>
                    <a:pt x="541200" y="6783894"/>
                    <a:pt x="502239" y="6780832"/>
                  </a:cubicBezTo>
                  <a:cubicBezTo>
                    <a:pt x="487260" y="6709265"/>
                    <a:pt x="515554" y="6675978"/>
                    <a:pt x="477273" y="6621054"/>
                  </a:cubicBezTo>
                  <a:cubicBezTo>
                    <a:pt x="452307" y="6692623"/>
                    <a:pt x="407370" y="6689294"/>
                    <a:pt x="402376" y="6835757"/>
                  </a:cubicBezTo>
                  <a:cubicBezTo>
                    <a:pt x="344478" y="6846528"/>
                    <a:pt x="258804" y="6865470"/>
                    <a:pt x="181318" y="6876000"/>
                  </a:cubicBezTo>
                  <a:lnTo>
                    <a:pt x="22668" y="6876000"/>
                  </a:lnTo>
                  <a:cubicBezTo>
                    <a:pt x="325" y="6867219"/>
                    <a:pt x="-7264" y="6849920"/>
                    <a:pt x="7923" y="6820777"/>
                  </a:cubicBezTo>
                  <a:cubicBezTo>
                    <a:pt x="91141" y="6682635"/>
                    <a:pt x="249255" y="6509542"/>
                    <a:pt x="292529" y="6226601"/>
                  </a:cubicBezTo>
                  <a:lnTo>
                    <a:pt x="292529" y="6121748"/>
                  </a:lnTo>
                  <a:lnTo>
                    <a:pt x="277550" y="6051844"/>
                  </a:lnTo>
                  <a:lnTo>
                    <a:pt x="297522" y="5922024"/>
                  </a:lnTo>
                  <a:close/>
                  <a:moveTo>
                    <a:pt x="357997" y="3433607"/>
                  </a:moveTo>
                  <a:lnTo>
                    <a:pt x="1564298" y="3433607"/>
                  </a:lnTo>
                  <a:cubicBezTo>
                    <a:pt x="1526982" y="3820040"/>
                    <a:pt x="1389157" y="4196631"/>
                    <a:pt x="1307467" y="4581071"/>
                  </a:cubicBezTo>
                  <a:lnTo>
                    <a:pt x="1307466" y="4581071"/>
                  </a:lnTo>
                  <a:cubicBezTo>
                    <a:pt x="1296887" y="4621614"/>
                    <a:pt x="1288623" y="4662612"/>
                    <a:pt x="1281159" y="4703713"/>
                  </a:cubicBezTo>
                  <a:cubicBezTo>
                    <a:pt x="1256194" y="4795252"/>
                    <a:pt x="1316111" y="4916752"/>
                    <a:pt x="1311119" y="5063215"/>
                  </a:cubicBezTo>
                  <a:cubicBezTo>
                    <a:pt x="1274117" y="5297224"/>
                    <a:pt x="1246129" y="5502391"/>
                    <a:pt x="1213038" y="5728535"/>
                  </a:cubicBezTo>
                  <a:lnTo>
                    <a:pt x="878608" y="5728535"/>
                  </a:lnTo>
                  <a:cubicBezTo>
                    <a:pt x="875701" y="5671395"/>
                    <a:pt x="872625" y="5611785"/>
                    <a:pt x="871727" y="5552536"/>
                  </a:cubicBezTo>
                  <a:lnTo>
                    <a:pt x="856748" y="5402743"/>
                  </a:lnTo>
                  <a:lnTo>
                    <a:pt x="856748" y="4938388"/>
                  </a:lnTo>
                  <a:lnTo>
                    <a:pt x="906679" y="4693727"/>
                  </a:lnTo>
                  <a:lnTo>
                    <a:pt x="888339" y="4581071"/>
                  </a:lnTo>
                  <a:lnTo>
                    <a:pt x="888340" y="4581071"/>
                  </a:lnTo>
                  <a:lnTo>
                    <a:pt x="871728" y="4479025"/>
                  </a:lnTo>
                  <a:cubicBezTo>
                    <a:pt x="862264" y="4512577"/>
                    <a:pt x="850467" y="4546796"/>
                    <a:pt x="837952" y="4581071"/>
                  </a:cubicBezTo>
                  <a:lnTo>
                    <a:pt x="837951" y="4581071"/>
                  </a:lnTo>
                  <a:cubicBezTo>
                    <a:pt x="802120" y="4679442"/>
                    <a:pt x="760533" y="4778331"/>
                    <a:pt x="751893" y="4863490"/>
                  </a:cubicBezTo>
                  <a:cubicBezTo>
                    <a:pt x="763709" y="5248980"/>
                    <a:pt x="696884" y="5485051"/>
                    <a:pt x="617128" y="5728535"/>
                  </a:cubicBezTo>
                  <a:lnTo>
                    <a:pt x="291281" y="5728535"/>
                  </a:lnTo>
                  <a:lnTo>
                    <a:pt x="287536" y="5612453"/>
                  </a:lnTo>
                  <a:cubicBezTo>
                    <a:pt x="265900" y="5206349"/>
                    <a:pt x="304180" y="4960024"/>
                    <a:pt x="397384" y="4618831"/>
                  </a:cubicBezTo>
                  <a:lnTo>
                    <a:pt x="397033" y="4581071"/>
                  </a:lnTo>
                  <a:lnTo>
                    <a:pt x="397034" y="4581071"/>
                  </a:lnTo>
                  <a:cubicBezTo>
                    <a:pt x="400543" y="4198569"/>
                    <a:pt x="344626" y="3816062"/>
                    <a:pt x="357997" y="3433607"/>
                  </a:cubicBezTo>
                  <a:close/>
                  <a:moveTo>
                    <a:pt x="1000299" y="1643"/>
                  </a:moveTo>
                  <a:cubicBezTo>
                    <a:pt x="1142290" y="17714"/>
                    <a:pt x="1233725" y="147534"/>
                    <a:pt x="1266180" y="209948"/>
                  </a:cubicBezTo>
                  <a:cubicBezTo>
                    <a:pt x="1337749" y="388035"/>
                    <a:pt x="1289481" y="646010"/>
                    <a:pt x="1306126" y="898993"/>
                  </a:cubicBezTo>
                  <a:cubicBezTo>
                    <a:pt x="1341077" y="1017161"/>
                    <a:pt x="1336084" y="1055442"/>
                    <a:pt x="1296139" y="1048785"/>
                  </a:cubicBezTo>
                  <a:cubicBezTo>
                    <a:pt x="1304964" y="1086489"/>
                    <a:pt x="1295227" y="1111434"/>
                    <a:pt x="1298096" y="1138678"/>
                  </a:cubicBezTo>
                  <a:lnTo>
                    <a:pt x="1298097" y="1138678"/>
                  </a:lnTo>
                  <a:cubicBezTo>
                    <a:pt x="1300323" y="1168033"/>
                    <a:pt x="1317044" y="1200049"/>
                    <a:pt x="1386014" y="1253500"/>
                  </a:cubicBezTo>
                  <a:lnTo>
                    <a:pt x="1291146" y="1328397"/>
                  </a:lnTo>
                  <a:cubicBezTo>
                    <a:pt x="1326098" y="1446567"/>
                    <a:pt x="1381023" y="1589701"/>
                    <a:pt x="1445932" y="1692891"/>
                  </a:cubicBezTo>
                  <a:lnTo>
                    <a:pt x="1381022" y="1757801"/>
                  </a:lnTo>
                  <a:cubicBezTo>
                    <a:pt x="1405988" y="1786095"/>
                    <a:pt x="1480883" y="1809396"/>
                    <a:pt x="1455918" y="1842683"/>
                  </a:cubicBezTo>
                  <a:cubicBezTo>
                    <a:pt x="1427624" y="1945873"/>
                    <a:pt x="1369372" y="2059050"/>
                    <a:pt x="1326098" y="2167233"/>
                  </a:cubicBezTo>
                  <a:cubicBezTo>
                    <a:pt x="1386015" y="2173890"/>
                    <a:pt x="1415974" y="2180547"/>
                    <a:pt x="1505849" y="2187205"/>
                  </a:cubicBezTo>
                  <a:cubicBezTo>
                    <a:pt x="1532134" y="2216917"/>
                    <a:pt x="1563125" y="2251336"/>
                    <a:pt x="1592182" y="2286142"/>
                  </a:cubicBezTo>
                  <a:lnTo>
                    <a:pt x="1592184" y="2286142"/>
                  </a:lnTo>
                  <a:cubicBezTo>
                    <a:pt x="1648871" y="2351776"/>
                    <a:pt x="1699489" y="2417957"/>
                    <a:pt x="1700581" y="2451838"/>
                  </a:cubicBezTo>
                  <a:cubicBezTo>
                    <a:pt x="1677280" y="2570007"/>
                    <a:pt x="1614033" y="2708149"/>
                    <a:pt x="1525823" y="2806346"/>
                  </a:cubicBezTo>
                  <a:cubicBezTo>
                    <a:pt x="1582604" y="3019952"/>
                    <a:pt x="1588783" y="3228287"/>
                    <a:pt x="1564298" y="3433606"/>
                  </a:cubicBezTo>
                  <a:lnTo>
                    <a:pt x="357997" y="3433606"/>
                  </a:lnTo>
                  <a:cubicBezTo>
                    <a:pt x="361606" y="3257771"/>
                    <a:pt x="381219" y="3081989"/>
                    <a:pt x="427343" y="2906207"/>
                  </a:cubicBezTo>
                  <a:lnTo>
                    <a:pt x="312503" y="2781381"/>
                  </a:lnTo>
                  <a:lnTo>
                    <a:pt x="502240" y="2441852"/>
                  </a:lnTo>
                  <a:cubicBezTo>
                    <a:pt x="445692" y="2397654"/>
                    <a:pt x="398283" y="2345651"/>
                    <a:pt x="360181" y="2286142"/>
                  </a:cubicBezTo>
                  <a:lnTo>
                    <a:pt x="360181" y="2286142"/>
                  </a:lnTo>
                  <a:cubicBezTo>
                    <a:pt x="191427" y="2049061"/>
                    <a:pt x="144185" y="1710010"/>
                    <a:pt x="67840" y="1403293"/>
                  </a:cubicBezTo>
                  <a:cubicBezTo>
                    <a:pt x="51782" y="1311963"/>
                    <a:pt x="90192" y="1206108"/>
                    <a:pt x="144160" y="1138678"/>
                  </a:cubicBezTo>
                  <a:lnTo>
                    <a:pt x="144160" y="1138678"/>
                  </a:lnTo>
                  <a:cubicBezTo>
                    <a:pt x="178854" y="1093626"/>
                    <a:pt x="220576" y="1065454"/>
                    <a:pt x="257578" y="1068757"/>
                  </a:cubicBezTo>
                  <a:lnTo>
                    <a:pt x="227619" y="903986"/>
                  </a:lnTo>
                  <a:cubicBezTo>
                    <a:pt x="508895" y="707591"/>
                    <a:pt x="630395" y="86785"/>
                    <a:pt x="841769" y="30197"/>
                  </a:cubicBezTo>
                  <a:cubicBezTo>
                    <a:pt x="900021" y="3568"/>
                    <a:pt x="952969" y="-3714"/>
                    <a:pt x="1000299" y="16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8" name="Freeform 9">
              <a:extLst>
                <a:ext uri="{FF2B5EF4-FFF2-40B4-BE49-F238E27FC236}">
                  <a16:creationId xmlns:a16="http://schemas.microsoft.com/office/drawing/2014/main" id="{5139F533-E44E-4FDC-98C8-E8DC9764F335}"/>
                </a:ext>
              </a:extLst>
            </p:cNvPr>
            <p:cNvSpPr>
              <a:spLocks noChangeAspect="1"/>
            </p:cNvSpPr>
            <p:nvPr/>
          </p:nvSpPr>
          <p:spPr>
            <a:xfrm>
              <a:off x="5098388" y="1352808"/>
              <a:ext cx="1255596" cy="4001786"/>
            </a:xfrm>
            <a:custGeom>
              <a:avLst/>
              <a:gdLst>
                <a:gd name="connsiteX0" fmla="*/ 1095375 w 2171700"/>
                <a:gd name="connsiteY0" fmla="*/ 0 h 7324725"/>
                <a:gd name="connsiteX1" fmla="*/ 809625 w 2171700"/>
                <a:gd name="connsiteY1" fmla="*/ 190500 h 7324725"/>
                <a:gd name="connsiteX2" fmla="*/ 685800 w 2171700"/>
                <a:gd name="connsiteY2" fmla="*/ 371475 h 7324725"/>
                <a:gd name="connsiteX3" fmla="*/ 704850 w 2171700"/>
                <a:gd name="connsiteY3" fmla="*/ 695325 h 7324725"/>
                <a:gd name="connsiteX4" fmla="*/ 838200 w 2171700"/>
                <a:gd name="connsiteY4" fmla="*/ 971550 h 7324725"/>
                <a:gd name="connsiteX5" fmla="*/ 742950 w 2171700"/>
                <a:gd name="connsiteY5" fmla="*/ 1085850 h 7324725"/>
                <a:gd name="connsiteX6" fmla="*/ 133350 w 2171700"/>
                <a:gd name="connsiteY6" fmla="*/ 1295400 h 7324725"/>
                <a:gd name="connsiteX7" fmla="*/ 0 w 2171700"/>
                <a:gd name="connsiteY7" fmla="*/ 2286000 h 7324725"/>
                <a:gd name="connsiteX8" fmla="*/ 333375 w 2171700"/>
                <a:gd name="connsiteY8" fmla="*/ 3181350 h 7324725"/>
                <a:gd name="connsiteX9" fmla="*/ 247650 w 2171700"/>
                <a:gd name="connsiteY9" fmla="*/ 3914775 h 7324725"/>
                <a:gd name="connsiteX10" fmla="*/ 371475 w 2171700"/>
                <a:gd name="connsiteY10" fmla="*/ 4133850 h 7324725"/>
                <a:gd name="connsiteX11" fmla="*/ 495300 w 2171700"/>
                <a:gd name="connsiteY11" fmla="*/ 4352925 h 7324725"/>
                <a:gd name="connsiteX12" fmla="*/ 476250 w 2171700"/>
                <a:gd name="connsiteY12" fmla="*/ 4810125 h 7324725"/>
                <a:gd name="connsiteX13" fmla="*/ 476250 w 2171700"/>
                <a:gd name="connsiteY13" fmla="*/ 5172075 h 7324725"/>
                <a:gd name="connsiteX14" fmla="*/ 371475 w 2171700"/>
                <a:gd name="connsiteY14" fmla="*/ 6219825 h 7324725"/>
                <a:gd name="connsiteX15" fmla="*/ 371475 w 2171700"/>
                <a:gd name="connsiteY15" fmla="*/ 6696075 h 7324725"/>
                <a:gd name="connsiteX16" fmla="*/ 400050 w 2171700"/>
                <a:gd name="connsiteY16" fmla="*/ 6896100 h 7324725"/>
                <a:gd name="connsiteX17" fmla="*/ 323850 w 2171700"/>
                <a:gd name="connsiteY17" fmla="*/ 7077075 h 7324725"/>
                <a:gd name="connsiteX18" fmla="*/ 533400 w 2171700"/>
                <a:gd name="connsiteY18" fmla="*/ 7324725 h 7324725"/>
                <a:gd name="connsiteX19" fmla="*/ 952500 w 2171700"/>
                <a:gd name="connsiteY19" fmla="*/ 7315200 h 7324725"/>
                <a:gd name="connsiteX20" fmla="*/ 733425 w 2171700"/>
                <a:gd name="connsiteY20" fmla="*/ 6896100 h 7324725"/>
                <a:gd name="connsiteX21" fmla="*/ 790575 w 2171700"/>
                <a:gd name="connsiteY21" fmla="*/ 6648450 h 7324725"/>
                <a:gd name="connsiteX22" fmla="*/ 762000 w 2171700"/>
                <a:gd name="connsiteY22" fmla="*/ 6324600 h 7324725"/>
                <a:gd name="connsiteX23" fmla="*/ 885825 w 2171700"/>
                <a:gd name="connsiteY23" fmla="*/ 5486400 h 7324725"/>
                <a:gd name="connsiteX24" fmla="*/ 866775 w 2171700"/>
                <a:gd name="connsiteY24" fmla="*/ 5400675 h 7324725"/>
                <a:gd name="connsiteX25" fmla="*/ 971550 w 2171700"/>
                <a:gd name="connsiteY25" fmla="*/ 5286375 h 7324725"/>
                <a:gd name="connsiteX26" fmla="*/ 962025 w 2171700"/>
                <a:gd name="connsiteY26" fmla="*/ 5143500 h 7324725"/>
                <a:gd name="connsiteX27" fmla="*/ 1104900 w 2171700"/>
                <a:gd name="connsiteY27" fmla="*/ 4600575 h 7324725"/>
                <a:gd name="connsiteX28" fmla="*/ 1123950 w 2171700"/>
                <a:gd name="connsiteY28" fmla="*/ 4467225 h 7324725"/>
                <a:gd name="connsiteX29" fmla="*/ 1276350 w 2171700"/>
                <a:gd name="connsiteY29" fmla="*/ 4724400 h 7324725"/>
                <a:gd name="connsiteX30" fmla="*/ 1352550 w 2171700"/>
                <a:gd name="connsiteY30" fmla="*/ 5000625 h 7324725"/>
                <a:gd name="connsiteX31" fmla="*/ 1333500 w 2171700"/>
                <a:gd name="connsiteY31" fmla="*/ 5143500 h 7324725"/>
                <a:gd name="connsiteX32" fmla="*/ 1371600 w 2171700"/>
                <a:gd name="connsiteY32" fmla="*/ 5153025 h 7324725"/>
                <a:gd name="connsiteX33" fmla="*/ 1247775 w 2171700"/>
                <a:gd name="connsiteY33" fmla="*/ 5591175 h 7324725"/>
                <a:gd name="connsiteX34" fmla="*/ 1257300 w 2171700"/>
                <a:gd name="connsiteY34" fmla="*/ 6543675 h 7324725"/>
                <a:gd name="connsiteX35" fmla="*/ 1333500 w 2171700"/>
                <a:gd name="connsiteY35" fmla="*/ 6657975 h 7324725"/>
                <a:gd name="connsiteX36" fmla="*/ 1314450 w 2171700"/>
                <a:gd name="connsiteY36" fmla="*/ 6810375 h 7324725"/>
                <a:gd name="connsiteX37" fmla="*/ 1323975 w 2171700"/>
                <a:gd name="connsiteY37" fmla="*/ 6934200 h 7324725"/>
                <a:gd name="connsiteX38" fmla="*/ 1304925 w 2171700"/>
                <a:gd name="connsiteY38" fmla="*/ 7086600 h 7324725"/>
                <a:gd name="connsiteX39" fmla="*/ 1704975 w 2171700"/>
                <a:gd name="connsiteY39" fmla="*/ 7286625 h 7324725"/>
                <a:gd name="connsiteX40" fmla="*/ 2152650 w 2171700"/>
                <a:gd name="connsiteY40" fmla="*/ 7286625 h 7324725"/>
                <a:gd name="connsiteX41" fmla="*/ 2171700 w 2171700"/>
                <a:gd name="connsiteY41" fmla="*/ 7143750 h 7324725"/>
                <a:gd name="connsiteX42" fmla="*/ 1676400 w 2171700"/>
                <a:gd name="connsiteY42" fmla="*/ 6638925 h 7324725"/>
                <a:gd name="connsiteX43" fmla="*/ 1685925 w 2171700"/>
                <a:gd name="connsiteY43" fmla="*/ 6534150 h 7324725"/>
                <a:gd name="connsiteX44" fmla="*/ 1657350 w 2171700"/>
                <a:gd name="connsiteY44" fmla="*/ 6324600 h 7324725"/>
                <a:gd name="connsiteX45" fmla="*/ 1704975 w 2171700"/>
                <a:gd name="connsiteY45" fmla="*/ 6048375 h 7324725"/>
                <a:gd name="connsiteX46" fmla="*/ 1762125 w 2171700"/>
                <a:gd name="connsiteY46" fmla="*/ 5495925 h 7324725"/>
                <a:gd name="connsiteX47" fmla="*/ 1771650 w 2171700"/>
                <a:gd name="connsiteY47" fmla="*/ 5429250 h 7324725"/>
                <a:gd name="connsiteX48" fmla="*/ 1866900 w 2171700"/>
                <a:gd name="connsiteY48" fmla="*/ 5172075 h 7324725"/>
                <a:gd name="connsiteX49" fmla="*/ 1885950 w 2171700"/>
                <a:gd name="connsiteY49" fmla="*/ 4648200 h 7324725"/>
                <a:gd name="connsiteX50" fmla="*/ 1895475 w 2171700"/>
                <a:gd name="connsiteY50" fmla="*/ 4248150 h 7324725"/>
                <a:gd name="connsiteX51" fmla="*/ 1866900 w 2171700"/>
                <a:gd name="connsiteY51" fmla="*/ 3705225 h 7324725"/>
                <a:gd name="connsiteX52" fmla="*/ 2076450 w 2171700"/>
                <a:gd name="connsiteY52" fmla="*/ 2771775 h 7324725"/>
                <a:gd name="connsiteX53" fmla="*/ 2085975 w 2171700"/>
                <a:gd name="connsiteY53" fmla="*/ 2505075 h 7324725"/>
                <a:gd name="connsiteX54" fmla="*/ 1981200 w 2171700"/>
                <a:gd name="connsiteY54" fmla="*/ 1933575 h 7324725"/>
                <a:gd name="connsiteX55" fmla="*/ 1933575 w 2171700"/>
                <a:gd name="connsiteY55" fmla="*/ 1771650 h 7324725"/>
                <a:gd name="connsiteX56" fmla="*/ 1933575 w 2171700"/>
                <a:gd name="connsiteY56" fmla="*/ 1495425 h 7324725"/>
                <a:gd name="connsiteX57" fmla="*/ 1885950 w 2171700"/>
                <a:gd name="connsiteY57" fmla="*/ 1333500 h 7324725"/>
                <a:gd name="connsiteX58" fmla="*/ 1419225 w 2171700"/>
                <a:gd name="connsiteY58" fmla="*/ 1238250 h 7324725"/>
                <a:gd name="connsiteX59" fmla="*/ 1257300 w 2171700"/>
                <a:gd name="connsiteY59" fmla="*/ 1085850 h 7324725"/>
                <a:gd name="connsiteX60" fmla="*/ 1333500 w 2171700"/>
                <a:gd name="connsiteY60" fmla="*/ 933450 h 7324725"/>
                <a:gd name="connsiteX61" fmla="*/ 1447800 w 2171700"/>
                <a:gd name="connsiteY61" fmla="*/ 466725 h 7324725"/>
                <a:gd name="connsiteX62" fmla="*/ 1400175 w 2171700"/>
                <a:gd name="connsiteY62" fmla="*/ 209550 h 7324725"/>
                <a:gd name="connsiteX63" fmla="*/ 1095375 w 2171700"/>
                <a:gd name="connsiteY63" fmla="*/ 0 h 7324725"/>
                <a:gd name="connsiteX0" fmla="*/ 1078068 w 2171700"/>
                <a:gd name="connsiteY0" fmla="*/ 0 h 7255496"/>
                <a:gd name="connsiteX1" fmla="*/ 809625 w 2171700"/>
                <a:gd name="connsiteY1" fmla="*/ 121271 h 7255496"/>
                <a:gd name="connsiteX2" fmla="*/ 685800 w 2171700"/>
                <a:gd name="connsiteY2" fmla="*/ 302246 h 7255496"/>
                <a:gd name="connsiteX3" fmla="*/ 704850 w 2171700"/>
                <a:gd name="connsiteY3" fmla="*/ 626096 h 7255496"/>
                <a:gd name="connsiteX4" fmla="*/ 838200 w 2171700"/>
                <a:gd name="connsiteY4" fmla="*/ 902321 h 7255496"/>
                <a:gd name="connsiteX5" fmla="*/ 742950 w 2171700"/>
                <a:gd name="connsiteY5" fmla="*/ 1016621 h 7255496"/>
                <a:gd name="connsiteX6" fmla="*/ 133350 w 2171700"/>
                <a:gd name="connsiteY6" fmla="*/ 1226171 h 7255496"/>
                <a:gd name="connsiteX7" fmla="*/ 0 w 2171700"/>
                <a:gd name="connsiteY7" fmla="*/ 2216771 h 7255496"/>
                <a:gd name="connsiteX8" fmla="*/ 333375 w 2171700"/>
                <a:gd name="connsiteY8" fmla="*/ 3112121 h 7255496"/>
                <a:gd name="connsiteX9" fmla="*/ 247650 w 2171700"/>
                <a:gd name="connsiteY9" fmla="*/ 3845546 h 7255496"/>
                <a:gd name="connsiteX10" fmla="*/ 371475 w 2171700"/>
                <a:gd name="connsiteY10" fmla="*/ 4064621 h 7255496"/>
                <a:gd name="connsiteX11" fmla="*/ 495300 w 2171700"/>
                <a:gd name="connsiteY11" fmla="*/ 4283696 h 7255496"/>
                <a:gd name="connsiteX12" fmla="*/ 476250 w 2171700"/>
                <a:gd name="connsiteY12" fmla="*/ 4740896 h 7255496"/>
                <a:gd name="connsiteX13" fmla="*/ 476250 w 2171700"/>
                <a:gd name="connsiteY13" fmla="*/ 5102846 h 7255496"/>
                <a:gd name="connsiteX14" fmla="*/ 371475 w 2171700"/>
                <a:gd name="connsiteY14" fmla="*/ 6150596 h 7255496"/>
                <a:gd name="connsiteX15" fmla="*/ 371475 w 2171700"/>
                <a:gd name="connsiteY15" fmla="*/ 6626846 h 7255496"/>
                <a:gd name="connsiteX16" fmla="*/ 400050 w 2171700"/>
                <a:gd name="connsiteY16" fmla="*/ 6826871 h 7255496"/>
                <a:gd name="connsiteX17" fmla="*/ 323850 w 2171700"/>
                <a:gd name="connsiteY17" fmla="*/ 7007846 h 7255496"/>
                <a:gd name="connsiteX18" fmla="*/ 533400 w 2171700"/>
                <a:gd name="connsiteY18" fmla="*/ 7255496 h 7255496"/>
                <a:gd name="connsiteX19" fmla="*/ 952500 w 2171700"/>
                <a:gd name="connsiteY19" fmla="*/ 7245971 h 7255496"/>
                <a:gd name="connsiteX20" fmla="*/ 733425 w 2171700"/>
                <a:gd name="connsiteY20" fmla="*/ 6826871 h 7255496"/>
                <a:gd name="connsiteX21" fmla="*/ 790575 w 2171700"/>
                <a:gd name="connsiteY21" fmla="*/ 6579221 h 7255496"/>
                <a:gd name="connsiteX22" fmla="*/ 762000 w 2171700"/>
                <a:gd name="connsiteY22" fmla="*/ 6255371 h 7255496"/>
                <a:gd name="connsiteX23" fmla="*/ 885825 w 2171700"/>
                <a:gd name="connsiteY23" fmla="*/ 5417171 h 7255496"/>
                <a:gd name="connsiteX24" fmla="*/ 866775 w 2171700"/>
                <a:gd name="connsiteY24" fmla="*/ 5331446 h 7255496"/>
                <a:gd name="connsiteX25" fmla="*/ 971550 w 2171700"/>
                <a:gd name="connsiteY25" fmla="*/ 5217146 h 7255496"/>
                <a:gd name="connsiteX26" fmla="*/ 962025 w 2171700"/>
                <a:gd name="connsiteY26" fmla="*/ 5074271 h 7255496"/>
                <a:gd name="connsiteX27" fmla="*/ 1104900 w 2171700"/>
                <a:gd name="connsiteY27" fmla="*/ 4531346 h 7255496"/>
                <a:gd name="connsiteX28" fmla="*/ 1123950 w 2171700"/>
                <a:gd name="connsiteY28" fmla="*/ 4397996 h 7255496"/>
                <a:gd name="connsiteX29" fmla="*/ 1276350 w 2171700"/>
                <a:gd name="connsiteY29" fmla="*/ 4655171 h 7255496"/>
                <a:gd name="connsiteX30" fmla="*/ 1352550 w 2171700"/>
                <a:gd name="connsiteY30" fmla="*/ 4931396 h 7255496"/>
                <a:gd name="connsiteX31" fmla="*/ 1333500 w 2171700"/>
                <a:gd name="connsiteY31" fmla="*/ 5074271 h 7255496"/>
                <a:gd name="connsiteX32" fmla="*/ 1371600 w 2171700"/>
                <a:gd name="connsiteY32" fmla="*/ 5083796 h 7255496"/>
                <a:gd name="connsiteX33" fmla="*/ 1247775 w 2171700"/>
                <a:gd name="connsiteY33" fmla="*/ 5521946 h 7255496"/>
                <a:gd name="connsiteX34" fmla="*/ 1257300 w 2171700"/>
                <a:gd name="connsiteY34" fmla="*/ 6474446 h 7255496"/>
                <a:gd name="connsiteX35" fmla="*/ 1333500 w 2171700"/>
                <a:gd name="connsiteY35" fmla="*/ 6588746 h 7255496"/>
                <a:gd name="connsiteX36" fmla="*/ 1314450 w 2171700"/>
                <a:gd name="connsiteY36" fmla="*/ 6741146 h 7255496"/>
                <a:gd name="connsiteX37" fmla="*/ 1323975 w 2171700"/>
                <a:gd name="connsiteY37" fmla="*/ 6864971 h 7255496"/>
                <a:gd name="connsiteX38" fmla="*/ 1304925 w 2171700"/>
                <a:gd name="connsiteY38" fmla="*/ 7017371 h 7255496"/>
                <a:gd name="connsiteX39" fmla="*/ 1704975 w 2171700"/>
                <a:gd name="connsiteY39" fmla="*/ 7217396 h 7255496"/>
                <a:gd name="connsiteX40" fmla="*/ 2152650 w 2171700"/>
                <a:gd name="connsiteY40" fmla="*/ 7217396 h 7255496"/>
                <a:gd name="connsiteX41" fmla="*/ 2171700 w 2171700"/>
                <a:gd name="connsiteY41" fmla="*/ 7074521 h 7255496"/>
                <a:gd name="connsiteX42" fmla="*/ 1676400 w 2171700"/>
                <a:gd name="connsiteY42" fmla="*/ 6569696 h 7255496"/>
                <a:gd name="connsiteX43" fmla="*/ 1685925 w 2171700"/>
                <a:gd name="connsiteY43" fmla="*/ 6464921 h 7255496"/>
                <a:gd name="connsiteX44" fmla="*/ 1657350 w 2171700"/>
                <a:gd name="connsiteY44" fmla="*/ 6255371 h 7255496"/>
                <a:gd name="connsiteX45" fmla="*/ 1704975 w 2171700"/>
                <a:gd name="connsiteY45" fmla="*/ 5979146 h 7255496"/>
                <a:gd name="connsiteX46" fmla="*/ 1762125 w 2171700"/>
                <a:gd name="connsiteY46" fmla="*/ 5426696 h 7255496"/>
                <a:gd name="connsiteX47" fmla="*/ 1771650 w 2171700"/>
                <a:gd name="connsiteY47" fmla="*/ 5360021 h 7255496"/>
                <a:gd name="connsiteX48" fmla="*/ 1866900 w 2171700"/>
                <a:gd name="connsiteY48" fmla="*/ 5102846 h 7255496"/>
                <a:gd name="connsiteX49" fmla="*/ 1885950 w 2171700"/>
                <a:gd name="connsiteY49" fmla="*/ 4578971 h 7255496"/>
                <a:gd name="connsiteX50" fmla="*/ 1895475 w 2171700"/>
                <a:gd name="connsiteY50" fmla="*/ 4178921 h 7255496"/>
                <a:gd name="connsiteX51" fmla="*/ 1866900 w 2171700"/>
                <a:gd name="connsiteY51" fmla="*/ 3635996 h 7255496"/>
                <a:gd name="connsiteX52" fmla="*/ 2076450 w 2171700"/>
                <a:gd name="connsiteY52" fmla="*/ 2702546 h 7255496"/>
                <a:gd name="connsiteX53" fmla="*/ 2085975 w 2171700"/>
                <a:gd name="connsiteY53" fmla="*/ 2435846 h 7255496"/>
                <a:gd name="connsiteX54" fmla="*/ 1981200 w 2171700"/>
                <a:gd name="connsiteY54" fmla="*/ 1864346 h 7255496"/>
                <a:gd name="connsiteX55" fmla="*/ 1933575 w 2171700"/>
                <a:gd name="connsiteY55" fmla="*/ 1702421 h 7255496"/>
                <a:gd name="connsiteX56" fmla="*/ 1933575 w 2171700"/>
                <a:gd name="connsiteY56" fmla="*/ 1426196 h 7255496"/>
                <a:gd name="connsiteX57" fmla="*/ 1885950 w 2171700"/>
                <a:gd name="connsiteY57" fmla="*/ 1264271 h 7255496"/>
                <a:gd name="connsiteX58" fmla="*/ 1419225 w 2171700"/>
                <a:gd name="connsiteY58" fmla="*/ 1169021 h 7255496"/>
                <a:gd name="connsiteX59" fmla="*/ 1257300 w 2171700"/>
                <a:gd name="connsiteY59" fmla="*/ 1016621 h 7255496"/>
                <a:gd name="connsiteX60" fmla="*/ 1333500 w 2171700"/>
                <a:gd name="connsiteY60" fmla="*/ 864221 h 7255496"/>
                <a:gd name="connsiteX61" fmla="*/ 1447800 w 2171700"/>
                <a:gd name="connsiteY61" fmla="*/ 397496 h 7255496"/>
                <a:gd name="connsiteX62" fmla="*/ 1400175 w 2171700"/>
                <a:gd name="connsiteY62" fmla="*/ 140321 h 7255496"/>
                <a:gd name="connsiteX63" fmla="*/ 1078068 w 2171700"/>
                <a:gd name="connsiteY63" fmla="*/ 0 h 7255496"/>
                <a:gd name="connsiteX0" fmla="*/ 1078068 w 2171700"/>
                <a:gd name="connsiteY0" fmla="*/ 0 h 7255496"/>
                <a:gd name="connsiteX1" fmla="*/ 809625 w 2171700"/>
                <a:gd name="connsiteY1" fmla="*/ 121271 h 7255496"/>
                <a:gd name="connsiteX2" fmla="*/ 685800 w 2171700"/>
                <a:gd name="connsiteY2" fmla="*/ 302246 h 7255496"/>
                <a:gd name="connsiteX3" fmla="*/ 704850 w 2171700"/>
                <a:gd name="connsiteY3" fmla="*/ 626096 h 7255496"/>
                <a:gd name="connsiteX4" fmla="*/ 838200 w 2171700"/>
                <a:gd name="connsiteY4" fmla="*/ 902321 h 7255496"/>
                <a:gd name="connsiteX5" fmla="*/ 742950 w 2171700"/>
                <a:gd name="connsiteY5" fmla="*/ 1016621 h 7255496"/>
                <a:gd name="connsiteX6" fmla="*/ 133350 w 2171700"/>
                <a:gd name="connsiteY6" fmla="*/ 1226171 h 7255496"/>
                <a:gd name="connsiteX7" fmla="*/ 0 w 2171700"/>
                <a:gd name="connsiteY7" fmla="*/ 2216771 h 7255496"/>
                <a:gd name="connsiteX8" fmla="*/ 333375 w 2171700"/>
                <a:gd name="connsiteY8" fmla="*/ 3112121 h 7255496"/>
                <a:gd name="connsiteX9" fmla="*/ 247650 w 2171700"/>
                <a:gd name="connsiteY9" fmla="*/ 3845546 h 7255496"/>
                <a:gd name="connsiteX10" fmla="*/ 371475 w 2171700"/>
                <a:gd name="connsiteY10" fmla="*/ 4064621 h 7255496"/>
                <a:gd name="connsiteX11" fmla="*/ 495300 w 2171700"/>
                <a:gd name="connsiteY11" fmla="*/ 4283696 h 7255496"/>
                <a:gd name="connsiteX12" fmla="*/ 476250 w 2171700"/>
                <a:gd name="connsiteY12" fmla="*/ 4740896 h 7255496"/>
                <a:gd name="connsiteX13" fmla="*/ 476250 w 2171700"/>
                <a:gd name="connsiteY13" fmla="*/ 5102846 h 7255496"/>
                <a:gd name="connsiteX14" fmla="*/ 371475 w 2171700"/>
                <a:gd name="connsiteY14" fmla="*/ 6150596 h 7255496"/>
                <a:gd name="connsiteX15" fmla="*/ 371475 w 2171700"/>
                <a:gd name="connsiteY15" fmla="*/ 6626846 h 7255496"/>
                <a:gd name="connsiteX16" fmla="*/ 400050 w 2171700"/>
                <a:gd name="connsiteY16" fmla="*/ 6826871 h 7255496"/>
                <a:gd name="connsiteX17" fmla="*/ 323850 w 2171700"/>
                <a:gd name="connsiteY17" fmla="*/ 7007846 h 7255496"/>
                <a:gd name="connsiteX18" fmla="*/ 533400 w 2171700"/>
                <a:gd name="connsiteY18" fmla="*/ 7255496 h 7255496"/>
                <a:gd name="connsiteX19" fmla="*/ 952500 w 2171700"/>
                <a:gd name="connsiteY19" fmla="*/ 7245971 h 7255496"/>
                <a:gd name="connsiteX20" fmla="*/ 733425 w 2171700"/>
                <a:gd name="connsiteY20" fmla="*/ 6826871 h 7255496"/>
                <a:gd name="connsiteX21" fmla="*/ 790575 w 2171700"/>
                <a:gd name="connsiteY21" fmla="*/ 6579221 h 7255496"/>
                <a:gd name="connsiteX22" fmla="*/ 762000 w 2171700"/>
                <a:gd name="connsiteY22" fmla="*/ 6255371 h 7255496"/>
                <a:gd name="connsiteX23" fmla="*/ 885825 w 2171700"/>
                <a:gd name="connsiteY23" fmla="*/ 5417171 h 7255496"/>
                <a:gd name="connsiteX24" fmla="*/ 866775 w 2171700"/>
                <a:gd name="connsiteY24" fmla="*/ 5331446 h 7255496"/>
                <a:gd name="connsiteX25" fmla="*/ 971550 w 2171700"/>
                <a:gd name="connsiteY25" fmla="*/ 5217146 h 7255496"/>
                <a:gd name="connsiteX26" fmla="*/ 962025 w 2171700"/>
                <a:gd name="connsiteY26" fmla="*/ 5074271 h 7255496"/>
                <a:gd name="connsiteX27" fmla="*/ 1104900 w 2171700"/>
                <a:gd name="connsiteY27" fmla="*/ 4531346 h 7255496"/>
                <a:gd name="connsiteX28" fmla="*/ 1123950 w 2171700"/>
                <a:gd name="connsiteY28" fmla="*/ 4397996 h 7255496"/>
                <a:gd name="connsiteX29" fmla="*/ 1276350 w 2171700"/>
                <a:gd name="connsiteY29" fmla="*/ 4655171 h 7255496"/>
                <a:gd name="connsiteX30" fmla="*/ 1352550 w 2171700"/>
                <a:gd name="connsiteY30" fmla="*/ 4931396 h 7255496"/>
                <a:gd name="connsiteX31" fmla="*/ 1333500 w 2171700"/>
                <a:gd name="connsiteY31" fmla="*/ 5074271 h 7255496"/>
                <a:gd name="connsiteX32" fmla="*/ 1371600 w 2171700"/>
                <a:gd name="connsiteY32" fmla="*/ 5083796 h 7255496"/>
                <a:gd name="connsiteX33" fmla="*/ 1247775 w 2171700"/>
                <a:gd name="connsiteY33" fmla="*/ 5521946 h 7255496"/>
                <a:gd name="connsiteX34" fmla="*/ 1257300 w 2171700"/>
                <a:gd name="connsiteY34" fmla="*/ 6474446 h 7255496"/>
                <a:gd name="connsiteX35" fmla="*/ 1333500 w 2171700"/>
                <a:gd name="connsiteY35" fmla="*/ 6588746 h 7255496"/>
                <a:gd name="connsiteX36" fmla="*/ 1314450 w 2171700"/>
                <a:gd name="connsiteY36" fmla="*/ 6741146 h 7255496"/>
                <a:gd name="connsiteX37" fmla="*/ 1323975 w 2171700"/>
                <a:gd name="connsiteY37" fmla="*/ 6864971 h 7255496"/>
                <a:gd name="connsiteX38" fmla="*/ 1304925 w 2171700"/>
                <a:gd name="connsiteY38" fmla="*/ 7017371 h 7255496"/>
                <a:gd name="connsiteX39" fmla="*/ 1704975 w 2171700"/>
                <a:gd name="connsiteY39" fmla="*/ 7217396 h 7255496"/>
                <a:gd name="connsiteX40" fmla="*/ 2152650 w 2171700"/>
                <a:gd name="connsiteY40" fmla="*/ 7217396 h 7255496"/>
                <a:gd name="connsiteX41" fmla="*/ 2171700 w 2171700"/>
                <a:gd name="connsiteY41" fmla="*/ 7074521 h 7255496"/>
                <a:gd name="connsiteX42" fmla="*/ 1676400 w 2171700"/>
                <a:gd name="connsiteY42" fmla="*/ 6569696 h 7255496"/>
                <a:gd name="connsiteX43" fmla="*/ 1685925 w 2171700"/>
                <a:gd name="connsiteY43" fmla="*/ 6464921 h 7255496"/>
                <a:gd name="connsiteX44" fmla="*/ 1657350 w 2171700"/>
                <a:gd name="connsiteY44" fmla="*/ 6255371 h 7255496"/>
                <a:gd name="connsiteX45" fmla="*/ 1704975 w 2171700"/>
                <a:gd name="connsiteY45" fmla="*/ 5979146 h 7255496"/>
                <a:gd name="connsiteX46" fmla="*/ 1762125 w 2171700"/>
                <a:gd name="connsiteY46" fmla="*/ 5426696 h 7255496"/>
                <a:gd name="connsiteX47" fmla="*/ 1771650 w 2171700"/>
                <a:gd name="connsiteY47" fmla="*/ 5360021 h 7255496"/>
                <a:gd name="connsiteX48" fmla="*/ 1866900 w 2171700"/>
                <a:gd name="connsiteY48" fmla="*/ 5102846 h 7255496"/>
                <a:gd name="connsiteX49" fmla="*/ 1885950 w 2171700"/>
                <a:gd name="connsiteY49" fmla="*/ 4578971 h 7255496"/>
                <a:gd name="connsiteX50" fmla="*/ 1895475 w 2171700"/>
                <a:gd name="connsiteY50" fmla="*/ 4178921 h 7255496"/>
                <a:gd name="connsiteX51" fmla="*/ 1866900 w 2171700"/>
                <a:gd name="connsiteY51" fmla="*/ 3635996 h 7255496"/>
                <a:gd name="connsiteX52" fmla="*/ 2076450 w 2171700"/>
                <a:gd name="connsiteY52" fmla="*/ 2702546 h 7255496"/>
                <a:gd name="connsiteX53" fmla="*/ 2085975 w 2171700"/>
                <a:gd name="connsiteY53" fmla="*/ 2435846 h 7255496"/>
                <a:gd name="connsiteX54" fmla="*/ 1981200 w 2171700"/>
                <a:gd name="connsiteY54" fmla="*/ 1864346 h 7255496"/>
                <a:gd name="connsiteX55" fmla="*/ 1933575 w 2171700"/>
                <a:gd name="connsiteY55" fmla="*/ 1702421 h 7255496"/>
                <a:gd name="connsiteX56" fmla="*/ 1933575 w 2171700"/>
                <a:gd name="connsiteY56" fmla="*/ 1426196 h 7255496"/>
                <a:gd name="connsiteX57" fmla="*/ 1885950 w 2171700"/>
                <a:gd name="connsiteY57" fmla="*/ 1264271 h 7255496"/>
                <a:gd name="connsiteX58" fmla="*/ 1419225 w 2171700"/>
                <a:gd name="connsiteY58" fmla="*/ 1169021 h 7255496"/>
                <a:gd name="connsiteX59" fmla="*/ 1257300 w 2171700"/>
                <a:gd name="connsiteY59" fmla="*/ 1016621 h 7255496"/>
                <a:gd name="connsiteX60" fmla="*/ 1333500 w 2171700"/>
                <a:gd name="connsiteY60" fmla="*/ 864221 h 7255496"/>
                <a:gd name="connsiteX61" fmla="*/ 1447800 w 2171700"/>
                <a:gd name="connsiteY61" fmla="*/ 397496 h 7255496"/>
                <a:gd name="connsiteX62" fmla="*/ 1400175 w 2171700"/>
                <a:gd name="connsiteY62" fmla="*/ 140321 h 7255496"/>
                <a:gd name="connsiteX63" fmla="*/ 1078068 w 2171700"/>
                <a:gd name="connsiteY63" fmla="*/ 0 h 7255496"/>
                <a:gd name="connsiteX0" fmla="*/ 1078068 w 2171700"/>
                <a:gd name="connsiteY0" fmla="*/ 193 h 7255689"/>
                <a:gd name="connsiteX1" fmla="*/ 809625 w 2171700"/>
                <a:gd name="connsiteY1" fmla="*/ 121464 h 7255689"/>
                <a:gd name="connsiteX2" fmla="*/ 685800 w 2171700"/>
                <a:gd name="connsiteY2" fmla="*/ 302439 h 7255689"/>
                <a:gd name="connsiteX3" fmla="*/ 704850 w 2171700"/>
                <a:gd name="connsiteY3" fmla="*/ 626289 h 7255689"/>
                <a:gd name="connsiteX4" fmla="*/ 838200 w 2171700"/>
                <a:gd name="connsiteY4" fmla="*/ 902514 h 7255689"/>
                <a:gd name="connsiteX5" fmla="*/ 742950 w 2171700"/>
                <a:gd name="connsiteY5" fmla="*/ 1016814 h 7255689"/>
                <a:gd name="connsiteX6" fmla="*/ 133350 w 2171700"/>
                <a:gd name="connsiteY6" fmla="*/ 1226364 h 7255689"/>
                <a:gd name="connsiteX7" fmla="*/ 0 w 2171700"/>
                <a:gd name="connsiteY7" fmla="*/ 2216964 h 7255689"/>
                <a:gd name="connsiteX8" fmla="*/ 333375 w 2171700"/>
                <a:gd name="connsiteY8" fmla="*/ 3112314 h 7255689"/>
                <a:gd name="connsiteX9" fmla="*/ 247650 w 2171700"/>
                <a:gd name="connsiteY9" fmla="*/ 3845739 h 7255689"/>
                <a:gd name="connsiteX10" fmla="*/ 371475 w 2171700"/>
                <a:gd name="connsiteY10" fmla="*/ 4064814 h 7255689"/>
                <a:gd name="connsiteX11" fmla="*/ 495300 w 2171700"/>
                <a:gd name="connsiteY11" fmla="*/ 4283889 h 7255689"/>
                <a:gd name="connsiteX12" fmla="*/ 476250 w 2171700"/>
                <a:gd name="connsiteY12" fmla="*/ 4741089 h 7255689"/>
                <a:gd name="connsiteX13" fmla="*/ 476250 w 2171700"/>
                <a:gd name="connsiteY13" fmla="*/ 5103039 h 7255689"/>
                <a:gd name="connsiteX14" fmla="*/ 371475 w 2171700"/>
                <a:gd name="connsiteY14" fmla="*/ 6150789 h 7255689"/>
                <a:gd name="connsiteX15" fmla="*/ 371475 w 2171700"/>
                <a:gd name="connsiteY15" fmla="*/ 6627039 h 7255689"/>
                <a:gd name="connsiteX16" fmla="*/ 400050 w 2171700"/>
                <a:gd name="connsiteY16" fmla="*/ 6827064 h 7255689"/>
                <a:gd name="connsiteX17" fmla="*/ 323850 w 2171700"/>
                <a:gd name="connsiteY17" fmla="*/ 7008039 h 7255689"/>
                <a:gd name="connsiteX18" fmla="*/ 533400 w 2171700"/>
                <a:gd name="connsiteY18" fmla="*/ 7255689 h 7255689"/>
                <a:gd name="connsiteX19" fmla="*/ 952500 w 2171700"/>
                <a:gd name="connsiteY19" fmla="*/ 7246164 h 7255689"/>
                <a:gd name="connsiteX20" fmla="*/ 733425 w 2171700"/>
                <a:gd name="connsiteY20" fmla="*/ 6827064 h 7255689"/>
                <a:gd name="connsiteX21" fmla="*/ 790575 w 2171700"/>
                <a:gd name="connsiteY21" fmla="*/ 6579414 h 7255689"/>
                <a:gd name="connsiteX22" fmla="*/ 762000 w 2171700"/>
                <a:gd name="connsiteY22" fmla="*/ 6255564 h 7255689"/>
                <a:gd name="connsiteX23" fmla="*/ 885825 w 2171700"/>
                <a:gd name="connsiteY23" fmla="*/ 5417364 h 7255689"/>
                <a:gd name="connsiteX24" fmla="*/ 866775 w 2171700"/>
                <a:gd name="connsiteY24" fmla="*/ 5331639 h 7255689"/>
                <a:gd name="connsiteX25" fmla="*/ 971550 w 2171700"/>
                <a:gd name="connsiteY25" fmla="*/ 5217339 h 7255689"/>
                <a:gd name="connsiteX26" fmla="*/ 962025 w 2171700"/>
                <a:gd name="connsiteY26" fmla="*/ 5074464 h 7255689"/>
                <a:gd name="connsiteX27" fmla="*/ 1104900 w 2171700"/>
                <a:gd name="connsiteY27" fmla="*/ 4531539 h 7255689"/>
                <a:gd name="connsiteX28" fmla="*/ 1123950 w 2171700"/>
                <a:gd name="connsiteY28" fmla="*/ 4398189 h 7255689"/>
                <a:gd name="connsiteX29" fmla="*/ 1276350 w 2171700"/>
                <a:gd name="connsiteY29" fmla="*/ 4655364 h 7255689"/>
                <a:gd name="connsiteX30" fmla="*/ 1352550 w 2171700"/>
                <a:gd name="connsiteY30" fmla="*/ 4931589 h 7255689"/>
                <a:gd name="connsiteX31" fmla="*/ 1333500 w 2171700"/>
                <a:gd name="connsiteY31" fmla="*/ 5074464 h 7255689"/>
                <a:gd name="connsiteX32" fmla="*/ 1371600 w 2171700"/>
                <a:gd name="connsiteY32" fmla="*/ 5083989 h 7255689"/>
                <a:gd name="connsiteX33" fmla="*/ 1247775 w 2171700"/>
                <a:gd name="connsiteY33" fmla="*/ 5522139 h 7255689"/>
                <a:gd name="connsiteX34" fmla="*/ 1257300 w 2171700"/>
                <a:gd name="connsiteY34" fmla="*/ 6474639 h 7255689"/>
                <a:gd name="connsiteX35" fmla="*/ 1333500 w 2171700"/>
                <a:gd name="connsiteY35" fmla="*/ 6588939 h 7255689"/>
                <a:gd name="connsiteX36" fmla="*/ 1314450 w 2171700"/>
                <a:gd name="connsiteY36" fmla="*/ 6741339 h 7255689"/>
                <a:gd name="connsiteX37" fmla="*/ 1323975 w 2171700"/>
                <a:gd name="connsiteY37" fmla="*/ 6865164 h 7255689"/>
                <a:gd name="connsiteX38" fmla="*/ 1304925 w 2171700"/>
                <a:gd name="connsiteY38" fmla="*/ 7017564 h 7255689"/>
                <a:gd name="connsiteX39" fmla="*/ 1704975 w 2171700"/>
                <a:gd name="connsiteY39" fmla="*/ 7217589 h 7255689"/>
                <a:gd name="connsiteX40" fmla="*/ 2152650 w 2171700"/>
                <a:gd name="connsiteY40" fmla="*/ 7217589 h 7255689"/>
                <a:gd name="connsiteX41" fmla="*/ 2171700 w 2171700"/>
                <a:gd name="connsiteY41" fmla="*/ 7074714 h 7255689"/>
                <a:gd name="connsiteX42" fmla="*/ 1676400 w 2171700"/>
                <a:gd name="connsiteY42" fmla="*/ 6569889 h 7255689"/>
                <a:gd name="connsiteX43" fmla="*/ 1685925 w 2171700"/>
                <a:gd name="connsiteY43" fmla="*/ 6465114 h 7255689"/>
                <a:gd name="connsiteX44" fmla="*/ 1657350 w 2171700"/>
                <a:gd name="connsiteY44" fmla="*/ 6255564 h 7255689"/>
                <a:gd name="connsiteX45" fmla="*/ 1704975 w 2171700"/>
                <a:gd name="connsiteY45" fmla="*/ 5979339 h 7255689"/>
                <a:gd name="connsiteX46" fmla="*/ 1762125 w 2171700"/>
                <a:gd name="connsiteY46" fmla="*/ 5426889 h 7255689"/>
                <a:gd name="connsiteX47" fmla="*/ 1771650 w 2171700"/>
                <a:gd name="connsiteY47" fmla="*/ 5360214 h 7255689"/>
                <a:gd name="connsiteX48" fmla="*/ 1866900 w 2171700"/>
                <a:gd name="connsiteY48" fmla="*/ 5103039 h 7255689"/>
                <a:gd name="connsiteX49" fmla="*/ 1885950 w 2171700"/>
                <a:gd name="connsiteY49" fmla="*/ 4579164 h 7255689"/>
                <a:gd name="connsiteX50" fmla="*/ 1895475 w 2171700"/>
                <a:gd name="connsiteY50" fmla="*/ 4179114 h 7255689"/>
                <a:gd name="connsiteX51" fmla="*/ 1866900 w 2171700"/>
                <a:gd name="connsiteY51" fmla="*/ 3636189 h 7255689"/>
                <a:gd name="connsiteX52" fmla="*/ 2076450 w 2171700"/>
                <a:gd name="connsiteY52" fmla="*/ 2702739 h 7255689"/>
                <a:gd name="connsiteX53" fmla="*/ 2085975 w 2171700"/>
                <a:gd name="connsiteY53" fmla="*/ 2436039 h 7255689"/>
                <a:gd name="connsiteX54" fmla="*/ 1981200 w 2171700"/>
                <a:gd name="connsiteY54" fmla="*/ 1864539 h 7255689"/>
                <a:gd name="connsiteX55" fmla="*/ 1933575 w 2171700"/>
                <a:gd name="connsiteY55" fmla="*/ 1702614 h 7255689"/>
                <a:gd name="connsiteX56" fmla="*/ 1933575 w 2171700"/>
                <a:gd name="connsiteY56" fmla="*/ 1426389 h 7255689"/>
                <a:gd name="connsiteX57" fmla="*/ 1885950 w 2171700"/>
                <a:gd name="connsiteY57" fmla="*/ 1264464 h 7255689"/>
                <a:gd name="connsiteX58" fmla="*/ 1419225 w 2171700"/>
                <a:gd name="connsiteY58" fmla="*/ 1169214 h 7255689"/>
                <a:gd name="connsiteX59" fmla="*/ 1257300 w 2171700"/>
                <a:gd name="connsiteY59" fmla="*/ 1016814 h 7255689"/>
                <a:gd name="connsiteX60" fmla="*/ 1333500 w 2171700"/>
                <a:gd name="connsiteY60" fmla="*/ 864414 h 7255689"/>
                <a:gd name="connsiteX61" fmla="*/ 1447800 w 2171700"/>
                <a:gd name="connsiteY61" fmla="*/ 397689 h 7255689"/>
                <a:gd name="connsiteX62" fmla="*/ 1400175 w 2171700"/>
                <a:gd name="connsiteY62" fmla="*/ 140514 h 7255689"/>
                <a:gd name="connsiteX63" fmla="*/ 1078068 w 2171700"/>
                <a:gd name="connsiteY63" fmla="*/ 193 h 7255689"/>
                <a:gd name="connsiteX0" fmla="*/ 1078068 w 2171700"/>
                <a:gd name="connsiteY0" fmla="*/ 175 h 7255671"/>
                <a:gd name="connsiteX1" fmla="*/ 809625 w 2171700"/>
                <a:gd name="connsiteY1" fmla="*/ 121446 h 7255671"/>
                <a:gd name="connsiteX2" fmla="*/ 685800 w 2171700"/>
                <a:gd name="connsiteY2" fmla="*/ 302421 h 7255671"/>
                <a:gd name="connsiteX3" fmla="*/ 704850 w 2171700"/>
                <a:gd name="connsiteY3" fmla="*/ 626271 h 7255671"/>
                <a:gd name="connsiteX4" fmla="*/ 838200 w 2171700"/>
                <a:gd name="connsiteY4" fmla="*/ 902496 h 7255671"/>
                <a:gd name="connsiteX5" fmla="*/ 742950 w 2171700"/>
                <a:gd name="connsiteY5" fmla="*/ 1016796 h 7255671"/>
                <a:gd name="connsiteX6" fmla="*/ 133350 w 2171700"/>
                <a:gd name="connsiteY6" fmla="*/ 1226346 h 7255671"/>
                <a:gd name="connsiteX7" fmla="*/ 0 w 2171700"/>
                <a:gd name="connsiteY7" fmla="*/ 2216946 h 7255671"/>
                <a:gd name="connsiteX8" fmla="*/ 333375 w 2171700"/>
                <a:gd name="connsiteY8" fmla="*/ 3112296 h 7255671"/>
                <a:gd name="connsiteX9" fmla="*/ 247650 w 2171700"/>
                <a:gd name="connsiteY9" fmla="*/ 3845721 h 7255671"/>
                <a:gd name="connsiteX10" fmla="*/ 371475 w 2171700"/>
                <a:gd name="connsiteY10" fmla="*/ 4064796 h 7255671"/>
                <a:gd name="connsiteX11" fmla="*/ 495300 w 2171700"/>
                <a:gd name="connsiteY11" fmla="*/ 4283871 h 7255671"/>
                <a:gd name="connsiteX12" fmla="*/ 476250 w 2171700"/>
                <a:gd name="connsiteY12" fmla="*/ 4741071 h 7255671"/>
                <a:gd name="connsiteX13" fmla="*/ 476250 w 2171700"/>
                <a:gd name="connsiteY13" fmla="*/ 5103021 h 7255671"/>
                <a:gd name="connsiteX14" fmla="*/ 371475 w 2171700"/>
                <a:gd name="connsiteY14" fmla="*/ 6150771 h 7255671"/>
                <a:gd name="connsiteX15" fmla="*/ 371475 w 2171700"/>
                <a:gd name="connsiteY15" fmla="*/ 6627021 h 7255671"/>
                <a:gd name="connsiteX16" fmla="*/ 400050 w 2171700"/>
                <a:gd name="connsiteY16" fmla="*/ 6827046 h 7255671"/>
                <a:gd name="connsiteX17" fmla="*/ 323850 w 2171700"/>
                <a:gd name="connsiteY17" fmla="*/ 7008021 h 7255671"/>
                <a:gd name="connsiteX18" fmla="*/ 533400 w 2171700"/>
                <a:gd name="connsiteY18" fmla="*/ 7255671 h 7255671"/>
                <a:gd name="connsiteX19" fmla="*/ 952500 w 2171700"/>
                <a:gd name="connsiteY19" fmla="*/ 7246146 h 7255671"/>
                <a:gd name="connsiteX20" fmla="*/ 733425 w 2171700"/>
                <a:gd name="connsiteY20" fmla="*/ 6827046 h 7255671"/>
                <a:gd name="connsiteX21" fmla="*/ 790575 w 2171700"/>
                <a:gd name="connsiteY21" fmla="*/ 6579396 h 7255671"/>
                <a:gd name="connsiteX22" fmla="*/ 762000 w 2171700"/>
                <a:gd name="connsiteY22" fmla="*/ 6255546 h 7255671"/>
                <a:gd name="connsiteX23" fmla="*/ 885825 w 2171700"/>
                <a:gd name="connsiteY23" fmla="*/ 5417346 h 7255671"/>
                <a:gd name="connsiteX24" fmla="*/ 866775 w 2171700"/>
                <a:gd name="connsiteY24" fmla="*/ 5331621 h 7255671"/>
                <a:gd name="connsiteX25" fmla="*/ 971550 w 2171700"/>
                <a:gd name="connsiteY25" fmla="*/ 5217321 h 7255671"/>
                <a:gd name="connsiteX26" fmla="*/ 962025 w 2171700"/>
                <a:gd name="connsiteY26" fmla="*/ 5074446 h 7255671"/>
                <a:gd name="connsiteX27" fmla="*/ 1104900 w 2171700"/>
                <a:gd name="connsiteY27" fmla="*/ 4531521 h 7255671"/>
                <a:gd name="connsiteX28" fmla="*/ 1123950 w 2171700"/>
                <a:gd name="connsiteY28" fmla="*/ 4398171 h 7255671"/>
                <a:gd name="connsiteX29" fmla="*/ 1276350 w 2171700"/>
                <a:gd name="connsiteY29" fmla="*/ 4655346 h 7255671"/>
                <a:gd name="connsiteX30" fmla="*/ 1352550 w 2171700"/>
                <a:gd name="connsiteY30" fmla="*/ 4931571 h 7255671"/>
                <a:gd name="connsiteX31" fmla="*/ 1333500 w 2171700"/>
                <a:gd name="connsiteY31" fmla="*/ 5074446 h 7255671"/>
                <a:gd name="connsiteX32" fmla="*/ 1371600 w 2171700"/>
                <a:gd name="connsiteY32" fmla="*/ 5083971 h 7255671"/>
                <a:gd name="connsiteX33" fmla="*/ 1247775 w 2171700"/>
                <a:gd name="connsiteY33" fmla="*/ 5522121 h 7255671"/>
                <a:gd name="connsiteX34" fmla="*/ 1257300 w 2171700"/>
                <a:gd name="connsiteY34" fmla="*/ 6474621 h 7255671"/>
                <a:gd name="connsiteX35" fmla="*/ 1333500 w 2171700"/>
                <a:gd name="connsiteY35" fmla="*/ 6588921 h 7255671"/>
                <a:gd name="connsiteX36" fmla="*/ 1314450 w 2171700"/>
                <a:gd name="connsiteY36" fmla="*/ 6741321 h 7255671"/>
                <a:gd name="connsiteX37" fmla="*/ 1323975 w 2171700"/>
                <a:gd name="connsiteY37" fmla="*/ 6865146 h 7255671"/>
                <a:gd name="connsiteX38" fmla="*/ 1304925 w 2171700"/>
                <a:gd name="connsiteY38" fmla="*/ 7017546 h 7255671"/>
                <a:gd name="connsiteX39" fmla="*/ 1704975 w 2171700"/>
                <a:gd name="connsiteY39" fmla="*/ 7217571 h 7255671"/>
                <a:gd name="connsiteX40" fmla="*/ 2152650 w 2171700"/>
                <a:gd name="connsiteY40" fmla="*/ 7217571 h 7255671"/>
                <a:gd name="connsiteX41" fmla="*/ 2171700 w 2171700"/>
                <a:gd name="connsiteY41" fmla="*/ 7074696 h 7255671"/>
                <a:gd name="connsiteX42" fmla="*/ 1676400 w 2171700"/>
                <a:gd name="connsiteY42" fmla="*/ 6569871 h 7255671"/>
                <a:gd name="connsiteX43" fmla="*/ 1685925 w 2171700"/>
                <a:gd name="connsiteY43" fmla="*/ 6465096 h 7255671"/>
                <a:gd name="connsiteX44" fmla="*/ 1657350 w 2171700"/>
                <a:gd name="connsiteY44" fmla="*/ 6255546 h 7255671"/>
                <a:gd name="connsiteX45" fmla="*/ 1704975 w 2171700"/>
                <a:gd name="connsiteY45" fmla="*/ 5979321 h 7255671"/>
                <a:gd name="connsiteX46" fmla="*/ 1762125 w 2171700"/>
                <a:gd name="connsiteY46" fmla="*/ 5426871 h 7255671"/>
                <a:gd name="connsiteX47" fmla="*/ 1771650 w 2171700"/>
                <a:gd name="connsiteY47" fmla="*/ 5360196 h 7255671"/>
                <a:gd name="connsiteX48" fmla="*/ 1866900 w 2171700"/>
                <a:gd name="connsiteY48" fmla="*/ 5103021 h 7255671"/>
                <a:gd name="connsiteX49" fmla="*/ 1885950 w 2171700"/>
                <a:gd name="connsiteY49" fmla="*/ 4579146 h 7255671"/>
                <a:gd name="connsiteX50" fmla="*/ 1895475 w 2171700"/>
                <a:gd name="connsiteY50" fmla="*/ 4179096 h 7255671"/>
                <a:gd name="connsiteX51" fmla="*/ 1866900 w 2171700"/>
                <a:gd name="connsiteY51" fmla="*/ 3636171 h 7255671"/>
                <a:gd name="connsiteX52" fmla="*/ 2076450 w 2171700"/>
                <a:gd name="connsiteY52" fmla="*/ 2702721 h 7255671"/>
                <a:gd name="connsiteX53" fmla="*/ 2085975 w 2171700"/>
                <a:gd name="connsiteY53" fmla="*/ 2436021 h 7255671"/>
                <a:gd name="connsiteX54" fmla="*/ 1981200 w 2171700"/>
                <a:gd name="connsiteY54" fmla="*/ 1864521 h 7255671"/>
                <a:gd name="connsiteX55" fmla="*/ 1933575 w 2171700"/>
                <a:gd name="connsiteY55" fmla="*/ 1702596 h 7255671"/>
                <a:gd name="connsiteX56" fmla="*/ 1933575 w 2171700"/>
                <a:gd name="connsiteY56" fmla="*/ 1426371 h 7255671"/>
                <a:gd name="connsiteX57" fmla="*/ 1885950 w 2171700"/>
                <a:gd name="connsiteY57" fmla="*/ 1264446 h 7255671"/>
                <a:gd name="connsiteX58" fmla="*/ 1419225 w 2171700"/>
                <a:gd name="connsiteY58" fmla="*/ 1169196 h 7255671"/>
                <a:gd name="connsiteX59" fmla="*/ 1257300 w 2171700"/>
                <a:gd name="connsiteY59" fmla="*/ 1016796 h 7255671"/>
                <a:gd name="connsiteX60" fmla="*/ 1333500 w 2171700"/>
                <a:gd name="connsiteY60" fmla="*/ 864396 h 7255671"/>
                <a:gd name="connsiteX61" fmla="*/ 1447800 w 2171700"/>
                <a:gd name="connsiteY61" fmla="*/ 397671 h 7255671"/>
                <a:gd name="connsiteX62" fmla="*/ 1339600 w 2171700"/>
                <a:gd name="connsiteY62" fmla="*/ 152034 h 7255671"/>
                <a:gd name="connsiteX63" fmla="*/ 1078068 w 2171700"/>
                <a:gd name="connsiteY63" fmla="*/ 175 h 7255671"/>
                <a:gd name="connsiteX0" fmla="*/ 1078068 w 2171700"/>
                <a:gd name="connsiteY0" fmla="*/ 224 h 7255720"/>
                <a:gd name="connsiteX1" fmla="*/ 809625 w 2171700"/>
                <a:gd name="connsiteY1" fmla="*/ 121495 h 7255720"/>
                <a:gd name="connsiteX2" fmla="*/ 685800 w 2171700"/>
                <a:gd name="connsiteY2" fmla="*/ 302470 h 7255720"/>
                <a:gd name="connsiteX3" fmla="*/ 704850 w 2171700"/>
                <a:gd name="connsiteY3" fmla="*/ 626320 h 7255720"/>
                <a:gd name="connsiteX4" fmla="*/ 838200 w 2171700"/>
                <a:gd name="connsiteY4" fmla="*/ 902545 h 7255720"/>
                <a:gd name="connsiteX5" fmla="*/ 742950 w 2171700"/>
                <a:gd name="connsiteY5" fmla="*/ 1016845 h 7255720"/>
                <a:gd name="connsiteX6" fmla="*/ 133350 w 2171700"/>
                <a:gd name="connsiteY6" fmla="*/ 1226395 h 7255720"/>
                <a:gd name="connsiteX7" fmla="*/ 0 w 2171700"/>
                <a:gd name="connsiteY7" fmla="*/ 2216995 h 7255720"/>
                <a:gd name="connsiteX8" fmla="*/ 333375 w 2171700"/>
                <a:gd name="connsiteY8" fmla="*/ 3112345 h 7255720"/>
                <a:gd name="connsiteX9" fmla="*/ 247650 w 2171700"/>
                <a:gd name="connsiteY9" fmla="*/ 3845770 h 7255720"/>
                <a:gd name="connsiteX10" fmla="*/ 371475 w 2171700"/>
                <a:gd name="connsiteY10" fmla="*/ 4064845 h 7255720"/>
                <a:gd name="connsiteX11" fmla="*/ 495300 w 2171700"/>
                <a:gd name="connsiteY11" fmla="*/ 4283920 h 7255720"/>
                <a:gd name="connsiteX12" fmla="*/ 476250 w 2171700"/>
                <a:gd name="connsiteY12" fmla="*/ 4741120 h 7255720"/>
                <a:gd name="connsiteX13" fmla="*/ 476250 w 2171700"/>
                <a:gd name="connsiteY13" fmla="*/ 5103070 h 7255720"/>
                <a:gd name="connsiteX14" fmla="*/ 371475 w 2171700"/>
                <a:gd name="connsiteY14" fmla="*/ 6150820 h 7255720"/>
                <a:gd name="connsiteX15" fmla="*/ 371475 w 2171700"/>
                <a:gd name="connsiteY15" fmla="*/ 6627070 h 7255720"/>
                <a:gd name="connsiteX16" fmla="*/ 400050 w 2171700"/>
                <a:gd name="connsiteY16" fmla="*/ 6827095 h 7255720"/>
                <a:gd name="connsiteX17" fmla="*/ 323850 w 2171700"/>
                <a:gd name="connsiteY17" fmla="*/ 7008070 h 7255720"/>
                <a:gd name="connsiteX18" fmla="*/ 533400 w 2171700"/>
                <a:gd name="connsiteY18" fmla="*/ 7255720 h 7255720"/>
                <a:gd name="connsiteX19" fmla="*/ 952500 w 2171700"/>
                <a:gd name="connsiteY19" fmla="*/ 7246195 h 7255720"/>
                <a:gd name="connsiteX20" fmla="*/ 733425 w 2171700"/>
                <a:gd name="connsiteY20" fmla="*/ 6827095 h 7255720"/>
                <a:gd name="connsiteX21" fmla="*/ 790575 w 2171700"/>
                <a:gd name="connsiteY21" fmla="*/ 6579445 h 7255720"/>
                <a:gd name="connsiteX22" fmla="*/ 762000 w 2171700"/>
                <a:gd name="connsiteY22" fmla="*/ 6255595 h 7255720"/>
                <a:gd name="connsiteX23" fmla="*/ 885825 w 2171700"/>
                <a:gd name="connsiteY23" fmla="*/ 5417395 h 7255720"/>
                <a:gd name="connsiteX24" fmla="*/ 866775 w 2171700"/>
                <a:gd name="connsiteY24" fmla="*/ 5331670 h 7255720"/>
                <a:gd name="connsiteX25" fmla="*/ 971550 w 2171700"/>
                <a:gd name="connsiteY25" fmla="*/ 5217370 h 7255720"/>
                <a:gd name="connsiteX26" fmla="*/ 962025 w 2171700"/>
                <a:gd name="connsiteY26" fmla="*/ 5074495 h 7255720"/>
                <a:gd name="connsiteX27" fmla="*/ 1104900 w 2171700"/>
                <a:gd name="connsiteY27" fmla="*/ 4531570 h 7255720"/>
                <a:gd name="connsiteX28" fmla="*/ 1123950 w 2171700"/>
                <a:gd name="connsiteY28" fmla="*/ 4398220 h 7255720"/>
                <a:gd name="connsiteX29" fmla="*/ 1276350 w 2171700"/>
                <a:gd name="connsiteY29" fmla="*/ 4655395 h 7255720"/>
                <a:gd name="connsiteX30" fmla="*/ 1352550 w 2171700"/>
                <a:gd name="connsiteY30" fmla="*/ 4931620 h 7255720"/>
                <a:gd name="connsiteX31" fmla="*/ 1333500 w 2171700"/>
                <a:gd name="connsiteY31" fmla="*/ 5074495 h 7255720"/>
                <a:gd name="connsiteX32" fmla="*/ 1371600 w 2171700"/>
                <a:gd name="connsiteY32" fmla="*/ 5084020 h 7255720"/>
                <a:gd name="connsiteX33" fmla="*/ 1247775 w 2171700"/>
                <a:gd name="connsiteY33" fmla="*/ 5522170 h 7255720"/>
                <a:gd name="connsiteX34" fmla="*/ 1257300 w 2171700"/>
                <a:gd name="connsiteY34" fmla="*/ 6474670 h 7255720"/>
                <a:gd name="connsiteX35" fmla="*/ 1333500 w 2171700"/>
                <a:gd name="connsiteY35" fmla="*/ 6588970 h 7255720"/>
                <a:gd name="connsiteX36" fmla="*/ 1314450 w 2171700"/>
                <a:gd name="connsiteY36" fmla="*/ 6741370 h 7255720"/>
                <a:gd name="connsiteX37" fmla="*/ 1323975 w 2171700"/>
                <a:gd name="connsiteY37" fmla="*/ 6865195 h 7255720"/>
                <a:gd name="connsiteX38" fmla="*/ 1304925 w 2171700"/>
                <a:gd name="connsiteY38" fmla="*/ 7017595 h 7255720"/>
                <a:gd name="connsiteX39" fmla="*/ 1704975 w 2171700"/>
                <a:gd name="connsiteY39" fmla="*/ 7217620 h 7255720"/>
                <a:gd name="connsiteX40" fmla="*/ 2152650 w 2171700"/>
                <a:gd name="connsiteY40" fmla="*/ 7217620 h 7255720"/>
                <a:gd name="connsiteX41" fmla="*/ 2171700 w 2171700"/>
                <a:gd name="connsiteY41" fmla="*/ 7074745 h 7255720"/>
                <a:gd name="connsiteX42" fmla="*/ 1676400 w 2171700"/>
                <a:gd name="connsiteY42" fmla="*/ 6569920 h 7255720"/>
                <a:gd name="connsiteX43" fmla="*/ 1685925 w 2171700"/>
                <a:gd name="connsiteY43" fmla="*/ 6465145 h 7255720"/>
                <a:gd name="connsiteX44" fmla="*/ 1657350 w 2171700"/>
                <a:gd name="connsiteY44" fmla="*/ 6255595 h 7255720"/>
                <a:gd name="connsiteX45" fmla="*/ 1704975 w 2171700"/>
                <a:gd name="connsiteY45" fmla="*/ 5979370 h 7255720"/>
                <a:gd name="connsiteX46" fmla="*/ 1762125 w 2171700"/>
                <a:gd name="connsiteY46" fmla="*/ 5426920 h 7255720"/>
                <a:gd name="connsiteX47" fmla="*/ 1771650 w 2171700"/>
                <a:gd name="connsiteY47" fmla="*/ 5360245 h 7255720"/>
                <a:gd name="connsiteX48" fmla="*/ 1866900 w 2171700"/>
                <a:gd name="connsiteY48" fmla="*/ 5103070 h 7255720"/>
                <a:gd name="connsiteX49" fmla="*/ 1885950 w 2171700"/>
                <a:gd name="connsiteY49" fmla="*/ 4579195 h 7255720"/>
                <a:gd name="connsiteX50" fmla="*/ 1895475 w 2171700"/>
                <a:gd name="connsiteY50" fmla="*/ 4179145 h 7255720"/>
                <a:gd name="connsiteX51" fmla="*/ 1866900 w 2171700"/>
                <a:gd name="connsiteY51" fmla="*/ 3636220 h 7255720"/>
                <a:gd name="connsiteX52" fmla="*/ 2076450 w 2171700"/>
                <a:gd name="connsiteY52" fmla="*/ 2702770 h 7255720"/>
                <a:gd name="connsiteX53" fmla="*/ 2085975 w 2171700"/>
                <a:gd name="connsiteY53" fmla="*/ 2436070 h 7255720"/>
                <a:gd name="connsiteX54" fmla="*/ 1981200 w 2171700"/>
                <a:gd name="connsiteY54" fmla="*/ 1864570 h 7255720"/>
                <a:gd name="connsiteX55" fmla="*/ 1933575 w 2171700"/>
                <a:gd name="connsiteY55" fmla="*/ 1702645 h 7255720"/>
                <a:gd name="connsiteX56" fmla="*/ 1933575 w 2171700"/>
                <a:gd name="connsiteY56" fmla="*/ 1426420 h 7255720"/>
                <a:gd name="connsiteX57" fmla="*/ 1885950 w 2171700"/>
                <a:gd name="connsiteY57" fmla="*/ 1264495 h 7255720"/>
                <a:gd name="connsiteX58" fmla="*/ 1419225 w 2171700"/>
                <a:gd name="connsiteY58" fmla="*/ 1169245 h 7255720"/>
                <a:gd name="connsiteX59" fmla="*/ 1257300 w 2171700"/>
                <a:gd name="connsiteY59" fmla="*/ 1016845 h 7255720"/>
                <a:gd name="connsiteX60" fmla="*/ 1333500 w 2171700"/>
                <a:gd name="connsiteY60" fmla="*/ 864445 h 7255720"/>
                <a:gd name="connsiteX61" fmla="*/ 1447800 w 2171700"/>
                <a:gd name="connsiteY61" fmla="*/ 397720 h 7255720"/>
                <a:gd name="connsiteX62" fmla="*/ 1339600 w 2171700"/>
                <a:gd name="connsiteY62" fmla="*/ 152083 h 7255720"/>
                <a:gd name="connsiteX63" fmla="*/ 1078068 w 2171700"/>
                <a:gd name="connsiteY63" fmla="*/ 224 h 7255720"/>
                <a:gd name="connsiteX0" fmla="*/ 1063645 w 2171700"/>
                <a:gd name="connsiteY0" fmla="*/ 241 h 7249968"/>
                <a:gd name="connsiteX1" fmla="*/ 809625 w 2171700"/>
                <a:gd name="connsiteY1" fmla="*/ 115743 h 7249968"/>
                <a:gd name="connsiteX2" fmla="*/ 685800 w 2171700"/>
                <a:gd name="connsiteY2" fmla="*/ 296718 h 7249968"/>
                <a:gd name="connsiteX3" fmla="*/ 704850 w 2171700"/>
                <a:gd name="connsiteY3" fmla="*/ 620568 h 7249968"/>
                <a:gd name="connsiteX4" fmla="*/ 838200 w 2171700"/>
                <a:gd name="connsiteY4" fmla="*/ 896793 h 7249968"/>
                <a:gd name="connsiteX5" fmla="*/ 742950 w 2171700"/>
                <a:gd name="connsiteY5" fmla="*/ 1011093 h 7249968"/>
                <a:gd name="connsiteX6" fmla="*/ 133350 w 2171700"/>
                <a:gd name="connsiteY6" fmla="*/ 1220643 h 7249968"/>
                <a:gd name="connsiteX7" fmla="*/ 0 w 2171700"/>
                <a:gd name="connsiteY7" fmla="*/ 2211243 h 7249968"/>
                <a:gd name="connsiteX8" fmla="*/ 333375 w 2171700"/>
                <a:gd name="connsiteY8" fmla="*/ 3106593 h 7249968"/>
                <a:gd name="connsiteX9" fmla="*/ 247650 w 2171700"/>
                <a:gd name="connsiteY9" fmla="*/ 3840018 h 7249968"/>
                <a:gd name="connsiteX10" fmla="*/ 371475 w 2171700"/>
                <a:gd name="connsiteY10" fmla="*/ 4059093 h 7249968"/>
                <a:gd name="connsiteX11" fmla="*/ 495300 w 2171700"/>
                <a:gd name="connsiteY11" fmla="*/ 4278168 h 7249968"/>
                <a:gd name="connsiteX12" fmla="*/ 476250 w 2171700"/>
                <a:gd name="connsiteY12" fmla="*/ 4735368 h 7249968"/>
                <a:gd name="connsiteX13" fmla="*/ 476250 w 2171700"/>
                <a:gd name="connsiteY13" fmla="*/ 5097318 h 7249968"/>
                <a:gd name="connsiteX14" fmla="*/ 371475 w 2171700"/>
                <a:gd name="connsiteY14" fmla="*/ 6145068 h 7249968"/>
                <a:gd name="connsiteX15" fmla="*/ 371475 w 2171700"/>
                <a:gd name="connsiteY15" fmla="*/ 6621318 h 7249968"/>
                <a:gd name="connsiteX16" fmla="*/ 400050 w 2171700"/>
                <a:gd name="connsiteY16" fmla="*/ 6821343 h 7249968"/>
                <a:gd name="connsiteX17" fmla="*/ 323850 w 2171700"/>
                <a:gd name="connsiteY17" fmla="*/ 7002318 h 7249968"/>
                <a:gd name="connsiteX18" fmla="*/ 533400 w 2171700"/>
                <a:gd name="connsiteY18" fmla="*/ 7249968 h 7249968"/>
                <a:gd name="connsiteX19" fmla="*/ 952500 w 2171700"/>
                <a:gd name="connsiteY19" fmla="*/ 7240443 h 7249968"/>
                <a:gd name="connsiteX20" fmla="*/ 733425 w 2171700"/>
                <a:gd name="connsiteY20" fmla="*/ 6821343 h 7249968"/>
                <a:gd name="connsiteX21" fmla="*/ 790575 w 2171700"/>
                <a:gd name="connsiteY21" fmla="*/ 6573693 h 7249968"/>
                <a:gd name="connsiteX22" fmla="*/ 762000 w 2171700"/>
                <a:gd name="connsiteY22" fmla="*/ 6249843 h 7249968"/>
                <a:gd name="connsiteX23" fmla="*/ 885825 w 2171700"/>
                <a:gd name="connsiteY23" fmla="*/ 5411643 h 7249968"/>
                <a:gd name="connsiteX24" fmla="*/ 866775 w 2171700"/>
                <a:gd name="connsiteY24" fmla="*/ 5325918 h 7249968"/>
                <a:gd name="connsiteX25" fmla="*/ 971550 w 2171700"/>
                <a:gd name="connsiteY25" fmla="*/ 5211618 h 7249968"/>
                <a:gd name="connsiteX26" fmla="*/ 962025 w 2171700"/>
                <a:gd name="connsiteY26" fmla="*/ 5068743 h 7249968"/>
                <a:gd name="connsiteX27" fmla="*/ 1104900 w 2171700"/>
                <a:gd name="connsiteY27" fmla="*/ 4525818 h 7249968"/>
                <a:gd name="connsiteX28" fmla="*/ 1123950 w 2171700"/>
                <a:gd name="connsiteY28" fmla="*/ 4392468 h 7249968"/>
                <a:gd name="connsiteX29" fmla="*/ 1276350 w 2171700"/>
                <a:gd name="connsiteY29" fmla="*/ 4649643 h 7249968"/>
                <a:gd name="connsiteX30" fmla="*/ 1352550 w 2171700"/>
                <a:gd name="connsiteY30" fmla="*/ 4925868 h 7249968"/>
                <a:gd name="connsiteX31" fmla="*/ 1333500 w 2171700"/>
                <a:gd name="connsiteY31" fmla="*/ 5068743 h 7249968"/>
                <a:gd name="connsiteX32" fmla="*/ 1371600 w 2171700"/>
                <a:gd name="connsiteY32" fmla="*/ 5078268 h 7249968"/>
                <a:gd name="connsiteX33" fmla="*/ 1247775 w 2171700"/>
                <a:gd name="connsiteY33" fmla="*/ 5516418 h 7249968"/>
                <a:gd name="connsiteX34" fmla="*/ 1257300 w 2171700"/>
                <a:gd name="connsiteY34" fmla="*/ 6468918 h 7249968"/>
                <a:gd name="connsiteX35" fmla="*/ 1333500 w 2171700"/>
                <a:gd name="connsiteY35" fmla="*/ 6583218 h 7249968"/>
                <a:gd name="connsiteX36" fmla="*/ 1314450 w 2171700"/>
                <a:gd name="connsiteY36" fmla="*/ 6735618 h 7249968"/>
                <a:gd name="connsiteX37" fmla="*/ 1323975 w 2171700"/>
                <a:gd name="connsiteY37" fmla="*/ 6859443 h 7249968"/>
                <a:gd name="connsiteX38" fmla="*/ 1304925 w 2171700"/>
                <a:gd name="connsiteY38" fmla="*/ 7011843 h 7249968"/>
                <a:gd name="connsiteX39" fmla="*/ 1704975 w 2171700"/>
                <a:gd name="connsiteY39" fmla="*/ 7211868 h 7249968"/>
                <a:gd name="connsiteX40" fmla="*/ 2152650 w 2171700"/>
                <a:gd name="connsiteY40" fmla="*/ 7211868 h 7249968"/>
                <a:gd name="connsiteX41" fmla="*/ 2171700 w 2171700"/>
                <a:gd name="connsiteY41" fmla="*/ 7068993 h 7249968"/>
                <a:gd name="connsiteX42" fmla="*/ 1676400 w 2171700"/>
                <a:gd name="connsiteY42" fmla="*/ 6564168 h 7249968"/>
                <a:gd name="connsiteX43" fmla="*/ 1685925 w 2171700"/>
                <a:gd name="connsiteY43" fmla="*/ 6459393 h 7249968"/>
                <a:gd name="connsiteX44" fmla="*/ 1657350 w 2171700"/>
                <a:gd name="connsiteY44" fmla="*/ 6249843 h 7249968"/>
                <a:gd name="connsiteX45" fmla="*/ 1704975 w 2171700"/>
                <a:gd name="connsiteY45" fmla="*/ 5973618 h 7249968"/>
                <a:gd name="connsiteX46" fmla="*/ 1762125 w 2171700"/>
                <a:gd name="connsiteY46" fmla="*/ 5421168 h 7249968"/>
                <a:gd name="connsiteX47" fmla="*/ 1771650 w 2171700"/>
                <a:gd name="connsiteY47" fmla="*/ 5354493 h 7249968"/>
                <a:gd name="connsiteX48" fmla="*/ 1866900 w 2171700"/>
                <a:gd name="connsiteY48" fmla="*/ 5097318 h 7249968"/>
                <a:gd name="connsiteX49" fmla="*/ 1885950 w 2171700"/>
                <a:gd name="connsiteY49" fmla="*/ 4573443 h 7249968"/>
                <a:gd name="connsiteX50" fmla="*/ 1895475 w 2171700"/>
                <a:gd name="connsiteY50" fmla="*/ 4173393 h 7249968"/>
                <a:gd name="connsiteX51" fmla="*/ 1866900 w 2171700"/>
                <a:gd name="connsiteY51" fmla="*/ 3630468 h 7249968"/>
                <a:gd name="connsiteX52" fmla="*/ 2076450 w 2171700"/>
                <a:gd name="connsiteY52" fmla="*/ 2697018 h 7249968"/>
                <a:gd name="connsiteX53" fmla="*/ 2085975 w 2171700"/>
                <a:gd name="connsiteY53" fmla="*/ 2430318 h 7249968"/>
                <a:gd name="connsiteX54" fmla="*/ 1981200 w 2171700"/>
                <a:gd name="connsiteY54" fmla="*/ 1858818 h 7249968"/>
                <a:gd name="connsiteX55" fmla="*/ 1933575 w 2171700"/>
                <a:gd name="connsiteY55" fmla="*/ 1696893 h 7249968"/>
                <a:gd name="connsiteX56" fmla="*/ 1933575 w 2171700"/>
                <a:gd name="connsiteY56" fmla="*/ 1420668 h 7249968"/>
                <a:gd name="connsiteX57" fmla="*/ 1885950 w 2171700"/>
                <a:gd name="connsiteY57" fmla="*/ 1258743 h 7249968"/>
                <a:gd name="connsiteX58" fmla="*/ 1419225 w 2171700"/>
                <a:gd name="connsiteY58" fmla="*/ 1163493 h 7249968"/>
                <a:gd name="connsiteX59" fmla="*/ 1257300 w 2171700"/>
                <a:gd name="connsiteY59" fmla="*/ 1011093 h 7249968"/>
                <a:gd name="connsiteX60" fmla="*/ 1333500 w 2171700"/>
                <a:gd name="connsiteY60" fmla="*/ 858693 h 7249968"/>
                <a:gd name="connsiteX61" fmla="*/ 1447800 w 2171700"/>
                <a:gd name="connsiteY61" fmla="*/ 391968 h 7249968"/>
                <a:gd name="connsiteX62" fmla="*/ 1339600 w 2171700"/>
                <a:gd name="connsiteY62" fmla="*/ 146331 h 7249968"/>
                <a:gd name="connsiteX63" fmla="*/ 1063645 w 2171700"/>
                <a:gd name="connsiteY63" fmla="*/ 241 h 7249968"/>
                <a:gd name="connsiteX0" fmla="*/ 1063645 w 2171700"/>
                <a:gd name="connsiteY0" fmla="*/ 550 h 7250277"/>
                <a:gd name="connsiteX1" fmla="*/ 809625 w 2171700"/>
                <a:gd name="connsiteY1" fmla="*/ 116052 h 7250277"/>
                <a:gd name="connsiteX2" fmla="*/ 685800 w 2171700"/>
                <a:gd name="connsiteY2" fmla="*/ 297027 h 7250277"/>
                <a:gd name="connsiteX3" fmla="*/ 704850 w 2171700"/>
                <a:gd name="connsiteY3" fmla="*/ 620877 h 7250277"/>
                <a:gd name="connsiteX4" fmla="*/ 838200 w 2171700"/>
                <a:gd name="connsiteY4" fmla="*/ 897102 h 7250277"/>
                <a:gd name="connsiteX5" fmla="*/ 742950 w 2171700"/>
                <a:gd name="connsiteY5" fmla="*/ 1011402 h 7250277"/>
                <a:gd name="connsiteX6" fmla="*/ 133350 w 2171700"/>
                <a:gd name="connsiteY6" fmla="*/ 1220952 h 7250277"/>
                <a:gd name="connsiteX7" fmla="*/ 0 w 2171700"/>
                <a:gd name="connsiteY7" fmla="*/ 2211552 h 7250277"/>
                <a:gd name="connsiteX8" fmla="*/ 333375 w 2171700"/>
                <a:gd name="connsiteY8" fmla="*/ 3106902 h 7250277"/>
                <a:gd name="connsiteX9" fmla="*/ 247650 w 2171700"/>
                <a:gd name="connsiteY9" fmla="*/ 3840327 h 7250277"/>
                <a:gd name="connsiteX10" fmla="*/ 371475 w 2171700"/>
                <a:gd name="connsiteY10" fmla="*/ 4059402 h 7250277"/>
                <a:gd name="connsiteX11" fmla="*/ 495300 w 2171700"/>
                <a:gd name="connsiteY11" fmla="*/ 4278477 h 7250277"/>
                <a:gd name="connsiteX12" fmla="*/ 476250 w 2171700"/>
                <a:gd name="connsiteY12" fmla="*/ 4735677 h 7250277"/>
                <a:gd name="connsiteX13" fmla="*/ 476250 w 2171700"/>
                <a:gd name="connsiteY13" fmla="*/ 5097627 h 7250277"/>
                <a:gd name="connsiteX14" fmla="*/ 371475 w 2171700"/>
                <a:gd name="connsiteY14" fmla="*/ 6145377 h 7250277"/>
                <a:gd name="connsiteX15" fmla="*/ 371475 w 2171700"/>
                <a:gd name="connsiteY15" fmla="*/ 6621627 h 7250277"/>
                <a:gd name="connsiteX16" fmla="*/ 400050 w 2171700"/>
                <a:gd name="connsiteY16" fmla="*/ 6821652 h 7250277"/>
                <a:gd name="connsiteX17" fmla="*/ 323850 w 2171700"/>
                <a:gd name="connsiteY17" fmla="*/ 7002627 h 7250277"/>
                <a:gd name="connsiteX18" fmla="*/ 533400 w 2171700"/>
                <a:gd name="connsiteY18" fmla="*/ 7250277 h 7250277"/>
                <a:gd name="connsiteX19" fmla="*/ 952500 w 2171700"/>
                <a:gd name="connsiteY19" fmla="*/ 7240752 h 7250277"/>
                <a:gd name="connsiteX20" fmla="*/ 733425 w 2171700"/>
                <a:gd name="connsiteY20" fmla="*/ 6821652 h 7250277"/>
                <a:gd name="connsiteX21" fmla="*/ 790575 w 2171700"/>
                <a:gd name="connsiteY21" fmla="*/ 6574002 h 7250277"/>
                <a:gd name="connsiteX22" fmla="*/ 762000 w 2171700"/>
                <a:gd name="connsiteY22" fmla="*/ 6250152 h 7250277"/>
                <a:gd name="connsiteX23" fmla="*/ 885825 w 2171700"/>
                <a:gd name="connsiteY23" fmla="*/ 5411952 h 7250277"/>
                <a:gd name="connsiteX24" fmla="*/ 866775 w 2171700"/>
                <a:gd name="connsiteY24" fmla="*/ 5326227 h 7250277"/>
                <a:gd name="connsiteX25" fmla="*/ 971550 w 2171700"/>
                <a:gd name="connsiteY25" fmla="*/ 5211927 h 7250277"/>
                <a:gd name="connsiteX26" fmla="*/ 962025 w 2171700"/>
                <a:gd name="connsiteY26" fmla="*/ 5069052 h 7250277"/>
                <a:gd name="connsiteX27" fmla="*/ 1104900 w 2171700"/>
                <a:gd name="connsiteY27" fmla="*/ 4526127 h 7250277"/>
                <a:gd name="connsiteX28" fmla="*/ 1123950 w 2171700"/>
                <a:gd name="connsiteY28" fmla="*/ 4392777 h 7250277"/>
                <a:gd name="connsiteX29" fmla="*/ 1276350 w 2171700"/>
                <a:gd name="connsiteY29" fmla="*/ 4649952 h 7250277"/>
                <a:gd name="connsiteX30" fmla="*/ 1352550 w 2171700"/>
                <a:gd name="connsiteY30" fmla="*/ 4926177 h 7250277"/>
                <a:gd name="connsiteX31" fmla="*/ 1333500 w 2171700"/>
                <a:gd name="connsiteY31" fmla="*/ 5069052 h 7250277"/>
                <a:gd name="connsiteX32" fmla="*/ 1371600 w 2171700"/>
                <a:gd name="connsiteY32" fmla="*/ 5078577 h 7250277"/>
                <a:gd name="connsiteX33" fmla="*/ 1247775 w 2171700"/>
                <a:gd name="connsiteY33" fmla="*/ 5516727 h 7250277"/>
                <a:gd name="connsiteX34" fmla="*/ 1257300 w 2171700"/>
                <a:gd name="connsiteY34" fmla="*/ 6469227 h 7250277"/>
                <a:gd name="connsiteX35" fmla="*/ 1333500 w 2171700"/>
                <a:gd name="connsiteY35" fmla="*/ 6583527 h 7250277"/>
                <a:gd name="connsiteX36" fmla="*/ 1314450 w 2171700"/>
                <a:gd name="connsiteY36" fmla="*/ 6735927 h 7250277"/>
                <a:gd name="connsiteX37" fmla="*/ 1323975 w 2171700"/>
                <a:gd name="connsiteY37" fmla="*/ 6859752 h 7250277"/>
                <a:gd name="connsiteX38" fmla="*/ 1304925 w 2171700"/>
                <a:gd name="connsiteY38" fmla="*/ 7012152 h 7250277"/>
                <a:gd name="connsiteX39" fmla="*/ 1704975 w 2171700"/>
                <a:gd name="connsiteY39" fmla="*/ 7212177 h 7250277"/>
                <a:gd name="connsiteX40" fmla="*/ 2152650 w 2171700"/>
                <a:gd name="connsiteY40" fmla="*/ 7212177 h 7250277"/>
                <a:gd name="connsiteX41" fmla="*/ 2171700 w 2171700"/>
                <a:gd name="connsiteY41" fmla="*/ 7069302 h 7250277"/>
                <a:gd name="connsiteX42" fmla="*/ 1676400 w 2171700"/>
                <a:gd name="connsiteY42" fmla="*/ 6564477 h 7250277"/>
                <a:gd name="connsiteX43" fmla="*/ 1685925 w 2171700"/>
                <a:gd name="connsiteY43" fmla="*/ 6459702 h 7250277"/>
                <a:gd name="connsiteX44" fmla="*/ 1657350 w 2171700"/>
                <a:gd name="connsiteY44" fmla="*/ 6250152 h 7250277"/>
                <a:gd name="connsiteX45" fmla="*/ 1704975 w 2171700"/>
                <a:gd name="connsiteY45" fmla="*/ 5973927 h 7250277"/>
                <a:gd name="connsiteX46" fmla="*/ 1762125 w 2171700"/>
                <a:gd name="connsiteY46" fmla="*/ 5421477 h 7250277"/>
                <a:gd name="connsiteX47" fmla="*/ 1771650 w 2171700"/>
                <a:gd name="connsiteY47" fmla="*/ 5354802 h 7250277"/>
                <a:gd name="connsiteX48" fmla="*/ 1866900 w 2171700"/>
                <a:gd name="connsiteY48" fmla="*/ 5097627 h 7250277"/>
                <a:gd name="connsiteX49" fmla="*/ 1885950 w 2171700"/>
                <a:gd name="connsiteY49" fmla="*/ 4573752 h 7250277"/>
                <a:gd name="connsiteX50" fmla="*/ 1895475 w 2171700"/>
                <a:gd name="connsiteY50" fmla="*/ 4173702 h 7250277"/>
                <a:gd name="connsiteX51" fmla="*/ 1866900 w 2171700"/>
                <a:gd name="connsiteY51" fmla="*/ 3630777 h 7250277"/>
                <a:gd name="connsiteX52" fmla="*/ 2076450 w 2171700"/>
                <a:gd name="connsiteY52" fmla="*/ 2697327 h 7250277"/>
                <a:gd name="connsiteX53" fmla="*/ 2085975 w 2171700"/>
                <a:gd name="connsiteY53" fmla="*/ 2430627 h 7250277"/>
                <a:gd name="connsiteX54" fmla="*/ 1981200 w 2171700"/>
                <a:gd name="connsiteY54" fmla="*/ 1859127 h 7250277"/>
                <a:gd name="connsiteX55" fmla="*/ 1933575 w 2171700"/>
                <a:gd name="connsiteY55" fmla="*/ 1697202 h 7250277"/>
                <a:gd name="connsiteX56" fmla="*/ 1933575 w 2171700"/>
                <a:gd name="connsiteY56" fmla="*/ 1420977 h 7250277"/>
                <a:gd name="connsiteX57" fmla="*/ 1885950 w 2171700"/>
                <a:gd name="connsiteY57" fmla="*/ 1259052 h 7250277"/>
                <a:gd name="connsiteX58" fmla="*/ 1419225 w 2171700"/>
                <a:gd name="connsiteY58" fmla="*/ 1163802 h 7250277"/>
                <a:gd name="connsiteX59" fmla="*/ 1257300 w 2171700"/>
                <a:gd name="connsiteY59" fmla="*/ 1011402 h 7250277"/>
                <a:gd name="connsiteX60" fmla="*/ 1333500 w 2171700"/>
                <a:gd name="connsiteY60" fmla="*/ 859002 h 7250277"/>
                <a:gd name="connsiteX61" fmla="*/ 1447800 w 2171700"/>
                <a:gd name="connsiteY61" fmla="*/ 392277 h 7250277"/>
                <a:gd name="connsiteX62" fmla="*/ 1339600 w 2171700"/>
                <a:gd name="connsiteY62" fmla="*/ 146640 h 7250277"/>
                <a:gd name="connsiteX63" fmla="*/ 1063645 w 2171700"/>
                <a:gd name="connsiteY63" fmla="*/ 550 h 7250277"/>
                <a:gd name="connsiteX0" fmla="*/ 1063645 w 2171700"/>
                <a:gd name="connsiteY0" fmla="*/ 550 h 7250277"/>
                <a:gd name="connsiteX1" fmla="*/ 809625 w 2171700"/>
                <a:gd name="connsiteY1" fmla="*/ 116052 h 7250277"/>
                <a:gd name="connsiteX2" fmla="*/ 685800 w 2171700"/>
                <a:gd name="connsiteY2" fmla="*/ 297027 h 7250277"/>
                <a:gd name="connsiteX3" fmla="*/ 704850 w 2171700"/>
                <a:gd name="connsiteY3" fmla="*/ 620877 h 7250277"/>
                <a:gd name="connsiteX4" fmla="*/ 838200 w 2171700"/>
                <a:gd name="connsiteY4" fmla="*/ 897102 h 7250277"/>
                <a:gd name="connsiteX5" fmla="*/ 742950 w 2171700"/>
                <a:gd name="connsiteY5" fmla="*/ 1011402 h 7250277"/>
                <a:gd name="connsiteX6" fmla="*/ 133350 w 2171700"/>
                <a:gd name="connsiteY6" fmla="*/ 1220952 h 7250277"/>
                <a:gd name="connsiteX7" fmla="*/ 0 w 2171700"/>
                <a:gd name="connsiteY7" fmla="*/ 2211552 h 7250277"/>
                <a:gd name="connsiteX8" fmla="*/ 333375 w 2171700"/>
                <a:gd name="connsiteY8" fmla="*/ 3106902 h 7250277"/>
                <a:gd name="connsiteX9" fmla="*/ 247650 w 2171700"/>
                <a:gd name="connsiteY9" fmla="*/ 3840327 h 7250277"/>
                <a:gd name="connsiteX10" fmla="*/ 371475 w 2171700"/>
                <a:gd name="connsiteY10" fmla="*/ 4059402 h 7250277"/>
                <a:gd name="connsiteX11" fmla="*/ 495300 w 2171700"/>
                <a:gd name="connsiteY11" fmla="*/ 4278477 h 7250277"/>
                <a:gd name="connsiteX12" fmla="*/ 476250 w 2171700"/>
                <a:gd name="connsiteY12" fmla="*/ 4735677 h 7250277"/>
                <a:gd name="connsiteX13" fmla="*/ 476250 w 2171700"/>
                <a:gd name="connsiteY13" fmla="*/ 5097627 h 7250277"/>
                <a:gd name="connsiteX14" fmla="*/ 371475 w 2171700"/>
                <a:gd name="connsiteY14" fmla="*/ 6145377 h 7250277"/>
                <a:gd name="connsiteX15" fmla="*/ 371475 w 2171700"/>
                <a:gd name="connsiteY15" fmla="*/ 6621627 h 7250277"/>
                <a:gd name="connsiteX16" fmla="*/ 400050 w 2171700"/>
                <a:gd name="connsiteY16" fmla="*/ 6821652 h 7250277"/>
                <a:gd name="connsiteX17" fmla="*/ 323850 w 2171700"/>
                <a:gd name="connsiteY17" fmla="*/ 7002627 h 7250277"/>
                <a:gd name="connsiteX18" fmla="*/ 533400 w 2171700"/>
                <a:gd name="connsiteY18" fmla="*/ 7250277 h 7250277"/>
                <a:gd name="connsiteX19" fmla="*/ 952500 w 2171700"/>
                <a:gd name="connsiteY19" fmla="*/ 7240752 h 7250277"/>
                <a:gd name="connsiteX20" fmla="*/ 733425 w 2171700"/>
                <a:gd name="connsiteY20" fmla="*/ 6821652 h 7250277"/>
                <a:gd name="connsiteX21" fmla="*/ 790575 w 2171700"/>
                <a:gd name="connsiteY21" fmla="*/ 6574002 h 7250277"/>
                <a:gd name="connsiteX22" fmla="*/ 762000 w 2171700"/>
                <a:gd name="connsiteY22" fmla="*/ 6250152 h 7250277"/>
                <a:gd name="connsiteX23" fmla="*/ 885825 w 2171700"/>
                <a:gd name="connsiteY23" fmla="*/ 5411952 h 7250277"/>
                <a:gd name="connsiteX24" fmla="*/ 866775 w 2171700"/>
                <a:gd name="connsiteY24" fmla="*/ 5326227 h 7250277"/>
                <a:gd name="connsiteX25" fmla="*/ 971550 w 2171700"/>
                <a:gd name="connsiteY25" fmla="*/ 5211927 h 7250277"/>
                <a:gd name="connsiteX26" fmla="*/ 962025 w 2171700"/>
                <a:gd name="connsiteY26" fmla="*/ 5069052 h 7250277"/>
                <a:gd name="connsiteX27" fmla="*/ 1104900 w 2171700"/>
                <a:gd name="connsiteY27" fmla="*/ 4526127 h 7250277"/>
                <a:gd name="connsiteX28" fmla="*/ 1123950 w 2171700"/>
                <a:gd name="connsiteY28" fmla="*/ 4392777 h 7250277"/>
                <a:gd name="connsiteX29" fmla="*/ 1276350 w 2171700"/>
                <a:gd name="connsiteY29" fmla="*/ 4649952 h 7250277"/>
                <a:gd name="connsiteX30" fmla="*/ 1352550 w 2171700"/>
                <a:gd name="connsiteY30" fmla="*/ 4926177 h 7250277"/>
                <a:gd name="connsiteX31" fmla="*/ 1333500 w 2171700"/>
                <a:gd name="connsiteY31" fmla="*/ 5069052 h 7250277"/>
                <a:gd name="connsiteX32" fmla="*/ 1371600 w 2171700"/>
                <a:gd name="connsiteY32" fmla="*/ 5078577 h 7250277"/>
                <a:gd name="connsiteX33" fmla="*/ 1247775 w 2171700"/>
                <a:gd name="connsiteY33" fmla="*/ 5516727 h 7250277"/>
                <a:gd name="connsiteX34" fmla="*/ 1257300 w 2171700"/>
                <a:gd name="connsiteY34" fmla="*/ 6469227 h 7250277"/>
                <a:gd name="connsiteX35" fmla="*/ 1333500 w 2171700"/>
                <a:gd name="connsiteY35" fmla="*/ 6583527 h 7250277"/>
                <a:gd name="connsiteX36" fmla="*/ 1314450 w 2171700"/>
                <a:gd name="connsiteY36" fmla="*/ 6735927 h 7250277"/>
                <a:gd name="connsiteX37" fmla="*/ 1323975 w 2171700"/>
                <a:gd name="connsiteY37" fmla="*/ 6859752 h 7250277"/>
                <a:gd name="connsiteX38" fmla="*/ 1304925 w 2171700"/>
                <a:gd name="connsiteY38" fmla="*/ 7012152 h 7250277"/>
                <a:gd name="connsiteX39" fmla="*/ 1704975 w 2171700"/>
                <a:gd name="connsiteY39" fmla="*/ 7212177 h 7250277"/>
                <a:gd name="connsiteX40" fmla="*/ 2152650 w 2171700"/>
                <a:gd name="connsiteY40" fmla="*/ 7212177 h 7250277"/>
                <a:gd name="connsiteX41" fmla="*/ 2171700 w 2171700"/>
                <a:gd name="connsiteY41" fmla="*/ 7069302 h 7250277"/>
                <a:gd name="connsiteX42" fmla="*/ 1676400 w 2171700"/>
                <a:gd name="connsiteY42" fmla="*/ 6564477 h 7250277"/>
                <a:gd name="connsiteX43" fmla="*/ 1685925 w 2171700"/>
                <a:gd name="connsiteY43" fmla="*/ 6459702 h 7250277"/>
                <a:gd name="connsiteX44" fmla="*/ 1657350 w 2171700"/>
                <a:gd name="connsiteY44" fmla="*/ 6250152 h 7250277"/>
                <a:gd name="connsiteX45" fmla="*/ 1704975 w 2171700"/>
                <a:gd name="connsiteY45" fmla="*/ 5973927 h 7250277"/>
                <a:gd name="connsiteX46" fmla="*/ 1762125 w 2171700"/>
                <a:gd name="connsiteY46" fmla="*/ 5421477 h 7250277"/>
                <a:gd name="connsiteX47" fmla="*/ 1771650 w 2171700"/>
                <a:gd name="connsiteY47" fmla="*/ 5354802 h 7250277"/>
                <a:gd name="connsiteX48" fmla="*/ 1866900 w 2171700"/>
                <a:gd name="connsiteY48" fmla="*/ 5097627 h 7250277"/>
                <a:gd name="connsiteX49" fmla="*/ 1885950 w 2171700"/>
                <a:gd name="connsiteY49" fmla="*/ 4573752 h 7250277"/>
                <a:gd name="connsiteX50" fmla="*/ 1895475 w 2171700"/>
                <a:gd name="connsiteY50" fmla="*/ 4173702 h 7250277"/>
                <a:gd name="connsiteX51" fmla="*/ 1866900 w 2171700"/>
                <a:gd name="connsiteY51" fmla="*/ 3630777 h 7250277"/>
                <a:gd name="connsiteX52" fmla="*/ 2076450 w 2171700"/>
                <a:gd name="connsiteY52" fmla="*/ 2697327 h 7250277"/>
                <a:gd name="connsiteX53" fmla="*/ 2085975 w 2171700"/>
                <a:gd name="connsiteY53" fmla="*/ 2430627 h 7250277"/>
                <a:gd name="connsiteX54" fmla="*/ 1981200 w 2171700"/>
                <a:gd name="connsiteY54" fmla="*/ 1859127 h 7250277"/>
                <a:gd name="connsiteX55" fmla="*/ 1933575 w 2171700"/>
                <a:gd name="connsiteY55" fmla="*/ 1697202 h 7250277"/>
                <a:gd name="connsiteX56" fmla="*/ 1933575 w 2171700"/>
                <a:gd name="connsiteY56" fmla="*/ 1420977 h 7250277"/>
                <a:gd name="connsiteX57" fmla="*/ 1885950 w 2171700"/>
                <a:gd name="connsiteY57" fmla="*/ 1259052 h 7250277"/>
                <a:gd name="connsiteX58" fmla="*/ 1419225 w 2171700"/>
                <a:gd name="connsiteY58" fmla="*/ 1163802 h 7250277"/>
                <a:gd name="connsiteX59" fmla="*/ 1257300 w 2171700"/>
                <a:gd name="connsiteY59" fmla="*/ 1011402 h 7250277"/>
                <a:gd name="connsiteX60" fmla="*/ 1333500 w 2171700"/>
                <a:gd name="connsiteY60" fmla="*/ 859002 h 7250277"/>
                <a:gd name="connsiteX61" fmla="*/ 1447800 w 2171700"/>
                <a:gd name="connsiteY61" fmla="*/ 392277 h 7250277"/>
                <a:gd name="connsiteX62" fmla="*/ 1339600 w 2171700"/>
                <a:gd name="connsiteY62" fmla="*/ 146640 h 7250277"/>
                <a:gd name="connsiteX63" fmla="*/ 1063645 w 2171700"/>
                <a:gd name="connsiteY63" fmla="*/ 550 h 7250277"/>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47800 w 2171700"/>
                <a:gd name="connsiteY61" fmla="*/ 392295 h 7250295"/>
                <a:gd name="connsiteX62" fmla="*/ 1330946 w 2171700"/>
                <a:gd name="connsiteY62" fmla="*/ 143773 h 7250295"/>
                <a:gd name="connsiteX63" fmla="*/ 1063645 w 2171700"/>
                <a:gd name="connsiteY63"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47800 w 2171700"/>
                <a:gd name="connsiteY61" fmla="*/ 392295 h 7250295"/>
                <a:gd name="connsiteX62" fmla="*/ 1330946 w 2171700"/>
                <a:gd name="connsiteY62" fmla="*/ 143773 h 7250295"/>
                <a:gd name="connsiteX63" fmla="*/ 1063645 w 2171700"/>
                <a:gd name="connsiteY63"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56454 w 2171700"/>
                <a:gd name="connsiteY61" fmla="*/ 363449 h 7250295"/>
                <a:gd name="connsiteX62" fmla="*/ 1330946 w 2171700"/>
                <a:gd name="connsiteY62" fmla="*/ 143773 h 7250295"/>
                <a:gd name="connsiteX63" fmla="*/ 1063645 w 2171700"/>
                <a:gd name="connsiteY63"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56454 w 2171700"/>
                <a:gd name="connsiteY61" fmla="*/ 363449 h 7250295"/>
                <a:gd name="connsiteX62" fmla="*/ 1330946 w 2171700"/>
                <a:gd name="connsiteY62" fmla="*/ 143773 h 7250295"/>
                <a:gd name="connsiteX63" fmla="*/ 1063645 w 2171700"/>
                <a:gd name="connsiteY63"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56454 w 2171700"/>
                <a:gd name="connsiteY61" fmla="*/ 363449 h 7250295"/>
                <a:gd name="connsiteX62" fmla="*/ 1330946 w 2171700"/>
                <a:gd name="connsiteY62" fmla="*/ 143773 h 7250295"/>
                <a:gd name="connsiteX63" fmla="*/ 1063645 w 2171700"/>
                <a:gd name="connsiteY63"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33407 w 2171700"/>
                <a:gd name="connsiteY61" fmla="*/ 622909 h 7250295"/>
                <a:gd name="connsiteX62" fmla="*/ 1456454 w 2171700"/>
                <a:gd name="connsiteY62" fmla="*/ 363449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33407 w 2171700"/>
                <a:gd name="connsiteY61" fmla="*/ 622909 h 7250295"/>
                <a:gd name="connsiteX62" fmla="*/ 1456454 w 2171700"/>
                <a:gd name="connsiteY62" fmla="*/ 363449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33407 w 2171700"/>
                <a:gd name="connsiteY61" fmla="*/ 622909 h 7250295"/>
                <a:gd name="connsiteX62" fmla="*/ 1456454 w 2171700"/>
                <a:gd name="connsiteY62" fmla="*/ 363449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68115 w 2171700"/>
                <a:gd name="connsiteY60" fmla="*/ 821521 h 7250295"/>
                <a:gd name="connsiteX61" fmla="*/ 1433407 w 2171700"/>
                <a:gd name="connsiteY61" fmla="*/ 622909 h 7250295"/>
                <a:gd name="connsiteX62" fmla="*/ 1456454 w 2171700"/>
                <a:gd name="connsiteY62" fmla="*/ 363449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68115 w 2171700"/>
                <a:gd name="connsiteY60" fmla="*/ 821521 h 7250295"/>
                <a:gd name="connsiteX61" fmla="*/ 1433407 w 2171700"/>
                <a:gd name="connsiteY61" fmla="*/ 622909 h 7250295"/>
                <a:gd name="connsiteX62" fmla="*/ 1456454 w 2171700"/>
                <a:gd name="connsiteY62" fmla="*/ 363449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68115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68115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312106 w 2171700"/>
                <a:gd name="connsiteY59" fmla="*/ 1002767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312106 w 2171700"/>
                <a:gd name="connsiteY59" fmla="*/ 1002767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22036 w 2171700"/>
                <a:gd name="connsiteY55" fmla="*/ 1700105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22036 w 2171700"/>
                <a:gd name="connsiteY55" fmla="*/ 1700105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60015 w 2171700"/>
                <a:gd name="connsiteY53" fmla="*/ 2447952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60015 w 2171700"/>
                <a:gd name="connsiteY53" fmla="*/ 2447952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53373 w 2171700"/>
                <a:gd name="connsiteY52" fmla="*/ 2694460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53373 w 2171700"/>
                <a:gd name="connsiteY52" fmla="*/ 2694460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0680 w 2171700"/>
                <a:gd name="connsiteY52" fmla="*/ 2723305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47604 w 2171700"/>
                <a:gd name="connsiteY52" fmla="*/ 2685806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47604 w 2171700"/>
                <a:gd name="connsiteY52" fmla="*/ 2685806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81052 w 2171700"/>
                <a:gd name="connsiteY50" fmla="*/ 3902573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81052 w 2171700"/>
                <a:gd name="connsiteY50" fmla="*/ 3902573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81052 w 2171700"/>
                <a:gd name="connsiteY50" fmla="*/ 3902573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900373 w 2171700"/>
                <a:gd name="connsiteY49" fmla="*/ 4348776 h 7250295"/>
                <a:gd name="connsiteX50" fmla="*/ 1881052 w 2171700"/>
                <a:gd name="connsiteY50" fmla="*/ 3902573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900373 w 2171700"/>
                <a:gd name="connsiteY49" fmla="*/ 4348776 h 7250295"/>
                <a:gd name="connsiteX50" fmla="*/ 1881052 w 2171700"/>
                <a:gd name="connsiteY50" fmla="*/ 3902573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900373 w 2171700"/>
                <a:gd name="connsiteY49" fmla="*/ 4348776 h 7250295"/>
                <a:gd name="connsiteX50" fmla="*/ 1881052 w 2171700"/>
                <a:gd name="connsiteY50" fmla="*/ 3902573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97611 w 2171700"/>
                <a:gd name="connsiteY47" fmla="*/ 5317321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97611 w 2171700"/>
                <a:gd name="connsiteY47" fmla="*/ 5317321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39049 w 2171700"/>
                <a:gd name="connsiteY46" fmla="*/ 5363804 h 7250295"/>
                <a:gd name="connsiteX47" fmla="*/ 1797611 w 2171700"/>
                <a:gd name="connsiteY47" fmla="*/ 5317321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39049 w 2171700"/>
                <a:gd name="connsiteY46" fmla="*/ 5363804 h 7250295"/>
                <a:gd name="connsiteX47" fmla="*/ 1797611 w 2171700"/>
                <a:gd name="connsiteY47" fmla="*/ 5317321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68617 w 2171700"/>
                <a:gd name="connsiteY43" fmla="*/ 6451067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68617 w 2171700"/>
                <a:gd name="connsiteY43" fmla="*/ 6451067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708130 w 2171700"/>
                <a:gd name="connsiteY42" fmla="*/ 6550072 h 7250295"/>
                <a:gd name="connsiteX43" fmla="*/ 1668617 w 2171700"/>
                <a:gd name="connsiteY43" fmla="*/ 6451067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708130 w 2171700"/>
                <a:gd name="connsiteY42" fmla="*/ 6550072 h 7250295"/>
                <a:gd name="connsiteX43" fmla="*/ 1668617 w 2171700"/>
                <a:gd name="connsiteY43" fmla="*/ 6451067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708130 w 2171700"/>
                <a:gd name="connsiteY42" fmla="*/ 6550072 h 7250295"/>
                <a:gd name="connsiteX43" fmla="*/ 1668617 w 2171700"/>
                <a:gd name="connsiteY43" fmla="*/ 6451067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1478 w 2171700"/>
                <a:gd name="connsiteY42" fmla="*/ 6691987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1478 w 2171700"/>
                <a:gd name="connsiteY42" fmla="*/ 6691987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1478 w 2171700"/>
                <a:gd name="connsiteY42" fmla="*/ 6691987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1478 w 2171700"/>
                <a:gd name="connsiteY42" fmla="*/ 6691987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1478 w 2171700"/>
                <a:gd name="connsiteY42" fmla="*/ 6691987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98785 w 2171700"/>
                <a:gd name="connsiteY42" fmla="*/ 6689103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98785 w 2171700"/>
                <a:gd name="connsiteY42" fmla="*/ 6689103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7247 w 2171700"/>
                <a:gd name="connsiteY42" fmla="*/ 6680449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7247 w 2171700"/>
                <a:gd name="connsiteY42" fmla="*/ 6680449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7247 w 2171700"/>
                <a:gd name="connsiteY42" fmla="*/ 6680449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7247 w 2171700"/>
                <a:gd name="connsiteY42" fmla="*/ 6680449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7247 w 2171700"/>
                <a:gd name="connsiteY42" fmla="*/ 6680449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212196"/>
                <a:gd name="connsiteY0" fmla="*/ 568 h 7250295"/>
                <a:gd name="connsiteX1" fmla="*/ 809625 w 2212196"/>
                <a:gd name="connsiteY1" fmla="*/ 116070 h 7250295"/>
                <a:gd name="connsiteX2" fmla="*/ 685800 w 2212196"/>
                <a:gd name="connsiteY2" fmla="*/ 297045 h 7250295"/>
                <a:gd name="connsiteX3" fmla="*/ 704850 w 2212196"/>
                <a:gd name="connsiteY3" fmla="*/ 620895 h 7250295"/>
                <a:gd name="connsiteX4" fmla="*/ 838200 w 2212196"/>
                <a:gd name="connsiteY4" fmla="*/ 897120 h 7250295"/>
                <a:gd name="connsiteX5" fmla="*/ 742950 w 2212196"/>
                <a:gd name="connsiteY5" fmla="*/ 1011420 h 7250295"/>
                <a:gd name="connsiteX6" fmla="*/ 133350 w 2212196"/>
                <a:gd name="connsiteY6" fmla="*/ 1220970 h 7250295"/>
                <a:gd name="connsiteX7" fmla="*/ 0 w 2212196"/>
                <a:gd name="connsiteY7" fmla="*/ 2211570 h 7250295"/>
                <a:gd name="connsiteX8" fmla="*/ 333375 w 2212196"/>
                <a:gd name="connsiteY8" fmla="*/ 3106920 h 7250295"/>
                <a:gd name="connsiteX9" fmla="*/ 247650 w 2212196"/>
                <a:gd name="connsiteY9" fmla="*/ 3840345 h 7250295"/>
                <a:gd name="connsiteX10" fmla="*/ 371475 w 2212196"/>
                <a:gd name="connsiteY10" fmla="*/ 4059420 h 7250295"/>
                <a:gd name="connsiteX11" fmla="*/ 495300 w 2212196"/>
                <a:gd name="connsiteY11" fmla="*/ 4278495 h 7250295"/>
                <a:gd name="connsiteX12" fmla="*/ 476250 w 2212196"/>
                <a:gd name="connsiteY12" fmla="*/ 4735695 h 7250295"/>
                <a:gd name="connsiteX13" fmla="*/ 476250 w 2212196"/>
                <a:gd name="connsiteY13" fmla="*/ 5097645 h 7250295"/>
                <a:gd name="connsiteX14" fmla="*/ 371475 w 2212196"/>
                <a:gd name="connsiteY14" fmla="*/ 6145395 h 7250295"/>
                <a:gd name="connsiteX15" fmla="*/ 371475 w 2212196"/>
                <a:gd name="connsiteY15" fmla="*/ 6621645 h 7250295"/>
                <a:gd name="connsiteX16" fmla="*/ 400050 w 2212196"/>
                <a:gd name="connsiteY16" fmla="*/ 6821670 h 7250295"/>
                <a:gd name="connsiteX17" fmla="*/ 323850 w 2212196"/>
                <a:gd name="connsiteY17" fmla="*/ 7002645 h 7250295"/>
                <a:gd name="connsiteX18" fmla="*/ 533400 w 2212196"/>
                <a:gd name="connsiteY18" fmla="*/ 7250295 h 7250295"/>
                <a:gd name="connsiteX19" fmla="*/ 952500 w 2212196"/>
                <a:gd name="connsiteY19" fmla="*/ 7240770 h 7250295"/>
                <a:gd name="connsiteX20" fmla="*/ 733425 w 2212196"/>
                <a:gd name="connsiteY20" fmla="*/ 6821670 h 7250295"/>
                <a:gd name="connsiteX21" fmla="*/ 790575 w 2212196"/>
                <a:gd name="connsiteY21" fmla="*/ 6574020 h 7250295"/>
                <a:gd name="connsiteX22" fmla="*/ 762000 w 2212196"/>
                <a:gd name="connsiteY22" fmla="*/ 6250170 h 7250295"/>
                <a:gd name="connsiteX23" fmla="*/ 885825 w 2212196"/>
                <a:gd name="connsiteY23" fmla="*/ 5411970 h 7250295"/>
                <a:gd name="connsiteX24" fmla="*/ 866775 w 2212196"/>
                <a:gd name="connsiteY24" fmla="*/ 5326245 h 7250295"/>
                <a:gd name="connsiteX25" fmla="*/ 971550 w 2212196"/>
                <a:gd name="connsiteY25" fmla="*/ 5211945 h 7250295"/>
                <a:gd name="connsiteX26" fmla="*/ 962025 w 2212196"/>
                <a:gd name="connsiteY26" fmla="*/ 5069070 h 7250295"/>
                <a:gd name="connsiteX27" fmla="*/ 1104900 w 2212196"/>
                <a:gd name="connsiteY27" fmla="*/ 4526145 h 7250295"/>
                <a:gd name="connsiteX28" fmla="*/ 1123950 w 2212196"/>
                <a:gd name="connsiteY28" fmla="*/ 4392795 h 7250295"/>
                <a:gd name="connsiteX29" fmla="*/ 1276350 w 2212196"/>
                <a:gd name="connsiteY29" fmla="*/ 4649970 h 7250295"/>
                <a:gd name="connsiteX30" fmla="*/ 1352550 w 2212196"/>
                <a:gd name="connsiteY30" fmla="*/ 4926195 h 7250295"/>
                <a:gd name="connsiteX31" fmla="*/ 1333500 w 2212196"/>
                <a:gd name="connsiteY31" fmla="*/ 5069070 h 7250295"/>
                <a:gd name="connsiteX32" fmla="*/ 1371600 w 2212196"/>
                <a:gd name="connsiteY32" fmla="*/ 5078595 h 7250295"/>
                <a:gd name="connsiteX33" fmla="*/ 1247775 w 2212196"/>
                <a:gd name="connsiteY33" fmla="*/ 5516745 h 7250295"/>
                <a:gd name="connsiteX34" fmla="*/ 1257300 w 2212196"/>
                <a:gd name="connsiteY34" fmla="*/ 6469245 h 7250295"/>
                <a:gd name="connsiteX35" fmla="*/ 1333500 w 2212196"/>
                <a:gd name="connsiteY35" fmla="*/ 6583545 h 7250295"/>
                <a:gd name="connsiteX36" fmla="*/ 1314450 w 2212196"/>
                <a:gd name="connsiteY36" fmla="*/ 6735945 h 7250295"/>
                <a:gd name="connsiteX37" fmla="*/ 1323975 w 2212196"/>
                <a:gd name="connsiteY37" fmla="*/ 6859770 h 7250295"/>
                <a:gd name="connsiteX38" fmla="*/ 1304925 w 2212196"/>
                <a:gd name="connsiteY38" fmla="*/ 7012170 h 7250295"/>
                <a:gd name="connsiteX39" fmla="*/ 1704975 w 2212196"/>
                <a:gd name="connsiteY39" fmla="*/ 7212195 h 7250295"/>
                <a:gd name="connsiteX40" fmla="*/ 2152650 w 2212196"/>
                <a:gd name="connsiteY40" fmla="*/ 7212195 h 7250295"/>
                <a:gd name="connsiteX41" fmla="*/ 2171700 w 2212196"/>
                <a:gd name="connsiteY41" fmla="*/ 7069320 h 7250295"/>
                <a:gd name="connsiteX42" fmla="*/ 2177619 w 2212196"/>
                <a:gd name="connsiteY42" fmla="*/ 7066977 h 7250295"/>
                <a:gd name="connsiteX43" fmla="*/ 1687247 w 2212196"/>
                <a:gd name="connsiteY43" fmla="*/ 6680449 h 7250295"/>
                <a:gd name="connsiteX44" fmla="*/ 1708130 w 2212196"/>
                <a:gd name="connsiteY44" fmla="*/ 6550072 h 7250295"/>
                <a:gd name="connsiteX45" fmla="*/ 1668617 w 2212196"/>
                <a:gd name="connsiteY45" fmla="*/ 6451067 h 7250295"/>
                <a:gd name="connsiteX46" fmla="*/ 1657350 w 2212196"/>
                <a:gd name="connsiteY46" fmla="*/ 6250170 h 7250295"/>
                <a:gd name="connsiteX47" fmla="*/ 1679014 w 2212196"/>
                <a:gd name="connsiteY47" fmla="*/ 5979714 h 7250295"/>
                <a:gd name="connsiteX48" fmla="*/ 1727631 w 2212196"/>
                <a:gd name="connsiteY48" fmla="*/ 5512209 h 7250295"/>
                <a:gd name="connsiteX49" fmla="*/ 1739049 w 2212196"/>
                <a:gd name="connsiteY49" fmla="*/ 5363804 h 7250295"/>
                <a:gd name="connsiteX50" fmla="*/ 1797611 w 2212196"/>
                <a:gd name="connsiteY50" fmla="*/ 5317321 h 7250295"/>
                <a:gd name="connsiteX51" fmla="*/ 1884207 w 2212196"/>
                <a:gd name="connsiteY51" fmla="*/ 5097645 h 7250295"/>
                <a:gd name="connsiteX52" fmla="*/ 1909357 w 2212196"/>
                <a:gd name="connsiteY52" fmla="*/ 4805496 h 7250295"/>
                <a:gd name="connsiteX53" fmla="*/ 1900373 w 2212196"/>
                <a:gd name="connsiteY53" fmla="*/ 4348776 h 7250295"/>
                <a:gd name="connsiteX54" fmla="*/ 1881052 w 2212196"/>
                <a:gd name="connsiteY54" fmla="*/ 3902573 h 7250295"/>
                <a:gd name="connsiteX55" fmla="*/ 1855362 w 2212196"/>
                <a:gd name="connsiteY55" fmla="*/ 3584643 h 7250295"/>
                <a:gd name="connsiteX56" fmla="*/ 2056257 w 2212196"/>
                <a:gd name="connsiteY56" fmla="*/ 2654077 h 7250295"/>
                <a:gd name="connsiteX57" fmla="*/ 2042707 w 2212196"/>
                <a:gd name="connsiteY57" fmla="*/ 2404684 h 7250295"/>
                <a:gd name="connsiteX58" fmla="*/ 1981200 w 2212196"/>
                <a:gd name="connsiteY58" fmla="*/ 1864914 h 7250295"/>
                <a:gd name="connsiteX59" fmla="*/ 1936459 w 2212196"/>
                <a:gd name="connsiteY59" fmla="*/ 1677029 h 7250295"/>
                <a:gd name="connsiteX60" fmla="*/ 1922037 w 2212196"/>
                <a:gd name="connsiteY60" fmla="*/ 1432534 h 7250295"/>
                <a:gd name="connsiteX61" fmla="*/ 1874412 w 2212196"/>
                <a:gd name="connsiteY61" fmla="*/ 1302338 h 7250295"/>
                <a:gd name="connsiteX62" fmla="*/ 1407687 w 2212196"/>
                <a:gd name="connsiteY62" fmla="*/ 1134975 h 7250295"/>
                <a:gd name="connsiteX63" fmla="*/ 1309221 w 2212196"/>
                <a:gd name="connsiteY63" fmla="*/ 1020075 h 7250295"/>
                <a:gd name="connsiteX64" fmla="*/ 1365230 w 2212196"/>
                <a:gd name="connsiteY64" fmla="*/ 821521 h 7250295"/>
                <a:gd name="connsiteX65" fmla="*/ 1433407 w 2212196"/>
                <a:gd name="connsiteY65" fmla="*/ 622909 h 7250295"/>
                <a:gd name="connsiteX66" fmla="*/ 1444916 w 2212196"/>
                <a:gd name="connsiteY66" fmla="*/ 380757 h 7250295"/>
                <a:gd name="connsiteX67" fmla="*/ 1330946 w 2212196"/>
                <a:gd name="connsiteY67" fmla="*/ 143773 h 7250295"/>
                <a:gd name="connsiteX68" fmla="*/ 1063645 w 2212196"/>
                <a:gd name="connsiteY68" fmla="*/ 568 h 7250295"/>
                <a:gd name="connsiteX0" fmla="*/ 1063645 w 2212196"/>
                <a:gd name="connsiteY0" fmla="*/ 568 h 7250295"/>
                <a:gd name="connsiteX1" fmla="*/ 809625 w 2212196"/>
                <a:gd name="connsiteY1" fmla="*/ 116070 h 7250295"/>
                <a:gd name="connsiteX2" fmla="*/ 685800 w 2212196"/>
                <a:gd name="connsiteY2" fmla="*/ 297045 h 7250295"/>
                <a:gd name="connsiteX3" fmla="*/ 704850 w 2212196"/>
                <a:gd name="connsiteY3" fmla="*/ 620895 h 7250295"/>
                <a:gd name="connsiteX4" fmla="*/ 838200 w 2212196"/>
                <a:gd name="connsiteY4" fmla="*/ 897120 h 7250295"/>
                <a:gd name="connsiteX5" fmla="*/ 742950 w 2212196"/>
                <a:gd name="connsiteY5" fmla="*/ 1011420 h 7250295"/>
                <a:gd name="connsiteX6" fmla="*/ 133350 w 2212196"/>
                <a:gd name="connsiteY6" fmla="*/ 1220970 h 7250295"/>
                <a:gd name="connsiteX7" fmla="*/ 0 w 2212196"/>
                <a:gd name="connsiteY7" fmla="*/ 2211570 h 7250295"/>
                <a:gd name="connsiteX8" fmla="*/ 333375 w 2212196"/>
                <a:gd name="connsiteY8" fmla="*/ 3106920 h 7250295"/>
                <a:gd name="connsiteX9" fmla="*/ 247650 w 2212196"/>
                <a:gd name="connsiteY9" fmla="*/ 3840345 h 7250295"/>
                <a:gd name="connsiteX10" fmla="*/ 371475 w 2212196"/>
                <a:gd name="connsiteY10" fmla="*/ 4059420 h 7250295"/>
                <a:gd name="connsiteX11" fmla="*/ 495300 w 2212196"/>
                <a:gd name="connsiteY11" fmla="*/ 4278495 h 7250295"/>
                <a:gd name="connsiteX12" fmla="*/ 476250 w 2212196"/>
                <a:gd name="connsiteY12" fmla="*/ 4735695 h 7250295"/>
                <a:gd name="connsiteX13" fmla="*/ 476250 w 2212196"/>
                <a:gd name="connsiteY13" fmla="*/ 5097645 h 7250295"/>
                <a:gd name="connsiteX14" fmla="*/ 371475 w 2212196"/>
                <a:gd name="connsiteY14" fmla="*/ 6145395 h 7250295"/>
                <a:gd name="connsiteX15" fmla="*/ 371475 w 2212196"/>
                <a:gd name="connsiteY15" fmla="*/ 6621645 h 7250295"/>
                <a:gd name="connsiteX16" fmla="*/ 400050 w 2212196"/>
                <a:gd name="connsiteY16" fmla="*/ 6821670 h 7250295"/>
                <a:gd name="connsiteX17" fmla="*/ 323850 w 2212196"/>
                <a:gd name="connsiteY17" fmla="*/ 7002645 h 7250295"/>
                <a:gd name="connsiteX18" fmla="*/ 533400 w 2212196"/>
                <a:gd name="connsiteY18" fmla="*/ 7250295 h 7250295"/>
                <a:gd name="connsiteX19" fmla="*/ 952500 w 2212196"/>
                <a:gd name="connsiteY19" fmla="*/ 7240770 h 7250295"/>
                <a:gd name="connsiteX20" fmla="*/ 733425 w 2212196"/>
                <a:gd name="connsiteY20" fmla="*/ 6821670 h 7250295"/>
                <a:gd name="connsiteX21" fmla="*/ 790575 w 2212196"/>
                <a:gd name="connsiteY21" fmla="*/ 6574020 h 7250295"/>
                <a:gd name="connsiteX22" fmla="*/ 762000 w 2212196"/>
                <a:gd name="connsiteY22" fmla="*/ 6250170 h 7250295"/>
                <a:gd name="connsiteX23" fmla="*/ 885825 w 2212196"/>
                <a:gd name="connsiteY23" fmla="*/ 5411970 h 7250295"/>
                <a:gd name="connsiteX24" fmla="*/ 866775 w 2212196"/>
                <a:gd name="connsiteY24" fmla="*/ 5326245 h 7250295"/>
                <a:gd name="connsiteX25" fmla="*/ 971550 w 2212196"/>
                <a:gd name="connsiteY25" fmla="*/ 5211945 h 7250295"/>
                <a:gd name="connsiteX26" fmla="*/ 962025 w 2212196"/>
                <a:gd name="connsiteY26" fmla="*/ 5069070 h 7250295"/>
                <a:gd name="connsiteX27" fmla="*/ 1104900 w 2212196"/>
                <a:gd name="connsiteY27" fmla="*/ 4526145 h 7250295"/>
                <a:gd name="connsiteX28" fmla="*/ 1123950 w 2212196"/>
                <a:gd name="connsiteY28" fmla="*/ 4392795 h 7250295"/>
                <a:gd name="connsiteX29" fmla="*/ 1276350 w 2212196"/>
                <a:gd name="connsiteY29" fmla="*/ 4649970 h 7250295"/>
                <a:gd name="connsiteX30" fmla="*/ 1352550 w 2212196"/>
                <a:gd name="connsiteY30" fmla="*/ 4926195 h 7250295"/>
                <a:gd name="connsiteX31" fmla="*/ 1333500 w 2212196"/>
                <a:gd name="connsiteY31" fmla="*/ 5069070 h 7250295"/>
                <a:gd name="connsiteX32" fmla="*/ 1371600 w 2212196"/>
                <a:gd name="connsiteY32" fmla="*/ 5078595 h 7250295"/>
                <a:gd name="connsiteX33" fmla="*/ 1247775 w 2212196"/>
                <a:gd name="connsiteY33" fmla="*/ 5516745 h 7250295"/>
                <a:gd name="connsiteX34" fmla="*/ 1257300 w 2212196"/>
                <a:gd name="connsiteY34" fmla="*/ 6469245 h 7250295"/>
                <a:gd name="connsiteX35" fmla="*/ 1333500 w 2212196"/>
                <a:gd name="connsiteY35" fmla="*/ 6583545 h 7250295"/>
                <a:gd name="connsiteX36" fmla="*/ 1314450 w 2212196"/>
                <a:gd name="connsiteY36" fmla="*/ 6735945 h 7250295"/>
                <a:gd name="connsiteX37" fmla="*/ 1323975 w 2212196"/>
                <a:gd name="connsiteY37" fmla="*/ 6859770 h 7250295"/>
                <a:gd name="connsiteX38" fmla="*/ 1304925 w 2212196"/>
                <a:gd name="connsiteY38" fmla="*/ 7012170 h 7250295"/>
                <a:gd name="connsiteX39" fmla="*/ 1704975 w 2212196"/>
                <a:gd name="connsiteY39" fmla="*/ 7212195 h 7250295"/>
                <a:gd name="connsiteX40" fmla="*/ 2152650 w 2212196"/>
                <a:gd name="connsiteY40" fmla="*/ 7212195 h 7250295"/>
                <a:gd name="connsiteX41" fmla="*/ 2171700 w 2212196"/>
                <a:gd name="connsiteY41" fmla="*/ 7069320 h 7250295"/>
                <a:gd name="connsiteX42" fmla="*/ 2177619 w 2212196"/>
                <a:gd name="connsiteY42" fmla="*/ 7066977 h 7250295"/>
                <a:gd name="connsiteX43" fmla="*/ 1687247 w 2212196"/>
                <a:gd name="connsiteY43" fmla="*/ 6680449 h 7250295"/>
                <a:gd name="connsiteX44" fmla="*/ 1708130 w 2212196"/>
                <a:gd name="connsiteY44" fmla="*/ 6550072 h 7250295"/>
                <a:gd name="connsiteX45" fmla="*/ 1668617 w 2212196"/>
                <a:gd name="connsiteY45" fmla="*/ 6451067 h 7250295"/>
                <a:gd name="connsiteX46" fmla="*/ 1657350 w 2212196"/>
                <a:gd name="connsiteY46" fmla="*/ 6250170 h 7250295"/>
                <a:gd name="connsiteX47" fmla="*/ 1679014 w 2212196"/>
                <a:gd name="connsiteY47" fmla="*/ 5979714 h 7250295"/>
                <a:gd name="connsiteX48" fmla="*/ 1727631 w 2212196"/>
                <a:gd name="connsiteY48" fmla="*/ 5512209 h 7250295"/>
                <a:gd name="connsiteX49" fmla="*/ 1739049 w 2212196"/>
                <a:gd name="connsiteY49" fmla="*/ 5363804 h 7250295"/>
                <a:gd name="connsiteX50" fmla="*/ 1797611 w 2212196"/>
                <a:gd name="connsiteY50" fmla="*/ 5317321 h 7250295"/>
                <a:gd name="connsiteX51" fmla="*/ 1884207 w 2212196"/>
                <a:gd name="connsiteY51" fmla="*/ 5097645 h 7250295"/>
                <a:gd name="connsiteX52" fmla="*/ 1909357 w 2212196"/>
                <a:gd name="connsiteY52" fmla="*/ 4805496 h 7250295"/>
                <a:gd name="connsiteX53" fmla="*/ 1900373 w 2212196"/>
                <a:gd name="connsiteY53" fmla="*/ 4348776 h 7250295"/>
                <a:gd name="connsiteX54" fmla="*/ 1881052 w 2212196"/>
                <a:gd name="connsiteY54" fmla="*/ 3902573 h 7250295"/>
                <a:gd name="connsiteX55" fmla="*/ 1855362 w 2212196"/>
                <a:gd name="connsiteY55" fmla="*/ 3584643 h 7250295"/>
                <a:gd name="connsiteX56" fmla="*/ 2056257 w 2212196"/>
                <a:gd name="connsiteY56" fmla="*/ 2654077 h 7250295"/>
                <a:gd name="connsiteX57" fmla="*/ 2042707 w 2212196"/>
                <a:gd name="connsiteY57" fmla="*/ 2404684 h 7250295"/>
                <a:gd name="connsiteX58" fmla="*/ 1981200 w 2212196"/>
                <a:gd name="connsiteY58" fmla="*/ 1864914 h 7250295"/>
                <a:gd name="connsiteX59" fmla="*/ 1936459 w 2212196"/>
                <a:gd name="connsiteY59" fmla="*/ 1677029 h 7250295"/>
                <a:gd name="connsiteX60" fmla="*/ 1922037 w 2212196"/>
                <a:gd name="connsiteY60" fmla="*/ 1432534 h 7250295"/>
                <a:gd name="connsiteX61" fmla="*/ 1874412 w 2212196"/>
                <a:gd name="connsiteY61" fmla="*/ 1302338 h 7250295"/>
                <a:gd name="connsiteX62" fmla="*/ 1407687 w 2212196"/>
                <a:gd name="connsiteY62" fmla="*/ 1134975 h 7250295"/>
                <a:gd name="connsiteX63" fmla="*/ 1309221 w 2212196"/>
                <a:gd name="connsiteY63" fmla="*/ 1020075 h 7250295"/>
                <a:gd name="connsiteX64" fmla="*/ 1365230 w 2212196"/>
                <a:gd name="connsiteY64" fmla="*/ 821521 h 7250295"/>
                <a:gd name="connsiteX65" fmla="*/ 1433407 w 2212196"/>
                <a:gd name="connsiteY65" fmla="*/ 622909 h 7250295"/>
                <a:gd name="connsiteX66" fmla="*/ 1444916 w 2212196"/>
                <a:gd name="connsiteY66" fmla="*/ 380757 h 7250295"/>
                <a:gd name="connsiteX67" fmla="*/ 1330946 w 2212196"/>
                <a:gd name="connsiteY67" fmla="*/ 143773 h 7250295"/>
                <a:gd name="connsiteX68" fmla="*/ 1063645 w 2212196"/>
                <a:gd name="connsiteY68" fmla="*/ 568 h 7250295"/>
                <a:gd name="connsiteX0" fmla="*/ 1063645 w 2212196"/>
                <a:gd name="connsiteY0" fmla="*/ 568 h 7250295"/>
                <a:gd name="connsiteX1" fmla="*/ 809625 w 2212196"/>
                <a:gd name="connsiteY1" fmla="*/ 116070 h 7250295"/>
                <a:gd name="connsiteX2" fmla="*/ 685800 w 2212196"/>
                <a:gd name="connsiteY2" fmla="*/ 297045 h 7250295"/>
                <a:gd name="connsiteX3" fmla="*/ 704850 w 2212196"/>
                <a:gd name="connsiteY3" fmla="*/ 620895 h 7250295"/>
                <a:gd name="connsiteX4" fmla="*/ 838200 w 2212196"/>
                <a:gd name="connsiteY4" fmla="*/ 897120 h 7250295"/>
                <a:gd name="connsiteX5" fmla="*/ 742950 w 2212196"/>
                <a:gd name="connsiteY5" fmla="*/ 1011420 h 7250295"/>
                <a:gd name="connsiteX6" fmla="*/ 133350 w 2212196"/>
                <a:gd name="connsiteY6" fmla="*/ 1220970 h 7250295"/>
                <a:gd name="connsiteX7" fmla="*/ 0 w 2212196"/>
                <a:gd name="connsiteY7" fmla="*/ 2211570 h 7250295"/>
                <a:gd name="connsiteX8" fmla="*/ 333375 w 2212196"/>
                <a:gd name="connsiteY8" fmla="*/ 3106920 h 7250295"/>
                <a:gd name="connsiteX9" fmla="*/ 247650 w 2212196"/>
                <a:gd name="connsiteY9" fmla="*/ 3840345 h 7250295"/>
                <a:gd name="connsiteX10" fmla="*/ 371475 w 2212196"/>
                <a:gd name="connsiteY10" fmla="*/ 4059420 h 7250295"/>
                <a:gd name="connsiteX11" fmla="*/ 495300 w 2212196"/>
                <a:gd name="connsiteY11" fmla="*/ 4278495 h 7250295"/>
                <a:gd name="connsiteX12" fmla="*/ 476250 w 2212196"/>
                <a:gd name="connsiteY12" fmla="*/ 4735695 h 7250295"/>
                <a:gd name="connsiteX13" fmla="*/ 476250 w 2212196"/>
                <a:gd name="connsiteY13" fmla="*/ 5097645 h 7250295"/>
                <a:gd name="connsiteX14" fmla="*/ 371475 w 2212196"/>
                <a:gd name="connsiteY14" fmla="*/ 6145395 h 7250295"/>
                <a:gd name="connsiteX15" fmla="*/ 371475 w 2212196"/>
                <a:gd name="connsiteY15" fmla="*/ 6621645 h 7250295"/>
                <a:gd name="connsiteX16" fmla="*/ 400050 w 2212196"/>
                <a:gd name="connsiteY16" fmla="*/ 6821670 h 7250295"/>
                <a:gd name="connsiteX17" fmla="*/ 323850 w 2212196"/>
                <a:gd name="connsiteY17" fmla="*/ 7002645 h 7250295"/>
                <a:gd name="connsiteX18" fmla="*/ 533400 w 2212196"/>
                <a:gd name="connsiteY18" fmla="*/ 7250295 h 7250295"/>
                <a:gd name="connsiteX19" fmla="*/ 952500 w 2212196"/>
                <a:gd name="connsiteY19" fmla="*/ 7240770 h 7250295"/>
                <a:gd name="connsiteX20" fmla="*/ 733425 w 2212196"/>
                <a:gd name="connsiteY20" fmla="*/ 6821670 h 7250295"/>
                <a:gd name="connsiteX21" fmla="*/ 790575 w 2212196"/>
                <a:gd name="connsiteY21" fmla="*/ 6574020 h 7250295"/>
                <a:gd name="connsiteX22" fmla="*/ 762000 w 2212196"/>
                <a:gd name="connsiteY22" fmla="*/ 6250170 h 7250295"/>
                <a:gd name="connsiteX23" fmla="*/ 885825 w 2212196"/>
                <a:gd name="connsiteY23" fmla="*/ 5411970 h 7250295"/>
                <a:gd name="connsiteX24" fmla="*/ 866775 w 2212196"/>
                <a:gd name="connsiteY24" fmla="*/ 5326245 h 7250295"/>
                <a:gd name="connsiteX25" fmla="*/ 971550 w 2212196"/>
                <a:gd name="connsiteY25" fmla="*/ 5211945 h 7250295"/>
                <a:gd name="connsiteX26" fmla="*/ 962025 w 2212196"/>
                <a:gd name="connsiteY26" fmla="*/ 5069070 h 7250295"/>
                <a:gd name="connsiteX27" fmla="*/ 1104900 w 2212196"/>
                <a:gd name="connsiteY27" fmla="*/ 4526145 h 7250295"/>
                <a:gd name="connsiteX28" fmla="*/ 1123950 w 2212196"/>
                <a:gd name="connsiteY28" fmla="*/ 4392795 h 7250295"/>
                <a:gd name="connsiteX29" fmla="*/ 1276350 w 2212196"/>
                <a:gd name="connsiteY29" fmla="*/ 4649970 h 7250295"/>
                <a:gd name="connsiteX30" fmla="*/ 1352550 w 2212196"/>
                <a:gd name="connsiteY30" fmla="*/ 4926195 h 7250295"/>
                <a:gd name="connsiteX31" fmla="*/ 1333500 w 2212196"/>
                <a:gd name="connsiteY31" fmla="*/ 5069070 h 7250295"/>
                <a:gd name="connsiteX32" fmla="*/ 1371600 w 2212196"/>
                <a:gd name="connsiteY32" fmla="*/ 5078595 h 7250295"/>
                <a:gd name="connsiteX33" fmla="*/ 1247775 w 2212196"/>
                <a:gd name="connsiteY33" fmla="*/ 5516745 h 7250295"/>
                <a:gd name="connsiteX34" fmla="*/ 1257300 w 2212196"/>
                <a:gd name="connsiteY34" fmla="*/ 6469245 h 7250295"/>
                <a:gd name="connsiteX35" fmla="*/ 1333500 w 2212196"/>
                <a:gd name="connsiteY35" fmla="*/ 6583545 h 7250295"/>
                <a:gd name="connsiteX36" fmla="*/ 1314450 w 2212196"/>
                <a:gd name="connsiteY36" fmla="*/ 6735945 h 7250295"/>
                <a:gd name="connsiteX37" fmla="*/ 1323975 w 2212196"/>
                <a:gd name="connsiteY37" fmla="*/ 6859770 h 7250295"/>
                <a:gd name="connsiteX38" fmla="*/ 1304925 w 2212196"/>
                <a:gd name="connsiteY38" fmla="*/ 7012170 h 7250295"/>
                <a:gd name="connsiteX39" fmla="*/ 1704975 w 2212196"/>
                <a:gd name="connsiteY39" fmla="*/ 7212195 h 7250295"/>
                <a:gd name="connsiteX40" fmla="*/ 2152650 w 2212196"/>
                <a:gd name="connsiteY40" fmla="*/ 7212195 h 7250295"/>
                <a:gd name="connsiteX41" fmla="*/ 2171700 w 2212196"/>
                <a:gd name="connsiteY41" fmla="*/ 7069320 h 7250295"/>
                <a:gd name="connsiteX42" fmla="*/ 2177619 w 2212196"/>
                <a:gd name="connsiteY42" fmla="*/ 7066977 h 7250295"/>
                <a:gd name="connsiteX43" fmla="*/ 1687247 w 2212196"/>
                <a:gd name="connsiteY43" fmla="*/ 6680449 h 7250295"/>
                <a:gd name="connsiteX44" fmla="*/ 1708130 w 2212196"/>
                <a:gd name="connsiteY44" fmla="*/ 6550072 h 7250295"/>
                <a:gd name="connsiteX45" fmla="*/ 1668617 w 2212196"/>
                <a:gd name="connsiteY45" fmla="*/ 6451067 h 7250295"/>
                <a:gd name="connsiteX46" fmla="*/ 1657350 w 2212196"/>
                <a:gd name="connsiteY46" fmla="*/ 6250170 h 7250295"/>
                <a:gd name="connsiteX47" fmla="*/ 1679014 w 2212196"/>
                <a:gd name="connsiteY47" fmla="*/ 5979714 h 7250295"/>
                <a:gd name="connsiteX48" fmla="*/ 1727631 w 2212196"/>
                <a:gd name="connsiteY48" fmla="*/ 5512209 h 7250295"/>
                <a:gd name="connsiteX49" fmla="*/ 1739049 w 2212196"/>
                <a:gd name="connsiteY49" fmla="*/ 5363804 h 7250295"/>
                <a:gd name="connsiteX50" fmla="*/ 1797611 w 2212196"/>
                <a:gd name="connsiteY50" fmla="*/ 5317321 h 7250295"/>
                <a:gd name="connsiteX51" fmla="*/ 1884207 w 2212196"/>
                <a:gd name="connsiteY51" fmla="*/ 5097645 h 7250295"/>
                <a:gd name="connsiteX52" fmla="*/ 1909357 w 2212196"/>
                <a:gd name="connsiteY52" fmla="*/ 4805496 h 7250295"/>
                <a:gd name="connsiteX53" fmla="*/ 1900373 w 2212196"/>
                <a:gd name="connsiteY53" fmla="*/ 4348776 h 7250295"/>
                <a:gd name="connsiteX54" fmla="*/ 1881052 w 2212196"/>
                <a:gd name="connsiteY54" fmla="*/ 3902573 h 7250295"/>
                <a:gd name="connsiteX55" fmla="*/ 1855362 w 2212196"/>
                <a:gd name="connsiteY55" fmla="*/ 3584643 h 7250295"/>
                <a:gd name="connsiteX56" fmla="*/ 2056257 w 2212196"/>
                <a:gd name="connsiteY56" fmla="*/ 2654077 h 7250295"/>
                <a:gd name="connsiteX57" fmla="*/ 2042707 w 2212196"/>
                <a:gd name="connsiteY57" fmla="*/ 2404684 h 7250295"/>
                <a:gd name="connsiteX58" fmla="*/ 1981200 w 2212196"/>
                <a:gd name="connsiteY58" fmla="*/ 1864914 h 7250295"/>
                <a:gd name="connsiteX59" fmla="*/ 1936459 w 2212196"/>
                <a:gd name="connsiteY59" fmla="*/ 1677029 h 7250295"/>
                <a:gd name="connsiteX60" fmla="*/ 1922037 w 2212196"/>
                <a:gd name="connsiteY60" fmla="*/ 1432534 h 7250295"/>
                <a:gd name="connsiteX61" fmla="*/ 1874412 w 2212196"/>
                <a:gd name="connsiteY61" fmla="*/ 1302338 h 7250295"/>
                <a:gd name="connsiteX62" fmla="*/ 1407687 w 2212196"/>
                <a:gd name="connsiteY62" fmla="*/ 1134975 h 7250295"/>
                <a:gd name="connsiteX63" fmla="*/ 1309221 w 2212196"/>
                <a:gd name="connsiteY63" fmla="*/ 1020075 h 7250295"/>
                <a:gd name="connsiteX64" fmla="*/ 1365230 w 2212196"/>
                <a:gd name="connsiteY64" fmla="*/ 821521 h 7250295"/>
                <a:gd name="connsiteX65" fmla="*/ 1433407 w 2212196"/>
                <a:gd name="connsiteY65" fmla="*/ 622909 h 7250295"/>
                <a:gd name="connsiteX66" fmla="*/ 1444916 w 2212196"/>
                <a:gd name="connsiteY66" fmla="*/ 380757 h 7250295"/>
                <a:gd name="connsiteX67" fmla="*/ 1330946 w 2212196"/>
                <a:gd name="connsiteY67" fmla="*/ 143773 h 7250295"/>
                <a:gd name="connsiteX68" fmla="*/ 1063645 w 2212196"/>
                <a:gd name="connsiteY68" fmla="*/ 568 h 7250295"/>
                <a:gd name="connsiteX0" fmla="*/ 1063645 w 2207873"/>
                <a:gd name="connsiteY0" fmla="*/ 568 h 7250295"/>
                <a:gd name="connsiteX1" fmla="*/ 809625 w 2207873"/>
                <a:gd name="connsiteY1" fmla="*/ 116070 h 7250295"/>
                <a:gd name="connsiteX2" fmla="*/ 685800 w 2207873"/>
                <a:gd name="connsiteY2" fmla="*/ 297045 h 7250295"/>
                <a:gd name="connsiteX3" fmla="*/ 704850 w 2207873"/>
                <a:gd name="connsiteY3" fmla="*/ 620895 h 7250295"/>
                <a:gd name="connsiteX4" fmla="*/ 838200 w 2207873"/>
                <a:gd name="connsiteY4" fmla="*/ 897120 h 7250295"/>
                <a:gd name="connsiteX5" fmla="*/ 742950 w 2207873"/>
                <a:gd name="connsiteY5" fmla="*/ 1011420 h 7250295"/>
                <a:gd name="connsiteX6" fmla="*/ 133350 w 2207873"/>
                <a:gd name="connsiteY6" fmla="*/ 1220970 h 7250295"/>
                <a:gd name="connsiteX7" fmla="*/ 0 w 2207873"/>
                <a:gd name="connsiteY7" fmla="*/ 2211570 h 7250295"/>
                <a:gd name="connsiteX8" fmla="*/ 333375 w 2207873"/>
                <a:gd name="connsiteY8" fmla="*/ 3106920 h 7250295"/>
                <a:gd name="connsiteX9" fmla="*/ 247650 w 2207873"/>
                <a:gd name="connsiteY9" fmla="*/ 3840345 h 7250295"/>
                <a:gd name="connsiteX10" fmla="*/ 371475 w 2207873"/>
                <a:gd name="connsiteY10" fmla="*/ 4059420 h 7250295"/>
                <a:gd name="connsiteX11" fmla="*/ 495300 w 2207873"/>
                <a:gd name="connsiteY11" fmla="*/ 4278495 h 7250295"/>
                <a:gd name="connsiteX12" fmla="*/ 476250 w 2207873"/>
                <a:gd name="connsiteY12" fmla="*/ 4735695 h 7250295"/>
                <a:gd name="connsiteX13" fmla="*/ 476250 w 2207873"/>
                <a:gd name="connsiteY13" fmla="*/ 5097645 h 7250295"/>
                <a:gd name="connsiteX14" fmla="*/ 371475 w 2207873"/>
                <a:gd name="connsiteY14" fmla="*/ 6145395 h 7250295"/>
                <a:gd name="connsiteX15" fmla="*/ 371475 w 2207873"/>
                <a:gd name="connsiteY15" fmla="*/ 6621645 h 7250295"/>
                <a:gd name="connsiteX16" fmla="*/ 400050 w 2207873"/>
                <a:gd name="connsiteY16" fmla="*/ 6821670 h 7250295"/>
                <a:gd name="connsiteX17" fmla="*/ 323850 w 2207873"/>
                <a:gd name="connsiteY17" fmla="*/ 7002645 h 7250295"/>
                <a:gd name="connsiteX18" fmla="*/ 533400 w 2207873"/>
                <a:gd name="connsiteY18" fmla="*/ 7250295 h 7250295"/>
                <a:gd name="connsiteX19" fmla="*/ 952500 w 2207873"/>
                <a:gd name="connsiteY19" fmla="*/ 7240770 h 7250295"/>
                <a:gd name="connsiteX20" fmla="*/ 733425 w 2207873"/>
                <a:gd name="connsiteY20" fmla="*/ 6821670 h 7250295"/>
                <a:gd name="connsiteX21" fmla="*/ 790575 w 2207873"/>
                <a:gd name="connsiteY21" fmla="*/ 6574020 h 7250295"/>
                <a:gd name="connsiteX22" fmla="*/ 762000 w 2207873"/>
                <a:gd name="connsiteY22" fmla="*/ 6250170 h 7250295"/>
                <a:gd name="connsiteX23" fmla="*/ 885825 w 2207873"/>
                <a:gd name="connsiteY23" fmla="*/ 5411970 h 7250295"/>
                <a:gd name="connsiteX24" fmla="*/ 866775 w 2207873"/>
                <a:gd name="connsiteY24" fmla="*/ 5326245 h 7250295"/>
                <a:gd name="connsiteX25" fmla="*/ 971550 w 2207873"/>
                <a:gd name="connsiteY25" fmla="*/ 5211945 h 7250295"/>
                <a:gd name="connsiteX26" fmla="*/ 962025 w 2207873"/>
                <a:gd name="connsiteY26" fmla="*/ 5069070 h 7250295"/>
                <a:gd name="connsiteX27" fmla="*/ 1104900 w 2207873"/>
                <a:gd name="connsiteY27" fmla="*/ 4526145 h 7250295"/>
                <a:gd name="connsiteX28" fmla="*/ 1123950 w 2207873"/>
                <a:gd name="connsiteY28" fmla="*/ 4392795 h 7250295"/>
                <a:gd name="connsiteX29" fmla="*/ 1276350 w 2207873"/>
                <a:gd name="connsiteY29" fmla="*/ 4649970 h 7250295"/>
                <a:gd name="connsiteX30" fmla="*/ 1352550 w 2207873"/>
                <a:gd name="connsiteY30" fmla="*/ 4926195 h 7250295"/>
                <a:gd name="connsiteX31" fmla="*/ 1333500 w 2207873"/>
                <a:gd name="connsiteY31" fmla="*/ 5069070 h 7250295"/>
                <a:gd name="connsiteX32" fmla="*/ 1371600 w 2207873"/>
                <a:gd name="connsiteY32" fmla="*/ 5078595 h 7250295"/>
                <a:gd name="connsiteX33" fmla="*/ 1247775 w 2207873"/>
                <a:gd name="connsiteY33" fmla="*/ 5516745 h 7250295"/>
                <a:gd name="connsiteX34" fmla="*/ 1257300 w 2207873"/>
                <a:gd name="connsiteY34" fmla="*/ 6469245 h 7250295"/>
                <a:gd name="connsiteX35" fmla="*/ 1333500 w 2207873"/>
                <a:gd name="connsiteY35" fmla="*/ 6583545 h 7250295"/>
                <a:gd name="connsiteX36" fmla="*/ 1314450 w 2207873"/>
                <a:gd name="connsiteY36" fmla="*/ 6735945 h 7250295"/>
                <a:gd name="connsiteX37" fmla="*/ 1323975 w 2207873"/>
                <a:gd name="connsiteY37" fmla="*/ 6859770 h 7250295"/>
                <a:gd name="connsiteX38" fmla="*/ 1304925 w 2207873"/>
                <a:gd name="connsiteY38" fmla="*/ 7012170 h 7250295"/>
                <a:gd name="connsiteX39" fmla="*/ 1704975 w 2207873"/>
                <a:gd name="connsiteY39" fmla="*/ 7212195 h 7250295"/>
                <a:gd name="connsiteX40" fmla="*/ 2152650 w 2207873"/>
                <a:gd name="connsiteY40" fmla="*/ 7212195 h 7250295"/>
                <a:gd name="connsiteX41" fmla="*/ 2171700 w 2207873"/>
                <a:gd name="connsiteY41" fmla="*/ 7069320 h 7250295"/>
                <a:gd name="connsiteX42" fmla="*/ 2171850 w 2207873"/>
                <a:gd name="connsiteY42" fmla="*/ 7046786 h 7250295"/>
                <a:gd name="connsiteX43" fmla="*/ 1687247 w 2207873"/>
                <a:gd name="connsiteY43" fmla="*/ 6680449 h 7250295"/>
                <a:gd name="connsiteX44" fmla="*/ 1708130 w 2207873"/>
                <a:gd name="connsiteY44" fmla="*/ 6550072 h 7250295"/>
                <a:gd name="connsiteX45" fmla="*/ 1668617 w 2207873"/>
                <a:gd name="connsiteY45" fmla="*/ 6451067 h 7250295"/>
                <a:gd name="connsiteX46" fmla="*/ 1657350 w 2207873"/>
                <a:gd name="connsiteY46" fmla="*/ 6250170 h 7250295"/>
                <a:gd name="connsiteX47" fmla="*/ 1679014 w 2207873"/>
                <a:gd name="connsiteY47" fmla="*/ 5979714 h 7250295"/>
                <a:gd name="connsiteX48" fmla="*/ 1727631 w 2207873"/>
                <a:gd name="connsiteY48" fmla="*/ 5512209 h 7250295"/>
                <a:gd name="connsiteX49" fmla="*/ 1739049 w 2207873"/>
                <a:gd name="connsiteY49" fmla="*/ 5363804 h 7250295"/>
                <a:gd name="connsiteX50" fmla="*/ 1797611 w 2207873"/>
                <a:gd name="connsiteY50" fmla="*/ 5317321 h 7250295"/>
                <a:gd name="connsiteX51" fmla="*/ 1884207 w 2207873"/>
                <a:gd name="connsiteY51" fmla="*/ 5097645 h 7250295"/>
                <a:gd name="connsiteX52" fmla="*/ 1909357 w 2207873"/>
                <a:gd name="connsiteY52" fmla="*/ 4805496 h 7250295"/>
                <a:gd name="connsiteX53" fmla="*/ 1900373 w 2207873"/>
                <a:gd name="connsiteY53" fmla="*/ 4348776 h 7250295"/>
                <a:gd name="connsiteX54" fmla="*/ 1881052 w 2207873"/>
                <a:gd name="connsiteY54" fmla="*/ 3902573 h 7250295"/>
                <a:gd name="connsiteX55" fmla="*/ 1855362 w 2207873"/>
                <a:gd name="connsiteY55" fmla="*/ 3584643 h 7250295"/>
                <a:gd name="connsiteX56" fmla="*/ 2056257 w 2207873"/>
                <a:gd name="connsiteY56" fmla="*/ 2654077 h 7250295"/>
                <a:gd name="connsiteX57" fmla="*/ 2042707 w 2207873"/>
                <a:gd name="connsiteY57" fmla="*/ 2404684 h 7250295"/>
                <a:gd name="connsiteX58" fmla="*/ 1981200 w 2207873"/>
                <a:gd name="connsiteY58" fmla="*/ 1864914 h 7250295"/>
                <a:gd name="connsiteX59" fmla="*/ 1936459 w 2207873"/>
                <a:gd name="connsiteY59" fmla="*/ 1677029 h 7250295"/>
                <a:gd name="connsiteX60" fmla="*/ 1922037 w 2207873"/>
                <a:gd name="connsiteY60" fmla="*/ 1432534 h 7250295"/>
                <a:gd name="connsiteX61" fmla="*/ 1874412 w 2207873"/>
                <a:gd name="connsiteY61" fmla="*/ 1302338 h 7250295"/>
                <a:gd name="connsiteX62" fmla="*/ 1407687 w 2207873"/>
                <a:gd name="connsiteY62" fmla="*/ 1134975 h 7250295"/>
                <a:gd name="connsiteX63" fmla="*/ 1309221 w 2207873"/>
                <a:gd name="connsiteY63" fmla="*/ 1020075 h 7250295"/>
                <a:gd name="connsiteX64" fmla="*/ 1365230 w 2207873"/>
                <a:gd name="connsiteY64" fmla="*/ 821521 h 7250295"/>
                <a:gd name="connsiteX65" fmla="*/ 1433407 w 2207873"/>
                <a:gd name="connsiteY65" fmla="*/ 622909 h 7250295"/>
                <a:gd name="connsiteX66" fmla="*/ 1444916 w 2207873"/>
                <a:gd name="connsiteY66" fmla="*/ 380757 h 7250295"/>
                <a:gd name="connsiteX67" fmla="*/ 1330946 w 2207873"/>
                <a:gd name="connsiteY67" fmla="*/ 143773 h 7250295"/>
                <a:gd name="connsiteX68" fmla="*/ 1063645 w 2207873"/>
                <a:gd name="connsiteY68" fmla="*/ 568 h 7250295"/>
                <a:gd name="connsiteX0" fmla="*/ 1063645 w 2207873"/>
                <a:gd name="connsiteY0" fmla="*/ 568 h 7250295"/>
                <a:gd name="connsiteX1" fmla="*/ 809625 w 2207873"/>
                <a:gd name="connsiteY1" fmla="*/ 116070 h 7250295"/>
                <a:gd name="connsiteX2" fmla="*/ 685800 w 2207873"/>
                <a:gd name="connsiteY2" fmla="*/ 297045 h 7250295"/>
                <a:gd name="connsiteX3" fmla="*/ 704850 w 2207873"/>
                <a:gd name="connsiteY3" fmla="*/ 620895 h 7250295"/>
                <a:gd name="connsiteX4" fmla="*/ 838200 w 2207873"/>
                <a:gd name="connsiteY4" fmla="*/ 897120 h 7250295"/>
                <a:gd name="connsiteX5" fmla="*/ 742950 w 2207873"/>
                <a:gd name="connsiteY5" fmla="*/ 1011420 h 7250295"/>
                <a:gd name="connsiteX6" fmla="*/ 133350 w 2207873"/>
                <a:gd name="connsiteY6" fmla="*/ 1220970 h 7250295"/>
                <a:gd name="connsiteX7" fmla="*/ 0 w 2207873"/>
                <a:gd name="connsiteY7" fmla="*/ 2211570 h 7250295"/>
                <a:gd name="connsiteX8" fmla="*/ 333375 w 2207873"/>
                <a:gd name="connsiteY8" fmla="*/ 3106920 h 7250295"/>
                <a:gd name="connsiteX9" fmla="*/ 247650 w 2207873"/>
                <a:gd name="connsiteY9" fmla="*/ 3840345 h 7250295"/>
                <a:gd name="connsiteX10" fmla="*/ 371475 w 2207873"/>
                <a:gd name="connsiteY10" fmla="*/ 4059420 h 7250295"/>
                <a:gd name="connsiteX11" fmla="*/ 495300 w 2207873"/>
                <a:gd name="connsiteY11" fmla="*/ 4278495 h 7250295"/>
                <a:gd name="connsiteX12" fmla="*/ 476250 w 2207873"/>
                <a:gd name="connsiteY12" fmla="*/ 4735695 h 7250295"/>
                <a:gd name="connsiteX13" fmla="*/ 476250 w 2207873"/>
                <a:gd name="connsiteY13" fmla="*/ 5097645 h 7250295"/>
                <a:gd name="connsiteX14" fmla="*/ 371475 w 2207873"/>
                <a:gd name="connsiteY14" fmla="*/ 6145395 h 7250295"/>
                <a:gd name="connsiteX15" fmla="*/ 371475 w 2207873"/>
                <a:gd name="connsiteY15" fmla="*/ 6621645 h 7250295"/>
                <a:gd name="connsiteX16" fmla="*/ 400050 w 2207873"/>
                <a:gd name="connsiteY16" fmla="*/ 6821670 h 7250295"/>
                <a:gd name="connsiteX17" fmla="*/ 323850 w 2207873"/>
                <a:gd name="connsiteY17" fmla="*/ 7002645 h 7250295"/>
                <a:gd name="connsiteX18" fmla="*/ 533400 w 2207873"/>
                <a:gd name="connsiteY18" fmla="*/ 7250295 h 7250295"/>
                <a:gd name="connsiteX19" fmla="*/ 952500 w 2207873"/>
                <a:gd name="connsiteY19" fmla="*/ 7240770 h 7250295"/>
                <a:gd name="connsiteX20" fmla="*/ 733425 w 2207873"/>
                <a:gd name="connsiteY20" fmla="*/ 6821670 h 7250295"/>
                <a:gd name="connsiteX21" fmla="*/ 790575 w 2207873"/>
                <a:gd name="connsiteY21" fmla="*/ 6574020 h 7250295"/>
                <a:gd name="connsiteX22" fmla="*/ 762000 w 2207873"/>
                <a:gd name="connsiteY22" fmla="*/ 6250170 h 7250295"/>
                <a:gd name="connsiteX23" fmla="*/ 885825 w 2207873"/>
                <a:gd name="connsiteY23" fmla="*/ 5411970 h 7250295"/>
                <a:gd name="connsiteX24" fmla="*/ 866775 w 2207873"/>
                <a:gd name="connsiteY24" fmla="*/ 5326245 h 7250295"/>
                <a:gd name="connsiteX25" fmla="*/ 971550 w 2207873"/>
                <a:gd name="connsiteY25" fmla="*/ 5211945 h 7250295"/>
                <a:gd name="connsiteX26" fmla="*/ 962025 w 2207873"/>
                <a:gd name="connsiteY26" fmla="*/ 5069070 h 7250295"/>
                <a:gd name="connsiteX27" fmla="*/ 1104900 w 2207873"/>
                <a:gd name="connsiteY27" fmla="*/ 4526145 h 7250295"/>
                <a:gd name="connsiteX28" fmla="*/ 1123950 w 2207873"/>
                <a:gd name="connsiteY28" fmla="*/ 4392795 h 7250295"/>
                <a:gd name="connsiteX29" fmla="*/ 1276350 w 2207873"/>
                <a:gd name="connsiteY29" fmla="*/ 4649970 h 7250295"/>
                <a:gd name="connsiteX30" fmla="*/ 1352550 w 2207873"/>
                <a:gd name="connsiteY30" fmla="*/ 4926195 h 7250295"/>
                <a:gd name="connsiteX31" fmla="*/ 1333500 w 2207873"/>
                <a:gd name="connsiteY31" fmla="*/ 5069070 h 7250295"/>
                <a:gd name="connsiteX32" fmla="*/ 1371600 w 2207873"/>
                <a:gd name="connsiteY32" fmla="*/ 5078595 h 7250295"/>
                <a:gd name="connsiteX33" fmla="*/ 1247775 w 2207873"/>
                <a:gd name="connsiteY33" fmla="*/ 5516745 h 7250295"/>
                <a:gd name="connsiteX34" fmla="*/ 1257300 w 2207873"/>
                <a:gd name="connsiteY34" fmla="*/ 6469245 h 7250295"/>
                <a:gd name="connsiteX35" fmla="*/ 1333500 w 2207873"/>
                <a:gd name="connsiteY35" fmla="*/ 6583545 h 7250295"/>
                <a:gd name="connsiteX36" fmla="*/ 1314450 w 2207873"/>
                <a:gd name="connsiteY36" fmla="*/ 6735945 h 7250295"/>
                <a:gd name="connsiteX37" fmla="*/ 1323975 w 2207873"/>
                <a:gd name="connsiteY37" fmla="*/ 6859770 h 7250295"/>
                <a:gd name="connsiteX38" fmla="*/ 1304925 w 2207873"/>
                <a:gd name="connsiteY38" fmla="*/ 7012170 h 7250295"/>
                <a:gd name="connsiteX39" fmla="*/ 1704975 w 2207873"/>
                <a:gd name="connsiteY39" fmla="*/ 7212195 h 7250295"/>
                <a:gd name="connsiteX40" fmla="*/ 2152650 w 2207873"/>
                <a:gd name="connsiteY40" fmla="*/ 7212195 h 7250295"/>
                <a:gd name="connsiteX41" fmla="*/ 2171700 w 2207873"/>
                <a:gd name="connsiteY41" fmla="*/ 7069320 h 7250295"/>
                <a:gd name="connsiteX42" fmla="*/ 2171850 w 2207873"/>
                <a:gd name="connsiteY42" fmla="*/ 7046786 h 7250295"/>
                <a:gd name="connsiteX43" fmla="*/ 1687247 w 2207873"/>
                <a:gd name="connsiteY43" fmla="*/ 6680449 h 7250295"/>
                <a:gd name="connsiteX44" fmla="*/ 1708130 w 2207873"/>
                <a:gd name="connsiteY44" fmla="*/ 6550072 h 7250295"/>
                <a:gd name="connsiteX45" fmla="*/ 1668617 w 2207873"/>
                <a:gd name="connsiteY45" fmla="*/ 6451067 h 7250295"/>
                <a:gd name="connsiteX46" fmla="*/ 1657350 w 2207873"/>
                <a:gd name="connsiteY46" fmla="*/ 6250170 h 7250295"/>
                <a:gd name="connsiteX47" fmla="*/ 1679014 w 2207873"/>
                <a:gd name="connsiteY47" fmla="*/ 5979714 h 7250295"/>
                <a:gd name="connsiteX48" fmla="*/ 1727631 w 2207873"/>
                <a:gd name="connsiteY48" fmla="*/ 5512209 h 7250295"/>
                <a:gd name="connsiteX49" fmla="*/ 1739049 w 2207873"/>
                <a:gd name="connsiteY49" fmla="*/ 5363804 h 7250295"/>
                <a:gd name="connsiteX50" fmla="*/ 1797611 w 2207873"/>
                <a:gd name="connsiteY50" fmla="*/ 5317321 h 7250295"/>
                <a:gd name="connsiteX51" fmla="*/ 1884207 w 2207873"/>
                <a:gd name="connsiteY51" fmla="*/ 5097645 h 7250295"/>
                <a:gd name="connsiteX52" fmla="*/ 1909357 w 2207873"/>
                <a:gd name="connsiteY52" fmla="*/ 4805496 h 7250295"/>
                <a:gd name="connsiteX53" fmla="*/ 1900373 w 2207873"/>
                <a:gd name="connsiteY53" fmla="*/ 4348776 h 7250295"/>
                <a:gd name="connsiteX54" fmla="*/ 1881052 w 2207873"/>
                <a:gd name="connsiteY54" fmla="*/ 3902573 h 7250295"/>
                <a:gd name="connsiteX55" fmla="*/ 1855362 w 2207873"/>
                <a:gd name="connsiteY55" fmla="*/ 3584643 h 7250295"/>
                <a:gd name="connsiteX56" fmla="*/ 2056257 w 2207873"/>
                <a:gd name="connsiteY56" fmla="*/ 2654077 h 7250295"/>
                <a:gd name="connsiteX57" fmla="*/ 2042707 w 2207873"/>
                <a:gd name="connsiteY57" fmla="*/ 2404684 h 7250295"/>
                <a:gd name="connsiteX58" fmla="*/ 1981200 w 2207873"/>
                <a:gd name="connsiteY58" fmla="*/ 1864914 h 7250295"/>
                <a:gd name="connsiteX59" fmla="*/ 1936459 w 2207873"/>
                <a:gd name="connsiteY59" fmla="*/ 1677029 h 7250295"/>
                <a:gd name="connsiteX60" fmla="*/ 1922037 w 2207873"/>
                <a:gd name="connsiteY60" fmla="*/ 1432534 h 7250295"/>
                <a:gd name="connsiteX61" fmla="*/ 1874412 w 2207873"/>
                <a:gd name="connsiteY61" fmla="*/ 1302338 h 7250295"/>
                <a:gd name="connsiteX62" fmla="*/ 1407687 w 2207873"/>
                <a:gd name="connsiteY62" fmla="*/ 1134975 h 7250295"/>
                <a:gd name="connsiteX63" fmla="*/ 1309221 w 2207873"/>
                <a:gd name="connsiteY63" fmla="*/ 1020075 h 7250295"/>
                <a:gd name="connsiteX64" fmla="*/ 1365230 w 2207873"/>
                <a:gd name="connsiteY64" fmla="*/ 821521 h 7250295"/>
                <a:gd name="connsiteX65" fmla="*/ 1433407 w 2207873"/>
                <a:gd name="connsiteY65" fmla="*/ 622909 h 7250295"/>
                <a:gd name="connsiteX66" fmla="*/ 1444916 w 2207873"/>
                <a:gd name="connsiteY66" fmla="*/ 380757 h 7250295"/>
                <a:gd name="connsiteX67" fmla="*/ 1330946 w 2207873"/>
                <a:gd name="connsiteY67" fmla="*/ 143773 h 7250295"/>
                <a:gd name="connsiteX68" fmla="*/ 1063645 w 2207873"/>
                <a:gd name="connsiteY68" fmla="*/ 568 h 7250295"/>
                <a:gd name="connsiteX0" fmla="*/ 1063645 w 2219792"/>
                <a:gd name="connsiteY0" fmla="*/ 568 h 7250295"/>
                <a:gd name="connsiteX1" fmla="*/ 809625 w 2219792"/>
                <a:gd name="connsiteY1" fmla="*/ 116070 h 7250295"/>
                <a:gd name="connsiteX2" fmla="*/ 685800 w 2219792"/>
                <a:gd name="connsiteY2" fmla="*/ 297045 h 7250295"/>
                <a:gd name="connsiteX3" fmla="*/ 704850 w 2219792"/>
                <a:gd name="connsiteY3" fmla="*/ 620895 h 7250295"/>
                <a:gd name="connsiteX4" fmla="*/ 838200 w 2219792"/>
                <a:gd name="connsiteY4" fmla="*/ 897120 h 7250295"/>
                <a:gd name="connsiteX5" fmla="*/ 742950 w 2219792"/>
                <a:gd name="connsiteY5" fmla="*/ 1011420 h 7250295"/>
                <a:gd name="connsiteX6" fmla="*/ 133350 w 2219792"/>
                <a:gd name="connsiteY6" fmla="*/ 1220970 h 7250295"/>
                <a:gd name="connsiteX7" fmla="*/ 0 w 2219792"/>
                <a:gd name="connsiteY7" fmla="*/ 2211570 h 7250295"/>
                <a:gd name="connsiteX8" fmla="*/ 333375 w 2219792"/>
                <a:gd name="connsiteY8" fmla="*/ 3106920 h 7250295"/>
                <a:gd name="connsiteX9" fmla="*/ 247650 w 2219792"/>
                <a:gd name="connsiteY9" fmla="*/ 3840345 h 7250295"/>
                <a:gd name="connsiteX10" fmla="*/ 371475 w 2219792"/>
                <a:gd name="connsiteY10" fmla="*/ 4059420 h 7250295"/>
                <a:gd name="connsiteX11" fmla="*/ 495300 w 2219792"/>
                <a:gd name="connsiteY11" fmla="*/ 4278495 h 7250295"/>
                <a:gd name="connsiteX12" fmla="*/ 476250 w 2219792"/>
                <a:gd name="connsiteY12" fmla="*/ 4735695 h 7250295"/>
                <a:gd name="connsiteX13" fmla="*/ 476250 w 2219792"/>
                <a:gd name="connsiteY13" fmla="*/ 5097645 h 7250295"/>
                <a:gd name="connsiteX14" fmla="*/ 371475 w 2219792"/>
                <a:gd name="connsiteY14" fmla="*/ 6145395 h 7250295"/>
                <a:gd name="connsiteX15" fmla="*/ 371475 w 2219792"/>
                <a:gd name="connsiteY15" fmla="*/ 6621645 h 7250295"/>
                <a:gd name="connsiteX16" fmla="*/ 400050 w 2219792"/>
                <a:gd name="connsiteY16" fmla="*/ 6821670 h 7250295"/>
                <a:gd name="connsiteX17" fmla="*/ 323850 w 2219792"/>
                <a:gd name="connsiteY17" fmla="*/ 7002645 h 7250295"/>
                <a:gd name="connsiteX18" fmla="*/ 533400 w 2219792"/>
                <a:gd name="connsiteY18" fmla="*/ 7250295 h 7250295"/>
                <a:gd name="connsiteX19" fmla="*/ 952500 w 2219792"/>
                <a:gd name="connsiteY19" fmla="*/ 7240770 h 7250295"/>
                <a:gd name="connsiteX20" fmla="*/ 733425 w 2219792"/>
                <a:gd name="connsiteY20" fmla="*/ 6821670 h 7250295"/>
                <a:gd name="connsiteX21" fmla="*/ 790575 w 2219792"/>
                <a:gd name="connsiteY21" fmla="*/ 6574020 h 7250295"/>
                <a:gd name="connsiteX22" fmla="*/ 762000 w 2219792"/>
                <a:gd name="connsiteY22" fmla="*/ 6250170 h 7250295"/>
                <a:gd name="connsiteX23" fmla="*/ 885825 w 2219792"/>
                <a:gd name="connsiteY23" fmla="*/ 5411970 h 7250295"/>
                <a:gd name="connsiteX24" fmla="*/ 866775 w 2219792"/>
                <a:gd name="connsiteY24" fmla="*/ 5326245 h 7250295"/>
                <a:gd name="connsiteX25" fmla="*/ 971550 w 2219792"/>
                <a:gd name="connsiteY25" fmla="*/ 5211945 h 7250295"/>
                <a:gd name="connsiteX26" fmla="*/ 962025 w 2219792"/>
                <a:gd name="connsiteY26" fmla="*/ 5069070 h 7250295"/>
                <a:gd name="connsiteX27" fmla="*/ 1104900 w 2219792"/>
                <a:gd name="connsiteY27" fmla="*/ 4526145 h 7250295"/>
                <a:gd name="connsiteX28" fmla="*/ 1123950 w 2219792"/>
                <a:gd name="connsiteY28" fmla="*/ 4392795 h 7250295"/>
                <a:gd name="connsiteX29" fmla="*/ 1276350 w 2219792"/>
                <a:gd name="connsiteY29" fmla="*/ 4649970 h 7250295"/>
                <a:gd name="connsiteX30" fmla="*/ 1352550 w 2219792"/>
                <a:gd name="connsiteY30" fmla="*/ 4926195 h 7250295"/>
                <a:gd name="connsiteX31" fmla="*/ 1333500 w 2219792"/>
                <a:gd name="connsiteY31" fmla="*/ 5069070 h 7250295"/>
                <a:gd name="connsiteX32" fmla="*/ 1371600 w 2219792"/>
                <a:gd name="connsiteY32" fmla="*/ 5078595 h 7250295"/>
                <a:gd name="connsiteX33" fmla="*/ 1247775 w 2219792"/>
                <a:gd name="connsiteY33" fmla="*/ 5516745 h 7250295"/>
                <a:gd name="connsiteX34" fmla="*/ 1257300 w 2219792"/>
                <a:gd name="connsiteY34" fmla="*/ 6469245 h 7250295"/>
                <a:gd name="connsiteX35" fmla="*/ 1333500 w 2219792"/>
                <a:gd name="connsiteY35" fmla="*/ 6583545 h 7250295"/>
                <a:gd name="connsiteX36" fmla="*/ 1314450 w 2219792"/>
                <a:gd name="connsiteY36" fmla="*/ 6735945 h 7250295"/>
                <a:gd name="connsiteX37" fmla="*/ 1323975 w 2219792"/>
                <a:gd name="connsiteY37" fmla="*/ 6859770 h 7250295"/>
                <a:gd name="connsiteX38" fmla="*/ 1304925 w 2219792"/>
                <a:gd name="connsiteY38" fmla="*/ 7012170 h 7250295"/>
                <a:gd name="connsiteX39" fmla="*/ 1704975 w 2219792"/>
                <a:gd name="connsiteY39" fmla="*/ 7212195 h 7250295"/>
                <a:gd name="connsiteX40" fmla="*/ 2152650 w 2219792"/>
                <a:gd name="connsiteY40" fmla="*/ 7212195 h 7250295"/>
                <a:gd name="connsiteX41" fmla="*/ 2206314 w 2219792"/>
                <a:gd name="connsiteY41" fmla="*/ 7184702 h 7250295"/>
                <a:gd name="connsiteX42" fmla="*/ 2171850 w 2219792"/>
                <a:gd name="connsiteY42" fmla="*/ 7046786 h 7250295"/>
                <a:gd name="connsiteX43" fmla="*/ 1687247 w 2219792"/>
                <a:gd name="connsiteY43" fmla="*/ 6680449 h 7250295"/>
                <a:gd name="connsiteX44" fmla="*/ 1708130 w 2219792"/>
                <a:gd name="connsiteY44" fmla="*/ 6550072 h 7250295"/>
                <a:gd name="connsiteX45" fmla="*/ 1668617 w 2219792"/>
                <a:gd name="connsiteY45" fmla="*/ 6451067 h 7250295"/>
                <a:gd name="connsiteX46" fmla="*/ 1657350 w 2219792"/>
                <a:gd name="connsiteY46" fmla="*/ 6250170 h 7250295"/>
                <a:gd name="connsiteX47" fmla="*/ 1679014 w 2219792"/>
                <a:gd name="connsiteY47" fmla="*/ 5979714 h 7250295"/>
                <a:gd name="connsiteX48" fmla="*/ 1727631 w 2219792"/>
                <a:gd name="connsiteY48" fmla="*/ 5512209 h 7250295"/>
                <a:gd name="connsiteX49" fmla="*/ 1739049 w 2219792"/>
                <a:gd name="connsiteY49" fmla="*/ 5363804 h 7250295"/>
                <a:gd name="connsiteX50" fmla="*/ 1797611 w 2219792"/>
                <a:gd name="connsiteY50" fmla="*/ 5317321 h 7250295"/>
                <a:gd name="connsiteX51" fmla="*/ 1884207 w 2219792"/>
                <a:gd name="connsiteY51" fmla="*/ 5097645 h 7250295"/>
                <a:gd name="connsiteX52" fmla="*/ 1909357 w 2219792"/>
                <a:gd name="connsiteY52" fmla="*/ 4805496 h 7250295"/>
                <a:gd name="connsiteX53" fmla="*/ 1900373 w 2219792"/>
                <a:gd name="connsiteY53" fmla="*/ 4348776 h 7250295"/>
                <a:gd name="connsiteX54" fmla="*/ 1881052 w 2219792"/>
                <a:gd name="connsiteY54" fmla="*/ 3902573 h 7250295"/>
                <a:gd name="connsiteX55" fmla="*/ 1855362 w 2219792"/>
                <a:gd name="connsiteY55" fmla="*/ 3584643 h 7250295"/>
                <a:gd name="connsiteX56" fmla="*/ 2056257 w 2219792"/>
                <a:gd name="connsiteY56" fmla="*/ 2654077 h 7250295"/>
                <a:gd name="connsiteX57" fmla="*/ 2042707 w 2219792"/>
                <a:gd name="connsiteY57" fmla="*/ 2404684 h 7250295"/>
                <a:gd name="connsiteX58" fmla="*/ 1981200 w 2219792"/>
                <a:gd name="connsiteY58" fmla="*/ 1864914 h 7250295"/>
                <a:gd name="connsiteX59" fmla="*/ 1936459 w 2219792"/>
                <a:gd name="connsiteY59" fmla="*/ 1677029 h 7250295"/>
                <a:gd name="connsiteX60" fmla="*/ 1922037 w 2219792"/>
                <a:gd name="connsiteY60" fmla="*/ 1432534 h 7250295"/>
                <a:gd name="connsiteX61" fmla="*/ 1874412 w 2219792"/>
                <a:gd name="connsiteY61" fmla="*/ 1302338 h 7250295"/>
                <a:gd name="connsiteX62" fmla="*/ 1407687 w 2219792"/>
                <a:gd name="connsiteY62" fmla="*/ 1134975 h 7250295"/>
                <a:gd name="connsiteX63" fmla="*/ 1309221 w 2219792"/>
                <a:gd name="connsiteY63" fmla="*/ 1020075 h 7250295"/>
                <a:gd name="connsiteX64" fmla="*/ 1365230 w 2219792"/>
                <a:gd name="connsiteY64" fmla="*/ 821521 h 7250295"/>
                <a:gd name="connsiteX65" fmla="*/ 1433407 w 2219792"/>
                <a:gd name="connsiteY65" fmla="*/ 622909 h 7250295"/>
                <a:gd name="connsiteX66" fmla="*/ 1444916 w 2219792"/>
                <a:gd name="connsiteY66" fmla="*/ 380757 h 7250295"/>
                <a:gd name="connsiteX67" fmla="*/ 1330946 w 2219792"/>
                <a:gd name="connsiteY67" fmla="*/ 143773 h 7250295"/>
                <a:gd name="connsiteX68" fmla="*/ 1063645 w 2219792"/>
                <a:gd name="connsiteY68" fmla="*/ 568 h 7250295"/>
                <a:gd name="connsiteX0" fmla="*/ 1063645 w 2207395"/>
                <a:gd name="connsiteY0" fmla="*/ 568 h 7250295"/>
                <a:gd name="connsiteX1" fmla="*/ 809625 w 2207395"/>
                <a:gd name="connsiteY1" fmla="*/ 116070 h 7250295"/>
                <a:gd name="connsiteX2" fmla="*/ 685800 w 2207395"/>
                <a:gd name="connsiteY2" fmla="*/ 297045 h 7250295"/>
                <a:gd name="connsiteX3" fmla="*/ 704850 w 2207395"/>
                <a:gd name="connsiteY3" fmla="*/ 620895 h 7250295"/>
                <a:gd name="connsiteX4" fmla="*/ 838200 w 2207395"/>
                <a:gd name="connsiteY4" fmla="*/ 897120 h 7250295"/>
                <a:gd name="connsiteX5" fmla="*/ 742950 w 2207395"/>
                <a:gd name="connsiteY5" fmla="*/ 1011420 h 7250295"/>
                <a:gd name="connsiteX6" fmla="*/ 133350 w 2207395"/>
                <a:gd name="connsiteY6" fmla="*/ 1220970 h 7250295"/>
                <a:gd name="connsiteX7" fmla="*/ 0 w 2207395"/>
                <a:gd name="connsiteY7" fmla="*/ 2211570 h 7250295"/>
                <a:gd name="connsiteX8" fmla="*/ 333375 w 2207395"/>
                <a:gd name="connsiteY8" fmla="*/ 3106920 h 7250295"/>
                <a:gd name="connsiteX9" fmla="*/ 247650 w 2207395"/>
                <a:gd name="connsiteY9" fmla="*/ 3840345 h 7250295"/>
                <a:gd name="connsiteX10" fmla="*/ 371475 w 2207395"/>
                <a:gd name="connsiteY10" fmla="*/ 4059420 h 7250295"/>
                <a:gd name="connsiteX11" fmla="*/ 495300 w 2207395"/>
                <a:gd name="connsiteY11" fmla="*/ 4278495 h 7250295"/>
                <a:gd name="connsiteX12" fmla="*/ 476250 w 2207395"/>
                <a:gd name="connsiteY12" fmla="*/ 4735695 h 7250295"/>
                <a:gd name="connsiteX13" fmla="*/ 476250 w 2207395"/>
                <a:gd name="connsiteY13" fmla="*/ 5097645 h 7250295"/>
                <a:gd name="connsiteX14" fmla="*/ 371475 w 2207395"/>
                <a:gd name="connsiteY14" fmla="*/ 6145395 h 7250295"/>
                <a:gd name="connsiteX15" fmla="*/ 371475 w 2207395"/>
                <a:gd name="connsiteY15" fmla="*/ 6621645 h 7250295"/>
                <a:gd name="connsiteX16" fmla="*/ 400050 w 2207395"/>
                <a:gd name="connsiteY16" fmla="*/ 6821670 h 7250295"/>
                <a:gd name="connsiteX17" fmla="*/ 323850 w 2207395"/>
                <a:gd name="connsiteY17" fmla="*/ 7002645 h 7250295"/>
                <a:gd name="connsiteX18" fmla="*/ 533400 w 2207395"/>
                <a:gd name="connsiteY18" fmla="*/ 7250295 h 7250295"/>
                <a:gd name="connsiteX19" fmla="*/ 952500 w 2207395"/>
                <a:gd name="connsiteY19" fmla="*/ 7240770 h 7250295"/>
                <a:gd name="connsiteX20" fmla="*/ 733425 w 2207395"/>
                <a:gd name="connsiteY20" fmla="*/ 6821670 h 7250295"/>
                <a:gd name="connsiteX21" fmla="*/ 790575 w 2207395"/>
                <a:gd name="connsiteY21" fmla="*/ 6574020 h 7250295"/>
                <a:gd name="connsiteX22" fmla="*/ 762000 w 2207395"/>
                <a:gd name="connsiteY22" fmla="*/ 6250170 h 7250295"/>
                <a:gd name="connsiteX23" fmla="*/ 885825 w 2207395"/>
                <a:gd name="connsiteY23" fmla="*/ 5411970 h 7250295"/>
                <a:gd name="connsiteX24" fmla="*/ 866775 w 2207395"/>
                <a:gd name="connsiteY24" fmla="*/ 5326245 h 7250295"/>
                <a:gd name="connsiteX25" fmla="*/ 971550 w 2207395"/>
                <a:gd name="connsiteY25" fmla="*/ 5211945 h 7250295"/>
                <a:gd name="connsiteX26" fmla="*/ 962025 w 2207395"/>
                <a:gd name="connsiteY26" fmla="*/ 5069070 h 7250295"/>
                <a:gd name="connsiteX27" fmla="*/ 1104900 w 2207395"/>
                <a:gd name="connsiteY27" fmla="*/ 4526145 h 7250295"/>
                <a:gd name="connsiteX28" fmla="*/ 1123950 w 2207395"/>
                <a:gd name="connsiteY28" fmla="*/ 4392795 h 7250295"/>
                <a:gd name="connsiteX29" fmla="*/ 1276350 w 2207395"/>
                <a:gd name="connsiteY29" fmla="*/ 4649970 h 7250295"/>
                <a:gd name="connsiteX30" fmla="*/ 1352550 w 2207395"/>
                <a:gd name="connsiteY30" fmla="*/ 4926195 h 7250295"/>
                <a:gd name="connsiteX31" fmla="*/ 1333500 w 2207395"/>
                <a:gd name="connsiteY31" fmla="*/ 5069070 h 7250295"/>
                <a:gd name="connsiteX32" fmla="*/ 1371600 w 2207395"/>
                <a:gd name="connsiteY32" fmla="*/ 5078595 h 7250295"/>
                <a:gd name="connsiteX33" fmla="*/ 1247775 w 2207395"/>
                <a:gd name="connsiteY33" fmla="*/ 5516745 h 7250295"/>
                <a:gd name="connsiteX34" fmla="*/ 1257300 w 2207395"/>
                <a:gd name="connsiteY34" fmla="*/ 6469245 h 7250295"/>
                <a:gd name="connsiteX35" fmla="*/ 1333500 w 2207395"/>
                <a:gd name="connsiteY35" fmla="*/ 6583545 h 7250295"/>
                <a:gd name="connsiteX36" fmla="*/ 1314450 w 2207395"/>
                <a:gd name="connsiteY36" fmla="*/ 6735945 h 7250295"/>
                <a:gd name="connsiteX37" fmla="*/ 1323975 w 2207395"/>
                <a:gd name="connsiteY37" fmla="*/ 6859770 h 7250295"/>
                <a:gd name="connsiteX38" fmla="*/ 1304925 w 2207395"/>
                <a:gd name="connsiteY38" fmla="*/ 7012170 h 7250295"/>
                <a:gd name="connsiteX39" fmla="*/ 1704975 w 2207395"/>
                <a:gd name="connsiteY39" fmla="*/ 7212195 h 7250295"/>
                <a:gd name="connsiteX40" fmla="*/ 2152650 w 2207395"/>
                <a:gd name="connsiteY40" fmla="*/ 7212195 h 7250295"/>
                <a:gd name="connsiteX41" fmla="*/ 2206314 w 2207395"/>
                <a:gd name="connsiteY41" fmla="*/ 7184702 h 7250295"/>
                <a:gd name="connsiteX42" fmla="*/ 2171850 w 2207395"/>
                <a:gd name="connsiteY42" fmla="*/ 7046786 h 7250295"/>
                <a:gd name="connsiteX43" fmla="*/ 1687247 w 2207395"/>
                <a:gd name="connsiteY43" fmla="*/ 6680449 h 7250295"/>
                <a:gd name="connsiteX44" fmla="*/ 1708130 w 2207395"/>
                <a:gd name="connsiteY44" fmla="*/ 6550072 h 7250295"/>
                <a:gd name="connsiteX45" fmla="*/ 1668617 w 2207395"/>
                <a:gd name="connsiteY45" fmla="*/ 6451067 h 7250295"/>
                <a:gd name="connsiteX46" fmla="*/ 1657350 w 2207395"/>
                <a:gd name="connsiteY46" fmla="*/ 6250170 h 7250295"/>
                <a:gd name="connsiteX47" fmla="*/ 1679014 w 2207395"/>
                <a:gd name="connsiteY47" fmla="*/ 5979714 h 7250295"/>
                <a:gd name="connsiteX48" fmla="*/ 1727631 w 2207395"/>
                <a:gd name="connsiteY48" fmla="*/ 5512209 h 7250295"/>
                <a:gd name="connsiteX49" fmla="*/ 1739049 w 2207395"/>
                <a:gd name="connsiteY49" fmla="*/ 5363804 h 7250295"/>
                <a:gd name="connsiteX50" fmla="*/ 1797611 w 2207395"/>
                <a:gd name="connsiteY50" fmla="*/ 5317321 h 7250295"/>
                <a:gd name="connsiteX51" fmla="*/ 1884207 w 2207395"/>
                <a:gd name="connsiteY51" fmla="*/ 5097645 h 7250295"/>
                <a:gd name="connsiteX52" fmla="*/ 1909357 w 2207395"/>
                <a:gd name="connsiteY52" fmla="*/ 4805496 h 7250295"/>
                <a:gd name="connsiteX53" fmla="*/ 1900373 w 2207395"/>
                <a:gd name="connsiteY53" fmla="*/ 4348776 h 7250295"/>
                <a:gd name="connsiteX54" fmla="*/ 1881052 w 2207395"/>
                <a:gd name="connsiteY54" fmla="*/ 3902573 h 7250295"/>
                <a:gd name="connsiteX55" fmla="*/ 1855362 w 2207395"/>
                <a:gd name="connsiteY55" fmla="*/ 3584643 h 7250295"/>
                <a:gd name="connsiteX56" fmla="*/ 2056257 w 2207395"/>
                <a:gd name="connsiteY56" fmla="*/ 2654077 h 7250295"/>
                <a:gd name="connsiteX57" fmla="*/ 2042707 w 2207395"/>
                <a:gd name="connsiteY57" fmla="*/ 2404684 h 7250295"/>
                <a:gd name="connsiteX58" fmla="*/ 1981200 w 2207395"/>
                <a:gd name="connsiteY58" fmla="*/ 1864914 h 7250295"/>
                <a:gd name="connsiteX59" fmla="*/ 1936459 w 2207395"/>
                <a:gd name="connsiteY59" fmla="*/ 1677029 h 7250295"/>
                <a:gd name="connsiteX60" fmla="*/ 1922037 w 2207395"/>
                <a:gd name="connsiteY60" fmla="*/ 1432534 h 7250295"/>
                <a:gd name="connsiteX61" fmla="*/ 1874412 w 2207395"/>
                <a:gd name="connsiteY61" fmla="*/ 1302338 h 7250295"/>
                <a:gd name="connsiteX62" fmla="*/ 1407687 w 2207395"/>
                <a:gd name="connsiteY62" fmla="*/ 1134975 h 7250295"/>
                <a:gd name="connsiteX63" fmla="*/ 1309221 w 2207395"/>
                <a:gd name="connsiteY63" fmla="*/ 1020075 h 7250295"/>
                <a:gd name="connsiteX64" fmla="*/ 1365230 w 2207395"/>
                <a:gd name="connsiteY64" fmla="*/ 821521 h 7250295"/>
                <a:gd name="connsiteX65" fmla="*/ 1433407 w 2207395"/>
                <a:gd name="connsiteY65" fmla="*/ 622909 h 7250295"/>
                <a:gd name="connsiteX66" fmla="*/ 1444916 w 2207395"/>
                <a:gd name="connsiteY66" fmla="*/ 380757 h 7250295"/>
                <a:gd name="connsiteX67" fmla="*/ 1330946 w 2207395"/>
                <a:gd name="connsiteY67" fmla="*/ 143773 h 7250295"/>
                <a:gd name="connsiteX68" fmla="*/ 1063645 w 2207395"/>
                <a:gd name="connsiteY68" fmla="*/ 568 h 7250295"/>
                <a:gd name="connsiteX0" fmla="*/ 1063645 w 2197075"/>
                <a:gd name="connsiteY0" fmla="*/ 568 h 7250295"/>
                <a:gd name="connsiteX1" fmla="*/ 809625 w 2197075"/>
                <a:gd name="connsiteY1" fmla="*/ 116070 h 7250295"/>
                <a:gd name="connsiteX2" fmla="*/ 685800 w 2197075"/>
                <a:gd name="connsiteY2" fmla="*/ 297045 h 7250295"/>
                <a:gd name="connsiteX3" fmla="*/ 704850 w 2197075"/>
                <a:gd name="connsiteY3" fmla="*/ 620895 h 7250295"/>
                <a:gd name="connsiteX4" fmla="*/ 838200 w 2197075"/>
                <a:gd name="connsiteY4" fmla="*/ 897120 h 7250295"/>
                <a:gd name="connsiteX5" fmla="*/ 742950 w 2197075"/>
                <a:gd name="connsiteY5" fmla="*/ 1011420 h 7250295"/>
                <a:gd name="connsiteX6" fmla="*/ 133350 w 2197075"/>
                <a:gd name="connsiteY6" fmla="*/ 1220970 h 7250295"/>
                <a:gd name="connsiteX7" fmla="*/ 0 w 2197075"/>
                <a:gd name="connsiteY7" fmla="*/ 2211570 h 7250295"/>
                <a:gd name="connsiteX8" fmla="*/ 333375 w 2197075"/>
                <a:gd name="connsiteY8" fmla="*/ 3106920 h 7250295"/>
                <a:gd name="connsiteX9" fmla="*/ 247650 w 2197075"/>
                <a:gd name="connsiteY9" fmla="*/ 3840345 h 7250295"/>
                <a:gd name="connsiteX10" fmla="*/ 371475 w 2197075"/>
                <a:gd name="connsiteY10" fmla="*/ 4059420 h 7250295"/>
                <a:gd name="connsiteX11" fmla="*/ 495300 w 2197075"/>
                <a:gd name="connsiteY11" fmla="*/ 4278495 h 7250295"/>
                <a:gd name="connsiteX12" fmla="*/ 476250 w 2197075"/>
                <a:gd name="connsiteY12" fmla="*/ 4735695 h 7250295"/>
                <a:gd name="connsiteX13" fmla="*/ 476250 w 2197075"/>
                <a:gd name="connsiteY13" fmla="*/ 5097645 h 7250295"/>
                <a:gd name="connsiteX14" fmla="*/ 371475 w 2197075"/>
                <a:gd name="connsiteY14" fmla="*/ 6145395 h 7250295"/>
                <a:gd name="connsiteX15" fmla="*/ 371475 w 2197075"/>
                <a:gd name="connsiteY15" fmla="*/ 6621645 h 7250295"/>
                <a:gd name="connsiteX16" fmla="*/ 400050 w 2197075"/>
                <a:gd name="connsiteY16" fmla="*/ 6821670 h 7250295"/>
                <a:gd name="connsiteX17" fmla="*/ 323850 w 2197075"/>
                <a:gd name="connsiteY17" fmla="*/ 7002645 h 7250295"/>
                <a:gd name="connsiteX18" fmla="*/ 533400 w 2197075"/>
                <a:gd name="connsiteY18" fmla="*/ 7250295 h 7250295"/>
                <a:gd name="connsiteX19" fmla="*/ 952500 w 2197075"/>
                <a:gd name="connsiteY19" fmla="*/ 7240770 h 7250295"/>
                <a:gd name="connsiteX20" fmla="*/ 733425 w 2197075"/>
                <a:gd name="connsiteY20" fmla="*/ 6821670 h 7250295"/>
                <a:gd name="connsiteX21" fmla="*/ 790575 w 2197075"/>
                <a:gd name="connsiteY21" fmla="*/ 6574020 h 7250295"/>
                <a:gd name="connsiteX22" fmla="*/ 762000 w 2197075"/>
                <a:gd name="connsiteY22" fmla="*/ 6250170 h 7250295"/>
                <a:gd name="connsiteX23" fmla="*/ 885825 w 2197075"/>
                <a:gd name="connsiteY23" fmla="*/ 5411970 h 7250295"/>
                <a:gd name="connsiteX24" fmla="*/ 866775 w 2197075"/>
                <a:gd name="connsiteY24" fmla="*/ 5326245 h 7250295"/>
                <a:gd name="connsiteX25" fmla="*/ 971550 w 2197075"/>
                <a:gd name="connsiteY25" fmla="*/ 5211945 h 7250295"/>
                <a:gd name="connsiteX26" fmla="*/ 962025 w 2197075"/>
                <a:gd name="connsiteY26" fmla="*/ 5069070 h 7250295"/>
                <a:gd name="connsiteX27" fmla="*/ 1104900 w 2197075"/>
                <a:gd name="connsiteY27" fmla="*/ 4526145 h 7250295"/>
                <a:gd name="connsiteX28" fmla="*/ 1123950 w 2197075"/>
                <a:gd name="connsiteY28" fmla="*/ 4392795 h 7250295"/>
                <a:gd name="connsiteX29" fmla="*/ 1276350 w 2197075"/>
                <a:gd name="connsiteY29" fmla="*/ 4649970 h 7250295"/>
                <a:gd name="connsiteX30" fmla="*/ 1352550 w 2197075"/>
                <a:gd name="connsiteY30" fmla="*/ 4926195 h 7250295"/>
                <a:gd name="connsiteX31" fmla="*/ 1333500 w 2197075"/>
                <a:gd name="connsiteY31" fmla="*/ 5069070 h 7250295"/>
                <a:gd name="connsiteX32" fmla="*/ 1371600 w 2197075"/>
                <a:gd name="connsiteY32" fmla="*/ 5078595 h 7250295"/>
                <a:gd name="connsiteX33" fmla="*/ 1247775 w 2197075"/>
                <a:gd name="connsiteY33" fmla="*/ 5516745 h 7250295"/>
                <a:gd name="connsiteX34" fmla="*/ 1257300 w 2197075"/>
                <a:gd name="connsiteY34" fmla="*/ 6469245 h 7250295"/>
                <a:gd name="connsiteX35" fmla="*/ 1333500 w 2197075"/>
                <a:gd name="connsiteY35" fmla="*/ 6583545 h 7250295"/>
                <a:gd name="connsiteX36" fmla="*/ 1314450 w 2197075"/>
                <a:gd name="connsiteY36" fmla="*/ 6735945 h 7250295"/>
                <a:gd name="connsiteX37" fmla="*/ 1323975 w 2197075"/>
                <a:gd name="connsiteY37" fmla="*/ 6859770 h 7250295"/>
                <a:gd name="connsiteX38" fmla="*/ 1304925 w 2197075"/>
                <a:gd name="connsiteY38" fmla="*/ 7012170 h 7250295"/>
                <a:gd name="connsiteX39" fmla="*/ 1704975 w 2197075"/>
                <a:gd name="connsiteY39" fmla="*/ 7212195 h 7250295"/>
                <a:gd name="connsiteX40" fmla="*/ 2152650 w 2197075"/>
                <a:gd name="connsiteY40" fmla="*/ 7212195 h 7250295"/>
                <a:gd name="connsiteX41" fmla="*/ 2189006 w 2197075"/>
                <a:gd name="connsiteY41" fmla="*/ 7199125 h 7250295"/>
                <a:gd name="connsiteX42" fmla="*/ 2171850 w 2197075"/>
                <a:gd name="connsiteY42" fmla="*/ 7046786 h 7250295"/>
                <a:gd name="connsiteX43" fmla="*/ 1687247 w 2197075"/>
                <a:gd name="connsiteY43" fmla="*/ 6680449 h 7250295"/>
                <a:gd name="connsiteX44" fmla="*/ 1708130 w 2197075"/>
                <a:gd name="connsiteY44" fmla="*/ 6550072 h 7250295"/>
                <a:gd name="connsiteX45" fmla="*/ 1668617 w 2197075"/>
                <a:gd name="connsiteY45" fmla="*/ 6451067 h 7250295"/>
                <a:gd name="connsiteX46" fmla="*/ 1657350 w 2197075"/>
                <a:gd name="connsiteY46" fmla="*/ 6250170 h 7250295"/>
                <a:gd name="connsiteX47" fmla="*/ 1679014 w 2197075"/>
                <a:gd name="connsiteY47" fmla="*/ 5979714 h 7250295"/>
                <a:gd name="connsiteX48" fmla="*/ 1727631 w 2197075"/>
                <a:gd name="connsiteY48" fmla="*/ 5512209 h 7250295"/>
                <a:gd name="connsiteX49" fmla="*/ 1739049 w 2197075"/>
                <a:gd name="connsiteY49" fmla="*/ 5363804 h 7250295"/>
                <a:gd name="connsiteX50" fmla="*/ 1797611 w 2197075"/>
                <a:gd name="connsiteY50" fmla="*/ 5317321 h 7250295"/>
                <a:gd name="connsiteX51" fmla="*/ 1884207 w 2197075"/>
                <a:gd name="connsiteY51" fmla="*/ 5097645 h 7250295"/>
                <a:gd name="connsiteX52" fmla="*/ 1909357 w 2197075"/>
                <a:gd name="connsiteY52" fmla="*/ 4805496 h 7250295"/>
                <a:gd name="connsiteX53" fmla="*/ 1900373 w 2197075"/>
                <a:gd name="connsiteY53" fmla="*/ 4348776 h 7250295"/>
                <a:gd name="connsiteX54" fmla="*/ 1881052 w 2197075"/>
                <a:gd name="connsiteY54" fmla="*/ 3902573 h 7250295"/>
                <a:gd name="connsiteX55" fmla="*/ 1855362 w 2197075"/>
                <a:gd name="connsiteY55" fmla="*/ 3584643 h 7250295"/>
                <a:gd name="connsiteX56" fmla="*/ 2056257 w 2197075"/>
                <a:gd name="connsiteY56" fmla="*/ 2654077 h 7250295"/>
                <a:gd name="connsiteX57" fmla="*/ 2042707 w 2197075"/>
                <a:gd name="connsiteY57" fmla="*/ 2404684 h 7250295"/>
                <a:gd name="connsiteX58" fmla="*/ 1981200 w 2197075"/>
                <a:gd name="connsiteY58" fmla="*/ 1864914 h 7250295"/>
                <a:gd name="connsiteX59" fmla="*/ 1936459 w 2197075"/>
                <a:gd name="connsiteY59" fmla="*/ 1677029 h 7250295"/>
                <a:gd name="connsiteX60" fmla="*/ 1922037 w 2197075"/>
                <a:gd name="connsiteY60" fmla="*/ 1432534 h 7250295"/>
                <a:gd name="connsiteX61" fmla="*/ 1874412 w 2197075"/>
                <a:gd name="connsiteY61" fmla="*/ 1302338 h 7250295"/>
                <a:gd name="connsiteX62" fmla="*/ 1407687 w 2197075"/>
                <a:gd name="connsiteY62" fmla="*/ 1134975 h 7250295"/>
                <a:gd name="connsiteX63" fmla="*/ 1309221 w 2197075"/>
                <a:gd name="connsiteY63" fmla="*/ 1020075 h 7250295"/>
                <a:gd name="connsiteX64" fmla="*/ 1365230 w 2197075"/>
                <a:gd name="connsiteY64" fmla="*/ 821521 h 7250295"/>
                <a:gd name="connsiteX65" fmla="*/ 1433407 w 2197075"/>
                <a:gd name="connsiteY65" fmla="*/ 622909 h 7250295"/>
                <a:gd name="connsiteX66" fmla="*/ 1444916 w 2197075"/>
                <a:gd name="connsiteY66" fmla="*/ 380757 h 7250295"/>
                <a:gd name="connsiteX67" fmla="*/ 1330946 w 2197075"/>
                <a:gd name="connsiteY67" fmla="*/ 143773 h 7250295"/>
                <a:gd name="connsiteX68" fmla="*/ 1063645 w 2197075"/>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2152650 w 2213217"/>
                <a:gd name="connsiteY40" fmla="*/ 7212195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1985347 w 2213217"/>
                <a:gd name="connsiteY40" fmla="*/ 7226618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1800736 w 2213217"/>
                <a:gd name="connsiteY40" fmla="*/ 7194888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1800736 w 2213217"/>
                <a:gd name="connsiteY40" fmla="*/ 7194888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1800736 w 2213217"/>
                <a:gd name="connsiteY40" fmla="*/ 7194888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1797852 w 2213217"/>
                <a:gd name="connsiteY40" fmla="*/ 7174696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1797852 w 2213217"/>
                <a:gd name="connsiteY40" fmla="*/ 7174696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482866 w 2213217"/>
                <a:gd name="connsiteY39" fmla="*/ 7114120 h 7250295"/>
                <a:gd name="connsiteX40" fmla="*/ 1797852 w 2213217"/>
                <a:gd name="connsiteY40" fmla="*/ 7174696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97852 w 2213217"/>
                <a:gd name="connsiteY39" fmla="*/ 7174696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38131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38131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77491 w 2213217"/>
                <a:gd name="connsiteY34" fmla="*/ 6365402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77491 w 2213217"/>
                <a:gd name="connsiteY34" fmla="*/ 6365402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77491 w 2213217"/>
                <a:gd name="connsiteY34" fmla="*/ 6365402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63220 w 2213217"/>
                <a:gd name="connsiteY34" fmla="*/ 6360264 h 7250295"/>
                <a:gd name="connsiteX35" fmla="*/ 1277491 w 2213217"/>
                <a:gd name="connsiteY35" fmla="*/ 6365402 h 7250295"/>
                <a:gd name="connsiteX36" fmla="*/ 1336385 w 2213217"/>
                <a:gd name="connsiteY36" fmla="*/ 6540277 h 7250295"/>
                <a:gd name="connsiteX37" fmla="*/ 1285605 w 2213217"/>
                <a:gd name="connsiteY37" fmla="*/ 6741714 h 7250295"/>
                <a:gd name="connsiteX38" fmla="*/ 1303783 w 2213217"/>
                <a:gd name="connsiteY38" fmla="*/ 6828040 h 7250295"/>
                <a:gd name="connsiteX39" fmla="*/ 1313579 w 2213217"/>
                <a:gd name="connsiteY39" fmla="*/ 7020824 h 7250295"/>
                <a:gd name="connsiteX40" fmla="*/ 1760353 w 2213217"/>
                <a:gd name="connsiteY40" fmla="*/ 7189119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277491 w 2213217"/>
                <a:gd name="connsiteY35" fmla="*/ 6365402 h 7250295"/>
                <a:gd name="connsiteX36" fmla="*/ 1336385 w 2213217"/>
                <a:gd name="connsiteY36" fmla="*/ 6540277 h 7250295"/>
                <a:gd name="connsiteX37" fmla="*/ 1285605 w 2213217"/>
                <a:gd name="connsiteY37" fmla="*/ 6741714 h 7250295"/>
                <a:gd name="connsiteX38" fmla="*/ 1303783 w 2213217"/>
                <a:gd name="connsiteY38" fmla="*/ 6828040 h 7250295"/>
                <a:gd name="connsiteX39" fmla="*/ 1313579 w 2213217"/>
                <a:gd name="connsiteY39" fmla="*/ 7020824 h 7250295"/>
                <a:gd name="connsiteX40" fmla="*/ 1760353 w 2213217"/>
                <a:gd name="connsiteY40" fmla="*/ 7189119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277491 w 2213217"/>
                <a:gd name="connsiteY35" fmla="*/ 6365402 h 7250295"/>
                <a:gd name="connsiteX36" fmla="*/ 1336385 w 2213217"/>
                <a:gd name="connsiteY36" fmla="*/ 6540277 h 7250295"/>
                <a:gd name="connsiteX37" fmla="*/ 1285605 w 2213217"/>
                <a:gd name="connsiteY37" fmla="*/ 6741714 h 7250295"/>
                <a:gd name="connsiteX38" fmla="*/ 1303783 w 2213217"/>
                <a:gd name="connsiteY38" fmla="*/ 6828040 h 7250295"/>
                <a:gd name="connsiteX39" fmla="*/ 1313579 w 2213217"/>
                <a:gd name="connsiteY39" fmla="*/ 7020824 h 7250295"/>
                <a:gd name="connsiteX40" fmla="*/ 1760353 w 2213217"/>
                <a:gd name="connsiteY40" fmla="*/ 7189119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277491 w 2213217"/>
                <a:gd name="connsiteY35" fmla="*/ 6374056 h 7250295"/>
                <a:gd name="connsiteX36" fmla="*/ 1336385 w 2213217"/>
                <a:gd name="connsiteY36" fmla="*/ 6540277 h 7250295"/>
                <a:gd name="connsiteX37" fmla="*/ 1285605 w 2213217"/>
                <a:gd name="connsiteY37" fmla="*/ 6741714 h 7250295"/>
                <a:gd name="connsiteX38" fmla="*/ 1303783 w 2213217"/>
                <a:gd name="connsiteY38" fmla="*/ 6828040 h 7250295"/>
                <a:gd name="connsiteX39" fmla="*/ 1313579 w 2213217"/>
                <a:gd name="connsiteY39" fmla="*/ 7020824 h 7250295"/>
                <a:gd name="connsiteX40" fmla="*/ 1760353 w 2213217"/>
                <a:gd name="connsiteY40" fmla="*/ 7189119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087593 w 2213217"/>
                <a:gd name="connsiteY27" fmla="*/ 4482877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070285 w 2213217"/>
                <a:gd name="connsiteY27" fmla="*/ 4725178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070285 w 2213217"/>
                <a:gd name="connsiteY27" fmla="*/ 4725178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009709 w 2213217"/>
                <a:gd name="connsiteY27" fmla="*/ 4955941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98504 w 2213217"/>
                <a:gd name="connsiteY24" fmla="*/ 5308938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98504 w 2213217"/>
                <a:gd name="connsiteY24" fmla="*/ 5308938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98504 w 2213217"/>
                <a:gd name="connsiteY24" fmla="*/ 5308938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914671 w 2213217"/>
                <a:gd name="connsiteY23" fmla="*/ 5380240 h 7250295"/>
                <a:gd name="connsiteX24" fmla="*/ 898504 w 2213217"/>
                <a:gd name="connsiteY24" fmla="*/ 5308938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914671 w 2213217"/>
                <a:gd name="connsiteY23" fmla="*/ 5380240 h 7250295"/>
                <a:gd name="connsiteX24" fmla="*/ 898504 w 2213217"/>
                <a:gd name="connsiteY24" fmla="*/ 5308938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914671 w 2213217"/>
                <a:gd name="connsiteY23" fmla="*/ 5380240 h 7250295"/>
                <a:gd name="connsiteX24" fmla="*/ 898504 w 2213217"/>
                <a:gd name="connsiteY24" fmla="*/ 5308938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56500 w 2213217"/>
                <a:gd name="connsiteY23" fmla="*/ 5494902 h 7250295"/>
                <a:gd name="connsiteX24" fmla="*/ 914671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56500 w 2213217"/>
                <a:gd name="connsiteY23" fmla="*/ 5494902 h 7250295"/>
                <a:gd name="connsiteX24" fmla="*/ 914671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65153 w 2213217"/>
                <a:gd name="connsiteY23" fmla="*/ 5529516 h 7250295"/>
                <a:gd name="connsiteX24" fmla="*/ 914671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65153 w 2213217"/>
                <a:gd name="connsiteY23" fmla="*/ 5529516 h 7250295"/>
                <a:gd name="connsiteX24" fmla="*/ 914671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65153 w 2213217"/>
                <a:gd name="connsiteY23" fmla="*/ 5529516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8269 w 2213217"/>
                <a:gd name="connsiteY19" fmla="*/ 7136926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8269 w 2213217"/>
                <a:gd name="connsiteY19" fmla="*/ 7136926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8269 w 2213217"/>
                <a:gd name="connsiteY19" fmla="*/ 7136926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8269 w 2213217"/>
                <a:gd name="connsiteY19" fmla="*/ 7136926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44526"/>
                <a:gd name="connsiteX1" fmla="*/ 809625 w 2213217"/>
                <a:gd name="connsiteY1" fmla="*/ 116070 h 7244526"/>
                <a:gd name="connsiteX2" fmla="*/ 685800 w 2213217"/>
                <a:gd name="connsiteY2" fmla="*/ 297045 h 7244526"/>
                <a:gd name="connsiteX3" fmla="*/ 704850 w 2213217"/>
                <a:gd name="connsiteY3" fmla="*/ 620895 h 7244526"/>
                <a:gd name="connsiteX4" fmla="*/ 838200 w 2213217"/>
                <a:gd name="connsiteY4" fmla="*/ 897120 h 7244526"/>
                <a:gd name="connsiteX5" fmla="*/ 742950 w 2213217"/>
                <a:gd name="connsiteY5" fmla="*/ 1011420 h 7244526"/>
                <a:gd name="connsiteX6" fmla="*/ 133350 w 2213217"/>
                <a:gd name="connsiteY6" fmla="*/ 1220970 h 7244526"/>
                <a:gd name="connsiteX7" fmla="*/ 0 w 2213217"/>
                <a:gd name="connsiteY7" fmla="*/ 2211570 h 7244526"/>
                <a:gd name="connsiteX8" fmla="*/ 333375 w 2213217"/>
                <a:gd name="connsiteY8" fmla="*/ 3106920 h 7244526"/>
                <a:gd name="connsiteX9" fmla="*/ 247650 w 2213217"/>
                <a:gd name="connsiteY9" fmla="*/ 3840345 h 7244526"/>
                <a:gd name="connsiteX10" fmla="*/ 371475 w 2213217"/>
                <a:gd name="connsiteY10" fmla="*/ 4059420 h 7244526"/>
                <a:gd name="connsiteX11" fmla="*/ 495300 w 2213217"/>
                <a:gd name="connsiteY11" fmla="*/ 4278495 h 7244526"/>
                <a:gd name="connsiteX12" fmla="*/ 476250 w 2213217"/>
                <a:gd name="connsiteY12" fmla="*/ 4735695 h 7244526"/>
                <a:gd name="connsiteX13" fmla="*/ 476250 w 2213217"/>
                <a:gd name="connsiteY13" fmla="*/ 5097645 h 7244526"/>
                <a:gd name="connsiteX14" fmla="*/ 371475 w 2213217"/>
                <a:gd name="connsiteY14" fmla="*/ 6145395 h 7244526"/>
                <a:gd name="connsiteX15" fmla="*/ 371475 w 2213217"/>
                <a:gd name="connsiteY15" fmla="*/ 6621645 h 7244526"/>
                <a:gd name="connsiteX16" fmla="*/ 400050 w 2213217"/>
                <a:gd name="connsiteY16" fmla="*/ 6821670 h 7244526"/>
                <a:gd name="connsiteX17" fmla="*/ 323850 w 2213217"/>
                <a:gd name="connsiteY17" fmla="*/ 7002645 h 7244526"/>
                <a:gd name="connsiteX18" fmla="*/ 605514 w 2213217"/>
                <a:gd name="connsiteY18" fmla="*/ 7244526 h 7244526"/>
                <a:gd name="connsiteX19" fmla="*/ 958269 w 2213217"/>
                <a:gd name="connsiteY19" fmla="*/ 7136926 h 7244526"/>
                <a:gd name="connsiteX20" fmla="*/ 724772 w 2213217"/>
                <a:gd name="connsiteY20" fmla="*/ 6844746 h 7244526"/>
                <a:gd name="connsiteX21" fmla="*/ 753076 w 2213217"/>
                <a:gd name="connsiteY21" fmla="*/ 6579789 h 7244526"/>
                <a:gd name="connsiteX22" fmla="*/ 738924 w 2213217"/>
                <a:gd name="connsiteY22" fmla="*/ 6250170 h 7244526"/>
                <a:gd name="connsiteX23" fmla="*/ 856500 w 2213217"/>
                <a:gd name="connsiteY23" fmla="*/ 5489132 h 7244526"/>
                <a:gd name="connsiteX24" fmla="*/ 906017 w 2213217"/>
                <a:gd name="connsiteY24" fmla="*/ 5380240 h 7244526"/>
                <a:gd name="connsiteX25" fmla="*/ 898504 w 2213217"/>
                <a:gd name="connsiteY25" fmla="*/ 5308938 h 7244526"/>
                <a:gd name="connsiteX26" fmla="*/ 971550 w 2213217"/>
                <a:gd name="connsiteY26" fmla="*/ 5211945 h 7244526"/>
                <a:gd name="connsiteX27" fmla="*/ 973564 w 2213217"/>
                <a:gd name="connsiteY27" fmla="*/ 5069070 h 7244526"/>
                <a:gd name="connsiteX28" fmla="*/ 1129719 w 2213217"/>
                <a:gd name="connsiteY28" fmla="*/ 4378373 h 7244526"/>
                <a:gd name="connsiteX29" fmla="*/ 1276350 w 2213217"/>
                <a:gd name="connsiteY29" fmla="*/ 4649970 h 7244526"/>
                <a:gd name="connsiteX30" fmla="*/ 1341012 w 2213217"/>
                <a:gd name="connsiteY30" fmla="*/ 4880042 h 7244526"/>
                <a:gd name="connsiteX31" fmla="*/ 1310424 w 2213217"/>
                <a:gd name="connsiteY31" fmla="*/ 4973880 h 7244526"/>
                <a:gd name="connsiteX32" fmla="*/ 1354293 w 2213217"/>
                <a:gd name="connsiteY32" fmla="*/ 5113209 h 7244526"/>
                <a:gd name="connsiteX33" fmla="*/ 1262198 w 2213217"/>
                <a:gd name="connsiteY33" fmla="*/ 5554244 h 7244526"/>
                <a:gd name="connsiteX34" fmla="*/ 1263220 w 2213217"/>
                <a:gd name="connsiteY34" fmla="*/ 6360264 h 7244526"/>
                <a:gd name="connsiteX35" fmla="*/ 1336385 w 2213217"/>
                <a:gd name="connsiteY35" fmla="*/ 6540277 h 7244526"/>
                <a:gd name="connsiteX36" fmla="*/ 1285605 w 2213217"/>
                <a:gd name="connsiteY36" fmla="*/ 6741714 h 7244526"/>
                <a:gd name="connsiteX37" fmla="*/ 1303783 w 2213217"/>
                <a:gd name="connsiteY37" fmla="*/ 6828040 h 7244526"/>
                <a:gd name="connsiteX38" fmla="*/ 1313579 w 2213217"/>
                <a:gd name="connsiteY38" fmla="*/ 7020824 h 7244526"/>
                <a:gd name="connsiteX39" fmla="*/ 1760353 w 2213217"/>
                <a:gd name="connsiteY39" fmla="*/ 7189119 h 7244526"/>
                <a:gd name="connsiteX40" fmla="*/ 2189006 w 2213217"/>
                <a:gd name="connsiteY40" fmla="*/ 7199125 h 7244526"/>
                <a:gd name="connsiteX41" fmla="*/ 2171850 w 2213217"/>
                <a:gd name="connsiteY41" fmla="*/ 7046786 h 7244526"/>
                <a:gd name="connsiteX42" fmla="*/ 1687247 w 2213217"/>
                <a:gd name="connsiteY42" fmla="*/ 6680449 h 7244526"/>
                <a:gd name="connsiteX43" fmla="*/ 1708130 w 2213217"/>
                <a:gd name="connsiteY43" fmla="*/ 6550072 h 7244526"/>
                <a:gd name="connsiteX44" fmla="*/ 1668617 w 2213217"/>
                <a:gd name="connsiteY44" fmla="*/ 6451067 h 7244526"/>
                <a:gd name="connsiteX45" fmla="*/ 1657350 w 2213217"/>
                <a:gd name="connsiteY45" fmla="*/ 6250170 h 7244526"/>
                <a:gd name="connsiteX46" fmla="*/ 1679014 w 2213217"/>
                <a:gd name="connsiteY46" fmla="*/ 5979714 h 7244526"/>
                <a:gd name="connsiteX47" fmla="*/ 1727631 w 2213217"/>
                <a:gd name="connsiteY47" fmla="*/ 5512209 h 7244526"/>
                <a:gd name="connsiteX48" fmla="*/ 1739049 w 2213217"/>
                <a:gd name="connsiteY48" fmla="*/ 5363804 h 7244526"/>
                <a:gd name="connsiteX49" fmla="*/ 1797611 w 2213217"/>
                <a:gd name="connsiteY49" fmla="*/ 5317321 h 7244526"/>
                <a:gd name="connsiteX50" fmla="*/ 1884207 w 2213217"/>
                <a:gd name="connsiteY50" fmla="*/ 5097645 h 7244526"/>
                <a:gd name="connsiteX51" fmla="*/ 1909357 w 2213217"/>
                <a:gd name="connsiteY51" fmla="*/ 4805496 h 7244526"/>
                <a:gd name="connsiteX52" fmla="*/ 1900373 w 2213217"/>
                <a:gd name="connsiteY52" fmla="*/ 4348776 h 7244526"/>
                <a:gd name="connsiteX53" fmla="*/ 1881052 w 2213217"/>
                <a:gd name="connsiteY53" fmla="*/ 3902573 h 7244526"/>
                <a:gd name="connsiteX54" fmla="*/ 1855362 w 2213217"/>
                <a:gd name="connsiteY54" fmla="*/ 3584643 h 7244526"/>
                <a:gd name="connsiteX55" fmla="*/ 2056257 w 2213217"/>
                <a:gd name="connsiteY55" fmla="*/ 2654077 h 7244526"/>
                <a:gd name="connsiteX56" fmla="*/ 2042707 w 2213217"/>
                <a:gd name="connsiteY56" fmla="*/ 2404684 h 7244526"/>
                <a:gd name="connsiteX57" fmla="*/ 1981200 w 2213217"/>
                <a:gd name="connsiteY57" fmla="*/ 1864914 h 7244526"/>
                <a:gd name="connsiteX58" fmla="*/ 1936459 w 2213217"/>
                <a:gd name="connsiteY58" fmla="*/ 1677029 h 7244526"/>
                <a:gd name="connsiteX59" fmla="*/ 1922037 w 2213217"/>
                <a:gd name="connsiteY59" fmla="*/ 1432534 h 7244526"/>
                <a:gd name="connsiteX60" fmla="*/ 1874412 w 2213217"/>
                <a:gd name="connsiteY60" fmla="*/ 1302338 h 7244526"/>
                <a:gd name="connsiteX61" fmla="*/ 1407687 w 2213217"/>
                <a:gd name="connsiteY61" fmla="*/ 1134975 h 7244526"/>
                <a:gd name="connsiteX62" fmla="*/ 1309221 w 2213217"/>
                <a:gd name="connsiteY62" fmla="*/ 1020075 h 7244526"/>
                <a:gd name="connsiteX63" fmla="*/ 1365230 w 2213217"/>
                <a:gd name="connsiteY63" fmla="*/ 821521 h 7244526"/>
                <a:gd name="connsiteX64" fmla="*/ 1433407 w 2213217"/>
                <a:gd name="connsiteY64" fmla="*/ 622909 h 7244526"/>
                <a:gd name="connsiteX65" fmla="*/ 1444916 w 2213217"/>
                <a:gd name="connsiteY65" fmla="*/ 380757 h 7244526"/>
                <a:gd name="connsiteX66" fmla="*/ 1330946 w 2213217"/>
                <a:gd name="connsiteY66" fmla="*/ 143773 h 7244526"/>
                <a:gd name="connsiteX67" fmla="*/ 1063645 w 2213217"/>
                <a:gd name="connsiteY67" fmla="*/ 568 h 7244526"/>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00050 w 2213217"/>
                <a:gd name="connsiteY16" fmla="*/ 6821670 h 7252515"/>
                <a:gd name="connsiteX17" fmla="*/ 323850 w 2213217"/>
                <a:gd name="connsiteY17" fmla="*/ 7002645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00050 w 2213217"/>
                <a:gd name="connsiteY16" fmla="*/ 6821670 h 7252515"/>
                <a:gd name="connsiteX17" fmla="*/ 323850 w 2213217"/>
                <a:gd name="connsiteY17" fmla="*/ 7002645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00050 w 2213217"/>
                <a:gd name="connsiteY16" fmla="*/ 6821670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00050 w 2213217"/>
                <a:gd name="connsiteY16" fmla="*/ 6821670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00050 w 2213217"/>
                <a:gd name="connsiteY16" fmla="*/ 6821670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58942 w 2213217"/>
                <a:gd name="connsiteY13" fmla="*/ 5126491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58942 w 2213217"/>
                <a:gd name="connsiteY13" fmla="*/ 5126491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90672 w 2213217"/>
                <a:gd name="connsiteY12" fmla="*/ 4980881 h 7252515"/>
                <a:gd name="connsiteX13" fmla="*/ 458942 w 2213217"/>
                <a:gd name="connsiteY13" fmla="*/ 5126491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90672 w 2213217"/>
                <a:gd name="connsiteY12" fmla="*/ 4980881 h 7252515"/>
                <a:gd name="connsiteX13" fmla="*/ 458942 w 2213217"/>
                <a:gd name="connsiteY13" fmla="*/ 5126491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90672 w 2213217"/>
                <a:gd name="connsiteY12" fmla="*/ 4980881 h 7252515"/>
                <a:gd name="connsiteX13" fmla="*/ 458942 w 2213217"/>
                <a:gd name="connsiteY13" fmla="*/ 5126491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504586 w 2213217"/>
                <a:gd name="connsiteY12" fmla="*/ 4793958 h 7252515"/>
                <a:gd name="connsiteX13" fmla="*/ 490672 w 2213217"/>
                <a:gd name="connsiteY13" fmla="*/ 4980881 h 7252515"/>
                <a:gd name="connsiteX14" fmla="*/ 458942 w 2213217"/>
                <a:gd name="connsiteY14" fmla="*/ 5126491 h 7252515"/>
                <a:gd name="connsiteX15" fmla="*/ 383013 w 2213217"/>
                <a:gd name="connsiteY15" fmla="*/ 6154049 h 7252515"/>
                <a:gd name="connsiteX16" fmla="*/ 348398 w 2213217"/>
                <a:gd name="connsiteY16" fmla="*/ 6604338 h 7252515"/>
                <a:gd name="connsiteX17" fmla="*/ 420242 w 2213217"/>
                <a:gd name="connsiteY17" fmla="*/ 6827439 h 7252515"/>
                <a:gd name="connsiteX18" fmla="*/ 367118 w 2213217"/>
                <a:gd name="connsiteY18" fmla="*/ 6982453 h 7252515"/>
                <a:gd name="connsiteX19" fmla="*/ 605514 w 2213217"/>
                <a:gd name="connsiteY19" fmla="*/ 7244526 h 7252515"/>
                <a:gd name="connsiteX20" fmla="*/ 958269 w 2213217"/>
                <a:gd name="connsiteY20" fmla="*/ 7136926 h 7252515"/>
                <a:gd name="connsiteX21" fmla="*/ 724772 w 2213217"/>
                <a:gd name="connsiteY21" fmla="*/ 6844746 h 7252515"/>
                <a:gd name="connsiteX22" fmla="*/ 753076 w 2213217"/>
                <a:gd name="connsiteY22" fmla="*/ 6579789 h 7252515"/>
                <a:gd name="connsiteX23" fmla="*/ 738924 w 2213217"/>
                <a:gd name="connsiteY23" fmla="*/ 6250170 h 7252515"/>
                <a:gd name="connsiteX24" fmla="*/ 856500 w 2213217"/>
                <a:gd name="connsiteY24" fmla="*/ 5489132 h 7252515"/>
                <a:gd name="connsiteX25" fmla="*/ 906017 w 2213217"/>
                <a:gd name="connsiteY25" fmla="*/ 5380240 h 7252515"/>
                <a:gd name="connsiteX26" fmla="*/ 898504 w 2213217"/>
                <a:gd name="connsiteY26" fmla="*/ 5308938 h 7252515"/>
                <a:gd name="connsiteX27" fmla="*/ 971550 w 2213217"/>
                <a:gd name="connsiteY27" fmla="*/ 5211945 h 7252515"/>
                <a:gd name="connsiteX28" fmla="*/ 973564 w 2213217"/>
                <a:gd name="connsiteY28" fmla="*/ 5069070 h 7252515"/>
                <a:gd name="connsiteX29" fmla="*/ 1129719 w 2213217"/>
                <a:gd name="connsiteY29" fmla="*/ 4378373 h 7252515"/>
                <a:gd name="connsiteX30" fmla="*/ 1276350 w 2213217"/>
                <a:gd name="connsiteY30" fmla="*/ 4649970 h 7252515"/>
                <a:gd name="connsiteX31" fmla="*/ 1341012 w 2213217"/>
                <a:gd name="connsiteY31" fmla="*/ 4880042 h 7252515"/>
                <a:gd name="connsiteX32" fmla="*/ 1310424 w 2213217"/>
                <a:gd name="connsiteY32" fmla="*/ 4973880 h 7252515"/>
                <a:gd name="connsiteX33" fmla="*/ 1354293 w 2213217"/>
                <a:gd name="connsiteY33" fmla="*/ 5113209 h 7252515"/>
                <a:gd name="connsiteX34" fmla="*/ 1262198 w 2213217"/>
                <a:gd name="connsiteY34" fmla="*/ 5554244 h 7252515"/>
                <a:gd name="connsiteX35" fmla="*/ 1263220 w 2213217"/>
                <a:gd name="connsiteY35" fmla="*/ 6360264 h 7252515"/>
                <a:gd name="connsiteX36" fmla="*/ 1336385 w 2213217"/>
                <a:gd name="connsiteY36" fmla="*/ 6540277 h 7252515"/>
                <a:gd name="connsiteX37" fmla="*/ 1285605 w 2213217"/>
                <a:gd name="connsiteY37" fmla="*/ 6741714 h 7252515"/>
                <a:gd name="connsiteX38" fmla="*/ 1303783 w 2213217"/>
                <a:gd name="connsiteY38" fmla="*/ 6828040 h 7252515"/>
                <a:gd name="connsiteX39" fmla="*/ 1313579 w 2213217"/>
                <a:gd name="connsiteY39" fmla="*/ 7020824 h 7252515"/>
                <a:gd name="connsiteX40" fmla="*/ 1760353 w 2213217"/>
                <a:gd name="connsiteY40" fmla="*/ 7189119 h 7252515"/>
                <a:gd name="connsiteX41" fmla="*/ 2189006 w 2213217"/>
                <a:gd name="connsiteY41" fmla="*/ 7199125 h 7252515"/>
                <a:gd name="connsiteX42" fmla="*/ 2171850 w 2213217"/>
                <a:gd name="connsiteY42" fmla="*/ 7046786 h 7252515"/>
                <a:gd name="connsiteX43" fmla="*/ 1687247 w 2213217"/>
                <a:gd name="connsiteY43" fmla="*/ 6680449 h 7252515"/>
                <a:gd name="connsiteX44" fmla="*/ 1708130 w 2213217"/>
                <a:gd name="connsiteY44" fmla="*/ 6550072 h 7252515"/>
                <a:gd name="connsiteX45" fmla="*/ 1668617 w 2213217"/>
                <a:gd name="connsiteY45" fmla="*/ 6451067 h 7252515"/>
                <a:gd name="connsiteX46" fmla="*/ 1657350 w 2213217"/>
                <a:gd name="connsiteY46" fmla="*/ 6250170 h 7252515"/>
                <a:gd name="connsiteX47" fmla="*/ 1679014 w 2213217"/>
                <a:gd name="connsiteY47" fmla="*/ 5979714 h 7252515"/>
                <a:gd name="connsiteX48" fmla="*/ 1727631 w 2213217"/>
                <a:gd name="connsiteY48" fmla="*/ 5512209 h 7252515"/>
                <a:gd name="connsiteX49" fmla="*/ 1739049 w 2213217"/>
                <a:gd name="connsiteY49" fmla="*/ 5363804 h 7252515"/>
                <a:gd name="connsiteX50" fmla="*/ 1797611 w 2213217"/>
                <a:gd name="connsiteY50" fmla="*/ 5317321 h 7252515"/>
                <a:gd name="connsiteX51" fmla="*/ 1884207 w 2213217"/>
                <a:gd name="connsiteY51" fmla="*/ 5097645 h 7252515"/>
                <a:gd name="connsiteX52" fmla="*/ 1909357 w 2213217"/>
                <a:gd name="connsiteY52" fmla="*/ 4805496 h 7252515"/>
                <a:gd name="connsiteX53" fmla="*/ 1900373 w 2213217"/>
                <a:gd name="connsiteY53" fmla="*/ 4348776 h 7252515"/>
                <a:gd name="connsiteX54" fmla="*/ 1881052 w 2213217"/>
                <a:gd name="connsiteY54" fmla="*/ 3902573 h 7252515"/>
                <a:gd name="connsiteX55" fmla="*/ 1855362 w 2213217"/>
                <a:gd name="connsiteY55" fmla="*/ 3584643 h 7252515"/>
                <a:gd name="connsiteX56" fmla="*/ 2056257 w 2213217"/>
                <a:gd name="connsiteY56" fmla="*/ 2654077 h 7252515"/>
                <a:gd name="connsiteX57" fmla="*/ 2042707 w 2213217"/>
                <a:gd name="connsiteY57" fmla="*/ 2404684 h 7252515"/>
                <a:gd name="connsiteX58" fmla="*/ 1981200 w 2213217"/>
                <a:gd name="connsiteY58" fmla="*/ 1864914 h 7252515"/>
                <a:gd name="connsiteX59" fmla="*/ 1936459 w 2213217"/>
                <a:gd name="connsiteY59" fmla="*/ 1677029 h 7252515"/>
                <a:gd name="connsiteX60" fmla="*/ 1922037 w 2213217"/>
                <a:gd name="connsiteY60" fmla="*/ 1432534 h 7252515"/>
                <a:gd name="connsiteX61" fmla="*/ 1874412 w 2213217"/>
                <a:gd name="connsiteY61" fmla="*/ 1302338 h 7252515"/>
                <a:gd name="connsiteX62" fmla="*/ 1407687 w 2213217"/>
                <a:gd name="connsiteY62" fmla="*/ 1134975 h 7252515"/>
                <a:gd name="connsiteX63" fmla="*/ 1309221 w 2213217"/>
                <a:gd name="connsiteY63" fmla="*/ 1020075 h 7252515"/>
                <a:gd name="connsiteX64" fmla="*/ 1365230 w 2213217"/>
                <a:gd name="connsiteY64" fmla="*/ 821521 h 7252515"/>
                <a:gd name="connsiteX65" fmla="*/ 1433407 w 2213217"/>
                <a:gd name="connsiteY65" fmla="*/ 622909 h 7252515"/>
                <a:gd name="connsiteX66" fmla="*/ 1444916 w 2213217"/>
                <a:gd name="connsiteY66" fmla="*/ 380757 h 7252515"/>
                <a:gd name="connsiteX67" fmla="*/ 1330946 w 2213217"/>
                <a:gd name="connsiteY67" fmla="*/ 143773 h 7252515"/>
                <a:gd name="connsiteX68" fmla="*/ 1063645 w 2213217"/>
                <a:gd name="connsiteY68"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504586 w 2213217"/>
                <a:gd name="connsiteY12" fmla="*/ 4793958 h 7252515"/>
                <a:gd name="connsiteX13" fmla="*/ 490672 w 2213217"/>
                <a:gd name="connsiteY13" fmla="*/ 4980881 h 7252515"/>
                <a:gd name="connsiteX14" fmla="*/ 458942 w 2213217"/>
                <a:gd name="connsiteY14" fmla="*/ 5126491 h 7252515"/>
                <a:gd name="connsiteX15" fmla="*/ 383013 w 2213217"/>
                <a:gd name="connsiteY15" fmla="*/ 6154049 h 7252515"/>
                <a:gd name="connsiteX16" fmla="*/ 348398 w 2213217"/>
                <a:gd name="connsiteY16" fmla="*/ 6604338 h 7252515"/>
                <a:gd name="connsiteX17" fmla="*/ 420242 w 2213217"/>
                <a:gd name="connsiteY17" fmla="*/ 6827439 h 7252515"/>
                <a:gd name="connsiteX18" fmla="*/ 367118 w 2213217"/>
                <a:gd name="connsiteY18" fmla="*/ 6982453 h 7252515"/>
                <a:gd name="connsiteX19" fmla="*/ 605514 w 2213217"/>
                <a:gd name="connsiteY19" fmla="*/ 7244526 h 7252515"/>
                <a:gd name="connsiteX20" fmla="*/ 958269 w 2213217"/>
                <a:gd name="connsiteY20" fmla="*/ 7136926 h 7252515"/>
                <a:gd name="connsiteX21" fmla="*/ 724772 w 2213217"/>
                <a:gd name="connsiteY21" fmla="*/ 6844746 h 7252515"/>
                <a:gd name="connsiteX22" fmla="*/ 753076 w 2213217"/>
                <a:gd name="connsiteY22" fmla="*/ 6579789 h 7252515"/>
                <a:gd name="connsiteX23" fmla="*/ 738924 w 2213217"/>
                <a:gd name="connsiteY23" fmla="*/ 6250170 h 7252515"/>
                <a:gd name="connsiteX24" fmla="*/ 856500 w 2213217"/>
                <a:gd name="connsiteY24" fmla="*/ 5489132 h 7252515"/>
                <a:gd name="connsiteX25" fmla="*/ 906017 w 2213217"/>
                <a:gd name="connsiteY25" fmla="*/ 5380240 h 7252515"/>
                <a:gd name="connsiteX26" fmla="*/ 898504 w 2213217"/>
                <a:gd name="connsiteY26" fmla="*/ 5308938 h 7252515"/>
                <a:gd name="connsiteX27" fmla="*/ 971550 w 2213217"/>
                <a:gd name="connsiteY27" fmla="*/ 5211945 h 7252515"/>
                <a:gd name="connsiteX28" fmla="*/ 973564 w 2213217"/>
                <a:gd name="connsiteY28" fmla="*/ 5069070 h 7252515"/>
                <a:gd name="connsiteX29" fmla="*/ 1129719 w 2213217"/>
                <a:gd name="connsiteY29" fmla="*/ 4378373 h 7252515"/>
                <a:gd name="connsiteX30" fmla="*/ 1276350 w 2213217"/>
                <a:gd name="connsiteY30" fmla="*/ 4649970 h 7252515"/>
                <a:gd name="connsiteX31" fmla="*/ 1341012 w 2213217"/>
                <a:gd name="connsiteY31" fmla="*/ 4880042 h 7252515"/>
                <a:gd name="connsiteX32" fmla="*/ 1310424 w 2213217"/>
                <a:gd name="connsiteY32" fmla="*/ 4973880 h 7252515"/>
                <a:gd name="connsiteX33" fmla="*/ 1354293 w 2213217"/>
                <a:gd name="connsiteY33" fmla="*/ 5113209 h 7252515"/>
                <a:gd name="connsiteX34" fmla="*/ 1262198 w 2213217"/>
                <a:gd name="connsiteY34" fmla="*/ 5554244 h 7252515"/>
                <a:gd name="connsiteX35" fmla="*/ 1263220 w 2213217"/>
                <a:gd name="connsiteY35" fmla="*/ 6360264 h 7252515"/>
                <a:gd name="connsiteX36" fmla="*/ 1336385 w 2213217"/>
                <a:gd name="connsiteY36" fmla="*/ 6540277 h 7252515"/>
                <a:gd name="connsiteX37" fmla="*/ 1285605 w 2213217"/>
                <a:gd name="connsiteY37" fmla="*/ 6741714 h 7252515"/>
                <a:gd name="connsiteX38" fmla="*/ 1303783 w 2213217"/>
                <a:gd name="connsiteY38" fmla="*/ 6828040 h 7252515"/>
                <a:gd name="connsiteX39" fmla="*/ 1313579 w 2213217"/>
                <a:gd name="connsiteY39" fmla="*/ 7020824 h 7252515"/>
                <a:gd name="connsiteX40" fmla="*/ 1760353 w 2213217"/>
                <a:gd name="connsiteY40" fmla="*/ 7189119 h 7252515"/>
                <a:gd name="connsiteX41" fmla="*/ 2189006 w 2213217"/>
                <a:gd name="connsiteY41" fmla="*/ 7199125 h 7252515"/>
                <a:gd name="connsiteX42" fmla="*/ 2171850 w 2213217"/>
                <a:gd name="connsiteY42" fmla="*/ 7046786 h 7252515"/>
                <a:gd name="connsiteX43" fmla="*/ 1687247 w 2213217"/>
                <a:gd name="connsiteY43" fmla="*/ 6680449 h 7252515"/>
                <a:gd name="connsiteX44" fmla="*/ 1708130 w 2213217"/>
                <a:gd name="connsiteY44" fmla="*/ 6550072 h 7252515"/>
                <a:gd name="connsiteX45" fmla="*/ 1668617 w 2213217"/>
                <a:gd name="connsiteY45" fmla="*/ 6451067 h 7252515"/>
                <a:gd name="connsiteX46" fmla="*/ 1657350 w 2213217"/>
                <a:gd name="connsiteY46" fmla="*/ 6250170 h 7252515"/>
                <a:gd name="connsiteX47" fmla="*/ 1679014 w 2213217"/>
                <a:gd name="connsiteY47" fmla="*/ 5979714 h 7252515"/>
                <a:gd name="connsiteX48" fmla="*/ 1727631 w 2213217"/>
                <a:gd name="connsiteY48" fmla="*/ 5512209 h 7252515"/>
                <a:gd name="connsiteX49" fmla="*/ 1739049 w 2213217"/>
                <a:gd name="connsiteY49" fmla="*/ 5363804 h 7252515"/>
                <a:gd name="connsiteX50" fmla="*/ 1797611 w 2213217"/>
                <a:gd name="connsiteY50" fmla="*/ 5317321 h 7252515"/>
                <a:gd name="connsiteX51" fmla="*/ 1884207 w 2213217"/>
                <a:gd name="connsiteY51" fmla="*/ 5097645 h 7252515"/>
                <a:gd name="connsiteX52" fmla="*/ 1909357 w 2213217"/>
                <a:gd name="connsiteY52" fmla="*/ 4805496 h 7252515"/>
                <a:gd name="connsiteX53" fmla="*/ 1900373 w 2213217"/>
                <a:gd name="connsiteY53" fmla="*/ 4348776 h 7252515"/>
                <a:gd name="connsiteX54" fmla="*/ 1881052 w 2213217"/>
                <a:gd name="connsiteY54" fmla="*/ 3902573 h 7252515"/>
                <a:gd name="connsiteX55" fmla="*/ 1855362 w 2213217"/>
                <a:gd name="connsiteY55" fmla="*/ 3584643 h 7252515"/>
                <a:gd name="connsiteX56" fmla="*/ 2056257 w 2213217"/>
                <a:gd name="connsiteY56" fmla="*/ 2654077 h 7252515"/>
                <a:gd name="connsiteX57" fmla="*/ 2042707 w 2213217"/>
                <a:gd name="connsiteY57" fmla="*/ 2404684 h 7252515"/>
                <a:gd name="connsiteX58" fmla="*/ 1981200 w 2213217"/>
                <a:gd name="connsiteY58" fmla="*/ 1864914 h 7252515"/>
                <a:gd name="connsiteX59" fmla="*/ 1936459 w 2213217"/>
                <a:gd name="connsiteY59" fmla="*/ 1677029 h 7252515"/>
                <a:gd name="connsiteX60" fmla="*/ 1922037 w 2213217"/>
                <a:gd name="connsiteY60" fmla="*/ 1432534 h 7252515"/>
                <a:gd name="connsiteX61" fmla="*/ 1874412 w 2213217"/>
                <a:gd name="connsiteY61" fmla="*/ 1302338 h 7252515"/>
                <a:gd name="connsiteX62" fmla="*/ 1407687 w 2213217"/>
                <a:gd name="connsiteY62" fmla="*/ 1134975 h 7252515"/>
                <a:gd name="connsiteX63" fmla="*/ 1309221 w 2213217"/>
                <a:gd name="connsiteY63" fmla="*/ 1020075 h 7252515"/>
                <a:gd name="connsiteX64" fmla="*/ 1365230 w 2213217"/>
                <a:gd name="connsiteY64" fmla="*/ 821521 h 7252515"/>
                <a:gd name="connsiteX65" fmla="*/ 1433407 w 2213217"/>
                <a:gd name="connsiteY65" fmla="*/ 622909 h 7252515"/>
                <a:gd name="connsiteX66" fmla="*/ 1444916 w 2213217"/>
                <a:gd name="connsiteY66" fmla="*/ 380757 h 7252515"/>
                <a:gd name="connsiteX67" fmla="*/ 1330946 w 2213217"/>
                <a:gd name="connsiteY67" fmla="*/ 143773 h 7252515"/>
                <a:gd name="connsiteX68" fmla="*/ 1063645 w 2213217"/>
                <a:gd name="connsiteY68"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504586 w 2213217"/>
                <a:gd name="connsiteY12" fmla="*/ 4793958 h 7252515"/>
                <a:gd name="connsiteX13" fmla="*/ 490672 w 2213217"/>
                <a:gd name="connsiteY13" fmla="*/ 4980881 h 7252515"/>
                <a:gd name="connsiteX14" fmla="*/ 458942 w 2213217"/>
                <a:gd name="connsiteY14" fmla="*/ 5126491 h 7252515"/>
                <a:gd name="connsiteX15" fmla="*/ 383013 w 2213217"/>
                <a:gd name="connsiteY15" fmla="*/ 6154049 h 7252515"/>
                <a:gd name="connsiteX16" fmla="*/ 348398 w 2213217"/>
                <a:gd name="connsiteY16" fmla="*/ 6604338 h 7252515"/>
                <a:gd name="connsiteX17" fmla="*/ 420242 w 2213217"/>
                <a:gd name="connsiteY17" fmla="*/ 6827439 h 7252515"/>
                <a:gd name="connsiteX18" fmla="*/ 367118 w 2213217"/>
                <a:gd name="connsiteY18" fmla="*/ 6982453 h 7252515"/>
                <a:gd name="connsiteX19" fmla="*/ 605514 w 2213217"/>
                <a:gd name="connsiteY19" fmla="*/ 7244526 h 7252515"/>
                <a:gd name="connsiteX20" fmla="*/ 958269 w 2213217"/>
                <a:gd name="connsiteY20" fmla="*/ 7136926 h 7252515"/>
                <a:gd name="connsiteX21" fmla="*/ 724772 w 2213217"/>
                <a:gd name="connsiteY21" fmla="*/ 6844746 h 7252515"/>
                <a:gd name="connsiteX22" fmla="*/ 753076 w 2213217"/>
                <a:gd name="connsiteY22" fmla="*/ 6579789 h 7252515"/>
                <a:gd name="connsiteX23" fmla="*/ 738924 w 2213217"/>
                <a:gd name="connsiteY23" fmla="*/ 6250170 h 7252515"/>
                <a:gd name="connsiteX24" fmla="*/ 856500 w 2213217"/>
                <a:gd name="connsiteY24" fmla="*/ 5489132 h 7252515"/>
                <a:gd name="connsiteX25" fmla="*/ 906017 w 2213217"/>
                <a:gd name="connsiteY25" fmla="*/ 5380240 h 7252515"/>
                <a:gd name="connsiteX26" fmla="*/ 898504 w 2213217"/>
                <a:gd name="connsiteY26" fmla="*/ 5308938 h 7252515"/>
                <a:gd name="connsiteX27" fmla="*/ 971550 w 2213217"/>
                <a:gd name="connsiteY27" fmla="*/ 5211945 h 7252515"/>
                <a:gd name="connsiteX28" fmla="*/ 973564 w 2213217"/>
                <a:gd name="connsiteY28" fmla="*/ 5069070 h 7252515"/>
                <a:gd name="connsiteX29" fmla="*/ 1129719 w 2213217"/>
                <a:gd name="connsiteY29" fmla="*/ 4378373 h 7252515"/>
                <a:gd name="connsiteX30" fmla="*/ 1276350 w 2213217"/>
                <a:gd name="connsiteY30" fmla="*/ 4649970 h 7252515"/>
                <a:gd name="connsiteX31" fmla="*/ 1341012 w 2213217"/>
                <a:gd name="connsiteY31" fmla="*/ 4880042 h 7252515"/>
                <a:gd name="connsiteX32" fmla="*/ 1310424 w 2213217"/>
                <a:gd name="connsiteY32" fmla="*/ 4973880 h 7252515"/>
                <a:gd name="connsiteX33" fmla="*/ 1354293 w 2213217"/>
                <a:gd name="connsiteY33" fmla="*/ 5113209 h 7252515"/>
                <a:gd name="connsiteX34" fmla="*/ 1262198 w 2213217"/>
                <a:gd name="connsiteY34" fmla="*/ 5554244 h 7252515"/>
                <a:gd name="connsiteX35" fmla="*/ 1263220 w 2213217"/>
                <a:gd name="connsiteY35" fmla="*/ 6360264 h 7252515"/>
                <a:gd name="connsiteX36" fmla="*/ 1336385 w 2213217"/>
                <a:gd name="connsiteY36" fmla="*/ 6540277 h 7252515"/>
                <a:gd name="connsiteX37" fmla="*/ 1285605 w 2213217"/>
                <a:gd name="connsiteY37" fmla="*/ 6741714 h 7252515"/>
                <a:gd name="connsiteX38" fmla="*/ 1303783 w 2213217"/>
                <a:gd name="connsiteY38" fmla="*/ 6828040 h 7252515"/>
                <a:gd name="connsiteX39" fmla="*/ 1313579 w 2213217"/>
                <a:gd name="connsiteY39" fmla="*/ 7020824 h 7252515"/>
                <a:gd name="connsiteX40" fmla="*/ 1760353 w 2213217"/>
                <a:gd name="connsiteY40" fmla="*/ 7189119 h 7252515"/>
                <a:gd name="connsiteX41" fmla="*/ 2189006 w 2213217"/>
                <a:gd name="connsiteY41" fmla="*/ 7199125 h 7252515"/>
                <a:gd name="connsiteX42" fmla="*/ 2171850 w 2213217"/>
                <a:gd name="connsiteY42" fmla="*/ 7046786 h 7252515"/>
                <a:gd name="connsiteX43" fmla="*/ 1687247 w 2213217"/>
                <a:gd name="connsiteY43" fmla="*/ 6680449 h 7252515"/>
                <a:gd name="connsiteX44" fmla="*/ 1708130 w 2213217"/>
                <a:gd name="connsiteY44" fmla="*/ 6550072 h 7252515"/>
                <a:gd name="connsiteX45" fmla="*/ 1668617 w 2213217"/>
                <a:gd name="connsiteY45" fmla="*/ 6451067 h 7252515"/>
                <a:gd name="connsiteX46" fmla="*/ 1657350 w 2213217"/>
                <a:gd name="connsiteY46" fmla="*/ 6250170 h 7252515"/>
                <a:gd name="connsiteX47" fmla="*/ 1679014 w 2213217"/>
                <a:gd name="connsiteY47" fmla="*/ 5979714 h 7252515"/>
                <a:gd name="connsiteX48" fmla="*/ 1727631 w 2213217"/>
                <a:gd name="connsiteY48" fmla="*/ 5512209 h 7252515"/>
                <a:gd name="connsiteX49" fmla="*/ 1739049 w 2213217"/>
                <a:gd name="connsiteY49" fmla="*/ 5363804 h 7252515"/>
                <a:gd name="connsiteX50" fmla="*/ 1797611 w 2213217"/>
                <a:gd name="connsiteY50" fmla="*/ 5317321 h 7252515"/>
                <a:gd name="connsiteX51" fmla="*/ 1884207 w 2213217"/>
                <a:gd name="connsiteY51" fmla="*/ 5097645 h 7252515"/>
                <a:gd name="connsiteX52" fmla="*/ 1909357 w 2213217"/>
                <a:gd name="connsiteY52" fmla="*/ 4805496 h 7252515"/>
                <a:gd name="connsiteX53" fmla="*/ 1900373 w 2213217"/>
                <a:gd name="connsiteY53" fmla="*/ 4348776 h 7252515"/>
                <a:gd name="connsiteX54" fmla="*/ 1881052 w 2213217"/>
                <a:gd name="connsiteY54" fmla="*/ 3902573 h 7252515"/>
                <a:gd name="connsiteX55" fmla="*/ 1855362 w 2213217"/>
                <a:gd name="connsiteY55" fmla="*/ 3584643 h 7252515"/>
                <a:gd name="connsiteX56" fmla="*/ 2056257 w 2213217"/>
                <a:gd name="connsiteY56" fmla="*/ 2654077 h 7252515"/>
                <a:gd name="connsiteX57" fmla="*/ 2042707 w 2213217"/>
                <a:gd name="connsiteY57" fmla="*/ 2404684 h 7252515"/>
                <a:gd name="connsiteX58" fmla="*/ 1981200 w 2213217"/>
                <a:gd name="connsiteY58" fmla="*/ 1864914 h 7252515"/>
                <a:gd name="connsiteX59" fmla="*/ 1936459 w 2213217"/>
                <a:gd name="connsiteY59" fmla="*/ 1677029 h 7252515"/>
                <a:gd name="connsiteX60" fmla="*/ 1922037 w 2213217"/>
                <a:gd name="connsiteY60" fmla="*/ 1432534 h 7252515"/>
                <a:gd name="connsiteX61" fmla="*/ 1874412 w 2213217"/>
                <a:gd name="connsiteY61" fmla="*/ 1302338 h 7252515"/>
                <a:gd name="connsiteX62" fmla="*/ 1407687 w 2213217"/>
                <a:gd name="connsiteY62" fmla="*/ 1134975 h 7252515"/>
                <a:gd name="connsiteX63" fmla="*/ 1309221 w 2213217"/>
                <a:gd name="connsiteY63" fmla="*/ 1020075 h 7252515"/>
                <a:gd name="connsiteX64" fmla="*/ 1365230 w 2213217"/>
                <a:gd name="connsiteY64" fmla="*/ 821521 h 7252515"/>
                <a:gd name="connsiteX65" fmla="*/ 1433407 w 2213217"/>
                <a:gd name="connsiteY65" fmla="*/ 622909 h 7252515"/>
                <a:gd name="connsiteX66" fmla="*/ 1444916 w 2213217"/>
                <a:gd name="connsiteY66" fmla="*/ 380757 h 7252515"/>
                <a:gd name="connsiteX67" fmla="*/ 1330946 w 2213217"/>
                <a:gd name="connsiteY67" fmla="*/ 143773 h 7252515"/>
                <a:gd name="connsiteX68" fmla="*/ 1063645 w 2213217"/>
                <a:gd name="connsiteY68"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84394 w 2213217"/>
                <a:gd name="connsiteY12" fmla="*/ 4600693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20302 w 2213217"/>
                <a:gd name="connsiteY11" fmla="*/ 4194843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20302 w 2213217"/>
                <a:gd name="connsiteY11" fmla="*/ 4194843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20302 w 2213217"/>
                <a:gd name="connsiteY11" fmla="*/ 4194843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63421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63421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63421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63421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287222 w 2213217"/>
                <a:gd name="connsiteY8" fmla="*/ 3112689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04530 w 2213217"/>
                <a:gd name="connsiteY8" fmla="*/ 3127112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04530 w 2213217"/>
                <a:gd name="connsiteY8" fmla="*/ 3127112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04530 w 2213217"/>
                <a:gd name="connsiteY8" fmla="*/ 3127112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04530 w 2213217"/>
                <a:gd name="connsiteY8" fmla="*/ 3127112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13183 w 2213217"/>
                <a:gd name="connsiteY8" fmla="*/ 301750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13183 w 2213217"/>
                <a:gd name="connsiteY8" fmla="*/ 301750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13183 w 2213217"/>
                <a:gd name="connsiteY8" fmla="*/ 301750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72753 w 2222325"/>
                <a:gd name="connsiteY0" fmla="*/ 568 h 7252515"/>
                <a:gd name="connsiteX1" fmla="*/ 818733 w 2222325"/>
                <a:gd name="connsiteY1" fmla="*/ 116070 h 7252515"/>
                <a:gd name="connsiteX2" fmla="*/ 694908 w 2222325"/>
                <a:gd name="connsiteY2" fmla="*/ 297045 h 7252515"/>
                <a:gd name="connsiteX3" fmla="*/ 713958 w 2222325"/>
                <a:gd name="connsiteY3" fmla="*/ 620895 h 7252515"/>
                <a:gd name="connsiteX4" fmla="*/ 847308 w 2222325"/>
                <a:gd name="connsiteY4" fmla="*/ 897120 h 7252515"/>
                <a:gd name="connsiteX5" fmla="*/ 752058 w 2222325"/>
                <a:gd name="connsiteY5" fmla="*/ 1011420 h 7252515"/>
                <a:gd name="connsiteX6" fmla="*/ 142458 w 2222325"/>
                <a:gd name="connsiteY6" fmla="*/ 1220970 h 7252515"/>
                <a:gd name="connsiteX7" fmla="*/ 9108 w 2222325"/>
                <a:gd name="connsiteY7" fmla="*/ 2211570 h 7252515"/>
                <a:gd name="connsiteX8" fmla="*/ 322291 w 2222325"/>
                <a:gd name="connsiteY8" fmla="*/ 3017500 h 7252515"/>
                <a:gd name="connsiteX9" fmla="*/ 250989 w 2222325"/>
                <a:gd name="connsiteY9" fmla="*/ 3814384 h 7252515"/>
                <a:gd name="connsiteX10" fmla="*/ 386352 w 2222325"/>
                <a:gd name="connsiteY10" fmla="*/ 3984422 h 7252515"/>
                <a:gd name="connsiteX11" fmla="*/ 443833 w 2222325"/>
                <a:gd name="connsiteY11" fmla="*/ 4229457 h 7252515"/>
                <a:gd name="connsiteX12" fmla="*/ 505040 w 2222325"/>
                <a:gd name="connsiteY12" fmla="*/ 4629539 h 7252515"/>
                <a:gd name="connsiteX13" fmla="*/ 513694 w 2222325"/>
                <a:gd name="connsiteY13" fmla="*/ 4793958 h 7252515"/>
                <a:gd name="connsiteX14" fmla="*/ 499780 w 2222325"/>
                <a:gd name="connsiteY14" fmla="*/ 4980881 h 7252515"/>
                <a:gd name="connsiteX15" fmla="*/ 468050 w 2222325"/>
                <a:gd name="connsiteY15" fmla="*/ 5126491 h 7252515"/>
                <a:gd name="connsiteX16" fmla="*/ 392121 w 2222325"/>
                <a:gd name="connsiteY16" fmla="*/ 6154049 h 7252515"/>
                <a:gd name="connsiteX17" fmla="*/ 357506 w 2222325"/>
                <a:gd name="connsiteY17" fmla="*/ 6604338 h 7252515"/>
                <a:gd name="connsiteX18" fmla="*/ 429350 w 2222325"/>
                <a:gd name="connsiteY18" fmla="*/ 6827439 h 7252515"/>
                <a:gd name="connsiteX19" fmla="*/ 376226 w 2222325"/>
                <a:gd name="connsiteY19" fmla="*/ 6982453 h 7252515"/>
                <a:gd name="connsiteX20" fmla="*/ 614622 w 2222325"/>
                <a:gd name="connsiteY20" fmla="*/ 7244526 h 7252515"/>
                <a:gd name="connsiteX21" fmla="*/ 967377 w 2222325"/>
                <a:gd name="connsiteY21" fmla="*/ 7136926 h 7252515"/>
                <a:gd name="connsiteX22" fmla="*/ 733880 w 2222325"/>
                <a:gd name="connsiteY22" fmla="*/ 6844746 h 7252515"/>
                <a:gd name="connsiteX23" fmla="*/ 762184 w 2222325"/>
                <a:gd name="connsiteY23" fmla="*/ 6579789 h 7252515"/>
                <a:gd name="connsiteX24" fmla="*/ 748032 w 2222325"/>
                <a:gd name="connsiteY24" fmla="*/ 6250170 h 7252515"/>
                <a:gd name="connsiteX25" fmla="*/ 865608 w 2222325"/>
                <a:gd name="connsiteY25" fmla="*/ 5489132 h 7252515"/>
                <a:gd name="connsiteX26" fmla="*/ 915125 w 2222325"/>
                <a:gd name="connsiteY26" fmla="*/ 5380240 h 7252515"/>
                <a:gd name="connsiteX27" fmla="*/ 907612 w 2222325"/>
                <a:gd name="connsiteY27" fmla="*/ 5308938 h 7252515"/>
                <a:gd name="connsiteX28" fmla="*/ 980658 w 2222325"/>
                <a:gd name="connsiteY28" fmla="*/ 5211945 h 7252515"/>
                <a:gd name="connsiteX29" fmla="*/ 982672 w 2222325"/>
                <a:gd name="connsiteY29" fmla="*/ 5069070 h 7252515"/>
                <a:gd name="connsiteX30" fmla="*/ 1138827 w 2222325"/>
                <a:gd name="connsiteY30" fmla="*/ 4378373 h 7252515"/>
                <a:gd name="connsiteX31" fmla="*/ 1285458 w 2222325"/>
                <a:gd name="connsiteY31" fmla="*/ 4649970 h 7252515"/>
                <a:gd name="connsiteX32" fmla="*/ 1350120 w 2222325"/>
                <a:gd name="connsiteY32" fmla="*/ 4880042 h 7252515"/>
                <a:gd name="connsiteX33" fmla="*/ 1319532 w 2222325"/>
                <a:gd name="connsiteY33" fmla="*/ 4973880 h 7252515"/>
                <a:gd name="connsiteX34" fmla="*/ 1363401 w 2222325"/>
                <a:gd name="connsiteY34" fmla="*/ 5113209 h 7252515"/>
                <a:gd name="connsiteX35" fmla="*/ 1271306 w 2222325"/>
                <a:gd name="connsiteY35" fmla="*/ 5554244 h 7252515"/>
                <a:gd name="connsiteX36" fmla="*/ 1272328 w 2222325"/>
                <a:gd name="connsiteY36" fmla="*/ 6360264 h 7252515"/>
                <a:gd name="connsiteX37" fmla="*/ 1345493 w 2222325"/>
                <a:gd name="connsiteY37" fmla="*/ 6540277 h 7252515"/>
                <a:gd name="connsiteX38" fmla="*/ 1294713 w 2222325"/>
                <a:gd name="connsiteY38" fmla="*/ 6741714 h 7252515"/>
                <a:gd name="connsiteX39" fmla="*/ 1312891 w 2222325"/>
                <a:gd name="connsiteY39" fmla="*/ 6828040 h 7252515"/>
                <a:gd name="connsiteX40" fmla="*/ 1322687 w 2222325"/>
                <a:gd name="connsiteY40" fmla="*/ 7020824 h 7252515"/>
                <a:gd name="connsiteX41" fmla="*/ 1769461 w 2222325"/>
                <a:gd name="connsiteY41" fmla="*/ 7189119 h 7252515"/>
                <a:gd name="connsiteX42" fmla="*/ 2198114 w 2222325"/>
                <a:gd name="connsiteY42" fmla="*/ 7199125 h 7252515"/>
                <a:gd name="connsiteX43" fmla="*/ 2180958 w 2222325"/>
                <a:gd name="connsiteY43" fmla="*/ 7046786 h 7252515"/>
                <a:gd name="connsiteX44" fmla="*/ 1696355 w 2222325"/>
                <a:gd name="connsiteY44" fmla="*/ 6680449 h 7252515"/>
                <a:gd name="connsiteX45" fmla="*/ 1717238 w 2222325"/>
                <a:gd name="connsiteY45" fmla="*/ 6550072 h 7252515"/>
                <a:gd name="connsiteX46" fmla="*/ 1677725 w 2222325"/>
                <a:gd name="connsiteY46" fmla="*/ 6451067 h 7252515"/>
                <a:gd name="connsiteX47" fmla="*/ 1666458 w 2222325"/>
                <a:gd name="connsiteY47" fmla="*/ 6250170 h 7252515"/>
                <a:gd name="connsiteX48" fmla="*/ 1688122 w 2222325"/>
                <a:gd name="connsiteY48" fmla="*/ 5979714 h 7252515"/>
                <a:gd name="connsiteX49" fmla="*/ 1736739 w 2222325"/>
                <a:gd name="connsiteY49" fmla="*/ 5512209 h 7252515"/>
                <a:gd name="connsiteX50" fmla="*/ 1748157 w 2222325"/>
                <a:gd name="connsiteY50" fmla="*/ 5363804 h 7252515"/>
                <a:gd name="connsiteX51" fmla="*/ 1806719 w 2222325"/>
                <a:gd name="connsiteY51" fmla="*/ 5317321 h 7252515"/>
                <a:gd name="connsiteX52" fmla="*/ 1893315 w 2222325"/>
                <a:gd name="connsiteY52" fmla="*/ 5097645 h 7252515"/>
                <a:gd name="connsiteX53" fmla="*/ 1918465 w 2222325"/>
                <a:gd name="connsiteY53" fmla="*/ 4805496 h 7252515"/>
                <a:gd name="connsiteX54" fmla="*/ 1909481 w 2222325"/>
                <a:gd name="connsiteY54" fmla="*/ 4348776 h 7252515"/>
                <a:gd name="connsiteX55" fmla="*/ 1890160 w 2222325"/>
                <a:gd name="connsiteY55" fmla="*/ 3902573 h 7252515"/>
                <a:gd name="connsiteX56" fmla="*/ 1864470 w 2222325"/>
                <a:gd name="connsiteY56" fmla="*/ 3584643 h 7252515"/>
                <a:gd name="connsiteX57" fmla="*/ 2065365 w 2222325"/>
                <a:gd name="connsiteY57" fmla="*/ 2654077 h 7252515"/>
                <a:gd name="connsiteX58" fmla="*/ 2051815 w 2222325"/>
                <a:gd name="connsiteY58" fmla="*/ 2404684 h 7252515"/>
                <a:gd name="connsiteX59" fmla="*/ 1990308 w 2222325"/>
                <a:gd name="connsiteY59" fmla="*/ 1864914 h 7252515"/>
                <a:gd name="connsiteX60" fmla="*/ 1945567 w 2222325"/>
                <a:gd name="connsiteY60" fmla="*/ 1677029 h 7252515"/>
                <a:gd name="connsiteX61" fmla="*/ 1931145 w 2222325"/>
                <a:gd name="connsiteY61" fmla="*/ 1432534 h 7252515"/>
                <a:gd name="connsiteX62" fmla="*/ 1883520 w 2222325"/>
                <a:gd name="connsiteY62" fmla="*/ 1302338 h 7252515"/>
                <a:gd name="connsiteX63" fmla="*/ 1416795 w 2222325"/>
                <a:gd name="connsiteY63" fmla="*/ 1134975 h 7252515"/>
                <a:gd name="connsiteX64" fmla="*/ 1318329 w 2222325"/>
                <a:gd name="connsiteY64" fmla="*/ 1020075 h 7252515"/>
                <a:gd name="connsiteX65" fmla="*/ 1374338 w 2222325"/>
                <a:gd name="connsiteY65" fmla="*/ 821521 h 7252515"/>
                <a:gd name="connsiteX66" fmla="*/ 1442515 w 2222325"/>
                <a:gd name="connsiteY66" fmla="*/ 622909 h 7252515"/>
                <a:gd name="connsiteX67" fmla="*/ 1454024 w 2222325"/>
                <a:gd name="connsiteY67" fmla="*/ 380757 h 7252515"/>
                <a:gd name="connsiteX68" fmla="*/ 1340054 w 2222325"/>
                <a:gd name="connsiteY68" fmla="*/ 143773 h 7252515"/>
                <a:gd name="connsiteX69" fmla="*/ 1072753 w 2222325"/>
                <a:gd name="connsiteY69" fmla="*/ 568 h 7252515"/>
                <a:gd name="connsiteX0" fmla="*/ 1074836 w 2224408"/>
                <a:gd name="connsiteY0" fmla="*/ 568 h 7252515"/>
                <a:gd name="connsiteX1" fmla="*/ 820816 w 2224408"/>
                <a:gd name="connsiteY1" fmla="*/ 116070 h 7252515"/>
                <a:gd name="connsiteX2" fmla="*/ 696991 w 2224408"/>
                <a:gd name="connsiteY2" fmla="*/ 297045 h 7252515"/>
                <a:gd name="connsiteX3" fmla="*/ 716041 w 2224408"/>
                <a:gd name="connsiteY3" fmla="*/ 620895 h 7252515"/>
                <a:gd name="connsiteX4" fmla="*/ 849391 w 2224408"/>
                <a:gd name="connsiteY4" fmla="*/ 897120 h 7252515"/>
                <a:gd name="connsiteX5" fmla="*/ 754141 w 2224408"/>
                <a:gd name="connsiteY5" fmla="*/ 1011420 h 7252515"/>
                <a:gd name="connsiteX6" fmla="*/ 112811 w 2224408"/>
                <a:gd name="connsiteY6" fmla="*/ 1267123 h 7252515"/>
                <a:gd name="connsiteX7" fmla="*/ 11191 w 2224408"/>
                <a:gd name="connsiteY7" fmla="*/ 2211570 h 7252515"/>
                <a:gd name="connsiteX8" fmla="*/ 324374 w 2224408"/>
                <a:gd name="connsiteY8" fmla="*/ 3017500 h 7252515"/>
                <a:gd name="connsiteX9" fmla="*/ 253072 w 2224408"/>
                <a:gd name="connsiteY9" fmla="*/ 3814384 h 7252515"/>
                <a:gd name="connsiteX10" fmla="*/ 388435 w 2224408"/>
                <a:gd name="connsiteY10" fmla="*/ 3984422 h 7252515"/>
                <a:gd name="connsiteX11" fmla="*/ 445916 w 2224408"/>
                <a:gd name="connsiteY11" fmla="*/ 4229457 h 7252515"/>
                <a:gd name="connsiteX12" fmla="*/ 507123 w 2224408"/>
                <a:gd name="connsiteY12" fmla="*/ 4629539 h 7252515"/>
                <a:gd name="connsiteX13" fmla="*/ 515777 w 2224408"/>
                <a:gd name="connsiteY13" fmla="*/ 4793958 h 7252515"/>
                <a:gd name="connsiteX14" fmla="*/ 501863 w 2224408"/>
                <a:gd name="connsiteY14" fmla="*/ 4980881 h 7252515"/>
                <a:gd name="connsiteX15" fmla="*/ 470133 w 2224408"/>
                <a:gd name="connsiteY15" fmla="*/ 5126491 h 7252515"/>
                <a:gd name="connsiteX16" fmla="*/ 394204 w 2224408"/>
                <a:gd name="connsiteY16" fmla="*/ 6154049 h 7252515"/>
                <a:gd name="connsiteX17" fmla="*/ 359589 w 2224408"/>
                <a:gd name="connsiteY17" fmla="*/ 6604338 h 7252515"/>
                <a:gd name="connsiteX18" fmla="*/ 431433 w 2224408"/>
                <a:gd name="connsiteY18" fmla="*/ 6827439 h 7252515"/>
                <a:gd name="connsiteX19" fmla="*/ 378309 w 2224408"/>
                <a:gd name="connsiteY19" fmla="*/ 6982453 h 7252515"/>
                <a:gd name="connsiteX20" fmla="*/ 616705 w 2224408"/>
                <a:gd name="connsiteY20" fmla="*/ 7244526 h 7252515"/>
                <a:gd name="connsiteX21" fmla="*/ 969460 w 2224408"/>
                <a:gd name="connsiteY21" fmla="*/ 7136926 h 7252515"/>
                <a:gd name="connsiteX22" fmla="*/ 735963 w 2224408"/>
                <a:gd name="connsiteY22" fmla="*/ 6844746 h 7252515"/>
                <a:gd name="connsiteX23" fmla="*/ 764267 w 2224408"/>
                <a:gd name="connsiteY23" fmla="*/ 6579789 h 7252515"/>
                <a:gd name="connsiteX24" fmla="*/ 750115 w 2224408"/>
                <a:gd name="connsiteY24" fmla="*/ 6250170 h 7252515"/>
                <a:gd name="connsiteX25" fmla="*/ 867691 w 2224408"/>
                <a:gd name="connsiteY25" fmla="*/ 5489132 h 7252515"/>
                <a:gd name="connsiteX26" fmla="*/ 917208 w 2224408"/>
                <a:gd name="connsiteY26" fmla="*/ 5380240 h 7252515"/>
                <a:gd name="connsiteX27" fmla="*/ 909695 w 2224408"/>
                <a:gd name="connsiteY27" fmla="*/ 5308938 h 7252515"/>
                <a:gd name="connsiteX28" fmla="*/ 982741 w 2224408"/>
                <a:gd name="connsiteY28" fmla="*/ 5211945 h 7252515"/>
                <a:gd name="connsiteX29" fmla="*/ 984755 w 2224408"/>
                <a:gd name="connsiteY29" fmla="*/ 5069070 h 7252515"/>
                <a:gd name="connsiteX30" fmla="*/ 1140910 w 2224408"/>
                <a:gd name="connsiteY30" fmla="*/ 4378373 h 7252515"/>
                <a:gd name="connsiteX31" fmla="*/ 1287541 w 2224408"/>
                <a:gd name="connsiteY31" fmla="*/ 4649970 h 7252515"/>
                <a:gd name="connsiteX32" fmla="*/ 1352203 w 2224408"/>
                <a:gd name="connsiteY32" fmla="*/ 4880042 h 7252515"/>
                <a:gd name="connsiteX33" fmla="*/ 1321615 w 2224408"/>
                <a:gd name="connsiteY33" fmla="*/ 4973880 h 7252515"/>
                <a:gd name="connsiteX34" fmla="*/ 1365484 w 2224408"/>
                <a:gd name="connsiteY34" fmla="*/ 5113209 h 7252515"/>
                <a:gd name="connsiteX35" fmla="*/ 1273389 w 2224408"/>
                <a:gd name="connsiteY35" fmla="*/ 5554244 h 7252515"/>
                <a:gd name="connsiteX36" fmla="*/ 1274411 w 2224408"/>
                <a:gd name="connsiteY36" fmla="*/ 6360264 h 7252515"/>
                <a:gd name="connsiteX37" fmla="*/ 1347576 w 2224408"/>
                <a:gd name="connsiteY37" fmla="*/ 6540277 h 7252515"/>
                <a:gd name="connsiteX38" fmla="*/ 1296796 w 2224408"/>
                <a:gd name="connsiteY38" fmla="*/ 6741714 h 7252515"/>
                <a:gd name="connsiteX39" fmla="*/ 1314974 w 2224408"/>
                <a:gd name="connsiteY39" fmla="*/ 6828040 h 7252515"/>
                <a:gd name="connsiteX40" fmla="*/ 1324770 w 2224408"/>
                <a:gd name="connsiteY40" fmla="*/ 7020824 h 7252515"/>
                <a:gd name="connsiteX41" fmla="*/ 1771544 w 2224408"/>
                <a:gd name="connsiteY41" fmla="*/ 7189119 h 7252515"/>
                <a:gd name="connsiteX42" fmla="*/ 2200197 w 2224408"/>
                <a:gd name="connsiteY42" fmla="*/ 7199125 h 7252515"/>
                <a:gd name="connsiteX43" fmla="*/ 2183041 w 2224408"/>
                <a:gd name="connsiteY43" fmla="*/ 7046786 h 7252515"/>
                <a:gd name="connsiteX44" fmla="*/ 1698438 w 2224408"/>
                <a:gd name="connsiteY44" fmla="*/ 6680449 h 7252515"/>
                <a:gd name="connsiteX45" fmla="*/ 1719321 w 2224408"/>
                <a:gd name="connsiteY45" fmla="*/ 6550072 h 7252515"/>
                <a:gd name="connsiteX46" fmla="*/ 1679808 w 2224408"/>
                <a:gd name="connsiteY46" fmla="*/ 6451067 h 7252515"/>
                <a:gd name="connsiteX47" fmla="*/ 1668541 w 2224408"/>
                <a:gd name="connsiteY47" fmla="*/ 6250170 h 7252515"/>
                <a:gd name="connsiteX48" fmla="*/ 1690205 w 2224408"/>
                <a:gd name="connsiteY48" fmla="*/ 5979714 h 7252515"/>
                <a:gd name="connsiteX49" fmla="*/ 1738822 w 2224408"/>
                <a:gd name="connsiteY49" fmla="*/ 5512209 h 7252515"/>
                <a:gd name="connsiteX50" fmla="*/ 1750240 w 2224408"/>
                <a:gd name="connsiteY50" fmla="*/ 5363804 h 7252515"/>
                <a:gd name="connsiteX51" fmla="*/ 1808802 w 2224408"/>
                <a:gd name="connsiteY51" fmla="*/ 5317321 h 7252515"/>
                <a:gd name="connsiteX52" fmla="*/ 1895398 w 2224408"/>
                <a:gd name="connsiteY52" fmla="*/ 5097645 h 7252515"/>
                <a:gd name="connsiteX53" fmla="*/ 1920548 w 2224408"/>
                <a:gd name="connsiteY53" fmla="*/ 4805496 h 7252515"/>
                <a:gd name="connsiteX54" fmla="*/ 1911564 w 2224408"/>
                <a:gd name="connsiteY54" fmla="*/ 4348776 h 7252515"/>
                <a:gd name="connsiteX55" fmla="*/ 1892243 w 2224408"/>
                <a:gd name="connsiteY55" fmla="*/ 3902573 h 7252515"/>
                <a:gd name="connsiteX56" fmla="*/ 1866553 w 2224408"/>
                <a:gd name="connsiteY56" fmla="*/ 3584643 h 7252515"/>
                <a:gd name="connsiteX57" fmla="*/ 2067448 w 2224408"/>
                <a:gd name="connsiteY57" fmla="*/ 2654077 h 7252515"/>
                <a:gd name="connsiteX58" fmla="*/ 2053898 w 2224408"/>
                <a:gd name="connsiteY58" fmla="*/ 2404684 h 7252515"/>
                <a:gd name="connsiteX59" fmla="*/ 1992391 w 2224408"/>
                <a:gd name="connsiteY59" fmla="*/ 1864914 h 7252515"/>
                <a:gd name="connsiteX60" fmla="*/ 1947650 w 2224408"/>
                <a:gd name="connsiteY60" fmla="*/ 1677029 h 7252515"/>
                <a:gd name="connsiteX61" fmla="*/ 1933228 w 2224408"/>
                <a:gd name="connsiteY61" fmla="*/ 1432534 h 7252515"/>
                <a:gd name="connsiteX62" fmla="*/ 1885603 w 2224408"/>
                <a:gd name="connsiteY62" fmla="*/ 1302338 h 7252515"/>
                <a:gd name="connsiteX63" fmla="*/ 1418878 w 2224408"/>
                <a:gd name="connsiteY63" fmla="*/ 1134975 h 7252515"/>
                <a:gd name="connsiteX64" fmla="*/ 1320412 w 2224408"/>
                <a:gd name="connsiteY64" fmla="*/ 1020075 h 7252515"/>
                <a:gd name="connsiteX65" fmla="*/ 1376421 w 2224408"/>
                <a:gd name="connsiteY65" fmla="*/ 821521 h 7252515"/>
                <a:gd name="connsiteX66" fmla="*/ 1444598 w 2224408"/>
                <a:gd name="connsiteY66" fmla="*/ 622909 h 7252515"/>
                <a:gd name="connsiteX67" fmla="*/ 1456107 w 2224408"/>
                <a:gd name="connsiteY67" fmla="*/ 380757 h 7252515"/>
                <a:gd name="connsiteX68" fmla="*/ 1342137 w 2224408"/>
                <a:gd name="connsiteY68" fmla="*/ 143773 h 7252515"/>
                <a:gd name="connsiteX69" fmla="*/ 1074836 w 2224408"/>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48776 w 2223793"/>
                <a:gd name="connsiteY4" fmla="*/ 897120 h 7252515"/>
                <a:gd name="connsiteX5" fmla="*/ 753526 w 2223793"/>
                <a:gd name="connsiteY5" fmla="*/ 1011420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48776 w 2223793"/>
                <a:gd name="connsiteY4" fmla="*/ 897120 h 7252515"/>
                <a:gd name="connsiteX5" fmla="*/ 753526 w 2223793"/>
                <a:gd name="connsiteY5" fmla="*/ 1011420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48776 w 2223793"/>
                <a:gd name="connsiteY4" fmla="*/ 897120 h 7252515"/>
                <a:gd name="connsiteX5" fmla="*/ 753526 w 2223793"/>
                <a:gd name="connsiteY5" fmla="*/ 1011420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48776 w 2223793"/>
                <a:gd name="connsiteY4" fmla="*/ 897120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48776 w 2223793"/>
                <a:gd name="connsiteY4" fmla="*/ 897120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48776 w 2223793"/>
                <a:gd name="connsiteY4" fmla="*/ 897120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68967 w 2223793"/>
                <a:gd name="connsiteY4" fmla="*/ 900004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68967 w 2223793"/>
                <a:gd name="connsiteY4" fmla="*/ 900004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698118 w 2223793"/>
                <a:gd name="connsiteY3" fmla="*/ 589165 h 7252515"/>
                <a:gd name="connsiteX4" fmla="*/ 868967 w 2223793"/>
                <a:gd name="connsiteY4" fmla="*/ 900004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710799 w 2223793"/>
                <a:gd name="connsiteY2" fmla="*/ 299930 h 7252515"/>
                <a:gd name="connsiteX3" fmla="*/ 698118 w 2223793"/>
                <a:gd name="connsiteY3" fmla="*/ 589165 h 7252515"/>
                <a:gd name="connsiteX4" fmla="*/ 868967 w 2223793"/>
                <a:gd name="connsiteY4" fmla="*/ 900004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08662 w 2223793"/>
                <a:gd name="connsiteY1" fmla="*/ 133377 h 7252515"/>
                <a:gd name="connsiteX2" fmla="*/ 710799 w 2223793"/>
                <a:gd name="connsiteY2" fmla="*/ 299930 h 7252515"/>
                <a:gd name="connsiteX3" fmla="*/ 698118 w 2223793"/>
                <a:gd name="connsiteY3" fmla="*/ 589165 h 7252515"/>
                <a:gd name="connsiteX4" fmla="*/ 868967 w 2223793"/>
                <a:gd name="connsiteY4" fmla="*/ 900004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59799 w 2223793"/>
                <a:gd name="connsiteY0" fmla="*/ 683 h 7238207"/>
                <a:gd name="connsiteX1" fmla="*/ 808662 w 2223793"/>
                <a:gd name="connsiteY1" fmla="*/ 119069 h 7238207"/>
                <a:gd name="connsiteX2" fmla="*/ 710799 w 2223793"/>
                <a:gd name="connsiteY2" fmla="*/ 285622 h 7238207"/>
                <a:gd name="connsiteX3" fmla="*/ 698118 w 2223793"/>
                <a:gd name="connsiteY3" fmla="*/ 574857 h 7238207"/>
                <a:gd name="connsiteX4" fmla="*/ 868967 w 2223793"/>
                <a:gd name="connsiteY4" fmla="*/ 885696 h 7238207"/>
                <a:gd name="connsiteX5" fmla="*/ 744872 w 2223793"/>
                <a:gd name="connsiteY5" fmla="*/ 1025957 h 7238207"/>
                <a:gd name="connsiteX6" fmla="*/ 112196 w 2223793"/>
                <a:gd name="connsiteY6" fmla="*/ 1252815 h 7238207"/>
                <a:gd name="connsiteX7" fmla="*/ 10576 w 2223793"/>
                <a:gd name="connsiteY7" fmla="*/ 2197262 h 7238207"/>
                <a:gd name="connsiteX8" fmla="*/ 323759 w 2223793"/>
                <a:gd name="connsiteY8" fmla="*/ 3003192 h 7238207"/>
                <a:gd name="connsiteX9" fmla="*/ 252457 w 2223793"/>
                <a:gd name="connsiteY9" fmla="*/ 3800076 h 7238207"/>
                <a:gd name="connsiteX10" fmla="*/ 387820 w 2223793"/>
                <a:gd name="connsiteY10" fmla="*/ 3970114 h 7238207"/>
                <a:gd name="connsiteX11" fmla="*/ 445301 w 2223793"/>
                <a:gd name="connsiteY11" fmla="*/ 4215149 h 7238207"/>
                <a:gd name="connsiteX12" fmla="*/ 506508 w 2223793"/>
                <a:gd name="connsiteY12" fmla="*/ 4615231 h 7238207"/>
                <a:gd name="connsiteX13" fmla="*/ 515162 w 2223793"/>
                <a:gd name="connsiteY13" fmla="*/ 4779650 h 7238207"/>
                <a:gd name="connsiteX14" fmla="*/ 501248 w 2223793"/>
                <a:gd name="connsiteY14" fmla="*/ 4966573 h 7238207"/>
                <a:gd name="connsiteX15" fmla="*/ 469518 w 2223793"/>
                <a:gd name="connsiteY15" fmla="*/ 5112183 h 7238207"/>
                <a:gd name="connsiteX16" fmla="*/ 393589 w 2223793"/>
                <a:gd name="connsiteY16" fmla="*/ 6139741 h 7238207"/>
                <a:gd name="connsiteX17" fmla="*/ 358974 w 2223793"/>
                <a:gd name="connsiteY17" fmla="*/ 6590030 h 7238207"/>
                <a:gd name="connsiteX18" fmla="*/ 430818 w 2223793"/>
                <a:gd name="connsiteY18" fmla="*/ 6813131 h 7238207"/>
                <a:gd name="connsiteX19" fmla="*/ 377694 w 2223793"/>
                <a:gd name="connsiteY19" fmla="*/ 6968145 h 7238207"/>
                <a:gd name="connsiteX20" fmla="*/ 616090 w 2223793"/>
                <a:gd name="connsiteY20" fmla="*/ 7230218 h 7238207"/>
                <a:gd name="connsiteX21" fmla="*/ 968845 w 2223793"/>
                <a:gd name="connsiteY21" fmla="*/ 7122618 h 7238207"/>
                <a:gd name="connsiteX22" fmla="*/ 735348 w 2223793"/>
                <a:gd name="connsiteY22" fmla="*/ 6830438 h 7238207"/>
                <a:gd name="connsiteX23" fmla="*/ 763652 w 2223793"/>
                <a:gd name="connsiteY23" fmla="*/ 6565481 h 7238207"/>
                <a:gd name="connsiteX24" fmla="*/ 749500 w 2223793"/>
                <a:gd name="connsiteY24" fmla="*/ 6235862 h 7238207"/>
                <a:gd name="connsiteX25" fmla="*/ 867076 w 2223793"/>
                <a:gd name="connsiteY25" fmla="*/ 5474824 h 7238207"/>
                <a:gd name="connsiteX26" fmla="*/ 916593 w 2223793"/>
                <a:gd name="connsiteY26" fmla="*/ 5365932 h 7238207"/>
                <a:gd name="connsiteX27" fmla="*/ 909080 w 2223793"/>
                <a:gd name="connsiteY27" fmla="*/ 5294630 h 7238207"/>
                <a:gd name="connsiteX28" fmla="*/ 982126 w 2223793"/>
                <a:gd name="connsiteY28" fmla="*/ 5197637 h 7238207"/>
                <a:gd name="connsiteX29" fmla="*/ 984140 w 2223793"/>
                <a:gd name="connsiteY29" fmla="*/ 5054762 h 7238207"/>
                <a:gd name="connsiteX30" fmla="*/ 1140295 w 2223793"/>
                <a:gd name="connsiteY30" fmla="*/ 4364065 h 7238207"/>
                <a:gd name="connsiteX31" fmla="*/ 1286926 w 2223793"/>
                <a:gd name="connsiteY31" fmla="*/ 4635662 h 7238207"/>
                <a:gd name="connsiteX32" fmla="*/ 1351588 w 2223793"/>
                <a:gd name="connsiteY32" fmla="*/ 4865734 h 7238207"/>
                <a:gd name="connsiteX33" fmla="*/ 1321000 w 2223793"/>
                <a:gd name="connsiteY33" fmla="*/ 4959572 h 7238207"/>
                <a:gd name="connsiteX34" fmla="*/ 1364869 w 2223793"/>
                <a:gd name="connsiteY34" fmla="*/ 5098901 h 7238207"/>
                <a:gd name="connsiteX35" fmla="*/ 1272774 w 2223793"/>
                <a:gd name="connsiteY35" fmla="*/ 5539936 h 7238207"/>
                <a:gd name="connsiteX36" fmla="*/ 1273796 w 2223793"/>
                <a:gd name="connsiteY36" fmla="*/ 6345956 h 7238207"/>
                <a:gd name="connsiteX37" fmla="*/ 1346961 w 2223793"/>
                <a:gd name="connsiteY37" fmla="*/ 6525969 h 7238207"/>
                <a:gd name="connsiteX38" fmla="*/ 1296181 w 2223793"/>
                <a:gd name="connsiteY38" fmla="*/ 6727406 h 7238207"/>
                <a:gd name="connsiteX39" fmla="*/ 1314359 w 2223793"/>
                <a:gd name="connsiteY39" fmla="*/ 6813732 h 7238207"/>
                <a:gd name="connsiteX40" fmla="*/ 1324155 w 2223793"/>
                <a:gd name="connsiteY40" fmla="*/ 7006516 h 7238207"/>
                <a:gd name="connsiteX41" fmla="*/ 1770929 w 2223793"/>
                <a:gd name="connsiteY41" fmla="*/ 7174811 h 7238207"/>
                <a:gd name="connsiteX42" fmla="*/ 2199582 w 2223793"/>
                <a:gd name="connsiteY42" fmla="*/ 7184817 h 7238207"/>
                <a:gd name="connsiteX43" fmla="*/ 2182426 w 2223793"/>
                <a:gd name="connsiteY43" fmla="*/ 7032478 h 7238207"/>
                <a:gd name="connsiteX44" fmla="*/ 1697823 w 2223793"/>
                <a:gd name="connsiteY44" fmla="*/ 6666141 h 7238207"/>
                <a:gd name="connsiteX45" fmla="*/ 1718706 w 2223793"/>
                <a:gd name="connsiteY45" fmla="*/ 6535764 h 7238207"/>
                <a:gd name="connsiteX46" fmla="*/ 1679193 w 2223793"/>
                <a:gd name="connsiteY46" fmla="*/ 6436759 h 7238207"/>
                <a:gd name="connsiteX47" fmla="*/ 1667926 w 2223793"/>
                <a:gd name="connsiteY47" fmla="*/ 6235862 h 7238207"/>
                <a:gd name="connsiteX48" fmla="*/ 1689590 w 2223793"/>
                <a:gd name="connsiteY48" fmla="*/ 5965406 h 7238207"/>
                <a:gd name="connsiteX49" fmla="*/ 1738207 w 2223793"/>
                <a:gd name="connsiteY49" fmla="*/ 5497901 h 7238207"/>
                <a:gd name="connsiteX50" fmla="*/ 1749625 w 2223793"/>
                <a:gd name="connsiteY50" fmla="*/ 5349496 h 7238207"/>
                <a:gd name="connsiteX51" fmla="*/ 1808187 w 2223793"/>
                <a:gd name="connsiteY51" fmla="*/ 5303013 h 7238207"/>
                <a:gd name="connsiteX52" fmla="*/ 1894783 w 2223793"/>
                <a:gd name="connsiteY52" fmla="*/ 5083337 h 7238207"/>
                <a:gd name="connsiteX53" fmla="*/ 1919933 w 2223793"/>
                <a:gd name="connsiteY53" fmla="*/ 4791188 h 7238207"/>
                <a:gd name="connsiteX54" fmla="*/ 1910949 w 2223793"/>
                <a:gd name="connsiteY54" fmla="*/ 4334468 h 7238207"/>
                <a:gd name="connsiteX55" fmla="*/ 1891628 w 2223793"/>
                <a:gd name="connsiteY55" fmla="*/ 3888265 h 7238207"/>
                <a:gd name="connsiteX56" fmla="*/ 1865938 w 2223793"/>
                <a:gd name="connsiteY56" fmla="*/ 3570335 h 7238207"/>
                <a:gd name="connsiteX57" fmla="*/ 2066833 w 2223793"/>
                <a:gd name="connsiteY57" fmla="*/ 2639769 h 7238207"/>
                <a:gd name="connsiteX58" fmla="*/ 2053283 w 2223793"/>
                <a:gd name="connsiteY58" fmla="*/ 2390376 h 7238207"/>
                <a:gd name="connsiteX59" fmla="*/ 1991776 w 2223793"/>
                <a:gd name="connsiteY59" fmla="*/ 1850606 h 7238207"/>
                <a:gd name="connsiteX60" fmla="*/ 1947035 w 2223793"/>
                <a:gd name="connsiteY60" fmla="*/ 1662721 h 7238207"/>
                <a:gd name="connsiteX61" fmla="*/ 1932613 w 2223793"/>
                <a:gd name="connsiteY61" fmla="*/ 1418226 h 7238207"/>
                <a:gd name="connsiteX62" fmla="*/ 1884988 w 2223793"/>
                <a:gd name="connsiteY62" fmla="*/ 1288030 h 7238207"/>
                <a:gd name="connsiteX63" fmla="*/ 1418263 w 2223793"/>
                <a:gd name="connsiteY63" fmla="*/ 1120667 h 7238207"/>
                <a:gd name="connsiteX64" fmla="*/ 1319797 w 2223793"/>
                <a:gd name="connsiteY64" fmla="*/ 1005767 h 7238207"/>
                <a:gd name="connsiteX65" fmla="*/ 1375806 w 2223793"/>
                <a:gd name="connsiteY65" fmla="*/ 807213 h 7238207"/>
                <a:gd name="connsiteX66" fmla="*/ 1443983 w 2223793"/>
                <a:gd name="connsiteY66" fmla="*/ 608601 h 7238207"/>
                <a:gd name="connsiteX67" fmla="*/ 1455492 w 2223793"/>
                <a:gd name="connsiteY67" fmla="*/ 366449 h 7238207"/>
                <a:gd name="connsiteX68" fmla="*/ 1341522 w 2223793"/>
                <a:gd name="connsiteY68" fmla="*/ 129465 h 7238207"/>
                <a:gd name="connsiteX69" fmla="*/ 1059799 w 2223793"/>
                <a:gd name="connsiteY69" fmla="*/ 683 h 7238207"/>
                <a:gd name="connsiteX0" fmla="*/ 1059799 w 2223793"/>
                <a:gd name="connsiteY0" fmla="*/ 632 h 7238156"/>
                <a:gd name="connsiteX1" fmla="*/ 808662 w 2223793"/>
                <a:gd name="connsiteY1" fmla="*/ 119018 h 7238156"/>
                <a:gd name="connsiteX2" fmla="*/ 710799 w 2223793"/>
                <a:gd name="connsiteY2" fmla="*/ 285571 h 7238156"/>
                <a:gd name="connsiteX3" fmla="*/ 698118 w 2223793"/>
                <a:gd name="connsiteY3" fmla="*/ 574806 h 7238156"/>
                <a:gd name="connsiteX4" fmla="*/ 868967 w 2223793"/>
                <a:gd name="connsiteY4" fmla="*/ 885645 h 7238156"/>
                <a:gd name="connsiteX5" fmla="*/ 744872 w 2223793"/>
                <a:gd name="connsiteY5" fmla="*/ 1025906 h 7238156"/>
                <a:gd name="connsiteX6" fmla="*/ 112196 w 2223793"/>
                <a:gd name="connsiteY6" fmla="*/ 1252764 h 7238156"/>
                <a:gd name="connsiteX7" fmla="*/ 10576 w 2223793"/>
                <a:gd name="connsiteY7" fmla="*/ 2197211 h 7238156"/>
                <a:gd name="connsiteX8" fmla="*/ 323759 w 2223793"/>
                <a:gd name="connsiteY8" fmla="*/ 3003141 h 7238156"/>
                <a:gd name="connsiteX9" fmla="*/ 252457 w 2223793"/>
                <a:gd name="connsiteY9" fmla="*/ 3800025 h 7238156"/>
                <a:gd name="connsiteX10" fmla="*/ 387820 w 2223793"/>
                <a:gd name="connsiteY10" fmla="*/ 3970063 h 7238156"/>
                <a:gd name="connsiteX11" fmla="*/ 445301 w 2223793"/>
                <a:gd name="connsiteY11" fmla="*/ 4215098 h 7238156"/>
                <a:gd name="connsiteX12" fmla="*/ 506508 w 2223793"/>
                <a:gd name="connsiteY12" fmla="*/ 4615180 h 7238156"/>
                <a:gd name="connsiteX13" fmla="*/ 515162 w 2223793"/>
                <a:gd name="connsiteY13" fmla="*/ 4779599 h 7238156"/>
                <a:gd name="connsiteX14" fmla="*/ 501248 w 2223793"/>
                <a:gd name="connsiteY14" fmla="*/ 4966522 h 7238156"/>
                <a:gd name="connsiteX15" fmla="*/ 469518 w 2223793"/>
                <a:gd name="connsiteY15" fmla="*/ 5112132 h 7238156"/>
                <a:gd name="connsiteX16" fmla="*/ 393589 w 2223793"/>
                <a:gd name="connsiteY16" fmla="*/ 6139690 h 7238156"/>
                <a:gd name="connsiteX17" fmla="*/ 358974 w 2223793"/>
                <a:gd name="connsiteY17" fmla="*/ 6589979 h 7238156"/>
                <a:gd name="connsiteX18" fmla="*/ 430818 w 2223793"/>
                <a:gd name="connsiteY18" fmla="*/ 6813080 h 7238156"/>
                <a:gd name="connsiteX19" fmla="*/ 377694 w 2223793"/>
                <a:gd name="connsiteY19" fmla="*/ 6968094 h 7238156"/>
                <a:gd name="connsiteX20" fmla="*/ 616090 w 2223793"/>
                <a:gd name="connsiteY20" fmla="*/ 7230167 h 7238156"/>
                <a:gd name="connsiteX21" fmla="*/ 968845 w 2223793"/>
                <a:gd name="connsiteY21" fmla="*/ 7122567 h 7238156"/>
                <a:gd name="connsiteX22" fmla="*/ 735348 w 2223793"/>
                <a:gd name="connsiteY22" fmla="*/ 6830387 h 7238156"/>
                <a:gd name="connsiteX23" fmla="*/ 763652 w 2223793"/>
                <a:gd name="connsiteY23" fmla="*/ 6565430 h 7238156"/>
                <a:gd name="connsiteX24" fmla="*/ 749500 w 2223793"/>
                <a:gd name="connsiteY24" fmla="*/ 6235811 h 7238156"/>
                <a:gd name="connsiteX25" fmla="*/ 867076 w 2223793"/>
                <a:gd name="connsiteY25" fmla="*/ 5474773 h 7238156"/>
                <a:gd name="connsiteX26" fmla="*/ 916593 w 2223793"/>
                <a:gd name="connsiteY26" fmla="*/ 5365881 h 7238156"/>
                <a:gd name="connsiteX27" fmla="*/ 909080 w 2223793"/>
                <a:gd name="connsiteY27" fmla="*/ 5294579 h 7238156"/>
                <a:gd name="connsiteX28" fmla="*/ 982126 w 2223793"/>
                <a:gd name="connsiteY28" fmla="*/ 5197586 h 7238156"/>
                <a:gd name="connsiteX29" fmla="*/ 984140 w 2223793"/>
                <a:gd name="connsiteY29" fmla="*/ 5054711 h 7238156"/>
                <a:gd name="connsiteX30" fmla="*/ 1140295 w 2223793"/>
                <a:gd name="connsiteY30" fmla="*/ 4364014 h 7238156"/>
                <a:gd name="connsiteX31" fmla="*/ 1286926 w 2223793"/>
                <a:gd name="connsiteY31" fmla="*/ 4635611 h 7238156"/>
                <a:gd name="connsiteX32" fmla="*/ 1351588 w 2223793"/>
                <a:gd name="connsiteY32" fmla="*/ 4865683 h 7238156"/>
                <a:gd name="connsiteX33" fmla="*/ 1321000 w 2223793"/>
                <a:gd name="connsiteY33" fmla="*/ 4959521 h 7238156"/>
                <a:gd name="connsiteX34" fmla="*/ 1364869 w 2223793"/>
                <a:gd name="connsiteY34" fmla="*/ 5098850 h 7238156"/>
                <a:gd name="connsiteX35" fmla="*/ 1272774 w 2223793"/>
                <a:gd name="connsiteY35" fmla="*/ 5539885 h 7238156"/>
                <a:gd name="connsiteX36" fmla="*/ 1273796 w 2223793"/>
                <a:gd name="connsiteY36" fmla="*/ 6345905 h 7238156"/>
                <a:gd name="connsiteX37" fmla="*/ 1346961 w 2223793"/>
                <a:gd name="connsiteY37" fmla="*/ 6525918 h 7238156"/>
                <a:gd name="connsiteX38" fmla="*/ 1296181 w 2223793"/>
                <a:gd name="connsiteY38" fmla="*/ 6727355 h 7238156"/>
                <a:gd name="connsiteX39" fmla="*/ 1314359 w 2223793"/>
                <a:gd name="connsiteY39" fmla="*/ 6813681 h 7238156"/>
                <a:gd name="connsiteX40" fmla="*/ 1324155 w 2223793"/>
                <a:gd name="connsiteY40" fmla="*/ 7006465 h 7238156"/>
                <a:gd name="connsiteX41" fmla="*/ 1770929 w 2223793"/>
                <a:gd name="connsiteY41" fmla="*/ 7174760 h 7238156"/>
                <a:gd name="connsiteX42" fmla="*/ 2199582 w 2223793"/>
                <a:gd name="connsiteY42" fmla="*/ 7184766 h 7238156"/>
                <a:gd name="connsiteX43" fmla="*/ 2182426 w 2223793"/>
                <a:gd name="connsiteY43" fmla="*/ 7032427 h 7238156"/>
                <a:gd name="connsiteX44" fmla="*/ 1697823 w 2223793"/>
                <a:gd name="connsiteY44" fmla="*/ 6666090 h 7238156"/>
                <a:gd name="connsiteX45" fmla="*/ 1718706 w 2223793"/>
                <a:gd name="connsiteY45" fmla="*/ 6535713 h 7238156"/>
                <a:gd name="connsiteX46" fmla="*/ 1679193 w 2223793"/>
                <a:gd name="connsiteY46" fmla="*/ 6436708 h 7238156"/>
                <a:gd name="connsiteX47" fmla="*/ 1667926 w 2223793"/>
                <a:gd name="connsiteY47" fmla="*/ 6235811 h 7238156"/>
                <a:gd name="connsiteX48" fmla="*/ 1689590 w 2223793"/>
                <a:gd name="connsiteY48" fmla="*/ 5965355 h 7238156"/>
                <a:gd name="connsiteX49" fmla="*/ 1738207 w 2223793"/>
                <a:gd name="connsiteY49" fmla="*/ 5497850 h 7238156"/>
                <a:gd name="connsiteX50" fmla="*/ 1749625 w 2223793"/>
                <a:gd name="connsiteY50" fmla="*/ 5349445 h 7238156"/>
                <a:gd name="connsiteX51" fmla="*/ 1808187 w 2223793"/>
                <a:gd name="connsiteY51" fmla="*/ 5302962 h 7238156"/>
                <a:gd name="connsiteX52" fmla="*/ 1894783 w 2223793"/>
                <a:gd name="connsiteY52" fmla="*/ 5083286 h 7238156"/>
                <a:gd name="connsiteX53" fmla="*/ 1919933 w 2223793"/>
                <a:gd name="connsiteY53" fmla="*/ 4791137 h 7238156"/>
                <a:gd name="connsiteX54" fmla="*/ 1910949 w 2223793"/>
                <a:gd name="connsiteY54" fmla="*/ 4334417 h 7238156"/>
                <a:gd name="connsiteX55" fmla="*/ 1891628 w 2223793"/>
                <a:gd name="connsiteY55" fmla="*/ 3888214 h 7238156"/>
                <a:gd name="connsiteX56" fmla="*/ 1865938 w 2223793"/>
                <a:gd name="connsiteY56" fmla="*/ 3570284 h 7238156"/>
                <a:gd name="connsiteX57" fmla="*/ 2066833 w 2223793"/>
                <a:gd name="connsiteY57" fmla="*/ 2639718 h 7238156"/>
                <a:gd name="connsiteX58" fmla="*/ 2053283 w 2223793"/>
                <a:gd name="connsiteY58" fmla="*/ 2390325 h 7238156"/>
                <a:gd name="connsiteX59" fmla="*/ 1991776 w 2223793"/>
                <a:gd name="connsiteY59" fmla="*/ 1850555 h 7238156"/>
                <a:gd name="connsiteX60" fmla="*/ 1947035 w 2223793"/>
                <a:gd name="connsiteY60" fmla="*/ 1662670 h 7238156"/>
                <a:gd name="connsiteX61" fmla="*/ 1932613 w 2223793"/>
                <a:gd name="connsiteY61" fmla="*/ 1418175 h 7238156"/>
                <a:gd name="connsiteX62" fmla="*/ 1884988 w 2223793"/>
                <a:gd name="connsiteY62" fmla="*/ 1287979 h 7238156"/>
                <a:gd name="connsiteX63" fmla="*/ 1418263 w 2223793"/>
                <a:gd name="connsiteY63" fmla="*/ 1120616 h 7238156"/>
                <a:gd name="connsiteX64" fmla="*/ 1319797 w 2223793"/>
                <a:gd name="connsiteY64" fmla="*/ 1005716 h 7238156"/>
                <a:gd name="connsiteX65" fmla="*/ 1375806 w 2223793"/>
                <a:gd name="connsiteY65" fmla="*/ 807162 h 7238156"/>
                <a:gd name="connsiteX66" fmla="*/ 1443983 w 2223793"/>
                <a:gd name="connsiteY66" fmla="*/ 608550 h 7238156"/>
                <a:gd name="connsiteX67" fmla="*/ 1455492 w 2223793"/>
                <a:gd name="connsiteY67" fmla="*/ 366398 h 7238156"/>
                <a:gd name="connsiteX68" fmla="*/ 1379021 w 2223793"/>
                <a:gd name="connsiteY68" fmla="*/ 135183 h 7238156"/>
                <a:gd name="connsiteX69" fmla="*/ 1059799 w 2223793"/>
                <a:gd name="connsiteY69" fmla="*/ 632 h 7238156"/>
                <a:gd name="connsiteX0" fmla="*/ 1059799 w 2223793"/>
                <a:gd name="connsiteY0" fmla="*/ 551 h 7238075"/>
                <a:gd name="connsiteX1" fmla="*/ 808662 w 2223793"/>
                <a:gd name="connsiteY1" fmla="*/ 118937 h 7238075"/>
                <a:gd name="connsiteX2" fmla="*/ 710799 w 2223793"/>
                <a:gd name="connsiteY2" fmla="*/ 285490 h 7238075"/>
                <a:gd name="connsiteX3" fmla="*/ 698118 w 2223793"/>
                <a:gd name="connsiteY3" fmla="*/ 574725 h 7238075"/>
                <a:gd name="connsiteX4" fmla="*/ 868967 w 2223793"/>
                <a:gd name="connsiteY4" fmla="*/ 885564 h 7238075"/>
                <a:gd name="connsiteX5" fmla="*/ 744872 w 2223793"/>
                <a:gd name="connsiteY5" fmla="*/ 1025825 h 7238075"/>
                <a:gd name="connsiteX6" fmla="*/ 112196 w 2223793"/>
                <a:gd name="connsiteY6" fmla="*/ 1252683 h 7238075"/>
                <a:gd name="connsiteX7" fmla="*/ 10576 w 2223793"/>
                <a:gd name="connsiteY7" fmla="*/ 2197130 h 7238075"/>
                <a:gd name="connsiteX8" fmla="*/ 323759 w 2223793"/>
                <a:gd name="connsiteY8" fmla="*/ 3003060 h 7238075"/>
                <a:gd name="connsiteX9" fmla="*/ 252457 w 2223793"/>
                <a:gd name="connsiteY9" fmla="*/ 3799944 h 7238075"/>
                <a:gd name="connsiteX10" fmla="*/ 387820 w 2223793"/>
                <a:gd name="connsiteY10" fmla="*/ 3969982 h 7238075"/>
                <a:gd name="connsiteX11" fmla="*/ 445301 w 2223793"/>
                <a:gd name="connsiteY11" fmla="*/ 4215017 h 7238075"/>
                <a:gd name="connsiteX12" fmla="*/ 506508 w 2223793"/>
                <a:gd name="connsiteY12" fmla="*/ 4615099 h 7238075"/>
                <a:gd name="connsiteX13" fmla="*/ 515162 w 2223793"/>
                <a:gd name="connsiteY13" fmla="*/ 4779518 h 7238075"/>
                <a:gd name="connsiteX14" fmla="*/ 501248 w 2223793"/>
                <a:gd name="connsiteY14" fmla="*/ 4966441 h 7238075"/>
                <a:gd name="connsiteX15" fmla="*/ 469518 w 2223793"/>
                <a:gd name="connsiteY15" fmla="*/ 5112051 h 7238075"/>
                <a:gd name="connsiteX16" fmla="*/ 393589 w 2223793"/>
                <a:gd name="connsiteY16" fmla="*/ 6139609 h 7238075"/>
                <a:gd name="connsiteX17" fmla="*/ 358974 w 2223793"/>
                <a:gd name="connsiteY17" fmla="*/ 6589898 h 7238075"/>
                <a:gd name="connsiteX18" fmla="*/ 430818 w 2223793"/>
                <a:gd name="connsiteY18" fmla="*/ 6812999 h 7238075"/>
                <a:gd name="connsiteX19" fmla="*/ 377694 w 2223793"/>
                <a:gd name="connsiteY19" fmla="*/ 6968013 h 7238075"/>
                <a:gd name="connsiteX20" fmla="*/ 616090 w 2223793"/>
                <a:gd name="connsiteY20" fmla="*/ 7230086 h 7238075"/>
                <a:gd name="connsiteX21" fmla="*/ 968845 w 2223793"/>
                <a:gd name="connsiteY21" fmla="*/ 7122486 h 7238075"/>
                <a:gd name="connsiteX22" fmla="*/ 735348 w 2223793"/>
                <a:gd name="connsiteY22" fmla="*/ 6830306 h 7238075"/>
                <a:gd name="connsiteX23" fmla="*/ 763652 w 2223793"/>
                <a:gd name="connsiteY23" fmla="*/ 6565349 h 7238075"/>
                <a:gd name="connsiteX24" fmla="*/ 749500 w 2223793"/>
                <a:gd name="connsiteY24" fmla="*/ 6235730 h 7238075"/>
                <a:gd name="connsiteX25" fmla="*/ 867076 w 2223793"/>
                <a:gd name="connsiteY25" fmla="*/ 5474692 h 7238075"/>
                <a:gd name="connsiteX26" fmla="*/ 916593 w 2223793"/>
                <a:gd name="connsiteY26" fmla="*/ 5365800 h 7238075"/>
                <a:gd name="connsiteX27" fmla="*/ 909080 w 2223793"/>
                <a:gd name="connsiteY27" fmla="*/ 5294498 h 7238075"/>
                <a:gd name="connsiteX28" fmla="*/ 982126 w 2223793"/>
                <a:gd name="connsiteY28" fmla="*/ 5197505 h 7238075"/>
                <a:gd name="connsiteX29" fmla="*/ 984140 w 2223793"/>
                <a:gd name="connsiteY29" fmla="*/ 5054630 h 7238075"/>
                <a:gd name="connsiteX30" fmla="*/ 1140295 w 2223793"/>
                <a:gd name="connsiteY30" fmla="*/ 4363933 h 7238075"/>
                <a:gd name="connsiteX31" fmla="*/ 1286926 w 2223793"/>
                <a:gd name="connsiteY31" fmla="*/ 4635530 h 7238075"/>
                <a:gd name="connsiteX32" fmla="*/ 1351588 w 2223793"/>
                <a:gd name="connsiteY32" fmla="*/ 4865602 h 7238075"/>
                <a:gd name="connsiteX33" fmla="*/ 1321000 w 2223793"/>
                <a:gd name="connsiteY33" fmla="*/ 4959440 h 7238075"/>
                <a:gd name="connsiteX34" fmla="*/ 1364869 w 2223793"/>
                <a:gd name="connsiteY34" fmla="*/ 5098769 h 7238075"/>
                <a:gd name="connsiteX35" fmla="*/ 1272774 w 2223793"/>
                <a:gd name="connsiteY35" fmla="*/ 5539804 h 7238075"/>
                <a:gd name="connsiteX36" fmla="*/ 1273796 w 2223793"/>
                <a:gd name="connsiteY36" fmla="*/ 6345824 h 7238075"/>
                <a:gd name="connsiteX37" fmla="*/ 1346961 w 2223793"/>
                <a:gd name="connsiteY37" fmla="*/ 6525837 h 7238075"/>
                <a:gd name="connsiteX38" fmla="*/ 1296181 w 2223793"/>
                <a:gd name="connsiteY38" fmla="*/ 6727274 h 7238075"/>
                <a:gd name="connsiteX39" fmla="*/ 1314359 w 2223793"/>
                <a:gd name="connsiteY39" fmla="*/ 6813600 h 7238075"/>
                <a:gd name="connsiteX40" fmla="*/ 1324155 w 2223793"/>
                <a:gd name="connsiteY40" fmla="*/ 7006384 h 7238075"/>
                <a:gd name="connsiteX41" fmla="*/ 1770929 w 2223793"/>
                <a:gd name="connsiteY41" fmla="*/ 7174679 h 7238075"/>
                <a:gd name="connsiteX42" fmla="*/ 2199582 w 2223793"/>
                <a:gd name="connsiteY42" fmla="*/ 7184685 h 7238075"/>
                <a:gd name="connsiteX43" fmla="*/ 2182426 w 2223793"/>
                <a:gd name="connsiteY43" fmla="*/ 7032346 h 7238075"/>
                <a:gd name="connsiteX44" fmla="*/ 1697823 w 2223793"/>
                <a:gd name="connsiteY44" fmla="*/ 6666009 h 7238075"/>
                <a:gd name="connsiteX45" fmla="*/ 1718706 w 2223793"/>
                <a:gd name="connsiteY45" fmla="*/ 6535632 h 7238075"/>
                <a:gd name="connsiteX46" fmla="*/ 1679193 w 2223793"/>
                <a:gd name="connsiteY46" fmla="*/ 6436627 h 7238075"/>
                <a:gd name="connsiteX47" fmla="*/ 1667926 w 2223793"/>
                <a:gd name="connsiteY47" fmla="*/ 6235730 h 7238075"/>
                <a:gd name="connsiteX48" fmla="*/ 1689590 w 2223793"/>
                <a:gd name="connsiteY48" fmla="*/ 5965274 h 7238075"/>
                <a:gd name="connsiteX49" fmla="*/ 1738207 w 2223793"/>
                <a:gd name="connsiteY49" fmla="*/ 5497769 h 7238075"/>
                <a:gd name="connsiteX50" fmla="*/ 1749625 w 2223793"/>
                <a:gd name="connsiteY50" fmla="*/ 5349364 h 7238075"/>
                <a:gd name="connsiteX51" fmla="*/ 1808187 w 2223793"/>
                <a:gd name="connsiteY51" fmla="*/ 5302881 h 7238075"/>
                <a:gd name="connsiteX52" fmla="*/ 1894783 w 2223793"/>
                <a:gd name="connsiteY52" fmla="*/ 5083205 h 7238075"/>
                <a:gd name="connsiteX53" fmla="*/ 1919933 w 2223793"/>
                <a:gd name="connsiteY53" fmla="*/ 4791056 h 7238075"/>
                <a:gd name="connsiteX54" fmla="*/ 1910949 w 2223793"/>
                <a:gd name="connsiteY54" fmla="*/ 4334336 h 7238075"/>
                <a:gd name="connsiteX55" fmla="*/ 1891628 w 2223793"/>
                <a:gd name="connsiteY55" fmla="*/ 3888133 h 7238075"/>
                <a:gd name="connsiteX56" fmla="*/ 1865938 w 2223793"/>
                <a:gd name="connsiteY56" fmla="*/ 3570203 h 7238075"/>
                <a:gd name="connsiteX57" fmla="*/ 2066833 w 2223793"/>
                <a:gd name="connsiteY57" fmla="*/ 2639637 h 7238075"/>
                <a:gd name="connsiteX58" fmla="*/ 2053283 w 2223793"/>
                <a:gd name="connsiteY58" fmla="*/ 2390244 h 7238075"/>
                <a:gd name="connsiteX59" fmla="*/ 1991776 w 2223793"/>
                <a:gd name="connsiteY59" fmla="*/ 1850474 h 7238075"/>
                <a:gd name="connsiteX60" fmla="*/ 1947035 w 2223793"/>
                <a:gd name="connsiteY60" fmla="*/ 1662589 h 7238075"/>
                <a:gd name="connsiteX61" fmla="*/ 1932613 w 2223793"/>
                <a:gd name="connsiteY61" fmla="*/ 1418094 h 7238075"/>
                <a:gd name="connsiteX62" fmla="*/ 1884988 w 2223793"/>
                <a:gd name="connsiteY62" fmla="*/ 1287898 h 7238075"/>
                <a:gd name="connsiteX63" fmla="*/ 1418263 w 2223793"/>
                <a:gd name="connsiteY63" fmla="*/ 1120535 h 7238075"/>
                <a:gd name="connsiteX64" fmla="*/ 1319797 w 2223793"/>
                <a:gd name="connsiteY64" fmla="*/ 1005635 h 7238075"/>
                <a:gd name="connsiteX65" fmla="*/ 1375806 w 2223793"/>
                <a:gd name="connsiteY65" fmla="*/ 807081 h 7238075"/>
                <a:gd name="connsiteX66" fmla="*/ 1443983 w 2223793"/>
                <a:gd name="connsiteY66" fmla="*/ 608469 h 7238075"/>
                <a:gd name="connsiteX67" fmla="*/ 1455492 w 2223793"/>
                <a:gd name="connsiteY67" fmla="*/ 366317 h 7238075"/>
                <a:gd name="connsiteX68" fmla="*/ 1373252 w 2223793"/>
                <a:gd name="connsiteY68" fmla="*/ 146640 h 7238075"/>
                <a:gd name="connsiteX69" fmla="*/ 1059799 w 2223793"/>
                <a:gd name="connsiteY69" fmla="*/ 551 h 7238075"/>
                <a:gd name="connsiteX0" fmla="*/ 1059799 w 2223793"/>
                <a:gd name="connsiteY0" fmla="*/ 551 h 7238075"/>
                <a:gd name="connsiteX1" fmla="*/ 808662 w 2223793"/>
                <a:gd name="connsiteY1" fmla="*/ 118937 h 7238075"/>
                <a:gd name="connsiteX2" fmla="*/ 710799 w 2223793"/>
                <a:gd name="connsiteY2" fmla="*/ 285490 h 7238075"/>
                <a:gd name="connsiteX3" fmla="*/ 698118 w 2223793"/>
                <a:gd name="connsiteY3" fmla="*/ 574725 h 7238075"/>
                <a:gd name="connsiteX4" fmla="*/ 868967 w 2223793"/>
                <a:gd name="connsiteY4" fmla="*/ 885564 h 7238075"/>
                <a:gd name="connsiteX5" fmla="*/ 744872 w 2223793"/>
                <a:gd name="connsiteY5" fmla="*/ 1025825 h 7238075"/>
                <a:gd name="connsiteX6" fmla="*/ 112196 w 2223793"/>
                <a:gd name="connsiteY6" fmla="*/ 1252683 h 7238075"/>
                <a:gd name="connsiteX7" fmla="*/ 10576 w 2223793"/>
                <a:gd name="connsiteY7" fmla="*/ 2197130 h 7238075"/>
                <a:gd name="connsiteX8" fmla="*/ 323759 w 2223793"/>
                <a:gd name="connsiteY8" fmla="*/ 3003060 h 7238075"/>
                <a:gd name="connsiteX9" fmla="*/ 252457 w 2223793"/>
                <a:gd name="connsiteY9" fmla="*/ 3799944 h 7238075"/>
                <a:gd name="connsiteX10" fmla="*/ 387820 w 2223793"/>
                <a:gd name="connsiteY10" fmla="*/ 3969982 h 7238075"/>
                <a:gd name="connsiteX11" fmla="*/ 445301 w 2223793"/>
                <a:gd name="connsiteY11" fmla="*/ 4215017 h 7238075"/>
                <a:gd name="connsiteX12" fmla="*/ 506508 w 2223793"/>
                <a:gd name="connsiteY12" fmla="*/ 4615099 h 7238075"/>
                <a:gd name="connsiteX13" fmla="*/ 515162 w 2223793"/>
                <a:gd name="connsiteY13" fmla="*/ 4779518 h 7238075"/>
                <a:gd name="connsiteX14" fmla="*/ 501248 w 2223793"/>
                <a:gd name="connsiteY14" fmla="*/ 4966441 h 7238075"/>
                <a:gd name="connsiteX15" fmla="*/ 469518 w 2223793"/>
                <a:gd name="connsiteY15" fmla="*/ 5112051 h 7238075"/>
                <a:gd name="connsiteX16" fmla="*/ 393589 w 2223793"/>
                <a:gd name="connsiteY16" fmla="*/ 6139609 h 7238075"/>
                <a:gd name="connsiteX17" fmla="*/ 358974 w 2223793"/>
                <a:gd name="connsiteY17" fmla="*/ 6589898 h 7238075"/>
                <a:gd name="connsiteX18" fmla="*/ 430818 w 2223793"/>
                <a:gd name="connsiteY18" fmla="*/ 6812999 h 7238075"/>
                <a:gd name="connsiteX19" fmla="*/ 377694 w 2223793"/>
                <a:gd name="connsiteY19" fmla="*/ 6968013 h 7238075"/>
                <a:gd name="connsiteX20" fmla="*/ 616090 w 2223793"/>
                <a:gd name="connsiteY20" fmla="*/ 7230086 h 7238075"/>
                <a:gd name="connsiteX21" fmla="*/ 968845 w 2223793"/>
                <a:gd name="connsiteY21" fmla="*/ 7122486 h 7238075"/>
                <a:gd name="connsiteX22" fmla="*/ 735348 w 2223793"/>
                <a:gd name="connsiteY22" fmla="*/ 6830306 h 7238075"/>
                <a:gd name="connsiteX23" fmla="*/ 763652 w 2223793"/>
                <a:gd name="connsiteY23" fmla="*/ 6565349 h 7238075"/>
                <a:gd name="connsiteX24" fmla="*/ 749500 w 2223793"/>
                <a:gd name="connsiteY24" fmla="*/ 6235730 h 7238075"/>
                <a:gd name="connsiteX25" fmla="*/ 867076 w 2223793"/>
                <a:gd name="connsiteY25" fmla="*/ 5474692 h 7238075"/>
                <a:gd name="connsiteX26" fmla="*/ 916593 w 2223793"/>
                <a:gd name="connsiteY26" fmla="*/ 5365800 h 7238075"/>
                <a:gd name="connsiteX27" fmla="*/ 909080 w 2223793"/>
                <a:gd name="connsiteY27" fmla="*/ 5294498 h 7238075"/>
                <a:gd name="connsiteX28" fmla="*/ 982126 w 2223793"/>
                <a:gd name="connsiteY28" fmla="*/ 5197505 h 7238075"/>
                <a:gd name="connsiteX29" fmla="*/ 984140 w 2223793"/>
                <a:gd name="connsiteY29" fmla="*/ 5054630 h 7238075"/>
                <a:gd name="connsiteX30" fmla="*/ 1140295 w 2223793"/>
                <a:gd name="connsiteY30" fmla="*/ 4363933 h 7238075"/>
                <a:gd name="connsiteX31" fmla="*/ 1286926 w 2223793"/>
                <a:gd name="connsiteY31" fmla="*/ 4635530 h 7238075"/>
                <a:gd name="connsiteX32" fmla="*/ 1351588 w 2223793"/>
                <a:gd name="connsiteY32" fmla="*/ 4865602 h 7238075"/>
                <a:gd name="connsiteX33" fmla="*/ 1321000 w 2223793"/>
                <a:gd name="connsiteY33" fmla="*/ 4959440 h 7238075"/>
                <a:gd name="connsiteX34" fmla="*/ 1364869 w 2223793"/>
                <a:gd name="connsiteY34" fmla="*/ 5098769 h 7238075"/>
                <a:gd name="connsiteX35" fmla="*/ 1272774 w 2223793"/>
                <a:gd name="connsiteY35" fmla="*/ 5539804 h 7238075"/>
                <a:gd name="connsiteX36" fmla="*/ 1273796 w 2223793"/>
                <a:gd name="connsiteY36" fmla="*/ 6345824 h 7238075"/>
                <a:gd name="connsiteX37" fmla="*/ 1346961 w 2223793"/>
                <a:gd name="connsiteY37" fmla="*/ 6525837 h 7238075"/>
                <a:gd name="connsiteX38" fmla="*/ 1296181 w 2223793"/>
                <a:gd name="connsiteY38" fmla="*/ 6727274 h 7238075"/>
                <a:gd name="connsiteX39" fmla="*/ 1314359 w 2223793"/>
                <a:gd name="connsiteY39" fmla="*/ 6813600 h 7238075"/>
                <a:gd name="connsiteX40" fmla="*/ 1324155 w 2223793"/>
                <a:gd name="connsiteY40" fmla="*/ 7006384 h 7238075"/>
                <a:gd name="connsiteX41" fmla="*/ 1770929 w 2223793"/>
                <a:gd name="connsiteY41" fmla="*/ 7174679 h 7238075"/>
                <a:gd name="connsiteX42" fmla="*/ 2199582 w 2223793"/>
                <a:gd name="connsiteY42" fmla="*/ 7184685 h 7238075"/>
                <a:gd name="connsiteX43" fmla="*/ 2182426 w 2223793"/>
                <a:gd name="connsiteY43" fmla="*/ 7032346 h 7238075"/>
                <a:gd name="connsiteX44" fmla="*/ 1697823 w 2223793"/>
                <a:gd name="connsiteY44" fmla="*/ 6666009 h 7238075"/>
                <a:gd name="connsiteX45" fmla="*/ 1718706 w 2223793"/>
                <a:gd name="connsiteY45" fmla="*/ 6535632 h 7238075"/>
                <a:gd name="connsiteX46" fmla="*/ 1679193 w 2223793"/>
                <a:gd name="connsiteY46" fmla="*/ 6436627 h 7238075"/>
                <a:gd name="connsiteX47" fmla="*/ 1667926 w 2223793"/>
                <a:gd name="connsiteY47" fmla="*/ 6235730 h 7238075"/>
                <a:gd name="connsiteX48" fmla="*/ 1689590 w 2223793"/>
                <a:gd name="connsiteY48" fmla="*/ 5965274 h 7238075"/>
                <a:gd name="connsiteX49" fmla="*/ 1738207 w 2223793"/>
                <a:gd name="connsiteY49" fmla="*/ 5497769 h 7238075"/>
                <a:gd name="connsiteX50" fmla="*/ 1749625 w 2223793"/>
                <a:gd name="connsiteY50" fmla="*/ 5349364 h 7238075"/>
                <a:gd name="connsiteX51" fmla="*/ 1808187 w 2223793"/>
                <a:gd name="connsiteY51" fmla="*/ 5302881 h 7238075"/>
                <a:gd name="connsiteX52" fmla="*/ 1894783 w 2223793"/>
                <a:gd name="connsiteY52" fmla="*/ 5083205 h 7238075"/>
                <a:gd name="connsiteX53" fmla="*/ 1919933 w 2223793"/>
                <a:gd name="connsiteY53" fmla="*/ 4791056 h 7238075"/>
                <a:gd name="connsiteX54" fmla="*/ 1910949 w 2223793"/>
                <a:gd name="connsiteY54" fmla="*/ 4334336 h 7238075"/>
                <a:gd name="connsiteX55" fmla="*/ 1891628 w 2223793"/>
                <a:gd name="connsiteY55" fmla="*/ 3888133 h 7238075"/>
                <a:gd name="connsiteX56" fmla="*/ 1865938 w 2223793"/>
                <a:gd name="connsiteY56" fmla="*/ 3570203 h 7238075"/>
                <a:gd name="connsiteX57" fmla="*/ 2066833 w 2223793"/>
                <a:gd name="connsiteY57" fmla="*/ 2639637 h 7238075"/>
                <a:gd name="connsiteX58" fmla="*/ 2053283 w 2223793"/>
                <a:gd name="connsiteY58" fmla="*/ 2390244 h 7238075"/>
                <a:gd name="connsiteX59" fmla="*/ 1991776 w 2223793"/>
                <a:gd name="connsiteY59" fmla="*/ 1850474 h 7238075"/>
                <a:gd name="connsiteX60" fmla="*/ 1947035 w 2223793"/>
                <a:gd name="connsiteY60" fmla="*/ 1662589 h 7238075"/>
                <a:gd name="connsiteX61" fmla="*/ 1932613 w 2223793"/>
                <a:gd name="connsiteY61" fmla="*/ 1418094 h 7238075"/>
                <a:gd name="connsiteX62" fmla="*/ 1884988 w 2223793"/>
                <a:gd name="connsiteY62" fmla="*/ 1287898 h 7238075"/>
                <a:gd name="connsiteX63" fmla="*/ 1418263 w 2223793"/>
                <a:gd name="connsiteY63" fmla="*/ 1120535 h 7238075"/>
                <a:gd name="connsiteX64" fmla="*/ 1319797 w 2223793"/>
                <a:gd name="connsiteY64" fmla="*/ 1005635 h 7238075"/>
                <a:gd name="connsiteX65" fmla="*/ 1375806 w 2223793"/>
                <a:gd name="connsiteY65" fmla="*/ 807081 h 7238075"/>
                <a:gd name="connsiteX66" fmla="*/ 1443983 w 2223793"/>
                <a:gd name="connsiteY66" fmla="*/ 608469 h 7238075"/>
                <a:gd name="connsiteX67" fmla="*/ 1455492 w 2223793"/>
                <a:gd name="connsiteY67" fmla="*/ 366317 h 7238075"/>
                <a:gd name="connsiteX68" fmla="*/ 1373252 w 2223793"/>
                <a:gd name="connsiteY68" fmla="*/ 146640 h 7238075"/>
                <a:gd name="connsiteX69" fmla="*/ 1059799 w 2223793"/>
                <a:gd name="connsiteY69" fmla="*/ 551 h 7238075"/>
                <a:gd name="connsiteX0" fmla="*/ 1059799 w 2223793"/>
                <a:gd name="connsiteY0" fmla="*/ 551 h 7238075"/>
                <a:gd name="connsiteX1" fmla="*/ 808662 w 2223793"/>
                <a:gd name="connsiteY1" fmla="*/ 118937 h 7238075"/>
                <a:gd name="connsiteX2" fmla="*/ 710799 w 2223793"/>
                <a:gd name="connsiteY2" fmla="*/ 285490 h 7238075"/>
                <a:gd name="connsiteX3" fmla="*/ 698118 w 2223793"/>
                <a:gd name="connsiteY3" fmla="*/ 574725 h 7238075"/>
                <a:gd name="connsiteX4" fmla="*/ 868967 w 2223793"/>
                <a:gd name="connsiteY4" fmla="*/ 885564 h 7238075"/>
                <a:gd name="connsiteX5" fmla="*/ 744872 w 2223793"/>
                <a:gd name="connsiteY5" fmla="*/ 1025825 h 7238075"/>
                <a:gd name="connsiteX6" fmla="*/ 112196 w 2223793"/>
                <a:gd name="connsiteY6" fmla="*/ 1252683 h 7238075"/>
                <a:gd name="connsiteX7" fmla="*/ 10576 w 2223793"/>
                <a:gd name="connsiteY7" fmla="*/ 2197130 h 7238075"/>
                <a:gd name="connsiteX8" fmla="*/ 323759 w 2223793"/>
                <a:gd name="connsiteY8" fmla="*/ 3003060 h 7238075"/>
                <a:gd name="connsiteX9" fmla="*/ 252457 w 2223793"/>
                <a:gd name="connsiteY9" fmla="*/ 3799944 h 7238075"/>
                <a:gd name="connsiteX10" fmla="*/ 387820 w 2223793"/>
                <a:gd name="connsiteY10" fmla="*/ 3969982 h 7238075"/>
                <a:gd name="connsiteX11" fmla="*/ 445301 w 2223793"/>
                <a:gd name="connsiteY11" fmla="*/ 4215017 h 7238075"/>
                <a:gd name="connsiteX12" fmla="*/ 506508 w 2223793"/>
                <a:gd name="connsiteY12" fmla="*/ 4615099 h 7238075"/>
                <a:gd name="connsiteX13" fmla="*/ 515162 w 2223793"/>
                <a:gd name="connsiteY13" fmla="*/ 4779518 h 7238075"/>
                <a:gd name="connsiteX14" fmla="*/ 501248 w 2223793"/>
                <a:gd name="connsiteY14" fmla="*/ 4966441 h 7238075"/>
                <a:gd name="connsiteX15" fmla="*/ 469518 w 2223793"/>
                <a:gd name="connsiteY15" fmla="*/ 5112051 h 7238075"/>
                <a:gd name="connsiteX16" fmla="*/ 393589 w 2223793"/>
                <a:gd name="connsiteY16" fmla="*/ 6139609 h 7238075"/>
                <a:gd name="connsiteX17" fmla="*/ 358974 w 2223793"/>
                <a:gd name="connsiteY17" fmla="*/ 6589898 h 7238075"/>
                <a:gd name="connsiteX18" fmla="*/ 430818 w 2223793"/>
                <a:gd name="connsiteY18" fmla="*/ 6812999 h 7238075"/>
                <a:gd name="connsiteX19" fmla="*/ 377694 w 2223793"/>
                <a:gd name="connsiteY19" fmla="*/ 6968013 h 7238075"/>
                <a:gd name="connsiteX20" fmla="*/ 616090 w 2223793"/>
                <a:gd name="connsiteY20" fmla="*/ 7230086 h 7238075"/>
                <a:gd name="connsiteX21" fmla="*/ 968845 w 2223793"/>
                <a:gd name="connsiteY21" fmla="*/ 7122486 h 7238075"/>
                <a:gd name="connsiteX22" fmla="*/ 735348 w 2223793"/>
                <a:gd name="connsiteY22" fmla="*/ 6830306 h 7238075"/>
                <a:gd name="connsiteX23" fmla="*/ 763652 w 2223793"/>
                <a:gd name="connsiteY23" fmla="*/ 6565349 h 7238075"/>
                <a:gd name="connsiteX24" fmla="*/ 749500 w 2223793"/>
                <a:gd name="connsiteY24" fmla="*/ 6235730 h 7238075"/>
                <a:gd name="connsiteX25" fmla="*/ 867076 w 2223793"/>
                <a:gd name="connsiteY25" fmla="*/ 5474692 h 7238075"/>
                <a:gd name="connsiteX26" fmla="*/ 916593 w 2223793"/>
                <a:gd name="connsiteY26" fmla="*/ 5365800 h 7238075"/>
                <a:gd name="connsiteX27" fmla="*/ 909080 w 2223793"/>
                <a:gd name="connsiteY27" fmla="*/ 5294498 h 7238075"/>
                <a:gd name="connsiteX28" fmla="*/ 982126 w 2223793"/>
                <a:gd name="connsiteY28" fmla="*/ 5197505 h 7238075"/>
                <a:gd name="connsiteX29" fmla="*/ 984140 w 2223793"/>
                <a:gd name="connsiteY29" fmla="*/ 5054630 h 7238075"/>
                <a:gd name="connsiteX30" fmla="*/ 1140295 w 2223793"/>
                <a:gd name="connsiteY30" fmla="*/ 4363933 h 7238075"/>
                <a:gd name="connsiteX31" fmla="*/ 1286926 w 2223793"/>
                <a:gd name="connsiteY31" fmla="*/ 4635530 h 7238075"/>
                <a:gd name="connsiteX32" fmla="*/ 1351588 w 2223793"/>
                <a:gd name="connsiteY32" fmla="*/ 4865602 h 7238075"/>
                <a:gd name="connsiteX33" fmla="*/ 1321000 w 2223793"/>
                <a:gd name="connsiteY33" fmla="*/ 4959440 h 7238075"/>
                <a:gd name="connsiteX34" fmla="*/ 1364869 w 2223793"/>
                <a:gd name="connsiteY34" fmla="*/ 5098769 h 7238075"/>
                <a:gd name="connsiteX35" fmla="*/ 1272774 w 2223793"/>
                <a:gd name="connsiteY35" fmla="*/ 5539804 h 7238075"/>
                <a:gd name="connsiteX36" fmla="*/ 1273796 w 2223793"/>
                <a:gd name="connsiteY36" fmla="*/ 6345824 h 7238075"/>
                <a:gd name="connsiteX37" fmla="*/ 1346961 w 2223793"/>
                <a:gd name="connsiteY37" fmla="*/ 6525837 h 7238075"/>
                <a:gd name="connsiteX38" fmla="*/ 1296181 w 2223793"/>
                <a:gd name="connsiteY38" fmla="*/ 6727274 h 7238075"/>
                <a:gd name="connsiteX39" fmla="*/ 1314359 w 2223793"/>
                <a:gd name="connsiteY39" fmla="*/ 6813600 h 7238075"/>
                <a:gd name="connsiteX40" fmla="*/ 1324155 w 2223793"/>
                <a:gd name="connsiteY40" fmla="*/ 7006384 h 7238075"/>
                <a:gd name="connsiteX41" fmla="*/ 1770929 w 2223793"/>
                <a:gd name="connsiteY41" fmla="*/ 7174679 h 7238075"/>
                <a:gd name="connsiteX42" fmla="*/ 2199582 w 2223793"/>
                <a:gd name="connsiteY42" fmla="*/ 7184685 h 7238075"/>
                <a:gd name="connsiteX43" fmla="*/ 2182426 w 2223793"/>
                <a:gd name="connsiteY43" fmla="*/ 7032346 h 7238075"/>
                <a:gd name="connsiteX44" fmla="*/ 1697823 w 2223793"/>
                <a:gd name="connsiteY44" fmla="*/ 6666009 h 7238075"/>
                <a:gd name="connsiteX45" fmla="*/ 1718706 w 2223793"/>
                <a:gd name="connsiteY45" fmla="*/ 6535632 h 7238075"/>
                <a:gd name="connsiteX46" fmla="*/ 1679193 w 2223793"/>
                <a:gd name="connsiteY46" fmla="*/ 6436627 h 7238075"/>
                <a:gd name="connsiteX47" fmla="*/ 1667926 w 2223793"/>
                <a:gd name="connsiteY47" fmla="*/ 6235730 h 7238075"/>
                <a:gd name="connsiteX48" fmla="*/ 1689590 w 2223793"/>
                <a:gd name="connsiteY48" fmla="*/ 5965274 h 7238075"/>
                <a:gd name="connsiteX49" fmla="*/ 1738207 w 2223793"/>
                <a:gd name="connsiteY49" fmla="*/ 5497769 h 7238075"/>
                <a:gd name="connsiteX50" fmla="*/ 1749625 w 2223793"/>
                <a:gd name="connsiteY50" fmla="*/ 5349364 h 7238075"/>
                <a:gd name="connsiteX51" fmla="*/ 1808187 w 2223793"/>
                <a:gd name="connsiteY51" fmla="*/ 5302881 h 7238075"/>
                <a:gd name="connsiteX52" fmla="*/ 1894783 w 2223793"/>
                <a:gd name="connsiteY52" fmla="*/ 5083205 h 7238075"/>
                <a:gd name="connsiteX53" fmla="*/ 1919933 w 2223793"/>
                <a:gd name="connsiteY53" fmla="*/ 4791056 h 7238075"/>
                <a:gd name="connsiteX54" fmla="*/ 1910949 w 2223793"/>
                <a:gd name="connsiteY54" fmla="*/ 4334336 h 7238075"/>
                <a:gd name="connsiteX55" fmla="*/ 1891628 w 2223793"/>
                <a:gd name="connsiteY55" fmla="*/ 3888133 h 7238075"/>
                <a:gd name="connsiteX56" fmla="*/ 1865938 w 2223793"/>
                <a:gd name="connsiteY56" fmla="*/ 3570203 h 7238075"/>
                <a:gd name="connsiteX57" fmla="*/ 2066833 w 2223793"/>
                <a:gd name="connsiteY57" fmla="*/ 2639637 h 7238075"/>
                <a:gd name="connsiteX58" fmla="*/ 2053283 w 2223793"/>
                <a:gd name="connsiteY58" fmla="*/ 2390244 h 7238075"/>
                <a:gd name="connsiteX59" fmla="*/ 1991776 w 2223793"/>
                <a:gd name="connsiteY59" fmla="*/ 1850474 h 7238075"/>
                <a:gd name="connsiteX60" fmla="*/ 1947035 w 2223793"/>
                <a:gd name="connsiteY60" fmla="*/ 1662589 h 7238075"/>
                <a:gd name="connsiteX61" fmla="*/ 1932613 w 2223793"/>
                <a:gd name="connsiteY61" fmla="*/ 1418094 h 7238075"/>
                <a:gd name="connsiteX62" fmla="*/ 1884988 w 2223793"/>
                <a:gd name="connsiteY62" fmla="*/ 1287898 h 7238075"/>
                <a:gd name="connsiteX63" fmla="*/ 1418263 w 2223793"/>
                <a:gd name="connsiteY63" fmla="*/ 1120535 h 7238075"/>
                <a:gd name="connsiteX64" fmla="*/ 1319797 w 2223793"/>
                <a:gd name="connsiteY64" fmla="*/ 1005635 h 7238075"/>
                <a:gd name="connsiteX65" fmla="*/ 1375806 w 2223793"/>
                <a:gd name="connsiteY65" fmla="*/ 807081 h 7238075"/>
                <a:gd name="connsiteX66" fmla="*/ 1443983 w 2223793"/>
                <a:gd name="connsiteY66" fmla="*/ 608469 h 7238075"/>
                <a:gd name="connsiteX67" fmla="*/ 1455492 w 2223793"/>
                <a:gd name="connsiteY67" fmla="*/ 366317 h 7238075"/>
                <a:gd name="connsiteX68" fmla="*/ 1373252 w 2223793"/>
                <a:gd name="connsiteY68" fmla="*/ 146640 h 7238075"/>
                <a:gd name="connsiteX69" fmla="*/ 1059799 w 2223793"/>
                <a:gd name="connsiteY69" fmla="*/ 551 h 7238075"/>
                <a:gd name="connsiteX0" fmla="*/ 1059799 w 2223793"/>
                <a:gd name="connsiteY0" fmla="*/ 551 h 7238075"/>
                <a:gd name="connsiteX1" fmla="*/ 808662 w 2223793"/>
                <a:gd name="connsiteY1" fmla="*/ 118937 h 7238075"/>
                <a:gd name="connsiteX2" fmla="*/ 710799 w 2223793"/>
                <a:gd name="connsiteY2" fmla="*/ 285490 h 7238075"/>
                <a:gd name="connsiteX3" fmla="*/ 715425 w 2223793"/>
                <a:gd name="connsiteY3" fmla="*/ 566071 h 7238075"/>
                <a:gd name="connsiteX4" fmla="*/ 868967 w 2223793"/>
                <a:gd name="connsiteY4" fmla="*/ 885564 h 7238075"/>
                <a:gd name="connsiteX5" fmla="*/ 744872 w 2223793"/>
                <a:gd name="connsiteY5" fmla="*/ 1025825 h 7238075"/>
                <a:gd name="connsiteX6" fmla="*/ 112196 w 2223793"/>
                <a:gd name="connsiteY6" fmla="*/ 1252683 h 7238075"/>
                <a:gd name="connsiteX7" fmla="*/ 10576 w 2223793"/>
                <a:gd name="connsiteY7" fmla="*/ 2197130 h 7238075"/>
                <a:gd name="connsiteX8" fmla="*/ 323759 w 2223793"/>
                <a:gd name="connsiteY8" fmla="*/ 3003060 h 7238075"/>
                <a:gd name="connsiteX9" fmla="*/ 252457 w 2223793"/>
                <a:gd name="connsiteY9" fmla="*/ 3799944 h 7238075"/>
                <a:gd name="connsiteX10" fmla="*/ 387820 w 2223793"/>
                <a:gd name="connsiteY10" fmla="*/ 3969982 h 7238075"/>
                <a:gd name="connsiteX11" fmla="*/ 445301 w 2223793"/>
                <a:gd name="connsiteY11" fmla="*/ 4215017 h 7238075"/>
                <a:gd name="connsiteX12" fmla="*/ 506508 w 2223793"/>
                <a:gd name="connsiteY12" fmla="*/ 4615099 h 7238075"/>
                <a:gd name="connsiteX13" fmla="*/ 515162 w 2223793"/>
                <a:gd name="connsiteY13" fmla="*/ 4779518 h 7238075"/>
                <a:gd name="connsiteX14" fmla="*/ 501248 w 2223793"/>
                <a:gd name="connsiteY14" fmla="*/ 4966441 h 7238075"/>
                <a:gd name="connsiteX15" fmla="*/ 469518 w 2223793"/>
                <a:gd name="connsiteY15" fmla="*/ 5112051 h 7238075"/>
                <a:gd name="connsiteX16" fmla="*/ 393589 w 2223793"/>
                <a:gd name="connsiteY16" fmla="*/ 6139609 h 7238075"/>
                <a:gd name="connsiteX17" fmla="*/ 358974 w 2223793"/>
                <a:gd name="connsiteY17" fmla="*/ 6589898 h 7238075"/>
                <a:gd name="connsiteX18" fmla="*/ 430818 w 2223793"/>
                <a:gd name="connsiteY18" fmla="*/ 6812999 h 7238075"/>
                <a:gd name="connsiteX19" fmla="*/ 377694 w 2223793"/>
                <a:gd name="connsiteY19" fmla="*/ 6968013 h 7238075"/>
                <a:gd name="connsiteX20" fmla="*/ 616090 w 2223793"/>
                <a:gd name="connsiteY20" fmla="*/ 7230086 h 7238075"/>
                <a:gd name="connsiteX21" fmla="*/ 968845 w 2223793"/>
                <a:gd name="connsiteY21" fmla="*/ 7122486 h 7238075"/>
                <a:gd name="connsiteX22" fmla="*/ 735348 w 2223793"/>
                <a:gd name="connsiteY22" fmla="*/ 6830306 h 7238075"/>
                <a:gd name="connsiteX23" fmla="*/ 763652 w 2223793"/>
                <a:gd name="connsiteY23" fmla="*/ 6565349 h 7238075"/>
                <a:gd name="connsiteX24" fmla="*/ 749500 w 2223793"/>
                <a:gd name="connsiteY24" fmla="*/ 6235730 h 7238075"/>
                <a:gd name="connsiteX25" fmla="*/ 867076 w 2223793"/>
                <a:gd name="connsiteY25" fmla="*/ 5474692 h 7238075"/>
                <a:gd name="connsiteX26" fmla="*/ 916593 w 2223793"/>
                <a:gd name="connsiteY26" fmla="*/ 5365800 h 7238075"/>
                <a:gd name="connsiteX27" fmla="*/ 909080 w 2223793"/>
                <a:gd name="connsiteY27" fmla="*/ 5294498 h 7238075"/>
                <a:gd name="connsiteX28" fmla="*/ 982126 w 2223793"/>
                <a:gd name="connsiteY28" fmla="*/ 5197505 h 7238075"/>
                <a:gd name="connsiteX29" fmla="*/ 984140 w 2223793"/>
                <a:gd name="connsiteY29" fmla="*/ 5054630 h 7238075"/>
                <a:gd name="connsiteX30" fmla="*/ 1140295 w 2223793"/>
                <a:gd name="connsiteY30" fmla="*/ 4363933 h 7238075"/>
                <a:gd name="connsiteX31" fmla="*/ 1286926 w 2223793"/>
                <a:gd name="connsiteY31" fmla="*/ 4635530 h 7238075"/>
                <a:gd name="connsiteX32" fmla="*/ 1351588 w 2223793"/>
                <a:gd name="connsiteY32" fmla="*/ 4865602 h 7238075"/>
                <a:gd name="connsiteX33" fmla="*/ 1321000 w 2223793"/>
                <a:gd name="connsiteY33" fmla="*/ 4959440 h 7238075"/>
                <a:gd name="connsiteX34" fmla="*/ 1364869 w 2223793"/>
                <a:gd name="connsiteY34" fmla="*/ 5098769 h 7238075"/>
                <a:gd name="connsiteX35" fmla="*/ 1272774 w 2223793"/>
                <a:gd name="connsiteY35" fmla="*/ 5539804 h 7238075"/>
                <a:gd name="connsiteX36" fmla="*/ 1273796 w 2223793"/>
                <a:gd name="connsiteY36" fmla="*/ 6345824 h 7238075"/>
                <a:gd name="connsiteX37" fmla="*/ 1346961 w 2223793"/>
                <a:gd name="connsiteY37" fmla="*/ 6525837 h 7238075"/>
                <a:gd name="connsiteX38" fmla="*/ 1296181 w 2223793"/>
                <a:gd name="connsiteY38" fmla="*/ 6727274 h 7238075"/>
                <a:gd name="connsiteX39" fmla="*/ 1314359 w 2223793"/>
                <a:gd name="connsiteY39" fmla="*/ 6813600 h 7238075"/>
                <a:gd name="connsiteX40" fmla="*/ 1324155 w 2223793"/>
                <a:gd name="connsiteY40" fmla="*/ 7006384 h 7238075"/>
                <a:gd name="connsiteX41" fmla="*/ 1770929 w 2223793"/>
                <a:gd name="connsiteY41" fmla="*/ 7174679 h 7238075"/>
                <a:gd name="connsiteX42" fmla="*/ 2199582 w 2223793"/>
                <a:gd name="connsiteY42" fmla="*/ 7184685 h 7238075"/>
                <a:gd name="connsiteX43" fmla="*/ 2182426 w 2223793"/>
                <a:gd name="connsiteY43" fmla="*/ 7032346 h 7238075"/>
                <a:gd name="connsiteX44" fmla="*/ 1697823 w 2223793"/>
                <a:gd name="connsiteY44" fmla="*/ 6666009 h 7238075"/>
                <a:gd name="connsiteX45" fmla="*/ 1718706 w 2223793"/>
                <a:gd name="connsiteY45" fmla="*/ 6535632 h 7238075"/>
                <a:gd name="connsiteX46" fmla="*/ 1679193 w 2223793"/>
                <a:gd name="connsiteY46" fmla="*/ 6436627 h 7238075"/>
                <a:gd name="connsiteX47" fmla="*/ 1667926 w 2223793"/>
                <a:gd name="connsiteY47" fmla="*/ 6235730 h 7238075"/>
                <a:gd name="connsiteX48" fmla="*/ 1689590 w 2223793"/>
                <a:gd name="connsiteY48" fmla="*/ 5965274 h 7238075"/>
                <a:gd name="connsiteX49" fmla="*/ 1738207 w 2223793"/>
                <a:gd name="connsiteY49" fmla="*/ 5497769 h 7238075"/>
                <a:gd name="connsiteX50" fmla="*/ 1749625 w 2223793"/>
                <a:gd name="connsiteY50" fmla="*/ 5349364 h 7238075"/>
                <a:gd name="connsiteX51" fmla="*/ 1808187 w 2223793"/>
                <a:gd name="connsiteY51" fmla="*/ 5302881 h 7238075"/>
                <a:gd name="connsiteX52" fmla="*/ 1894783 w 2223793"/>
                <a:gd name="connsiteY52" fmla="*/ 5083205 h 7238075"/>
                <a:gd name="connsiteX53" fmla="*/ 1919933 w 2223793"/>
                <a:gd name="connsiteY53" fmla="*/ 4791056 h 7238075"/>
                <a:gd name="connsiteX54" fmla="*/ 1910949 w 2223793"/>
                <a:gd name="connsiteY54" fmla="*/ 4334336 h 7238075"/>
                <a:gd name="connsiteX55" fmla="*/ 1891628 w 2223793"/>
                <a:gd name="connsiteY55" fmla="*/ 3888133 h 7238075"/>
                <a:gd name="connsiteX56" fmla="*/ 1865938 w 2223793"/>
                <a:gd name="connsiteY56" fmla="*/ 3570203 h 7238075"/>
                <a:gd name="connsiteX57" fmla="*/ 2066833 w 2223793"/>
                <a:gd name="connsiteY57" fmla="*/ 2639637 h 7238075"/>
                <a:gd name="connsiteX58" fmla="*/ 2053283 w 2223793"/>
                <a:gd name="connsiteY58" fmla="*/ 2390244 h 7238075"/>
                <a:gd name="connsiteX59" fmla="*/ 1991776 w 2223793"/>
                <a:gd name="connsiteY59" fmla="*/ 1850474 h 7238075"/>
                <a:gd name="connsiteX60" fmla="*/ 1947035 w 2223793"/>
                <a:gd name="connsiteY60" fmla="*/ 1662589 h 7238075"/>
                <a:gd name="connsiteX61" fmla="*/ 1932613 w 2223793"/>
                <a:gd name="connsiteY61" fmla="*/ 1418094 h 7238075"/>
                <a:gd name="connsiteX62" fmla="*/ 1884988 w 2223793"/>
                <a:gd name="connsiteY62" fmla="*/ 1287898 h 7238075"/>
                <a:gd name="connsiteX63" fmla="*/ 1418263 w 2223793"/>
                <a:gd name="connsiteY63" fmla="*/ 1120535 h 7238075"/>
                <a:gd name="connsiteX64" fmla="*/ 1319797 w 2223793"/>
                <a:gd name="connsiteY64" fmla="*/ 1005635 h 7238075"/>
                <a:gd name="connsiteX65" fmla="*/ 1375806 w 2223793"/>
                <a:gd name="connsiteY65" fmla="*/ 807081 h 7238075"/>
                <a:gd name="connsiteX66" fmla="*/ 1443983 w 2223793"/>
                <a:gd name="connsiteY66" fmla="*/ 608469 h 7238075"/>
                <a:gd name="connsiteX67" fmla="*/ 1455492 w 2223793"/>
                <a:gd name="connsiteY67" fmla="*/ 366317 h 7238075"/>
                <a:gd name="connsiteX68" fmla="*/ 1373252 w 2223793"/>
                <a:gd name="connsiteY68" fmla="*/ 146640 h 7238075"/>
                <a:gd name="connsiteX69" fmla="*/ 1059799 w 2223793"/>
                <a:gd name="connsiteY69" fmla="*/ 551 h 7238075"/>
                <a:gd name="connsiteX0" fmla="*/ 1059799 w 2223793"/>
                <a:gd name="connsiteY0" fmla="*/ 551 h 7238075"/>
                <a:gd name="connsiteX1" fmla="*/ 808662 w 2223793"/>
                <a:gd name="connsiteY1" fmla="*/ 118937 h 7238075"/>
                <a:gd name="connsiteX2" fmla="*/ 710799 w 2223793"/>
                <a:gd name="connsiteY2" fmla="*/ 285490 h 7238075"/>
                <a:gd name="connsiteX3" fmla="*/ 715425 w 2223793"/>
                <a:gd name="connsiteY3" fmla="*/ 566071 h 7238075"/>
                <a:gd name="connsiteX4" fmla="*/ 854544 w 2223793"/>
                <a:gd name="connsiteY4" fmla="*/ 882679 h 7238075"/>
                <a:gd name="connsiteX5" fmla="*/ 744872 w 2223793"/>
                <a:gd name="connsiteY5" fmla="*/ 1025825 h 7238075"/>
                <a:gd name="connsiteX6" fmla="*/ 112196 w 2223793"/>
                <a:gd name="connsiteY6" fmla="*/ 1252683 h 7238075"/>
                <a:gd name="connsiteX7" fmla="*/ 10576 w 2223793"/>
                <a:gd name="connsiteY7" fmla="*/ 2197130 h 7238075"/>
                <a:gd name="connsiteX8" fmla="*/ 323759 w 2223793"/>
                <a:gd name="connsiteY8" fmla="*/ 3003060 h 7238075"/>
                <a:gd name="connsiteX9" fmla="*/ 252457 w 2223793"/>
                <a:gd name="connsiteY9" fmla="*/ 3799944 h 7238075"/>
                <a:gd name="connsiteX10" fmla="*/ 387820 w 2223793"/>
                <a:gd name="connsiteY10" fmla="*/ 3969982 h 7238075"/>
                <a:gd name="connsiteX11" fmla="*/ 445301 w 2223793"/>
                <a:gd name="connsiteY11" fmla="*/ 4215017 h 7238075"/>
                <a:gd name="connsiteX12" fmla="*/ 506508 w 2223793"/>
                <a:gd name="connsiteY12" fmla="*/ 4615099 h 7238075"/>
                <a:gd name="connsiteX13" fmla="*/ 515162 w 2223793"/>
                <a:gd name="connsiteY13" fmla="*/ 4779518 h 7238075"/>
                <a:gd name="connsiteX14" fmla="*/ 501248 w 2223793"/>
                <a:gd name="connsiteY14" fmla="*/ 4966441 h 7238075"/>
                <a:gd name="connsiteX15" fmla="*/ 469518 w 2223793"/>
                <a:gd name="connsiteY15" fmla="*/ 5112051 h 7238075"/>
                <a:gd name="connsiteX16" fmla="*/ 393589 w 2223793"/>
                <a:gd name="connsiteY16" fmla="*/ 6139609 h 7238075"/>
                <a:gd name="connsiteX17" fmla="*/ 358974 w 2223793"/>
                <a:gd name="connsiteY17" fmla="*/ 6589898 h 7238075"/>
                <a:gd name="connsiteX18" fmla="*/ 430818 w 2223793"/>
                <a:gd name="connsiteY18" fmla="*/ 6812999 h 7238075"/>
                <a:gd name="connsiteX19" fmla="*/ 377694 w 2223793"/>
                <a:gd name="connsiteY19" fmla="*/ 6968013 h 7238075"/>
                <a:gd name="connsiteX20" fmla="*/ 616090 w 2223793"/>
                <a:gd name="connsiteY20" fmla="*/ 7230086 h 7238075"/>
                <a:gd name="connsiteX21" fmla="*/ 968845 w 2223793"/>
                <a:gd name="connsiteY21" fmla="*/ 7122486 h 7238075"/>
                <a:gd name="connsiteX22" fmla="*/ 735348 w 2223793"/>
                <a:gd name="connsiteY22" fmla="*/ 6830306 h 7238075"/>
                <a:gd name="connsiteX23" fmla="*/ 763652 w 2223793"/>
                <a:gd name="connsiteY23" fmla="*/ 6565349 h 7238075"/>
                <a:gd name="connsiteX24" fmla="*/ 749500 w 2223793"/>
                <a:gd name="connsiteY24" fmla="*/ 6235730 h 7238075"/>
                <a:gd name="connsiteX25" fmla="*/ 867076 w 2223793"/>
                <a:gd name="connsiteY25" fmla="*/ 5474692 h 7238075"/>
                <a:gd name="connsiteX26" fmla="*/ 916593 w 2223793"/>
                <a:gd name="connsiteY26" fmla="*/ 5365800 h 7238075"/>
                <a:gd name="connsiteX27" fmla="*/ 909080 w 2223793"/>
                <a:gd name="connsiteY27" fmla="*/ 5294498 h 7238075"/>
                <a:gd name="connsiteX28" fmla="*/ 982126 w 2223793"/>
                <a:gd name="connsiteY28" fmla="*/ 5197505 h 7238075"/>
                <a:gd name="connsiteX29" fmla="*/ 984140 w 2223793"/>
                <a:gd name="connsiteY29" fmla="*/ 5054630 h 7238075"/>
                <a:gd name="connsiteX30" fmla="*/ 1140295 w 2223793"/>
                <a:gd name="connsiteY30" fmla="*/ 4363933 h 7238075"/>
                <a:gd name="connsiteX31" fmla="*/ 1286926 w 2223793"/>
                <a:gd name="connsiteY31" fmla="*/ 4635530 h 7238075"/>
                <a:gd name="connsiteX32" fmla="*/ 1351588 w 2223793"/>
                <a:gd name="connsiteY32" fmla="*/ 4865602 h 7238075"/>
                <a:gd name="connsiteX33" fmla="*/ 1321000 w 2223793"/>
                <a:gd name="connsiteY33" fmla="*/ 4959440 h 7238075"/>
                <a:gd name="connsiteX34" fmla="*/ 1364869 w 2223793"/>
                <a:gd name="connsiteY34" fmla="*/ 5098769 h 7238075"/>
                <a:gd name="connsiteX35" fmla="*/ 1272774 w 2223793"/>
                <a:gd name="connsiteY35" fmla="*/ 5539804 h 7238075"/>
                <a:gd name="connsiteX36" fmla="*/ 1273796 w 2223793"/>
                <a:gd name="connsiteY36" fmla="*/ 6345824 h 7238075"/>
                <a:gd name="connsiteX37" fmla="*/ 1346961 w 2223793"/>
                <a:gd name="connsiteY37" fmla="*/ 6525837 h 7238075"/>
                <a:gd name="connsiteX38" fmla="*/ 1296181 w 2223793"/>
                <a:gd name="connsiteY38" fmla="*/ 6727274 h 7238075"/>
                <a:gd name="connsiteX39" fmla="*/ 1314359 w 2223793"/>
                <a:gd name="connsiteY39" fmla="*/ 6813600 h 7238075"/>
                <a:gd name="connsiteX40" fmla="*/ 1324155 w 2223793"/>
                <a:gd name="connsiteY40" fmla="*/ 7006384 h 7238075"/>
                <a:gd name="connsiteX41" fmla="*/ 1770929 w 2223793"/>
                <a:gd name="connsiteY41" fmla="*/ 7174679 h 7238075"/>
                <a:gd name="connsiteX42" fmla="*/ 2199582 w 2223793"/>
                <a:gd name="connsiteY42" fmla="*/ 7184685 h 7238075"/>
                <a:gd name="connsiteX43" fmla="*/ 2182426 w 2223793"/>
                <a:gd name="connsiteY43" fmla="*/ 7032346 h 7238075"/>
                <a:gd name="connsiteX44" fmla="*/ 1697823 w 2223793"/>
                <a:gd name="connsiteY44" fmla="*/ 6666009 h 7238075"/>
                <a:gd name="connsiteX45" fmla="*/ 1718706 w 2223793"/>
                <a:gd name="connsiteY45" fmla="*/ 6535632 h 7238075"/>
                <a:gd name="connsiteX46" fmla="*/ 1679193 w 2223793"/>
                <a:gd name="connsiteY46" fmla="*/ 6436627 h 7238075"/>
                <a:gd name="connsiteX47" fmla="*/ 1667926 w 2223793"/>
                <a:gd name="connsiteY47" fmla="*/ 6235730 h 7238075"/>
                <a:gd name="connsiteX48" fmla="*/ 1689590 w 2223793"/>
                <a:gd name="connsiteY48" fmla="*/ 5965274 h 7238075"/>
                <a:gd name="connsiteX49" fmla="*/ 1738207 w 2223793"/>
                <a:gd name="connsiteY49" fmla="*/ 5497769 h 7238075"/>
                <a:gd name="connsiteX50" fmla="*/ 1749625 w 2223793"/>
                <a:gd name="connsiteY50" fmla="*/ 5349364 h 7238075"/>
                <a:gd name="connsiteX51" fmla="*/ 1808187 w 2223793"/>
                <a:gd name="connsiteY51" fmla="*/ 5302881 h 7238075"/>
                <a:gd name="connsiteX52" fmla="*/ 1894783 w 2223793"/>
                <a:gd name="connsiteY52" fmla="*/ 5083205 h 7238075"/>
                <a:gd name="connsiteX53" fmla="*/ 1919933 w 2223793"/>
                <a:gd name="connsiteY53" fmla="*/ 4791056 h 7238075"/>
                <a:gd name="connsiteX54" fmla="*/ 1910949 w 2223793"/>
                <a:gd name="connsiteY54" fmla="*/ 4334336 h 7238075"/>
                <a:gd name="connsiteX55" fmla="*/ 1891628 w 2223793"/>
                <a:gd name="connsiteY55" fmla="*/ 3888133 h 7238075"/>
                <a:gd name="connsiteX56" fmla="*/ 1865938 w 2223793"/>
                <a:gd name="connsiteY56" fmla="*/ 3570203 h 7238075"/>
                <a:gd name="connsiteX57" fmla="*/ 2066833 w 2223793"/>
                <a:gd name="connsiteY57" fmla="*/ 2639637 h 7238075"/>
                <a:gd name="connsiteX58" fmla="*/ 2053283 w 2223793"/>
                <a:gd name="connsiteY58" fmla="*/ 2390244 h 7238075"/>
                <a:gd name="connsiteX59" fmla="*/ 1991776 w 2223793"/>
                <a:gd name="connsiteY59" fmla="*/ 1850474 h 7238075"/>
                <a:gd name="connsiteX60" fmla="*/ 1947035 w 2223793"/>
                <a:gd name="connsiteY60" fmla="*/ 1662589 h 7238075"/>
                <a:gd name="connsiteX61" fmla="*/ 1932613 w 2223793"/>
                <a:gd name="connsiteY61" fmla="*/ 1418094 h 7238075"/>
                <a:gd name="connsiteX62" fmla="*/ 1884988 w 2223793"/>
                <a:gd name="connsiteY62" fmla="*/ 1287898 h 7238075"/>
                <a:gd name="connsiteX63" fmla="*/ 1418263 w 2223793"/>
                <a:gd name="connsiteY63" fmla="*/ 1120535 h 7238075"/>
                <a:gd name="connsiteX64" fmla="*/ 1319797 w 2223793"/>
                <a:gd name="connsiteY64" fmla="*/ 1005635 h 7238075"/>
                <a:gd name="connsiteX65" fmla="*/ 1375806 w 2223793"/>
                <a:gd name="connsiteY65" fmla="*/ 807081 h 7238075"/>
                <a:gd name="connsiteX66" fmla="*/ 1443983 w 2223793"/>
                <a:gd name="connsiteY66" fmla="*/ 608469 h 7238075"/>
                <a:gd name="connsiteX67" fmla="*/ 1455492 w 2223793"/>
                <a:gd name="connsiteY67" fmla="*/ 366317 h 7238075"/>
                <a:gd name="connsiteX68" fmla="*/ 1373252 w 2223793"/>
                <a:gd name="connsiteY68" fmla="*/ 146640 h 7238075"/>
                <a:gd name="connsiteX69" fmla="*/ 1059799 w 2223793"/>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364475 w 2264509"/>
                <a:gd name="connsiteY8" fmla="*/ 3003060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2107549 w 2264509"/>
                <a:gd name="connsiteY57" fmla="*/ 2639637 h 7238075"/>
                <a:gd name="connsiteX58" fmla="*/ 2093999 w 2264509"/>
                <a:gd name="connsiteY58" fmla="*/ 2390244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364475 w 2264509"/>
                <a:gd name="connsiteY8" fmla="*/ 3003060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2107549 w 2264509"/>
                <a:gd name="connsiteY57" fmla="*/ 2639637 h 7238075"/>
                <a:gd name="connsiteX58" fmla="*/ 2093999 w 2264509"/>
                <a:gd name="connsiteY58" fmla="*/ 2390244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2107549 w 2264509"/>
                <a:gd name="connsiteY57" fmla="*/ 2639637 h 7238075"/>
                <a:gd name="connsiteX58" fmla="*/ 2093999 w 2264509"/>
                <a:gd name="connsiteY58" fmla="*/ 2390244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2107549 w 2264509"/>
                <a:gd name="connsiteY57" fmla="*/ 2639637 h 7238075"/>
                <a:gd name="connsiteX58" fmla="*/ 2093999 w 2264509"/>
                <a:gd name="connsiteY58" fmla="*/ 2390244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2107549 w 2264509"/>
                <a:gd name="connsiteY57" fmla="*/ 2639637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805624 w 2264509"/>
                <a:gd name="connsiteY57" fmla="*/ 2631010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805624 w 2264509"/>
                <a:gd name="connsiteY57" fmla="*/ 2631010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010171 w 2264509"/>
                <a:gd name="connsiteY56" fmla="*/ 369959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010171 w 2264509"/>
                <a:gd name="connsiteY56" fmla="*/ 369959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061930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061930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061930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095683 w 2264509"/>
                <a:gd name="connsiteY56" fmla="*/ 3828242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36821 w 2264509"/>
                <a:gd name="connsiteY19" fmla="*/ 7004834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36821 w 2264509"/>
                <a:gd name="connsiteY19" fmla="*/ 7004834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36821 w 2264509"/>
                <a:gd name="connsiteY19" fmla="*/ 7004834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36821 w 2264509"/>
                <a:gd name="connsiteY19" fmla="*/ 7004834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36821 w 2264509"/>
                <a:gd name="connsiteY19" fmla="*/ 7004834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6634"/>
                <a:gd name="connsiteX1" fmla="*/ 849378 w 2264509"/>
                <a:gd name="connsiteY1" fmla="*/ 118937 h 7236634"/>
                <a:gd name="connsiteX2" fmla="*/ 751515 w 2264509"/>
                <a:gd name="connsiteY2" fmla="*/ 285490 h 7236634"/>
                <a:gd name="connsiteX3" fmla="*/ 756141 w 2264509"/>
                <a:gd name="connsiteY3" fmla="*/ 566071 h 7236634"/>
                <a:gd name="connsiteX4" fmla="*/ 895260 w 2264509"/>
                <a:gd name="connsiteY4" fmla="*/ 882679 h 7236634"/>
                <a:gd name="connsiteX5" fmla="*/ 785588 w 2264509"/>
                <a:gd name="connsiteY5" fmla="*/ 1025825 h 7236634"/>
                <a:gd name="connsiteX6" fmla="*/ 152912 w 2264509"/>
                <a:gd name="connsiteY6" fmla="*/ 1252683 h 7236634"/>
                <a:gd name="connsiteX7" fmla="*/ 8160 w 2264509"/>
                <a:gd name="connsiteY7" fmla="*/ 2283394 h 7236634"/>
                <a:gd name="connsiteX8" fmla="*/ 416233 w 2264509"/>
                <a:gd name="connsiteY8" fmla="*/ 2735641 h 7236634"/>
                <a:gd name="connsiteX9" fmla="*/ 293173 w 2264509"/>
                <a:gd name="connsiteY9" fmla="*/ 3799944 h 7236634"/>
                <a:gd name="connsiteX10" fmla="*/ 428536 w 2264509"/>
                <a:gd name="connsiteY10" fmla="*/ 3969982 h 7236634"/>
                <a:gd name="connsiteX11" fmla="*/ 486017 w 2264509"/>
                <a:gd name="connsiteY11" fmla="*/ 4215017 h 7236634"/>
                <a:gd name="connsiteX12" fmla="*/ 547224 w 2264509"/>
                <a:gd name="connsiteY12" fmla="*/ 4615099 h 7236634"/>
                <a:gd name="connsiteX13" fmla="*/ 555878 w 2264509"/>
                <a:gd name="connsiteY13" fmla="*/ 4779518 h 7236634"/>
                <a:gd name="connsiteX14" fmla="*/ 541964 w 2264509"/>
                <a:gd name="connsiteY14" fmla="*/ 4966441 h 7236634"/>
                <a:gd name="connsiteX15" fmla="*/ 510234 w 2264509"/>
                <a:gd name="connsiteY15" fmla="*/ 5112051 h 7236634"/>
                <a:gd name="connsiteX16" fmla="*/ 434305 w 2264509"/>
                <a:gd name="connsiteY16" fmla="*/ 6139609 h 7236634"/>
                <a:gd name="connsiteX17" fmla="*/ 399690 w 2264509"/>
                <a:gd name="connsiteY17" fmla="*/ 6589898 h 7236634"/>
                <a:gd name="connsiteX18" fmla="*/ 471534 w 2264509"/>
                <a:gd name="connsiteY18" fmla="*/ 6812999 h 7236634"/>
                <a:gd name="connsiteX19" fmla="*/ 436821 w 2264509"/>
                <a:gd name="connsiteY19" fmla="*/ 7004834 h 7236634"/>
                <a:gd name="connsiteX20" fmla="*/ 656806 w 2264509"/>
                <a:gd name="connsiteY20" fmla="*/ 7230086 h 7236634"/>
                <a:gd name="connsiteX21" fmla="*/ 1018766 w 2264509"/>
                <a:gd name="connsiteY21" fmla="*/ 7101007 h 7236634"/>
                <a:gd name="connsiteX22" fmla="*/ 776064 w 2264509"/>
                <a:gd name="connsiteY22" fmla="*/ 6830306 h 7236634"/>
                <a:gd name="connsiteX23" fmla="*/ 804368 w 2264509"/>
                <a:gd name="connsiteY23" fmla="*/ 6565349 h 7236634"/>
                <a:gd name="connsiteX24" fmla="*/ 790216 w 2264509"/>
                <a:gd name="connsiteY24" fmla="*/ 6235730 h 7236634"/>
                <a:gd name="connsiteX25" fmla="*/ 907792 w 2264509"/>
                <a:gd name="connsiteY25" fmla="*/ 5474692 h 7236634"/>
                <a:gd name="connsiteX26" fmla="*/ 957309 w 2264509"/>
                <a:gd name="connsiteY26" fmla="*/ 5365800 h 7236634"/>
                <a:gd name="connsiteX27" fmla="*/ 949796 w 2264509"/>
                <a:gd name="connsiteY27" fmla="*/ 5294498 h 7236634"/>
                <a:gd name="connsiteX28" fmla="*/ 1022842 w 2264509"/>
                <a:gd name="connsiteY28" fmla="*/ 5197505 h 7236634"/>
                <a:gd name="connsiteX29" fmla="*/ 1024856 w 2264509"/>
                <a:gd name="connsiteY29" fmla="*/ 5054630 h 7236634"/>
                <a:gd name="connsiteX30" fmla="*/ 1250022 w 2264509"/>
                <a:gd name="connsiteY30" fmla="*/ 4234537 h 7236634"/>
                <a:gd name="connsiteX31" fmla="*/ 1388027 w 2264509"/>
                <a:gd name="connsiteY31" fmla="*/ 4644157 h 7236634"/>
                <a:gd name="connsiteX32" fmla="*/ 1392304 w 2264509"/>
                <a:gd name="connsiteY32" fmla="*/ 4865602 h 7236634"/>
                <a:gd name="connsiteX33" fmla="*/ 1361716 w 2264509"/>
                <a:gd name="connsiteY33" fmla="*/ 4959440 h 7236634"/>
                <a:gd name="connsiteX34" fmla="*/ 1405585 w 2264509"/>
                <a:gd name="connsiteY34" fmla="*/ 5098769 h 7236634"/>
                <a:gd name="connsiteX35" fmla="*/ 1313490 w 2264509"/>
                <a:gd name="connsiteY35" fmla="*/ 5539804 h 7236634"/>
                <a:gd name="connsiteX36" fmla="*/ 1314512 w 2264509"/>
                <a:gd name="connsiteY36" fmla="*/ 6345824 h 7236634"/>
                <a:gd name="connsiteX37" fmla="*/ 1387677 w 2264509"/>
                <a:gd name="connsiteY37" fmla="*/ 6525837 h 7236634"/>
                <a:gd name="connsiteX38" fmla="*/ 1336897 w 2264509"/>
                <a:gd name="connsiteY38" fmla="*/ 6727274 h 7236634"/>
                <a:gd name="connsiteX39" fmla="*/ 1355075 w 2264509"/>
                <a:gd name="connsiteY39" fmla="*/ 6813600 h 7236634"/>
                <a:gd name="connsiteX40" fmla="*/ 1364871 w 2264509"/>
                <a:gd name="connsiteY40" fmla="*/ 7006384 h 7236634"/>
                <a:gd name="connsiteX41" fmla="*/ 1811645 w 2264509"/>
                <a:gd name="connsiteY41" fmla="*/ 7174679 h 7236634"/>
                <a:gd name="connsiteX42" fmla="*/ 2240298 w 2264509"/>
                <a:gd name="connsiteY42" fmla="*/ 7184685 h 7236634"/>
                <a:gd name="connsiteX43" fmla="*/ 2223142 w 2264509"/>
                <a:gd name="connsiteY43" fmla="*/ 7032346 h 7236634"/>
                <a:gd name="connsiteX44" fmla="*/ 1738539 w 2264509"/>
                <a:gd name="connsiteY44" fmla="*/ 6666009 h 7236634"/>
                <a:gd name="connsiteX45" fmla="*/ 1759422 w 2264509"/>
                <a:gd name="connsiteY45" fmla="*/ 6535632 h 7236634"/>
                <a:gd name="connsiteX46" fmla="*/ 1719909 w 2264509"/>
                <a:gd name="connsiteY46" fmla="*/ 6436627 h 7236634"/>
                <a:gd name="connsiteX47" fmla="*/ 1708642 w 2264509"/>
                <a:gd name="connsiteY47" fmla="*/ 6235730 h 7236634"/>
                <a:gd name="connsiteX48" fmla="*/ 1730306 w 2264509"/>
                <a:gd name="connsiteY48" fmla="*/ 5965274 h 7236634"/>
                <a:gd name="connsiteX49" fmla="*/ 1778923 w 2264509"/>
                <a:gd name="connsiteY49" fmla="*/ 5497769 h 7236634"/>
                <a:gd name="connsiteX50" fmla="*/ 1790341 w 2264509"/>
                <a:gd name="connsiteY50" fmla="*/ 5349364 h 7236634"/>
                <a:gd name="connsiteX51" fmla="*/ 1848903 w 2264509"/>
                <a:gd name="connsiteY51" fmla="*/ 5302881 h 7236634"/>
                <a:gd name="connsiteX52" fmla="*/ 1935499 w 2264509"/>
                <a:gd name="connsiteY52" fmla="*/ 5083205 h 7236634"/>
                <a:gd name="connsiteX53" fmla="*/ 1960649 w 2264509"/>
                <a:gd name="connsiteY53" fmla="*/ 4791056 h 7236634"/>
                <a:gd name="connsiteX54" fmla="*/ 1951665 w 2264509"/>
                <a:gd name="connsiteY54" fmla="*/ 4334336 h 7236634"/>
                <a:gd name="connsiteX55" fmla="*/ 1932344 w 2264509"/>
                <a:gd name="connsiteY55" fmla="*/ 3888133 h 7236634"/>
                <a:gd name="connsiteX56" fmla="*/ 2114094 w 2264509"/>
                <a:gd name="connsiteY56" fmla="*/ 3794489 h 7236634"/>
                <a:gd name="connsiteX57" fmla="*/ 1762492 w 2264509"/>
                <a:gd name="connsiteY57" fmla="*/ 2682768 h 7236634"/>
                <a:gd name="connsiteX58" fmla="*/ 2171636 w 2264509"/>
                <a:gd name="connsiteY58" fmla="*/ 2450629 h 7236634"/>
                <a:gd name="connsiteX59" fmla="*/ 2032492 w 2264509"/>
                <a:gd name="connsiteY59" fmla="*/ 1850474 h 7236634"/>
                <a:gd name="connsiteX60" fmla="*/ 1987751 w 2264509"/>
                <a:gd name="connsiteY60" fmla="*/ 1662589 h 7236634"/>
                <a:gd name="connsiteX61" fmla="*/ 1973329 w 2264509"/>
                <a:gd name="connsiteY61" fmla="*/ 1418094 h 7236634"/>
                <a:gd name="connsiteX62" fmla="*/ 1925704 w 2264509"/>
                <a:gd name="connsiteY62" fmla="*/ 1287898 h 7236634"/>
                <a:gd name="connsiteX63" fmla="*/ 1458979 w 2264509"/>
                <a:gd name="connsiteY63" fmla="*/ 1120535 h 7236634"/>
                <a:gd name="connsiteX64" fmla="*/ 1360513 w 2264509"/>
                <a:gd name="connsiteY64" fmla="*/ 1005635 h 7236634"/>
                <a:gd name="connsiteX65" fmla="*/ 1416522 w 2264509"/>
                <a:gd name="connsiteY65" fmla="*/ 807081 h 7236634"/>
                <a:gd name="connsiteX66" fmla="*/ 1484699 w 2264509"/>
                <a:gd name="connsiteY66" fmla="*/ 608469 h 7236634"/>
                <a:gd name="connsiteX67" fmla="*/ 1496208 w 2264509"/>
                <a:gd name="connsiteY67" fmla="*/ 366317 h 7236634"/>
                <a:gd name="connsiteX68" fmla="*/ 1413968 w 2264509"/>
                <a:gd name="connsiteY68" fmla="*/ 146640 h 7236634"/>
                <a:gd name="connsiteX69" fmla="*/ 1100515 w 2264509"/>
                <a:gd name="connsiteY69" fmla="*/ 551 h 7236634"/>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36821 w 2264509"/>
                <a:gd name="connsiteY19" fmla="*/ 7004834 h 7237152"/>
                <a:gd name="connsiteX20" fmla="*/ 656806 w 2264509"/>
                <a:gd name="connsiteY20" fmla="*/ 7230086 h 7237152"/>
                <a:gd name="connsiteX21" fmla="*/ 1018766 w 2264509"/>
                <a:gd name="connsiteY21" fmla="*/ 7101007 h 7237152"/>
                <a:gd name="connsiteX22" fmla="*/ 776064 w 2264509"/>
                <a:gd name="connsiteY22" fmla="*/ 6830306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36821 w 2264509"/>
                <a:gd name="connsiteY19" fmla="*/ 7004834 h 7237152"/>
                <a:gd name="connsiteX20" fmla="*/ 656806 w 2264509"/>
                <a:gd name="connsiteY20" fmla="*/ 7230086 h 7237152"/>
                <a:gd name="connsiteX21" fmla="*/ 1018766 w 2264509"/>
                <a:gd name="connsiteY21" fmla="*/ 7101007 h 7237152"/>
                <a:gd name="connsiteX22" fmla="*/ 776064 w 2264509"/>
                <a:gd name="connsiteY22" fmla="*/ 6830306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36821 w 2264509"/>
                <a:gd name="connsiteY19" fmla="*/ 7004834 h 7237152"/>
                <a:gd name="connsiteX20" fmla="*/ 656806 w 2264509"/>
                <a:gd name="connsiteY20" fmla="*/ 7230086 h 7237152"/>
                <a:gd name="connsiteX21" fmla="*/ 1018766 w 2264509"/>
                <a:gd name="connsiteY21" fmla="*/ 7101007 h 7237152"/>
                <a:gd name="connsiteX22" fmla="*/ 776064 w 2264509"/>
                <a:gd name="connsiteY22" fmla="*/ 6830306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36821 w 2264509"/>
                <a:gd name="connsiteY19" fmla="*/ 7004834 h 7237152"/>
                <a:gd name="connsiteX20" fmla="*/ 656806 w 2264509"/>
                <a:gd name="connsiteY20" fmla="*/ 7230086 h 7237152"/>
                <a:gd name="connsiteX21" fmla="*/ 1018766 w 2264509"/>
                <a:gd name="connsiteY21" fmla="*/ 7101007 h 7237152"/>
                <a:gd name="connsiteX22" fmla="*/ 776064 w 2264509"/>
                <a:gd name="connsiteY22" fmla="*/ 6830306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36821 w 2264509"/>
                <a:gd name="connsiteY19" fmla="*/ 7004834 h 7237152"/>
                <a:gd name="connsiteX20" fmla="*/ 656806 w 2264509"/>
                <a:gd name="connsiteY20" fmla="*/ 7230086 h 7237152"/>
                <a:gd name="connsiteX21" fmla="*/ 1018766 w 2264509"/>
                <a:gd name="connsiteY21" fmla="*/ 7101007 h 7237152"/>
                <a:gd name="connsiteX22" fmla="*/ 760721 w 2264509"/>
                <a:gd name="connsiteY22" fmla="*/ 6842580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36821 w 2264509"/>
                <a:gd name="connsiteY19" fmla="*/ 7004834 h 7237152"/>
                <a:gd name="connsiteX20" fmla="*/ 656806 w 2264509"/>
                <a:gd name="connsiteY20" fmla="*/ 7230086 h 7237152"/>
                <a:gd name="connsiteX21" fmla="*/ 1018766 w 2264509"/>
                <a:gd name="connsiteY21" fmla="*/ 7101007 h 7237152"/>
                <a:gd name="connsiteX22" fmla="*/ 760721 w 2264509"/>
                <a:gd name="connsiteY22" fmla="*/ 6842580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09205 w 2264509"/>
                <a:gd name="connsiteY19" fmla="*/ 6986424 h 7237152"/>
                <a:gd name="connsiteX20" fmla="*/ 656806 w 2264509"/>
                <a:gd name="connsiteY20" fmla="*/ 7230086 h 7237152"/>
                <a:gd name="connsiteX21" fmla="*/ 1018766 w 2264509"/>
                <a:gd name="connsiteY21" fmla="*/ 7101007 h 7237152"/>
                <a:gd name="connsiteX22" fmla="*/ 760721 w 2264509"/>
                <a:gd name="connsiteY22" fmla="*/ 6842580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03705"/>
                <a:gd name="connsiteX1" fmla="*/ 849378 w 2264509"/>
                <a:gd name="connsiteY1" fmla="*/ 118937 h 7203705"/>
                <a:gd name="connsiteX2" fmla="*/ 751515 w 2264509"/>
                <a:gd name="connsiteY2" fmla="*/ 285490 h 7203705"/>
                <a:gd name="connsiteX3" fmla="*/ 756141 w 2264509"/>
                <a:gd name="connsiteY3" fmla="*/ 566071 h 7203705"/>
                <a:gd name="connsiteX4" fmla="*/ 895260 w 2264509"/>
                <a:gd name="connsiteY4" fmla="*/ 882679 h 7203705"/>
                <a:gd name="connsiteX5" fmla="*/ 785588 w 2264509"/>
                <a:gd name="connsiteY5" fmla="*/ 1025825 h 7203705"/>
                <a:gd name="connsiteX6" fmla="*/ 152912 w 2264509"/>
                <a:gd name="connsiteY6" fmla="*/ 1252683 h 7203705"/>
                <a:gd name="connsiteX7" fmla="*/ 8160 w 2264509"/>
                <a:gd name="connsiteY7" fmla="*/ 2283394 h 7203705"/>
                <a:gd name="connsiteX8" fmla="*/ 416233 w 2264509"/>
                <a:gd name="connsiteY8" fmla="*/ 2735641 h 7203705"/>
                <a:gd name="connsiteX9" fmla="*/ 293173 w 2264509"/>
                <a:gd name="connsiteY9" fmla="*/ 3799944 h 7203705"/>
                <a:gd name="connsiteX10" fmla="*/ 428536 w 2264509"/>
                <a:gd name="connsiteY10" fmla="*/ 3969982 h 7203705"/>
                <a:gd name="connsiteX11" fmla="*/ 486017 w 2264509"/>
                <a:gd name="connsiteY11" fmla="*/ 4215017 h 7203705"/>
                <a:gd name="connsiteX12" fmla="*/ 547224 w 2264509"/>
                <a:gd name="connsiteY12" fmla="*/ 4615099 h 7203705"/>
                <a:gd name="connsiteX13" fmla="*/ 555878 w 2264509"/>
                <a:gd name="connsiteY13" fmla="*/ 4779518 h 7203705"/>
                <a:gd name="connsiteX14" fmla="*/ 541964 w 2264509"/>
                <a:gd name="connsiteY14" fmla="*/ 4966441 h 7203705"/>
                <a:gd name="connsiteX15" fmla="*/ 510234 w 2264509"/>
                <a:gd name="connsiteY15" fmla="*/ 5112051 h 7203705"/>
                <a:gd name="connsiteX16" fmla="*/ 434305 w 2264509"/>
                <a:gd name="connsiteY16" fmla="*/ 6139609 h 7203705"/>
                <a:gd name="connsiteX17" fmla="*/ 399690 w 2264509"/>
                <a:gd name="connsiteY17" fmla="*/ 6589898 h 7203705"/>
                <a:gd name="connsiteX18" fmla="*/ 471534 w 2264509"/>
                <a:gd name="connsiteY18" fmla="*/ 6812999 h 7203705"/>
                <a:gd name="connsiteX19" fmla="*/ 409205 w 2264509"/>
                <a:gd name="connsiteY19" fmla="*/ 6986424 h 7203705"/>
                <a:gd name="connsiteX20" fmla="*/ 727381 w 2264509"/>
                <a:gd name="connsiteY20" fmla="*/ 7193264 h 7203705"/>
                <a:gd name="connsiteX21" fmla="*/ 1018766 w 2264509"/>
                <a:gd name="connsiteY21" fmla="*/ 7101007 h 7203705"/>
                <a:gd name="connsiteX22" fmla="*/ 760721 w 2264509"/>
                <a:gd name="connsiteY22" fmla="*/ 6842580 h 7203705"/>
                <a:gd name="connsiteX23" fmla="*/ 804368 w 2264509"/>
                <a:gd name="connsiteY23" fmla="*/ 6565349 h 7203705"/>
                <a:gd name="connsiteX24" fmla="*/ 790216 w 2264509"/>
                <a:gd name="connsiteY24" fmla="*/ 6235730 h 7203705"/>
                <a:gd name="connsiteX25" fmla="*/ 907792 w 2264509"/>
                <a:gd name="connsiteY25" fmla="*/ 5474692 h 7203705"/>
                <a:gd name="connsiteX26" fmla="*/ 957309 w 2264509"/>
                <a:gd name="connsiteY26" fmla="*/ 5365800 h 7203705"/>
                <a:gd name="connsiteX27" fmla="*/ 949796 w 2264509"/>
                <a:gd name="connsiteY27" fmla="*/ 5294498 h 7203705"/>
                <a:gd name="connsiteX28" fmla="*/ 1022842 w 2264509"/>
                <a:gd name="connsiteY28" fmla="*/ 5197505 h 7203705"/>
                <a:gd name="connsiteX29" fmla="*/ 1024856 w 2264509"/>
                <a:gd name="connsiteY29" fmla="*/ 5054630 h 7203705"/>
                <a:gd name="connsiteX30" fmla="*/ 1250022 w 2264509"/>
                <a:gd name="connsiteY30" fmla="*/ 4234537 h 7203705"/>
                <a:gd name="connsiteX31" fmla="*/ 1388027 w 2264509"/>
                <a:gd name="connsiteY31" fmla="*/ 4644157 h 7203705"/>
                <a:gd name="connsiteX32" fmla="*/ 1392304 w 2264509"/>
                <a:gd name="connsiteY32" fmla="*/ 4865602 h 7203705"/>
                <a:gd name="connsiteX33" fmla="*/ 1361716 w 2264509"/>
                <a:gd name="connsiteY33" fmla="*/ 4959440 h 7203705"/>
                <a:gd name="connsiteX34" fmla="*/ 1405585 w 2264509"/>
                <a:gd name="connsiteY34" fmla="*/ 5098769 h 7203705"/>
                <a:gd name="connsiteX35" fmla="*/ 1313490 w 2264509"/>
                <a:gd name="connsiteY35" fmla="*/ 5539804 h 7203705"/>
                <a:gd name="connsiteX36" fmla="*/ 1314512 w 2264509"/>
                <a:gd name="connsiteY36" fmla="*/ 6345824 h 7203705"/>
                <a:gd name="connsiteX37" fmla="*/ 1387677 w 2264509"/>
                <a:gd name="connsiteY37" fmla="*/ 6525837 h 7203705"/>
                <a:gd name="connsiteX38" fmla="*/ 1336897 w 2264509"/>
                <a:gd name="connsiteY38" fmla="*/ 6727274 h 7203705"/>
                <a:gd name="connsiteX39" fmla="*/ 1355075 w 2264509"/>
                <a:gd name="connsiteY39" fmla="*/ 6813600 h 7203705"/>
                <a:gd name="connsiteX40" fmla="*/ 1364871 w 2264509"/>
                <a:gd name="connsiteY40" fmla="*/ 7006384 h 7203705"/>
                <a:gd name="connsiteX41" fmla="*/ 1811645 w 2264509"/>
                <a:gd name="connsiteY41" fmla="*/ 7174679 h 7203705"/>
                <a:gd name="connsiteX42" fmla="*/ 2240298 w 2264509"/>
                <a:gd name="connsiteY42" fmla="*/ 7184685 h 7203705"/>
                <a:gd name="connsiteX43" fmla="*/ 2223142 w 2264509"/>
                <a:gd name="connsiteY43" fmla="*/ 7032346 h 7203705"/>
                <a:gd name="connsiteX44" fmla="*/ 1738539 w 2264509"/>
                <a:gd name="connsiteY44" fmla="*/ 6666009 h 7203705"/>
                <a:gd name="connsiteX45" fmla="*/ 1759422 w 2264509"/>
                <a:gd name="connsiteY45" fmla="*/ 6535632 h 7203705"/>
                <a:gd name="connsiteX46" fmla="*/ 1719909 w 2264509"/>
                <a:gd name="connsiteY46" fmla="*/ 6436627 h 7203705"/>
                <a:gd name="connsiteX47" fmla="*/ 1708642 w 2264509"/>
                <a:gd name="connsiteY47" fmla="*/ 6235730 h 7203705"/>
                <a:gd name="connsiteX48" fmla="*/ 1730306 w 2264509"/>
                <a:gd name="connsiteY48" fmla="*/ 5965274 h 7203705"/>
                <a:gd name="connsiteX49" fmla="*/ 1778923 w 2264509"/>
                <a:gd name="connsiteY49" fmla="*/ 5497769 h 7203705"/>
                <a:gd name="connsiteX50" fmla="*/ 1790341 w 2264509"/>
                <a:gd name="connsiteY50" fmla="*/ 5349364 h 7203705"/>
                <a:gd name="connsiteX51" fmla="*/ 1848903 w 2264509"/>
                <a:gd name="connsiteY51" fmla="*/ 5302881 h 7203705"/>
                <a:gd name="connsiteX52" fmla="*/ 1935499 w 2264509"/>
                <a:gd name="connsiteY52" fmla="*/ 5083205 h 7203705"/>
                <a:gd name="connsiteX53" fmla="*/ 1960649 w 2264509"/>
                <a:gd name="connsiteY53" fmla="*/ 4791056 h 7203705"/>
                <a:gd name="connsiteX54" fmla="*/ 1951665 w 2264509"/>
                <a:gd name="connsiteY54" fmla="*/ 4334336 h 7203705"/>
                <a:gd name="connsiteX55" fmla="*/ 1932344 w 2264509"/>
                <a:gd name="connsiteY55" fmla="*/ 3888133 h 7203705"/>
                <a:gd name="connsiteX56" fmla="*/ 2114094 w 2264509"/>
                <a:gd name="connsiteY56" fmla="*/ 3794489 h 7203705"/>
                <a:gd name="connsiteX57" fmla="*/ 1762492 w 2264509"/>
                <a:gd name="connsiteY57" fmla="*/ 2682768 h 7203705"/>
                <a:gd name="connsiteX58" fmla="*/ 2171636 w 2264509"/>
                <a:gd name="connsiteY58" fmla="*/ 2450629 h 7203705"/>
                <a:gd name="connsiteX59" fmla="*/ 2032492 w 2264509"/>
                <a:gd name="connsiteY59" fmla="*/ 1850474 h 7203705"/>
                <a:gd name="connsiteX60" fmla="*/ 1987751 w 2264509"/>
                <a:gd name="connsiteY60" fmla="*/ 1662589 h 7203705"/>
                <a:gd name="connsiteX61" fmla="*/ 1973329 w 2264509"/>
                <a:gd name="connsiteY61" fmla="*/ 1418094 h 7203705"/>
                <a:gd name="connsiteX62" fmla="*/ 1925704 w 2264509"/>
                <a:gd name="connsiteY62" fmla="*/ 1287898 h 7203705"/>
                <a:gd name="connsiteX63" fmla="*/ 1458979 w 2264509"/>
                <a:gd name="connsiteY63" fmla="*/ 1120535 h 7203705"/>
                <a:gd name="connsiteX64" fmla="*/ 1360513 w 2264509"/>
                <a:gd name="connsiteY64" fmla="*/ 1005635 h 7203705"/>
                <a:gd name="connsiteX65" fmla="*/ 1416522 w 2264509"/>
                <a:gd name="connsiteY65" fmla="*/ 807081 h 7203705"/>
                <a:gd name="connsiteX66" fmla="*/ 1484699 w 2264509"/>
                <a:gd name="connsiteY66" fmla="*/ 608469 h 7203705"/>
                <a:gd name="connsiteX67" fmla="*/ 1496208 w 2264509"/>
                <a:gd name="connsiteY67" fmla="*/ 366317 h 7203705"/>
                <a:gd name="connsiteX68" fmla="*/ 1413968 w 2264509"/>
                <a:gd name="connsiteY68" fmla="*/ 146640 h 7203705"/>
                <a:gd name="connsiteX69" fmla="*/ 1100515 w 2264509"/>
                <a:gd name="connsiteY69" fmla="*/ 551 h 7203705"/>
                <a:gd name="connsiteX0" fmla="*/ 1100515 w 2264509"/>
                <a:gd name="connsiteY0" fmla="*/ 551 h 7203705"/>
                <a:gd name="connsiteX1" fmla="*/ 849378 w 2264509"/>
                <a:gd name="connsiteY1" fmla="*/ 118937 h 7203705"/>
                <a:gd name="connsiteX2" fmla="*/ 751515 w 2264509"/>
                <a:gd name="connsiteY2" fmla="*/ 285490 h 7203705"/>
                <a:gd name="connsiteX3" fmla="*/ 756141 w 2264509"/>
                <a:gd name="connsiteY3" fmla="*/ 566071 h 7203705"/>
                <a:gd name="connsiteX4" fmla="*/ 895260 w 2264509"/>
                <a:gd name="connsiteY4" fmla="*/ 882679 h 7203705"/>
                <a:gd name="connsiteX5" fmla="*/ 785588 w 2264509"/>
                <a:gd name="connsiteY5" fmla="*/ 1025825 h 7203705"/>
                <a:gd name="connsiteX6" fmla="*/ 152912 w 2264509"/>
                <a:gd name="connsiteY6" fmla="*/ 1252683 h 7203705"/>
                <a:gd name="connsiteX7" fmla="*/ 8160 w 2264509"/>
                <a:gd name="connsiteY7" fmla="*/ 2283394 h 7203705"/>
                <a:gd name="connsiteX8" fmla="*/ 416233 w 2264509"/>
                <a:gd name="connsiteY8" fmla="*/ 2735641 h 7203705"/>
                <a:gd name="connsiteX9" fmla="*/ 293173 w 2264509"/>
                <a:gd name="connsiteY9" fmla="*/ 3799944 h 7203705"/>
                <a:gd name="connsiteX10" fmla="*/ 428536 w 2264509"/>
                <a:gd name="connsiteY10" fmla="*/ 3969982 h 7203705"/>
                <a:gd name="connsiteX11" fmla="*/ 486017 w 2264509"/>
                <a:gd name="connsiteY11" fmla="*/ 4215017 h 7203705"/>
                <a:gd name="connsiteX12" fmla="*/ 547224 w 2264509"/>
                <a:gd name="connsiteY12" fmla="*/ 4615099 h 7203705"/>
                <a:gd name="connsiteX13" fmla="*/ 555878 w 2264509"/>
                <a:gd name="connsiteY13" fmla="*/ 4779518 h 7203705"/>
                <a:gd name="connsiteX14" fmla="*/ 541964 w 2264509"/>
                <a:gd name="connsiteY14" fmla="*/ 4966441 h 7203705"/>
                <a:gd name="connsiteX15" fmla="*/ 510234 w 2264509"/>
                <a:gd name="connsiteY15" fmla="*/ 5112051 h 7203705"/>
                <a:gd name="connsiteX16" fmla="*/ 434305 w 2264509"/>
                <a:gd name="connsiteY16" fmla="*/ 6139609 h 7203705"/>
                <a:gd name="connsiteX17" fmla="*/ 399690 w 2264509"/>
                <a:gd name="connsiteY17" fmla="*/ 6589898 h 7203705"/>
                <a:gd name="connsiteX18" fmla="*/ 471534 w 2264509"/>
                <a:gd name="connsiteY18" fmla="*/ 6812999 h 7203705"/>
                <a:gd name="connsiteX19" fmla="*/ 409205 w 2264509"/>
                <a:gd name="connsiteY19" fmla="*/ 6995629 h 7203705"/>
                <a:gd name="connsiteX20" fmla="*/ 727381 w 2264509"/>
                <a:gd name="connsiteY20" fmla="*/ 7193264 h 7203705"/>
                <a:gd name="connsiteX21" fmla="*/ 1018766 w 2264509"/>
                <a:gd name="connsiteY21" fmla="*/ 7101007 h 7203705"/>
                <a:gd name="connsiteX22" fmla="*/ 760721 w 2264509"/>
                <a:gd name="connsiteY22" fmla="*/ 6842580 h 7203705"/>
                <a:gd name="connsiteX23" fmla="*/ 804368 w 2264509"/>
                <a:gd name="connsiteY23" fmla="*/ 6565349 h 7203705"/>
                <a:gd name="connsiteX24" fmla="*/ 790216 w 2264509"/>
                <a:gd name="connsiteY24" fmla="*/ 6235730 h 7203705"/>
                <a:gd name="connsiteX25" fmla="*/ 907792 w 2264509"/>
                <a:gd name="connsiteY25" fmla="*/ 5474692 h 7203705"/>
                <a:gd name="connsiteX26" fmla="*/ 957309 w 2264509"/>
                <a:gd name="connsiteY26" fmla="*/ 5365800 h 7203705"/>
                <a:gd name="connsiteX27" fmla="*/ 949796 w 2264509"/>
                <a:gd name="connsiteY27" fmla="*/ 5294498 h 7203705"/>
                <a:gd name="connsiteX28" fmla="*/ 1022842 w 2264509"/>
                <a:gd name="connsiteY28" fmla="*/ 5197505 h 7203705"/>
                <a:gd name="connsiteX29" fmla="*/ 1024856 w 2264509"/>
                <a:gd name="connsiteY29" fmla="*/ 5054630 h 7203705"/>
                <a:gd name="connsiteX30" fmla="*/ 1250022 w 2264509"/>
                <a:gd name="connsiteY30" fmla="*/ 4234537 h 7203705"/>
                <a:gd name="connsiteX31" fmla="*/ 1388027 w 2264509"/>
                <a:gd name="connsiteY31" fmla="*/ 4644157 h 7203705"/>
                <a:gd name="connsiteX32" fmla="*/ 1392304 w 2264509"/>
                <a:gd name="connsiteY32" fmla="*/ 4865602 h 7203705"/>
                <a:gd name="connsiteX33" fmla="*/ 1361716 w 2264509"/>
                <a:gd name="connsiteY33" fmla="*/ 4959440 h 7203705"/>
                <a:gd name="connsiteX34" fmla="*/ 1405585 w 2264509"/>
                <a:gd name="connsiteY34" fmla="*/ 5098769 h 7203705"/>
                <a:gd name="connsiteX35" fmla="*/ 1313490 w 2264509"/>
                <a:gd name="connsiteY35" fmla="*/ 5539804 h 7203705"/>
                <a:gd name="connsiteX36" fmla="*/ 1314512 w 2264509"/>
                <a:gd name="connsiteY36" fmla="*/ 6345824 h 7203705"/>
                <a:gd name="connsiteX37" fmla="*/ 1387677 w 2264509"/>
                <a:gd name="connsiteY37" fmla="*/ 6525837 h 7203705"/>
                <a:gd name="connsiteX38" fmla="*/ 1336897 w 2264509"/>
                <a:gd name="connsiteY38" fmla="*/ 6727274 h 7203705"/>
                <a:gd name="connsiteX39" fmla="*/ 1355075 w 2264509"/>
                <a:gd name="connsiteY39" fmla="*/ 6813600 h 7203705"/>
                <a:gd name="connsiteX40" fmla="*/ 1364871 w 2264509"/>
                <a:gd name="connsiteY40" fmla="*/ 7006384 h 7203705"/>
                <a:gd name="connsiteX41" fmla="*/ 1811645 w 2264509"/>
                <a:gd name="connsiteY41" fmla="*/ 7174679 h 7203705"/>
                <a:gd name="connsiteX42" fmla="*/ 2240298 w 2264509"/>
                <a:gd name="connsiteY42" fmla="*/ 7184685 h 7203705"/>
                <a:gd name="connsiteX43" fmla="*/ 2223142 w 2264509"/>
                <a:gd name="connsiteY43" fmla="*/ 7032346 h 7203705"/>
                <a:gd name="connsiteX44" fmla="*/ 1738539 w 2264509"/>
                <a:gd name="connsiteY44" fmla="*/ 6666009 h 7203705"/>
                <a:gd name="connsiteX45" fmla="*/ 1759422 w 2264509"/>
                <a:gd name="connsiteY45" fmla="*/ 6535632 h 7203705"/>
                <a:gd name="connsiteX46" fmla="*/ 1719909 w 2264509"/>
                <a:gd name="connsiteY46" fmla="*/ 6436627 h 7203705"/>
                <a:gd name="connsiteX47" fmla="*/ 1708642 w 2264509"/>
                <a:gd name="connsiteY47" fmla="*/ 6235730 h 7203705"/>
                <a:gd name="connsiteX48" fmla="*/ 1730306 w 2264509"/>
                <a:gd name="connsiteY48" fmla="*/ 5965274 h 7203705"/>
                <a:gd name="connsiteX49" fmla="*/ 1778923 w 2264509"/>
                <a:gd name="connsiteY49" fmla="*/ 5497769 h 7203705"/>
                <a:gd name="connsiteX50" fmla="*/ 1790341 w 2264509"/>
                <a:gd name="connsiteY50" fmla="*/ 5349364 h 7203705"/>
                <a:gd name="connsiteX51" fmla="*/ 1848903 w 2264509"/>
                <a:gd name="connsiteY51" fmla="*/ 5302881 h 7203705"/>
                <a:gd name="connsiteX52" fmla="*/ 1935499 w 2264509"/>
                <a:gd name="connsiteY52" fmla="*/ 5083205 h 7203705"/>
                <a:gd name="connsiteX53" fmla="*/ 1960649 w 2264509"/>
                <a:gd name="connsiteY53" fmla="*/ 4791056 h 7203705"/>
                <a:gd name="connsiteX54" fmla="*/ 1951665 w 2264509"/>
                <a:gd name="connsiteY54" fmla="*/ 4334336 h 7203705"/>
                <a:gd name="connsiteX55" fmla="*/ 1932344 w 2264509"/>
                <a:gd name="connsiteY55" fmla="*/ 3888133 h 7203705"/>
                <a:gd name="connsiteX56" fmla="*/ 2114094 w 2264509"/>
                <a:gd name="connsiteY56" fmla="*/ 3794489 h 7203705"/>
                <a:gd name="connsiteX57" fmla="*/ 1762492 w 2264509"/>
                <a:gd name="connsiteY57" fmla="*/ 2682768 h 7203705"/>
                <a:gd name="connsiteX58" fmla="*/ 2171636 w 2264509"/>
                <a:gd name="connsiteY58" fmla="*/ 2450629 h 7203705"/>
                <a:gd name="connsiteX59" fmla="*/ 2032492 w 2264509"/>
                <a:gd name="connsiteY59" fmla="*/ 1850474 h 7203705"/>
                <a:gd name="connsiteX60" fmla="*/ 1987751 w 2264509"/>
                <a:gd name="connsiteY60" fmla="*/ 1662589 h 7203705"/>
                <a:gd name="connsiteX61" fmla="*/ 1973329 w 2264509"/>
                <a:gd name="connsiteY61" fmla="*/ 1418094 h 7203705"/>
                <a:gd name="connsiteX62" fmla="*/ 1925704 w 2264509"/>
                <a:gd name="connsiteY62" fmla="*/ 1287898 h 7203705"/>
                <a:gd name="connsiteX63" fmla="*/ 1458979 w 2264509"/>
                <a:gd name="connsiteY63" fmla="*/ 1120535 h 7203705"/>
                <a:gd name="connsiteX64" fmla="*/ 1360513 w 2264509"/>
                <a:gd name="connsiteY64" fmla="*/ 1005635 h 7203705"/>
                <a:gd name="connsiteX65" fmla="*/ 1416522 w 2264509"/>
                <a:gd name="connsiteY65" fmla="*/ 807081 h 7203705"/>
                <a:gd name="connsiteX66" fmla="*/ 1484699 w 2264509"/>
                <a:gd name="connsiteY66" fmla="*/ 608469 h 7203705"/>
                <a:gd name="connsiteX67" fmla="*/ 1496208 w 2264509"/>
                <a:gd name="connsiteY67" fmla="*/ 366317 h 7203705"/>
                <a:gd name="connsiteX68" fmla="*/ 1413968 w 2264509"/>
                <a:gd name="connsiteY68" fmla="*/ 146640 h 7203705"/>
                <a:gd name="connsiteX69" fmla="*/ 1100515 w 2264509"/>
                <a:gd name="connsiteY69" fmla="*/ 551 h 7203705"/>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13430 w 2264509"/>
                <a:gd name="connsiteY62" fmla="*/ 1284830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13430 w 2264509"/>
                <a:gd name="connsiteY62" fmla="*/ 1284830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13430 w 2264509"/>
                <a:gd name="connsiteY62" fmla="*/ 1284830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90819 w 2264509"/>
                <a:gd name="connsiteY60" fmla="*/ 1650316 h 7217346"/>
                <a:gd name="connsiteX61" fmla="*/ 1973329 w 2264509"/>
                <a:gd name="connsiteY61" fmla="*/ 1418094 h 7217346"/>
                <a:gd name="connsiteX62" fmla="*/ 1913430 w 2264509"/>
                <a:gd name="connsiteY62" fmla="*/ 1284830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90819 w 2264509"/>
                <a:gd name="connsiteY60" fmla="*/ 1650316 h 7217346"/>
                <a:gd name="connsiteX61" fmla="*/ 1973329 w 2264509"/>
                <a:gd name="connsiteY61" fmla="*/ 1418094 h 7217346"/>
                <a:gd name="connsiteX62" fmla="*/ 1913430 w 2264509"/>
                <a:gd name="connsiteY62" fmla="*/ 1284830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264509" h="7217346">
                  <a:moveTo>
                    <a:pt x="1100515" y="551"/>
                  </a:moveTo>
                  <a:cubicBezTo>
                    <a:pt x="956227" y="12130"/>
                    <a:pt x="938859" y="78513"/>
                    <a:pt x="849378" y="118937"/>
                  </a:cubicBezTo>
                  <a:lnTo>
                    <a:pt x="751515" y="285490"/>
                  </a:lnTo>
                  <a:cubicBezTo>
                    <a:pt x="752096" y="382863"/>
                    <a:pt x="735368" y="474467"/>
                    <a:pt x="756141" y="566071"/>
                  </a:cubicBezTo>
                  <a:cubicBezTo>
                    <a:pt x="839051" y="656223"/>
                    <a:pt x="861387" y="780989"/>
                    <a:pt x="895260" y="882679"/>
                  </a:cubicBezTo>
                  <a:cubicBezTo>
                    <a:pt x="860625" y="930394"/>
                    <a:pt x="851952" y="995418"/>
                    <a:pt x="785588" y="1025825"/>
                  </a:cubicBezTo>
                  <a:cubicBezTo>
                    <a:pt x="571811" y="1111059"/>
                    <a:pt x="311147" y="1083246"/>
                    <a:pt x="152912" y="1252683"/>
                  </a:cubicBezTo>
                  <a:cubicBezTo>
                    <a:pt x="117116" y="1305967"/>
                    <a:pt x="-36811" y="1976270"/>
                    <a:pt x="8160" y="2283394"/>
                  </a:cubicBezTo>
                  <a:cubicBezTo>
                    <a:pt x="74946" y="2644124"/>
                    <a:pt x="199451" y="2599388"/>
                    <a:pt x="416233" y="2735641"/>
                  </a:cubicBezTo>
                  <a:cubicBezTo>
                    <a:pt x="378043" y="2987808"/>
                    <a:pt x="305402" y="3596814"/>
                    <a:pt x="293173" y="3799944"/>
                  </a:cubicBezTo>
                  <a:cubicBezTo>
                    <a:pt x="303163" y="3909481"/>
                    <a:pt x="451194" y="3871613"/>
                    <a:pt x="428536" y="3969982"/>
                  </a:cubicBezTo>
                  <a:cubicBezTo>
                    <a:pt x="367409" y="4161754"/>
                    <a:pt x="494289" y="4163739"/>
                    <a:pt x="486017" y="4215017"/>
                  </a:cubicBezTo>
                  <a:cubicBezTo>
                    <a:pt x="446666" y="4442245"/>
                    <a:pt x="558870" y="4554782"/>
                    <a:pt x="547224" y="4615099"/>
                  </a:cubicBezTo>
                  <a:cubicBezTo>
                    <a:pt x="499734" y="4714755"/>
                    <a:pt x="576381" y="4760555"/>
                    <a:pt x="555878" y="4779518"/>
                  </a:cubicBezTo>
                  <a:cubicBezTo>
                    <a:pt x="497416" y="4853314"/>
                    <a:pt x="584173" y="4940219"/>
                    <a:pt x="541964" y="4966441"/>
                  </a:cubicBezTo>
                  <a:cubicBezTo>
                    <a:pt x="485235" y="5009209"/>
                    <a:pt x="536153" y="5069650"/>
                    <a:pt x="510234" y="5112051"/>
                  </a:cubicBezTo>
                  <a:cubicBezTo>
                    <a:pt x="386849" y="5389188"/>
                    <a:pt x="370194" y="5876895"/>
                    <a:pt x="434305" y="6139609"/>
                  </a:cubicBezTo>
                  <a:cubicBezTo>
                    <a:pt x="459079" y="6235267"/>
                    <a:pt x="377433" y="6489390"/>
                    <a:pt x="399690" y="6589898"/>
                  </a:cubicBezTo>
                  <a:cubicBezTo>
                    <a:pt x="435770" y="6685927"/>
                    <a:pt x="436189" y="6732311"/>
                    <a:pt x="471534" y="6812999"/>
                  </a:cubicBezTo>
                  <a:cubicBezTo>
                    <a:pt x="488173" y="6860456"/>
                    <a:pt x="399805" y="6945471"/>
                    <a:pt x="409205" y="6995629"/>
                  </a:cubicBezTo>
                  <a:cubicBezTo>
                    <a:pt x="442517" y="7119524"/>
                    <a:pt x="574205" y="7160756"/>
                    <a:pt x="712039" y="7208607"/>
                  </a:cubicBezTo>
                  <a:cubicBezTo>
                    <a:pt x="997889" y="7240046"/>
                    <a:pt x="1125087" y="7182616"/>
                    <a:pt x="1018766" y="7101007"/>
                  </a:cubicBezTo>
                  <a:cubicBezTo>
                    <a:pt x="882408" y="6986307"/>
                    <a:pt x="865108" y="6968450"/>
                    <a:pt x="760721" y="6842580"/>
                  </a:cubicBezTo>
                  <a:cubicBezTo>
                    <a:pt x="746528" y="6774595"/>
                    <a:pt x="754550" y="6666168"/>
                    <a:pt x="804368" y="6565349"/>
                  </a:cubicBezTo>
                  <a:cubicBezTo>
                    <a:pt x="828823" y="6456110"/>
                    <a:pt x="768773" y="6288448"/>
                    <a:pt x="790216" y="6235730"/>
                  </a:cubicBezTo>
                  <a:cubicBezTo>
                    <a:pt x="853381" y="6041579"/>
                    <a:pt x="928500" y="5651410"/>
                    <a:pt x="907792" y="5474692"/>
                  </a:cubicBezTo>
                  <a:cubicBezTo>
                    <a:pt x="898623" y="5424894"/>
                    <a:pt x="967135" y="5402562"/>
                    <a:pt x="957309" y="5365800"/>
                  </a:cubicBezTo>
                  <a:cubicBezTo>
                    <a:pt x="941343" y="5331456"/>
                    <a:pt x="934032" y="5317304"/>
                    <a:pt x="949796" y="5294498"/>
                  </a:cubicBezTo>
                  <a:cubicBezTo>
                    <a:pt x="959313" y="5253146"/>
                    <a:pt x="997985" y="5250763"/>
                    <a:pt x="1022842" y="5197505"/>
                  </a:cubicBezTo>
                  <a:cubicBezTo>
                    <a:pt x="1034090" y="5145340"/>
                    <a:pt x="999185" y="5110908"/>
                    <a:pt x="1024856" y="5054630"/>
                  </a:cubicBezTo>
                  <a:cubicBezTo>
                    <a:pt x="1158637" y="4659979"/>
                    <a:pt x="1173932" y="4239775"/>
                    <a:pt x="1250022" y="4234537"/>
                  </a:cubicBezTo>
                  <a:cubicBezTo>
                    <a:pt x="1366949" y="4225072"/>
                    <a:pt x="1304762" y="4516209"/>
                    <a:pt x="1388027" y="4644157"/>
                  </a:cubicBezTo>
                  <a:cubicBezTo>
                    <a:pt x="1423878" y="4693049"/>
                    <a:pt x="1347674" y="4797565"/>
                    <a:pt x="1392304" y="4865602"/>
                  </a:cubicBezTo>
                  <a:cubicBezTo>
                    <a:pt x="1434272" y="4906086"/>
                    <a:pt x="1362708" y="4925093"/>
                    <a:pt x="1364785" y="4971714"/>
                  </a:cubicBezTo>
                  <a:cubicBezTo>
                    <a:pt x="1369180" y="5026340"/>
                    <a:pt x="1419601" y="5044142"/>
                    <a:pt x="1405585" y="5098769"/>
                  </a:cubicBezTo>
                  <a:cubicBezTo>
                    <a:pt x="1360464" y="5208282"/>
                    <a:pt x="1344188" y="5392792"/>
                    <a:pt x="1313490" y="5539804"/>
                  </a:cubicBezTo>
                  <a:cubicBezTo>
                    <a:pt x="1285330" y="5690352"/>
                    <a:pt x="1328109" y="6161294"/>
                    <a:pt x="1314512" y="6345824"/>
                  </a:cubicBezTo>
                  <a:cubicBezTo>
                    <a:pt x="1318223" y="6455358"/>
                    <a:pt x="1397139" y="6492211"/>
                    <a:pt x="1369266" y="6519700"/>
                  </a:cubicBezTo>
                  <a:cubicBezTo>
                    <a:pt x="1281188" y="6581076"/>
                    <a:pt x="1395947" y="6650005"/>
                    <a:pt x="1336897" y="6727274"/>
                  </a:cubicBezTo>
                  <a:cubicBezTo>
                    <a:pt x="1318409" y="6752980"/>
                    <a:pt x="1364359" y="6784825"/>
                    <a:pt x="1355075" y="6813600"/>
                  </a:cubicBezTo>
                  <a:cubicBezTo>
                    <a:pt x="1351610" y="6867285"/>
                    <a:pt x="1310646" y="6977246"/>
                    <a:pt x="1364871" y="7006384"/>
                  </a:cubicBezTo>
                  <a:cubicBezTo>
                    <a:pt x="1539756" y="7079790"/>
                    <a:pt x="1633875" y="7147426"/>
                    <a:pt x="1811645" y="7174679"/>
                  </a:cubicBezTo>
                  <a:cubicBezTo>
                    <a:pt x="1978566" y="7193397"/>
                    <a:pt x="2174335" y="7209234"/>
                    <a:pt x="2240298" y="7184685"/>
                  </a:cubicBezTo>
                  <a:cubicBezTo>
                    <a:pt x="2281478" y="7150868"/>
                    <a:pt x="2266384" y="7065428"/>
                    <a:pt x="2223142" y="7032346"/>
                  </a:cubicBezTo>
                  <a:cubicBezTo>
                    <a:pt x="1975096" y="6878113"/>
                    <a:pt x="1692271" y="6731007"/>
                    <a:pt x="1738539" y="6666009"/>
                  </a:cubicBezTo>
                  <a:cubicBezTo>
                    <a:pt x="1810883" y="6566781"/>
                    <a:pt x="1784291" y="6555321"/>
                    <a:pt x="1759422" y="6535632"/>
                  </a:cubicBezTo>
                  <a:cubicBezTo>
                    <a:pt x="1705868" y="6511283"/>
                    <a:pt x="1696994" y="6484236"/>
                    <a:pt x="1719909" y="6436627"/>
                  </a:cubicBezTo>
                  <a:cubicBezTo>
                    <a:pt x="1750767" y="6369661"/>
                    <a:pt x="1744128" y="6311349"/>
                    <a:pt x="1708642" y="6235730"/>
                  </a:cubicBezTo>
                  <a:cubicBezTo>
                    <a:pt x="1690396" y="6162701"/>
                    <a:pt x="1701055" y="6090225"/>
                    <a:pt x="1730306" y="5965274"/>
                  </a:cubicBezTo>
                  <a:cubicBezTo>
                    <a:pt x="1746827" y="5849492"/>
                    <a:pt x="1802089" y="5632109"/>
                    <a:pt x="1778923" y="5513111"/>
                  </a:cubicBezTo>
                  <a:cubicBezTo>
                    <a:pt x="1767295" y="5469112"/>
                    <a:pt x="1844612" y="5453494"/>
                    <a:pt x="1790341" y="5349364"/>
                  </a:cubicBezTo>
                  <a:cubicBezTo>
                    <a:pt x="1779178" y="5318527"/>
                    <a:pt x="1850862" y="5303033"/>
                    <a:pt x="1855040" y="5272196"/>
                  </a:cubicBezTo>
                  <a:cubicBezTo>
                    <a:pt x="1869298" y="5159406"/>
                    <a:pt x="1881958" y="5150887"/>
                    <a:pt x="1920156" y="5046384"/>
                  </a:cubicBezTo>
                  <a:cubicBezTo>
                    <a:pt x="1951126" y="4944734"/>
                    <a:pt x="1903824" y="4812887"/>
                    <a:pt x="1939169" y="4760372"/>
                  </a:cubicBezTo>
                  <a:cubicBezTo>
                    <a:pt x="1959229" y="4644398"/>
                    <a:pt x="1951575" y="4503573"/>
                    <a:pt x="1951665" y="4334336"/>
                  </a:cubicBezTo>
                  <a:cubicBezTo>
                    <a:pt x="1952181" y="4141966"/>
                    <a:pt x="1965707" y="4071482"/>
                    <a:pt x="1932344" y="3888133"/>
                  </a:cubicBezTo>
                  <a:cubicBezTo>
                    <a:pt x="2024530" y="3828015"/>
                    <a:pt x="2138927" y="3872631"/>
                    <a:pt x="2114094" y="3794489"/>
                  </a:cubicBezTo>
                  <a:cubicBezTo>
                    <a:pt x="2004573" y="3440309"/>
                    <a:pt x="1785909" y="2841037"/>
                    <a:pt x="1762492" y="2682768"/>
                  </a:cubicBezTo>
                  <a:cubicBezTo>
                    <a:pt x="1895117" y="2668567"/>
                    <a:pt x="2125465" y="2666041"/>
                    <a:pt x="2171636" y="2450629"/>
                  </a:cubicBezTo>
                  <a:cubicBezTo>
                    <a:pt x="2199124" y="2230322"/>
                    <a:pt x="2151580" y="2090442"/>
                    <a:pt x="2032492" y="1850474"/>
                  </a:cubicBezTo>
                  <a:cubicBezTo>
                    <a:pt x="1985848" y="1799467"/>
                    <a:pt x="2047772" y="1723110"/>
                    <a:pt x="1990819" y="1650316"/>
                  </a:cubicBezTo>
                  <a:cubicBezTo>
                    <a:pt x="1967685" y="1637100"/>
                    <a:pt x="2025493" y="1537968"/>
                    <a:pt x="1973329" y="1418094"/>
                  </a:cubicBezTo>
                  <a:cubicBezTo>
                    <a:pt x="1961710" y="1378726"/>
                    <a:pt x="1998634" y="1322234"/>
                    <a:pt x="1913430" y="1284830"/>
                  </a:cubicBezTo>
                  <a:cubicBezTo>
                    <a:pt x="1742471" y="1205966"/>
                    <a:pt x="1546285" y="1161900"/>
                    <a:pt x="1458979" y="1120535"/>
                  </a:cubicBezTo>
                  <a:cubicBezTo>
                    <a:pt x="1405004" y="1081274"/>
                    <a:pt x="1379873" y="1053550"/>
                    <a:pt x="1360513" y="1005635"/>
                  </a:cubicBezTo>
                  <a:cubicBezTo>
                    <a:pt x="1340722" y="948104"/>
                    <a:pt x="1398814" y="867496"/>
                    <a:pt x="1416522" y="807081"/>
                  </a:cubicBezTo>
                  <a:cubicBezTo>
                    <a:pt x="1435777" y="734637"/>
                    <a:pt x="1435362" y="682410"/>
                    <a:pt x="1484699" y="608469"/>
                  </a:cubicBezTo>
                  <a:cubicBezTo>
                    <a:pt x="1473461" y="517220"/>
                    <a:pt x="1500304" y="458673"/>
                    <a:pt x="1496208" y="366317"/>
                  </a:cubicBezTo>
                  <a:cubicBezTo>
                    <a:pt x="1497641" y="303667"/>
                    <a:pt x="1487534" y="203520"/>
                    <a:pt x="1413968" y="146640"/>
                  </a:cubicBezTo>
                  <a:cubicBezTo>
                    <a:pt x="1384481" y="73906"/>
                    <a:pt x="1248267" y="-7481"/>
                    <a:pt x="1100515" y="5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9" name="Freeform 10">
              <a:extLst>
                <a:ext uri="{FF2B5EF4-FFF2-40B4-BE49-F238E27FC236}">
                  <a16:creationId xmlns:a16="http://schemas.microsoft.com/office/drawing/2014/main" id="{54BFC36F-4445-4FEC-993A-9415D1BD1CD8}"/>
                </a:ext>
              </a:extLst>
            </p:cNvPr>
            <p:cNvSpPr>
              <a:spLocks noChangeAspect="1"/>
            </p:cNvSpPr>
            <p:nvPr/>
          </p:nvSpPr>
          <p:spPr>
            <a:xfrm flipH="1">
              <a:off x="6228184" y="1429128"/>
              <a:ext cx="989222" cy="3999743"/>
            </a:xfrm>
            <a:custGeom>
              <a:avLst/>
              <a:gdLst/>
              <a:ahLst/>
              <a:cxnLst/>
              <a:rect l="l" t="t" r="r" b="b"/>
              <a:pathLst>
                <a:path w="1700581" h="6876000">
                  <a:moveTo>
                    <a:pt x="878607" y="5728536"/>
                  </a:moveTo>
                  <a:lnTo>
                    <a:pt x="1213038" y="5728536"/>
                  </a:lnTo>
                  <a:cubicBezTo>
                    <a:pt x="1191114" y="5878770"/>
                    <a:pt x="1166919" y="6038257"/>
                    <a:pt x="1136360" y="6221609"/>
                  </a:cubicBezTo>
                  <a:cubicBezTo>
                    <a:pt x="1143018" y="6556144"/>
                    <a:pt x="1429288" y="6641027"/>
                    <a:pt x="1376029" y="6715924"/>
                  </a:cubicBezTo>
                  <a:cubicBezTo>
                    <a:pt x="1327762" y="6799140"/>
                    <a:pt x="1164654" y="6747547"/>
                    <a:pt x="1026513" y="6735896"/>
                  </a:cubicBezTo>
                  <a:cubicBezTo>
                    <a:pt x="996554" y="6629376"/>
                    <a:pt x="976582" y="6462941"/>
                    <a:pt x="936637" y="6461276"/>
                  </a:cubicBezTo>
                  <a:cubicBezTo>
                    <a:pt x="901685" y="6449625"/>
                    <a:pt x="926652" y="6562802"/>
                    <a:pt x="911672" y="6641026"/>
                  </a:cubicBezTo>
                  <a:lnTo>
                    <a:pt x="836775" y="6656007"/>
                  </a:lnTo>
                  <a:cubicBezTo>
                    <a:pt x="813474" y="6507878"/>
                    <a:pt x="765208" y="6364743"/>
                    <a:pt x="766873" y="6211623"/>
                  </a:cubicBezTo>
                  <a:cubicBezTo>
                    <a:pt x="770201" y="6148377"/>
                    <a:pt x="803489" y="6145049"/>
                    <a:pt x="856748" y="6081803"/>
                  </a:cubicBezTo>
                  <a:cubicBezTo>
                    <a:pt x="894429" y="6019813"/>
                    <a:pt x="886836" y="5883254"/>
                    <a:pt x="878607" y="5728536"/>
                  </a:cubicBezTo>
                  <a:close/>
                  <a:moveTo>
                    <a:pt x="291280" y="5728536"/>
                  </a:moveTo>
                  <a:lnTo>
                    <a:pt x="617128" y="5728536"/>
                  </a:lnTo>
                  <a:cubicBezTo>
                    <a:pt x="607671" y="5759643"/>
                    <a:pt x="597428" y="5790682"/>
                    <a:pt x="587121" y="5822163"/>
                  </a:cubicBezTo>
                  <a:cubicBezTo>
                    <a:pt x="595442" y="5913703"/>
                    <a:pt x="518883" y="6125076"/>
                    <a:pt x="552169" y="6171678"/>
                  </a:cubicBezTo>
                  <a:cubicBezTo>
                    <a:pt x="582127" y="6219945"/>
                    <a:pt x="612087" y="6258225"/>
                    <a:pt x="622073" y="6321471"/>
                  </a:cubicBezTo>
                  <a:cubicBezTo>
                    <a:pt x="612086" y="6489570"/>
                    <a:pt x="581294" y="6627747"/>
                    <a:pt x="582128" y="6770847"/>
                  </a:cubicBezTo>
                  <a:cubicBezTo>
                    <a:pt x="542184" y="6772511"/>
                    <a:pt x="541200" y="6783894"/>
                    <a:pt x="502239" y="6780832"/>
                  </a:cubicBezTo>
                  <a:cubicBezTo>
                    <a:pt x="487260" y="6709265"/>
                    <a:pt x="515554" y="6675978"/>
                    <a:pt x="477273" y="6621054"/>
                  </a:cubicBezTo>
                  <a:cubicBezTo>
                    <a:pt x="452307" y="6692623"/>
                    <a:pt x="407370" y="6689294"/>
                    <a:pt x="402376" y="6835757"/>
                  </a:cubicBezTo>
                  <a:cubicBezTo>
                    <a:pt x="344478" y="6846528"/>
                    <a:pt x="258804" y="6865470"/>
                    <a:pt x="181318" y="6876000"/>
                  </a:cubicBezTo>
                  <a:lnTo>
                    <a:pt x="22668" y="6876000"/>
                  </a:lnTo>
                  <a:cubicBezTo>
                    <a:pt x="325" y="6867219"/>
                    <a:pt x="-7264" y="6849920"/>
                    <a:pt x="7923" y="6820777"/>
                  </a:cubicBezTo>
                  <a:cubicBezTo>
                    <a:pt x="91141" y="6682635"/>
                    <a:pt x="249255" y="6509542"/>
                    <a:pt x="292529" y="6226601"/>
                  </a:cubicBezTo>
                  <a:lnTo>
                    <a:pt x="292529" y="6121748"/>
                  </a:lnTo>
                  <a:lnTo>
                    <a:pt x="277550" y="6051844"/>
                  </a:lnTo>
                  <a:lnTo>
                    <a:pt x="297522" y="5922024"/>
                  </a:lnTo>
                  <a:close/>
                  <a:moveTo>
                    <a:pt x="357997" y="3433607"/>
                  </a:moveTo>
                  <a:lnTo>
                    <a:pt x="1564298" y="3433607"/>
                  </a:lnTo>
                  <a:cubicBezTo>
                    <a:pt x="1526982" y="3820040"/>
                    <a:pt x="1389157" y="4196631"/>
                    <a:pt x="1307467" y="4581071"/>
                  </a:cubicBezTo>
                  <a:lnTo>
                    <a:pt x="1307466" y="4581071"/>
                  </a:lnTo>
                  <a:cubicBezTo>
                    <a:pt x="1296887" y="4621614"/>
                    <a:pt x="1288623" y="4662612"/>
                    <a:pt x="1281159" y="4703713"/>
                  </a:cubicBezTo>
                  <a:cubicBezTo>
                    <a:pt x="1256194" y="4795252"/>
                    <a:pt x="1316111" y="4916752"/>
                    <a:pt x="1311119" y="5063215"/>
                  </a:cubicBezTo>
                  <a:cubicBezTo>
                    <a:pt x="1274117" y="5297224"/>
                    <a:pt x="1246129" y="5502391"/>
                    <a:pt x="1213038" y="5728535"/>
                  </a:cubicBezTo>
                  <a:lnTo>
                    <a:pt x="878608" y="5728535"/>
                  </a:lnTo>
                  <a:cubicBezTo>
                    <a:pt x="875701" y="5671395"/>
                    <a:pt x="872625" y="5611785"/>
                    <a:pt x="871727" y="5552536"/>
                  </a:cubicBezTo>
                  <a:lnTo>
                    <a:pt x="856748" y="5402743"/>
                  </a:lnTo>
                  <a:lnTo>
                    <a:pt x="856748" y="4938388"/>
                  </a:lnTo>
                  <a:lnTo>
                    <a:pt x="906679" y="4693727"/>
                  </a:lnTo>
                  <a:lnTo>
                    <a:pt x="888339" y="4581071"/>
                  </a:lnTo>
                  <a:lnTo>
                    <a:pt x="888340" y="4581071"/>
                  </a:lnTo>
                  <a:lnTo>
                    <a:pt x="871728" y="4479025"/>
                  </a:lnTo>
                  <a:cubicBezTo>
                    <a:pt x="862264" y="4512577"/>
                    <a:pt x="850467" y="4546796"/>
                    <a:pt x="837952" y="4581071"/>
                  </a:cubicBezTo>
                  <a:lnTo>
                    <a:pt x="837951" y="4581071"/>
                  </a:lnTo>
                  <a:cubicBezTo>
                    <a:pt x="802120" y="4679442"/>
                    <a:pt x="760533" y="4778331"/>
                    <a:pt x="751893" y="4863490"/>
                  </a:cubicBezTo>
                  <a:cubicBezTo>
                    <a:pt x="763709" y="5248980"/>
                    <a:pt x="696884" y="5485051"/>
                    <a:pt x="617128" y="5728535"/>
                  </a:cubicBezTo>
                  <a:lnTo>
                    <a:pt x="291281" y="5728535"/>
                  </a:lnTo>
                  <a:lnTo>
                    <a:pt x="287536" y="5612453"/>
                  </a:lnTo>
                  <a:cubicBezTo>
                    <a:pt x="265900" y="5206349"/>
                    <a:pt x="304180" y="4960024"/>
                    <a:pt x="397384" y="4618831"/>
                  </a:cubicBezTo>
                  <a:lnTo>
                    <a:pt x="397033" y="4581071"/>
                  </a:lnTo>
                  <a:lnTo>
                    <a:pt x="397034" y="4581071"/>
                  </a:lnTo>
                  <a:cubicBezTo>
                    <a:pt x="400543" y="4198569"/>
                    <a:pt x="344626" y="3816062"/>
                    <a:pt x="357997" y="3433607"/>
                  </a:cubicBezTo>
                  <a:close/>
                  <a:moveTo>
                    <a:pt x="1000299" y="1643"/>
                  </a:moveTo>
                  <a:cubicBezTo>
                    <a:pt x="1142290" y="17714"/>
                    <a:pt x="1233725" y="147534"/>
                    <a:pt x="1266180" y="209948"/>
                  </a:cubicBezTo>
                  <a:cubicBezTo>
                    <a:pt x="1337749" y="388035"/>
                    <a:pt x="1289481" y="646010"/>
                    <a:pt x="1306126" y="898993"/>
                  </a:cubicBezTo>
                  <a:cubicBezTo>
                    <a:pt x="1341077" y="1017161"/>
                    <a:pt x="1336084" y="1055442"/>
                    <a:pt x="1296139" y="1048785"/>
                  </a:cubicBezTo>
                  <a:cubicBezTo>
                    <a:pt x="1304964" y="1086489"/>
                    <a:pt x="1295227" y="1111434"/>
                    <a:pt x="1298096" y="1138678"/>
                  </a:cubicBezTo>
                  <a:lnTo>
                    <a:pt x="1298097" y="1138678"/>
                  </a:lnTo>
                  <a:cubicBezTo>
                    <a:pt x="1300323" y="1168033"/>
                    <a:pt x="1317044" y="1200049"/>
                    <a:pt x="1386014" y="1253500"/>
                  </a:cubicBezTo>
                  <a:lnTo>
                    <a:pt x="1291146" y="1328397"/>
                  </a:lnTo>
                  <a:cubicBezTo>
                    <a:pt x="1326098" y="1446567"/>
                    <a:pt x="1381023" y="1589701"/>
                    <a:pt x="1445932" y="1692891"/>
                  </a:cubicBezTo>
                  <a:lnTo>
                    <a:pt x="1381022" y="1757801"/>
                  </a:lnTo>
                  <a:cubicBezTo>
                    <a:pt x="1405988" y="1786095"/>
                    <a:pt x="1480883" y="1809396"/>
                    <a:pt x="1455918" y="1842683"/>
                  </a:cubicBezTo>
                  <a:cubicBezTo>
                    <a:pt x="1427624" y="1945873"/>
                    <a:pt x="1369372" y="2059050"/>
                    <a:pt x="1326098" y="2167233"/>
                  </a:cubicBezTo>
                  <a:cubicBezTo>
                    <a:pt x="1386015" y="2173890"/>
                    <a:pt x="1415974" y="2180547"/>
                    <a:pt x="1505849" y="2187205"/>
                  </a:cubicBezTo>
                  <a:cubicBezTo>
                    <a:pt x="1532134" y="2216917"/>
                    <a:pt x="1563125" y="2251336"/>
                    <a:pt x="1592182" y="2286142"/>
                  </a:cubicBezTo>
                  <a:lnTo>
                    <a:pt x="1592184" y="2286142"/>
                  </a:lnTo>
                  <a:cubicBezTo>
                    <a:pt x="1648871" y="2351776"/>
                    <a:pt x="1699489" y="2417957"/>
                    <a:pt x="1700581" y="2451838"/>
                  </a:cubicBezTo>
                  <a:cubicBezTo>
                    <a:pt x="1677280" y="2570007"/>
                    <a:pt x="1614033" y="2708149"/>
                    <a:pt x="1525823" y="2806346"/>
                  </a:cubicBezTo>
                  <a:cubicBezTo>
                    <a:pt x="1582604" y="3019952"/>
                    <a:pt x="1588783" y="3228287"/>
                    <a:pt x="1564298" y="3433606"/>
                  </a:cubicBezTo>
                  <a:lnTo>
                    <a:pt x="357997" y="3433606"/>
                  </a:lnTo>
                  <a:cubicBezTo>
                    <a:pt x="361606" y="3257771"/>
                    <a:pt x="381219" y="3081989"/>
                    <a:pt x="427343" y="2906207"/>
                  </a:cubicBezTo>
                  <a:lnTo>
                    <a:pt x="312503" y="2781381"/>
                  </a:lnTo>
                  <a:lnTo>
                    <a:pt x="502240" y="2441852"/>
                  </a:lnTo>
                  <a:cubicBezTo>
                    <a:pt x="445692" y="2397654"/>
                    <a:pt x="398283" y="2345651"/>
                    <a:pt x="360181" y="2286142"/>
                  </a:cubicBezTo>
                  <a:lnTo>
                    <a:pt x="360181" y="2286142"/>
                  </a:lnTo>
                  <a:cubicBezTo>
                    <a:pt x="191427" y="2049061"/>
                    <a:pt x="144185" y="1710010"/>
                    <a:pt x="67840" y="1403293"/>
                  </a:cubicBezTo>
                  <a:cubicBezTo>
                    <a:pt x="51782" y="1311963"/>
                    <a:pt x="90192" y="1206108"/>
                    <a:pt x="144160" y="1138678"/>
                  </a:cubicBezTo>
                  <a:lnTo>
                    <a:pt x="144160" y="1138678"/>
                  </a:lnTo>
                  <a:cubicBezTo>
                    <a:pt x="178854" y="1093626"/>
                    <a:pt x="220576" y="1065454"/>
                    <a:pt x="257578" y="1068757"/>
                  </a:cubicBezTo>
                  <a:lnTo>
                    <a:pt x="227619" y="903986"/>
                  </a:lnTo>
                  <a:cubicBezTo>
                    <a:pt x="508895" y="707591"/>
                    <a:pt x="630395" y="86785"/>
                    <a:pt x="841769" y="30197"/>
                  </a:cubicBezTo>
                  <a:cubicBezTo>
                    <a:pt x="900021" y="3568"/>
                    <a:pt x="952969" y="-3714"/>
                    <a:pt x="1000299" y="16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0" name="Freeform 11">
              <a:extLst>
                <a:ext uri="{FF2B5EF4-FFF2-40B4-BE49-F238E27FC236}">
                  <a16:creationId xmlns:a16="http://schemas.microsoft.com/office/drawing/2014/main" id="{C9113923-8E9F-449D-873D-BA9D69E56907}"/>
                </a:ext>
              </a:extLst>
            </p:cNvPr>
            <p:cNvSpPr/>
            <p:nvPr/>
          </p:nvSpPr>
          <p:spPr>
            <a:xfrm>
              <a:off x="7092280" y="1435354"/>
              <a:ext cx="1251308" cy="3993517"/>
            </a:xfrm>
            <a:custGeom>
              <a:avLst/>
              <a:gdLst>
                <a:gd name="connsiteX0" fmla="*/ 1010406 w 2274475"/>
                <a:gd name="connsiteY0" fmla="*/ 480 h 7258931"/>
                <a:gd name="connsiteX1" fmla="*/ 1102095 w 2274475"/>
                <a:gd name="connsiteY1" fmla="*/ 5735 h 7258931"/>
                <a:gd name="connsiteX2" fmla="*/ 1108360 w 2274475"/>
                <a:gd name="connsiteY2" fmla="*/ 5621 h 7258931"/>
                <a:gd name="connsiteX3" fmla="*/ 1384688 w 2274475"/>
                <a:gd name="connsiteY3" fmla="*/ 135883 h 7258931"/>
                <a:gd name="connsiteX4" fmla="*/ 1492367 w 2274475"/>
                <a:gd name="connsiteY4" fmla="*/ 319142 h 7258931"/>
                <a:gd name="connsiteX5" fmla="*/ 1487277 w 2274475"/>
                <a:gd name="connsiteY5" fmla="*/ 627868 h 7258931"/>
                <a:gd name="connsiteX6" fmla="*/ 1311344 w 2274475"/>
                <a:gd name="connsiteY6" fmla="*/ 957184 h 7258931"/>
                <a:gd name="connsiteX7" fmla="*/ 1302640 w 2274475"/>
                <a:gd name="connsiteY7" fmla="*/ 985327 h 7258931"/>
                <a:gd name="connsiteX8" fmla="*/ 1332954 w 2274475"/>
                <a:gd name="connsiteY8" fmla="*/ 1103046 h 7258931"/>
                <a:gd name="connsiteX9" fmla="*/ 2048362 w 2274475"/>
                <a:gd name="connsiteY9" fmla="*/ 1385160 h 7258931"/>
                <a:gd name="connsiteX10" fmla="*/ 2117009 w 2274475"/>
                <a:gd name="connsiteY10" fmla="*/ 1597559 h 7258931"/>
                <a:gd name="connsiteX11" fmla="*/ 2148808 w 2274475"/>
                <a:gd name="connsiteY11" fmla="*/ 1758448 h 7258931"/>
                <a:gd name="connsiteX12" fmla="*/ 2189395 w 2274475"/>
                <a:gd name="connsiteY12" fmla="*/ 2037940 h 7258931"/>
                <a:gd name="connsiteX13" fmla="*/ 2232360 w 2274475"/>
                <a:gd name="connsiteY13" fmla="*/ 2257766 h 7258931"/>
                <a:gd name="connsiteX14" fmla="*/ 2246002 w 2274475"/>
                <a:gd name="connsiteY14" fmla="*/ 2696740 h 7258931"/>
                <a:gd name="connsiteX15" fmla="*/ 2261780 w 2274475"/>
                <a:gd name="connsiteY15" fmla="*/ 2932246 h 7258931"/>
                <a:gd name="connsiteX16" fmla="*/ 2189929 w 2274475"/>
                <a:gd name="connsiteY16" fmla="*/ 3317283 h 7258931"/>
                <a:gd name="connsiteX17" fmla="*/ 2153905 w 2274475"/>
                <a:gd name="connsiteY17" fmla="*/ 3546819 h 7258931"/>
                <a:gd name="connsiteX18" fmla="*/ 2062829 w 2274475"/>
                <a:gd name="connsiteY18" fmla="*/ 3747178 h 7258931"/>
                <a:gd name="connsiteX19" fmla="*/ 1996560 w 2274475"/>
                <a:gd name="connsiteY19" fmla="*/ 3899862 h 7258931"/>
                <a:gd name="connsiteX20" fmla="*/ 1973112 w 2274475"/>
                <a:gd name="connsiteY20" fmla="*/ 4192026 h 7258931"/>
                <a:gd name="connsiteX21" fmla="*/ 1994230 w 2274475"/>
                <a:gd name="connsiteY21" fmla="*/ 4758341 h 7258931"/>
                <a:gd name="connsiteX22" fmla="*/ 1998454 w 2274475"/>
                <a:gd name="connsiteY22" fmla="*/ 5443309 h 7258931"/>
                <a:gd name="connsiteX23" fmla="*/ 2070791 w 2274475"/>
                <a:gd name="connsiteY23" fmla="*/ 5970543 h 7258931"/>
                <a:gd name="connsiteX24" fmla="*/ 2032486 w 2274475"/>
                <a:gd name="connsiteY24" fmla="*/ 6356695 h 7258931"/>
                <a:gd name="connsiteX25" fmla="*/ 2112349 w 2274475"/>
                <a:gd name="connsiteY25" fmla="*/ 6570550 h 7258931"/>
                <a:gd name="connsiteX26" fmla="*/ 2055838 w 2274475"/>
                <a:gd name="connsiteY26" fmla="*/ 6861500 h 7258931"/>
                <a:gd name="connsiteX27" fmla="*/ 2193133 w 2274475"/>
                <a:gd name="connsiteY27" fmla="*/ 7243963 h 7258931"/>
                <a:gd name="connsiteX28" fmla="*/ 1732215 w 2274475"/>
                <a:gd name="connsiteY28" fmla="*/ 7204737 h 7258931"/>
                <a:gd name="connsiteX29" fmla="*/ 1663568 w 2274475"/>
                <a:gd name="connsiteY29" fmla="*/ 6959567 h 7258931"/>
                <a:gd name="connsiteX30" fmla="*/ 1544042 w 2274475"/>
                <a:gd name="connsiteY30" fmla="*/ 6417818 h 7258931"/>
                <a:gd name="connsiteX31" fmla="*/ 1453500 w 2274475"/>
                <a:gd name="connsiteY31" fmla="*/ 6124684 h 7258931"/>
                <a:gd name="connsiteX32" fmla="*/ 1474862 w 2274475"/>
                <a:gd name="connsiteY32" fmla="*/ 5692653 h 7258931"/>
                <a:gd name="connsiteX33" fmla="*/ 1163424 w 2274475"/>
                <a:gd name="connsiteY33" fmla="*/ 4154838 h 7258931"/>
                <a:gd name="connsiteX34" fmla="*/ 947675 w 2274475"/>
                <a:gd name="connsiteY34" fmla="*/ 5468942 h 7258931"/>
                <a:gd name="connsiteX35" fmla="*/ 902817 w 2274475"/>
                <a:gd name="connsiteY35" fmla="*/ 5744015 h 7258931"/>
                <a:gd name="connsiteX36" fmla="*/ 839316 w 2274475"/>
                <a:gd name="connsiteY36" fmla="*/ 6702747 h 7258931"/>
                <a:gd name="connsiteX37" fmla="*/ 780961 w 2274475"/>
                <a:gd name="connsiteY37" fmla="*/ 6871307 h 7258931"/>
                <a:gd name="connsiteX38" fmla="*/ 740763 w 2274475"/>
                <a:gd name="connsiteY38" fmla="*/ 7038944 h 7258931"/>
                <a:gd name="connsiteX39" fmla="*/ 340627 w 2274475"/>
                <a:gd name="connsiteY39" fmla="*/ 7257023 h 7258931"/>
                <a:gd name="connsiteX40" fmla="*/ 160369 w 2274475"/>
                <a:gd name="connsiteY40" fmla="*/ 7112785 h 7258931"/>
                <a:gd name="connsiteX41" fmla="*/ 375147 w 2274475"/>
                <a:gd name="connsiteY41" fmla="*/ 6637304 h 7258931"/>
                <a:gd name="connsiteX42" fmla="*/ 354465 w 2274475"/>
                <a:gd name="connsiteY42" fmla="*/ 6292903 h 7258931"/>
                <a:gd name="connsiteX43" fmla="*/ 418111 w 2274475"/>
                <a:gd name="connsiteY43" fmla="*/ 5978359 h 7258931"/>
                <a:gd name="connsiteX44" fmla="*/ 438162 w 2274475"/>
                <a:gd name="connsiteY44" fmla="*/ 5462874 h 7258931"/>
                <a:gd name="connsiteX45" fmla="*/ 408741 w 2274475"/>
                <a:gd name="connsiteY45" fmla="*/ 4908987 h 7258931"/>
                <a:gd name="connsiteX46" fmla="*/ 369833 w 2274475"/>
                <a:gd name="connsiteY46" fmla="*/ 3984130 h 7258931"/>
                <a:gd name="connsiteX47" fmla="*/ 114102 w 2274475"/>
                <a:gd name="connsiteY47" fmla="*/ 3468366 h 7258931"/>
                <a:gd name="connsiteX48" fmla="*/ 25841 w 2274475"/>
                <a:gd name="connsiteY48" fmla="*/ 2997641 h 7258931"/>
                <a:gd name="connsiteX49" fmla="*/ 37056 w 2274475"/>
                <a:gd name="connsiteY49" fmla="*/ 2488661 h 7258931"/>
                <a:gd name="connsiteX50" fmla="*/ 10548 w 2274475"/>
                <a:gd name="connsiteY50" fmla="*/ 2180866 h 7258931"/>
                <a:gd name="connsiteX51" fmla="*/ 66962 w 2274475"/>
                <a:gd name="connsiteY51" fmla="*/ 1852534 h 7258931"/>
                <a:gd name="connsiteX52" fmla="*/ 133715 w 2274475"/>
                <a:gd name="connsiteY52" fmla="*/ 1495365 h 7258931"/>
                <a:gd name="connsiteX53" fmla="*/ 783292 w 2274475"/>
                <a:gd name="connsiteY53" fmla="*/ 1208589 h 7258931"/>
                <a:gd name="connsiteX54" fmla="*/ 839802 w 2274475"/>
                <a:gd name="connsiteY54" fmla="*/ 1134360 h 7258931"/>
                <a:gd name="connsiteX55" fmla="*/ 839754 w 2274475"/>
                <a:gd name="connsiteY55" fmla="*/ 925280 h 7258931"/>
                <a:gd name="connsiteX56" fmla="*/ 852095 w 2274475"/>
                <a:gd name="connsiteY56" fmla="*/ 881622 h 7258931"/>
                <a:gd name="connsiteX57" fmla="*/ 685639 w 2274475"/>
                <a:gd name="connsiteY57" fmla="*/ 674518 h 7258931"/>
                <a:gd name="connsiteX58" fmla="*/ 673583 w 2274475"/>
                <a:gd name="connsiteY58" fmla="*/ 580154 h 7258931"/>
                <a:gd name="connsiteX59" fmla="*/ 642606 w 2274475"/>
                <a:gd name="connsiteY59" fmla="*/ 341636 h 7258931"/>
                <a:gd name="connsiteX60" fmla="*/ 839802 w 2274475"/>
                <a:gd name="connsiteY60" fmla="*/ 36004 h 7258931"/>
                <a:gd name="connsiteX61" fmla="*/ 1010406 w 2274475"/>
                <a:gd name="connsiteY61" fmla="*/ 480 h 7258931"/>
                <a:gd name="connsiteX0" fmla="*/ 1010406 w 2274475"/>
                <a:gd name="connsiteY0" fmla="*/ 480 h 7258931"/>
                <a:gd name="connsiteX1" fmla="*/ 1102095 w 2274475"/>
                <a:gd name="connsiteY1" fmla="*/ 5735 h 7258931"/>
                <a:gd name="connsiteX2" fmla="*/ 1108360 w 2274475"/>
                <a:gd name="connsiteY2" fmla="*/ 5621 h 7258931"/>
                <a:gd name="connsiteX3" fmla="*/ 1384688 w 2274475"/>
                <a:gd name="connsiteY3" fmla="*/ 135883 h 7258931"/>
                <a:gd name="connsiteX4" fmla="*/ 1492367 w 2274475"/>
                <a:gd name="connsiteY4" fmla="*/ 319142 h 7258931"/>
                <a:gd name="connsiteX5" fmla="*/ 1487277 w 2274475"/>
                <a:gd name="connsiteY5" fmla="*/ 627868 h 7258931"/>
                <a:gd name="connsiteX6" fmla="*/ 1311344 w 2274475"/>
                <a:gd name="connsiteY6" fmla="*/ 957184 h 7258931"/>
                <a:gd name="connsiteX7" fmla="*/ 1302640 w 2274475"/>
                <a:gd name="connsiteY7" fmla="*/ 985327 h 7258931"/>
                <a:gd name="connsiteX8" fmla="*/ 1332954 w 2274475"/>
                <a:gd name="connsiteY8" fmla="*/ 1103046 h 7258931"/>
                <a:gd name="connsiteX9" fmla="*/ 2048362 w 2274475"/>
                <a:gd name="connsiteY9" fmla="*/ 1385160 h 7258931"/>
                <a:gd name="connsiteX10" fmla="*/ 2117009 w 2274475"/>
                <a:gd name="connsiteY10" fmla="*/ 1597559 h 7258931"/>
                <a:gd name="connsiteX11" fmla="*/ 2148808 w 2274475"/>
                <a:gd name="connsiteY11" fmla="*/ 1758448 h 7258931"/>
                <a:gd name="connsiteX12" fmla="*/ 2189395 w 2274475"/>
                <a:gd name="connsiteY12" fmla="*/ 2037940 h 7258931"/>
                <a:gd name="connsiteX13" fmla="*/ 2232360 w 2274475"/>
                <a:gd name="connsiteY13" fmla="*/ 2257766 h 7258931"/>
                <a:gd name="connsiteX14" fmla="*/ 2246002 w 2274475"/>
                <a:gd name="connsiteY14" fmla="*/ 2696740 h 7258931"/>
                <a:gd name="connsiteX15" fmla="*/ 2261780 w 2274475"/>
                <a:gd name="connsiteY15" fmla="*/ 2932246 h 7258931"/>
                <a:gd name="connsiteX16" fmla="*/ 2189929 w 2274475"/>
                <a:gd name="connsiteY16" fmla="*/ 3317283 h 7258931"/>
                <a:gd name="connsiteX17" fmla="*/ 2153905 w 2274475"/>
                <a:gd name="connsiteY17" fmla="*/ 3546819 h 7258931"/>
                <a:gd name="connsiteX18" fmla="*/ 2062829 w 2274475"/>
                <a:gd name="connsiteY18" fmla="*/ 3747178 h 7258931"/>
                <a:gd name="connsiteX19" fmla="*/ 1996560 w 2274475"/>
                <a:gd name="connsiteY19" fmla="*/ 3899862 h 7258931"/>
                <a:gd name="connsiteX20" fmla="*/ 1973112 w 2274475"/>
                <a:gd name="connsiteY20" fmla="*/ 4192026 h 7258931"/>
                <a:gd name="connsiteX21" fmla="*/ 1994230 w 2274475"/>
                <a:gd name="connsiteY21" fmla="*/ 4758341 h 7258931"/>
                <a:gd name="connsiteX22" fmla="*/ 1998454 w 2274475"/>
                <a:gd name="connsiteY22" fmla="*/ 5443309 h 7258931"/>
                <a:gd name="connsiteX23" fmla="*/ 2070791 w 2274475"/>
                <a:gd name="connsiteY23" fmla="*/ 5970543 h 7258931"/>
                <a:gd name="connsiteX24" fmla="*/ 2032486 w 2274475"/>
                <a:gd name="connsiteY24" fmla="*/ 6356695 h 7258931"/>
                <a:gd name="connsiteX25" fmla="*/ 2112349 w 2274475"/>
                <a:gd name="connsiteY25" fmla="*/ 6570550 h 7258931"/>
                <a:gd name="connsiteX26" fmla="*/ 2055838 w 2274475"/>
                <a:gd name="connsiteY26" fmla="*/ 6861500 h 7258931"/>
                <a:gd name="connsiteX27" fmla="*/ 2193133 w 2274475"/>
                <a:gd name="connsiteY27" fmla="*/ 7243963 h 7258931"/>
                <a:gd name="connsiteX28" fmla="*/ 1732215 w 2274475"/>
                <a:gd name="connsiteY28" fmla="*/ 7204737 h 7258931"/>
                <a:gd name="connsiteX29" fmla="*/ 1663568 w 2274475"/>
                <a:gd name="connsiteY29" fmla="*/ 6959567 h 7258931"/>
                <a:gd name="connsiteX30" fmla="*/ 1544042 w 2274475"/>
                <a:gd name="connsiteY30" fmla="*/ 6417818 h 7258931"/>
                <a:gd name="connsiteX31" fmla="*/ 1453500 w 2274475"/>
                <a:gd name="connsiteY31" fmla="*/ 6124684 h 7258931"/>
                <a:gd name="connsiteX32" fmla="*/ 1474862 w 2274475"/>
                <a:gd name="connsiteY32" fmla="*/ 5692653 h 7258931"/>
                <a:gd name="connsiteX33" fmla="*/ 1163424 w 2274475"/>
                <a:gd name="connsiteY33" fmla="*/ 4154838 h 7258931"/>
                <a:gd name="connsiteX34" fmla="*/ 947675 w 2274475"/>
                <a:gd name="connsiteY34" fmla="*/ 5468942 h 7258931"/>
                <a:gd name="connsiteX35" fmla="*/ 902817 w 2274475"/>
                <a:gd name="connsiteY35" fmla="*/ 5744015 h 7258931"/>
                <a:gd name="connsiteX36" fmla="*/ 839316 w 2274475"/>
                <a:gd name="connsiteY36" fmla="*/ 6702747 h 7258931"/>
                <a:gd name="connsiteX37" fmla="*/ 780961 w 2274475"/>
                <a:gd name="connsiteY37" fmla="*/ 6871307 h 7258931"/>
                <a:gd name="connsiteX38" fmla="*/ 740763 w 2274475"/>
                <a:gd name="connsiteY38" fmla="*/ 7038944 h 7258931"/>
                <a:gd name="connsiteX39" fmla="*/ 340627 w 2274475"/>
                <a:gd name="connsiteY39" fmla="*/ 7257023 h 7258931"/>
                <a:gd name="connsiteX40" fmla="*/ 160369 w 2274475"/>
                <a:gd name="connsiteY40" fmla="*/ 7112785 h 7258931"/>
                <a:gd name="connsiteX41" fmla="*/ 375147 w 2274475"/>
                <a:gd name="connsiteY41" fmla="*/ 6637304 h 7258931"/>
                <a:gd name="connsiteX42" fmla="*/ 354465 w 2274475"/>
                <a:gd name="connsiteY42" fmla="*/ 6292903 h 7258931"/>
                <a:gd name="connsiteX43" fmla="*/ 418111 w 2274475"/>
                <a:gd name="connsiteY43" fmla="*/ 5978359 h 7258931"/>
                <a:gd name="connsiteX44" fmla="*/ 438162 w 2274475"/>
                <a:gd name="connsiteY44" fmla="*/ 5462874 h 7258931"/>
                <a:gd name="connsiteX45" fmla="*/ 408741 w 2274475"/>
                <a:gd name="connsiteY45" fmla="*/ 4908987 h 7258931"/>
                <a:gd name="connsiteX46" fmla="*/ 369833 w 2274475"/>
                <a:gd name="connsiteY46" fmla="*/ 3984130 h 7258931"/>
                <a:gd name="connsiteX47" fmla="*/ 114102 w 2274475"/>
                <a:gd name="connsiteY47" fmla="*/ 3468366 h 7258931"/>
                <a:gd name="connsiteX48" fmla="*/ 25841 w 2274475"/>
                <a:gd name="connsiteY48" fmla="*/ 2997641 h 7258931"/>
                <a:gd name="connsiteX49" fmla="*/ 37056 w 2274475"/>
                <a:gd name="connsiteY49" fmla="*/ 2488661 h 7258931"/>
                <a:gd name="connsiteX50" fmla="*/ 10548 w 2274475"/>
                <a:gd name="connsiteY50" fmla="*/ 2180866 h 7258931"/>
                <a:gd name="connsiteX51" fmla="*/ 66962 w 2274475"/>
                <a:gd name="connsiteY51" fmla="*/ 1852534 h 7258931"/>
                <a:gd name="connsiteX52" fmla="*/ 133715 w 2274475"/>
                <a:gd name="connsiteY52" fmla="*/ 1495365 h 7258931"/>
                <a:gd name="connsiteX53" fmla="*/ 783292 w 2274475"/>
                <a:gd name="connsiteY53" fmla="*/ 1208589 h 7258931"/>
                <a:gd name="connsiteX54" fmla="*/ 801702 w 2274475"/>
                <a:gd name="connsiteY54" fmla="*/ 1145790 h 7258931"/>
                <a:gd name="connsiteX55" fmla="*/ 839754 w 2274475"/>
                <a:gd name="connsiteY55" fmla="*/ 925280 h 7258931"/>
                <a:gd name="connsiteX56" fmla="*/ 852095 w 2274475"/>
                <a:gd name="connsiteY56" fmla="*/ 881622 h 7258931"/>
                <a:gd name="connsiteX57" fmla="*/ 685639 w 2274475"/>
                <a:gd name="connsiteY57" fmla="*/ 674518 h 7258931"/>
                <a:gd name="connsiteX58" fmla="*/ 673583 w 2274475"/>
                <a:gd name="connsiteY58" fmla="*/ 580154 h 7258931"/>
                <a:gd name="connsiteX59" fmla="*/ 642606 w 2274475"/>
                <a:gd name="connsiteY59" fmla="*/ 341636 h 7258931"/>
                <a:gd name="connsiteX60" fmla="*/ 839802 w 2274475"/>
                <a:gd name="connsiteY60" fmla="*/ 36004 h 7258931"/>
                <a:gd name="connsiteX61" fmla="*/ 1010406 w 2274475"/>
                <a:gd name="connsiteY61" fmla="*/ 480 h 7258931"/>
                <a:gd name="connsiteX0" fmla="*/ 1010406 w 2274475"/>
                <a:gd name="connsiteY0" fmla="*/ 480 h 7258931"/>
                <a:gd name="connsiteX1" fmla="*/ 1102095 w 2274475"/>
                <a:gd name="connsiteY1" fmla="*/ 5735 h 7258931"/>
                <a:gd name="connsiteX2" fmla="*/ 1108360 w 2274475"/>
                <a:gd name="connsiteY2" fmla="*/ 5621 h 7258931"/>
                <a:gd name="connsiteX3" fmla="*/ 1384688 w 2274475"/>
                <a:gd name="connsiteY3" fmla="*/ 135883 h 7258931"/>
                <a:gd name="connsiteX4" fmla="*/ 1492367 w 2274475"/>
                <a:gd name="connsiteY4" fmla="*/ 319142 h 7258931"/>
                <a:gd name="connsiteX5" fmla="*/ 1487277 w 2274475"/>
                <a:gd name="connsiteY5" fmla="*/ 627868 h 7258931"/>
                <a:gd name="connsiteX6" fmla="*/ 1311344 w 2274475"/>
                <a:gd name="connsiteY6" fmla="*/ 957184 h 7258931"/>
                <a:gd name="connsiteX7" fmla="*/ 1302640 w 2274475"/>
                <a:gd name="connsiteY7" fmla="*/ 985327 h 7258931"/>
                <a:gd name="connsiteX8" fmla="*/ 1332954 w 2274475"/>
                <a:gd name="connsiteY8" fmla="*/ 1103046 h 7258931"/>
                <a:gd name="connsiteX9" fmla="*/ 2048362 w 2274475"/>
                <a:gd name="connsiteY9" fmla="*/ 1385160 h 7258931"/>
                <a:gd name="connsiteX10" fmla="*/ 2117009 w 2274475"/>
                <a:gd name="connsiteY10" fmla="*/ 1597559 h 7258931"/>
                <a:gd name="connsiteX11" fmla="*/ 2148808 w 2274475"/>
                <a:gd name="connsiteY11" fmla="*/ 1758448 h 7258931"/>
                <a:gd name="connsiteX12" fmla="*/ 2189395 w 2274475"/>
                <a:gd name="connsiteY12" fmla="*/ 2037940 h 7258931"/>
                <a:gd name="connsiteX13" fmla="*/ 2232360 w 2274475"/>
                <a:gd name="connsiteY13" fmla="*/ 2257766 h 7258931"/>
                <a:gd name="connsiteX14" fmla="*/ 2246002 w 2274475"/>
                <a:gd name="connsiteY14" fmla="*/ 2696740 h 7258931"/>
                <a:gd name="connsiteX15" fmla="*/ 2261780 w 2274475"/>
                <a:gd name="connsiteY15" fmla="*/ 2932246 h 7258931"/>
                <a:gd name="connsiteX16" fmla="*/ 2189929 w 2274475"/>
                <a:gd name="connsiteY16" fmla="*/ 3317283 h 7258931"/>
                <a:gd name="connsiteX17" fmla="*/ 2153905 w 2274475"/>
                <a:gd name="connsiteY17" fmla="*/ 3546819 h 7258931"/>
                <a:gd name="connsiteX18" fmla="*/ 2062829 w 2274475"/>
                <a:gd name="connsiteY18" fmla="*/ 3747178 h 7258931"/>
                <a:gd name="connsiteX19" fmla="*/ 1996560 w 2274475"/>
                <a:gd name="connsiteY19" fmla="*/ 3899862 h 7258931"/>
                <a:gd name="connsiteX20" fmla="*/ 1973112 w 2274475"/>
                <a:gd name="connsiteY20" fmla="*/ 4192026 h 7258931"/>
                <a:gd name="connsiteX21" fmla="*/ 1994230 w 2274475"/>
                <a:gd name="connsiteY21" fmla="*/ 4758341 h 7258931"/>
                <a:gd name="connsiteX22" fmla="*/ 1998454 w 2274475"/>
                <a:gd name="connsiteY22" fmla="*/ 5443309 h 7258931"/>
                <a:gd name="connsiteX23" fmla="*/ 2070791 w 2274475"/>
                <a:gd name="connsiteY23" fmla="*/ 5970543 h 7258931"/>
                <a:gd name="connsiteX24" fmla="*/ 2032486 w 2274475"/>
                <a:gd name="connsiteY24" fmla="*/ 6356695 h 7258931"/>
                <a:gd name="connsiteX25" fmla="*/ 2112349 w 2274475"/>
                <a:gd name="connsiteY25" fmla="*/ 6570550 h 7258931"/>
                <a:gd name="connsiteX26" fmla="*/ 2055838 w 2274475"/>
                <a:gd name="connsiteY26" fmla="*/ 6861500 h 7258931"/>
                <a:gd name="connsiteX27" fmla="*/ 2193133 w 2274475"/>
                <a:gd name="connsiteY27" fmla="*/ 7243963 h 7258931"/>
                <a:gd name="connsiteX28" fmla="*/ 1732215 w 2274475"/>
                <a:gd name="connsiteY28" fmla="*/ 7204737 h 7258931"/>
                <a:gd name="connsiteX29" fmla="*/ 1663568 w 2274475"/>
                <a:gd name="connsiteY29" fmla="*/ 6959567 h 7258931"/>
                <a:gd name="connsiteX30" fmla="*/ 1544042 w 2274475"/>
                <a:gd name="connsiteY30" fmla="*/ 6417818 h 7258931"/>
                <a:gd name="connsiteX31" fmla="*/ 1453500 w 2274475"/>
                <a:gd name="connsiteY31" fmla="*/ 6124684 h 7258931"/>
                <a:gd name="connsiteX32" fmla="*/ 1474862 w 2274475"/>
                <a:gd name="connsiteY32" fmla="*/ 5692653 h 7258931"/>
                <a:gd name="connsiteX33" fmla="*/ 1163424 w 2274475"/>
                <a:gd name="connsiteY33" fmla="*/ 4154838 h 7258931"/>
                <a:gd name="connsiteX34" fmla="*/ 947675 w 2274475"/>
                <a:gd name="connsiteY34" fmla="*/ 5468942 h 7258931"/>
                <a:gd name="connsiteX35" fmla="*/ 902817 w 2274475"/>
                <a:gd name="connsiteY35" fmla="*/ 5744015 h 7258931"/>
                <a:gd name="connsiteX36" fmla="*/ 839316 w 2274475"/>
                <a:gd name="connsiteY36" fmla="*/ 6702747 h 7258931"/>
                <a:gd name="connsiteX37" fmla="*/ 780961 w 2274475"/>
                <a:gd name="connsiteY37" fmla="*/ 6871307 h 7258931"/>
                <a:gd name="connsiteX38" fmla="*/ 740763 w 2274475"/>
                <a:gd name="connsiteY38" fmla="*/ 7038944 h 7258931"/>
                <a:gd name="connsiteX39" fmla="*/ 340627 w 2274475"/>
                <a:gd name="connsiteY39" fmla="*/ 7257023 h 7258931"/>
                <a:gd name="connsiteX40" fmla="*/ 160369 w 2274475"/>
                <a:gd name="connsiteY40" fmla="*/ 7112785 h 7258931"/>
                <a:gd name="connsiteX41" fmla="*/ 375147 w 2274475"/>
                <a:gd name="connsiteY41" fmla="*/ 6637304 h 7258931"/>
                <a:gd name="connsiteX42" fmla="*/ 354465 w 2274475"/>
                <a:gd name="connsiteY42" fmla="*/ 6292903 h 7258931"/>
                <a:gd name="connsiteX43" fmla="*/ 418111 w 2274475"/>
                <a:gd name="connsiteY43" fmla="*/ 5978359 h 7258931"/>
                <a:gd name="connsiteX44" fmla="*/ 438162 w 2274475"/>
                <a:gd name="connsiteY44" fmla="*/ 5462874 h 7258931"/>
                <a:gd name="connsiteX45" fmla="*/ 408741 w 2274475"/>
                <a:gd name="connsiteY45" fmla="*/ 4908987 h 7258931"/>
                <a:gd name="connsiteX46" fmla="*/ 369833 w 2274475"/>
                <a:gd name="connsiteY46" fmla="*/ 3984130 h 7258931"/>
                <a:gd name="connsiteX47" fmla="*/ 114102 w 2274475"/>
                <a:gd name="connsiteY47" fmla="*/ 3468366 h 7258931"/>
                <a:gd name="connsiteX48" fmla="*/ 25841 w 2274475"/>
                <a:gd name="connsiteY48" fmla="*/ 2997641 h 7258931"/>
                <a:gd name="connsiteX49" fmla="*/ 37056 w 2274475"/>
                <a:gd name="connsiteY49" fmla="*/ 2488661 h 7258931"/>
                <a:gd name="connsiteX50" fmla="*/ 10548 w 2274475"/>
                <a:gd name="connsiteY50" fmla="*/ 2180866 h 7258931"/>
                <a:gd name="connsiteX51" fmla="*/ 66962 w 2274475"/>
                <a:gd name="connsiteY51" fmla="*/ 1852534 h 7258931"/>
                <a:gd name="connsiteX52" fmla="*/ 133715 w 2274475"/>
                <a:gd name="connsiteY52" fmla="*/ 1495365 h 7258931"/>
                <a:gd name="connsiteX53" fmla="*/ 726142 w 2274475"/>
                <a:gd name="connsiteY53" fmla="*/ 1204779 h 7258931"/>
                <a:gd name="connsiteX54" fmla="*/ 801702 w 2274475"/>
                <a:gd name="connsiteY54" fmla="*/ 1145790 h 7258931"/>
                <a:gd name="connsiteX55" fmla="*/ 839754 w 2274475"/>
                <a:gd name="connsiteY55" fmla="*/ 925280 h 7258931"/>
                <a:gd name="connsiteX56" fmla="*/ 852095 w 2274475"/>
                <a:gd name="connsiteY56" fmla="*/ 881622 h 7258931"/>
                <a:gd name="connsiteX57" fmla="*/ 685639 w 2274475"/>
                <a:gd name="connsiteY57" fmla="*/ 674518 h 7258931"/>
                <a:gd name="connsiteX58" fmla="*/ 673583 w 2274475"/>
                <a:gd name="connsiteY58" fmla="*/ 580154 h 7258931"/>
                <a:gd name="connsiteX59" fmla="*/ 642606 w 2274475"/>
                <a:gd name="connsiteY59" fmla="*/ 341636 h 7258931"/>
                <a:gd name="connsiteX60" fmla="*/ 839802 w 2274475"/>
                <a:gd name="connsiteY60" fmla="*/ 36004 h 7258931"/>
                <a:gd name="connsiteX61" fmla="*/ 1010406 w 2274475"/>
                <a:gd name="connsiteY61" fmla="*/ 480 h 7258931"/>
                <a:gd name="connsiteX0" fmla="*/ 1010406 w 2274475"/>
                <a:gd name="connsiteY0" fmla="*/ 480 h 7258931"/>
                <a:gd name="connsiteX1" fmla="*/ 1102095 w 2274475"/>
                <a:gd name="connsiteY1" fmla="*/ 5735 h 7258931"/>
                <a:gd name="connsiteX2" fmla="*/ 1108360 w 2274475"/>
                <a:gd name="connsiteY2" fmla="*/ 5621 h 7258931"/>
                <a:gd name="connsiteX3" fmla="*/ 1384688 w 2274475"/>
                <a:gd name="connsiteY3" fmla="*/ 135883 h 7258931"/>
                <a:gd name="connsiteX4" fmla="*/ 1492367 w 2274475"/>
                <a:gd name="connsiteY4" fmla="*/ 319142 h 7258931"/>
                <a:gd name="connsiteX5" fmla="*/ 1487277 w 2274475"/>
                <a:gd name="connsiteY5" fmla="*/ 627868 h 7258931"/>
                <a:gd name="connsiteX6" fmla="*/ 1311344 w 2274475"/>
                <a:gd name="connsiteY6" fmla="*/ 934324 h 7258931"/>
                <a:gd name="connsiteX7" fmla="*/ 1302640 w 2274475"/>
                <a:gd name="connsiteY7" fmla="*/ 985327 h 7258931"/>
                <a:gd name="connsiteX8" fmla="*/ 1332954 w 2274475"/>
                <a:gd name="connsiteY8" fmla="*/ 1103046 h 7258931"/>
                <a:gd name="connsiteX9" fmla="*/ 2048362 w 2274475"/>
                <a:gd name="connsiteY9" fmla="*/ 1385160 h 7258931"/>
                <a:gd name="connsiteX10" fmla="*/ 2117009 w 2274475"/>
                <a:gd name="connsiteY10" fmla="*/ 1597559 h 7258931"/>
                <a:gd name="connsiteX11" fmla="*/ 2148808 w 2274475"/>
                <a:gd name="connsiteY11" fmla="*/ 1758448 h 7258931"/>
                <a:gd name="connsiteX12" fmla="*/ 2189395 w 2274475"/>
                <a:gd name="connsiteY12" fmla="*/ 2037940 h 7258931"/>
                <a:gd name="connsiteX13" fmla="*/ 2232360 w 2274475"/>
                <a:gd name="connsiteY13" fmla="*/ 2257766 h 7258931"/>
                <a:gd name="connsiteX14" fmla="*/ 2246002 w 2274475"/>
                <a:gd name="connsiteY14" fmla="*/ 2696740 h 7258931"/>
                <a:gd name="connsiteX15" fmla="*/ 2261780 w 2274475"/>
                <a:gd name="connsiteY15" fmla="*/ 2932246 h 7258931"/>
                <a:gd name="connsiteX16" fmla="*/ 2189929 w 2274475"/>
                <a:gd name="connsiteY16" fmla="*/ 3317283 h 7258931"/>
                <a:gd name="connsiteX17" fmla="*/ 2153905 w 2274475"/>
                <a:gd name="connsiteY17" fmla="*/ 3546819 h 7258931"/>
                <a:gd name="connsiteX18" fmla="*/ 2062829 w 2274475"/>
                <a:gd name="connsiteY18" fmla="*/ 3747178 h 7258931"/>
                <a:gd name="connsiteX19" fmla="*/ 1996560 w 2274475"/>
                <a:gd name="connsiteY19" fmla="*/ 3899862 h 7258931"/>
                <a:gd name="connsiteX20" fmla="*/ 1973112 w 2274475"/>
                <a:gd name="connsiteY20" fmla="*/ 4192026 h 7258931"/>
                <a:gd name="connsiteX21" fmla="*/ 1994230 w 2274475"/>
                <a:gd name="connsiteY21" fmla="*/ 4758341 h 7258931"/>
                <a:gd name="connsiteX22" fmla="*/ 1998454 w 2274475"/>
                <a:gd name="connsiteY22" fmla="*/ 5443309 h 7258931"/>
                <a:gd name="connsiteX23" fmla="*/ 2070791 w 2274475"/>
                <a:gd name="connsiteY23" fmla="*/ 5970543 h 7258931"/>
                <a:gd name="connsiteX24" fmla="*/ 2032486 w 2274475"/>
                <a:gd name="connsiteY24" fmla="*/ 6356695 h 7258931"/>
                <a:gd name="connsiteX25" fmla="*/ 2112349 w 2274475"/>
                <a:gd name="connsiteY25" fmla="*/ 6570550 h 7258931"/>
                <a:gd name="connsiteX26" fmla="*/ 2055838 w 2274475"/>
                <a:gd name="connsiteY26" fmla="*/ 6861500 h 7258931"/>
                <a:gd name="connsiteX27" fmla="*/ 2193133 w 2274475"/>
                <a:gd name="connsiteY27" fmla="*/ 7243963 h 7258931"/>
                <a:gd name="connsiteX28" fmla="*/ 1732215 w 2274475"/>
                <a:gd name="connsiteY28" fmla="*/ 7204737 h 7258931"/>
                <a:gd name="connsiteX29" fmla="*/ 1663568 w 2274475"/>
                <a:gd name="connsiteY29" fmla="*/ 6959567 h 7258931"/>
                <a:gd name="connsiteX30" fmla="*/ 1544042 w 2274475"/>
                <a:gd name="connsiteY30" fmla="*/ 6417818 h 7258931"/>
                <a:gd name="connsiteX31" fmla="*/ 1453500 w 2274475"/>
                <a:gd name="connsiteY31" fmla="*/ 6124684 h 7258931"/>
                <a:gd name="connsiteX32" fmla="*/ 1474862 w 2274475"/>
                <a:gd name="connsiteY32" fmla="*/ 5692653 h 7258931"/>
                <a:gd name="connsiteX33" fmla="*/ 1163424 w 2274475"/>
                <a:gd name="connsiteY33" fmla="*/ 4154838 h 7258931"/>
                <a:gd name="connsiteX34" fmla="*/ 947675 w 2274475"/>
                <a:gd name="connsiteY34" fmla="*/ 5468942 h 7258931"/>
                <a:gd name="connsiteX35" fmla="*/ 902817 w 2274475"/>
                <a:gd name="connsiteY35" fmla="*/ 5744015 h 7258931"/>
                <a:gd name="connsiteX36" fmla="*/ 839316 w 2274475"/>
                <a:gd name="connsiteY36" fmla="*/ 6702747 h 7258931"/>
                <a:gd name="connsiteX37" fmla="*/ 780961 w 2274475"/>
                <a:gd name="connsiteY37" fmla="*/ 6871307 h 7258931"/>
                <a:gd name="connsiteX38" fmla="*/ 740763 w 2274475"/>
                <a:gd name="connsiteY38" fmla="*/ 7038944 h 7258931"/>
                <a:gd name="connsiteX39" fmla="*/ 340627 w 2274475"/>
                <a:gd name="connsiteY39" fmla="*/ 7257023 h 7258931"/>
                <a:gd name="connsiteX40" fmla="*/ 160369 w 2274475"/>
                <a:gd name="connsiteY40" fmla="*/ 7112785 h 7258931"/>
                <a:gd name="connsiteX41" fmla="*/ 375147 w 2274475"/>
                <a:gd name="connsiteY41" fmla="*/ 6637304 h 7258931"/>
                <a:gd name="connsiteX42" fmla="*/ 354465 w 2274475"/>
                <a:gd name="connsiteY42" fmla="*/ 6292903 h 7258931"/>
                <a:gd name="connsiteX43" fmla="*/ 418111 w 2274475"/>
                <a:gd name="connsiteY43" fmla="*/ 5978359 h 7258931"/>
                <a:gd name="connsiteX44" fmla="*/ 438162 w 2274475"/>
                <a:gd name="connsiteY44" fmla="*/ 5462874 h 7258931"/>
                <a:gd name="connsiteX45" fmla="*/ 408741 w 2274475"/>
                <a:gd name="connsiteY45" fmla="*/ 4908987 h 7258931"/>
                <a:gd name="connsiteX46" fmla="*/ 369833 w 2274475"/>
                <a:gd name="connsiteY46" fmla="*/ 3984130 h 7258931"/>
                <a:gd name="connsiteX47" fmla="*/ 114102 w 2274475"/>
                <a:gd name="connsiteY47" fmla="*/ 3468366 h 7258931"/>
                <a:gd name="connsiteX48" fmla="*/ 25841 w 2274475"/>
                <a:gd name="connsiteY48" fmla="*/ 2997641 h 7258931"/>
                <a:gd name="connsiteX49" fmla="*/ 37056 w 2274475"/>
                <a:gd name="connsiteY49" fmla="*/ 2488661 h 7258931"/>
                <a:gd name="connsiteX50" fmla="*/ 10548 w 2274475"/>
                <a:gd name="connsiteY50" fmla="*/ 2180866 h 7258931"/>
                <a:gd name="connsiteX51" fmla="*/ 66962 w 2274475"/>
                <a:gd name="connsiteY51" fmla="*/ 1852534 h 7258931"/>
                <a:gd name="connsiteX52" fmla="*/ 133715 w 2274475"/>
                <a:gd name="connsiteY52" fmla="*/ 1495365 h 7258931"/>
                <a:gd name="connsiteX53" fmla="*/ 726142 w 2274475"/>
                <a:gd name="connsiteY53" fmla="*/ 1204779 h 7258931"/>
                <a:gd name="connsiteX54" fmla="*/ 801702 w 2274475"/>
                <a:gd name="connsiteY54" fmla="*/ 1145790 h 7258931"/>
                <a:gd name="connsiteX55" fmla="*/ 839754 w 2274475"/>
                <a:gd name="connsiteY55" fmla="*/ 925280 h 7258931"/>
                <a:gd name="connsiteX56" fmla="*/ 852095 w 2274475"/>
                <a:gd name="connsiteY56" fmla="*/ 881622 h 7258931"/>
                <a:gd name="connsiteX57" fmla="*/ 685639 w 2274475"/>
                <a:gd name="connsiteY57" fmla="*/ 674518 h 7258931"/>
                <a:gd name="connsiteX58" fmla="*/ 673583 w 2274475"/>
                <a:gd name="connsiteY58" fmla="*/ 580154 h 7258931"/>
                <a:gd name="connsiteX59" fmla="*/ 642606 w 2274475"/>
                <a:gd name="connsiteY59" fmla="*/ 341636 h 7258931"/>
                <a:gd name="connsiteX60" fmla="*/ 839802 w 2274475"/>
                <a:gd name="connsiteY60" fmla="*/ 36004 h 7258931"/>
                <a:gd name="connsiteX61" fmla="*/ 1010406 w 2274475"/>
                <a:gd name="connsiteY61" fmla="*/ 480 h 7258931"/>
                <a:gd name="connsiteX0" fmla="*/ 1010406 w 2274475"/>
                <a:gd name="connsiteY0" fmla="*/ 480 h 7258931"/>
                <a:gd name="connsiteX1" fmla="*/ 1102095 w 2274475"/>
                <a:gd name="connsiteY1" fmla="*/ 5735 h 7258931"/>
                <a:gd name="connsiteX2" fmla="*/ 1108360 w 2274475"/>
                <a:gd name="connsiteY2" fmla="*/ 5621 h 7258931"/>
                <a:gd name="connsiteX3" fmla="*/ 1384688 w 2274475"/>
                <a:gd name="connsiteY3" fmla="*/ 135883 h 7258931"/>
                <a:gd name="connsiteX4" fmla="*/ 1492367 w 2274475"/>
                <a:gd name="connsiteY4" fmla="*/ 319142 h 7258931"/>
                <a:gd name="connsiteX5" fmla="*/ 1487277 w 2274475"/>
                <a:gd name="connsiteY5" fmla="*/ 627868 h 7258931"/>
                <a:gd name="connsiteX6" fmla="*/ 1311344 w 2274475"/>
                <a:gd name="connsiteY6" fmla="*/ 934324 h 7258931"/>
                <a:gd name="connsiteX7" fmla="*/ 1325500 w 2274475"/>
                <a:gd name="connsiteY7" fmla="*/ 985327 h 7258931"/>
                <a:gd name="connsiteX8" fmla="*/ 1332954 w 2274475"/>
                <a:gd name="connsiteY8" fmla="*/ 1103046 h 7258931"/>
                <a:gd name="connsiteX9" fmla="*/ 2048362 w 2274475"/>
                <a:gd name="connsiteY9" fmla="*/ 1385160 h 7258931"/>
                <a:gd name="connsiteX10" fmla="*/ 2117009 w 2274475"/>
                <a:gd name="connsiteY10" fmla="*/ 1597559 h 7258931"/>
                <a:gd name="connsiteX11" fmla="*/ 2148808 w 2274475"/>
                <a:gd name="connsiteY11" fmla="*/ 1758448 h 7258931"/>
                <a:gd name="connsiteX12" fmla="*/ 2189395 w 2274475"/>
                <a:gd name="connsiteY12" fmla="*/ 2037940 h 7258931"/>
                <a:gd name="connsiteX13" fmla="*/ 2232360 w 2274475"/>
                <a:gd name="connsiteY13" fmla="*/ 2257766 h 7258931"/>
                <a:gd name="connsiteX14" fmla="*/ 2246002 w 2274475"/>
                <a:gd name="connsiteY14" fmla="*/ 2696740 h 7258931"/>
                <a:gd name="connsiteX15" fmla="*/ 2261780 w 2274475"/>
                <a:gd name="connsiteY15" fmla="*/ 2932246 h 7258931"/>
                <a:gd name="connsiteX16" fmla="*/ 2189929 w 2274475"/>
                <a:gd name="connsiteY16" fmla="*/ 3317283 h 7258931"/>
                <a:gd name="connsiteX17" fmla="*/ 2153905 w 2274475"/>
                <a:gd name="connsiteY17" fmla="*/ 3546819 h 7258931"/>
                <a:gd name="connsiteX18" fmla="*/ 2062829 w 2274475"/>
                <a:gd name="connsiteY18" fmla="*/ 3747178 h 7258931"/>
                <a:gd name="connsiteX19" fmla="*/ 1996560 w 2274475"/>
                <a:gd name="connsiteY19" fmla="*/ 3899862 h 7258931"/>
                <a:gd name="connsiteX20" fmla="*/ 1973112 w 2274475"/>
                <a:gd name="connsiteY20" fmla="*/ 4192026 h 7258931"/>
                <a:gd name="connsiteX21" fmla="*/ 1994230 w 2274475"/>
                <a:gd name="connsiteY21" fmla="*/ 4758341 h 7258931"/>
                <a:gd name="connsiteX22" fmla="*/ 1998454 w 2274475"/>
                <a:gd name="connsiteY22" fmla="*/ 5443309 h 7258931"/>
                <a:gd name="connsiteX23" fmla="*/ 2070791 w 2274475"/>
                <a:gd name="connsiteY23" fmla="*/ 5970543 h 7258931"/>
                <a:gd name="connsiteX24" fmla="*/ 2032486 w 2274475"/>
                <a:gd name="connsiteY24" fmla="*/ 6356695 h 7258931"/>
                <a:gd name="connsiteX25" fmla="*/ 2112349 w 2274475"/>
                <a:gd name="connsiteY25" fmla="*/ 6570550 h 7258931"/>
                <a:gd name="connsiteX26" fmla="*/ 2055838 w 2274475"/>
                <a:gd name="connsiteY26" fmla="*/ 6861500 h 7258931"/>
                <a:gd name="connsiteX27" fmla="*/ 2193133 w 2274475"/>
                <a:gd name="connsiteY27" fmla="*/ 7243963 h 7258931"/>
                <a:gd name="connsiteX28" fmla="*/ 1732215 w 2274475"/>
                <a:gd name="connsiteY28" fmla="*/ 7204737 h 7258931"/>
                <a:gd name="connsiteX29" fmla="*/ 1663568 w 2274475"/>
                <a:gd name="connsiteY29" fmla="*/ 6959567 h 7258931"/>
                <a:gd name="connsiteX30" fmla="*/ 1544042 w 2274475"/>
                <a:gd name="connsiteY30" fmla="*/ 6417818 h 7258931"/>
                <a:gd name="connsiteX31" fmla="*/ 1453500 w 2274475"/>
                <a:gd name="connsiteY31" fmla="*/ 6124684 h 7258931"/>
                <a:gd name="connsiteX32" fmla="*/ 1474862 w 2274475"/>
                <a:gd name="connsiteY32" fmla="*/ 5692653 h 7258931"/>
                <a:gd name="connsiteX33" fmla="*/ 1163424 w 2274475"/>
                <a:gd name="connsiteY33" fmla="*/ 4154838 h 7258931"/>
                <a:gd name="connsiteX34" fmla="*/ 947675 w 2274475"/>
                <a:gd name="connsiteY34" fmla="*/ 5468942 h 7258931"/>
                <a:gd name="connsiteX35" fmla="*/ 902817 w 2274475"/>
                <a:gd name="connsiteY35" fmla="*/ 5744015 h 7258931"/>
                <a:gd name="connsiteX36" fmla="*/ 839316 w 2274475"/>
                <a:gd name="connsiteY36" fmla="*/ 6702747 h 7258931"/>
                <a:gd name="connsiteX37" fmla="*/ 780961 w 2274475"/>
                <a:gd name="connsiteY37" fmla="*/ 6871307 h 7258931"/>
                <a:gd name="connsiteX38" fmla="*/ 740763 w 2274475"/>
                <a:gd name="connsiteY38" fmla="*/ 7038944 h 7258931"/>
                <a:gd name="connsiteX39" fmla="*/ 340627 w 2274475"/>
                <a:gd name="connsiteY39" fmla="*/ 7257023 h 7258931"/>
                <a:gd name="connsiteX40" fmla="*/ 160369 w 2274475"/>
                <a:gd name="connsiteY40" fmla="*/ 7112785 h 7258931"/>
                <a:gd name="connsiteX41" fmla="*/ 375147 w 2274475"/>
                <a:gd name="connsiteY41" fmla="*/ 6637304 h 7258931"/>
                <a:gd name="connsiteX42" fmla="*/ 354465 w 2274475"/>
                <a:gd name="connsiteY42" fmla="*/ 6292903 h 7258931"/>
                <a:gd name="connsiteX43" fmla="*/ 418111 w 2274475"/>
                <a:gd name="connsiteY43" fmla="*/ 5978359 h 7258931"/>
                <a:gd name="connsiteX44" fmla="*/ 438162 w 2274475"/>
                <a:gd name="connsiteY44" fmla="*/ 5462874 h 7258931"/>
                <a:gd name="connsiteX45" fmla="*/ 408741 w 2274475"/>
                <a:gd name="connsiteY45" fmla="*/ 4908987 h 7258931"/>
                <a:gd name="connsiteX46" fmla="*/ 369833 w 2274475"/>
                <a:gd name="connsiteY46" fmla="*/ 3984130 h 7258931"/>
                <a:gd name="connsiteX47" fmla="*/ 114102 w 2274475"/>
                <a:gd name="connsiteY47" fmla="*/ 3468366 h 7258931"/>
                <a:gd name="connsiteX48" fmla="*/ 25841 w 2274475"/>
                <a:gd name="connsiteY48" fmla="*/ 2997641 h 7258931"/>
                <a:gd name="connsiteX49" fmla="*/ 37056 w 2274475"/>
                <a:gd name="connsiteY49" fmla="*/ 2488661 h 7258931"/>
                <a:gd name="connsiteX50" fmla="*/ 10548 w 2274475"/>
                <a:gd name="connsiteY50" fmla="*/ 2180866 h 7258931"/>
                <a:gd name="connsiteX51" fmla="*/ 66962 w 2274475"/>
                <a:gd name="connsiteY51" fmla="*/ 1852534 h 7258931"/>
                <a:gd name="connsiteX52" fmla="*/ 133715 w 2274475"/>
                <a:gd name="connsiteY52" fmla="*/ 1495365 h 7258931"/>
                <a:gd name="connsiteX53" fmla="*/ 726142 w 2274475"/>
                <a:gd name="connsiteY53" fmla="*/ 1204779 h 7258931"/>
                <a:gd name="connsiteX54" fmla="*/ 801702 w 2274475"/>
                <a:gd name="connsiteY54" fmla="*/ 1145790 h 7258931"/>
                <a:gd name="connsiteX55" fmla="*/ 839754 w 2274475"/>
                <a:gd name="connsiteY55" fmla="*/ 925280 h 7258931"/>
                <a:gd name="connsiteX56" fmla="*/ 852095 w 2274475"/>
                <a:gd name="connsiteY56" fmla="*/ 881622 h 7258931"/>
                <a:gd name="connsiteX57" fmla="*/ 685639 w 2274475"/>
                <a:gd name="connsiteY57" fmla="*/ 674518 h 7258931"/>
                <a:gd name="connsiteX58" fmla="*/ 673583 w 2274475"/>
                <a:gd name="connsiteY58" fmla="*/ 580154 h 7258931"/>
                <a:gd name="connsiteX59" fmla="*/ 642606 w 2274475"/>
                <a:gd name="connsiteY59" fmla="*/ 341636 h 7258931"/>
                <a:gd name="connsiteX60" fmla="*/ 839802 w 2274475"/>
                <a:gd name="connsiteY60" fmla="*/ 36004 h 7258931"/>
                <a:gd name="connsiteX61" fmla="*/ 1010406 w 2274475"/>
                <a:gd name="connsiteY61" fmla="*/ 480 h 7258931"/>
                <a:gd name="connsiteX0" fmla="*/ 1010406 w 2274475"/>
                <a:gd name="connsiteY0" fmla="*/ 480 h 7258931"/>
                <a:gd name="connsiteX1" fmla="*/ 1102095 w 2274475"/>
                <a:gd name="connsiteY1" fmla="*/ 5735 h 7258931"/>
                <a:gd name="connsiteX2" fmla="*/ 1108360 w 2274475"/>
                <a:gd name="connsiteY2" fmla="*/ 5621 h 7258931"/>
                <a:gd name="connsiteX3" fmla="*/ 1384688 w 2274475"/>
                <a:gd name="connsiteY3" fmla="*/ 135883 h 7258931"/>
                <a:gd name="connsiteX4" fmla="*/ 1492367 w 2274475"/>
                <a:gd name="connsiteY4" fmla="*/ 319142 h 7258931"/>
                <a:gd name="connsiteX5" fmla="*/ 1487277 w 2274475"/>
                <a:gd name="connsiteY5" fmla="*/ 627868 h 7258931"/>
                <a:gd name="connsiteX6" fmla="*/ 1311344 w 2274475"/>
                <a:gd name="connsiteY6" fmla="*/ 934324 h 7258931"/>
                <a:gd name="connsiteX7" fmla="*/ 1325500 w 2274475"/>
                <a:gd name="connsiteY7" fmla="*/ 985327 h 7258931"/>
                <a:gd name="connsiteX8" fmla="*/ 1390104 w 2274475"/>
                <a:gd name="connsiteY8" fmla="*/ 1106856 h 7258931"/>
                <a:gd name="connsiteX9" fmla="*/ 2048362 w 2274475"/>
                <a:gd name="connsiteY9" fmla="*/ 1385160 h 7258931"/>
                <a:gd name="connsiteX10" fmla="*/ 2117009 w 2274475"/>
                <a:gd name="connsiteY10" fmla="*/ 1597559 h 7258931"/>
                <a:gd name="connsiteX11" fmla="*/ 2148808 w 2274475"/>
                <a:gd name="connsiteY11" fmla="*/ 1758448 h 7258931"/>
                <a:gd name="connsiteX12" fmla="*/ 2189395 w 2274475"/>
                <a:gd name="connsiteY12" fmla="*/ 2037940 h 7258931"/>
                <a:gd name="connsiteX13" fmla="*/ 2232360 w 2274475"/>
                <a:gd name="connsiteY13" fmla="*/ 2257766 h 7258931"/>
                <a:gd name="connsiteX14" fmla="*/ 2246002 w 2274475"/>
                <a:gd name="connsiteY14" fmla="*/ 2696740 h 7258931"/>
                <a:gd name="connsiteX15" fmla="*/ 2261780 w 2274475"/>
                <a:gd name="connsiteY15" fmla="*/ 2932246 h 7258931"/>
                <a:gd name="connsiteX16" fmla="*/ 2189929 w 2274475"/>
                <a:gd name="connsiteY16" fmla="*/ 3317283 h 7258931"/>
                <a:gd name="connsiteX17" fmla="*/ 2153905 w 2274475"/>
                <a:gd name="connsiteY17" fmla="*/ 3546819 h 7258931"/>
                <a:gd name="connsiteX18" fmla="*/ 2062829 w 2274475"/>
                <a:gd name="connsiteY18" fmla="*/ 3747178 h 7258931"/>
                <a:gd name="connsiteX19" fmla="*/ 1996560 w 2274475"/>
                <a:gd name="connsiteY19" fmla="*/ 3899862 h 7258931"/>
                <a:gd name="connsiteX20" fmla="*/ 1973112 w 2274475"/>
                <a:gd name="connsiteY20" fmla="*/ 4192026 h 7258931"/>
                <a:gd name="connsiteX21" fmla="*/ 1994230 w 2274475"/>
                <a:gd name="connsiteY21" fmla="*/ 4758341 h 7258931"/>
                <a:gd name="connsiteX22" fmla="*/ 1998454 w 2274475"/>
                <a:gd name="connsiteY22" fmla="*/ 5443309 h 7258931"/>
                <a:gd name="connsiteX23" fmla="*/ 2070791 w 2274475"/>
                <a:gd name="connsiteY23" fmla="*/ 5970543 h 7258931"/>
                <a:gd name="connsiteX24" fmla="*/ 2032486 w 2274475"/>
                <a:gd name="connsiteY24" fmla="*/ 6356695 h 7258931"/>
                <a:gd name="connsiteX25" fmla="*/ 2112349 w 2274475"/>
                <a:gd name="connsiteY25" fmla="*/ 6570550 h 7258931"/>
                <a:gd name="connsiteX26" fmla="*/ 2055838 w 2274475"/>
                <a:gd name="connsiteY26" fmla="*/ 6861500 h 7258931"/>
                <a:gd name="connsiteX27" fmla="*/ 2193133 w 2274475"/>
                <a:gd name="connsiteY27" fmla="*/ 7243963 h 7258931"/>
                <a:gd name="connsiteX28" fmla="*/ 1732215 w 2274475"/>
                <a:gd name="connsiteY28" fmla="*/ 7204737 h 7258931"/>
                <a:gd name="connsiteX29" fmla="*/ 1663568 w 2274475"/>
                <a:gd name="connsiteY29" fmla="*/ 6959567 h 7258931"/>
                <a:gd name="connsiteX30" fmla="*/ 1544042 w 2274475"/>
                <a:gd name="connsiteY30" fmla="*/ 6417818 h 7258931"/>
                <a:gd name="connsiteX31" fmla="*/ 1453500 w 2274475"/>
                <a:gd name="connsiteY31" fmla="*/ 6124684 h 7258931"/>
                <a:gd name="connsiteX32" fmla="*/ 1474862 w 2274475"/>
                <a:gd name="connsiteY32" fmla="*/ 5692653 h 7258931"/>
                <a:gd name="connsiteX33" fmla="*/ 1163424 w 2274475"/>
                <a:gd name="connsiteY33" fmla="*/ 4154838 h 7258931"/>
                <a:gd name="connsiteX34" fmla="*/ 947675 w 2274475"/>
                <a:gd name="connsiteY34" fmla="*/ 5468942 h 7258931"/>
                <a:gd name="connsiteX35" fmla="*/ 902817 w 2274475"/>
                <a:gd name="connsiteY35" fmla="*/ 5744015 h 7258931"/>
                <a:gd name="connsiteX36" fmla="*/ 839316 w 2274475"/>
                <a:gd name="connsiteY36" fmla="*/ 6702747 h 7258931"/>
                <a:gd name="connsiteX37" fmla="*/ 780961 w 2274475"/>
                <a:gd name="connsiteY37" fmla="*/ 6871307 h 7258931"/>
                <a:gd name="connsiteX38" fmla="*/ 740763 w 2274475"/>
                <a:gd name="connsiteY38" fmla="*/ 7038944 h 7258931"/>
                <a:gd name="connsiteX39" fmla="*/ 340627 w 2274475"/>
                <a:gd name="connsiteY39" fmla="*/ 7257023 h 7258931"/>
                <a:gd name="connsiteX40" fmla="*/ 160369 w 2274475"/>
                <a:gd name="connsiteY40" fmla="*/ 7112785 h 7258931"/>
                <a:gd name="connsiteX41" fmla="*/ 375147 w 2274475"/>
                <a:gd name="connsiteY41" fmla="*/ 6637304 h 7258931"/>
                <a:gd name="connsiteX42" fmla="*/ 354465 w 2274475"/>
                <a:gd name="connsiteY42" fmla="*/ 6292903 h 7258931"/>
                <a:gd name="connsiteX43" fmla="*/ 418111 w 2274475"/>
                <a:gd name="connsiteY43" fmla="*/ 5978359 h 7258931"/>
                <a:gd name="connsiteX44" fmla="*/ 438162 w 2274475"/>
                <a:gd name="connsiteY44" fmla="*/ 5462874 h 7258931"/>
                <a:gd name="connsiteX45" fmla="*/ 408741 w 2274475"/>
                <a:gd name="connsiteY45" fmla="*/ 4908987 h 7258931"/>
                <a:gd name="connsiteX46" fmla="*/ 369833 w 2274475"/>
                <a:gd name="connsiteY46" fmla="*/ 3984130 h 7258931"/>
                <a:gd name="connsiteX47" fmla="*/ 114102 w 2274475"/>
                <a:gd name="connsiteY47" fmla="*/ 3468366 h 7258931"/>
                <a:gd name="connsiteX48" fmla="*/ 25841 w 2274475"/>
                <a:gd name="connsiteY48" fmla="*/ 2997641 h 7258931"/>
                <a:gd name="connsiteX49" fmla="*/ 37056 w 2274475"/>
                <a:gd name="connsiteY49" fmla="*/ 2488661 h 7258931"/>
                <a:gd name="connsiteX50" fmla="*/ 10548 w 2274475"/>
                <a:gd name="connsiteY50" fmla="*/ 2180866 h 7258931"/>
                <a:gd name="connsiteX51" fmla="*/ 66962 w 2274475"/>
                <a:gd name="connsiteY51" fmla="*/ 1852534 h 7258931"/>
                <a:gd name="connsiteX52" fmla="*/ 133715 w 2274475"/>
                <a:gd name="connsiteY52" fmla="*/ 1495365 h 7258931"/>
                <a:gd name="connsiteX53" fmla="*/ 726142 w 2274475"/>
                <a:gd name="connsiteY53" fmla="*/ 1204779 h 7258931"/>
                <a:gd name="connsiteX54" fmla="*/ 801702 w 2274475"/>
                <a:gd name="connsiteY54" fmla="*/ 1145790 h 7258931"/>
                <a:gd name="connsiteX55" fmla="*/ 839754 w 2274475"/>
                <a:gd name="connsiteY55" fmla="*/ 925280 h 7258931"/>
                <a:gd name="connsiteX56" fmla="*/ 852095 w 2274475"/>
                <a:gd name="connsiteY56" fmla="*/ 881622 h 7258931"/>
                <a:gd name="connsiteX57" fmla="*/ 685639 w 2274475"/>
                <a:gd name="connsiteY57" fmla="*/ 674518 h 7258931"/>
                <a:gd name="connsiteX58" fmla="*/ 673583 w 2274475"/>
                <a:gd name="connsiteY58" fmla="*/ 580154 h 7258931"/>
                <a:gd name="connsiteX59" fmla="*/ 642606 w 2274475"/>
                <a:gd name="connsiteY59" fmla="*/ 341636 h 7258931"/>
                <a:gd name="connsiteX60" fmla="*/ 839802 w 2274475"/>
                <a:gd name="connsiteY60" fmla="*/ 36004 h 7258931"/>
                <a:gd name="connsiteX61" fmla="*/ 1010406 w 2274475"/>
                <a:gd name="connsiteY61" fmla="*/ 480 h 7258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274475" h="7258931">
                  <a:moveTo>
                    <a:pt x="1010406" y="480"/>
                  </a:moveTo>
                  <a:cubicBezTo>
                    <a:pt x="1043686" y="-1083"/>
                    <a:pt x="1073016" y="1304"/>
                    <a:pt x="1102095" y="5735"/>
                  </a:cubicBezTo>
                  <a:cubicBezTo>
                    <a:pt x="1104192" y="5411"/>
                    <a:pt x="1106275" y="5508"/>
                    <a:pt x="1108360" y="5621"/>
                  </a:cubicBezTo>
                  <a:cubicBezTo>
                    <a:pt x="1267121" y="18361"/>
                    <a:pt x="1286231" y="91404"/>
                    <a:pt x="1384688" y="135883"/>
                  </a:cubicBezTo>
                  <a:lnTo>
                    <a:pt x="1492367" y="319142"/>
                  </a:lnTo>
                  <a:cubicBezTo>
                    <a:pt x="1491728" y="426282"/>
                    <a:pt x="1510135" y="527075"/>
                    <a:pt x="1487277" y="627868"/>
                  </a:cubicBezTo>
                  <a:cubicBezTo>
                    <a:pt x="1418910" y="746113"/>
                    <a:pt x="1302895" y="830053"/>
                    <a:pt x="1311344" y="934324"/>
                  </a:cubicBezTo>
                  <a:lnTo>
                    <a:pt x="1325500" y="985327"/>
                  </a:lnTo>
                  <a:cubicBezTo>
                    <a:pt x="1330194" y="1024847"/>
                    <a:pt x="1375728" y="1068875"/>
                    <a:pt x="1390104" y="1106856"/>
                  </a:cubicBezTo>
                  <a:cubicBezTo>
                    <a:pt x="1431693" y="1230800"/>
                    <a:pt x="1797433" y="1317290"/>
                    <a:pt x="2048362" y="1385160"/>
                  </a:cubicBezTo>
                  <a:cubicBezTo>
                    <a:pt x="2111119" y="1394902"/>
                    <a:pt x="2091635" y="1498099"/>
                    <a:pt x="2117009" y="1597559"/>
                  </a:cubicBezTo>
                  <a:cubicBezTo>
                    <a:pt x="2135620" y="1660396"/>
                    <a:pt x="2154811" y="1677574"/>
                    <a:pt x="2148808" y="1758448"/>
                  </a:cubicBezTo>
                  <a:cubicBezTo>
                    <a:pt x="2191400" y="1843059"/>
                    <a:pt x="2218460" y="1906746"/>
                    <a:pt x="2189395" y="2037940"/>
                  </a:cubicBezTo>
                  <a:cubicBezTo>
                    <a:pt x="2188764" y="2111215"/>
                    <a:pt x="2206824" y="2102251"/>
                    <a:pt x="2232360" y="2257766"/>
                  </a:cubicBezTo>
                  <a:cubicBezTo>
                    <a:pt x="2286030" y="2406818"/>
                    <a:pt x="2285957" y="2613610"/>
                    <a:pt x="2246002" y="2696740"/>
                  </a:cubicBezTo>
                  <a:cubicBezTo>
                    <a:pt x="2250906" y="2813515"/>
                    <a:pt x="2280244" y="2781221"/>
                    <a:pt x="2261780" y="2932246"/>
                  </a:cubicBezTo>
                  <a:cubicBezTo>
                    <a:pt x="2251812" y="3042523"/>
                    <a:pt x="2230338" y="3222331"/>
                    <a:pt x="2189929" y="3317283"/>
                  </a:cubicBezTo>
                  <a:cubicBezTo>
                    <a:pt x="2205594" y="3415974"/>
                    <a:pt x="2208562" y="3482744"/>
                    <a:pt x="2153905" y="3546819"/>
                  </a:cubicBezTo>
                  <a:cubicBezTo>
                    <a:pt x="2123547" y="3613605"/>
                    <a:pt x="2067020" y="3631796"/>
                    <a:pt x="2062829" y="3747178"/>
                  </a:cubicBezTo>
                  <a:cubicBezTo>
                    <a:pt x="2038248" y="3784366"/>
                    <a:pt x="2043572" y="3814077"/>
                    <a:pt x="1996560" y="3899862"/>
                  </a:cubicBezTo>
                  <a:cubicBezTo>
                    <a:pt x="1976622" y="3973381"/>
                    <a:pt x="1945464" y="4030878"/>
                    <a:pt x="1973112" y="4192026"/>
                  </a:cubicBezTo>
                  <a:cubicBezTo>
                    <a:pt x="1978331" y="4297101"/>
                    <a:pt x="1988760" y="4562878"/>
                    <a:pt x="1994230" y="4758341"/>
                  </a:cubicBezTo>
                  <a:cubicBezTo>
                    <a:pt x="1999377" y="4985418"/>
                    <a:pt x="1993308" y="5242399"/>
                    <a:pt x="1998454" y="5443309"/>
                  </a:cubicBezTo>
                  <a:cubicBezTo>
                    <a:pt x="2022566" y="5619053"/>
                    <a:pt x="2065370" y="5798537"/>
                    <a:pt x="2070791" y="5970543"/>
                  </a:cubicBezTo>
                  <a:lnTo>
                    <a:pt x="2032486" y="6356695"/>
                  </a:lnTo>
                  <a:cubicBezTo>
                    <a:pt x="2079044" y="6432965"/>
                    <a:pt x="2118126" y="6490542"/>
                    <a:pt x="2112349" y="6570550"/>
                  </a:cubicBezTo>
                  <a:cubicBezTo>
                    <a:pt x="2108465" y="6689962"/>
                    <a:pt x="2037292" y="6764517"/>
                    <a:pt x="2055838" y="6861500"/>
                  </a:cubicBezTo>
                  <a:cubicBezTo>
                    <a:pt x="2097864" y="6951606"/>
                    <a:pt x="2147368" y="7116476"/>
                    <a:pt x="2193133" y="7243963"/>
                  </a:cubicBezTo>
                  <a:lnTo>
                    <a:pt x="1732215" y="7204737"/>
                  </a:lnTo>
                  <a:lnTo>
                    <a:pt x="1663568" y="6959567"/>
                  </a:lnTo>
                  <a:cubicBezTo>
                    <a:pt x="1623726" y="6778984"/>
                    <a:pt x="1531549" y="6564756"/>
                    <a:pt x="1544042" y="6417818"/>
                  </a:cubicBezTo>
                  <a:cubicBezTo>
                    <a:pt x="1469780" y="6357795"/>
                    <a:pt x="1458800" y="6257382"/>
                    <a:pt x="1453500" y="6124684"/>
                  </a:cubicBezTo>
                  <a:cubicBezTo>
                    <a:pt x="1459414" y="5973294"/>
                    <a:pt x="1487695" y="5797290"/>
                    <a:pt x="1474862" y="5692653"/>
                  </a:cubicBezTo>
                  <a:cubicBezTo>
                    <a:pt x="1347374" y="5192509"/>
                    <a:pt x="1249791" y="4714793"/>
                    <a:pt x="1163424" y="4154838"/>
                  </a:cubicBezTo>
                  <a:cubicBezTo>
                    <a:pt x="1039173" y="4600350"/>
                    <a:pt x="963519" y="5378561"/>
                    <a:pt x="947675" y="5468942"/>
                  </a:cubicBezTo>
                  <a:cubicBezTo>
                    <a:pt x="932722" y="5560633"/>
                    <a:pt x="914032" y="5637371"/>
                    <a:pt x="902817" y="5744015"/>
                  </a:cubicBezTo>
                  <a:cubicBezTo>
                    <a:pt x="919033" y="6058608"/>
                    <a:pt x="882913" y="6575066"/>
                    <a:pt x="839316" y="6702747"/>
                  </a:cubicBezTo>
                  <a:cubicBezTo>
                    <a:pt x="858492" y="6778871"/>
                    <a:pt x="832810" y="6810137"/>
                    <a:pt x="780961" y="6871307"/>
                  </a:cubicBezTo>
                  <a:cubicBezTo>
                    <a:pt x="768808" y="6922202"/>
                    <a:pt x="820204" y="6999264"/>
                    <a:pt x="740763" y="7038944"/>
                  </a:cubicBezTo>
                  <a:cubicBezTo>
                    <a:pt x="606138" y="7157742"/>
                    <a:pt x="460299" y="7242895"/>
                    <a:pt x="340627" y="7257023"/>
                  </a:cubicBezTo>
                  <a:cubicBezTo>
                    <a:pt x="221975" y="7267509"/>
                    <a:pt x="178088" y="7236875"/>
                    <a:pt x="160369" y="7112785"/>
                  </a:cubicBezTo>
                  <a:cubicBezTo>
                    <a:pt x="142245" y="6930616"/>
                    <a:pt x="404486" y="6901713"/>
                    <a:pt x="375147" y="6637304"/>
                  </a:cubicBezTo>
                  <a:cubicBezTo>
                    <a:pt x="367007" y="6500075"/>
                    <a:pt x="336437" y="6430133"/>
                    <a:pt x="354465" y="6292903"/>
                  </a:cubicBezTo>
                  <a:cubicBezTo>
                    <a:pt x="358235" y="6286495"/>
                    <a:pt x="414341" y="5984768"/>
                    <a:pt x="418111" y="5978359"/>
                  </a:cubicBezTo>
                  <a:cubicBezTo>
                    <a:pt x="413580" y="5770394"/>
                    <a:pt x="386620" y="5689529"/>
                    <a:pt x="438162" y="5462874"/>
                  </a:cubicBezTo>
                  <a:lnTo>
                    <a:pt x="408741" y="4908987"/>
                  </a:lnTo>
                  <a:cubicBezTo>
                    <a:pt x="383383" y="4594734"/>
                    <a:pt x="347025" y="4231956"/>
                    <a:pt x="369833" y="3984130"/>
                  </a:cubicBezTo>
                  <a:cubicBezTo>
                    <a:pt x="360790" y="3878249"/>
                    <a:pt x="203156" y="3654257"/>
                    <a:pt x="114102" y="3468366"/>
                  </a:cubicBezTo>
                  <a:cubicBezTo>
                    <a:pt x="73252" y="3345749"/>
                    <a:pt x="107597" y="3109690"/>
                    <a:pt x="25841" y="2997641"/>
                  </a:cubicBezTo>
                  <a:cubicBezTo>
                    <a:pt x="-26781" y="2864117"/>
                    <a:pt x="13437" y="2636005"/>
                    <a:pt x="37056" y="2488661"/>
                  </a:cubicBezTo>
                  <a:cubicBezTo>
                    <a:pt x="58606" y="2354225"/>
                    <a:pt x="33601" y="2288134"/>
                    <a:pt x="10548" y="2180866"/>
                  </a:cubicBezTo>
                  <a:cubicBezTo>
                    <a:pt x="-2582" y="2138083"/>
                    <a:pt x="49550" y="1969276"/>
                    <a:pt x="66962" y="1852534"/>
                  </a:cubicBezTo>
                  <a:cubicBezTo>
                    <a:pt x="80491" y="1712295"/>
                    <a:pt x="109474" y="1518069"/>
                    <a:pt x="133715" y="1495365"/>
                  </a:cubicBezTo>
                  <a:cubicBezTo>
                    <a:pt x="320335" y="1404758"/>
                    <a:pt x="520831" y="1377628"/>
                    <a:pt x="726142" y="1204779"/>
                  </a:cubicBezTo>
                  <a:lnTo>
                    <a:pt x="801702" y="1145790"/>
                  </a:lnTo>
                  <a:cubicBezTo>
                    <a:pt x="809306" y="1071017"/>
                    <a:pt x="832150" y="1000053"/>
                    <a:pt x="839754" y="925280"/>
                  </a:cubicBezTo>
                  <a:cubicBezTo>
                    <a:pt x="835314" y="915634"/>
                    <a:pt x="854784" y="890796"/>
                    <a:pt x="852095" y="881622"/>
                  </a:cubicBezTo>
                  <a:cubicBezTo>
                    <a:pt x="830908" y="801911"/>
                    <a:pt x="739926" y="755876"/>
                    <a:pt x="685639" y="674518"/>
                  </a:cubicBezTo>
                  <a:cubicBezTo>
                    <a:pt x="679420" y="654057"/>
                    <a:pt x="675363" y="620231"/>
                    <a:pt x="673583" y="580154"/>
                  </a:cubicBezTo>
                  <a:cubicBezTo>
                    <a:pt x="646287" y="504174"/>
                    <a:pt x="625266" y="418796"/>
                    <a:pt x="642606" y="341636"/>
                  </a:cubicBezTo>
                  <a:cubicBezTo>
                    <a:pt x="637217" y="194039"/>
                    <a:pt x="706592" y="142696"/>
                    <a:pt x="839802" y="36004"/>
                  </a:cubicBezTo>
                  <a:cubicBezTo>
                    <a:pt x="910855" y="12350"/>
                    <a:pt x="964405" y="2641"/>
                    <a:pt x="1010406" y="48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sp>
        <p:nvSpPr>
          <p:cNvPr id="24" name="Isosceles Triangle 15">
            <a:extLst>
              <a:ext uri="{FF2B5EF4-FFF2-40B4-BE49-F238E27FC236}">
                <a16:creationId xmlns:a16="http://schemas.microsoft.com/office/drawing/2014/main" id="{FF728545-7C30-4AF8-8392-A8EC7DC86487}"/>
              </a:ext>
            </a:extLst>
          </p:cNvPr>
          <p:cNvSpPr/>
          <p:nvPr/>
        </p:nvSpPr>
        <p:spPr>
          <a:xfrm rot="10800000">
            <a:off x="1308905" y="2831774"/>
            <a:ext cx="9593722" cy="2956647"/>
          </a:xfrm>
          <a:custGeom>
            <a:avLst/>
            <a:gdLst/>
            <a:ahLst/>
            <a:cxnLst/>
            <a:rect l="l" t="t" r="r" b="b"/>
            <a:pathLst>
              <a:path w="8427514" h="2597239">
                <a:moveTo>
                  <a:pt x="4226731" y="2597239"/>
                </a:moveTo>
                <a:cubicBezTo>
                  <a:pt x="4151713" y="2593344"/>
                  <a:pt x="4226544" y="1571255"/>
                  <a:pt x="4085641" y="1436961"/>
                </a:cubicBezTo>
                <a:cubicBezTo>
                  <a:pt x="3945097" y="1423791"/>
                  <a:pt x="3830783" y="1321570"/>
                  <a:pt x="3799565" y="1186993"/>
                </a:cubicBezTo>
                <a:cubicBezTo>
                  <a:pt x="3465540" y="1190963"/>
                  <a:pt x="2893896" y="1309190"/>
                  <a:pt x="2893897" y="1243358"/>
                </a:cubicBezTo>
                <a:cubicBezTo>
                  <a:pt x="2878850" y="1173635"/>
                  <a:pt x="3473870" y="1131186"/>
                  <a:pt x="3789402" y="1039632"/>
                </a:cubicBezTo>
                <a:lnTo>
                  <a:pt x="3789402" y="949897"/>
                </a:lnTo>
                <a:lnTo>
                  <a:pt x="47906" y="1257081"/>
                </a:lnTo>
                <a:cubicBezTo>
                  <a:pt x="-132121" y="1267427"/>
                  <a:pt x="240348" y="1141200"/>
                  <a:pt x="420375" y="1120508"/>
                </a:cubicBezTo>
                <a:cubicBezTo>
                  <a:pt x="924509" y="1068703"/>
                  <a:pt x="1278693" y="1044634"/>
                  <a:pt x="1616677" y="1011951"/>
                </a:cubicBezTo>
                <a:lnTo>
                  <a:pt x="1616677" y="899775"/>
                </a:lnTo>
                <a:cubicBezTo>
                  <a:pt x="1616677" y="887559"/>
                  <a:pt x="1626580" y="877656"/>
                  <a:pt x="1638796" y="877656"/>
                </a:cubicBezTo>
                <a:lnTo>
                  <a:pt x="1678877" y="877656"/>
                </a:lnTo>
                <a:cubicBezTo>
                  <a:pt x="1691093" y="877656"/>
                  <a:pt x="1700996" y="887559"/>
                  <a:pt x="1700996" y="899775"/>
                </a:cubicBezTo>
                <a:lnTo>
                  <a:pt x="1700996" y="1003216"/>
                </a:lnTo>
                <a:cubicBezTo>
                  <a:pt x="1874286" y="985864"/>
                  <a:pt x="2046202" y="965062"/>
                  <a:pt x="2235083" y="936195"/>
                </a:cubicBezTo>
                <a:lnTo>
                  <a:pt x="2235083" y="822014"/>
                </a:lnTo>
                <a:cubicBezTo>
                  <a:pt x="2235083" y="809798"/>
                  <a:pt x="2244986" y="799895"/>
                  <a:pt x="2257202" y="799895"/>
                </a:cubicBezTo>
                <a:lnTo>
                  <a:pt x="2297283" y="799895"/>
                </a:lnTo>
                <a:cubicBezTo>
                  <a:pt x="2309499" y="799895"/>
                  <a:pt x="2319402" y="809798"/>
                  <a:pt x="2319402" y="822014"/>
                </a:cubicBezTo>
                <a:lnTo>
                  <a:pt x="2319402" y="922938"/>
                </a:lnTo>
                <a:cubicBezTo>
                  <a:pt x="2499685" y="894212"/>
                  <a:pt x="2696841" y="857660"/>
                  <a:pt x="2925534" y="809594"/>
                </a:cubicBezTo>
                <a:lnTo>
                  <a:pt x="2925534" y="740021"/>
                </a:lnTo>
                <a:cubicBezTo>
                  <a:pt x="2821343" y="727186"/>
                  <a:pt x="2741052" y="638102"/>
                  <a:pt x="2741052" y="530265"/>
                </a:cubicBezTo>
                <a:cubicBezTo>
                  <a:pt x="2741052" y="412855"/>
                  <a:pt x="2836231" y="317676"/>
                  <a:pt x="2953641" y="317676"/>
                </a:cubicBezTo>
                <a:cubicBezTo>
                  <a:pt x="3071051" y="317676"/>
                  <a:pt x="3166230" y="412855"/>
                  <a:pt x="3166230" y="530265"/>
                </a:cubicBezTo>
                <a:cubicBezTo>
                  <a:pt x="3166230" y="628128"/>
                  <a:pt x="3100105" y="710545"/>
                  <a:pt x="3009853" y="734385"/>
                </a:cubicBezTo>
                <a:lnTo>
                  <a:pt x="3009853" y="791386"/>
                </a:lnTo>
                <a:cubicBezTo>
                  <a:pt x="3127996" y="766333"/>
                  <a:pt x="3254362" y="737944"/>
                  <a:pt x="3390843" y="706074"/>
                </a:cubicBezTo>
                <a:lnTo>
                  <a:pt x="3390843" y="168653"/>
                </a:lnTo>
                <a:lnTo>
                  <a:pt x="3359458" y="168653"/>
                </a:lnTo>
                <a:lnTo>
                  <a:pt x="3359458" y="255259"/>
                </a:lnTo>
                <a:cubicBezTo>
                  <a:pt x="3359458" y="269527"/>
                  <a:pt x="3347891" y="281094"/>
                  <a:pt x="3333623" y="281094"/>
                </a:cubicBezTo>
                <a:lnTo>
                  <a:pt x="3272856" y="281094"/>
                </a:lnTo>
                <a:cubicBezTo>
                  <a:pt x="3258588" y="281094"/>
                  <a:pt x="3247021" y="269527"/>
                  <a:pt x="3247021" y="255259"/>
                </a:cubicBezTo>
                <a:lnTo>
                  <a:pt x="3247021" y="25835"/>
                </a:lnTo>
                <a:cubicBezTo>
                  <a:pt x="3247021" y="11567"/>
                  <a:pt x="3258588" y="0"/>
                  <a:pt x="3272856" y="0"/>
                </a:cubicBezTo>
                <a:lnTo>
                  <a:pt x="3333623" y="0"/>
                </a:lnTo>
                <a:cubicBezTo>
                  <a:pt x="3347891" y="0"/>
                  <a:pt x="3359458" y="11567"/>
                  <a:pt x="3359458" y="25835"/>
                </a:cubicBezTo>
                <a:lnTo>
                  <a:pt x="3359458" y="112440"/>
                </a:lnTo>
                <a:lnTo>
                  <a:pt x="3478442" y="112440"/>
                </a:lnTo>
                <a:lnTo>
                  <a:pt x="3478442" y="25835"/>
                </a:lnTo>
                <a:cubicBezTo>
                  <a:pt x="3478442" y="11567"/>
                  <a:pt x="3490009" y="0"/>
                  <a:pt x="3504277" y="0"/>
                </a:cubicBezTo>
                <a:lnTo>
                  <a:pt x="3565044" y="0"/>
                </a:lnTo>
                <a:cubicBezTo>
                  <a:pt x="3579312" y="0"/>
                  <a:pt x="3590879" y="11567"/>
                  <a:pt x="3590879" y="25835"/>
                </a:cubicBezTo>
                <a:lnTo>
                  <a:pt x="3590879" y="255259"/>
                </a:lnTo>
                <a:cubicBezTo>
                  <a:pt x="3590879" y="269527"/>
                  <a:pt x="3579312" y="281094"/>
                  <a:pt x="3565044" y="281094"/>
                </a:cubicBezTo>
                <a:lnTo>
                  <a:pt x="3504277" y="281094"/>
                </a:lnTo>
                <a:cubicBezTo>
                  <a:pt x="3490009" y="281094"/>
                  <a:pt x="3478442" y="269527"/>
                  <a:pt x="3478442" y="255259"/>
                </a:cubicBezTo>
                <a:lnTo>
                  <a:pt x="3478442" y="168653"/>
                </a:lnTo>
                <a:lnTo>
                  <a:pt x="3447055" y="168653"/>
                </a:lnTo>
                <a:lnTo>
                  <a:pt x="3447055" y="692891"/>
                </a:lnTo>
                <a:lnTo>
                  <a:pt x="3447056" y="692891"/>
                </a:lnTo>
                <a:lnTo>
                  <a:pt x="3447056" y="349323"/>
                </a:lnTo>
                <a:lnTo>
                  <a:pt x="3619849" y="651710"/>
                </a:lnTo>
                <a:cubicBezTo>
                  <a:pt x="3679571" y="637288"/>
                  <a:pt x="3741099" y="622243"/>
                  <a:pt x="3804556" y="606555"/>
                </a:cubicBezTo>
                <a:cubicBezTo>
                  <a:pt x="3834161" y="534998"/>
                  <a:pt x="3904681" y="484712"/>
                  <a:pt x="3986946" y="484712"/>
                </a:cubicBezTo>
                <a:lnTo>
                  <a:pt x="4163011" y="484712"/>
                </a:lnTo>
                <a:lnTo>
                  <a:pt x="4178052" y="373728"/>
                </a:lnTo>
                <a:lnTo>
                  <a:pt x="4132718" y="373728"/>
                </a:lnTo>
                <a:lnTo>
                  <a:pt x="4132718" y="317516"/>
                </a:lnTo>
                <a:lnTo>
                  <a:pt x="4185669" y="317516"/>
                </a:lnTo>
                <a:lnTo>
                  <a:pt x="4210475" y="134476"/>
                </a:lnTo>
                <a:lnTo>
                  <a:pt x="4173570" y="134476"/>
                </a:lnTo>
                <a:lnTo>
                  <a:pt x="4173570" y="190698"/>
                </a:lnTo>
                <a:lnTo>
                  <a:pt x="4117358" y="190698"/>
                </a:lnTo>
                <a:lnTo>
                  <a:pt x="4117358" y="22042"/>
                </a:lnTo>
                <a:lnTo>
                  <a:pt x="4173570" y="22042"/>
                </a:lnTo>
                <a:lnTo>
                  <a:pt x="4173570" y="78264"/>
                </a:lnTo>
                <a:lnTo>
                  <a:pt x="4260520" y="78264"/>
                </a:lnTo>
                <a:lnTo>
                  <a:pt x="4260520" y="22042"/>
                </a:lnTo>
                <a:lnTo>
                  <a:pt x="4316732" y="22042"/>
                </a:lnTo>
                <a:lnTo>
                  <a:pt x="4316732" y="190698"/>
                </a:lnTo>
                <a:lnTo>
                  <a:pt x="4260520" y="190698"/>
                </a:lnTo>
                <a:lnTo>
                  <a:pt x="4260520" y="134476"/>
                </a:lnTo>
                <a:lnTo>
                  <a:pt x="4223615" y="134476"/>
                </a:lnTo>
                <a:lnTo>
                  <a:pt x="4248421" y="317516"/>
                </a:lnTo>
                <a:lnTo>
                  <a:pt x="4301374" y="317516"/>
                </a:lnTo>
                <a:lnTo>
                  <a:pt x="4301374" y="373728"/>
                </a:lnTo>
                <a:lnTo>
                  <a:pt x="4256039" y="373728"/>
                </a:lnTo>
                <a:lnTo>
                  <a:pt x="4271080" y="484712"/>
                </a:lnTo>
                <a:lnTo>
                  <a:pt x="4440568" y="484712"/>
                </a:lnTo>
                <a:cubicBezTo>
                  <a:pt x="4522833" y="484712"/>
                  <a:pt x="4593354" y="534998"/>
                  <a:pt x="4622958" y="606555"/>
                </a:cubicBezTo>
                <a:cubicBezTo>
                  <a:pt x="4686415" y="622243"/>
                  <a:pt x="4747943" y="637288"/>
                  <a:pt x="4807665" y="651710"/>
                </a:cubicBezTo>
                <a:lnTo>
                  <a:pt x="4980458" y="349323"/>
                </a:lnTo>
                <a:lnTo>
                  <a:pt x="4980458" y="692891"/>
                </a:lnTo>
                <a:lnTo>
                  <a:pt x="4980459" y="168653"/>
                </a:lnTo>
                <a:lnTo>
                  <a:pt x="4949073" y="168653"/>
                </a:lnTo>
                <a:lnTo>
                  <a:pt x="4949073" y="255259"/>
                </a:lnTo>
                <a:cubicBezTo>
                  <a:pt x="4949073" y="269527"/>
                  <a:pt x="4937506" y="281094"/>
                  <a:pt x="4923238" y="281094"/>
                </a:cubicBezTo>
                <a:lnTo>
                  <a:pt x="4862471" y="281094"/>
                </a:lnTo>
                <a:cubicBezTo>
                  <a:pt x="4848203" y="281094"/>
                  <a:pt x="4836636" y="269527"/>
                  <a:pt x="4836636" y="255259"/>
                </a:cubicBezTo>
                <a:lnTo>
                  <a:pt x="4836636" y="25835"/>
                </a:lnTo>
                <a:cubicBezTo>
                  <a:pt x="4836636" y="11567"/>
                  <a:pt x="4848203" y="0"/>
                  <a:pt x="4862471" y="0"/>
                </a:cubicBezTo>
                <a:lnTo>
                  <a:pt x="4923238" y="0"/>
                </a:lnTo>
                <a:cubicBezTo>
                  <a:pt x="4937506" y="0"/>
                  <a:pt x="4949073" y="11567"/>
                  <a:pt x="4949073" y="25835"/>
                </a:cubicBezTo>
                <a:lnTo>
                  <a:pt x="4949073" y="112440"/>
                </a:lnTo>
                <a:lnTo>
                  <a:pt x="5068056" y="112440"/>
                </a:lnTo>
                <a:lnTo>
                  <a:pt x="5068056" y="25835"/>
                </a:lnTo>
                <a:cubicBezTo>
                  <a:pt x="5068056" y="11567"/>
                  <a:pt x="5079623" y="0"/>
                  <a:pt x="5093891" y="0"/>
                </a:cubicBezTo>
                <a:lnTo>
                  <a:pt x="5154658" y="0"/>
                </a:lnTo>
                <a:cubicBezTo>
                  <a:pt x="5168926" y="0"/>
                  <a:pt x="5180493" y="11567"/>
                  <a:pt x="5180493" y="25835"/>
                </a:cubicBezTo>
                <a:lnTo>
                  <a:pt x="5180493" y="255259"/>
                </a:lnTo>
                <a:cubicBezTo>
                  <a:pt x="5180493" y="269527"/>
                  <a:pt x="5168926" y="281094"/>
                  <a:pt x="5154658" y="281094"/>
                </a:cubicBezTo>
                <a:lnTo>
                  <a:pt x="5093891" y="281094"/>
                </a:lnTo>
                <a:cubicBezTo>
                  <a:pt x="5079623" y="281094"/>
                  <a:pt x="5068056" y="269527"/>
                  <a:pt x="5068056" y="255259"/>
                </a:cubicBezTo>
                <a:lnTo>
                  <a:pt x="5068056" y="168653"/>
                </a:lnTo>
                <a:lnTo>
                  <a:pt x="5036671" y="168653"/>
                </a:lnTo>
                <a:lnTo>
                  <a:pt x="5036671" y="706074"/>
                </a:lnTo>
                <a:cubicBezTo>
                  <a:pt x="5173152" y="737944"/>
                  <a:pt x="5299518" y="766333"/>
                  <a:pt x="5417661" y="791386"/>
                </a:cubicBezTo>
                <a:lnTo>
                  <a:pt x="5417661" y="734385"/>
                </a:lnTo>
                <a:cubicBezTo>
                  <a:pt x="5327409" y="710545"/>
                  <a:pt x="5261284" y="628128"/>
                  <a:pt x="5261284" y="530265"/>
                </a:cubicBezTo>
                <a:cubicBezTo>
                  <a:pt x="5261284" y="412855"/>
                  <a:pt x="5356463" y="317676"/>
                  <a:pt x="5473873" y="317676"/>
                </a:cubicBezTo>
                <a:cubicBezTo>
                  <a:pt x="5591283" y="317676"/>
                  <a:pt x="5686462" y="412855"/>
                  <a:pt x="5686462" y="530265"/>
                </a:cubicBezTo>
                <a:cubicBezTo>
                  <a:pt x="5686462" y="638102"/>
                  <a:pt x="5606171" y="727186"/>
                  <a:pt x="5501980" y="740021"/>
                </a:cubicBezTo>
                <a:lnTo>
                  <a:pt x="5501980" y="809594"/>
                </a:lnTo>
                <a:cubicBezTo>
                  <a:pt x="5730672" y="857660"/>
                  <a:pt x="5927829" y="894211"/>
                  <a:pt x="6108112" y="922938"/>
                </a:cubicBezTo>
                <a:lnTo>
                  <a:pt x="6108112" y="822014"/>
                </a:lnTo>
                <a:cubicBezTo>
                  <a:pt x="6108112" y="809798"/>
                  <a:pt x="6118015" y="799895"/>
                  <a:pt x="6130231" y="799895"/>
                </a:cubicBezTo>
                <a:lnTo>
                  <a:pt x="6170312" y="799895"/>
                </a:lnTo>
                <a:cubicBezTo>
                  <a:pt x="6182528" y="799895"/>
                  <a:pt x="6192431" y="809798"/>
                  <a:pt x="6192431" y="822014"/>
                </a:cubicBezTo>
                <a:lnTo>
                  <a:pt x="6192431" y="936195"/>
                </a:lnTo>
                <a:cubicBezTo>
                  <a:pt x="6381311" y="965062"/>
                  <a:pt x="6553228" y="985864"/>
                  <a:pt x="6726518" y="1003216"/>
                </a:cubicBezTo>
                <a:lnTo>
                  <a:pt x="6726518" y="899775"/>
                </a:lnTo>
                <a:cubicBezTo>
                  <a:pt x="6726518" y="887559"/>
                  <a:pt x="6736421" y="877656"/>
                  <a:pt x="6748637" y="877656"/>
                </a:cubicBezTo>
                <a:lnTo>
                  <a:pt x="6788718" y="877656"/>
                </a:lnTo>
                <a:cubicBezTo>
                  <a:pt x="6800934" y="877656"/>
                  <a:pt x="6810837" y="887559"/>
                  <a:pt x="6810837" y="899775"/>
                </a:cubicBezTo>
                <a:lnTo>
                  <a:pt x="6810837" y="1011951"/>
                </a:lnTo>
                <a:cubicBezTo>
                  <a:pt x="7148821" y="1044634"/>
                  <a:pt x="7503005" y="1068703"/>
                  <a:pt x="8007139" y="1120508"/>
                </a:cubicBezTo>
                <a:cubicBezTo>
                  <a:pt x="8187166" y="1141200"/>
                  <a:pt x="8559635" y="1267427"/>
                  <a:pt x="8379609" y="1257081"/>
                </a:cubicBezTo>
                <a:lnTo>
                  <a:pt x="4638112" y="949897"/>
                </a:lnTo>
                <a:lnTo>
                  <a:pt x="4638112" y="1039632"/>
                </a:lnTo>
                <a:cubicBezTo>
                  <a:pt x="4953644" y="1131186"/>
                  <a:pt x="5548663" y="1173635"/>
                  <a:pt x="5533616" y="1243358"/>
                </a:cubicBezTo>
                <a:cubicBezTo>
                  <a:pt x="5533617" y="1309192"/>
                  <a:pt x="4961926" y="1190954"/>
                  <a:pt x="4627907" y="1186993"/>
                </a:cubicBezTo>
                <a:cubicBezTo>
                  <a:pt x="4598303" y="1315025"/>
                  <a:pt x="4493388" y="1413809"/>
                  <a:pt x="4362270" y="1434905"/>
                </a:cubicBezTo>
                <a:cubicBezTo>
                  <a:pt x="4202604" y="1560230"/>
                  <a:pt x="4292391" y="2593670"/>
                  <a:pt x="4226731" y="2597239"/>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9" name="TextBox 28">
            <a:extLst>
              <a:ext uri="{FF2B5EF4-FFF2-40B4-BE49-F238E27FC236}">
                <a16:creationId xmlns:a16="http://schemas.microsoft.com/office/drawing/2014/main" id="{FA364E3A-45ED-4DE3-9CD9-381110976A63}"/>
              </a:ext>
            </a:extLst>
          </p:cNvPr>
          <p:cNvSpPr txBox="1"/>
          <p:nvPr/>
        </p:nvSpPr>
        <p:spPr>
          <a:xfrm>
            <a:off x="870971" y="4923929"/>
            <a:ext cx="3029227" cy="369332"/>
          </a:xfrm>
          <a:prstGeom prst="rect">
            <a:avLst/>
          </a:prstGeom>
          <a:noFill/>
        </p:spPr>
        <p:txBody>
          <a:bodyPr wrap="square" rtlCol="0" anchor="ctr">
            <a:spAutoFit/>
          </a:bodyPr>
          <a:lstStyle/>
          <a:p>
            <a:r>
              <a:rPr lang="en-US" altLang="ko-KR" b="1" dirty="0">
                <a:solidFill>
                  <a:schemeClr val="tx1">
                    <a:lumMod val="75000"/>
                    <a:lumOff val="25000"/>
                  </a:schemeClr>
                </a:solidFill>
                <a:cs typeface="Arial" pitchFamily="34" charset="0"/>
              </a:rPr>
              <a:t>PHÁT TRIỂN ỨNG DỤNG</a:t>
            </a:r>
          </a:p>
        </p:txBody>
      </p:sp>
      <p:grpSp>
        <p:nvGrpSpPr>
          <p:cNvPr id="34" name="Group 33">
            <a:extLst>
              <a:ext uri="{FF2B5EF4-FFF2-40B4-BE49-F238E27FC236}">
                <a16:creationId xmlns:a16="http://schemas.microsoft.com/office/drawing/2014/main" id="{1E53E786-4F98-431D-87FF-3214DACDE38A}"/>
              </a:ext>
            </a:extLst>
          </p:cNvPr>
          <p:cNvGrpSpPr/>
          <p:nvPr/>
        </p:nvGrpSpPr>
        <p:grpSpPr>
          <a:xfrm rot="20757052">
            <a:off x="9993580" y="806258"/>
            <a:ext cx="1999228" cy="1107378"/>
            <a:chOff x="0" y="30309"/>
            <a:chExt cx="12191759" cy="6798583"/>
          </a:xfrm>
        </p:grpSpPr>
        <p:sp>
          <p:nvSpPr>
            <p:cNvPr id="35" name="Freeform: Shape 4">
              <a:extLst>
                <a:ext uri="{FF2B5EF4-FFF2-40B4-BE49-F238E27FC236}">
                  <a16:creationId xmlns:a16="http://schemas.microsoft.com/office/drawing/2014/main" id="{0C7C0C99-4A28-41CD-A99C-CD4047206CC0}"/>
                </a:ext>
              </a:extLst>
            </p:cNvPr>
            <p:cNvSpPr/>
            <p:nvPr/>
          </p:nvSpPr>
          <p:spPr>
            <a:xfrm>
              <a:off x="509082" y="416268"/>
              <a:ext cx="11400201" cy="5888150"/>
            </a:xfrm>
            <a:custGeom>
              <a:avLst/>
              <a:gdLst>
                <a:gd name="connsiteX0" fmla="*/ 0 w 11400201"/>
                <a:gd name="connsiteY0" fmla="*/ 1415106 h 5888150"/>
                <a:gd name="connsiteX1" fmla="*/ 11400201 w 11400201"/>
                <a:gd name="connsiteY1" fmla="*/ 0 h 5888150"/>
                <a:gd name="connsiteX2" fmla="*/ 6343367 w 11400201"/>
                <a:gd name="connsiteY2" fmla="*/ 5165689 h 5888150"/>
                <a:gd name="connsiteX3" fmla="*/ 5264684 w 11400201"/>
                <a:gd name="connsiteY3" fmla="*/ 4413649 h 5888150"/>
                <a:gd name="connsiteX4" fmla="*/ 3226111 w 11400201"/>
                <a:gd name="connsiteY4" fmla="*/ 5888151 h 5888150"/>
                <a:gd name="connsiteX5" fmla="*/ 2642242 w 11400201"/>
                <a:gd name="connsiteY5" fmla="*/ 2493789 h 588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00201" h="5888150">
                  <a:moveTo>
                    <a:pt x="0" y="1415106"/>
                  </a:moveTo>
                  <a:lnTo>
                    <a:pt x="11400201" y="0"/>
                  </a:lnTo>
                  <a:lnTo>
                    <a:pt x="6343367" y="5165689"/>
                  </a:lnTo>
                  <a:lnTo>
                    <a:pt x="5264684" y="4413649"/>
                  </a:lnTo>
                  <a:lnTo>
                    <a:pt x="3226111" y="5888151"/>
                  </a:lnTo>
                  <a:lnTo>
                    <a:pt x="2642242" y="2493789"/>
                  </a:lnTo>
                  <a:close/>
                </a:path>
              </a:pathLst>
            </a:custGeom>
            <a:solidFill>
              <a:schemeClr val="accent1"/>
            </a:solidFill>
            <a:ln w="8016" cap="flat">
              <a:noFill/>
              <a:prstDash val="solid"/>
              <a:miter/>
            </a:ln>
          </p:spPr>
          <p:txBody>
            <a:bodyPr rtlCol="0" anchor="ctr"/>
            <a:lstStyle/>
            <a:p>
              <a:endParaRPr lang="en-US"/>
            </a:p>
          </p:txBody>
        </p:sp>
        <p:sp>
          <p:nvSpPr>
            <p:cNvPr id="36" name="Freeform: Shape 5">
              <a:extLst>
                <a:ext uri="{FF2B5EF4-FFF2-40B4-BE49-F238E27FC236}">
                  <a16:creationId xmlns:a16="http://schemas.microsoft.com/office/drawing/2014/main" id="{2C79990D-A267-41BD-8C7C-BC0FD0A36511}"/>
                </a:ext>
              </a:extLst>
            </p:cNvPr>
            <p:cNvSpPr/>
            <p:nvPr/>
          </p:nvSpPr>
          <p:spPr>
            <a:xfrm>
              <a:off x="0" y="30309"/>
              <a:ext cx="12191759" cy="6798583"/>
            </a:xfrm>
            <a:custGeom>
              <a:avLst/>
              <a:gdLst>
                <a:gd name="connsiteX0" fmla="*/ 12191759 w 12191759"/>
                <a:gd name="connsiteY0" fmla="*/ 0 h 6798583"/>
                <a:gd name="connsiteX1" fmla="*/ 12191759 w 12191759"/>
                <a:gd name="connsiteY1" fmla="*/ 6798584 h 6798583"/>
                <a:gd name="connsiteX2" fmla="*/ 0 w 12191759"/>
                <a:gd name="connsiteY2" fmla="*/ 6798584 h 6798583"/>
                <a:gd name="connsiteX3" fmla="*/ 0 w 12191759"/>
                <a:gd name="connsiteY3" fmla="*/ 0 h 6798583"/>
              </a:gdLst>
              <a:ahLst/>
              <a:cxnLst>
                <a:cxn ang="0">
                  <a:pos x="connsiteX0" y="connsiteY0"/>
                </a:cxn>
                <a:cxn ang="0">
                  <a:pos x="connsiteX1" y="connsiteY1"/>
                </a:cxn>
                <a:cxn ang="0">
                  <a:pos x="connsiteX2" y="connsiteY2"/>
                </a:cxn>
                <a:cxn ang="0">
                  <a:pos x="connsiteX3" y="connsiteY3"/>
                </a:cxn>
              </a:cxnLst>
              <a:rect l="l" t="t" r="r" b="b"/>
              <a:pathLst>
                <a:path w="12191759" h="6798583">
                  <a:moveTo>
                    <a:pt x="12191759" y="0"/>
                  </a:moveTo>
                  <a:lnTo>
                    <a:pt x="12191759" y="6798584"/>
                  </a:lnTo>
                  <a:lnTo>
                    <a:pt x="0" y="6798584"/>
                  </a:lnTo>
                  <a:lnTo>
                    <a:pt x="0" y="0"/>
                  </a:lnTo>
                </a:path>
              </a:pathLst>
            </a:custGeom>
            <a:noFill/>
            <a:ln w="8016" cap="flat">
              <a:noFill/>
              <a:prstDash val="solid"/>
              <a:miter/>
            </a:ln>
          </p:spPr>
          <p:txBody>
            <a:bodyPr rtlCol="0" anchor="ctr"/>
            <a:lstStyle/>
            <a:p>
              <a:endParaRPr lang="en-US"/>
            </a:p>
          </p:txBody>
        </p:sp>
        <p:sp>
          <p:nvSpPr>
            <p:cNvPr id="37" name="Freeform: Shape 6">
              <a:extLst>
                <a:ext uri="{FF2B5EF4-FFF2-40B4-BE49-F238E27FC236}">
                  <a16:creationId xmlns:a16="http://schemas.microsoft.com/office/drawing/2014/main" id="{837DC518-28A9-4285-BA97-F0C96C90933D}"/>
                </a:ext>
              </a:extLst>
            </p:cNvPr>
            <p:cNvSpPr/>
            <p:nvPr/>
          </p:nvSpPr>
          <p:spPr>
            <a:xfrm>
              <a:off x="3151323" y="445927"/>
              <a:ext cx="8678844" cy="5799095"/>
            </a:xfrm>
            <a:custGeom>
              <a:avLst/>
              <a:gdLst>
                <a:gd name="connsiteX0" fmla="*/ 8678844 w 8678844"/>
                <a:gd name="connsiteY0" fmla="*/ 0 h 5799095"/>
                <a:gd name="connsiteX1" fmla="*/ 0 w 8678844"/>
                <a:gd name="connsiteY1" fmla="*/ 2464131 h 5799095"/>
                <a:gd name="connsiteX2" fmla="*/ 583869 w 8678844"/>
                <a:gd name="connsiteY2" fmla="*/ 5799096 h 5799095"/>
                <a:gd name="connsiteX3" fmla="*/ 791718 w 8678844"/>
                <a:gd name="connsiteY3" fmla="*/ 3077659 h 5799095"/>
              </a:gdLst>
              <a:ahLst/>
              <a:cxnLst>
                <a:cxn ang="0">
                  <a:pos x="connsiteX0" y="connsiteY0"/>
                </a:cxn>
                <a:cxn ang="0">
                  <a:pos x="connsiteX1" y="connsiteY1"/>
                </a:cxn>
                <a:cxn ang="0">
                  <a:pos x="connsiteX2" y="connsiteY2"/>
                </a:cxn>
                <a:cxn ang="0">
                  <a:pos x="connsiteX3" y="connsiteY3"/>
                </a:cxn>
              </a:cxnLst>
              <a:rect l="l" t="t" r="r" b="b"/>
              <a:pathLst>
                <a:path w="8678844" h="5799095">
                  <a:moveTo>
                    <a:pt x="8678844" y="0"/>
                  </a:moveTo>
                  <a:lnTo>
                    <a:pt x="0" y="2464131"/>
                  </a:lnTo>
                  <a:lnTo>
                    <a:pt x="583869" y="5799096"/>
                  </a:lnTo>
                  <a:lnTo>
                    <a:pt x="791718" y="3077659"/>
                  </a:lnTo>
                  <a:close/>
                </a:path>
              </a:pathLst>
            </a:custGeom>
            <a:solidFill>
              <a:schemeClr val="accent1">
                <a:lumMod val="60000"/>
                <a:lumOff val="40000"/>
              </a:schemeClr>
            </a:solidFill>
            <a:ln w="8016" cap="flat">
              <a:noFill/>
              <a:prstDash val="solid"/>
              <a:miter/>
            </a:ln>
          </p:spPr>
          <p:txBody>
            <a:bodyPr rtlCol="0" anchor="ctr"/>
            <a:lstStyle/>
            <a:p>
              <a:endParaRPr lang="en-US"/>
            </a:p>
          </p:txBody>
        </p:sp>
        <p:sp>
          <p:nvSpPr>
            <p:cNvPr id="38" name="Freeform: Shape 7">
              <a:extLst>
                <a:ext uri="{FF2B5EF4-FFF2-40B4-BE49-F238E27FC236}">
                  <a16:creationId xmlns:a16="http://schemas.microsoft.com/office/drawing/2014/main" id="{DD4838CA-C915-4C90-9662-F7AB2B448E0F}"/>
                </a:ext>
              </a:extLst>
            </p:cNvPr>
            <p:cNvSpPr/>
            <p:nvPr/>
          </p:nvSpPr>
          <p:spPr>
            <a:xfrm>
              <a:off x="3735192" y="3523585"/>
              <a:ext cx="2038572" cy="2780834"/>
            </a:xfrm>
            <a:custGeom>
              <a:avLst/>
              <a:gdLst>
                <a:gd name="connsiteX0" fmla="*/ 2038573 w 2038572"/>
                <a:gd name="connsiteY0" fmla="*/ 1306332 h 2780834"/>
                <a:gd name="connsiteX1" fmla="*/ 0 w 2038572"/>
                <a:gd name="connsiteY1" fmla="*/ 2780834 h 2780834"/>
                <a:gd name="connsiteX2" fmla="*/ 207849 w 2038572"/>
                <a:gd name="connsiteY2" fmla="*/ 0 h 2780834"/>
              </a:gdLst>
              <a:ahLst/>
              <a:cxnLst>
                <a:cxn ang="0">
                  <a:pos x="connsiteX0" y="connsiteY0"/>
                </a:cxn>
                <a:cxn ang="0">
                  <a:pos x="connsiteX1" y="connsiteY1"/>
                </a:cxn>
                <a:cxn ang="0">
                  <a:pos x="connsiteX2" y="connsiteY2"/>
                </a:cxn>
              </a:cxnLst>
              <a:rect l="l" t="t" r="r" b="b"/>
              <a:pathLst>
                <a:path w="2038572" h="2780834">
                  <a:moveTo>
                    <a:pt x="2038573" y="1306332"/>
                  </a:moveTo>
                  <a:lnTo>
                    <a:pt x="0" y="2780834"/>
                  </a:lnTo>
                  <a:lnTo>
                    <a:pt x="207849" y="0"/>
                  </a:lnTo>
                  <a:close/>
                </a:path>
              </a:pathLst>
            </a:custGeom>
            <a:solidFill>
              <a:schemeClr val="accent1">
                <a:lumMod val="75000"/>
              </a:schemeClr>
            </a:solidFill>
            <a:ln w="8016" cap="flat">
              <a:noFill/>
              <a:prstDash val="solid"/>
              <a:miter/>
            </a:ln>
          </p:spPr>
          <p:txBody>
            <a:bodyPr rtlCol="0" anchor="ctr"/>
            <a:lstStyle/>
            <a:p>
              <a:endParaRPr lang="en-US"/>
            </a:p>
          </p:txBody>
        </p:sp>
      </p:grpSp>
      <p:sp>
        <p:nvSpPr>
          <p:cNvPr id="40" name="Rectangle 39"/>
          <p:cNvSpPr/>
          <p:nvPr/>
        </p:nvSpPr>
        <p:spPr>
          <a:xfrm>
            <a:off x="4878816" y="6107004"/>
            <a:ext cx="2826415" cy="369332"/>
          </a:xfrm>
          <a:prstGeom prst="rect">
            <a:avLst/>
          </a:prstGeom>
        </p:spPr>
        <p:txBody>
          <a:bodyPr wrap="none">
            <a:spAutoFit/>
          </a:bodyPr>
          <a:lstStyle/>
          <a:p>
            <a:r>
              <a:rPr lang="en-US" altLang="ko-KR" b="1" dirty="0">
                <a:solidFill>
                  <a:schemeClr val="tx1">
                    <a:lumMod val="75000"/>
                    <a:lumOff val="25000"/>
                  </a:schemeClr>
                </a:solidFill>
                <a:cs typeface="Arial" pitchFamily="34" charset="0"/>
              </a:rPr>
              <a:t>NGUỒN THU PHÍ CHÍNH</a:t>
            </a:r>
          </a:p>
        </p:txBody>
      </p:sp>
      <p:sp>
        <p:nvSpPr>
          <p:cNvPr id="41" name="Rectangle 40"/>
          <p:cNvSpPr/>
          <p:nvPr/>
        </p:nvSpPr>
        <p:spPr>
          <a:xfrm>
            <a:off x="8806004" y="4778872"/>
            <a:ext cx="1582484" cy="369332"/>
          </a:xfrm>
          <a:prstGeom prst="rect">
            <a:avLst/>
          </a:prstGeom>
        </p:spPr>
        <p:txBody>
          <a:bodyPr wrap="none">
            <a:spAutoFit/>
          </a:bodyPr>
          <a:lstStyle/>
          <a:p>
            <a:r>
              <a:rPr lang="en-US" altLang="ko-KR" b="1" dirty="0">
                <a:solidFill>
                  <a:schemeClr val="tx1">
                    <a:lumMod val="75000"/>
                    <a:lumOff val="25000"/>
                  </a:schemeClr>
                </a:solidFill>
                <a:cs typeface="Arial" pitchFamily="34" charset="0"/>
              </a:rPr>
              <a:t>MARKETING</a:t>
            </a:r>
          </a:p>
        </p:txBody>
      </p:sp>
      <p:grpSp>
        <p:nvGrpSpPr>
          <p:cNvPr id="42" name="Group 41">
            <a:extLst>
              <a:ext uri="{FF2B5EF4-FFF2-40B4-BE49-F238E27FC236}">
                <a16:creationId xmlns:a16="http://schemas.microsoft.com/office/drawing/2014/main" id="{1D95FC94-4CDA-477E-ABB5-DDE4465178FE}"/>
              </a:ext>
            </a:extLst>
          </p:cNvPr>
          <p:cNvGrpSpPr/>
          <p:nvPr/>
        </p:nvGrpSpPr>
        <p:grpSpPr>
          <a:xfrm>
            <a:off x="681505" y="1302959"/>
            <a:ext cx="2049241" cy="2313928"/>
            <a:chOff x="1130676" y="2793247"/>
            <a:chExt cx="3431456" cy="3443848"/>
          </a:xfrm>
        </p:grpSpPr>
        <p:sp>
          <p:nvSpPr>
            <p:cNvPr id="43" name="Freeform 18">
              <a:extLst>
                <a:ext uri="{FF2B5EF4-FFF2-40B4-BE49-F238E27FC236}">
                  <a16:creationId xmlns:a16="http://schemas.microsoft.com/office/drawing/2014/main" id="{CD27B3A4-4EFD-42DF-B910-EE465410CFA6}"/>
                </a:ext>
              </a:extLst>
            </p:cNvPr>
            <p:cNvSpPr>
              <a:spLocks/>
            </p:cNvSpPr>
            <p:nvPr/>
          </p:nvSpPr>
          <p:spPr bwMode="auto">
            <a:xfrm flipH="1">
              <a:off x="1259632" y="2793247"/>
              <a:ext cx="1656184" cy="1741475"/>
            </a:xfrm>
            <a:custGeom>
              <a:avLst/>
              <a:gdLst/>
              <a:ahLst/>
              <a:cxnLst/>
              <a:rect l="l" t="t" r="r" b="b"/>
              <a:pathLst>
                <a:path w="1656184" h="1741475">
                  <a:moveTo>
                    <a:pt x="853425" y="0"/>
                  </a:moveTo>
                  <a:lnTo>
                    <a:pt x="789249" y="5234"/>
                  </a:lnTo>
                  <a:lnTo>
                    <a:pt x="628247" y="41869"/>
                  </a:lnTo>
                  <a:lnTo>
                    <a:pt x="580396" y="59896"/>
                  </a:lnTo>
                  <a:lnTo>
                    <a:pt x="533110" y="80250"/>
                  </a:lnTo>
                  <a:lnTo>
                    <a:pt x="486948" y="104673"/>
                  </a:lnTo>
                  <a:lnTo>
                    <a:pt x="444164" y="132005"/>
                  </a:lnTo>
                  <a:lnTo>
                    <a:pt x="403069" y="162825"/>
                  </a:lnTo>
                  <a:lnTo>
                    <a:pt x="365352" y="196553"/>
                  </a:lnTo>
                  <a:lnTo>
                    <a:pt x="330449" y="233188"/>
                  </a:lnTo>
                  <a:lnTo>
                    <a:pt x="298924" y="273313"/>
                  </a:lnTo>
                  <a:lnTo>
                    <a:pt x="271340" y="315764"/>
                  </a:lnTo>
                  <a:lnTo>
                    <a:pt x="247696" y="361123"/>
                  </a:lnTo>
                  <a:lnTo>
                    <a:pt x="227993" y="409970"/>
                  </a:lnTo>
                  <a:lnTo>
                    <a:pt x="196468" y="544301"/>
                  </a:lnTo>
                  <a:lnTo>
                    <a:pt x="193653" y="576865"/>
                  </a:lnTo>
                  <a:cubicBezTo>
                    <a:pt x="193278" y="587139"/>
                    <a:pt x="192903" y="597412"/>
                    <a:pt x="192528" y="607686"/>
                  </a:cubicBezTo>
                  <a:cubicBezTo>
                    <a:pt x="192903" y="617184"/>
                    <a:pt x="193278" y="626682"/>
                    <a:pt x="193653" y="636180"/>
                  </a:cubicBezTo>
                  <a:cubicBezTo>
                    <a:pt x="193840" y="645678"/>
                    <a:pt x="194028" y="655177"/>
                    <a:pt x="194216" y="664674"/>
                  </a:cubicBezTo>
                  <a:lnTo>
                    <a:pt x="194216" y="691424"/>
                  </a:lnTo>
                  <a:lnTo>
                    <a:pt x="191402" y="716430"/>
                  </a:lnTo>
                  <a:lnTo>
                    <a:pt x="182958" y="742016"/>
                  </a:lnTo>
                  <a:lnTo>
                    <a:pt x="167758" y="772837"/>
                  </a:lnTo>
                  <a:lnTo>
                    <a:pt x="149181" y="801331"/>
                  </a:lnTo>
                  <a:lnTo>
                    <a:pt x="128915" y="826336"/>
                  </a:lnTo>
                  <a:lnTo>
                    <a:pt x="107523" y="851923"/>
                  </a:lnTo>
                  <a:lnTo>
                    <a:pt x="85005" y="875184"/>
                  </a:lnTo>
                  <a:lnTo>
                    <a:pt x="62487" y="898445"/>
                  </a:lnTo>
                  <a:lnTo>
                    <a:pt x="41095" y="924031"/>
                  </a:lnTo>
                  <a:lnTo>
                    <a:pt x="33777" y="931009"/>
                  </a:lnTo>
                  <a:lnTo>
                    <a:pt x="24769" y="939732"/>
                  </a:lnTo>
                  <a:lnTo>
                    <a:pt x="15200" y="950199"/>
                  </a:lnTo>
                  <a:lnTo>
                    <a:pt x="7319" y="960666"/>
                  </a:lnTo>
                  <a:lnTo>
                    <a:pt x="2252" y="973460"/>
                  </a:lnTo>
                  <a:lnTo>
                    <a:pt x="0" y="987416"/>
                  </a:lnTo>
                  <a:lnTo>
                    <a:pt x="2815" y="1001955"/>
                  </a:lnTo>
                  <a:lnTo>
                    <a:pt x="10133" y="1015911"/>
                  </a:lnTo>
                  <a:lnTo>
                    <a:pt x="22518" y="1027541"/>
                  </a:lnTo>
                  <a:lnTo>
                    <a:pt x="36592" y="1035682"/>
                  </a:lnTo>
                  <a:lnTo>
                    <a:pt x="54043" y="1043243"/>
                  </a:lnTo>
                  <a:lnTo>
                    <a:pt x="72621" y="1049639"/>
                  </a:lnTo>
                  <a:lnTo>
                    <a:pt x="91197" y="1056035"/>
                  </a:lnTo>
                  <a:lnTo>
                    <a:pt x="109212" y="1062432"/>
                  </a:lnTo>
                  <a:lnTo>
                    <a:pt x="126663" y="1069992"/>
                  </a:lnTo>
                  <a:lnTo>
                    <a:pt x="142425" y="1078133"/>
                  </a:lnTo>
                  <a:lnTo>
                    <a:pt x="153685" y="1088601"/>
                  </a:lnTo>
                  <a:lnTo>
                    <a:pt x="150306" y="1102557"/>
                  </a:lnTo>
                  <a:lnTo>
                    <a:pt x="144114" y="1115351"/>
                  </a:lnTo>
                  <a:lnTo>
                    <a:pt x="137921" y="1128725"/>
                  </a:lnTo>
                  <a:lnTo>
                    <a:pt x="131166" y="1141518"/>
                  </a:lnTo>
                  <a:lnTo>
                    <a:pt x="124974" y="1154312"/>
                  </a:lnTo>
                  <a:lnTo>
                    <a:pt x="120471" y="1167105"/>
                  </a:lnTo>
                  <a:lnTo>
                    <a:pt x="118781" y="1178735"/>
                  </a:lnTo>
                  <a:lnTo>
                    <a:pt x="119907" y="1191529"/>
                  </a:lnTo>
                  <a:lnTo>
                    <a:pt x="126100" y="1203159"/>
                  </a:lnTo>
                  <a:lnTo>
                    <a:pt x="137359" y="1214790"/>
                  </a:lnTo>
                  <a:lnTo>
                    <a:pt x="153685" y="1226420"/>
                  </a:lnTo>
                  <a:lnTo>
                    <a:pt x="150306" y="1235725"/>
                  </a:lnTo>
                  <a:lnTo>
                    <a:pt x="145240" y="1245029"/>
                  </a:lnTo>
                  <a:lnTo>
                    <a:pt x="141300" y="1256077"/>
                  </a:lnTo>
                  <a:lnTo>
                    <a:pt x="140174" y="1267708"/>
                  </a:lnTo>
                  <a:lnTo>
                    <a:pt x="142425" y="1279339"/>
                  </a:lnTo>
                  <a:lnTo>
                    <a:pt x="148618" y="1289806"/>
                  </a:lnTo>
                  <a:lnTo>
                    <a:pt x="156499" y="1297947"/>
                  </a:lnTo>
                  <a:lnTo>
                    <a:pt x="166632" y="1305506"/>
                  </a:lnTo>
                  <a:lnTo>
                    <a:pt x="176765" y="1310740"/>
                  </a:lnTo>
                  <a:lnTo>
                    <a:pt x="186335" y="1317137"/>
                  </a:lnTo>
                  <a:lnTo>
                    <a:pt x="195343" y="1325860"/>
                  </a:lnTo>
                  <a:lnTo>
                    <a:pt x="200408" y="1335164"/>
                  </a:lnTo>
                  <a:lnTo>
                    <a:pt x="205475" y="1352028"/>
                  </a:lnTo>
                  <a:lnTo>
                    <a:pt x="205475" y="1371218"/>
                  </a:lnTo>
                  <a:lnTo>
                    <a:pt x="203787" y="1389245"/>
                  </a:lnTo>
                  <a:lnTo>
                    <a:pt x="199283" y="1407854"/>
                  </a:lnTo>
                  <a:lnTo>
                    <a:pt x="195343" y="1425881"/>
                  </a:lnTo>
                  <a:lnTo>
                    <a:pt x="192528" y="1442163"/>
                  </a:lnTo>
                  <a:lnTo>
                    <a:pt x="190276" y="1465424"/>
                  </a:lnTo>
                  <a:lnTo>
                    <a:pt x="192528" y="1486358"/>
                  </a:lnTo>
                  <a:lnTo>
                    <a:pt x="198719" y="1505548"/>
                  </a:lnTo>
                  <a:lnTo>
                    <a:pt x="206601" y="1522413"/>
                  </a:lnTo>
                  <a:lnTo>
                    <a:pt x="217860" y="1535787"/>
                  </a:lnTo>
                  <a:lnTo>
                    <a:pt x="232497" y="1548581"/>
                  </a:lnTo>
                  <a:lnTo>
                    <a:pt x="246570" y="1559048"/>
                  </a:lnTo>
                  <a:lnTo>
                    <a:pt x="262896" y="1567771"/>
                  </a:lnTo>
                  <a:lnTo>
                    <a:pt x="279221" y="1575331"/>
                  </a:lnTo>
                  <a:lnTo>
                    <a:pt x="295546" y="1579401"/>
                  </a:lnTo>
                  <a:lnTo>
                    <a:pt x="325383" y="1584635"/>
                  </a:lnTo>
                  <a:lnTo>
                    <a:pt x="356908" y="1586961"/>
                  </a:lnTo>
                  <a:lnTo>
                    <a:pt x="390121" y="1585798"/>
                  </a:lnTo>
                  <a:lnTo>
                    <a:pt x="422772" y="1582309"/>
                  </a:lnTo>
                  <a:lnTo>
                    <a:pt x="455423" y="1578238"/>
                  </a:lnTo>
                  <a:lnTo>
                    <a:pt x="486385" y="1571841"/>
                  </a:lnTo>
                  <a:lnTo>
                    <a:pt x="513969" y="1564281"/>
                  </a:lnTo>
                  <a:lnTo>
                    <a:pt x="529900" y="1558923"/>
                  </a:lnTo>
                  <a:lnTo>
                    <a:pt x="609866" y="1741475"/>
                  </a:lnTo>
                  <a:lnTo>
                    <a:pt x="699234" y="1702328"/>
                  </a:lnTo>
                  <a:lnTo>
                    <a:pt x="697686" y="1708838"/>
                  </a:lnTo>
                  <a:lnTo>
                    <a:pt x="1413007" y="1487444"/>
                  </a:lnTo>
                  <a:lnTo>
                    <a:pt x="1412429" y="1485195"/>
                  </a:lnTo>
                  <a:lnTo>
                    <a:pt x="1405111" y="1455538"/>
                  </a:lnTo>
                  <a:lnTo>
                    <a:pt x="1398918" y="1425881"/>
                  </a:lnTo>
                  <a:lnTo>
                    <a:pt x="1394978" y="1398549"/>
                  </a:lnTo>
                  <a:lnTo>
                    <a:pt x="1392163" y="1372381"/>
                  </a:lnTo>
                  <a:lnTo>
                    <a:pt x="1391037" y="1350865"/>
                  </a:lnTo>
                  <a:lnTo>
                    <a:pt x="1392163" y="1332837"/>
                  </a:lnTo>
                  <a:lnTo>
                    <a:pt x="1401171" y="1295039"/>
                  </a:lnTo>
                  <a:lnTo>
                    <a:pt x="1412429" y="1260148"/>
                  </a:lnTo>
                  <a:lnTo>
                    <a:pt x="1426503" y="1227001"/>
                  </a:lnTo>
                  <a:lnTo>
                    <a:pt x="1443954" y="1197926"/>
                  </a:lnTo>
                  <a:lnTo>
                    <a:pt x="1469849" y="1161872"/>
                  </a:lnTo>
                  <a:lnTo>
                    <a:pt x="1496308" y="1125818"/>
                  </a:lnTo>
                  <a:lnTo>
                    <a:pt x="1522767" y="1090926"/>
                  </a:lnTo>
                  <a:lnTo>
                    <a:pt x="1549788" y="1053710"/>
                  </a:lnTo>
                  <a:lnTo>
                    <a:pt x="1573995" y="1015911"/>
                  </a:lnTo>
                  <a:lnTo>
                    <a:pt x="1597637" y="976949"/>
                  </a:lnTo>
                  <a:lnTo>
                    <a:pt x="1617341" y="934499"/>
                  </a:lnTo>
                  <a:lnTo>
                    <a:pt x="1633666" y="889140"/>
                  </a:lnTo>
                  <a:lnTo>
                    <a:pt x="1646051" y="836222"/>
                  </a:lnTo>
                  <a:lnTo>
                    <a:pt x="1652807" y="782141"/>
                  </a:lnTo>
                  <a:lnTo>
                    <a:pt x="1656184" y="726897"/>
                  </a:lnTo>
                  <a:cubicBezTo>
                    <a:pt x="1655809" y="708289"/>
                    <a:pt x="1655434" y="689680"/>
                    <a:pt x="1655059" y="671072"/>
                  </a:cubicBezTo>
                  <a:lnTo>
                    <a:pt x="1651118" y="616409"/>
                  </a:lnTo>
                  <a:lnTo>
                    <a:pt x="1642674" y="563490"/>
                  </a:lnTo>
                  <a:lnTo>
                    <a:pt x="1631415" y="511736"/>
                  </a:lnTo>
                  <a:lnTo>
                    <a:pt x="1617341" y="464051"/>
                  </a:lnTo>
                  <a:lnTo>
                    <a:pt x="1601579" y="420438"/>
                  </a:lnTo>
                  <a:lnTo>
                    <a:pt x="1583565" y="381475"/>
                  </a:lnTo>
                  <a:lnTo>
                    <a:pt x="1556543" y="334954"/>
                  </a:lnTo>
                  <a:lnTo>
                    <a:pt x="1527270" y="290759"/>
                  </a:lnTo>
                  <a:lnTo>
                    <a:pt x="1494056" y="249471"/>
                  </a:lnTo>
                  <a:lnTo>
                    <a:pt x="1458590" y="209928"/>
                  </a:lnTo>
                  <a:lnTo>
                    <a:pt x="1419747" y="174455"/>
                  </a:lnTo>
                  <a:lnTo>
                    <a:pt x="1376400" y="141309"/>
                  </a:lnTo>
                  <a:lnTo>
                    <a:pt x="1331365" y="111652"/>
                  </a:lnTo>
                  <a:lnTo>
                    <a:pt x="1283515" y="85483"/>
                  </a:lnTo>
                  <a:lnTo>
                    <a:pt x="1231161" y="63386"/>
                  </a:lnTo>
                  <a:lnTo>
                    <a:pt x="1177119" y="43033"/>
                  </a:lnTo>
                  <a:lnTo>
                    <a:pt x="1118572" y="27332"/>
                  </a:lnTo>
                  <a:lnTo>
                    <a:pt x="1057210" y="14538"/>
                  </a:lnTo>
                  <a:lnTo>
                    <a:pt x="993036" y="5815"/>
                  </a:lnTo>
                  <a:lnTo>
                    <a:pt x="925482" y="582"/>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ko-KR" altLang="en-US" sz="2701"/>
            </a:p>
          </p:txBody>
        </p:sp>
        <p:sp>
          <p:nvSpPr>
            <p:cNvPr id="44" name="Rounded Rectangle 18">
              <a:extLst>
                <a:ext uri="{FF2B5EF4-FFF2-40B4-BE49-F238E27FC236}">
                  <a16:creationId xmlns:a16="http://schemas.microsoft.com/office/drawing/2014/main" id="{72F07454-08D9-4D49-AEA3-143EA673F28A}"/>
                </a:ext>
              </a:extLst>
            </p:cNvPr>
            <p:cNvSpPr/>
            <p:nvPr/>
          </p:nvSpPr>
          <p:spPr>
            <a:xfrm>
              <a:off x="2733332" y="3284983"/>
              <a:ext cx="1828800" cy="648072"/>
            </a:xfrm>
            <a:custGeom>
              <a:avLst/>
              <a:gdLst/>
              <a:ahLst/>
              <a:cxnLst/>
              <a:rect l="l" t="t" r="r" b="b"/>
              <a:pathLst>
                <a:path w="1828800" h="648072">
                  <a:moveTo>
                    <a:pt x="1605221" y="0"/>
                  </a:moveTo>
                  <a:lnTo>
                    <a:pt x="1764347" y="0"/>
                  </a:lnTo>
                  <a:cubicBezTo>
                    <a:pt x="1799943" y="0"/>
                    <a:pt x="1828800" y="28857"/>
                    <a:pt x="1828800" y="64453"/>
                  </a:cubicBezTo>
                  <a:lnTo>
                    <a:pt x="1828800" y="583619"/>
                  </a:lnTo>
                  <a:cubicBezTo>
                    <a:pt x="1828800" y="619215"/>
                    <a:pt x="1799943" y="648072"/>
                    <a:pt x="1764347" y="648072"/>
                  </a:cubicBezTo>
                  <a:lnTo>
                    <a:pt x="1605221" y="648072"/>
                  </a:lnTo>
                  <a:cubicBezTo>
                    <a:pt x="1569625" y="648072"/>
                    <a:pt x="1540768" y="619215"/>
                    <a:pt x="1540768" y="583619"/>
                  </a:cubicBezTo>
                  <a:lnTo>
                    <a:pt x="1540768" y="581685"/>
                  </a:lnTo>
                  <a:lnTo>
                    <a:pt x="250059" y="581685"/>
                  </a:lnTo>
                  <a:cubicBezTo>
                    <a:pt x="224426" y="581685"/>
                    <a:pt x="203646" y="560905"/>
                    <a:pt x="203646" y="535272"/>
                  </a:cubicBezTo>
                  <a:lnTo>
                    <a:pt x="203646" y="466247"/>
                  </a:lnTo>
                  <a:cubicBezTo>
                    <a:pt x="203230" y="466497"/>
                    <a:pt x="202808" y="466502"/>
                    <a:pt x="202384" y="466502"/>
                  </a:cubicBezTo>
                  <a:lnTo>
                    <a:pt x="49692" y="466502"/>
                  </a:lnTo>
                  <a:cubicBezTo>
                    <a:pt x="22248" y="466502"/>
                    <a:pt x="0" y="444254"/>
                    <a:pt x="0" y="416810"/>
                  </a:cubicBezTo>
                  <a:lnTo>
                    <a:pt x="0" y="193708"/>
                  </a:lnTo>
                  <a:cubicBezTo>
                    <a:pt x="0" y="166264"/>
                    <a:pt x="22248" y="144016"/>
                    <a:pt x="49692" y="144016"/>
                  </a:cubicBezTo>
                  <a:lnTo>
                    <a:pt x="202384" y="144016"/>
                  </a:lnTo>
                  <a:lnTo>
                    <a:pt x="203646" y="144271"/>
                  </a:lnTo>
                  <a:lnTo>
                    <a:pt x="203646" y="112801"/>
                  </a:lnTo>
                  <a:cubicBezTo>
                    <a:pt x="203646" y="87168"/>
                    <a:pt x="224426" y="66388"/>
                    <a:pt x="250059" y="66388"/>
                  </a:cubicBezTo>
                  <a:lnTo>
                    <a:pt x="1540768" y="66388"/>
                  </a:lnTo>
                  <a:lnTo>
                    <a:pt x="1540768" y="64453"/>
                  </a:lnTo>
                  <a:cubicBezTo>
                    <a:pt x="1540768" y="28857"/>
                    <a:pt x="1569625" y="0"/>
                    <a:pt x="160522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5" name="Freeform 10">
              <a:extLst>
                <a:ext uri="{FF2B5EF4-FFF2-40B4-BE49-F238E27FC236}">
                  <a16:creationId xmlns:a16="http://schemas.microsoft.com/office/drawing/2014/main" id="{04ED75C9-42E4-46A0-9B6F-31D02A3C7485}"/>
                </a:ext>
              </a:extLst>
            </p:cNvPr>
            <p:cNvSpPr/>
            <p:nvPr/>
          </p:nvSpPr>
          <p:spPr>
            <a:xfrm>
              <a:off x="1130676" y="4159425"/>
              <a:ext cx="2759432" cy="2077670"/>
            </a:xfrm>
            <a:custGeom>
              <a:avLst/>
              <a:gdLst>
                <a:gd name="connsiteX0" fmla="*/ 19050 w 2628900"/>
                <a:gd name="connsiteY0" fmla="*/ 95250 h 2085975"/>
                <a:gd name="connsiteX1" fmla="*/ 0 w 2628900"/>
                <a:gd name="connsiteY1" fmla="*/ 2085975 h 2085975"/>
                <a:gd name="connsiteX2" fmla="*/ 1685925 w 2628900"/>
                <a:gd name="connsiteY2" fmla="*/ 2085975 h 2085975"/>
                <a:gd name="connsiteX3" fmla="*/ 1704975 w 2628900"/>
                <a:gd name="connsiteY3" fmla="*/ 1581150 h 2085975"/>
                <a:gd name="connsiteX4" fmla="*/ 2628900 w 2628900"/>
                <a:gd name="connsiteY4" fmla="*/ 47625 h 2085975"/>
                <a:gd name="connsiteX5" fmla="*/ 1914525 w 2628900"/>
                <a:gd name="connsiteY5" fmla="*/ 0 h 2085975"/>
                <a:gd name="connsiteX6" fmla="*/ 1914525 w 2628900"/>
                <a:gd name="connsiteY6" fmla="*/ 762000 h 2085975"/>
                <a:gd name="connsiteX7" fmla="*/ 1133475 w 2628900"/>
                <a:gd name="connsiteY7" fmla="*/ 533400 h 2085975"/>
                <a:gd name="connsiteX8" fmla="*/ 19050 w 2628900"/>
                <a:gd name="connsiteY8" fmla="*/ 95250 h 2085975"/>
                <a:gd name="connsiteX0" fmla="*/ 95250 w 2628900"/>
                <a:gd name="connsiteY0" fmla="*/ 66675 h 2085975"/>
                <a:gd name="connsiteX1" fmla="*/ 0 w 2628900"/>
                <a:gd name="connsiteY1" fmla="*/ 2085975 h 2085975"/>
                <a:gd name="connsiteX2" fmla="*/ 1685925 w 2628900"/>
                <a:gd name="connsiteY2" fmla="*/ 2085975 h 2085975"/>
                <a:gd name="connsiteX3" fmla="*/ 1704975 w 2628900"/>
                <a:gd name="connsiteY3" fmla="*/ 1581150 h 2085975"/>
                <a:gd name="connsiteX4" fmla="*/ 2628900 w 2628900"/>
                <a:gd name="connsiteY4" fmla="*/ 47625 h 2085975"/>
                <a:gd name="connsiteX5" fmla="*/ 1914525 w 2628900"/>
                <a:gd name="connsiteY5" fmla="*/ 0 h 2085975"/>
                <a:gd name="connsiteX6" fmla="*/ 1914525 w 2628900"/>
                <a:gd name="connsiteY6" fmla="*/ 762000 h 2085975"/>
                <a:gd name="connsiteX7" fmla="*/ 1133475 w 2628900"/>
                <a:gd name="connsiteY7" fmla="*/ 533400 h 2085975"/>
                <a:gd name="connsiteX8" fmla="*/ 95250 w 2628900"/>
                <a:gd name="connsiteY8" fmla="*/ 66675 h 2085975"/>
                <a:gd name="connsiteX0" fmla="*/ 232470 w 2766120"/>
                <a:gd name="connsiteY0" fmla="*/ 66675 h 2085975"/>
                <a:gd name="connsiteX1" fmla="*/ 137220 w 2766120"/>
                <a:gd name="connsiteY1" fmla="*/ 2085975 h 2085975"/>
                <a:gd name="connsiteX2" fmla="*/ 1823145 w 2766120"/>
                <a:gd name="connsiteY2" fmla="*/ 2085975 h 2085975"/>
                <a:gd name="connsiteX3" fmla="*/ 1842195 w 2766120"/>
                <a:gd name="connsiteY3" fmla="*/ 1581150 h 2085975"/>
                <a:gd name="connsiteX4" fmla="*/ 2766120 w 2766120"/>
                <a:gd name="connsiteY4" fmla="*/ 47625 h 2085975"/>
                <a:gd name="connsiteX5" fmla="*/ 2051745 w 2766120"/>
                <a:gd name="connsiteY5" fmla="*/ 0 h 2085975"/>
                <a:gd name="connsiteX6" fmla="*/ 2051745 w 2766120"/>
                <a:gd name="connsiteY6" fmla="*/ 762000 h 2085975"/>
                <a:gd name="connsiteX7" fmla="*/ 1270695 w 2766120"/>
                <a:gd name="connsiteY7" fmla="*/ 533400 h 2085975"/>
                <a:gd name="connsiteX8" fmla="*/ 232470 w 2766120"/>
                <a:gd name="connsiteY8" fmla="*/ 66675 h 2085975"/>
                <a:gd name="connsiteX0" fmla="*/ 232470 w 2766120"/>
                <a:gd name="connsiteY0" fmla="*/ 66675 h 2085975"/>
                <a:gd name="connsiteX1" fmla="*/ 137220 w 2766120"/>
                <a:gd name="connsiteY1" fmla="*/ 2085975 h 2085975"/>
                <a:gd name="connsiteX2" fmla="*/ 1823145 w 2766120"/>
                <a:gd name="connsiteY2" fmla="*/ 2085975 h 2085975"/>
                <a:gd name="connsiteX3" fmla="*/ 1842195 w 2766120"/>
                <a:gd name="connsiteY3" fmla="*/ 1581150 h 2085975"/>
                <a:gd name="connsiteX4" fmla="*/ 2766120 w 2766120"/>
                <a:gd name="connsiteY4" fmla="*/ 47625 h 2085975"/>
                <a:gd name="connsiteX5" fmla="*/ 2051745 w 2766120"/>
                <a:gd name="connsiteY5" fmla="*/ 0 h 2085975"/>
                <a:gd name="connsiteX6" fmla="*/ 2051745 w 2766120"/>
                <a:gd name="connsiteY6" fmla="*/ 762000 h 2085975"/>
                <a:gd name="connsiteX7" fmla="*/ 1270695 w 2766120"/>
                <a:gd name="connsiteY7" fmla="*/ 533400 h 2085975"/>
                <a:gd name="connsiteX8" fmla="*/ 232470 w 2766120"/>
                <a:gd name="connsiteY8" fmla="*/ 66675 h 2085975"/>
                <a:gd name="connsiteX0" fmla="*/ 232470 w 2766120"/>
                <a:gd name="connsiteY0" fmla="*/ 66675 h 2085975"/>
                <a:gd name="connsiteX1" fmla="*/ 137220 w 2766120"/>
                <a:gd name="connsiteY1" fmla="*/ 2085975 h 2085975"/>
                <a:gd name="connsiteX2" fmla="*/ 1823145 w 2766120"/>
                <a:gd name="connsiteY2" fmla="*/ 2085975 h 2085975"/>
                <a:gd name="connsiteX3" fmla="*/ 1842195 w 2766120"/>
                <a:gd name="connsiteY3" fmla="*/ 1581150 h 2085975"/>
                <a:gd name="connsiteX4" fmla="*/ 2766120 w 2766120"/>
                <a:gd name="connsiteY4" fmla="*/ 47625 h 2085975"/>
                <a:gd name="connsiteX5" fmla="*/ 2051745 w 2766120"/>
                <a:gd name="connsiteY5" fmla="*/ 0 h 2085975"/>
                <a:gd name="connsiteX6" fmla="*/ 2051745 w 2766120"/>
                <a:gd name="connsiteY6" fmla="*/ 762000 h 2085975"/>
                <a:gd name="connsiteX7" fmla="*/ 1270695 w 2766120"/>
                <a:gd name="connsiteY7" fmla="*/ 533400 h 2085975"/>
                <a:gd name="connsiteX8" fmla="*/ 232470 w 2766120"/>
                <a:gd name="connsiteY8" fmla="*/ 66675 h 2085975"/>
                <a:gd name="connsiteX0" fmla="*/ 232470 w 2766120"/>
                <a:gd name="connsiteY0" fmla="*/ 66675 h 2085975"/>
                <a:gd name="connsiteX1" fmla="*/ 137220 w 2766120"/>
                <a:gd name="connsiteY1" fmla="*/ 2085975 h 2085975"/>
                <a:gd name="connsiteX2" fmla="*/ 1823145 w 2766120"/>
                <a:gd name="connsiteY2" fmla="*/ 2085975 h 2085975"/>
                <a:gd name="connsiteX3" fmla="*/ 1842195 w 2766120"/>
                <a:gd name="connsiteY3" fmla="*/ 1581150 h 2085975"/>
                <a:gd name="connsiteX4" fmla="*/ 2766120 w 2766120"/>
                <a:gd name="connsiteY4" fmla="*/ 47625 h 2085975"/>
                <a:gd name="connsiteX5" fmla="*/ 2051745 w 2766120"/>
                <a:gd name="connsiteY5" fmla="*/ 0 h 2085975"/>
                <a:gd name="connsiteX6" fmla="*/ 2051745 w 2766120"/>
                <a:gd name="connsiteY6" fmla="*/ 762000 h 2085975"/>
                <a:gd name="connsiteX7" fmla="*/ 1270695 w 2766120"/>
                <a:gd name="connsiteY7" fmla="*/ 533400 h 2085975"/>
                <a:gd name="connsiteX8" fmla="*/ 232470 w 2766120"/>
                <a:gd name="connsiteY8" fmla="*/ 66675 h 2085975"/>
                <a:gd name="connsiteX0" fmla="*/ 232470 w 2766120"/>
                <a:gd name="connsiteY0" fmla="*/ 114300 h 2133600"/>
                <a:gd name="connsiteX1" fmla="*/ 137220 w 2766120"/>
                <a:gd name="connsiteY1" fmla="*/ 2133600 h 2133600"/>
                <a:gd name="connsiteX2" fmla="*/ 1823145 w 2766120"/>
                <a:gd name="connsiteY2" fmla="*/ 2133600 h 2133600"/>
                <a:gd name="connsiteX3" fmla="*/ 1842195 w 2766120"/>
                <a:gd name="connsiteY3" fmla="*/ 1628775 h 2133600"/>
                <a:gd name="connsiteX4" fmla="*/ 2766120 w 2766120"/>
                <a:gd name="connsiteY4" fmla="*/ 95250 h 2133600"/>
                <a:gd name="connsiteX5" fmla="*/ 1908870 w 2766120"/>
                <a:gd name="connsiteY5" fmla="*/ 0 h 2133600"/>
                <a:gd name="connsiteX6" fmla="*/ 2051745 w 2766120"/>
                <a:gd name="connsiteY6" fmla="*/ 809625 h 2133600"/>
                <a:gd name="connsiteX7" fmla="*/ 1270695 w 2766120"/>
                <a:gd name="connsiteY7" fmla="*/ 581025 h 2133600"/>
                <a:gd name="connsiteX8" fmla="*/ 232470 w 2766120"/>
                <a:gd name="connsiteY8" fmla="*/ 114300 h 2133600"/>
                <a:gd name="connsiteX0" fmla="*/ 232470 w 2766120"/>
                <a:gd name="connsiteY0" fmla="*/ 151521 h 2170821"/>
                <a:gd name="connsiteX1" fmla="*/ 137220 w 2766120"/>
                <a:gd name="connsiteY1" fmla="*/ 2170821 h 2170821"/>
                <a:gd name="connsiteX2" fmla="*/ 1823145 w 2766120"/>
                <a:gd name="connsiteY2" fmla="*/ 2170821 h 2170821"/>
                <a:gd name="connsiteX3" fmla="*/ 1842195 w 2766120"/>
                <a:gd name="connsiteY3" fmla="*/ 1665996 h 2170821"/>
                <a:gd name="connsiteX4" fmla="*/ 2766120 w 2766120"/>
                <a:gd name="connsiteY4" fmla="*/ 132471 h 2170821"/>
                <a:gd name="connsiteX5" fmla="*/ 1908870 w 2766120"/>
                <a:gd name="connsiteY5" fmla="*/ 37221 h 2170821"/>
                <a:gd name="connsiteX6" fmla="*/ 1937445 w 2766120"/>
                <a:gd name="connsiteY6" fmla="*/ 808746 h 2170821"/>
                <a:gd name="connsiteX7" fmla="*/ 1270695 w 2766120"/>
                <a:gd name="connsiteY7" fmla="*/ 618246 h 2170821"/>
                <a:gd name="connsiteX8" fmla="*/ 232470 w 2766120"/>
                <a:gd name="connsiteY8" fmla="*/ 151521 h 2170821"/>
                <a:gd name="connsiteX0" fmla="*/ 232470 w 2766120"/>
                <a:gd name="connsiteY0" fmla="*/ 176078 h 2195378"/>
                <a:gd name="connsiteX1" fmla="*/ 137220 w 2766120"/>
                <a:gd name="connsiteY1" fmla="*/ 2195378 h 2195378"/>
                <a:gd name="connsiteX2" fmla="*/ 1823145 w 2766120"/>
                <a:gd name="connsiteY2" fmla="*/ 2195378 h 2195378"/>
                <a:gd name="connsiteX3" fmla="*/ 1842195 w 2766120"/>
                <a:gd name="connsiteY3" fmla="*/ 1690553 h 2195378"/>
                <a:gd name="connsiteX4" fmla="*/ 2766120 w 2766120"/>
                <a:gd name="connsiteY4" fmla="*/ 157028 h 2195378"/>
                <a:gd name="connsiteX5" fmla="*/ 1908870 w 2766120"/>
                <a:gd name="connsiteY5" fmla="*/ 61778 h 2195378"/>
                <a:gd name="connsiteX6" fmla="*/ 1937445 w 2766120"/>
                <a:gd name="connsiteY6" fmla="*/ 833303 h 2195378"/>
                <a:gd name="connsiteX7" fmla="*/ 1270695 w 2766120"/>
                <a:gd name="connsiteY7" fmla="*/ 642803 h 2195378"/>
                <a:gd name="connsiteX8" fmla="*/ 232470 w 2766120"/>
                <a:gd name="connsiteY8" fmla="*/ 176078 h 2195378"/>
                <a:gd name="connsiteX0" fmla="*/ 232470 w 2661345"/>
                <a:gd name="connsiteY0" fmla="*/ 155790 h 2175090"/>
                <a:gd name="connsiteX1" fmla="*/ 137220 w 2661345"/>
                <a:gd name="connsiteY1" fmla="*/ 2175090 h 2175090"/>
                <a:gd name="connsiteX2" fmla="*/ 1823145 w 2661345"/>
                <a:gd name="connsiteY2" fmla="*/ 2175090 h 2175090"/>
                <a:gd name="connsiteX3" fmla="*/ 1842195 w 2661345"/>
                <a:gd name="connsiteY3" fmla="*/ 1670265 h 2175090"/>
                <a:gd name="connsiteX4" fmla="*/ 2661345 w 2661345"/>
                <a:gd name="connsiteY4" fmla="*/ 117690 h 2175090"/>
                <a:gd name="connsiteX5" fmla="*/ 1908870 w 2661345"/>
                <a:gd name="connsiteY5" fmla="*/ 41490 h 2175090"/>
                <a:gd name="connsiteX6" fmla="*/ 1937445 w 2661345"/>
                <a:gd name="connsiteY6" fmla="*/ 813015 h 2175090"/>
                <a:gd name="connsiteX7" fmla="*/ 1270695 w 2661345"/>
                <a:gd name="connsiteY7" fmla="*/ 622515 h 2175090"/>
                <a:gd name="connsiteX8" fmla="*/ 232470 w 2661345"/>
                <a:gd name="connsiteY8" fmla="*/ 155790 h 2175090"/>
                <a:gd name="connsiteX0" fmla="*/ 232470 w 2709520"/>
                <a:gd name="connsiteY0" fmla="*/ 155790 h 2175090"/>
                <a:gd name="connsiteX1" fmla="*/ 137220 w 2709520"/>
                <a:gd name="connsiteY1" fmla="*/ 2175090 h 2175090"/>
                <a:gd name="connsiteX2" fmla="*/ 1823145 w 2709520"/>
                <a:gd name="connsiteY2" fmla="*/ 2175090 h 2175090"/>
                <a:gd name="connsiteX3" fmla="*/ 1842195 w 2709520"/>
                <a:gd name="connsiteY3" fmla="*/ 1670265 h 2175090"/>
                <a:gd name="connsiteX4" fmla="*/ 2661345 w 2709520"/>
                <a:gd name="connsiteY4" fmla="*/ 117690 h 2175090"/>
                <a:gd name="connsiteX5" fmla="*/ 1908870 w 2709520"/>
                <a:gd name="connsiteY5" fmla="*/ 41490 h 2175090"/>
                <a:gd name="connsiteX6" fmla="*/ 1937445 w 2709520"/>
                <a:gd name="connsiteY6" fmla="*/ 813015 h 2175090"/>
                <a:gd name="connsiteX7" fmla="*/ 1270695 w 2709520"/>
                <a:gd name="connsiteY7" fmla="*/ 622515 h 2175090"/>
                <a:gd name="connsiteX8" fmla="*/ 232470 w 2709520"/>
                <a:gd name="connsiteY8" fmla="*/ 155790 h 2175090"/>
                <a:gd name="connsiteX0" fmla="*/ 232470 w 2725405"/>
                <a:gd name="connsiteY0" fmla="*/ 155790 h 2175090"/>
                <a:gd name="connsiteX1" fmla="*/ 137220 w 2725405"/>
                <a:gd name="connsiteY1" fmla="*/ 2175090 h 2175090"/>
                <a:gd name="connsiteX2" fmla="*/ 1823145 w 2725405"/>
                <a:gd name="connsiteY2" fmla="*/ 2175090 h 2175090"/>
                <a:gd name="connsiteX3" fmla="*/ 1842195 w 2725405"/>
                <a:gd name="connsiteY3" fmla="*/ 1670265 h 2175090"/>
                <a:gd name="connsiteX4" fmla="*/ 2661345 w 2725405"/>
                <a:gd name="connsiteY4" fmla="*/ 117690 h 2175090"/>
                <a:gd name="connsiteX5" fmla="*/ 1908870 w 2725405"/>
                <a:gd name="connsiteY5" fmla="*/ 41490 h 2175090"/>
                <a:gd name="connsiteX6" fmla="*/ 1937445 w 2725405"/>
                <a:gd name="connsiteY6" fmla="*/ 813015 h 2175090"/>
                <a:gd name="connsiteX7" fmla="*/ 1270695 w 2725405"/>
                <a:gd name="connsiteY7" fmla="*/ 622515 h 2175090"/>
                <a:gd name="connsiteX8" fmla="*/ 232470 w 2725405"/>
                <a:gd name="connsiteY8" fmla="*/ 155790 h 2175090"/>
                <a:gd name="connsiteX0" fmla="*/ 232470 w 2760521"/>
                <a:gd name="connsiteY0" fmla="*/ 155790 h 2175090"/>
                <a:gd name="connsiteX1" fmla="*/ 137220 w 2760521"/>
                <a:gd name="connsiteY1" fmla="*/ 2175090 h 2175090"/>
                <a:gd name="connsiteX2" fmla="*/ 1823145 w 2760521"/>
                <a:gd name="connsiteY2" fmla="*/ 2175090 h 2175090"/>
                <a:gd name="connsiteX3" fmla="*/ 1842195 w 2760521"/>
                <a:gd name="connsiteY3" fmla="*/ 1670265 h 2175090"/>
                <a:gd name="connsiteX4" fmla="*/ 2699445 w 2760521"/>
                <a:gd name="connsiteY4" fmla="*/ 117690 h 2175090"/>
                <a:gd name="connsiteX5" fmla="*/ 1908870 w 2760521"/>
                <a:gd name="connsiteY5" fmla="*/ 41490 h 2175090"/>
                <a:gd name="connsiteX6" fmla="*/ 1937445 w 2760521"/>
                <a:gd name="connsiteY6" fmla="*/ 813015 h 2175090"/>
                <a:gd name="connsiteX7" fmla="*/ 1270695 w 2760521"/>
                <a:gd name="connsiteY7" fmla="*/ 622515 h 2175090"/>
                <a:gd name="connsiteX8" fmla="*/ 232470 w 2760521"/>
                <a:gd name="connsiteY8" fmla="*/ 155790 h 2175090"/>
                <a:gd name="connsiteX0" fmla="*/ 232470 w 2757220"/>
                <a:gd name="connsiteY0" fmla="*/ 155790 h 2175090"/>
                <a:gd name="connsiteX1" fmla="*/ 137220 w 2757220"/>
                <a:gd name="connsiteY1" fmla="*/ 2175090 h 2175090"/>
                <a:gd name="connsiteX2" fmla="*/ 1823145 w 2757220"/>
                <a:gd name="connsiteY2" fmla="*/ 2175090 h 2175090"/>
                <a:gd name="connsiteX3" fmla="*/ 1842195 w 2757220"/>
                <a:gd name="connsiteY3" fmla="*/ 1670265 h 2175090"/>
                <a:gd name="connsiteX4" fmla="*/ 2699445 w 2757220"/>
                <a:gd name="connsiteY4" fmla="*/ 117690 h 2175090"/>
                <a:gd name="connsiteX5" fmla="*/ 1908870 w 2757220"/>
                <a:gd name="connsiteY5" fmla="*/ 41490 h 2175090"/>
                <a:gd name="connsiteX6" fmla="*/ 1937445 w 2757220"/>
                <a:gd name="connsiteY6" fmla="*/ 813015 h 2175090"/>
                <a:gd name="connsiteX7" fmla="*/ 1270695 w 2757220"/>
                <a:gd name="connsiteY7" fmla="*/ 622515 h 2175090"/>
                <a:gd name="connsiteX8" fmla="*/ 232470 w 2757220"/>
                <a:gd name="connsiteY8" fmla="*/ 155790 h 2175090"/>
                <a:gd name="connsiteX0" fmla="*/ 232470 w 2741311"/>
                <a:gd name="connsiteY0" fmla="*/ 155790 h 2175090"/>
                <a:gd name="connsiteX1" fmla="*/ 137220 w 2741311"/>
                <a:gd name="connsiteY1" fmla="*/ 2175090 h 2175090"/>
                <a:gd name="connsiteX2" fmla="*/ 1823145 w 2741311"/>
                <a:gd name="connsiteY2" fmla="*/ 2175090 h 2175090"/>
                <a:gd name="connsiteX3" fmla="*/ 1842195 w 2741311"/>
                <a:gd name="connsiteY3" fmla="*/ 1670265 h 2175090"/>
                <a:gd name="connsiteX4" fmla="*/ 2699445 w 2741311"/>
                <a:gd name="connsiteY4" fmla="*/ 117690 h 2175090"/>
                <a:gd name="connsiteX5" fmla="*/ 1908870 w 2741311"/>
                <a:gd name="connsiteY5" fmla="*/ 41490 h 2175090"/>
                <a:gd name="connsiteX6" fmla="*/ 1937445 w 2741311"/>
                <a:gd name="connsiteY6" fmla="*/ 813015 h 2175090"/>
                <a:gd name="connsiteX7" fmla="*/ 1270695 w 2741311"/>
                <a:gd name="connsiteY7" fmla="*/ 622515 h 2175090"/>
                <a:gd name="connsiteX8" fmla="*/ 232470 w 2741311"/>
                <a:gd name="connsiteY8" fmla="*/ 155790 h 2175090"/>
                <a:gd name="connsiteX0" fmla="*/ 232470 w 2741311"/>
                <a:gd name="connsiteY0" fmla="*/ 155790 h 2175090"/>
                <a:gd name="connsiteX1" fmla="*/ 137220 w 2741311"/>
                <a:gd name="connsiteY1" fmla="*/ 2175090 h 2175090"/>
                <a:gd name="connsiteX2" fmla="*/ 1823145 w 2741311"/>
                <a:gd name="connsiteY2" fmla="*/ 2175090 h 2175090"/>
                <a:gd name="connsiteX3" fmla="*/ 1842195 w 2741311"/>
                <a:gd name="connsiteY3" fmla="*/ 1670265 h 2175090"/>
                <a:gd name="connsiteX4" fmla="*/ 2699445 w 2741311"/>
                <a:gd name="connsiteY4" fmla="*/ 117690 h 2175090"/>
                <a:gd name="connsiteX5" fmla="*/ 1908870 w 2741311"/>
                <a:gd name="connsiteY5" fmla="*/ 41490 h 2175090"/>
                <a:gd name="connsiteX6" fmla="*/ 1937445 w 2741311"/>
                <a:gd name="connsiteY6" fmla="*/ 813015 h 2175090"/>
                <a:gd name="connsiteX7" fmla="*/ 1270695 w 2741311"/>
                <a:gd name="connsiteY7" fmla="*/ 622515 h 2175090"/>
                <a:gd name="connsiteX8" fmla="*/ 232470 w 2741311"/>
                <a:gd name="connsiteY8" fmla="*/ 155790 h 2175090"/>
                <a:gd name="connsiteX0" fmla="*/ 232470 w 2741311"/>
                <a:gd name="connsiteY0" fmla="*/ 155790 h 2175090"/>
                <a:gd name="connsiteX1" fmla="*/ 137220 w 2741311"/>
                <a:gd name="connsiteY1" fmla="*/ 2175090 h 2175090"/>
                <a:gd name="connsiteX2" fmla="*/ 1823145 w 2741311"/>
                <a:gd name="connsiteY2" fmla="*/ 2175090 h 2175090"/>
                <a:gd name="connsiteX3" fmla="*/ 1842195 w 2741311"/>
                <a:gd name="connsiteY3" fmla="*/ 1670265 h 2175090"/>
                <a:gd name="connsiteX4" fmla="*/ 2699445 w 2741311"/>
                <a:gd name="connsiteY4" fmla="*/ 117690 h 2175090"/>
                <a:gd name="connsiteX5" fmla="*/ 1908870 w 2741311"/>
                <a:gd name="connsiteY5" fmla="*/ 41490 h 2175090"/>
                <a:gd name="connsiteX6" fmla="*/ 1937445 w 2741311"/>
                <a:gd name="connsiteY6" fmla="*/ 813015 h 2175090"/>
                <a:gd name="connsiteX7" fmla="*/ 1270695 w 2741311"/>
                <a:gd name="connsiteY7" fmla="*/ 622515 h 2175090"/>
                <a:gd name="connsiteX8" fmla="*/ 232470 w 2741311"/>
                <a:gd name="connsiteY8" fmla="*/ 155790 h 2175090"/>
                <a:gd name="connsiteX0" fmla="*/ 232470 w 2741311"/>
                <a:gd name="connsiteY0" fmla="*/ 147713 h 2167013"/>
                <a:gd name="connsiteX1" fmla="*/ 137220 w 2741311"/>
                <a:gd name="connsiteY1" fmla="*/ 2167013 h 2167013"/>
                <a:gd name="connsiteX2" fmla="*/ 1823145 w 2741311"/>
                <a:gd name="connsiteY2" fmla="*/ 2167013 h 2167013"/>
                <a:gd name="connsiteX3" fmla="*/ 1842195 w 2741311"/>
                <a:gd name="connsiteY3" fmla="*/ 1662188 h 2167013"/>
                <a:gd name="connsiteX4" fmla="*/ 2699445 w 2741311"/>
                <a:gd name="connsiteY4" fmla="*/ 109613 h 2167013"/>
                <a:gd name="connsiteX5" fmla="*/ 1908870 w 2741311"/>
                <a:gd name="connsiteY5" fmla="*/ 33413 h 2167013"/>
                <a:gd name="connsiteX6" fmla="*/ 1937445 w 2741311"/>
                <a:gd name="connsiteY6" fmla="*/ 804938 h 2167013"/>
                <a:gd name="connsiteX7" fmla="*/ 1270695 w 2741311"/>
                <a:gd name="connsiteY7" fmla="*/ 614438 h 2167013"/>
                <a:gd name="connsiteX8" fmla="*/ 232470 w 2741311"/>
                <a:gd name="connsiteY8" fmla="*/ 147713 h 2167013"/>
                <a:gd name="connsiteX0" fmla="*/ 232470 w 2741311"/>
                <a:gd name="connsiteY0" fmla="*/ 95560 h 2114860"/>
                <a:gd name="connsiteX1" fmla="*/ 137220 w 2741311"/>
                <a:gd name="connsiteY1" fmla="*/ 2114860 h 2114860"/>
                <a:gd name="connsiteX2" fmla="*/ 1823145 w 2741311"/>
                <a:gd name="connsiteY2" fmla="*/ 2114860 h 2114860"/>
                <a:gd name="connsiteX3" fmla="*/ 1842195 w 2741311"/>
                <a:gd name="connsiteY3" fmla="*/ 1610035 h 2114860"/>
                <a:gd name="connsiteX4" fmla="*/ 2699445 w 2741311"/>
                <a:gd name="connsiteY4" fmla="*/ 57460 h 2114860"/>
                <a:gd name="connsiteX5" fmla="*/ 1927920 w 2741311"/>
                <a:gd name="connsiteY5" fmla="*/ 47935 h 2114860"/>
                <a:gd name="connsiteX6" fmla="*/ 1937445 w 2741311"/>
                <a:gd name="connsiteY6" fmla="*/ 752785 h 2114860"/>
                <a:gd name="connsiteX7" fmla="*/ 1270695 w 2741311"/>
                <a:gd name="connsiteY7" fmla="*/ 562285 h 2114860"/>
                <a:gd name="connsiteX8" fmla="*/ 232470 w 2741311"/>
                <a:gd name="connsiteY8" fmla="*/ 95560 h 2114860"/>
                <a:gd name="connsiteX0" fmla="*/ 232470 w 2741311"/>
                <a:gd name="connsiteY0" fmla="*/ 189280 h 2208580"/>
                <a:gd name="connsiteX1" fmla="*/ 137220 w 2741311"/>
                <a:gd name="connsiteY1" fmla="*/ 2208580 h 2208580"/>
                <a:gd name="connsiteX2" fmla="*/ 1823145 w 2741311"/>
                <a:gd name="connsiteY2" fmla="*/ 2208580 h 2208580"/>
                <a:gd name="connsiteX3" fmla="*/ 1842195 w 2741311"/>
                <a:gd name="connsiteY3" fmla="*/ 1703755 h 2208580"/>
                <a:gd name="connsiteX4" fmla="*/ 2699445 w 2741311"/>
                <a:gd name="connsiteY4" fmla="*/ 151180 h 2208580"/>
                <a:gd name="connsiteX5" fmla="*/ 1908870 w 2741311"/>
                <a:gd name="connsiteY5" fmla="*/ 27355 h 2208580"/>
                <a:gd name="connsiteX6" fmla="*/ 1937445 w 2741311"/>
                <a:gd name="connsiteY6" fmla="*/ 846505 h 2208580"/>
                <a:gd name="connsiteX7" fmla="*/ 1270695 w 2741311"/>
                <a:gd name="connsiteY7" fmla="*/ 656005 h 2208580"/>
                <a:gd name="connsiteX8" fmla="*/ 232470 w 2741311"/>
                <a:gd name="connsiteY8" fmla="*/ 189280 h 2208580"/>
                <a:gd name="connsiteX0" fmla="*/ 232470 w 2741311"/>
                <a:gd name="connsiteY0" fmla="*/ 213274 h 2232574"/>
                <a:gd name="connsiteX1" fmla="*/ 137220 w 2741311"/>
                <a:gd name="connsiteY1" fmla="*/ 2232574 h 2232574"/>
                <a:gd name="connsiteX2" fmla="*/ 1823145 w 2741311"/>
                <a:gd name="connsiteY2" fmla="*/ 2232574 h 2232574"/>
                <a:gd name="connsiteX3" fmla="*/ 1842195 w 2741311"/>
                <a:gd name="connsiteY3" fmla="*/ 1727749 h 2232574"/>
                <a:gd name="connsiteX4" fmla="*/ 2699445 w 2741311"/>
                <a:gd name="connsiteY4" fmla="*/ 175174 h 2232574"/>
                <a:gd name="connsiteX5" fmla="*/ 2127946 w 2741311"/>
                <a:gd name="connsiteY5" fmla="*/ 127549 h 2232574"/>
                <a:gd name="connsiteX6" fmla="*/ 1908870 w 2741311"/>
                <a:gd name="connsiteY6" fmla="*/ 51349 h 2232574"/>
                <a:gd name="connsiteX7" fmla="*/ 1937445 w 2741311"/>
                <a:gd name="connsiteY7" fmla="*/ 870499 h 2232574"/>
                <a:gd name="connsiteX8" fmla="*/ 1270695 w 2741311"/>
                <a:gd name="connsiteY8" fmla="*/ 679999 h 2232574"/>
                <a:gd name="connsiteX9" fmla="*/ 232470 w 2741311"/>
                <a:gd name="connsiteY9" fmla="*/ 213274 h 2232574"/>
                <a:gd name="connsiteX0" fmla="*/ 232470 w 2741311"/>
                <a:gd name="connsiteY0" fmla="*/ 214182 h 2233482"/>
                <a:gd name="connsiteX1" fmla="*/ 137220 w 2741311"/>
                <a:gd name="connsiteY1" fmla="*/ 2233482 h 2233482"/>
                <a:gd name="connsiteX2" fmla="*/ 1823145 w 2741311"/>
                <a:gd name="connsiteY2" fmla="*/ 2233482 h 2233482"/>
                <a:gd name="connsiteX3" fmla="*/ 1842195 w 2741311"/>
                <a:gd name="connsiteY3" fmla="*/ 1728657 h 2233482"/>
                <a:gd name="connsiteX4" fmla="*/ 2699445 w 2741311"/>
                <a:gd name="connsiteY4" fmla="*/ 176082 h 2233482"/>
                <a:gd name="connsiteX5" fmla="*/ 2048663 w 2741311"/>
                <a:gd name="connsiteY5" fmla="*/ 123172 h 2233482"/>
                <a:gd name="connsiteX6" fmla="*/ 1908870 w 2741311"/>
                <a:gd name="connsiteY6" fmla="*/ 52257 h 2233482"/>
                <a:gd name="connsiteX7" fmla="*/ 1937445 w 2741311"/>
                <a:gd name="connsiteY7" fmla="*/ 871407 h 2233482"/>
                <a:gd name="connsiteX8" fmla="*/ 1270695 w 2741311"/>
                <a:gd name="connsiteY8" fmla="*/ 680907 h 2233482"/>
                <a:gd name="connsiteX9" fmla="*/ 232470 w 2741311"/>
                <a:gd name="connsiteY9" fmla="*/ 214182 h 2233482"/>
                <a:gd name="connsiteX0" fmla="*/ 232470 w 2741311"/>
                <a:gd name="connsiteY0" fmla="*/ 228069 h 2247369"/>
                <a:gd name="connsiteX1" fmla="*/ 137220 w 2741311"/>
                <a:gd name="connsiteY1" fmla="*/ 2247369 h 2247369"/>
                <a:gd name="connsiteX2" fmla="*/ 1823145 w 2741311"/>
                <a:gd name="connsiteY2" fmla="*/ 2247369 h 2247369"/>
                <a:gd name="connsiteX3" fmla="*/ 1842195 w 2741311"/>
                <a:gd name="connsiteY3" fmla="*/ 1742544 h 2247369"/>
                <a:gd name="connsiteX4" fmla="*/ 2699445 w 2741311"/>
                <a:gd name="connsiteY4" fmla="*/ 189969 h 2247369"/>
                <a:gd name="connsiteX5" fmla="*/ 2048663 w 2741311"/>
                <a:gd name="connsiteY5" fmla="*/ 137059 h 2247369"/>
                <a:gd name="connsiteX6" fmla="*/ 1908870 w 2741311"/>
                <a:gd name="connsiteY6" fmla="*/ 66144 h 2247369"/>
                <a:gd name="connsiteX7" fmla="*/ 1937445 w 2741311"/>
                <a:gd name="connsiteY7" fmla="*/ 885294 h 2247369"/>
                <a:gd name="connsiteX8" fmla="*/ 1270695 w 2741311"/>
                <a:gd name="connsiteY8" fmla="*/ 694794 h 2247369"/>
                <a:gd name="connsiteX9" fmla="*/ 232470 w 2741311"/>
                <a:gd name="connsiteY9" fmla="*/ 228069 h 2247369"/>
                <a:gd name="connsiteX0" fmla="*/ 232470 w 2741311"/>
                <a:gd name="connsiteY0" fmla="*/ 175032 h 2194332"/>
                <a:gd name="connsiteX1" fmla="*/ 137220 w 2741311"/>
                <a:gd name="connsiteY1" fmla="*/ 2194332 h 2194332"/>
                <a:gd name="connsiteX2" fmla="*/ 1823145 w 2741311"/>
                <a:gd name="connsiteY2" fmla="*/ 2194332 h 2194332"/>
                <a:gd name="connsiteX3" fmla="*/ 1842195 w 2741311"/>
                <a:gd name="connsiteY3" fmla="*/ 1689507 h 2194332"/>
                <a:gd name="connsiteX4" fmla="*/ 2699445 w 2741311"/>
                <a:gd name="connsiteY4" fmla="*/ 136932 h 2194332"/>
                <a:gd name="connsiteX5" fmla="*/ 2048663 w 2741311"/>
                <a:gd name="connsiteY5" fmla="*/ 84022 h 2194332"/>
                <a:gd name="connsiteX6" fmla="*/ 1908870 w 2741311"/>
                <a:gd name="connsiteY6" fmla="*/ 13107 h 2194332"/>
                <a:gd name="connsiteX7" fmla="*/ 1937445 w 2741311"/>
                <a:gd name="connsiteY7" fmla="*/ 832257 h 2194332"/>
                <a:gd name="connsiteX8" fmla="*/ 1270695 w 2741311"/>
                <a:gd name="connsiteY8" fmla="*/ 641757 h 2194332"/>
                <a:gd name="connsiteX9" fmla="*/ 232470 w 2741311"/>
                <a:gd name="connsiteY9" fmla="*/ 175032 h 2194332"/>
                <a:gd name="connsiteX0" fmla="*/ 232470 w 2741311"/>
                <a:gd name="connsiteY0" fmla="*/ 175032 h 2194332"/>
                <a:gd name="connsiteX1" fmla="*/ 137220 w 2741311"/>
                <a:gd name="connsiteY1" fmla="*/ 2194332 h 2194332"/>
                <a:gd name="connsiteX2" fmla="*/ 1823145 w 2741311"/>
                <a:gd name="connsiteY2" fmla="*/ 2194332 h 2194332"/>
                <a:gd name="connsiteX3" fmla="*/ 1842195 w 2741311"/>
                <a:gd name="connsiteY3" fmla="*/ 1689507 h 2194332"/>
                <a:gd name="connsiteX4" fmla="*/ 2699445 w 2741311"/>
                <a:gd name="connsiteY4" fmla="*/ 136932 h 2194332"/>
                <a:gd name="connsiteX5" fmla="*/ 2048663 w 2741311"/>
                <a:gd name="connsiteY5" fmla="*/ 84022 h 2194332"/>
                <a:gd name="connsiteX6" fmla="*/ 1908870 w 2741311"/>
                <a:gd name="connsiteY6" fmla="*/ 13107 h 2194332"/>
                <a:gd name="connsiteX7" fmla="*/ 1937445 w 2741311"/>
                <a:gd name="connsiteY7" fmla="*/ 832257 h 2194332"/>
                <a:gd name="connsiteX8" fmla="*/ 1270695 w 2741311"/>
                <a:gd name="connsiteY8" fmla="*/ 641757 h 2194332"/>
                <a:gd name="connsiteX9" fmla="*/ 232470 w 2741311"/>
                <a:gd name="connsiteY9" fmla="*/ 175032 h 2194332"/>
                <a:gd name="connsiteX0" fmla="*/ 232470 w 2741311"/>
                <a:gd name="connsiteY0" fmla="*/ 232422 h 2251722"/>
                <a:gd name="connsiteX1" fmla="*/ 137220 w 2741311"/>
                <a:gd name="connsiteY1" fmla="*/ 2251722 h 2251722"/>
                <a:gd name="connsiteX2" fmla="*/ 1823145 w 2741311"/>
                <a:gd name="connsiteY2" fmla="*/ 2251722 h 2251722"/>
                <a:gd name="connsiteX3" fmla="*/ 1842195 w 2741311"/>
                <a:gd name="connsiteY3" fmla="*/ 1746897 h 2251722"/>
                <a:gd name="connsiteX4" fmla="*/ 2699445 w 2741311"/>
                <a:gd name="connsiteY4" fmla="*/ 194322 h 2251722"/>
                <a:gd name="connsiteX5" fmla="*/ 2048663 w 2741311"/>
                <a:gd name="connsiteY5" fmla="*/ 141412 h 2251722"/>
                <a:gd name="connsiteX6" fmla="*/ 2040679 w 2741311"/>
                <a:gd name="connsiteY6" fmla="*/ 48749 h 2251722"/>
                <a:gd name="connsiteX7" fmla="*/ 1908870 w 2741311"/>
                <a:gd name="connsiteY7" fmla="*/ 70497 h 2251722"/>
                <a:gd name="connsiteX8" fmla="*/ 1937445 w 2741311"/>
                <a:gd name="connsiteY8" fmla="*/ 889647 h 2251722"/>
                <a:gd name="connsiteX9" fmla="*/ 1270695 w 2741311"/>
                <a:gd name="connsiteY9" fmla="*/ 699147 h 2251722"/>
                <a:gd name="connsiteX10" fmla="*/ 232470 w 2741311"/>
                <a:gd name="connsiteY10" fmla="*/ 232422 h 2251722"/>
                <a:gd name="connsiteX0" fmla="*/ 232470 w 2741311"/>
                <a:gd name="connsiteY0" fmla="*/ 232422 h 2251722"/>
                <a:gd name="connsiteX1" fmla="*/ 137220 w 2741311"/>
                <a:gd name="connsiteY1" fmla="*/ 2251722 h 2251722"/>
                <a:gd name="connsiteX2" fmla="*/ 1823145 w 2741311"/>
                <a:gd name="connsiteY2" fmla="*/ 2251722 h 2251722"/>
                <a:gd name="connsiteX3" fmla="*/ 1842195 w 2741311"/>
                <a:gd name="connsiteY3" fmla="*/ 1746897 h 2251722"/>
                <a:gd name="connsiteX4" fmla="*/ 2699445 w 2741311"/>
                <a:gd name="connsiteY4" fmla="*/ 194322 h 2251722"/>
                <a:gd name="connsiteX5" fmla="*/ 2048663 w 2741311"/>
                <a:gd name="connsiteY5" fmla="*/ 141412 h 2251722"/>
                <a:gd name="connsiteX6" fmla="*/ 2040679 w 2741311"/>
                <a:gd name="connsiteY6" fmla="*/ 48749 h 2251722"/>
                <a:gd name="connsiteX7" fmla="*/ 1908870 w 2741311"/>
                <a:gd name="connsiteY7" fmla="*/ 70497 h 2251722"/>
                <a:gd name="connsiteX8" fmla="*/ 1937445 w 2741311"/>
                <a:gd name="connsiteY8" fmla="*/ 889647 h 2251722"/>
                <a:gd name="connsiteX9" fmla="*/ 1270695 w 2741311"/>
                <a:gd name="connsiteY9" fmla="*/ 699147 h 2251722"/>
                <a:gd name="connsiteX10" fmla="*/ 232470 w 2741311"/>
                <a:gd name="connsiteY10" fmla="*/ 232422 h 2251722"/>
                <a:gd name="connsiteX0" fmla="*/ 232470 w 2741311"/>
                <a:gd name="connsiteY0" fmla="*/ 232422 h 2251722"/>
                <a:gd name="connsiteX1" fmla="*/ 137220 w 2741311"/>
                <a:gd name="connsiteY1" fmla="*/ 2251722 h 2251722"/>
                <a:gd name="connsiteX2" fmla="*/ 1823145 w 2741311"/>
                <a:gd name="connsiteY2" fmla="*/ 2251722 h 2251722"/>
                <a:gd name="connsiteX3" fmla="*/ 1842195 w 2741311"/>
                <a:gd name="connsiteY3" fmla="*/ 1746897 h 2251722"/>
                <a:gd name="connsiteX4" fmla="*/ 2699445 w 2741311"/>
                <a:gd name="connsiteY4" fmla="*/ 194322 h 2251722"/>
                <a:gd name="connsiteX5" fmla="*/ 2048663 w 2741311"/>
                <a:gd name="connsiteY5" fmla="*/ 141412 h 2251722"/>
                <a:gd name="connsiteX6" fmla="*/ 2040679 w 2741311"/>
                <a:gd name="connsiteY6" fmla="*/ 48749 h 2251722"/>
                <a:gd name="connsiteX7" fmla="*/ 1908870 w 2741311"/>
                <a:gd name="connsiteY7" fmla="*/ 70497 h 2251722"/>
                <a:gd name="connsiteX8" fmla="*/ 1937445 w 2741311"/>
                <a:gd name="connsiteY8" fmla="*/ 889647 h 2251722"/>
                <a:gd name="connsiteX9" fmla="*/ 1270695 w 2741311"/>
                <a:gd name="connsiteY9" fmla="*/ 699147 h 2251722"/>
                <a:gd name="connsiteX10" fmla="*/ 232470 w 2741311"/>
                <a:gd name="connsiteY10" fmla="*/ 232422 h 2251722"/>
                <a:gd name="connsiteX0" fmla="*/ 232470 w 2741311"/>
                <a:gd name="connsiteY0" fmla="*/ 188264 h 2207564"/>
                <a:gd name="connsiteX1" fmla="*/ 137220 w 2741311"/>
                <a:gd name="connsiteY1" fmla="*/ 2207564 h 2207564"/>
                <a:gd name="connsiteX2" fmla="*/ 1823145 w 2741311"/>
                <a:gd name="connsiteY2" fmla="*/ 2207564 h 2207564"/>
                <a:gd name="connsiteX3" fmla="*/ 1842195 w 2741311"/>
                <a:gd name="connsiteY3" fmla="*/ 1702739 h 2207564"/>
                <a:gd name="connsiteX4" fmla="*/ 2699445 w 2741311"/>
                <a:gd name="connsiteY4" fmla="*/ 150164 h 2207564"/>
                <a:gd name="connsiteX5" fmla="*/ 2048663 w 2741311"/>
                <a:gd name="connsiteY5" fmla="*/ 97254 h 2207564"/>
                <a:gd name="connsiteX6" fmla="*/ 2040679 w 2741311"/>
                <a:gd name="connsiteY6" fmla="*/ 4591 h 2207564"/>
                <a:gd name="connsiteX7" fmla="*/ 1908870 w 2741311"/>
                <a:gd name="connsiteY7" fmla="*/ 26339 h 2207564"/>
                <a:gd name="connsiteX8" fmla="*/ 1937445 w 2741311"/>
                <a:gd name="connsiteY8" fmla="*/ 845489 h 2207564"/>
                <a:gd name="connsiteX9" fmla="*/ 1270695 w 2741311"/>
                <a:gd name="connsiteY9" fmla="*/ 654989 h 2207564"/>
                <a:gd name="connsiteX10" fmla="*/ 232470 w 2741311"/>
                <a:gd name="connsiteY10" fmla="*/ 188264 h 2207564"/>
                <a:gd name="connsiteX0" fmla="*/ 232470 w 2741311"/>
                <a:gd name="connsiteY0" fmla="*/ 183976 h 2203276"/>
                <a:gd name="connsiteX1" fmla="*/ 137220 w 2741311"/>
                <a:gd name="connsiteY1" fmla="*/ 2203276 h 2203276"/>
                <a:gd name="connsiteX2" fmla="*/ 1823145 w 2741311"/>
                <a:gd name="connsiteY2" fmla="*/ 2203276 h 2203276"/>
                <a:gd name="connsiteX3" fmla="*/ 1842195 w 2741311"/>
                <a:gd name="connsiteY3" fmla="*/ 1698451 h 2203276"/>
                <a:gd name="connsiteX4" fmla="*/ 2699445 w 2741311"/>
                <a:gd name="connsiteY4" fmla="*/ 145876 h 2203276"/>
                <a:gd name="connsiteX5" fmla="*/ 2048663 w 2741311"/>
                <a:gd name="connsiteY5" fmla="*/ 92966 h 2203276"/>
                <a:gd name="connsiteX6" fmla="*/ 2040679 w 2741311"/>
                <a:gd name="connsiteY6" fmla="*/ 303 h 2203276"/>
                <a:gd name="connsiteX7" fmla="*/ 1908870 w 2741311"/>
                <a:gd name="connsiteY7" fmla="*/ 22051 h 2203276"/>
                <a:gd name="connsiteX8" fmla="*/ 1937445 w 2741311"/>
                <a:gd name="connsiteY8" fmla="*/ 841201 h 2203276"/>
                <a:gd name="connsiteX9" fmla="*/ 1270695 w 2741311"/>
                <a:gd name="connsiteY9" fmla="*/ 650701 h 2203276"/>
                <a:gd name="connsiteX10" fmla="*/ 232470 w 2741311"/>
                <a:gd name="connsiteY10" fmla="*/ 183976 h 2203276"/>
                <a:gd name="connsiteX0" fmla="*/ 232470 w 2741311"/>
                <a:gd name="connsiteY0" fmla="*/ 183976 h 2203276"/>
                <a:gd name="connsiteX1" fmla="*/ 137220 w 2741311"/>
                <a:gd name="connsiteY1" fmla="*/ 2203276 h 2203276"/>
                <a:gd name="connsiteX2" fmla="*/ 1823145 w 2741311"/>
                <a:gd name="connsiteY2" fmla="*/ 2203276 h 2203276"/>
                <a:gd name="connsiteX3" fmla="*/ 1842195 w 2741311"/>
                <a:gd name="connsiteY3" fmla="*/ 1698451 h 2203276"/>
                <a:gd name="connsiteX4" fmla="*/ 2699445 w 2741311"/>
                <a:gd name="connsiteY4" fmla="*/ 145876 h 2203276"/>
                <a:gd name="connsiteX5" fmla="*/ 2048663 w 2741311"/>
                <a:gd name="connsiteY5" fmla="*/ 92966 h 2203276"/>
                <a:gd name="connsiteX6" fmla="*/ 2040679 w 2741311"/>
                <a:gd name="connsiteY6" fmla="*/ 303 h 2203276"/>
                <a:gd name="connsiteX7" fmla="*/ 1908870 w 2741311"/>
                <a:gd name="connsiteY7" fmla="*/ 22051 h 2203276"/>
                <a:gd name="connsiteX8" fmla="*/ 1937445 w 2741311"/>
                <a:gd name="connsiteY8" fmla="*/ 841201 h 2203276"/>
                <a:gd name="connsiteX9" fmla="*/ 1270695 w 2741311"/>
                <a:gd name="connsiteY9" fmla="*/ 650701 h 2203276"/>
                <a:gd name="connsiteX10" fmla="*/ 232470 w 2741311"/>
                <a:gd name="connsiteY10" fmla="*/ 183976 h 2203276"/>
                <a:gd name="connsiteX0" fmla="*/ 232470 w 2662372"/>
                <a:gd name="connsiteY0" fmla="*/ 183976 h 2203276"/>
                <a:gd name="connsiteX1" fmla="*/ 137220 w 2662372"/>
                <a:gd name="connsiteY1" fmla="*/ 2203276 h 2203276"/>
                <a:gd name="connsiteX2" fmla="*/ 1823145 w 2662372"/>
                <a:gd name="connsiteY2" fmla="*/ 2203276 h 2203276"/>
                <a:gd name="connsiteX3" fmla="*/ 1842195 w 2662372"/>
                <a:gd name="connsiteY3" fmla="*/ 1698451 h 2203276"/>
                <a:gd name="connsiteX4" fmla="*/ 2614876 w 2662372"/>
                <a:gd name="connsiteY4" fmla="*/ 119448 h 2203276"/>
                <a:gd name="connsiteX5" fmla="*/ 2048663 w 2662372"/>
                <a:gd name="connsiteY5" fmla="*/ 92966 h 2203276"/>
                <a:gd name="connsiteX6" fmla="*/ 2040679 w 2662372"/>
                <a:gd name="connsiteY6" fmla="*/ 303 h 2203276"/>
                <a:gd name="connsiteX7" fmla="*/ 1908870 w 2662372"/>
                <a:gd name="connsiteY7" fmla="*/ 22051 h 2203276"/>
                <a:gd name="connsiteX8" fmla="*/ 1937445 w 2662372"/>
                <a:gd name="connsiteY8" fmla="*/ 841201 h 2203276"/>
                <a:gd name="connsiteX9" fmla="*/ 1270695 w 2662372"/>
                <a:gd name="connsiteY9" fmla="*/ 650701 h 2203276"/>
                <a:gd name="connsiteX10" fmla="*/ 232470 w 2662372"/>
                <a:gd name="connsiteY10" fmla="*/ 183976 h 2203276"/>
                <a:gd name="connsiteX0" fmla="*/ 232470 w 2662372"/>
                <a:gd name="connsiteY0" fmla="*/ 183976 h 2203276"/>
                <a:gd name="connsiteX1" fmla="*/ 137220 w 2662372"/>
                <a:gd name="connsiteY1" fmla="*/ 2203276 h 2203276"/>
                <a:gd name="connsiteX2" fmla="*/ 1823145 w 2662372"/>
                <a:gd name="connsiteY2" fmla="*/ 2203276 h 2203276"/>
                <a:gd name="connsiteX3" fmla="*/ 1842195 w 2662372"/>
                <a:gd name="connsiteY3" fmla="*/ 1698451 h 2203276"/>
                <a:gd name="connsiteX4" fmla="*/ 2614876 w 2662372"/>
                <a:gd name="connsiteY4" fmla="*/ 119448 h 2203276"/>
                <a:gd name="connsiteX5" fmla="*/ 2048663 w 2662372"/>
                <a:gd name="connsiteY5" fmla="*/ 92966 h 2203276"/>
                <a:gd name="connsiteX6" fmla="*/ 2040679 w 2662372"/>
                <a:gd name="connsiteY6" fmla="*/ 303 h 2203276"/>
                <a:gd name="connsiteX7" fmla="*/ 1908870 w 2662372"/>
                <a:gd name="connsiteY7" fmla="*/ 22051 h 2203276"/>
                <a:gd name="connsiteX8" fmla="*/ 1937445 w 2662372"/>
                <a:gd name="connsiteY8" fmla="*/ 841201 h 2203276"/>
                <a:gd name="connsiteX9" fmla="*/ 1270695 w 2662372"/>
                <a:gd name="connsiteY9" fmla="*/ 650701 h 2203276"/>
                <a:gd name="connsiteX10" fmla="*/ 232470 w 2662372"/>
                <a:gd name="connsiteY10" fmla="*/ 183976 h 2203276"/>
                <a:gd name="connsiteX0" fmla="*/ 232470 w 2664220"/>
                <a:gd name="connsiteY0" fmla="*/ 183976 h 2203276"/>
                <a:gd name="connsiteX1" fmla="*/ 137220 w 2664220"/>
                <a:gd name="connsiteY1" fmla="*/ 2203276 h 2203276"/>
                <a:gd name="connsiteX2" fmla="*/ 1823145 w 2664220"/>
                <a:gd name="connsiteY2" fmla="*/ 2203276 h 2203276"/>
                <a:gd name="connsiteX3" fmla="*/ 1842195 w 2664220"/>
                <a:gd name="connsiteY3" fmla="*/ 1698451 h 2203276"/>
                <a:gd name="connsiteX4" fmla="*/ 2614876 w 2664220"/>
                <a:gd name="connsiteY4" fmla="*/ 119448 h 2203276"/>
                <a:gd name="connsiteX5" fmla="*/ 2048663 w 2664220"/>
                <a:gd name="connsiteY5" fmla="*/ 92966 h 2203276"/>
                <a:gd name="connsiteX6" fmla="*/ 2040679 w 2664220"/>
                <a:gd name="connsiteY6" fmla="*/ 303 h 2203276"/>
                <a:gd name="connsiteX7" fmla="*/ 1908870 w 2664220"/>
                <a:gd name="connsiteY7" fmla="*/ 22051 h 2203276"/>
                <a:gd name="connsiteX8" fmla="*/ 1937445 w 2664220"/>
                <a:gd name="connsiteY8" fmla="*/ 841201 h 2203276"/>
                <a:gd name="connsiteX9" fmla="*/ 1270695 w 2664220"/>
                <a:gd name="connsiteY9" fmla="*/ 650701 h 2203276"/>
                <a:gd name="connsiteX10" fmla="*/ 232470 w 2664220"/>
                <a:gd name="connsiteY10" fmla="*/ 183976 h 2203276"/>
                <a:gd name="connsiteX0" fmla="*/ 232470 w 2695242"/>
                <a:gd name="connsiteY0" fmla="*/ 183976 h 2203276"/>
                <a:gd name="connsiteX1" fmla="*/ 137220 w 2695242"/>
                <a:gd name="connsiteY1" fmla="*/ 2203276 h 2203276"/>
                <a:gd name="connsiteX2" fmla="*/ 1823145 w 2695242"/>
                <a:gd name="connsiteY2" fmla="*/ 2203276 h 2203276"/>
                <a:gd name="connsiteX3" fmla="*/ 1842195 w 2695242"/>
                <a:gd name="connsiteY3" fmla="*/ 1698451 h 2203276"/>
                <a:gd name="connsiteX4" fmla="*/ 2614876 w 2695242"/>
                <a:gd name="connsiteY4" fmla="*/ 119448 h 2203276"/>
                <a:gd name="connsiteX5" fmla="*/ 2048663 w 2695242"/>
                <a:gd name="connsiteY5" fmla="*/ 92966 h 2203276"/>
                <a:gd name="connsiteX6" fmla="*/ 2040679 w 2695242"/>
                <a:gd name="connsiteY6" fmla="*/ 303 h 2203276"/>
                <a:gd name="connsiteX7" fmla="*/ 1908870 w 2695242"/>
                <a:gd name="connsiteY7" fmla="*/ 22051 h 2203276"/>
                <a:gd name="connsiteX8" fmla="*/ 1937445 w 2695242"/>
                <a:gd name="connsiteY8" fmla="*/ 841201 h 2203276"/>
                <a:gd name="connsiteX9" fmla="*/ 1270695 w 2695242"/>
                <a:gd name="connsiteY9" fmla="*/ 650701 h 2203276"/>
                <a:gd name="connsiteX10" fmla="*/ 232470 w 2695242"/>
                <a:gd name="connsiteY10"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37445 w 2718665"/>
                <a:gd name="connsiteY8" fmla="*/ 841201 h 2203276"/>
                <a:gd name="connsiteX9" fmla="*/ 1270695 w 2718665"/>
                <a:gd name="connsiteY9" fmla="*/ 650701 h 2203276"/>
                <a:gd name="connsiteX10" fmla="*/ 232470 w 2718665"/>
                <a:gd name="connsiteY10"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37445 w 2718665"/>
                <a:gd name="connsiteY8" fmla="*/ 841201 h 2203276"/>
                <a:gd name="connsiteX9" fmla="*/ 1395842 w 2718665"/>
                <a:gd name="connsiteY9" fmla="*/ 576428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37445 w 2718665"/>
                <a:gd name="connsiteY8" fmla="*/ 841201 h 2203276"/>
                <a:gd name="connsiteX9" fmla="*/ 1395842 w 2718665"/>
                <a:gd name="connsiteY9" fmla="*/ 576428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37445 w 2718665"/>
                <a:gd name="connsiteY8" fmla="*/ 820059 h 2203276"/>
                <a:gd name="connsiteX9" fmla="*/ 1395842 w 2718665"/>
                <a:gd name="connsiteY9" fmla="*/ 576428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395842 w 2718665"/>
                <a:gd name="connsiteY9" fmla="*/ 576428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395842 w 2718665"/>
                <a:gd name="connsiteY9" fmla="*/ 576428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395842 w 2718665"/>
                <a:gd name="connsiteY9" fmla="*/ 576428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395842 w 2718665"/>
                <a:gd name="connsiteY9" fmla="*/ 576428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10848 w 2718665"/>
                <a:gd name="connsiteY9" fmla="*/ 513001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10848 w 2718665"/>
                <a:gd name="connsiteY9" fmla="*/ 513001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10848 w 2718665"/>
                <a:gd name="connsiteY9" fmla="*/ 513001 h 2203276"/>
                <a:gd name="connsiteX10" fmla="*/ 1122700 w 2718665"/>
                <a:gd name="connsiteY10" fmla="*/ 497420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10848 w 2718665"/>
                <a:gd name="connsiteY9" fmla="*/ 513001 h 2203276"/>
                <a:gd name="connsiteX10" fmla="*/ 1122700 w 2718665"/>
                <a:gd name="connsiteY10" fmla="*/ 497420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37275 w 2718665"/>
                <a:gd name="connsiteY9" fmla="*/ 497145 h 2203276"/>
                <a:gd name="connsiteX10" fmla="*/ 1122700 w 2718665"/>
                <a:gd name="connsiteY10" fmla="*/ 497420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37275 w 2718665"/>
                <a:gd name="connsiteY9" fmla="*/ 497145 h 2203276"/>
                <a:gd name="connsiteX10" fmla="*/ 1122700 w 2718665"/>
                <a:gd name="connsiteY10" fmla="*/ 497420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37275 w 2718665"/>
                <a:gd name="connsiteY9" fmla="*/ 497145 h 2203276"/>
                <a:gd name="connsiteX10" fmla="*/ 1122700 w 2718665"/>
                <a:gd name="connsiteY10" fmla="*/ 497420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64991 w 2718665"/>
                <a:gd name="connsiteY5" fmla="*/ 98409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37275 w 2718665"/>
                <a:gd name="connsiteY9" fmla="*/ 497145 h 2203276"/>
                <a:gd name="connsiteX10" fmla="*/ 1122700 w 2718665"/>
                <a:gd name="connsiteY10" fmla="*/ 497420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64991 w 2718665"/>
                <a:gd name="connsiteY5" fmla="*/ 98409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37275 w 2718665"/>
                <a:gd name="connsiteY9" fmla="*/ 497145 h 2203276"/>
                <a:gd name="connsiteX10" fmla="*/ 1122700 w 2718665"/>
                <a:gd name="connsiteY10" fmla="*/ 497420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64991 w 2718665"/>
                <a:gd name="connsiteY5" fmla="*/ 98409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37275 w 2718665"/>
                <a:gd name="connsiteY9" fmla="*/ 497145 h 2203276"/>
                <a:gd name="connsiteX10" fmla="*/ 1122700 w 2718665"/>
                <a:gd name="connsiteY10" fmla="*/ 497420 h 2203276"/>
                <a:gd name="connsiteX11" fmla="*/ 232470 w 2718665"/>
                <a:gd name="connsiteY11" fmla="*/ 183976 h 2203276"/>
                <a:gd name="connsiteX0" fmla="*/ 232470 w 2770027"/>
                <a:gd name="connsiteY0" fmla="*/ 183976 h 2203276"/>
                <a:gd name="connsiteX1" fmla="*/ 137220 w 2770027"/>
                <a:gd name="connsiteY1" fmla="*/ 2203276 h 2203276"/>
                <a:gd name="connsiteX2" fmla="*/ 1823145 w 2770027"/>
                <a:gd name="connsiteY2" fmla="*/ 2203276 h 2203276"/>
                <a:gd name="connsiteX3" fmla="*/ 1842195 w 2770027"/>
                <a:gd name="connsiteY3" fmla="*/ 1698451 h 2203276"/>
                <a:gd name="connsiteX4" fmla="*/ 2674747 w 2770027"/>
                <a:gd name="connsiteY4" fmla="*/ 130334 h 2203276"/>
                <a:gd name="connsiteX5" fmla="*/ 2064991 w 2770027"/>
                <a:gd name="connsiteY5" fmla="*/ 98409 h 2203276"/>
                <a:gd name="connsiteX6" fmla="*/ 2040679 w 2770027"/>
                <a:gd name="connsiteY6" fmla="*/ 303 h 2203276"/>
                <a:gd name="connsiteX7" fmla="*/ 1908870 w 2770027"/>
                <a:gd name="connsiteY7" fmla="*/ 22051 h 2203276"/>
                <a:gd name="connsiteX8" fmla="*/ 1911018 w 2770027"/>
                <a:gd name="connsiteY8" fmla="*/ 783060 h 2203276"/>
                <a:gd name="connsiteX9" fmla="*/ 1237275 w 2770027"/>
                <a:gd name="connsiteY9" fmla="*/ 497145 h 2203276"/>
                <a:gd name="connsiteX10" fmla="*/ 1122700 w 2770027"/>
                <a:gd name="connsiteY10" fmla="*/ 497420 h 2203276"/>
                <a:gd name="connsiteX11" fmla="*/ 232470 w 2770027"/>
                <a:gd name="connsiteY11" fmla="*/ 183976 h 2203276"/>
                <a:gd name="connsiteX0" fmla="*/ 232470 w 2770027"/>
                <a:gd name="connsiteY0" fmla="*/ 183976 h 2203276"/>
                <a:gd name="connsiteX1" fmla="*/ 137220 w 2770027"/>
                <a:gd name="connsiteY1" fmla="*/ 2203276 h 2203276"/>
                <a:gd name="connsiteX2" fmla="*/ 1823145 w 2770027"/>
                <a:gd name="connsiteY2" fmla="*/ 2203276 h 2203276"/>
                <a:gd name="connsiteX3" fmla="*/ 1842195 w 2770027"/>
                <a:gd name="connsiteY3" fmla="*/ 1698451 h 2203276"/>
                <a:gd name="connsiteX4" fmla="*/ 2674747 w 2770027"/>
                <a:gd name="connsiteY4" fmla="*/ 130334 h 2203276"/>
                <a:gd name="connsiteX5" fmla="*/ 2064991 w 2770027"/>
                <a:gd name="connsiteY5" fmla="*/ 98409 h 2203276"/>
                <a:gd name="connsiteX6" fmla="*/ 2040679 w 2770027"/>
                <a:gd name="connsiteY6" fmla="*/ 303 h 2203276"/>
                <a:gd name="connsiteX7" fmla="*/ 1908870 w 2770027"/>
                <a:gd name="connsiteY7" fmla="*/ 22051 h 2203276"/>
                <a:gd name="connsiteX8" fmla="*/ 1911018 w 2770027"/>
                <a:gd name="connsiteY8" fmla="*/ 783060 h 2203276"/>
                <a:gd name="connsiteX9" fmla="*/ 1237275 w 2770027"/>
                <a:gd name="connsiteY9" fmla="*/ 497145 h 2203276"/>
                <a:gd name="connsiteX10" fmla="*/ 1122700 w 2770027"/>
                <a:gd name="connsiteY10" fmla="*/ 497420 h 2203276"/>
                <a:gd name="connsiteX11" fmla="*/ 232470 w 2770027"/>
                <a:gd name="connsiteY11" fmla="*/ 183976 h 2203276"/>
                <a:gd name="connsiteX0" fmla="*/ 226782 w 2764339"/>
                <a:gd name="connsiteY0" fmla="*/ 183976 h 2400339"/>
                <a:gd name="connsiteX1" fmla="*/ 150300 w 2764339"/>
                <a:gd name="connsiteY1" fmla="*/ 2400339 h 2400339"/>
                <a:gd name="connsiteX2" fmla="*/ 1817457 w 2764339"/>
                <a:gd name="connsiteY2" fmla="*/ 2203276 h 2400339"/>
                <a:gd name="connsiteX3" fmla="*/ 1836507 w 2764339"/>
                <a:gd name="connsiteY3" fmla="*/ 1698451 h 2400339"/>
                <a:gd name="connsiteX4" fmla="*/ 2669059 w 2764339"/>
                <a:gd name="connsiteY4" fmla="*/ 130334 h 2400339"/>
                <a:gd name="connsiteX5" fmla="*/ 2059303 w 2764339"/>
                <a:gd name="connsiteY5" fmla="*/ 98409 h 2400339"/>
                <a:gd name="connsiteX6" fmla="*/ 2034991 w 2764339"/>
                <a:gd name="connsiteY6" fmla="*/ 303 h 2400339"/>
                <a:gd name="connsiteX7" fmla="*/ 1903182 w 2764339"/>
                <a:gd name="connsiteY7" fmla="*/ 22051 h 2400339"/>
                <a:gd name="connsiteX8" fmla="*/ 1905330 w 2764339"/>
                <a:gd name="connsiteY8" fmla="*/ 783060 h 2400339"/>
                <a:gd name="connsiteX9" fmla="*/ 1231587 w 2764339"/>
                <a:gd name="connsiteY9" fmla="*/ 497145 h 2400339"/>
                <a:gd name="connsiteX10" fmla="*/ 1117012 w 2764339"/>
                <a:gd name="connsiteY10" fmla="*/ 497420 h 2400339"/>
                <a:gd name="connsiteX11" fmla="*/ 226782 w 2764339"/>
                <a:gd name="connsiteY11" fmla="*/ 183976 h 2400339"/>
                <a:gd name="connsiteX0" fmla="*/ 226782 w 2764339"/>
                <a:gd name="connsiteY0" fmla="*/ 183976 h 2400339"/>
                <a:gd name="connsiteX1" fmla="*/ 150300 w 2764339"/>
                <a:gd name="connsiteY1" fmla="*/ 2400339 h 2400339"/>
                <a:gd name="connsiteX2" fmla="*/ 1873761 w 2764339"/>
                <a:gd name="connsiteY2" fmla="*/ 2390955 h 2400339"/>
                <a:gd name="connsiteX3" fmla="*/ 1836507 w 2764339"/>
                <a:gd name="connsiteY3" fmla="*/ 1698451 h 2400339"/>
                <a:gd name="connsiteX4" fmla="*/ 2669059 w 2764339"/>
                <a:gd name="connsiteY4" fmla="*/ 130334 h 2400339"/>
                <a:gd name="connsiteX5" fmla="*/ 2059303 w 2764339"/>
                <a:gd name="connsiteY5" fmla="*/ 98409 h 2400339"/>
                <a:gd name="connsiteX6" fmla="*/ 2034991 w 2764339"/>
                <a:gd name="connsiteY6" fmla="*/ 303 h 2400339"/>
                <a:gd name="connsiteX7" fmla="*/ 1903182 w 2764339"/>
                <a:gd name="connsiteY7" fmla="*/ 22051 h 2400339"/>
                <a:gd name="connsiteX8" fmla="*/ 1905330 w 2764339"/>
                <a:gd name="connsiteY8" fmla="*/ 783060 h 2400339"/>
                <a:gd name="connsiteX9" fmla="*/ 1231587 w 2764339"/>
                <a:gd name="connsiteY9" fmla="*/ 497145 h 2400339"/>
                <a:gd name="connsiteX10" fmla="*/ 1117012 w 2764339"/>
                <a:gd name="connsiteY10" fmla="*/ 497420 h 2400339"/>
                <a:gd name="connsiteX11" fmla="*/ 226782 w 2764339"/>
                <a:gd name="connsiteY11" fmla="*/ 183976 h 2400339"/>
                <a:gd name="connsiteX0" fmla="*/ 226782 w 2764339"/>
                <a:gd name="connsiteY0" fmla="*/ 183976 h 2400339"/>
                <a:gd name="connsiteX1" fmla="*/ 150300 w 2764339"/>
                <a:gd name="connsiteY1" fmla="*/ 2400339 h 2400339"/>
                <a:gd name="connsiteX2" fmla="*/ 1873761 w 2764339"/>
                <a:gd name="connsiteY2" fmla="*/ 2390955 h 2400339"/>
                <a:gd name="connsiteX3" fmla="*/ 1836507 w 2764339"/>
                <a:gd name="connsiteY3" fmla="*/ 1698451 h 2400339"/>
                <a:gd name="connsiteX4" fmla="*/ 2669059 w 2764339"/>
                <a:gd name="connsiteY4" fmla="*/ 130334 h 2400339"/>
                <a:gd name="connsiteX5" fmla="*/ 2059303 w 2764339"/>
                <a:gd name="connsiteY5" fmla="*/ 98409 h 2400339"/>
                <a:gd name="connsiteX6" fmla="*/ 2034991 w 2764339"/>
                <a:gd name="connsiteY6" fmla="*/ 303 h 2400339"/>
                <a:gd name="connsiteX7" fmla="*/ 1903182 w 2764339"/>
                <a:gd name="connsiteY7" fmla="*/ 22051 h 2400339"/>
                <a:gd name="connsiteX8" fmla="*/ 1905330 w 2764339"/>
                <a:gd name="connsiteY8" fmla="*/ 783060 h 2400339"/>
                <a:gd name="connsiteX9" fmla="*/ 1231587 w 2764339"/>
                <a:gd name="connsiteY9" fmla="*/ 497145 h 2400339"/>
                <a:gd name="connsiteX10" fmla="*/ 1135780 w 2764339"/>
                <a:gd name="connsiteY10" fmla="*/ 572491 h 2400339"/>
                <a:gd name="connsiteX11" fmla="*/ 226782 w 2764339"/>
                <a:gd name="connsiteY11" fmla="*/ 183976 h 2400339"/>
                <a:gd name="connsiteX0" fmla="*/ 226782 w 2764339"/>
                <a:gd name="connsiteY0" fmla="*/ 183976 h 2400339"/>
                <a:gd name="connsiteX1" fmla="*/ 150300 w 2764339"/>
                <a:gd name="connsiteY1" fmla="*/ 2400339 h 2400339"/>
                <a:gd name="connsiteX2" fmla="*/ 1873761 w 2764339"/>
                <a:gd name="connsiteY2" fmla="*/ 2390955 h 2400339"/>
                <a:gd name="connsiteX3" fmla="*/ 1836507 w 2764339"/>
                <a:gd name="connsiteY3" fmla="*/ 1698451 h 2400339"/>
                <a:gd name="connsiteX4" fmla="*/ 2669059 w 2764339"/>
                <a:gd name="connsiteY4" fmla="*/ 130334 h 2400339"/>
                <a:gd name="connsiteX5" fmla="*/ 2059303 w 2764339"/>
                <a:gd name="connsiteY5" fmla="*/ 98409 h 2400339"/>
                <a:gd name="connsiteX6" fmla="*/ 2034991 w 2764339"/>
                <a:gd name="connsiteY6" fmla="*/ 303 h 2400339"/>
                <a:gd name="connsiteX7" fmla="*/ 1903182 w 2764339"/>
                <a:gd name="connsiteY7" fmla="*/ 22051 h 2400339"/>
                <a:gd name="connsiteX8" fmla="*/ 1905330 w 2764339"/>
                <a:gd name="connsiteY8" fmla="*/ 783060 h 2400339"/>
                <a:gd name="connsiteX9" fmla="*/ 1231587 w 2764339"/>
                <a:gd name="connsiteY9" fmla="*/ 497145 h 2400339"/>
                <a:gd name="connsiteX10" fmla="*/ 1135780 w 2764339"/>
                <a:gd name="connsiteY10" fmla="*/ 572491 h 2400339"/>
                <a:gd name="connsiteX11" fmla="*/ 226782 w 2764339"/>
                <a:gd name="connsiteY11" fmla="*/ 183976 h 2400339"/>
                <a:gd name="connsiteX0" fmla="*/ 226782 w 2764339"/>
                <a:gd name="connsiteY0" fmla="*/ 183976 h 2400339"/>
                <a:gd name="connsiteX1" fmla="*/ 150300 w 2764339"/>
                <a:gd name="connsiteY1" fmla="*/ 2400339 h 2400339"/>
                <a:gd name="connsiteX2" fmla="*/ 1873761 w 2764339"/>
                <a:gd name="connsiteY2" fmla="*/ 2390955 h 2400339"/>
                <a:gd name="connsiteX3" fmla="*/ 1836507 w 2764339"/>
                <a:gd name="connsiteY3" fmla="*/ 1698451 h 2400339"/>
                <a:gd name="connsiteX4" fmla="*/ 2669059 w 2764339"/>
                <a:gd name="connsiteY4" fmla="*/ 130334 h 2400339"/>
                <a:gd name="connsiteX5" fmla="*/ 2059303 w 2764339"/>
                <a:gd name="connsiteY5" fmla="*/ 98409 h 2400339"/>
                <a:gd name="connsiteX6" fmla="*/ 2034991 w 2764339"/>
                <a:gd name="connsiteY6" fmla="*/ 303 h 2400339"/>
                <a:gd name="connsiteX7" fmla="*/ 1903182 w 2764339"/>
                <a:gd name="connsiteY7" fmla="*/ 22051 h 2400339"/>
                <a:gd name="connsiteX8" fmla="*/ 1905330 w 2764339"/>
                <a:gd name="connsiteY8" fmla="*/ 783060 h 2400339"/>
                <a:gd name="connsiteX9" fmla="*/ 1231587 w 2764339"/>
                <a:gd name="connsiteY9" fmla="*/ 497145 h 2400339"/>
                <a:gd name="connsiteX10" fmla="*/ 1135780 w 2764339"/>
                <a:gd name="connsiteY10" fmla="*/ 572491 h 2400339"/>
                <a:gd name="connsiteX11" fmla="*/ 226782 w 2764339"/>
                <a:gd name="connsiteY11" fmla="*/ 183976 h 2400339"/>
                <a:gd name="connsiteX0" fmla="*/ 231749 w 2769306"/>
                <a:gd name="connsiteY0" fmla="*/ 183976 h 2390955"/>
                <a:gd name="connsiteX1" fmla="*/ 138828 w 2769306"/>
                <a:gd name="connsiteY1" fmla="*/ 2064983 h 2390955"/>
                <a:gd name="connsiteX2" fmla="*/ 1878728 w 2769306"/>
                <a:gd name="connsiteY2" fmla="*/ 2390955 h 2390955"/>
                <a:gd name="connsiteX3" fmla="*/ 1841474 w 2769306"/>
                <a:gd name="connsiteY3" fmla="*/ 1698451 h 2390955"/>
                <a:gd name="connsiteX4" fmla="*/ 2674026 w 2769306"/>
                <a:gd name="connsiteY4" fmla="*/ 130334 h 2390955"/>
                <a:gd name="connsiteX5" fmla="*/ 2064270 w 2769306"/>
                <a:gd name="connsiteY5" fmla="*/ 98409 h 2390955"/>
                <a:gd name="connsiteX6" fmla="*/ 2039958 w 2769306"/>
                <a:gd name="connsiteY6" fmla="*/ 303 h 2390955"/>
                <a:gd name="connsiteX7" fmla="*/ 1908149 w 2769306"/>
                <a:gd name="connsiteY7" fmla="*/ 22051 h 2390955"/>
                <a:gd name="connsiteX8" fmla="*/ 1910297 w 2769306"/>
                <a:gd name="connsiteY8" fmla="*/ 783060 h 2390955"/>
                <a:gd name="connsiteX9" fmla="*/ 1236554 w 2769306"/>
                <a:gd name="connsiteY9" fmla="*/ 497145 h 2390955"/>
                <a:gd name="connsiteX10" fmla="*/ 1140747 w 2769306"/>
                <a:gd name="connsiteY10" fmla="*/ 572491 h 2390955"/>
                <a:gd name="connsiteX11" fmla="*/ 231749 w 2769306"/>
                <a:gd name="connsiteY11" fmla="*/ 183976 h 2390955"/>
                <a:gd name="connsiteX0" fmla="*/ 221873 w 2759430"/>
                <a:gd name="connsiteY0" fmla="*/ 183976 h 2390955"/>
                <a:gd name="connsiteX1" fmla="*/ 128952 w 2759430"/>
                <a:gd name="connsiteY1" fmla="*/ 2064983 h 2390955"/>
                <a:gd name="connsiteX2" fmla="*/ 1868852 w 2759430"/>
                <a:gd name="connsiteY2" fmla="*/ 2390955 h 2390955"/>
                <a:gd name="connsiteX3" fmla="*/ 1831598 w 2759430"/>
                <a:gd name="connsiteY3" fmla="*/ 1698451 h 2390955"/>
                <a:gd name="connsiteX4" fmla="*/ 2664150 w 2759430"/>
                <a:gd name="connsiteY4" fmla="*/ 130334 h 2390955"/>
                <a:gd name="connsiteX5" fmla="*/ 2054394 w 2759430"/>
                <a:gd name="connsiteY5" fmla="*/ 98409 h 2390955"/>
                <a:gd name="connsiteX6" fmla="*/ 2030082 w 2759430"/>
                <a:gd name="connsiteY6" fmla="*/ 303 h 2390955"/>
                <a:gd name="connsiteX7" fmla="*/ 1898273 w 2759430"/>
                <a:gd name="connsiteY7" fmla="*/ 22051 h 2390955"/>
                <a:gd name="connsiteX8" fmla="*/ 1900421 w 2759430"/>
                <a:gd name="connsiteY8" fmla="*/ 783060 h 2390955"/>
                <a:gd name="connsiteX9" fmla="*/ 1226678 w 2759430"/>
                <a:gd name="connsiteY9" fmla="*/ 497145 h 2390955"/>
                <a:gd name="connsiteX10" fmla="*/ 1130871 w 2759430"/>
                <a:gd name="connsiteY10" fmla="*/ 572491 h 2390955"/>
                <a:gd name="connsiteX11" fmla="*/ 221873 w 2759430"/>
                <a:gd name="connsiteY11" fmla="*/ 183976 h 2390955"/>
                <a:gd name="connsiteX0" fmla="*/ 221873 w 2759430"/>
                <a:gd name="connsiteY0" fmla="*/ 183976 h 2065462"/>
                <a:gd name="connsiteX1" fmla="*/ 128952 w 2759430"/>
                <a:gd name="connsiteY1" fmla="*/ 2064983 h 2065462"/>
                <a:gd name="connsiteX2" fmla="*/ 1852414 w 2759430"/>
                <a:gd name="connsiteY2" fmla="*/ 2065462 h 2065462"/>
                <a:gd name="connsiteX3" fmla="*/ 1831598 w 2759430"/>
                <a:gd name="connsiteY3" fmla="*/ 1698451 h 2065462"/>
                <a:gd name="connsiteX4" fmla="*/ 2664150 w 2759430"/>
                <a:gd name="connsiteY4" fmla="*/ 130334 h 2065462"/>
                <a:gd name="connsiteX5" fmla="*/ 2054394 w 2759430"/>
                <a:gd name="connsiteY5" fmla="*/ 98409 h 2065462"/>
                <a:gd name="connsiteX6" fmla="*/ 2030082 w 2759430"/>
                <a:gd name="connsiteY6" fmla="*/ 303 h 2065462"/>
                <a:gd name="connsiteX7" fmla="*/ 1898273 w 2759430"/>
                <a:gd name="connsiteY7" fmla="*/ 22051 h 2065462"/>
                <a:gd name="connsiteX8" fmla="*/ 1900421 w 2759430"/>
                <a:gd name="connsiteY8" fmla="*/ 783060 h 2065462"/>
                <a:gd name="connsiteX9" fmla="*/ 1226678 w 2759430"/>
                <a:gd name="connsiteY9" fmla="*/ 497145 h 2065462"/>
                <a:gd name="connsiteX10" fmla="*/ 1130871 w 2759430"/>
                <a:gd name="connsiteY10" fmla="*/ 572491 h 2065462"/>
                <a:gd name="connsiteX11" fmla="*/ 221873 w 2759430"/>
                <a:gd name="connsiteY11" fmla="*/ 183976 h 2065462"/>
                <a:gd name="connsiteX0" fmla="*/ 221873 w 2759430"/>
                <a:gd name="connsiteY0" fmla="*/ 183976 h 2068751"/>
                <a:gd name="connsiteX1" fmla="*/ 128952 w 2759430"/>
                <a:gd name="connsiteY1" fmla="*/ 2064983 h 2068751"/>
                <a:gd name="connsiteX2" fmla="*/ 1852414 w 2759430"/>
                <a:gd name="connsiteY2" fmla="*/ 2068751 h 2068751"/>
                <a:gd name="connsiteX3" fmla="*/ 1831598 w 2759430"/>
                <a:gd name="connsiteY3" fmla="*/ 1698451 h 2068751"/>
                <a:gd name="connsiteX4" fmla="*/ 2664150 w 2759430"/>
                <a:gd name="connsiteY4" fmla="*/ 130334 h 2068751"/>
                <a:gd name="connsiteX5" fmla="*/ 2054394 w 2759430"/>
                <a:gd name="connsiteY5" fmla="*/ 98409 h 2068751"/>
                <a:gd name="connsiteX6" fmla="*/ 2030082 w 2759430"/>
                <a:gd name="connsiteY6" fmla="*/ 303 h 2068751"/>
                <a:gd name="connsiteX7" fmla="*/ 1898273 w 2759430"/>
                <a:gd name="connsiteY7" fmla="*/ 22051 h 2068751"/>
                <a:gd name="connsiteX8" fmla="*/ 1900421 w 2759430"/>
                <a:gd name="connsiteY8" fmla="*/ 783060 h 2068751"/>
                <a:gd name="connsiteX9" fmla="*/ 1226678 w 2759430"/>
                <a:gd name="connsiteY9" fmla="*/ 497145 h 2068751"/>
                <a:gd name="connsiteX10" fmla="*/ 1130871 w 2759430"/>
                <a:gd name="connsiteY10" fmla="*/ 572491 h 2068751"/>
                <a:gd name="connsiteX11" fmla="*/ 221873 w 2759430"/>
                <a:gd name="connsiteY11" fmla="*/ 183976 h 2068751"/>
                <a:gd name="connsiteX0" fmla="*/ 221873 w 2759430"/>
                <a:gd name="connsiteY0" fmla="*/ 183976 h 2077670"/>
                <a:gd name="connsiteX1" fmla="*/ 128952 w 2759430"/>
                <a:gd name="connsiteY1" fmla="*/ 2064983 h 2077670"/>
                <a:gd name="connsiteX2" fmla="*/ 1861333 w 2759430"/>
                <a:gd name="connsiteY2" fmla="*/ 2077670 h 2077670"/>
                <a:gd name="connsiteX3" fmla="*/ 1831598 w 2759430"/>
                <a:gd name="connsiteY3" fmla="*/ 1698451 h 2077670"/>
                <a:gd name="connsiteX4" fmla="*/ 2664150 w 2759430"/>
                <a:gd name="connsiteY4" fmla="*/ 130334 h 2077670"/>
                <a:gd name="connsiteX5" fmla="*/ 2054394 w 2759430"/>
                <a:gd name="connsiteY5" fmla="*/ 98409 h 2077670"/>
                <a:gd name="connsiteX6" fmla="*/ 2030082 w 2759430"/>
                <a:gd name="connsiteY6" fmla="*/ 303 h 2077670"/>
                <a:gd name="connsiteX7" fmla="*/ 1898273 w 2759430"/>
                <a:gd name="connsiteY7" fmla="*/ 22051 h 2077670"/>
                <a:gd name="connsiteX8" fmla="*/ 1900421 w 2759430"/>
                <a:gd name="connsiteY8" fmla="*/ 783060 h 2077670"/>
                <a:gd name="connsiteX9" fmla="*/ 1226678 w 2759430"/>
                <a:gd name="connsiteY9" fmla="*/ 497145 h 2077670"/>
                <a:gd name="connsiteX10" fmla="*/ 1130871 w 2759430"/>
                <a:gd name="connsiteY10" fmla="*/ 572491 h 2077670"/>
                <a:gd name="connsiteX11" fmla="*/ 221873 w 2759430"/>
                <a:gd name="connsiteY11" fmla="*/ 183976 h 2077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59430" h="2077670">
                  <a:moveTo>
                    <a:pt x="221873" y="183976"/>
                  </a:moveTo>
                  <a:cubicBezTo>
                    <a:pt x="-257552" y="923751"/>
                    <a:pt x="200156" y="1839025"/>
                    <a:pt x="128952" y="2064983"/>
                  </a:cubicBezTo>
                  <a:lnTo>
                    <a:pt x="1861333" y="2077670"/>
                  </a:lnTo>
                  <a:lnTo>
                    <a:pt x="1831598" y="1698451"/>
                  </a:lnTo>
                  <a:cubicBezTo>
                    <a:pt x="2577484" y="1720658"/>
                    <a:pt x="2947680" y="1991050"/>
                    <a:pt x="2664150" y="130334"/>
                  </a:cubicBezTo>
                  <a:cubicBezTo>
                    <a:pt x="2255473" y="54071"/>
                    <a:pt x="2191599" y="89110"/>
                    <a:pt x="2054394" y="98409"/>
                  </a:cubicBezTo>
                  <a:cubicBezTo>
                    <a:pt x="2046378" y="39791"/>
                    <a:pt x="2053381" y="49121"/>
                    <a:pt x="2030082" y="303"/>
                  </a:cubicBezTo>
                  <a:cubicBezTo>
                    <a:pt x="1964498" y="-945"/>
                    <a:pt x="2000929" y="826"/>
                    <a:pt x="1898273" y="22051"/>
                  </a:cubicBezTo>
                  <a:cubicBezTo>
                    <a:pt x="1904623" y="280813"/>
                    <a:pt x="1890896" y="525885"/>
                    <a:pt x="1900421" y="783060"/>
                  </a:cubicBezTo>
                  <a:cubicBezTo>
                    <a:pt x="1749728" y="751246"/>
                    <a:pt x="1517512" y="597607"/>
                    <a:pt x="1226678" y="497145"/>
                  </a:cubicBezTo>
                  <a:cubicBezTo>
                    <a:pt x="1226550" y="618676"/>
                    <a:pt x="1264864" y="688113"/>
                    <a:pt x="1130871" y="572491"/>
                  </a:cubicBezTo>
                  <a:cubicBezTo>
                    <a:pt x="766733" y="481334"/>
                    <a:pt x="654943" y="385765"/>
                    <a:pt x="221873" y="18397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6" name="Freeform 11">
              <a:extLst>
                <a:ext uri="{FF2B5EF4-FFF2-40B4-BE49-F238E27FC236}">
                  <a16:creationId xmlns:a16="http://schemas.microsoft.com/office/drawing/2014/main" id="{83D45BAB-D118-4A04-952B-6EEB7AC45F18}"/>
                </a:ext>
              </a:extLst>
            </p:cNvPr>
            <p:cNvSpPr/>
            <p:nvPr/>
          </p:nvSpPr>
          <p:spPr>
            <a:xfrm>
              <a:off x="1353101" y="4180869"/>
              <a:ext cx="1094108" cy="581411"/>
            </a:xfrm>
            <a:custGeom>
              <a:avLst/>
              <a:gdLst>
                <a:gd name="connsiteX0" fmla="*/ 0 w 1094108"/>
                <a:gd name="connsiteY0" fmla="*/ 200851 h 581411"/>
                <a:gd name="connsiteX1" fmla="*/ 95139 w 1094108"/>
                <a:gd name="connsiteY1" fmla="*/ 0 h 581411"/>
                <a:gd name="connsiteX2" fmla="*/ 1025396 w 1094108"/>
                <a:gd name="connsiteY2" fmla="*/ 338276 h 581411"/>
                <a:gd name="connsiteX3" fmla="*/ 1094108 w 1094108"/>
                <a:gd name="connsiteY3" fmla="*/ 412273 h 581411"/>
                <a:gd name="connsiteX4" fmla="*/ 1078252 w 1094108"/>
                <a:gd name="connsiteY4" fmla="*/ 517984 h 581411"/>
                <a:gd name="connsiteX5" fmla="*/ 1014825 w 1094108"/>
                <a:gd name="connsiteY5" fmla="*/ 480985 h 581411"/>
                <a:gd name="connsiteX6" fmla="*/ 998968 w 1094108"/>
                <a:gd name="connsiteY6" fmla="*/ 581411 h 581411"/>
                <a:gd name="connsiteX7" fmla="*/ 0 w 1094108"/>
                <a:gd name="connsiteY7" fmla="*/ 200851 h 581411"/>
                <a:gd name="connsiteX0" fmla="*/ 0 w 1094108"/>
                <a:gd name="connsiteY0" fmla="*/ 200851 h 581411"/>
                <a:gd name="connsiteX1" fmla="*/ 95139 w 1094108"/>
                <a:gd name="connsiteY1" fmla="*/ 0 h 581411"/>
                <a:gd name="connsiteX2" fmla="*/ 1025396 w 1094108"/>
                <a:gd name="connsiteY2" fmla="*/ 338276 h 581411"/>
                <a:gd name="connsiteX3" fmla="*/ 1094108 w 1094108"/>
                <a:gd name="connsiteY3" fmla="*/ 412273 h 581411"/>
                <a:gd name="connsiteX4" fmla="*/ 1078252 w 1094108"/>
                <a:gd name="connsiteY4" fmla="*/ 517984 h 581411"/>
                <a:gd name="connsiteX5" fmla="*/ 1014825 w 1094108"/>
                <a:gd name="connsiteY5" fmla="*/ 480985 h 581411"/>
                <a:gd name="connsiteX6" fmla="*/ 998968 w 1094108"/>
                <a:gd name="connsiteY6" fmla="*/ 581411 h 581411"/>
                <a:gd name="connsiteX7" fmla="*/ 0 w 1094108"/>
                <a:gd name="connsiteY7" fmla="*/ 200851 h 581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4108" h="581411">
                  <a:moveTo>
                    <a:pt x="0" y="200851"/>
                  </a:moveTo>
                  <a:lnTo>
                    <a:pt x="95139" y="0"/>
                  </a:lnTo>
                  <a:lnTo>
                    <a:pt x="1025396" y="338276"/>
                  </a:lnTo>
                  <a:lnTo>
                    <a:pt x="1094108" y="412273"/>
                  </a:lnTo>
                  <a:lnTo>
                    <a:pt x="1078252" y="517984"/>
                  </a:lnTo>
                  <a:lnTo>
                    <a:pt x="1014825" y="480985"/>
                  </a:lnTo>
                  <a:lnTo>
                    <a:pt x="998968" y="581411"/>
                  </a:lnTo>
                  <a:cubicBezTo>
                    <a:pt x="634554" y="475508"/>
                    <a:pt x="332989" y="327704"/>
                    <a:pt x="0" y="200851"/>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7" name="Freeform 14">
              <a:extLst>
                <a:ext uri="{FF2B5EF4-FFF2-40B4-BE49-F238E27FC236}">
                  <a16:creationId xmlns:a16="http://schemas.microsoft.com/office/drawing/2014/main" id="{AEDCD3BA-D57D-48BB-9EB0-217FA1158B48}"/>
                </a:ext>
              </a:extLst>
            </p:cNvPr>
            <p:cNvSpPr/>
            <p:nvPr/>
          </p:nvSpPr>
          <p:spPr>
            <a:xfrm>
              <a:off x="3076189" y="4038629"/>
              <a:ext cx="591981" cy="227104"/>
            </a:xfrm>
            <a:custGeom>
              <a:avLst/>
              <a:gdLst>
                <a:gd name="connsiteX0" fmla="*/ 5285 w 739976"/>
                <a:gd name="connsiteY0" fmla="*/ 68712 h 206136"/>
                <a:gd name="connsiteX1" fmla="*/ 0 w 739976"/>
                <a:gd name="connsiteY1" fmla="*/ 5285 h 206136"/>
                <a:gd name="connsiteX2" fmla="*/ 158566 w 739976"/>
                <a:gd name="connsiteY2" fmla="*/ 0 h 206136"/>
                <a:gd name="connsiteX3" fmla="*/ 163852 w 739976"/>
                <a:gd name="connsiteY3" fmla="*/ 58141 h 206136"/>
                <a:gd name="connsiteX4" fmla="*/ 739976 w 739976"/>
                <a:gd name="connsiteY4" fmla="*/ 84569 h 206136"/>
                <a:gd name="connsiteX5" fmla="*/ 671264 w 739976"/>
                <a:gd name="connsiteY5" fmla="*/ 206136 h 206136"/>
                <a:gd name="connsiteX6" fmla="*/ 110996 w 739976"/>
                <a:gd name="connsiteY6" fmla="*/ 174423 h 206136"/>
                <a:gd name="connsiteX7" fmla="*/ 89854 w 739976"/>
                <a:gd name="connsiteY7" fmla="*/ 84569 h 206136"/>
                <a:gd name="connsiteX8" fmla="*/ 5285 w 739976"/>
                <a:gd name="connsiteY8" fmla="*/ 68712 h 206136"/>
                <a:gd name="connsiteX0" fmla="*/ 5285 w 739976"/>
                <a:gd name="connsiteY0" fmla="*/ 110997 h 206136"/>
                <a:gd name="connsiteX1" fmla="*/ 0 w 739976"/>
                <a:gd name="connsiteY1" fmla="*/ 5285 h 206136"/>
                <a:gd name="connsiteX2" fmla="*/ 158566 w 739976"/>
                <a:gd name="connsiteY2" fmla="*/ 0 h 206136"/>
                <a:gd name="connsiteX3" fmla="*/ 163852 w 739976"/>
                <a:gd name="connsiteY3" fmla="*/ 58141 h 206136"/>
                <a:gd name="connsiteX4" fmla="*/ 739976 w 739976"/>
                <a:gd name="connsiteY4" fmla="*/ 84569 h 206136"/>
                <a:gd name="connsiteX5" fmla="*/ 671264 w 739976"/>
                <a:gd name="connsiteY5" fmla="*/ 206136 h 206136"/>
                <a:gd name="connsiteX6" fmla="*/ 110996 w 739976"/>
                <a:gd name="connsiteY6" fmla="*/ 174423 h 206136"/>
                <a:gd name="connsiteX7" fmla="*/ 89854 w 739976"/>
                <a:gd name="connsiteY7" fmla="*/ 84569 h 206136"/>
                <a:gd name="connsiteX8" fmla="*/ 5285 w 739976"/>
                <a:gd name="connsiteY8" fmla="*/ 110997 h 206136"/>
                <a:gd name="connsiteX0" fmla="*/ 5285 w 739976"/>
                <a:gd name="connsiteY0" fmla="*/ 110997 h 206136"/>
                <a:gd name="connsiteX1" fmla="*/ 0 w 739976"/>
                <a:gd name="connsiteY1" fmla="*/ 5285 h 206136"/>
                <a:gd name="connsiteX2" fmla="*/ 158566 w 739976"/>
                <a:gd name="connsiteY2" fmla="*/ 0 h 206136"/>
                <a:gd name="connsiteX3" fmla="*/ 163852 w 739976"/>
                <a:gd name="connsiteY3" fmla="*/ 58141 h 206136"/>
                <a:gd name="connsiteX4" fmla="*/ 739976 w 739976"/>
                <a:gd name="connsiteY4" fmla="*/ 84569 h 206136"/>
                <a:gd name="connsiteX5" fmla="*/ 671264 w 739976"/>
                <a:gd name="connsiteY5" fmla="*/ 206136 h 206136"/>
                <a:gd name="connsiteX6" fmla="*/ 110996 w 739976"/>
                <a:gd name="connsiteY6" fmla="*/ 174423 h 206136"/>
                <a:gd name="connsiteX7" fmla="*/ 89854 w 739976"/>
                <a:gd name="connsiteY7" fmla="*/ 84569 h 206136"/>
                <a:gd name="connsiteX8" fmla="*/ 5285 w 739976"/>
                <a:gd name="connsiteY8" fmla="*/ 110997 h 206136"/>
                <a:gd name="connsiteX0" fmla="*/ 5285 w 671264"/>
                <a:gd name="connsiteY0" fmla="*/ 110997 h 206136"/>
                <a:gd name="connsiteX1" fmla="*/ 0 w 671264"/>
                <a:gd name="connsiteY1" fmla="*/ 5285 h 206136"/>
                <a:gd name="connsiteX2" fmla="*/ 158566 w 671264"/>
                <a:gd name="connsiteY2" fmla="*/ 0 h 206136"/>
                <a:gd name="connsiteX3" fmla="*/ 163852 w 671264"/>
                <a:gd name="connsiteY3" fmla="*/ 58141 h 206136"/>
                <a:gd name="connsiteX4" fmla="*/ 581409 w 671264"/>
                <a:gd name="connsiteY4" fmla="*/ 52856 h 206136"/>
                <a:gd name="connsiteX5" fmla="*/ 671264 w 671264"/>
                <a:gd name="connsiteY5" fmla="*/ 206136 h 206136"/>
                <a:gd name="connsiteX6" fmla="*/ 110996 w 671264"/>
                <a:gd name="connsiteY6" fmla="*/ 174423 h 206136"/>
                <a:gd name="connsiteX7" fmla="*/ 89854 w 671264"/>
                <a:gd name="connsiteY7" fmla="*/ 84569 h 206136"/>
                <a:gd name="connsiteX8" fmla="*/ 5285 w 671264"/>
                <a:gd name="connsiteY8" fmla="*/ 110997 h 206136"/>
                <a:gd name="connsiteX0" fmla="*/ 5285 w 591981"/>
                <a:gd name="connsiteY0" fmla="*/ 110997 h 190279"/>
                <a:gd name="connsiteX1" fmla="*/ 0 w 591981"/>
                <a:gd name="connsiteY1" fmla="*/ 5285 h 190279"/>
                <a:gd name="connsiteX2" fmla="*/ 158566 w 591981"/>
                <a:gd name="connsiteY2" fmla="*/ 0 h 190279"/>
                <a:gd name="connsiteX3" fmla="*/ 163852 w 591981"/>
                <a:gd name="connsiteY3" fmla="*/ 58141 h 190279"/>
                <a:gd name="connsiteX4" fmla="*/ 581409 w 591981"/>
                <a:gd name="connsiteY4" fmla="*/ 52856 h 190279"/>
                <a:gd name="connsiteX5" fmla="*/ 591981 w 591981"/>
                <a:gd name="connsiteY5" fmla="*/ 190279 h 190279"/>
                <a:gd name="connsiteX6" fmla="*/ 110996 w 591981"/>
                <a:gd name="connsiteY6" fmla="*/ 174423 h 190279"/>
                <a:gd name="connsiteX7" fmla="*/ 89854 w 591981"/>
                <a:gd name="connsiteY7" fmla="*/ 84569 h 190279"/>
                <a:gd name="connsiteX8" fmla="*/ 5285 w 591981"/>
                <a:gd name="connsiteY8" fmla="*/ 110997 h 190279"/>
                <a:gd name="connsiteX0" fmla="*/ 5285 w 591981"/>
                <a:gd name="connsiteY0" fmla="*/ 110997 h 190279"/>
                <a:gd name="connsiteX1" fmla="*/ 0 w 591981"/>
                <a:gd name="connsiteY1" fmla="*/ 5285 h 190279"/>
                <a:gd name="connsiteX2" fmla="*/ 158566 w 591981"/>
                <a:gd name="connsiteY2" fmla="*/ 0 h 190279"/>
                <a:gd name="connsiteX3" fmla="*/ 163852 w 591981"/>
                <a:gd name="connsiteY3" fmla="*/ 58141 h 190279"/>
                <a:gd name="connsiteX4" fmla="*/ 581409 w 591981"/>
                <a:gd name="connsiteY4" fmla="*/ 52856 h 190279"/>
                <a:gd name="connsiteX5" fmla="*/ 591981 w 591981"/>
                <a:gd name="connsiteY5" fmla="*/ 190279 h 190279"/>
                <a:gd name="connsiteX6" fmla="*/ 110996 w 591981"/>
                <a:gd name="connsiteY6" fmla="*/ 174423 h 190279"/>
                <a:gd name="connsiteX7" fmla="*/ 89854 w 591981"/>
                <a:gd name="connsiteY7" fmla="*/ 84569 h 190279"/>
                <a:gd name="connsiteX8" fmla="*/ 5285 w 591981"/>
                <a:gd name="connsiteY8" fmla="*/ 110997 h 190279"/>
                <a:gd name="connsiteX0" fmla="*/ 5285 w 591981"/>
                <a:gd name="connsiteY0" fmla="*/ 142240 h 221522"/>
                <a:gd name="connsiteX1" fmla="*/ 0 w 591981"/>
                <a:gd name="connsiteY1" fmla="*/ 36528 h 221522"/>
                <a:gd name="connsiteX2" fmla="*/ 163774 w 591981"/>
                <a:gd name="connsiteY2" fmla="*/ 0 h 221522"/>
                <a:gd name="connsiteX3" fmla="*/ 163852 w 591981"/>
                <a:gd name="connsiteY3" fmla="*/ 89384 h 221522"/>
                <a:gd name="connsiteX4" fmla="*/ 581409 w 591981"/>
                <a:gd name="connsiteY4" fmla="*/ 84099 h 221522"/>
                <a:gd name="connsiteX5" fmla="*/ 591981 w 591981"/>
                <a:gd name="connsiteY5" fmla="*/ 221522 h 221522"/>
                <a:gd name="connsiteX6" fmla="*/ 110996 w 591981"/>
                <a:gd name="connsiteY6" fmla="*/ 205666 h 221522"/>
                <a:gd name="connsiteX7" fmla="*/ 89854 w 591981"/>
                <a:gd name="connsiteY7" fmla="*/ 115812 h 221522"/>
                <a:gd name="connsiteX8" fmla="*/ 5285 w 591981"/>
                <a:gd name="connsiteY8" fmla="*/ 142240 h 221522"/>
                <a:gd name="connsiteX0" fmla="*/ 5285 w 591981"/>
                <a:gd name="connsiteY0" fmla="*/ 142240 h 221522"/>
                <a:gd name="connsiteX1" fmla="*/ 0 w 591981"/>
                <a:gd name="connsiteY1" fmla="*/ 36528 h 221522"/>
                <a:gd name="connsiteX2" fmla="*/ 163774 w 591981"/>
                <a:gd name="connsiteY2" fmla="*/ 0 h 221522"/>
                <a:gd name="connsiteX3" fmla="*/ 163852 w 591981"/>
                <a:gd name="connsiteY3" fmla="*/ 89384 h 221522"/>
                <a:gd name="connsiteX4" fmla="*/ 581409 w 591981"/>
                <a:gd name="connsiteY4" fmla="*/ 84099 h 221522"/>
                <a:gd name="connsiteX5" fmla="*/ 591981 w 591981"/>
                <a:gd name="connsiteY5" fmla="*/ 221522 h 221522"/>
                <a:gd name="connsiteX6" fmla="*/ 110996 w 591981"/>
                <a:gd name="connsiteY6" fmla="*/ 205666 h 221522"/>
                <a:gd name="connsiteX7" fmla="*/ 105475 w 591981"/>
                <a:gd name="connsiteY7" fmla="*/ 136641 h 221522"/>
                <a:gd name="connsiteX8" fmla="*/ 5285 w 591981"/>
                <a:gd name="connsiteY8" fmla="*/ 142240 h 221522"/>
                <a:gd name="connsiteX0" fmla="*/ 5285 w 591981"/>
                <a:gd name="connsiteY0" fmla="*/ 142240 h 227104"/>
                <a:gd name="connsiteX1" fmla="*/ 0 w 591981"/>
                <a:gd name="connsiteY1" fmla="*/ 36528 h 227104"/>
                <a:gd name="connsiteX2" fmla="*/ 163774 w 591981"/>
                <a:gd name="connsiteY2" fmla="*/ 0 h 227104"/>
                <a:gd name="connsiteX3" fmla="*/ 163852 w 591981"/>
                <a:gd name="connsiteY3" fmla="*/ 89384 h 227104"/>
                <a:gd name="connsiteX4" fmla="*/ 581409 w 591981"/>
                <a:gd name="connsiteY4" fmla="*/ 84099 h 227104"/>
                <a:gd name="connsiteX5" fmla="*/ 591981 w 591981"/>
                <a:gd name="connsiteY5" fmla="*/ 221522 h 227104"/>
                <a:gd name="connsiteX6" fmla="*/ 116204 w 591981"/>
                <a:gd name="connsiteY6" fmla="*/ 226495 h 227104"/>
                <a:gd name="connsiteX7" fmla="*/ 105475 w 591981"/>
                <a:gd name="connsiteY7" fmla="*/ 136641 h 227104"/>
                <a:gd name="connsiteX8" fmla="*/ 5285 w 591981"/>
                <a:gd name="connsiteY8" fmla="*/ 142240 h 227104"/>
                <a:gd name="connsiteX0" fmla="*/ 5285 w 591981"/>
                <a:gd name="connsiteY0" fmla="*/ 142240 h 227104"/>
                <a:gd name="connsiteX1" fmla="*/ 0 w 591981"/>
                <a:gd name="connsiteY1" fmla="*/ 36528 h 227104"/>
                <a:gd name="connsiteX2" fmla="*/ 163774 w 591981"/>
                <a:gd name="connsiteY2" fmla="*/ 0 h 227104"/>
                <a:gd name="connsiteX3" fmla="*/ 195095 w 591981"/>
                <a:gd name="connsiteY3" fmla="*/ 84177 h 227104"/>
                <a:gd name="connsiteX4" fmla="*/ 581409 w 591981"/>
                <a:gd name="connsiteY4" fmla="*/ 84099 h 227104"/>
                <a:gd name="connsiteX5" fmla="*/ 591981 w 591981"/>
                <a:gd name="connsiteY5" fmla="*/ 221522 h 227104"/>
                <a:gd name="connsiteX6" fmla="*/ 116204 w 591981"/>
                <a:gd name="connsiteY6" fmla="*/ 226495 h 227104"/>
                <a:gd name="connsiteX7" fmla="*/ 105475 w 591981"/>
                <a:gd name="connsiteY7" fmla="*/ 136641 h 227104"/>
                <a:gd name="connsiteX8" fmla="*/ 5285 w 591981"/>
                <a:gd name="connsiteY8" fmla="*/ 142240 h 227104"/>
                <a:gd name="connsiteX0" fmla="*/ 5285 w 591981"/>
                <a:gd name="connsiteY0" fmla="*/ 142240 h 227104"/>
                <a:gd name="connsiteX1" fmla="*/ 0 w 591981"/>
                <a:gd name="connsiteY1" fmla="*/ 36528 h 227104"/>
                <a:gd name="connsiteX2" fmla="*/ 163774 w 591981"/>
                <a:gd name="connsiteY2" fmla="*/ 0 h 227104"/>
                <a:gd name="connsiteX3" fmla="*/ 195095 w 591981"/>
                <a:gd name="connsiteY3" fmla="*/ 84177 h 227104"/>
                <a:gd name="connsiteX4" fmla="*/ 581409 w 591981"/>
                <a:gd name="connsiteY4" fmla="*/ 84099 h 227104"/>
                <a:gd name="connsiteX5" fmla="*/ 591981 w 591981"/>
                <a:gd name="connsiteY5" fmla="*/ 221522 h 227104"/>
                <a:gd name="connsiteX6" fmla="*/ 116204 w 591981"/>
                <a:gd name="connsiteY6" fmla="*/ 226495 h 227104"/>
                <a:gd name="connsiteX7" fmla="*/ 105475 w 591981"/>
                <a:gd name="connsiteY7" fmla="*/ 136641 h 227104"/>
                <a:gd name="connsiteX8" fmla="*/ 5285 w 591981"/>
                <a:gd name="connsiteY8" fmla="*/ 142240 h 227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1981" h="227104">
                  <a:moveTo>
                    <a:pt x="5285" y="142240"/>
                  </a:moveTo>
                  <a:lnTo>
                    <a:pt x="0" y="36528"/>
                  </a:lnTo>
                  <a:lnTo>
                    <a:pt x="163774" y="0"/>
                  </a:lnTo>
                  <a:cubicBezTo>
                    <a:pt x="163800" y="29795"/>
                    <a:pt x="195069" y="54382"/>
                    <a:pt x="195095" y="84177"/>
                  </a:cubicBezTo>
                  <a:cubicBezTo>
                    <a:pt x="397943" y="29168"/>
                    <a:pt x="389368" y="75290"/>
                    <a:pt x="581409" y="84099"/>
                  </a:cubicBezTo>
                  <a:lnTo>
                    <a:pt x="591981" y="221522"/>
                  </a:lnTo>
                  <a:cubicBezTo>
                    <a:pt x="431653" y="200380"/>
                    <a:pt x="276532" y="231780"/>
                    <a:pt x="116204" y="226495"/>
                  </a:cubicBezTo>
                  <a:lnTo>
                    <a:pt x="105475" y="136641"/>
                  </a:lnTo>
                  <a:lnTo>
                    <a:pt x="5285" y="14224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8" name="Freeform 15">
              <a:extLst>
                <a:ext uri="{FF2B5EF4-FFF2-40B4-BE49-F238E27FC236}">
                  <a16:creationId xmlns:a16="http://schemas.microsoft.com/office/drawing/2014/main" id="{8FDD38B9-40FB-4AD4-B3E2-B5B5C73E35F1}"/>
                </a:ext>
              </a:extLst>
            </p:cNvPr>
            <p:cNvSpPr/>
            <p:nvPr/>
          </p:nvSpPr>
          <p:spPr>
            <a:xfrm>
              <a:off x="2985409" y="3255814"/>
              <a:ext cx="669512" cy="864666"/>
            </a:xfrm>
            <a:custGeom>
              <a:avLst/>
              <a:gdLst>
                <a:gd name="connsiteX0" fmla="*/ 237850 w 650123"/>
                <a:gd name="connsiteY0" fmla="*/ 850974 h 866830"/>
                <a:gd name="connsiteX1" fmla="*/ 0 w 650123"/>
                <a:gd name="connsiteY1" fmla="*/ 63427 h 866830"/>
                <a:gd name="connsiteX2" fmla="*/ 153281 w 650123"/>
                <a:gd name="connsiteY2" fmla="*/ 184994 h 866830"/>
                <a:gd name="connsiteX3" fmla="*/ 216708 w 650123"/>
                <a:gd name="connsiteY3" fmla="*/ 5286 h 866830"/>
                <a:gd name="connsiteX4" fmla="*/ 317133 w 650123"/>
                <a:gd name="connsiteY4" fmla="*/ 184994 h 866830"/>
                <a:gd name="connsiteX5" fmla="*/ 359418 w 650123"/>
                <a:gd name="connsiteY5" fmla="*/ 0 h 866830"/>
                <a:gd name="connsiteX6" fmla="*/ 475700 w 650123"/>
                <a:gd name="connsiteY6" fmla="*/ 126853 h 866830"/>
                <a:gd name="connsiteX7" fmla="*/ 539126 w 650123"/>
                <a:gd name="connsiteY7" fmla="*/ 36999 h 866830"/>
                <a:gd name="connsiteX8" fmla="*/ 650123 w 650123"/>
                <a:gd name="connsiteY8" fmla="*/ 866830 h 866830"/>
                <a:gd name="connsiteX9" fmla="*/ 237850 w 650123"/>
                <a:gd name="connsiteY9" fmla="*/ 850974 h 866830"/>
                <a:gd name="connsiteX0" fmla="*/ 197028 w 609301"/>
                <a:gd name="connsiteY0" fmla="*/ 850974 h 866830"/>
                <a:gd name="connsiteX1" fmla="*/ 0 w 609301"/>
                <a:gd name="connsiteY1" fmla="*/ 60706 h 866830"/>
                <a:gd name="connsiteX2" fmla="*/ 112459 w 609301"/>
                <a:gd name="connsiteY2" fmla="*/ 184994 h 866830"/>
                <a:gd name="connsiteX3" fmla="*/ 175886 w 609301"/>
                <a:gd name="connsiteY3" fmla="*/ 5286 h 866830"/>
                <a:gd name="connsiteX4" fmla="*/ 276311 w 609301"/>
                <a:gd name="connsiteY4" fmla="*/ 184994 h 866830"/>
                <a:gd name="connsiteX5" fmla="*/ 318596 w 609301"/>
                <a:gd name="connsiteY5" fmla="*/ 0 h 866830"/>
                <a:gd name="connsiteX6" fmla="*/ 434878 w 609301"/>
                <a:gd name="connsiteY6" fmla="*/ 126853 h 866830"/>
                <a:gd name="connsiteX7" fmla="*/ 498304 w 609301"/>
                <a:gd name="connsiteY7" fmla="*/ 36999 h 866830"/>
                <a:gd name="connsiteX8" fmla="*/ 609301 w 609301"/>
                <a:gd name="connsiteY8" fmla="*/ 866830 h 866830"/>
                <a:gd name="connsiteX9" fmla="*/ 197028 w 609301"/>
                <a:gd name="connsiteY9" fmla="*/ 850974 h 866830"/>
                <a:gd name="connsiteX0" fmla="*/ 208370 w 620643"/>
                <a:gd name="connsiteY0" fmla="*/ 850974 h 866830"/>
                <a:gd name="connsiteX1" fmla="*/ 11342 w 620643"/>
                <a:gd name="connsiteY1" fmla="*/ 60706 h 866830"/>
                <a:gd name="connsiteX2" fmla="*/ 123801 w 620643"/>
                <a:gd name="connsiteY2" fmla="*/ 184994 h 866830"/>
                <a:gd name="connsiteX3" fmla="*/ 187228 w 620643"/>
                <a:gd name="connsiteY3" fmla="*/ 5286 h 866830"/>
                <a:gd name="connsiteX4" fmla="*/ 287653 w 620643"/>
                <a:gd name="connsiteY4" fmla="*/ 184994 h 866830"/>
                <a:gd name="connsiteX5" fmla="*/ 329938 w 620643"/>
                <a:gd name="connsiteY5" fmla="*/ 0 h 866830"/>
                <a:gd name="connsiteX6" fmla="*/ 446220 w 620643"/>
                <a:gd name="connsiteY6" fmla="*/ 126853 h 866830"/>
                <a:gd name="connsiteX7" fmla="*/ 509646 w 620643"/>
                <a:gd name="connsiteY7" fmla="*/ 36999 h 866830"/>
                <a:gd name="connsiteX8" fmla="*/ 620643 w 620643"/>
                <a:gd name="connsiteY8" fmla="*/ 866830 h 866830"/>
                <a:gd name="connsiteX9" fmla="*/ 208370 w 620643"/>
                <a:gd name="connsiteY9" fmla="*/ 850974 h 866830"/>
                <a:gd name="connsiteX0" fmla="*/ 208370 w 620643"/>
                <a:gd name="connsiteY0" fmla="*/ 850974 h 866830"/>
                <a:gd name="connsiteX1" fmla="*/ 11342 w 620643"/>
                <a:gd name="connsiteY1" fmla="*/ 60706 h 866830"/>
                <a:gd name="connsiteX2" fmla="*/ 123801 w 620643"/>
                <a:gd name="connsiteY2" fmla="*/ 184994 h 866830"/>
                <a:gd name="connsiteX3" fmla="*/ 187228 w 620643"/>
                <a:gd name="connsiteY3" fmla="*/ 5286 h 866830"/>
                <a:gd name="connsiteX4" fmla="*/ 287653 w 620643"/>
                <a:gd name="connsiteY4" fmla="*/ 184994 h 866830"/>
                <a:gd name="connsiteX5" fmla="*/ 329938 w 620643"/>
                <a:gd name="connsiteY5" fmla="*/ 0 h 866830"/>
                <a:gd name="connsiteX6" fmla="*/ 446220 w 620643"/>
                <a:gd name="connsiteY6" fmla="*/ 126853 h 866830"/>
                <a:gd name="connsiteX7" fmla="*/ 509646 w 620643"/>
                <a:gd name="connsiteY7" fmla="*/ 36999 h 866830"/>
                <a:gd name="connsiteX8" fmla="*/ 620643 w 620643"/>
                <a:gd name="connsiteY8" fmla="*/ 866830 h 866830"/>
                <a:gd name="connsiteX9" fmla="*/ 208370 w 620643"/>
                <a:gd name="connsiteY9" fmla="*/ 850974 h 866830"/>
                <a:gd name="connsiteX0" fmla="*/ 209189 w 621462"/>
                <a:gd name="connsiteY0" fmla="*/ 850974 h 866830"/>
                <a:gd name="connsiteX1" fmla="*/ 12161 w 621462"/>
                <a:gd name="connsiteY1" fmla="*/ 60706 h 866830"/>
                <a:gd name="connsiteX2" fmla="*/ 124620 w 621462"/>
                <a:gd name="connsiteY2" fmla="*/ 184994 h 866830"/>
                <a:gd name="connsiteX3" fmla="*/ 188047 w 621462"/>
                <a:gd name="connsiteY3" fmla="*/ 5286 h 866830"/>
                <a:gd name="connsiteX4" fmla="*/ 288472 w 621462"/>
                <a:gd name="connsiteY4" fmla="*/ 184994 h 866830"/>
                <a:gd name="connsiteX5" fmla="*/ 330757 w 621462"/>
                <a:gd name="connsiteY5" fmla="*/ 0 h 866830"/>
                <a:gd name="connsiteX6" fmla="*/ 447039 w 621462"/>
                <a:gd name="connsiteY6" fmla="*/ 126853 h 866830"/>
                <a:gd name="connsiteX7" fmla="*/ 510465 w 621462"/>
                <a:gd name="connsiteY7" fmla="*/ 36999 h 866830"/>
                <a:gd name="connsiteX8" fmla="*/ 621462 w 621462"/>
                <a:gd name="connsiteY8" fmla="*/ 866830 h 866830"/>
                <a:gd name="connsiteX9" fmla="*/ 209189 w 621462"/>
                <a:gd name="connsiteY9" fmla="*/ 850974 h 866830"/>
                <a:gd name="connsiteX0" fmla="*/ 160744 w 624724"/>
                <a:gd name="connsiteY0" fmla="*/ 812874 h 866830"/>
                <a:gd name="connsiteX1" fmla="*/ 15423 w 624724"/>
                <a:gd name="connsiteY1" fmla="*/ 60706 h 866830"/>
                <a:gd name="connsiteX2" fmla="*/ 127882 w 624724"/>
                <a:gd name="connsiteY2" fmla="*/ 184994 h 866830"/>
                <a:gd name="connsiteX3" fmla="*/ 191309 w 624724"/>
                <a:gd name="connsiteY3" fmla="*/ 5286 h 866830"/>
                <a:gd name="connsiteX4" fmla="*/ 291734 w 624724"/>
                <a:gd name="connsiteY4" fmla="*/ 184994 h 866830"/>
                <a:gd name="connsiteX5" fmla="*/ 334019 w 624724"/>
                <a:gd name="connsiteY5" fmla="*/ 0 h 866830"/>
                <a:gd name="connsiteX6" fmla="*/ 450301 w 624724"/>
                <a:gd name="connsiteY6" fmla="*/ 126853 h 866830"/>
                <a:gd name="connsiteX7" fmla="*/ 513727 w 624724"/>
                <a:gd name="connsiteY7" fmla="*/ 36999 h 866830"/>
                <a:gd name="connsiteX8" fmla="*/ 624724 w 624724"/>
                <a:gd name="connsiteY8" fmla="*/ 866830 h 866830"/>
                <a:gd name="connsiteX9" fmla="*/ 160744 w 624724"/>
                <a:gd name="connsiteY9" fmla="*/ 812874 h 866830"/>
                <a:gd name="connsiteX0" fmla="*/ 206607 w 621601"/>
                <a:gd name="connsiteY0" fmla="*/ 853696 h 866830"/>
                <a:gd name="connsiteX1" fmla="*/ 12300 w 621601"/>
                <a:gd name="connsiteY1" fmla="*/ 60706 h 866830"/>
                <a:gd name="connsiteX2" fmla="*/ 124759 w 621601"/>
                <a:gd name="connsiteY2" fmla="*/ 184994 h 866830"/>
                <a:gd name="connsiteX3" fmla="*/ 188186 w 621601"/>
                <a:gd name="connsiteY3" fmla="*/ 5286 h 866830"/>
                <a:gd name="connsiteX4" fmla="*/ 288611 w 621601"/>
                <a:gd name="connsiteY4" fmla="*/ 184994 h 866830"/>
                <a:gd name="connsiteX5" fmla="*/ 330896 w 621601"/>
                <a:gd name="connsiteY5" fmla="*/ 0 h 866830"/>
                <a:gd name="connsiteX6" fmla="*/ 447178 w 621601"/>
                <a:gd name="connsiteY6" fmla="*/ 126853 h 866830"/>
                <a:gd name="connsiteX7" fmla="*/ 510604 w 621601"/>
                <a:gd name="connsiteY7" fmla="*/ 36999 h 866830"/>
                <a:gd name="connsiteX8" fmla="*/ 621601 w 621601"/>
                <a:gd name="connsiteY8" fmla="*/ 866830 h 866830"/>
                <a:gd name="connsiteX9" fmla="*/ 206607 w 621601"/>
                <a:gd name="connsiteY9" fmla="*/ 853696 h 866830"/>
                <a:gd name="connsiteX0" fmla="*/ 206607 w 621601"/>
                <a:gd name="connsiteY0" fmla="*/ 853696 h 866830"/>
                <a:gd name="connsiteX1" fmla="*/ 12300 w 621601"/>
                <a:gd name="connsiteY1" fmla="*/ 60706 h 866830"/>
                <a:gd name="connsiteX2" fmla="*/ 124759 w 621601"/>
                <a:gd name="connsiteY2" fmla="*/ 184994 h 866830"/>
                <a:gd name="connsiteX3" fmla="*/ 188186 w 621601"/>
                <a:gd name="connsiteY3" fmla="*/ 5286 h 866830"/>
                <a:gd name="connsiteX4" fmla="*/ 288611 w 621601"/>
                <a:gd name="connsiteY4" fmla="*/ 184994 h 866830"/>
                <a:gd name="connsiteX5" fmla="*/ 330896 w 621601"/>
                <a:gd name="connsiteY5" fmla="*/ 0 h 866830"/>
                <a:gd name="connsiteX6" fmla="*/ 447178 w 621601"/>
                <a:gd name="connsiteY6" fmla="*/ 126853 h 866830"/>
                <a:gd name="connsiteX7" fmla="*/ 510604 w 621601"/>
                <a:gd name="connsiteY7" fmla="*/ 36999 h 866830"/>
                <a:gd name="connsiteX8" fmla="*/ 621601 w 621601"/>
                <a:gd name="connsiteY8" fmla="*/ 866830 h 866830"/>
                <a:gd name="connsiteX9" fmla="*/ 206607 w 621601"/>
                <a:gd name="connsiteY9" fmla="*/ 853696 h 866830"/>
                <a:gd name="connsiteX0" fmla="*/ 206607 w 621601"/>
                <a:gd name="connsiteY0" fmla="*/ 853696 h 866830"/>
                <a:gd name="connsiteX1" fmla="*/ 12300 w 621601"/>
                <a:gd name="connsiteY1" fmla="*/ 60706 h 866830"/>
                <a:gd name="connsiteX2" fmla="*/ 124759 w 621601"/>
                <a:gd name="connsiteY2" fmla="*/ 184994 h 866830"/>
                <a:gd name="connsiteX3" fmla="*/ 188186 w 621601"/>
                <a:gd name="connsiteY3" fmla="*/ 5286 h 866830"/>
                <a:gd name="connsiteX4" fmla="*/ 288611 w 621601"/>
                <a:gd name="connsiteY4" fmla="*/ 184994 h 866830"/>
                <a:gd name="connsiteX5" fmla="*/ 330896 w 621601"/>
                <a:gd name="connsiteY5" fmla="*/ 0 h 866830"/>
                <a:gd name="connsiteX6" fmla="*/ 447178 w 621601"/>
                <a:gd name="connsiteY6" fmla="*/ 126853 h 866830"/>
                <a:gd name="connsiteX7" fmla="*/ 510604 w 621601"/>
                <a:gd name="connsiteY7" fmla="*/ 36999 h 866830"/>
                <a:gd name="connsiteX8" fmla="*/ 621601 w 621601"/>
                <a:gd name="connsiteY8" fmla="*/ 866830 h 866830"/>
                <a:gd name="connsiteX9" fmla="*/ 206607 w 621601"/>
                <a:gd name="connsiteY9" fmla="*/ 853696 h 866830"/>
                <a:gd name="connsiteX0" fmla="*/ 209190 w 621463"/>
                <a:gd name="connsiteY0" fmla="*/ 864582 h 866830"/>
                <a:gd name="connsiteX1" fmla="*/ 12162 w 621463"/>
                <a:gd name="connsiteY1" fmla="*/ 60706 h 866830"/>
                <a:gd name="connsiteX2" fmla="*/ 124621 w 621463"/>
                <a:gd name="connsiteY2" fmla="*/ 184994 h 866830"/>
                <a:gd name="connsiteX3" fmla="*/ 188048 w 621463"/>
                <a:gd name="connsiteY3" fmla="*/ 5286 h 866830"/>
                <a:gd name="connsiteX4" fmla="*/ 288473 w 621463"/>
                <a:gd name="connsiteY4" fmla="*/ 184994 h 866830"/>
                <a:gd name="connsiteX5" fmla="*/ 330758 w 621463"/>
                <a:gd name="connsiteY5" fmla="*/ 0 h 866830"/>
                <a:gd name="connsiteX6" fmla="*/ 447040 w 621463"/>
                <a:gd name="connsiteY6" fmla="*/ 126853 h 866830"/>
                <a:gd name="connsiteX7" fmla="*/ 510466 w 621463"/>
                <a:gd name="connsiteY7" fmla="*/ 36999 h 866830"/>
                <a:gd name="connsiteX8" fmla="*/ 621463 w 621463"/>
                <a:gd name="connsiteY8" fmla="*/ 866830 h 866830"/>
                <a:gd name="connsiteX9" fmla="*/ 209190 w 621463"/>
                <a:gd name="connsiteY9" fmla="*/ 864582 h 866830"/>
                <a:gd name="connsiteX0" fmla="*/ 209190 w 586084"/>
                <a:gd name="connsiteY0" fmla="*/ 864582 h 869551"/>
                <a:gd name="connsiteX1" fmla="*/ 12162 w 586084"/>
                <a:gd name="connsiteY1" fmla="*/ 60706 h 869551"/>
                <a:gd name="connsiteX2" fmla="*/ 124621 w 586084"/>
                <a:gd name="connsiteY2" fmla="*/ 184994 h 869551"/>
                <a:gd name="connsiteX3" fmla="*/ 188048 w 586084"/>
                <a:gd name="connsiteY3" fmla="*/ 5286 h 869551"/>
                <a:gd name="connsiteX4" fmla="*/ 288473 w 586084"/>
                <a:gd name="connsiteY4" fmla="*/ 184994 h 869551"/>
                <a:gd name="connsiteX5" fmla="*/ 330758 w 586084"/>
                <a:gd name="connsiteY5" fmla="*/ 0 h 869551"/>
                <a:gd name="connsiteX6" fmla="*/ 447040 w 586084"/>
                <a:gd name="connsiteY6" fmla="*/ 126853 h 869551"/>
                <a:gd name="connsiteX7" fmla="*/ 510466 w 586084"/>
                <a:gd name="connsiteY7" fmla="*/ 36999 h 869551"/>
                <a:gd name="connsiteX8" fmla="*/ 586084 w 586084"/>
                <a:gd name="connsiteY8" fmla="*/ 869551 h 869551"/>
                <a:gd name="connsiteX9" fmla="*/ 209190 w 586084"/>
                <a:gd name="connsiteY9" fmla="*/ 864582 h 869551"/>
                <a:gd name="connsiteX0" fmla="*/ 209190 w 602413"/>
                <a:gd name="connsiteY0" fmla="*/ 864582 h 864582"/>
                <a:gd name="connsiteX1" fmla="*/ 12162 w 602413"/>
                <a:gd name="connsiteY1" fmla="*/ 60706 h 864582"/>
                <a:gd name="connsiteX2" fmla="*/ 124621 w 602413"/>
                <a:gd name="connsiteY2" fmla="*/ 184994 h 864582"/>
                <a:gd name="connsiteX3" fmla="*/ 188048 w 602413"/>
                <a:gd name="connsiteY3" fmla="*/ 5286 h 864582"/>
                <a:gd name="connsiteX4" fmla="*/ 288473 w 602413"/>
                <a:gd name="connsiteY4" fmla="*/ 184994 h 864582"/>
                <a:gd name="connsiteX5" fmla="*/ 330758 w 602413"/>
                <a:gd name="connsiteY5" fmla="*/ 0 h 864582"/>
                <a:gd name="connsiteX6" fmla="*/ 447040 w 602413"/>
                <a:gd name="connsiteY6" fmla="*/ 126853 h 864582"/>
                <a:gd name="connsiteX7" fmla="*/ 510466 w 602413"/>
                <a:gd name="connsiteY7" fmla="*/ 36999 h 864582"/>
                <a:gd name="connsiteX8" fmla="*/ 602413 w 602413"/>
                <a:gd name="connsiteY8" fmla="*/ 864109 h 864582"/>
                <a:gd name="connsiteX9" fmla="*/ 209190 w 602413"/>
                <a:gd name="connsiteY9" fmla="*/ 864582 h 864582"/>
                <a:gd name="connsiteX0" fmla="*/ 209190 w 618742"/>
                <a:gd name="connsiteY0" fmla="*/ 864582 h 864582"/>
                <a:gd name="connsiteX1" fmla="*/ 12162 w 618742"/>
                <a:gd name="connsiteY1" fmla="*/ 60706 h 864582"/>
                <a:gd name="connsiteX2" fmla="*/ 124621 w 618742"/>
                <a:gd name="connsiteY2" fmla="*/ 184994 h 864582"/>
                <a:gd name="connsiteX3" fmla="*/ 188048 w 618742"/>
                <a:gd name="connsiteY3" fmla="*/ 5286 h 864582"/>
                <a:gd name="connsiteX4" fmla="*/ 288473 w 618742"/>
                <a:gd name="connsiteY4" fmla="*/ 184994 h 864582"/>
                <a:gd name="connsiteX5" fmla="*/ 330758 w 618742"/>
                <a:gd name="connsiteY5" fmla="*/ 0 h 864582"/>
                <a:gd name="connsiteX6" fmla="*/ 447040 w 618742"/>
                <a:gd name="connsiteY6" fmla="*/ 126853 h 864582"/>
                <a:gd name="connsiteX7" fmla="*/ 510466 w 618742"/>
                <a:gd name="connsiteY7" fmla="*/ 36999 h 864582"/>
                <a:gd name="connsiteX8" fmla="*/ 618742 w 618742"/>
                <a:gd name="connsiteY8" fmla="*/ 578595 h 864582"/>
                <a:gd name="connsiteX9" fmla="*/ 602413 w 618742"/>
                <a:gd name="connsiteY9" fmla="*/ 864109 h 864582"/>
                <a:gd name="connsiteX10" fmla="*/ 209190 w 618742"/>
                <a:gd name="connsiteY10" fmla="*/ 864582 h 864582"/>
                <a:gd name="connsiteX0" fmla="*/ 209190 w 618742"/>
                <a:gd name="connsiteY0" fmla="*/ 864582 h 864582"/>
                <a:gd name="connsiteX1" fmla="*/ 12162 w 618742"/>
                <a:gd name="connsiteY1" fmla="*/ 60706 h 864582"/>
                <a:gd name="connsiteX2" fmla="*/ 124621 w 618742"/>
                <a:gd name="connsiteY2" fmla="*/ 184994 h 864582"/>
                <a:gd name="connsiteX3" fmla="*/ 188048 w 618742"/>
                <a:gd name="connsiteY3" fmla="*/ 5286 h 864582"/>
                <a:gd name="connsiteX4" fmla="*/ 288473 w 618742"/>
                <a:gd name="connsiteY4" fmla="*/ 184994 h 864582"/>
                <a:gd name="connsiteX5" fmla="*/ 330758 w 618742"/>
                <a:gd name="connsiteY5" fmla="*/ 0 h 864582"/>
                <a:gd name="connsiteX6" fmla="*/ 447040 w 618742"/>
                <a:gd name="connsiteY6" fmla="*/ 126853 h 864582"/>
                <a:gd name="connsiteX7" fmla="*/ 510466 w 618742"/>
                <a:gd name="connsiteY7" fmla="*/ 36999 h 864582"/>
                <a:gd name="connsiteX8" fmla="*/ 618742 w 618742"/>
                <a:gd name="connsiteY8" fmla="*/ 578595 h 864582"/>
                <a:gd name="connsiteX9" fmla="*/ 602413 w 618742"/>
                <a:gd name="connsiteY9" fmla="*/ 864109 h 864582"/>
                <a:gd name="connsiteX10" fmla="*/ 209190 w 618742"/>
                <a:gd name="connsiteY10" fmla="*/ 864582 h 864582"/>
                <a:gd name="connsiteX0" fmla="*/ 209190 w 618742"/>
                <a:gd name="connsiteY0" fmla="*/ 864582 h 864582"/>
                <a:gd name="connsiteX1" fmla="*/ 12162 w 618742"/>
                <a:gd name="connsiteY1" fmla="*/ 60706 h 864582"/>
                <a:gd name="connsiteX2" fmla="*/ 124621 w 618742"/>
                <a:gd name="connsiteY2" fmla="*/ 184994 h 864582"/>
                <a:gd name="connsiteX3" fmla="*/ 188048 w 618742"/>
                <a:gd name="connsiteY3" fmla="*/ 5286 h 864582"/>
                <a:gd name="connsiteX4" fmla="*/ 288473 w 618742"/>
                <a:gd name="connsiteY4" fmla="*/ 184994 h 864582"/>
                <a:gd name="connsiteX5" fmla="*/ 330758 w 618742"/>
                <a:gd name="connsiteY5" fmla="*/ 0 h 864582"/>
                <a:gd name="connsiteX6" fmla="*/ 447040 w 618742"/>
                <a:gd name="connsiteY6" fmla="*/ 126853 h 864582"/>
                <a:gd name="connsiteX7" fmla="*/ 510466 w 618742"/>
                <a:gd name="connsiteY7" fmla="*/ 36999 h 864582"/>
                <a:gd name="connsiteX8" fmla="*/ 618742 w 618742"/>
                <a:gd name="connsiteY8" fmla="*/ 578595 h 864582"/>
                <a:gd name="connsiteX9" fmla="*/ 602413 w 618742"/>
                <a:gd name="connsiteY9" fmla="*/ 864109 h 864582"/>
                <a:gd name="connsiteX10" fmla="*/ 209190 w 618742"/>
                <a:gd name="connsiteY10" fmla="*/ 864582 h 864582"/>
                <a:gd name="connsiteX0" fmla="*/ 209190 w 619592"/>
                <a:gd name="connsiteY0" fmla="*/ 864582 h 864582"/>
                <a:gd name="connsiteX1" fmla="*/ 12162 w 619592"/>
                <a:gd name="connsiteY1" fmla="*/ 60706 h 864582"/>
                <a:gd name="connsiteX2" fmla="*/ 124621 w 619592"/>
                <a:gd name="connsiteY2" fmla="*/ 184994 h 864582"/>
                <a:gd name="connsiteX3" fmla="*/ 188048 w 619592"/>
                <a:gd name="connsiteY3" fmla="*/ 5286 h 864582"/>
                <a:gd name="connsiteX4" fmla="*/ 288473 w 619592"/>
                <a:gd name="connsiteY4" fmla="*/ 184994 h 864582"/>
                <a:gd name="connsiteX5" fmla="*/ 330758 w 619592"/>
                <a:gd name="connsiteY5" fmla="*/ 0 h 864582"/>
                <a:gd name="connsiteX6" fmla="*/ 447040 w 619592"/>
                <a:gd name="connsiteY6" fmla="*/ 126853 h 864582"/>
                <a:gd name="connsiteX7" fmla="*/ 510466 w 619592"/>
                <a:gd name="connsiteY7" fmla="*/ 36999 h 864582"/>
                <a:gd name="connsiteX8" fmla="*/ 618742 w 619592"/>
                <a:gd name="connsiteY8" fmla="*/ 578595 h 864582"/>
                <a:gd name="connsiteX9" fmla="*/ 602413 w 619592"/>
                <a:gd name="connsiteY9" fmla="*/ 864109 h 864582"/>
                <a:gd name="connsiteX10" fmla="*/ 209190 w 619592"/>
                <a:gd name="connsiteY10" fmla="*/ 864582 h 864582"/>
                <a:gd name="connsiteX0" fmla="*/ 209190 w 620629"/>
                <a:gd name="connsiteY0" fmla="*/ 864582 h 864582"/>
                <a:gd name="connsiteX1" fmla="*/ 12162 w 620629"/>
                <a:gd name="connsiteY1" fmla="*/ 60706 h 864582"/>
                <a:gd name="connsiteX2" fmla="*/ 124621 w 620629"/>
                <a:gd name="connsiteY2" fmla="*/ 184994 h 864582"/>
                <a:gd name="connsiteX3" fmla="*/ 188048 w 620629"/>
                <a:gd name="connsiteY3" fmla="*/ 5286 h 864582"/>
                <a:gd name="connsiteX4" fmla="*/ 288473 w 620629"/>
                <a:gd name="connsiteY4" fmla="*/ 184994 h 864582"/>
                <a:gd name="connsiteX5" fmla="*/ 330758 w 620629"/>
                <a:gd name="connsiteY5" fmla="*/ 0 h 864582"/>
                <a:gd name="connsiteX6" fmla="*/ 447040 w 620629"/>
                <a:gd name="connsiteY6" fmla="*/ 126853 h 864582"/>
                <a:gd name="connsiteX7" fmla="*/ 510466 w 620629"/>
                <a:gd name="connsiteY7" fmla="*/ 36999 h 864582"/>
                <a:gd name="connsiteX8" fmla="*/ 618742 w 620629"/>
                <a:gd name="connsiteY8" fmla="*/ 578595 h 864582"/>
                <a:gd name="connsiteX9" fmla="*/ 602413 w 620629"/>
                <a:gd name="connsiteY9" fmla="*/ 864109 h 864582"/>
                <a:gd name="connsiteX10" fmla="*/ 209190 w 620629"/>
                <a:gd name="connsiteY10" fmla="*/ 864582 h 864582"/>
                <a:gd name="connsiteX0" fmla="*/ 209190 w 618743"/>
                <a:gd name="connsiteY0" fmla="*/ 864582 h 864582"/>
                <a:gd name="connsiteX1" fmla="*/ 12162 w 618743"/>
                <a:gd name="connsiteY1" fmla="*/ 60706 h 864582"/>
                <a:gd name="connsiteX2" fmla="*/ 124621 w 618743"/>
                <a:gd name="connsiteY2" fmla="*/ 184994 h 864582"/>
                <a:gd name="connsiteX3" fmla="*/ 188048 w 618743"/>
                <a:gd name="connsiteY3" fmla="*/ 5286 h 864582"/>
                <a:gd name="connsiteX4" fmla="*/ 288473 w 618743"/>
                <a:gd name="connsiteY4" fmla="*/ 184994 h 864582"/>
                <a:gd name="connsiteX5" fmla="*/ 330758 w 618743"/>
                <a:gd name="connsiteY5" fmla="*/ 0 h 864582"/>
                <a:gd name="connsiteX6" fmla="*/ 447040 w 618743"/>
                <a:gd name="connsiteY6" fmla="*/ 126853 h 864582"/>
                <a:gd name="connsiteX7" fmla="*/ 510466 w 618743"/>
                <a:gd name="connsiteY7" fmla="*/ 36999 h 864582"/>
                <a:gd name="connsiteX8" fmla="*/ 618742 w 618743"/>
                <a:gd name="connsiteY8" fmla="*/ 578595 h 864582"/>
                <a:gd name="connsiteX9" fmla="*/ 602413 w 618743"/>
                <a:gd name="connsiteY9" fmla="*/ 864109 h 864582"/>
                <a:gd name="connsiteX10" fmla="*/ 209190 w 618743"/>
                <a:gd name="connsiteY10" fmla="*/ 864582 h 864582"/>
                <a:gd name="connsiteX0" fmla="*/ 209190 w 618743"/>
                <a:gd name="connsiteY0" fmla="*/ 864582 h 864582"/>
                <a:gd name="connsiteX1" fmla="*/ 12162 w 618743"/>
                <a:gd name="connsiteY1" fmla="*/ 60706 h 864582"/>
                <a:gd name="connsiteX2" fmla="*/ 124621 w 618743"/>
                <a:gd name="connsiteY2" fmla="*/ 184994 h 864582"/>
                <a:gd name="connsiteX3" fmla="*/ 188048 w 618743"/>
                <a:gd name="connsiteY3" fmla="*/ 5286 h 864582"/>
                <a:gd name="connsiteX4" fmla="*/ 288473 w 618743"/>
                <a:gd name="connsiteY4" fmla="*/ 184994 h 864582"/>
                <a:gd name="connsiteX5" fmla="*/ 330758 w 618743"/>
                <a:gd name="connsiteY5" fmla="*/ 0 h 864582"/>
                <a:gd name="connsiteX6" fmla="*/ 447040 w 618743"/>
                <a:gd name="connsiteY6" fmla="*/ 126853 h 864582"/>
                <a:gd name="connsiteX7" fmla="*/ 510466 w 618743"/>
                <a:gd name="connsiteY7" fmla="*/ 36999 h 864582"/>
                <a:gd name="connsiteX8" fmla="*/ 618742 w 618743"/>
                <a:gd name="connsiteY8" fmla="*/ 578595 h 864582"/>
                <a:gd name="connsiteX9" fmla="*/ 602413 w 618743"/>
                <a:gd name="connsiteY9" fmla="*/ 864109 h 864582"/>
                <a:gd name="connsiteX10" fmla="*/ 209190 w 618743"/>
                <a:gd name="connsiteY10" fmla="*/ 864582 h 864582"/>
                <a:gd name="connsiteX0" fmla="*/ 209190 w 618745"/>
                <a:gd name="connsiteY0" fmla="*/ 864582 h 864582"/>
                <a:gd name="connsiteX1" fmla="*/ 12162 w 618745"/>
                <a:gd name="connsiteY1" fmla="*/ 60706 h 864582"/>
                <a:gd name="connsiteX2" fmla="*/ 124621 w 618745"/>
                <a:gd name="connsiteY2" fmla="*/ 184994 h 864582"/>
                <a:gd name="connsiteX3" fmla="*/ 188048 w 618745"/>
                <a:gd name="connsiteY3" fmla="*/ 5286 h 864582"/>
                <a:gd name="connsiteX4" fmla="*/ 288473 w 618745"/>
                <a:gd name="connsiteY4" fmla="*/ 184994 h 864582"/>
                <a:gd name="connsiteX5" fmla="*/ 330758 w 618745"/>
                <a:gd name="connsiteY5" fmla="*/ 0 h 864582"/>
                <a:gd name="connsiteX6" fmla="*/ 447040 w 618745"/>
                <a:gd name="connsiteY6" fmla="*/ 126853 h 864582"/>
                <a:gd name="connsiteX7" fmla="*/ 510466 w 618745"/>
                <a:gd name="connsiteY7" fmla="*/ 36999 h 864582"/>
                <a:gd name="connsiteX8" fmla="*/ 618742 w 618745"/>
                <a:gd name="connsiteY8" fmla="*/ 578595 h 864582"/>
                <a:gd name="connsiteX9" fmla="*/ 602413 w 618745"/>
                <a:gd name="connsiteY9" fmla="*/ 864109 h 864582"/>
                <a:gd name="connsiteX10" fmla="*/ 209190 w 618745"/>
                <a:gd name="connsiteY10" fmla="*/ 864582 h 864582"/>
                <a:gd name="connsiteX0" fmla="*/ 209190 w 618745"/>
                <a:gd name="connsiteY0" fmla="*/ 864582 h 864582"/>
                <a:gd name="connsiteX1" fmla="*/ 12162 w 618745"/>
                <a:gd name="connsiteY1" fmla="*/ 60706 h 864582"/>
                <a:gd name="connsiteX2" fmla="*/ 124621 w 618745"/>
                <a:gd name="connsiteY2" fmla="*/ 184994 h 864582"/>
                <a:gd name="connsiteX3" fmla="*/ 188048 w 618745"/>
                <a:gd name="connsiteY3" fmla="*/ 5286 h 864582"/>
                <a:gd name="connsiteX4" fmla="*/ 288473 w 618745"/>
                <a:gd name="connsiteY4" fmla="*/ 184994 h 864582"/>
                <a:gd name="connsiteX5" fmla="*/ 330758 w 618745"/>
                <a:gd name="connsiteY5" fmla="*/ 0 h 864582"/>
                <a:gd name="connsiteX6" fmla="*/ 430711 w 618745"/>
                <a:gd name="connsiteY6" fmla="*/ 121410 h 864582"/>
                <a:gd name="connsiteX7" fmla="*/ 510466 w 618745"/>
                <a:gd name="connsiteY7" fmla="*/ 36999 h 864582"/>
                <a:gd name="connsiteX8" fmla="*/ 618742 w 618745"/>
                <a:gd name="connsiteY8" fmla="*/ 578595 h 864582"/>
                <a:gd name="connsiteX9" fmla="*/ 602413 w 618745"/>
                <a:gd name="connsiteY9" fmla="*/ 864109 h 864582"/>
                <a:gd name="connsiteX10" fmla="*/ 209190 w 618745"/>
                <a:gd name="connsiteY10" fmla="*/ 864582 h 864582"/>
                <a:gd name="connsiteX0" fmla="*/ 209190 w 618745"/>
                <a:gd name="connsiteY0" fmla="*/ 864582 h 864582"/>
                <a:gd name="connsiteX1" fmla="*/ 12162 w 618745"/>
                <a:gd name="connsiteY1" fmla="*/ 60706 h 864582"/>
                <a:gd name="connsiteX2" fmla="*/ 124621 w 618745"/>
                <a:gd name="connsiteY2" fmla="*/ 184994 h 864582"/>
                <a:gd name="connsiteX3" fmla="*/ 188048 w 618745"/>
                <a:gd name="connsiteY3" fmla="*/ 5286 h 864582"/>
                <a:gd name="connsiteX4" fmla="*/ 288473 w 618745"/>
                <a:gd name="connsiteY4" fmla="*/ 184994 h 864582"/>
                <a:gd name="connsiteX5" fmla="*/ 330758 w 618745"/>
                <a:gd name="connsiteY5" fmla="*/ 0 h 864582"/>
                <a:gd name="connsiteX6" fmla="*/ 430711 w 618745"/>
                <a:gd name="connsiteY6" fmla="*/ 121410 h 864582"/>
                <a:gd name="connsiteX7" fmla="*/ 510466 w 618745"/>
                <a:gd name="connsiteY7" fmla="*/ 36999 h 864582"/>
                <a:gd name="connsiteX8" fmla="*/ 618742 w 618745"/>
                <a:gd name="connsiteY8" fmla="*/ 578595 h 864582"/>
                <a:gd name="connsiteX9" fmla="*/ 602413 w 618745"/>
                <a:gd name="connsiteY9" fmla="*/ 864109 h 864582"/>
                <a:gd name="connsiteX10" fmla="*/ 209190 w 618745"/>
                <a:gd name="connsiteY10" fmla="*/ 864582 h 864582"/>
                <a:gd name="connsiteX0" fmla="*/ 209190 w 618782"/>
                <a:gd name="connsiteY0" fmla="*/ 864582 h 864582"/>
                <a:gd name="connsiteX1" fmla="*/ 12162 w 618782"/>
                <a:gd name="connsiteY1" fmla="*/ 60706 h 864582"/>
                <a:gd name="connsiteX2" fmla="*/ 124621 w 618782"/>
                <a:gd name="connsiteY2" fmla="*/ 184994 h 864582"/>
                <a:gd name="connsiteX3" fmla="*/ 188048 w 618782"/>
                <a:gd name="connsiteY3" fmla="*/ 5286 h 864582"/>
                <a:gd name="connsiteX4" fmla="*/ 288473 w 618782"/>
                <a:gd name="connsiteY4" fmla="*/ 184994 h 864582"/>
                <a:gd name="connsiteX5" fmla="*/ 330758 w 618782"/>
                <a:gd name="connsiteY5" fmla="*/ 0 h 864582"/>
                <a:gd name="connsiteX6" fmla="*/ 430711 w 618782"/>
                <a:gd name="connsiteY6" fmla="*/ 121410 h 864582"/>
                <a:gd name="connsiteX7" fmla="*/ 510466 w 618782"/>
                <a:gd name="connsiteY7" fmla="*/ 36999 h 864582"/>
                <a:gd name="connsiteX8" fmla="*/ 618742 w 618782"/>
                <a:gd name="connsiteY8" fmla="*/ 578595 h 864582"/>
                <a:gd name="connsiteX9" fmla="*/ 602413 w 618782"/>
                <a:gd name="connsiteY9" fmla="*/ 864109 h 864582"/>
                <a:gd name="connsiteX10" fmla="*/ 209190 w 618782"/>
                <a:gd name="connsiteY10" fmla="*/ 864582 h 864582"/>
                <a:gd name="connsiteX0" fmla="*/ 209190 w 618782"/>
                <a:gd name="connsiteY0" fmla="*/ 864664 h 864664"/>
                <a:gd name="connsiteX1" fmla="*/ 12162 w 618782"/>
                <a:gd name="connsiteY1" fmla="*/ 60788 h 864664"/>
                <a:gd name="connsiteX2" fmla="*/ 124621 w 618782"/>
                <a:gd name="connsiteY2" fmla="*/ 185076 h 864664"/>
                <a:gd name="connsiteX3" fmla="*/ 188048 w 618782"/>
                <a:gd name="connsiteY3" fmla="*/ 5368 h 864664"/>
                <a:gd name="connsiteX4" fmla="*/ 288473 w 618782"/>
                <a:gd name="connsiteY4" fmla="*/ 185076 h 864664"/>
                <a:gd name="connsiteX5" fmla="*/ 330758 w 618782"/>
                <a:gd name="connsiteY5" fmla="*/ 82 h 864664"/>
                <a:gd name="connsiteX6" fmla="*/ 430711 w 618782"/>
                <a:gd name="connsiteY6" fmla="*/ 121492 h 864664"/>
                <a:gd name="connsiteX7" fmla="*/ 510466 w 618782"/>
                <a:gd name="connsiteY7" fmla="*/ 37081 h 864664"/>
                <a:gd name="connsiteX8" fmla="*/ 618742 w 618782"/>
                <a:gd name="connsiteY8" fmla="*/ 578677 h 864664"/>
                <a:gd name="connsiteX9" fmla="*/ 602413 w 618782"/>
                <a:gd name="connsiteY9" fmla="*/ 864191 h 864664"/>
                <a:gd name="connsiteX10" fmla="*/ 209190 w 618782"/>
                <a:gd name="connsiteY10" fmla="*/ 864664 h 864664"/>
                <a:gd name="connsiteX0" fmla="*/ 209190 w 618782"/>
                <a:gd name="connsiteY0" fmla="*/ 864664 h 864664"/>
                <a:gd name="connsiteX1" fmla="*/ 12162 w 618782"/>
                <a:gd name="connsiteY1" fmla="*/ 60788 h 864664"/>
                <a:gd name="connsiteX2" fmla="*/ 124621 w 618782"/>
                <a:gd name="connsiteY2" fmla="*/ 185076 h 864664"/>
                <a:gd name="connsiteX3" fmla="*/ 188048 w 618782"/>
                <a:gd name="connsiteY3" fmla="*/ 5368 h 864664"/>
                <a:gd name="connsiteX4" fmla="*/ 288473 w 618782"/>
                <a:gd name="connsiteY4" fmla="*/ 185076 h 864664"/>
                <a:gd name="connsiteX5" fmla="*/ 330758 w 618782"/>
                <a:gd name="connsiteY5" fmla="*/ 82 h 864664"/>
                <a:gd name="connsiteX6" fmla="*/ 430711 w 618782"/>
                <a:gd name="connsiteY6" fmla="*/ 121492 h 864664"/>
                <a:gd name="connsiteX7" fmla="*/ 510466 w 618782"/>
                <a:gd name="connsiteY7" fmla="*/ 37081 h 864664"/>
                <a:gd name="connsiteX8" fmla="*/ 618742 w 618782"/>
                <a:gd name="connsiteY8" fmla="*/ 578677 h 864664"/>
                <a:gd name="connsiteX9" fmla="*/ 602413 w 618782"/>
                <a:gd name="connsiteY9" fmla="*/ 864191 h 864664"/>
                <a:gd name="connsiteX10" fmla="*/ 209190 w 618782"/>
                <a:gd name="connsiteY10" fmla="*/ 864664 h 864664"/>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88473 w 618782"/>
                <a:gd name="connsiteY4" fmla="*/ 185078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88473 w 618782"/>
                <a:gd name="connsiteY4" fmla="*/ 185078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85752 w 618782"/>
                <a:gd name="connsiteY4" fmla="*/ 149700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85752 w 618782"/>
                <a:gd name="connsiteY4" fmla="*/ 149700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74866 w 618782"/>
                <a:gd name="connsiteY4" fmla="*/ 144257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74866 w 618782"/>
                <a:gd name="connsiteY4" fmla="*/ 144257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74866 w 618782"/>
                <a:gd name="connsiteY4" fmla="*/ 144257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74866 w 618782"/>
                <a:gd name="connsiteY4" fmla="*/ 144257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74866 w 618782"/>
                <a:gd name="connsiteY4" fmla="*/ 144257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74866 w 618782"/>
                <a:gd name="connsiteY4" fmla="*/ 144257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74866 w 618782"/>
                <a:gd name="connsiteY4" fmla="*/ 144257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74866 w 618782"/>
                <a:gd name="connsiteY4" fmla="*/ 144257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12601 w 622193"/>
                <a:gd name="connsiteY0" fmla="*/ 864666 h 864666"/>
                <a:gd name="connsiteX1" fmla="*/ 15573 w 622193"/>
                <a:gd name="connsiteY1" fmla="*/ 60790 h 864666"/>
                <a:gd name="connsiteX2" fmla="*/ 128032 w 622193"/>
                <a:gd name="connsiteY2" fmla="*/ 185078 h 864666"/>
                <a:gd name="connsiteX3" fmla="*/ 191459 w 622193"/>
                <a:gd name="connsiteY3" fmla="*/ 5370 h 864666"/>
                <a:gd name="connsiteX4" fmla="*/ 278277 w 622193"/>
                <a:gd name="connsiteY4" fmla="*/ 144257 h 864666"/>
                <a:gd name="connsiteX5" fmla="*/ 334169 w 622193"/>
                <a:gd name="connsiteY5" fmla="*/ 84 h 864666"/>
                <a:gd name="connsiteX6" fmla="*/ 434122 w 622193"/>
                <a:gd name="connsiteY6" fmla="*/ 121494 h 864666"/>
                <a:gd name="connsiteX7" fmla="*/ 513877 w 622193"/>
                <a:gd name="connsiteY7" fmla="*/ 37083 h 864666"/>
                <a:gd name="connsiteX8" fmla="*/ 622153 w 622193"/>
                <a:gd name="connsiteY8" fmla="*/ 578679 h 864666"/>
                <a:gd name="connsiteX9" fmla="*/ 605824 w 622193"/>
                <a:gd name="connsiteY9" fmla="*/ 864193 h 864666"/>
                <a:gd name="connsiteX10" fmla="*/ 212601 w 622193"/>
                <a:gd name="connsiteY10" fmla="*/ 864666 h 864666"/>
                <a:gd name="connsiteX0" fmla="*/ 198912 w 608504"/>
                <a:gd name="connsiteY0" fmla="*/ 864666 h 864666"/>
                <a:gd name="connsiteX1" fmla="*/ 28798 w 608504"/>
                <a:gd name="connsiteY1" fmla="*/ 510643 h 864666"/>
                <a:gd name="connsiteX2" fmla="*/ 1884 w 608504"/>
                <a:gd name="connsiteY2" fmla="*/ 60790 h 864666"/>
                <a:gd name="connsiteX3" fmla="*/ 114343 w 608504"/>
                <a:gd name="connsiteY3" fmla="*/ 185078 h 864666"/>
                <a:gd name="connsiteX4" fmla="*/ 177770 w 608504"/>
                <a:gd name="connsiteY4" fmla="*/ 5370 h 864666"/>
                <a:gd name="connsiteX5" fmla="*/ 264588 w 608504"/>
                <a:gd name="connsiteY5" fmla="*/ 144257 h 864666"/>
                <a:gd name="connsiteX6" fmla="*/ 320480 w 608504"/>
                <a:gd name="connsiteY6" fmla="*/ 84 h 864666"/>
                <a:gd name="connsiteX7" fmla="*/ 420433 w 608504"/>
                <a:gd name="connsiteY7" fmla="*/ 121494 h 864666"/>
                <a:gd name="connsiteX8" fmla="*/ 500188 w 608504"/>
                <a:gd name="connsiteY8" fmla="*/ 37083 h 864666"/>
                <a:gd name="connsiteX9" fmla="*/ 608464 w 608504"/>
                <a:gd name="connsiteY9" fmla="*/ 578679 h 864666"/>
                <a:gd name="connsiteX10" fmla="*/ 592135 w 608504"/>
                <a:gd name="connsiteY10" fmla="*/ 864193 h 864666"/>
                <a:gd name="connsiteX11" fmla="*/ 198912 w 608504"/>
                <a:gd name="connsiteY11" fmla="*/ 864666 h 864666"/>
                <a:gd name="connsiteX0" fmla="*/ 201622 w 611214"/>
                <a:gd name="connsiteY0" fmla="*/ 864666 h 864666"/>
                <a:gd name="connsiteX1" fmla="*/ 31508 w 611214"/>
                <a:gd name="connsiteY1" fmla="*/ 510643 h 864666"/>
                <a:gd name="connsiteX2" fmla="*/ 4594 w 611214"/>
                <a:gd name="connsiteY2" fmla="*/ 60790 h 864666"/>
                <a:gd name="connsiteX3" fmla="*/ 117053 w 611214"/>
                <a:gd name="connsiteY3" fmla="*/ 185078 h 864666"/>
                <a:gd name="connsiteX4" fmla="*/ 180480 w 611214"/>
                <a:gd name="connsiteY4" fmla="*/ 5370 h 864666"/>
                <a:gd name="connsiteX5" fmla="*/ 267298 w 611214"/>
                <a:gd name="connsiteY5" fmla="*/ 144257 h 864666"/>
                <a:gd name="connsiteX6" fmla="*/ 323190 w 611214"/>
                <a:gd name="connsiteY6" fmla="*/ 84 h 864666"/>
                <a:gd name="connsiteX7" fmla="*/ 423143 w 611214"/>
                <a:gd name="connsiteY7" fmla="*/ 121494 h 864666"/>
                <a:gd name="connsiteX8" fmla="*/ 502898 w 611214"/>
                <a:gd name="connsiteY8" fmla="*/ 37083 h 864666"/>
                <a:gd name="connsiteX9" fmla="*/ 611174 w 611214"/>
                <a:gd name="connsiteY9" fmla="*/ 578679 h 864666"/>
                <a:gd name="connsiteX10" fmla="*/ 594845 w 611214"/>
                <a:gd name="connsiteY10" fmla="*/ 864193 h 864666"/>
                <a:gd name="connsiteX11" fmla="*/ 201622 w 611214"/>
                <a:gd name="connsiteY11"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46998 w 641159"/>
                <a:gd name="connsiteY3" fmla="*/ 185078 h 864666"/>
                <a:gd name="connsiteX4" fmla="*/ 210425 w 641159"/>
                <a:gd name="connsiteY4" fmla="*/ 5370 h 864666"/>
                <a:gd name="connsiteX5" fmla="*/ 297243 w 641159"/>
                <a:gd name="connsiteY5" fmla="*/ 144257 h 864666"/>
                <a:gd name="connsiteX6" fmla="*/ 353135 w 641159"/>
                <a:gd name="connsiteY6" fmla="*/ 84 h 864666"/>
                <a:gd name="connsiteX7" fmla="*/ 453088 w 641159"/>
                <a:gd name="connsiteY7" fmla="*/ 121494 h 864666"/>
                <a:gd name="connsiteX8" fmla="*/ 532843 w 641159"/>
                <a:gd name="connsiteY8" fmla="*/ 37083 h 864666"/>
                <a:gd name="connsiteX9" fmla="*/ 641119 w 641159"/>
                <a:gd name="connsiteY9" fmla="*/ 578679 h 864666"/>
                <a:gd name="connsiteX10" fmla="*/ 624790 w 641159"/>
                <a:gd name="connsiteY10" fmla="*/ 864193 h 864666"/>
                <a:gd name="connsiteX11" fmla="*/ 231567 w 641159"/>
                <a:gd name="connsiteY11"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44276 w 641159"/>
                <a:gd name="connsiteY3" fmla="*/ 138814 h 864666"/>
                <a:gd name="connsiteX4" fmla="*/ 210425 w 641159"/>
                <a:gd name="connsiteY4" fmla="*/ 5370 h 864666"/>
                <a:gd name="connsiteX5" fmla="*/ 297243 w 641159"/>
                <a:gd name="connsiteY5" fmla="*/ 144257 h 864666"/>
                <a:gd name="connsiteX6" fmla="*/ 353135 w 641159"/>
                <a:gd name="connsiteY6" fmla="*/ 84 h 864666"/>
                <a:gd name="connsiteX7" fmla="*/ 453088 w 641159"/>
                <a:gd name="connsiteY7" fmla="*/ 121494 h 864666"/>
                <a:gd name="connsiteX8" fmla="*/ 532843 w 641159"/>
                <a:gd name="connsiteY8" fmla="*/ 37083 h 864666"/>
                <a:gd name="connsiteX9" fmla="*/ 641119 w 641159"/>
                <a:gd name="connsiteY9" fmla="*/ 578679 h 864666"/>
                <a:gd name="connsiteX10" fmla="*/ 624790 w 641159"/>
                <a:gd name="connsiteY10" fmla="*/ 864193 h 864666"/>
                <a:gd name="connsiteX11" fmla="*/ 231567 w 641159"/>
                <a:gd name="connsiteY11"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55162 w 641159"/>
                <a:gd name="connsiteY3" fmla="*/ 130650 h 864666"/>
                <a:gd name="connsiteX4" fmla="*/ 210425 w 641159"/>
                <a:gd name="connsiteY4" fmla="*/ 5370 h 864666"/>
                <a:gd name="connsiteX5" fmla="*/ 297243 w 641159"/>
                <a:gd name="connsiteY5" fmla="*/ 144257 h 864666"/>
                <a:gd name="connsiteX6" fmla="*/ 353135 w 641159"/>
                <a:gd name="connsiteY6" fmla="*/ 84 h 864666"/>
                <a:gd name="connsiteX7" fmla="*/ 453088 w 641159"/>
                <a:gd name="connsiteY7" fmla="*/ 121494 h 864666"/>
                <a:gd name="connsiteX8" fmla="*/ 532843 w 641159"/>
                <a:gd name="connsiteY8" fmla="*/ 37083 h 864666"/>
                <a:gd name="connsiteX9" fmla="*/ 641119 w 641159"/>
                <a:gd name="connsiteY9" fmla="*/ 578679 h 864666"/>
                <a:gd name="connsiteX10" fmla="*/ 624790 w 641159"/>
                <a:gd name="connsiteY10" fmla="*/ 864193 h 864666"/>
                <a:gd name="connsiteX11" fmla="*/ 231567 w 641159"/>
                <a:gd name="connsiteY11"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55162 w 641159"/>
                <a:gd name="connsiteY3" fmla="*/ 130650 h 864666"/>
                <a:gd name="connsiteX4" fmla="*/ 210425 w 641159"/>
                <a:gd name="connsiteY4" fmla="*/ 5370 h 864666"/>
                <a:gd name="connsiteX5" fmla="*/ 297243 w 641159"/>
                <a:gd name="connsiteY5" fmla="*/ 144257 h 864666"/>
                <a:gd name="connsiteX6" fmla="*/ 353135 w 641159"/>
                <a:gd name="connsiteY6" fmla="*/ 84 h 864666"/>
                <a:gd name="connsiteX7" fmla="*/ 453088 w 641159"/>
                <a:gd name="connsiteY7" fmla="*/ 121494 h 864666"/>
                <a:gd name="connsiteX8" fmla="*/ 532843 w 641159"/>
                <a:gd name="connsiteY8" fmla="*/ 37083 h 864666"/>
                <a:gd name="connsiteX9" fmla="*/ 641119 w 641159"/>
                <a:gd name="connsiteY9" fmla="*/ 578679 h 864666"/>
                <a:gd name="connsiteX10" fmla="*/ 624790 w 641159"/>
                <a:gd name="connsiteY10" fmla="*/ 864193 h 864666"/>
                <a:gd name="connsiteX11" fmla="*/ 231567 w 641159"/>
                <a:gd name="connsiteY11"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55162 w 641159"/>
                <a:gd name="connsiteY3" fmla="*/ 130650 h 864666"/>
                <a:gd name="connsiteX4" fmla="*/ 210425 w 641159"/>
                <a:gd name="connsiteY4" fmla="*/ 5370 h 864666"/>
                <a:gd name="connsiteX5" fmla="*/ 297243 w 641159"/>
                <a:gd name="connsiteY5" fmla="*/ 117043 h 864666"/>
                <a:gd name="connsiteX6" fmla="*/ 353135 w 641159"/>
                <a:gd name="connsiteY6" fmla="*/ 84 h 864666"/>
                <a:gd name="connsiteX7" fmla="*/ 453088 w 641159"/>
                <a:gd name="connsiteY7" fmla="*/ 121494 h 864666"/>
                <a:gd name="connsiteX8" fmla="*/ 532843 w 641159"/>
                <a:gd name="connsiteY8" fmla="*/ 37083 h 864666"/>
                <a:gd name="connsiteX9" fmla="*/ 641119 w 641159"/>
                <a:gd name="connsiteY9" fmla="*/ 578679 h 864666"/>
                <a:gd name="connsiteX10" fmla="*/ 624790 w 641159"/>
                <a:gd name="connsiteY10" fmla="*/ 864193 h 864666"/>
                <a:gd name="connsiteX11" fmla="*/ 231567 w 641159"/>
                <a:gd name="connsiteY11"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55162 w 641159"/>
                <a:gd name="connsiteY3" fmla="*/ 130650 h 864666"/>
                <a:gd name="connsiteX4" fmla="*/ 210425 w 641159"/>
                <a:gd name="connsiteY4" fmla="*/ 5370 h 864666"/>
                <a:gd name="connsiteX5" fmla="*/ 276446 w 641159"/>
                <a:gd name="connsiteY5" fmla="*/ 64329 h 864666"/>
                <a:gd name="connsiteX6" fmla="*/ 297243 w 641159"/>
                <a:gd name="connsiteY6" fmla="*/ 117043 h 864666"/>
                <a:gd name="connsiteX7" fmla="*/ 353135 w 641159"/>
                <a:gd name="connsiteY7" fmla="*/ 84 h 864666"/>
                <a:gd name="connsiteX8" fmla="*/ 453088 w 641159"/>
                <a:gd name="connsiteY8" fmla="*/ 121494 h 864666"/>
                <a:gd name="connsiteX9" fmla="*/ 532843 w 641159"/>
                <a:gd name="connsiteY9" fmla="*/ 37083 h 864666"/>
                <a:gd name="connsiteX10" fmla="*/ 641119 w 641159"/>
                <a:gd name="connsiteY10" fmla="*/ 578679 h 864666"/>
                <a:gd name="connsiteX11" fmla="*/ 624790 w 641159"/>
                <a:gd name="connsiteY11" fmla="*/ 864193 h 864666"/>
                <a:gd name="connsiteX12" fmla="*/ 231567 w 641159"/>
                <a:gd name="connsiteY12"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55162 w 641159"/>
                <a:gd name="connsiteY3" fmla="*/ 130650 h 864666"/>
                <a:gd name="connsiteX4" fmla="*/ 210425 w 641159"/>
                <a:gd name="connsiteY4" fmla="*/ 5370 h 864666"/>
                <a:gd name="connsiteX5" fmla="*/ 276446 w 641159"/>
                <a:gd name="connsiteY5" fmla="*/ 64329 h 864666"/>
                <a:gd name="connsiteX6" fmla="*/ 297243 w 641159"/>
                <a:gd name="connsiteY6" fmla="*/ 117043 h 864666"/>
                <a:gd name="connsiteX7" fmla="*/ 353135 w 641159"/>
                <a:gd name="connsiteY7" fmla="*/ 84 h 864666"/>
                <a:gd name="connsiteX8" fmla="*/ 453088 w 641159"/>
                <a:gd name="connsiteY8" fmla="*/ 121494 h 864666"/>
                <a:gd name="connsiteX9" fmla="*/ 532843 w 641159"/>
                <a:gd name="connsiteY9" fmla="*/ 37083 h 864666"/>
                <a:gd name="connsiteX10" fmla="*/ 641119 w 641159"/>
                <a:gd name="connsiteY10" fmla="*/ 578679 h 864666"/>
                <a:gd name="connsiteX11" fmla="*/ 624790 w 641159"/>
                <a:gd name="connsiteY11" fmla="*/ 864193 h 864666"/>
                <a:gd name="connsiteX12" fmla="*/ 231567 w 641159"/>
                <a:gd name="connsiteY12"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55162 w 641159"/>
                <a:gd name="connsiteY3" fmla="*/ 130650 h 864666"/>
                <a:gd name="connsiteX4" fmla="*/ 210425 w 641159"/>
                <a:gd name="connsiteY4" fmla="*/ 5370 h 864666"/>
                <a:gd name="connsiteX5" fmla="*/ 276446 w 641159"/>
                <a:gd name="connsiteY5" fmla="*/ 64329 h 864666"/>
                <a:gd name="connsiteX6" fmla="*/ 297243 w 641159"/>
                <a:gd name="connsiteY6" fmla="*/ 117043 h 864666"/>
                <a:gd name="connsiteX7" fmla="*/ 353135 w 641159"/>
                <a:gd name="connsiteY7" fmla="*/ 84 h 864666"/>
                <a:gd name="connsiteX8" fmla="*/ 453088 w 641159"/>
                <a:gd name="connsiteY8" fmla="*/ 121494 h 864666"/>
                <a:gd name="connsiteX9" fmla="*/ 532843 w 641159"/>
                <a:gd name="connsiteY9" fmla="*/ 37083 h 864666"/>
                <a:gd name="connsiteX10" fmla="*/ 641119 w 641159"/>
                <a:gd name="connsiteY10" fmla="*/ 578679 h 864666"/>
                <a:gd name="connsiteX11" fmla="*/ 624790 w 641159"/>
                <a:gd name="connsiteY11" fmla="*/ 864193 h 864666"/>
                <a:gd name="connsiteX12" fmla="*/ 231567 w 641159"/>
                <a:gd name="connsiteY12"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55162 w 641159"/>
                <a:gd name="connsiteY3" fmla="*/ 130650 h 864666"/>
                <a:gd name="connsiteX4" fmla="*/ 210425 w 641159"/>
                <a:gd name="connsiteY4" fmla="*/ 5370 h 864666"/>
                <a:gd name="connsiteX5" fmla="*/ 297243 w 641159"/>
                <a:gd name="connsiteY5" fmla="*/ 117043 h 864666"/>
                <a:gd name="connsiteX6" fmla="*/ 353135 w 641159"/>
                <a:gd name="connsiteY6" fmla="*/ 84 h 864666"/>
                <a:gd name="connsiteX7" fmla="*/ 453088 w 641159"/>
                <a:gd name="connsiteY7" fmla="*/ 121494 h 864666"/>
                <a:gd name="connsiteX8" fmla="*/ 532843 w 641159"/>
                <a:gd name="connsiteY8" fmla="*/ 37083 h 864666"/>
                <a:gd name="connsiteX9" fmla="*/ 641119 w 641159"/>
                <a:gd name="connsiteY9" fmla="*/ 578679 h 864666"/>
                <a:gd name="connsiteX10" fmla="*/ 624790 w 641159"/>
                <a:gd name="connsiteY10" fmla="*/ 864193 h 864666"/>
                <a:gd name="connsiteX11" fmla="*/ 231567 w 641159"/>
                <a:gd name="connsiteY11"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55162 w 641159"/>
                <a:gd name="connsiteY3" fmla="*/ 130650 h 864666"/>
                <a:gd name="connsiteX4" fmla="*/ 210425 w 641159"/>
                <a:gd name="connsiteY4" fmla="*/ 5370 h 864666"/>
                <a:gd name="connsiteX5" fmla="*/ 297243 w 641159"/>
                <a:gd name="connsiteY5" fmla="*/ 117043 h 864666"/>
                <a:gd name="connsiteX6" fmla="*/ 353135 w 641159"/>
                <a:gd name="connsiteY6" fmla="*/ 84 h 864666"/>
                <a:gd name="connsiteX7" fmla="*/ 453088 w 641159"/>
                <a:gd name="connsiteY7" fmla="*/ 121494 h 864666"/>
                <a:gd name="connsiteX8" fmla="*/ 532843 w 641159"/>
                <a:gd name="connsiteY8" fmla="*/ 37083 h 864666"/>
                <a:gd name="connsiteX9" fmla="*/ 641119 w 641159"/>
                <a:gd name="connsiteY9" fmla="*/ 578679 h 864666"/>
                <a:gd name="connsiteX10" fmla="*/ 624790 w 641159"/>
                <a:gd name="connsiteY10" fmla="*/ 864193 h 864666"/>
                <a:gd name="connsiteX11" fmla="*/ 231567 w 641159"/>
                <a:gd name="connsiteY11" fmla="*/ 864666 h 864666"/>
                <a:gd name="connsiteX0" fmla="*/ 231567 w 641159"/>
                <a:gd name="connsiteY0" fmla="*/ 864666 h 864666"/>
                <a:gd name="connsiteX1" fmla="*/ 99553 w 641159"/>
                <a:gd name="connsiteY1" fmla="*/ 807279 h 864666"/>
                <a:gd name="connsiteX2" fmla="*/ 61453 w 641159"/>
                <a:gd name="connsiteY2" fmla="*/ 510643 h 864666"/>
                <a:gd name="connsiteX3" fmla="*/ 34539 w 641159"/>
                <a:gd name="connsiteY3" fmla="*/ 60790 h 864666"/>
                <a:gd name="connsiteX4" fmla="*/ 155162 w 641159"/>
                <a:gd name="connsiteY4" fmla="*/ 130650 h 864666"/>
                <a:gd name="connsiteX5" fmla="*/ 210425 w 641159"/>
                <a:gd name="connsiteY5" fmla="*/ 5370 h 864666"/>
                <a:gd name="connsiteX6" fmla="*/ 297243 w 641159"/>
                <a:gd name="connsiteY6" fmla="*/ 117043 h 864666"/>
                <a:gd name="connsiteX7" fmla="*/ 353135 w 641159"/>
                <a:gd name="connsiteY7" fmla="*/ 84 h 864666"/>
                <a:gd name="connsiteX8" fmla="*/ 453088 w 641159"/>
                <a:gd name="connsiteY8" fmla="*/ 121494 h 864666"/>
                <a:gd name="connsiteX9" fmla="*/ 532843 w 641159"/>
                <a:gd name="connsiteY9" fmla="*/ 37083 h 864666"/>
                <a:gd name="connsiteX10" fmla="*/ 641119 w 641159"/>
                <a:gd name="connsiteY10" fmla="*/ 578679 h 864666"/>
                <a:gd name="connsiteX11" fmla="*/ 624790 w 641159"/>
                <a:gd name="connsiteY11" fmla="*/ 864193 h 864666"/>
                <a:gd name="connsiteX12" fmla="*/ 231567 w 641159"/>
                <a:gd name="connsiteY12" fmla="*/ 864666 h 864666"/>
                <a:gd name="connsiteX0" fmla="*/ 231567 w 641159"/>
                <a:gd name="connsiteY0" fmla="*/ 864666 h 864666"/>
                <a:gd name="connsiteX1" fmla="*/ 99553 w 641159"/>
                <a:gd name="connsiteY1" fmla="*/ 807279 h 864666"/>
                <a:gd name="connsiteX2" fmla="*/ 61453 w 641159"/>
                <a:gd name="connsiteY2" fmla="*/ 510643 h 864666"/>
                <a:gd name="connsiteX3" fmla="*/ 34539 w 641159"/>
                <a:gd name="connsiteY3" fmla="*/ 60790 h 864666"/>
                <a:gd name="connsiteX4" fmla="*/ 155162 w 641159"/>
                <a:gd name="connsiteY4" fmla="*/ 130650 h 864666"/>
                <a:gd name="connsiteX5" fmla="*/ 210425 w 641159"/>
                <a:gd name="connsiteY5" fmla="*/ 5370 h 864666"/>
                <a:gd name="connsiteX6" fmla="*/ 297243 w 641159"/>
                <a:gd name="connsiteY6" fmla="*/ 117043 h 864666"/>
                <a:gd name="connsiteX7" fmla="*/ 353135 w 641159"/>
                <a:gd name="connsiteY7" fmla="*/ 84 h 864666"/>
                <a:gd name="connsiteX8" fmla="*/ 453088 w 641159"/>
                <a:gd name="connsiteY8" fmla="*/ 121494 h 864666"/>
                <a:gd name="connsiteX9" fmla="*/ 532843 w 641159"/>
                <a:gd name="connsiteY9" fmla="*/ 37083 h 864666"/>
                <a:gd name="connsiteX10" fmla="*/ 641119 w 641159"/>
                <a:gd name="connsiteY10" fmla="*/ 578679 h 864666"/>
                <a:gd name="connsiteX11" fmla="*/ 624790 w 641159"/>
                <a:gd name="connsiteY11" fmla="*/ 864193 h 864666"/>
                <a:gd name="connsiteX12" fmla="*/ 231567 w 641159"/>
                <a:gd name="connsiteY12" fmla="*/ 864666 h 864666"/>
                <a:gd name="connsiteX0" fmla="*/ 231567 w 641159"/>
                <a:gd name="connsiteY0" fmla="*/ 864666 h 864666"/>
                <a:gd name="connsiteX1" fmla="*/ 197525 w 641159"/>
                <a:gd name="connsiteY1" fmla="*/ 793672 h 864666"/>
                <a:gd name="connsiteX2" fmla="*/ 99553 w 641159"/>
                <a:gd name="connsiteY2" fmla="*/ 807279 h 864666"/>
                <a:gd name="connsiteX3" fmla="*/ 61453 w 641159"/>
                <a:gd name="connsiteY3" fmla="*/ 510643 h 864666"/>
                <a:gd name="connsiteX4" fmla="*/ 34539 w 641159"/>
                <a:gd name="connsiteY4" fmla="*/ 60790 h 864666"/>
                <a:gd name="connsiteX5" fmla="*/ 155162 w 641159"/>
                <a:gd name="connsiteY5" fmla="*/ 130650 h 864666"/>
                <a:gd name="connsiteX6" fmla="*/ 210425 w 641159"/>
                <a:gd name="connsiteY6" fmla="*/ 5370 h 864666"/>
                <a:gd name="connsiteX7" fmla="*/ 297243 w 641159"/>
                <a:gd name="connsiteY7" fmla="*/ 117043 h 864666"/>
                <a:gd name="connsiteX8" fmla="*/ 353135 w 641159"/>
                <a:gd name="connsiteY8" fmla="*/ 84 h 864666"/>
                <a:gd name="connsiteX9" fmla="*/ 453088 w 641159"/>
                <a:gd name="connsiteY9" fmla="*/ 121494 h 864666"/>
                <a:gd name="connsiteX10" fmla="*/ 532843 w 641159"/>
                <a:gd name="connsiteY10" fmla="*/ 37083 h 864666"/>
                <a:gd name="connsiteX11" fmla="*/ 641119 w 641159"/>
                <a:gd name="connsiteY11" fmla="*/ 578679 h 864666"/>
                <a:gd name="connsiteX12" fmla="*/ 624790 w 641159"/>
                <a:gd name="connsiteY12" fmla="*/ 864193 h 864666"/>
                <a:gd name="connsiteX13" fmla="*/ 231567 w 641159"/>
                <a:gd name="connsiteY13" fmla="*/ 864666 h 864666"/>
                <a:gd name="connsiteX0" fmla="*/ 231567 w 641159"/>
                <a:gd name="connsiteY0" fmla="*/ 864666 h 864666"/>
                <a:gd name="connsiteX1" fmla="*/ 202968 w 641159"/>
                <a:gd name="connsiteY1" fmla="*/ 801837 h 864666"/>
                <a:gd name="connsiteX2" fmla="*/ 99553 w 641159"/>
                <a:gd name="connsiteY2" fmla="*/ 807279 h 864666"/>
                <a:gd name="connsiteX3" fmla="*/ 61453 w 641159"/>
                <a:gd name="connsiteY3" fmla="*/ 510643 h 864666"/>
                <a:gd name="connsiteX4" fmla="*/ 34539 w 641159"/>
                <a:gd name="connsiteY4" fmla="*/ 60790 h 864666"/>
                <a:gd name="connsiteX5" fmla="*/ 155162 w 641159"/>
                <a:gd name="connsiteY5" fmla="*/ 130650 h 864666"/>
                <a:gd name="connsiteX6" fmla="*/ 210425 w 641159"/>
                <a:gd name="connsiteY6" fmla="*/ 5370 h 864666"/>
                <a:gd name="connsiteX7" fmla="*/ 297243 w 641159"/>
                <a:gd name="connsiteY7" fmla="*/ 117043 h 864666"/>
                <a:gd name="connsiteX8" fmla="*/ 353135 w 641159"/>
                <a:gd name="connsiteY8" fmla="*/ 84 h 864666"/>
                <a:gd name="connsiteX9" fmla="*/ 453088 w 641159"/>
                <a:gd name="connsiteY9" fmla="*/ 121494 h 864666"/>
                <a:gd name="connsiteX10" fmla="*/ 532843 w 641159"/>
                <a:gd name="connsiteY10" fmla="*/ 37083 h 864666"/>
                <a:gd name="connsiteX11" fmla="*/ 641119 w 641159"/>
                <a:gd name="connsiteY11" fmla="*/ 578679 h 864666"/>
                <a:gd name="connsiteX12" fmla="*/ 624790 w 641159"/>
                <a:gd name="connsiteY12" fmla="*/ 864193 h 864666"/>
                <a:gd name="connsiteX13" fmla="*/ 231567 w 641159"/>
                <a:gd name="connsiteY13" fmla="*/ 864666 h 864666"/>
                <a:gd name="connsiteX0" fmla="*/ 231567 w 641159"/>
                <a:gd name="connsiteY0" fmla="*/ 864666 h 864666"/>
                <a:gd name="connsiteX1" fmla="*/ 202968 w 641159"/>
                <a:gd name="connsiteY1" fmla="*/ 801837 h 864666"/>
                <a:gd name="connsiteX2" fmla="*/ 99553 w 641159"/>
                <a:gd name="connsiteY2" fmla="*/ 807279 h 864666"/>
                <a:gd name="connsiteX3" fmla="*/ 61453 w 641159"/>
                <a:gd name="connsiteY3" fmla="*/ 510643 h 864666"/>
                <a:gd name="connsiteX4" fmla="*/ 34539 w 641159"/>
                <a:gd name="connsiteY4" fmla="*/ 60790 h 864666"/>
                <a:gd name="connsiteX5" fmla="*/ 155162 w 641159"/>
                <a:gd name="connsiteY5" fmla="*/ 130650 h 864666"/>
                <a:gd name="connsiteX6" fmla="*/ 210425 w 641159"/>
                <a:gd name="connsiteY6" fmla="*/ 5370 h 864666"/>
                <a:gd name="connsiteX7" fmla="*/ 297243 w 641159"/>
                <a:gd name="connsiteY7" fmla="*/ 117043 h 864666"/>
                <a:gd name="connsiteX8" fmla="*/ 353135 w 641159"/>
                <a:gd name="connsiteY8" fmla="*/ 84 h 864666"/>
                <a:gd name="connsiteX9" fmla="*/ 453088 w 641159"/>
                <a:gd name="connsiteY9" fmla="*/ 121494 h 864666"/>
                <a:gd name="connsiteX10" fmla="*/ 532843 w 641159"/>
                <a:gd name="connsiteY10" fmla="*/ 37083 h 864666"/>
                <a:gd name="connsiteX11" fmla="*/ 641119 w 641159"/>
                <a:gd name="connsiteY11" fmla="*/ 578679 h 864666"/>
                <a:gd name="connsiteX12" fmla="*/ 624790 w 641159"/>
                <a:gd name="connsiteY12" fmla="*/ 864193 h 864666"/>
                <a:gd name="connsiteX13" fmla="*/ 231567 w 641159"/>
                <a:gd name="connsiteY13" fmla="*/ 864666 h 864666"/>
                <a:gd name="connsiteX0" fmla="*/ 231567 w 641159"/>
                <a:gd name="connsiteY0" fmla="*/ 864666 h 864666"/>
                <a:gd name="connsiteX1" fmla="*/ 202968 w 641159"/>
                <a:gd name="connsiteY1" fmla="*/ 801837 h 864666"/>
                <a:gd name="connsiteX2" fmla="*/ 99553 w 641159"/>
                <a:gd name="connsiteY2" fmla="*/ 807279 h 864666"/>
                <a:gd name="connsiteX3" fmla="*/ 61453 w 641159"/>
                <a:gd name="connsiteY3" fmla="*/ 510643 h 864666"/>
                <a:gd name="connsiteX4" fmla="*/ 34539 w 641159"/>
                <a:gd name="connsiteY4" fmla="*/ 60790 h 864666"/>
                <a:gd name="connsiteX5" fmla="*/ 155162 w 641159"/>
                <a:gd name="connsiteY5" fmla="*/ 130650 h 864666"/>
                <a:gd name="connsiteX6" fmla="*/ 210425 w 641159"/>
                <a:gd name="connsiteY6" fmla="*/ 5370 h 864666"/>
                <a:gd name="connsiteX7" fmla="*/ 297243 w 641159"/>
                <a:gd name="connsiteY7" fmla="*/ 117043 h 864666"/>
                <a:gd name="connsiteX8" fmla="*/ 353135 w 641159"/>
                <a:gd name="connsiteY8" fmla="*/ 84 h 864666"/>
                <a:gd name="connsiteX9" fmla="*/ 453088 w 641159"/>
                <a:gd name="connsiteY9" fmla="*/ 121494 h 864666"/>
                <a:gd name="connsiteX10" fmla="*/ 532843 w 641159"/>
                <a:gd name="connsiteY10" fmla="*/ 37083 h 864666"/>
                <a:gd name="connsiteX11" fmla="*/ 641119 w 641159"/>
                <a:gd name="connsiteY11" fmla="*/ 578679 h 864666"/>
                <a:gd name="connsiteX12" fmla="*/ 624790 w 641159"/>
                <a:gd name="connsiteY12" fmla="*/ 864193 h 864666"/>
                <a:gd name="connsiteX13" fmla="*/ 231567 w 641159"/>
                <a:gd name="connsiteY13" fmla="*/ 864666 h 864666"/>
                <a:gd name="connsiteX0" fmla="*/ 231567 w 641159"/>
                <a:gd name="connsiteY0" fmla="*/ 864666 h 864666"/>
                <a:gd name="connsiteX1" fmla="*/ 202968 w 641159"/>
                <a:gd name="connsiteY1" fmla="*/ 801837 h 864666"/>
                <a:gd name="connsiteX2" fmla="*/ 99553 w 641159"/>
                <a:gd name="connsiteY2" fmla="*/ 807279 h 864666"/>
                <a:gd name="connsiteX3" fmla="*/ 61453 w 641159"/>
                <a:gd name="connsiteY3" fmla="*/ 510643 h 864666"/>
                <a:gd name="connsiteX4" fmla="*/ 34539 w 641159"/>
                <a:gd name="connsiteY4" fmla="*/ 60790 h 864666"/>
                <a:gd name="connsiteX5" fmla="*/ 155162 w 641159"/>
                <a:gd name="connsiteY5" fmla="*/ 130650 h 864666"/>
                <a:gd name="connsiteX6" fmla="*/ 210425 w 641159"/>
                <a:gd name="connsiteY6" fmla="*/ 5370 h 864666"/>
                <a:gd name="connsiteX7" fmla="*/ 297243 w 641159"/>
                <a:gd name="connsiteY7" fmla="*/ 117043 h 864666"/>
                <a:gd name="connsiteX8" fmla="*/ 353135 w 641159"/>
                <a:gd name="connsiteY8" fmla="*/ 84 h 864666"/>
                <a:gd name="connsiteX9" fmla="*/ 453088 w 641159"/>
                <a:gd name="connsiteY9" fmla="*/ 121494 h 864666"/>
                <a:gd name="connsiteX10" fmla="*/ 532843 w 641159"/>
                <a:gd name="connsiteY10" fmla="*/ 37083 h 864666"/>
                <a:gd name="connsiteX11" fmla="*/ 641119 w 641159"/>
                <a:gd name="connsiteY11" fmla="*/ 578679 h 864666"/>
                <a:gd name="connsiteX12" fmla="*/ 624790 w 641159"/>
                <a:gd name="connsiteY12" fmla="*/ 864193 h 864666"/>
                <a:gd name="connsiteX13" fmla="*/ 231567 w 641159"/>
                <a:gd name="connsiteY13" fmla="*/ 864666 h 864666"/>
                <a:gd name="connsiteX0" fmla="*/ 231567 w 641159"/>
                <a:gd name="connsiteY0" fmla="*/ 864666 h 864666"/>
                <a:gd name="connsiteX1" fmla="*/ 202968 w 641159"/>
                <a:gd name="connsiteY1" fmla="*/ 801837 h 864666"/>
                <a:gd name="connsiteX2" fmla="*/ 99553 w 641159"/>
                <a:gd name="connsiteY2" fmla="*/ 807279 h 864666"/>
                <a:gd name="connsiteX3" fmla="*/ 61453 w 641159"/>
                <a:gd name="connsiteY3" fmla="*/ 510643 h 864666"/>
                <a:gd name="connsiteX4" fmla="*/ 34539 w 641159"/>
                <a:gd name="connsiteY4" fmla="*/ 60790 h 864666"/>
                <a:gd name="connsiteX5" fmla="*/ 155162 w 641159"/>
                <a:gd name="connsiteY5" fmla="*/ 130650 h 864666"/>
                <a:gd name="connsiteX6" fmla="*/ 210425 w 641159"/>
                <a:gd name="connsiteY6" fmla="*/ 5370 h 864666"/>
                <a:gd name="connsiteX7" fmla="*/ 297243 w 641159"/>
                <a:gd name="connsiteY7" fmla="*/ 117043 h 864666"/>
                <a:gd name="connsiteX8" fmla="*/ 353135 w 641159"/>
                <a:gd name="connsiteY8" fmla="*/ 84 h 864666"/>
                <a:gd name="connsiteX9" fmla="*/ 453088 w 641159"/>
                <a:gd name="connsiteY9" fmla="*/ 121494 h 864666"/>
                <a:gd name="connsiteX10" fmla="*/ 532843 w 641159"/>
                <a:gd name="connsiteY10" fmla="*/ 37083 h 864666"/>
                <a:gd name="connsiteX11" fmla="*/ 641119 w 641159"/>
                <a:gd name="connsiteY11" fmla="*/ 578679 h 864666"/>
                <a:gd name="connsiteX12" fmla="*/ 624790 w 641159"/>
                <a:gd name="connsiteY12" fmla="*/ 864193 h 864666"/>
                <a:gd name="connsiteX13" fmla="*/ 231567 w 641159"/>
                <a:gd name="connsiteY13" fmla="*/ 864666 h 864666"/>
                <a:gd name="connsiteX0" fmla="*/ 257487 w 667079"/>
                <a:gd name="connsiteY0" fmla="*/ 864666 h 864666"/>
                <a:gd name="connsiteX1" fmla="*/ 228888 w 667079"/>
                <a:gd name="connsiteY1" fmla="*/ 801837 h 864666"/>
                <a:gd name="connsiteX2" fmla="*/ 125473 w 667079"/>
                <a:gd name="connsiteY2" fmla="*/ 807279 h 864666"/>
                <a:gd name="connsiteX3" fmla="*/ 288 w 667079"/>
                <a:gd name="connsiteY3" fmla="*/ 595007 h 864666"/>
                <a:gd name="connsiteX4" fmla="*/ 87373 w 667079"/>
                <a:gd name="connsiteY4" fmla="*/ 510643 h 864666"/>
                <a:gd name="connsiteX5" fmla="*/ 60459 w 667079"/>
                <a:gd name="connsiteY5" fmla="*/ 60790 h 864666"/>
                <a:gd name="connsiteX6" fmla="*/ 181082 w 667079"/>
                <a:gd name="connsiteY6" fmla="*/ 130650 h 864666"/>
                <a:gd name="connsiteX7" fmla="*/ 236345 w 667079"/>
                <a:gd name="connsiteY7" fmla="*/ 5370 h 864666"/>
                <a:gd name="connsiteX8" fmla="*/ 323163 w 667079"/>
                <a:gd name="connsiteY8" fmla="*/ 117043 h 864666"/>
                <a:gd name="connsiteX9" fmla="*/ 379055 w 667079"/>
                <a:gd name="connsiteY9" fmla="*/ 84 h 864666"/>
                <a:gd name="connsiteX10" fmla="*/ 479008 w 667079"/>
                <a:gd name="connsiteY10" fmla="*/ 121494 h 864666"/>
                <a:gd name="connsiteX11" fmla="*/ 558763 w 667079"/>
                <a:gd name="connsiteY11" fmla="*/ 37083 h 864666"/>
                <a:gd name="connsiteX12" fmla="*/ 667039 w 667079"/>
                <a:gd name="connsiteY12" fmla="*/ 578679 h 864666"/>
                <a:gd name="connsiteX13" fmla="*/ 650710 w 667079"/>
                <a:gd name="connsiteY13" fmla="*/ 864193 h 864666"/>
                <a:gd name="connsiteX14" fmla="*/ 257487 w 667079"/>
                <a:gd name="connsiteY14" fmla="*/ 864666 h 864666"/>
                <a:gd name="connsiteX0" fmla="*/ 260201 w 669793"/>
                <a:gd name="connsiteY0" fmla="*/ 864666 h 864666"/>
                <a:gd name="connsiteX1" fmla="*/ 231602 w 669793"/>
                <a:gd name="connsiteY1" fmla="*/ 801837 h 864666"/>
                <a:gd name="connsiteX2" fmla="*/ 128187 w 669793"/>
                <a:gd name="connsiteY2" fmla="*/ 807279 h 864666"/>
                <a:gd name="connsiteX3" fmla="*/ 281 w 669793"/>
                <a:gd name="connsiteY3" fmla="*/ 526971 h 864666"/>
                <a:gd name="connsiteX4" fmla="*/ 90087 w 669793"/>
                <a:gd name="connsiteY4" fmla="*/ 510643 h 864666"/>
                <a:gd name="connsiteX5" fmla="*/ 63173 w 669793"/>
                <a:gd name="connsiteY5" fmla="*/ 60790 h 864666"/>
                <a:gd name="connsiteX6" fmla="*/ 183796 w 669793"/>
                <a:gd name="connsiteY6" fmla="*/ 130650 h 864666"/>
                <a:gd name="connsiteX7" fmla="*/ 239059 w 669793"/>
                <a:gd name="connsiteY7" fmla="*/ 5370 h 864666"/>
                <a:gd name="connsiteX8" fmla="*/ 325877 w 669793"/>
                <a:gd name="connsiteY8" fmla="*/ 117043 h 864666"/>
                <a:gd name="connsiteX9" fmla="*/ 381769 w 669793"/>
                <a:gd name="connsiteY9" fmla="*/ 84 h 864666"/>
                <a:gd name="connsiteX10" fmla="*/ 481722 w 669793"/>
                <a:gd name="connsiteY10" fmla="*/ 121494 h 864666"/>
                <a:gd name="connsiteX11" fmla="*/ 561477 w 669793"/>
                <a:gd name="connsiteY11" fmla="*/ 37083 h 864666"/>
                <a:gd name="connsiteX12" fmla="*/ 669753 w 669793"/>
                <a:gd name="connsiteY12" fmla="*/ 578679 h 864666"/>
                <a:gd name="connsiteX13" fmla="*/ 653424 w 669793"/>
                <a:gd name="connsiteY13" fmla="*/ 864193 h 864666"/>
                <a:gd name="connsiteX14" fmla="*/ 260201 w 669793"/>
                <a:gd name="connsiteY14" fmla="*/ 864666 h 864666"/>
                <a:gd name="connsiteX0" fmla="*/ 259920 w 669512"/>
                <a:gd name="connsiteY0" fmla="*/ 864666 h 864666"/>
                <a:gd name="connsiteX1" fmla="*/ 231321 w 669512"/>
                <a:gd name="connsiteY1" fmla="*/ 801837 h 864666"/>
                <a:gd name="connsiteX2" fmla="*/ 127906 w 669512"/>
                <a:gd name="connsiteY2" fmla="*/ 807279 h 864666"/>
                <a:gd name="connsiteX3" fmla="*/ 0 w 669512"/>
                <a:gd name="connsiteY3" fmla="*/ 526971 h 864666"/>
                <a:gd name="connsiteX4" fmla="*/ 89806 w 669512"/>
                <a:gd name="connsiteY4" fmla="*/ 510643 h 864666"/>
                <a:gd name="connsiteX5" fmla="*/ 62892 w 669512"/>
                <a:gd name="connsiteY5" fmla="*/ 60790 h 864666"/>
                <a:gd name="connsiteX6" fmla="*/ 183515 w 669512"/>
                <a:gd name="connsiteY6" fmla="*/ 130650 h 864666"/>
                <a:gd name="connsiteX7" fmla="*/ 238778 w 669512"/>
                <a:gd name="connsiteY7" fmla="*/ 5370 h 864666"/>
                <a:gd name="connsiteX8" fmla="*/ 325596 w 669512"/>
                <a:gd name="connsiteY8" fmla="*/ 117043 h 864666"/>
                <a:gd name="connsiteX9" fmla="*/ 381488 w 669512"/>
                <a:gd name="connsiteY9" fmla="*/ 84 h 864666"/>
                <a:gd name="connsiteX10" fmla="*/ 481441 w 669512"/>
                <a:gd name="connsiteY10" fmla="*/ 121494 h 864666"/>
                <a:gd name="connsiteX11" fmla="*/ 561196 w 669512"/>
                <a:gd name="connsiteY11" fmla="*/ 37083 h 864666"/>
                <a:gd name="connsiteX12" fmla="*/ 669472 w 669512"/>
                <a:gd name="connsiteY12" fmla="*/ 578679 h 864666"/>
                <a:gd name="connsiteX13" fmla="*/ 653143 w 669512"/>
                <a:gd name="connsiteY13" fmla="*/ 864193 h 864666"/>
                <a:gd name="connsiteX14" fmla="*/ 259920 w 669512"/>
                <a:gd name="connsiteY14" fmla="*/ 864666 h 864666"/>
                <a:gd name="connsiteX0" fmla="*/ 259920 w 669512"/>
                <a:gd name="connsiteY0" fmla="*/ 864666 h 864666"/>
                <a:gd name="connsiteX1" fmla="*/ 231321 w 669512"/>
                <a:gd name="connsiteY1" fmla="*/ 801837 h 864666"/>
                <a:gd name="connsiteX2" fmla="*/ 127906 w 669512"/>
                <a:gd name="connsiteY2" fmla="*/ 807279 h 864666"/>
                <a:gd name="connsiteX3" fmla="*/ 0 w 669512"/>
                <a:gd name="connsiteY3" fmla="*/ 526971 h 864666"/>
                <a:gd name="connsiteX4" fmla="*/ 89806 w 669512"/>
                <a:gd name="connsiteY4" fmla="*/ 510643 h 864666"/>
                <a:gd name="connsiteX5" fmla="*/ 62892 w 669512"/>
                <a:gd name="connsiteY5" fmla="*/ 60790 h 864666"/>
                <a:gd name="connsiteX6" fmla="*/ 183515 w 669512"/>
                <a:gd name="connsiteY6" fmla="*/ 130650 h 864666"/>
                <a:gd name="connsiteX7" fmla="*/ 238778 w 669512"/>
                <a:gd name="connsiteY7" fmla="*/ 5370 h 864666"/>
                <a:gd name="connsiteX8" fmla="*/ 325596 w 669512"/>
                <a:gd name="connsiteY8" fmla="*/ 117043 h 864666"/>
                <a:gd name="connsiteX9" fmla="*/ 381488 w 669512"/>
                <a:gd name="connsiteY9" fmla="*/ 84 h 864666"/>
                <a:gd name="connsiteX10" fmla="*/ 481441 w 669512"/>
                <a:gd name="connsiteY10" fmla="*/ 121494 h 864666"/>
                <a:gd name="connsiteX11" fmla="*/ 561196 w 669512"/>
                <a:gd name="connsiteY11" fmla="*/ 37083 h 864666"/>
                <a:gd name="connsiteX12" fmla="*/ 669472 w 669512"/>
                <a:gd name="connsiteY12" fmla="*/ 578679 h 864666"/>
                <a:gd name="connsiteX13" fmla="*/ 653143 w 669512"/>
                <a:gd name="connsiteY13" fmla="*/ 864193 h 864666"/>
                <a:gd name="connsiteX14" fmla="*/ 259920 w 669512"/>
                <a:gd name="connsiteY14" fmla="*/ 864666 h 864666"/>
                <a:gd name="connsiteX0" fmla="*/ 259920 w 669512"/>
                <a:gd name="connsiteY0" fmla="*/ 864666 h 864666"/>
                <a:gd name="connsiteX1" fmla="*/ 231321 w 669512"/>
                <a:gd name="connsiteY1" fmla="*/ 801837 h 864666"/>
                <a:gd name="connsiteX2" fmla="*/ 127906 w 669512"/>
                <a:gd name="connsiteY2" fmla="*/ 807279 h 864666"/>
                <a:gd name="connsiteX3" fmla="*/ 0 w 669512"/>
                <a:gd name="connsiteY3" fmla="*/ 526971 h 864666"/>
                <a:gd name="connsiteX4" fmla="*/ 89806 w 669512"/>
                <a:gd name="connsiteY4" fmla="*/ 510643 h 864666"/>
                <a:gd name="connsiteX5" fmla="*/ 62892 w 669512"/>
                <a:gd name="connsiteY5" fmla="*/ 60790 h 864666"/>
                <a:gd name="connsiteX6" fmla="*/ 183515 w 669512"/>
                <a:gd name="connsiteY6" fmla="*/ 130650 h 864666"/>
                <a:gd name="connsiteX7" fmla="*/ 238778 w 669512"/>
                <a:gd name="connsiteY7" fmla="*/ 5370 h 864666"/>
                <a:gd name="connsiteX8" fmla="*/ 325596 w 669512"/>
                <a:gd name="connsiteY8" fmla="*/ 117043 h 864666"/>
                <a:gd name="connsiteX9" fmla="*/ 381488 w 669512"/>
                <a:gd name="connsiteY9" fmla="*/ 84 h 864666"/>
                <a:gd name="connsiteX10" fmla="*/ 481441 w 669512"/>
                <a:gd name="connsiteY10" fmla="*/ 121494 h 864666"/>
                <a:gd name="connsiteX11" fmla="*/ 561196 w 669512"/>
                <a:gd name="connsiteY11" fmla="*/ 37083 h 864666"/>
                <a:gd name="connsiteX12" fmla="*/ 669472 w 669512"/>
                <a:gd name="connsiteY12" fmla="*/ 578679 h 864666"/>
                <a:gd name="connsiteX13" fmla="*/ 653143 w 669512"/>
                <a:gd name="connsiteY13" fmla="*/ 864193 h 864666"/>
                <a:gd name="connsiteX14" fmla="*/ 259920 w 669512"/>
                <a:gd name="connsiteY14" fmla="*/ 864666 h 86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9512" h="864666">
                  <a:moveTo>
                    <a:pt x="259920" y="864666"/>
                  </a:moveTo>
                  <a:cubicBezTo>
                    <a:pt x="237695" y="826606"/>
                    <a:pt x="245159" y="825008"/>
                    <a:pt x="231321" y="801837"/>
                  </a:cubicBezTo>
                  <a:cubicBezTo>
                    <a:pt x="184826" y="794994"/>
                    <a:pt x="202292" y="803651"/>
                    <a:pt x="127906" y="807279"/>
                  </a:cubicBezTo>
                  <a:cubicBezTo>
                    <a:pt x="107042" y="780972"/>
                    <a:pt x="6350" y="576410"/>
                    <a:pt x="0" y="526971"/>
                  </a:cubicBezTo>
                  <a:cubicBezTo>
                    <a:pt x="58964" y="502024"/>
                    <a:pt x="28977" y="523479"/>
                    <a:pt x="89806" y="510643"/>
                  </a:cubicBezTo>
                  <a:cubicBezTo>
                    <a:pt x="46082" y="333121"/>
                    <a:pt x="-8516" y="81486"/>
                    <a:pt x="62892" y="60790"/>
                  </a:cubicBezTo>
                  <a:cubicBezTo>
                    <a:pt x="138478" y="39627"/>
                    <a:pt x="162358" y="62006"/>
                    <a:pt x="183515" y="130650"/>
                  </a:cubicBezTo>
                  <a:cubicBezTo>
                    <a:pt x="185607" y="62583"/>
                    <a:pt x="163207" y="19009"/>
                    <a:pt x="238778" y="5370"/>
                  </a:cubicBezTo>
                  <a:cubicBezTo>
                    <a:pt x="335937" y="-2341"/>
                    <a:pt x="301811" y="117924"/>
                    <a:pt x="325596" y="117043"/>
                  </a:cubicBezTo>
                  <a:cubicBezTo>
                    <a:pt x="328806" y="55378"/>
                    <a:pt x="299358" y="7320"/>
                    <a:pt x="381488" y="84"/>
                  </a:cubicBezTo>
                  <a:cubicBezTo>
                    <a:pt x="488285" y="-2989"/>
                    <a:pt x="459008" y="78303"/>
                    <a:pt x="481441" y="121494"/>
                  </a:cubicBezTo>
                  <a:cubicBezTo>
                    <a:pt x="497140" y="80657"/>
                    <a:pt x="482904" y="31655"/>
                    <a:pt x="561196" y="37083"/>
                  </a:cubicBezTo>
                  <a:cubicBezTo>
                    <a:pt x="672580" y="39816"/>
                    <a:pt x="669666" y="488862"/>
                    <a:pt x="669472" y="578679"/>
                  </a:cubicBezTo>
                  <a:cubicBezTo>
                    <a:pt x="666751" y="690178"/>
                    <a:pt x="672193" y="766300"/>
                    <a:pt x="653143" y="864193"/>
                  </a:cubicBezTo>
                  <a:cubicBezTo>
                    <a:pt x="514812" y="859815"/>
                    <a:pt x="460845" y="856509"/>
                    <a:pt x="259920" y="864666"/>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Tree>
    <p:extLst>
      <p:ext uri="{BB962C8B-B14F-4D97-AF65-F5344CB8AC3E}">
        <p14:creationId xmlns:p14="http://schemas.microsoft.com/office/powerpoint/2010/main" val="4201278032"/>
      </p:ext>
    </p:extLst>
  </p:cSld>
  <p:clrMapOvr>
    <a:masterClrMapping/>
  </p:clrMapOvr>
</p:sld>
</file>

<file path=ppt/theme/theme1.xml><?xml version="1.0" encoding="utf-8"?>
<a:theme xmlns:a="http://schemas.openxmlformats.org/drawingml/2006/main" name="Cover and End Slide Master">
  <a:themeElements>
    <a:clrScheme name="Custom 17">
      <a:dk1>
        <a:sysClr val="windowText" lastClr="000000"/>
      </a:dk1>
      <a:lt1>
        <a:sysClr val="window" lastClr="FFFFFF"/>
      </a:lt1>
      <a:dk2>
        <a:srgbClr val="1F497D"/>
      </a:dk2>
      <a:lt2>
        <a:srgbClr val="EEECE1"/>
      </a:lt2>
      <a:accent1>
        <a:srgbClr val="27ACFD"/>
      </a:accent1>
      <a:accent2>
        <a:srgbClr val="27ACFD"/>
      </a:accent2>
      <a:accent3>
        <a:srgbClr val="27ACFD"/>
      </a:accent3>
      <a:accent4>
        <a:srgbClr val="27ACFD"/>
      </a:accent4>
      <a:accent5>
        <a:srgbClr val="27ACFD"/>
      </a:accent5>
      <a:accent6>
        <a:srgbClr val="27ACFD"/>
      </a:accent6>
      <a:hlink>
        <a:srgbClr val="000000"/>
      </a:hlink>
      <a:folHlink>
        <a:srgbClr val="000000"/>
      </a:folHlink>
    </a:clrScheme>
    <a:fontScheme name="ALLPPT PONTS">
      <a:majorFont>
        <a:latin typeface="Arial"/>
        <a:ea typeface="Malgun Gothic"/>
        <a:cs typeface=""/>
      </a:majorFont>
      <a:minorFont>
        <a:latin typeface="Arial"/>
        <a:ea typeface="맑은 고딕"/>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Custom 17">
      <a:dk1>
        <a:sysClr val="windowText" lastClr="000000"/>
      </a:dk1>
      <a:lt1>
        <a:sysClr val="window" lastClr="FFFFFF"/>
      </a:lt1>
      <a:dk2>
        <a:srgbClr val="1F497D"/>
      </a:dk2>
      <a:lt2>
        <a:srgbClr val="EEECE1"/>
      </a:lt2>
      <a:accent1>
        <a:srgbClr val="27ACFD"/>
      </a:accent1>
      <a:accent2>
        <a:srgbClr val="27ACFD"/>
      </a:accent2>
      <a:accent3>
        <a:srgbClr val="27ACFD"/>
      </a:accent3>
      <a:accent4>
        <a:srgbClr val="27ACFD"/>
      </a:accent4>
      <a:accent5>
        <a:srgbClr val="27ACFD"/>
      </a:accent5>
      <a:accent6>
        <a:srgbClr val="27ACFD"/>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Custom 17">
      <a:dk1>
        <a:sysClr val="windowText" lastClr="000000"/>
      </a:dk1>
      <a:lt1>
        <a:sysClr val="window" lastClr="FFFFFF"/>
      </a:lt1>
      <a:dk2>
        <a:srgbClr val="1F497D"/>
      </a:dk2>
      <a:lt2>
        <a:srgbClr val="EEECE1"/>
      </a:lt2>
      <a:accent1>
        <a:srgbClr val="27ACFD"/>
      </a:accent1>
      <a:accent2>
        <a:srgbClr val="27ACFD"/>
      </a:accent2>
      <a:accent3>
        <a:srgbClr val="27ACFD"/>
      </a:accent3>
      <a:accent4>
        <a:srgbClr val="27ACFD"/>
      </a:accent4>
      <a:accent5>
        <a:srgbClr val="27ACFD"/>
      </a:accent5>
      <a:accent6>
        <a:srgbClr val="27ACFD"/>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3007</TotalTime>
  <Words>1429</Words>
  <Application>Microsoft Office PowerPoint</Application>
  <PresentationFormat>Widescreen</PresentationFormat>
  <Paragraphs>144</Paragraphs>
  <Slides>23</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23</vt:i4>
      </vt:variant>
    </vt:vector>
  </HeadingPairs>
  <TitlesOfParts>
    <vt:vector size="33" baseType="lpstr">
      <vt:lpstr>맑은 고딕</vt:lpstr>
      <vt:lpstr>Arial</vt:lpstr>
      <vt:lpstr>Arial Unicode MS</vt:lpstr>
      <vt:lpstr>Calibri</vt:lpstr>
      <vt:lpstr>FZShuTi</vt:lpstr>
      <vt:lpstr>Quicksand</vt:lpstr>
      <vt:lpstr>Quicksand Bold</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Anh Phương</cp:lastModifiedBy>
  <cp:revision>103</cp:revision>
  <dcterms:created xsi:type="dcterms:W3CDTF">2020-01-20T05:08:25Z</dcterms:created>
  <dcterms:modified xsi:type="dcterms:W3CDTF">2024-12-20T14:42:28Z</dcterms:modified>
</cp:coreProperties>
</file>