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8" r:id="rId7"/>
    <p:sldId id="267" r:id="rId8"/>
    <p:sldId id="261" r:id="rId9"/>
    <p:sldId id="262" r:id="rId10"/>
    <p:sldId id="263" r:id="rId11"/>
    <p:sldId id="270" r:id="rId12"/>
    <p:sldId id="265" r:id="rId13"/>
    <p:sldId id="271" r:id="rId14"/>
    <p:sldId id="264" r:id="rId15"/>
    <p:sldId id="272" r:id="rId16"/>
    <p:sldId id="266" r:id="rId17"/>
  </p:sldIdLst>
  <p:sldSz cx="18288000" cy="10287000"/>
  <p:notesSz cx="6858000" cy="9144000"/>
  <p:embeddedFontLst>
    <p:embeddedFont>
      <p:font typeface="Fz Poppins" panose="020B0604020202020204" charset="0"/>
      <p:regular r:id="rId19"/>
    </p:embeddedFont>
    <p:embeddedFont>
      <p:font typeface="Fz Poppins Bold" panose="020B0604020202020204" charset="0"/>
      <p:regular r:id="rId20"/>
    </p:embeddedFont>
    <p:embeddedFont>
      <p:font typeface="Fz Poppins Bold Italics" panose="020B0604020202020204" charset="0"/>
      <p:regular r:id="rId21"/>
    </p:embeddedFont>
    <p:embeddedFont>
      <p:font typeface="Fz Poppins Italics" panose="020B0604020202020204" charset="0"/>
      <p:regular r:id="rId22"/>
    </p:embeddedFont>
    <p:embeddedFont>
      <p:font typeface="Fz Poppins Medium" panose="020B0604020202020204" charset="0"/>
      <p:regular r:id="rId23"/>
    </p:embeddedFont>
    <p:embeddedFont>
      <p:font typeface="Fz Poppins Semi-Bold" panose="020B0604020202020204" charset="0"/>
      <p:regular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Montserrat Bold" panose="00000800000000000000" charset="0"/>
      <p:regular r:id="rId29"/>
      <p:bold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22" autoAdjust="0"/>
  </p:normalViewPr>
  <p:slideViewPr>
    <p:cSldViewPr>
      <p:cViewPr varScale="1">
        <p:scale>
          <a:sx n="48" d="100"/>
          <a:sy n="48" d="100"/>
        </p:scale>
        <p:origin x="62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632A78-6589-4386-9BFF-5D9D80DB6959}" type="doc">
      <dgm:prSet loTypeId="urn:microsoft.com/office/officeart/2008/layout/VerticalCurvedList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707C1D2-268A-4B8C-86E4-491B61719C30}">
      <dgm:prSet/>
      <dgm:spPr/>
      <dgm:t>
        <a:bodyPr/>
        <a:lstStyle/>
        <a:p>
          <a:r>
            <a:rPr lang="vi-VN" b="0" i="0" dirty="0"/>
            <a:t>Là nhà nước pháp quyền xã hội chủ nghĩa của Nhân dân, do Nhân dân và vì Nhân dân.</a:t>
          </a:r>
          <a:endParaRPr lang="vi-VN" dirty="0"/>
        </a:p>
      </dgm:t>
    </dgm:pt>
    <dgm:pt modelId="{87F3BE7E-F6B2-44D5-BC91-EBF830A7F886}" type="parTrans" cxnId="{70588445-B0F2-4A26-97EA-F79AB9CA4713}">
      <dgm:prSet/>
      <dgm:spPr/>
      <dgm:t>
        <a:bodyPr/>
        <a:lstStyle/>
        <a:p>
          <a:endParaRPr lang="en-US"/>
        </a:p>
      </dgm:t>
    </dgm:pt>
    <dgm:pt modelId="{A7AF9FCB-ADA9-4749-A41E-A7BE43F921CD}" type="sibTrans" cxnId="{70588445-B0F2-4A26-97EA-F79AB9CA4713}">
      <dgm:prSet/>
      <dgm:spPr/>
      <dgm:t>
        <a:bodyPr/>
        <a:lstStyle/>
        <a:p>
          <a:endParaRPr lang="en-US"/>
        </a:p>
      </dgm:t>
    </dgm:pt>
    <dgm:pt modelId="{BC11C9FC-EF40-4F55-B164-B501A88FAAC9}">
      <dgm:prSet/>
      <dgm:spPr/>
      <dgm:t>
        <a:bodyPr/>
        <a:lstStyle/>
        <a:p>
          <a:r>
            <a:rPr lang="en-US" b="0" i="0" dirty="0"/>
            <a:t>Theo </a:t>
          </a:r>
          <a:r>
            <a:rPr lang="en-US" b="0" i="0" dirty="0" err="1"/>
            <a:t>lý</a:t>
          </a:r>
          <a:r>
            <a:rPr lang="en-US" b="0" i="0" dirty="0"/>
            <a:t> </a:t>
          </a:r>
          <a:r>
            <a:rPr lang="en-US" b="0" i="0" dirty="0" err="1"/>
            <a:t>luận</a:t>
          </a:r>
          <a:r>
            <a:rPr lang="en-US" b="0" i="0" dirty="0"/>
            <a:t> </a:t>
          </a:r>
          <a:r>
            <a:rPr lang="en-US" b="0" i="0" dirty="0" err="1"/>
            <a:t>của</a:t>
          </a:r>
          <a:r>
            <a:rPr lang="en-US" b="0" i="0" dirty="0"/>
            <a:t> </a:t>
          </a:r>
          <a:r>
            <a:rPr lang="en-US" b="0" i="0" dirty="0" err="1"/>
            <a:t>chủ</a:t>
          </a:r>
          <a:r>
            <a:rPr lang="en-US" b="0" i="0" dirty="0"/>
            <a:t> </a:t>
          </a:r>
          <a:r>
            <a:rPr lang="en-US" b="0" i="0" dirty="0" err="1"/>
            <a:t>nghĩa</a:t>
          </a:r>
          <a:r>
            <a:rPr lang="en-US" b="0" i="0" dirty="0"/>
            <a:t> </a:t>
          </a:r>
          <a:r>
            <a:rPr lang="en-US" b="0" i="0" dirty="0" err="1"/>
            <a:t>Mác</a:t>
          </a:r>
          <a:r>
            <a:rPr lang="en-US" b="0" i="0" dirty="0"/>
            <a:t> – </a:t>
          </a:r>
          <a:r>
            <a:rPr lang="en-US" b="0" i="0" dirty="0" err="1"/>
            <a:t>Lênin</a:t>
          </a:r>
          <a:r>
            <a:rPr lang="en-US" b="0" i="0" dirty="0"/>
            <a:t>: </a:t>
          </a:r>
          <a:r>
            <a:rPr lang="en-US" b="0" i="0" dirty="0" err="1"/>
            <a:t>ra</a:t>
          </a:r>
          <a:r>
            <a:rPr lang="en-US" b="0" i="0" dirty="0"/>
            <a:t> </a:t>
          </a:r>
          <a:r>
            <a:rPr lang="en-US" b="0" i="0" dirty="0" err="1"/>
            <a:t>đời</a:t>
          </a:r>
          <a:r>
            <a:rPr lang="en-US" b="0" i="0" dirty="0"/>
            <a:t> </a:t>
          </a:r>
          <a:r>
            <a:rPr lang="en-US" b="0" i="0" dirty="0" err="1"/>
            <a:t>gắn</a:t>
          </a:r>
          <a:r>
            <a:rPr lang="en-US" b="0" i="0" dirty="0"/>
            <a:t> </a:t>
          </a:r>
          <a:r>
            <a:rPr lang="en-US" b="0" i="0" dirty="0" err="1"/>
            <a:t>liền</a:t>
          </a:r>
          <a:r>
            <a:rPr lang="en-US" b="0" i="0" dirty="0"/>
            <a:t> </a:t>
          </a:r>
          <a:r>
            <a:rPr lang="en-US" b="0" i="0" dirty="0" err="1"/>
            <a:t>với</a:t>
          </a:r>
          <a:r>
            <a:rPr lang="en-US" b="0" i="0" dirty="0"/>
            <a:t> </a:t>
          </a:r>
          <a:r>
            <a:rPr lang="en-US" b="0" i="0" dirty="0" err="1"/>
            <a:t>quá</a:t>
          </a:r>
          <a:r>
            <a:rPr lang="en-US" b="0" i="0" dirty="0"/>
            <a:t> </a:t>
          </a:r>
          <a:r>
            <a:rPr lang="en-US" b="0" i="0" dirty="0" err="1"/>
            <a:t>trình</a:t>
          </a:r>
          <a:r>
            <a:rPr lang="en-US" b="0" i="0" dirty="0"/>
            <a:t> </a:t>
          </a:r>
          <a:r>
            <a:rPr lang="en-US" b="0" i="0" dirty="0" err="1"/>
            <a:t>phân</a:t>
          </a:r>
          <a:r>
            <a:rPr lang="en-US" b="0" i="0" dirty="0"/>
            <a:t> </a:t>
          </a:r>
          <a:r>
            <a:rPr lang="en-US" b="0" i="0" dirty="0" err="1"/>
            <a:t>hóa</a:t>
          </a:r>
          <a:r>
            <a:rPr lang="en-US" b="0" i="0" dirty="0"/>
            <a:t> </a:t>
          </a:r>
          <a:r>
            <a:rPr lang="en-US" b="0" i="0" dirty="0" err="1"/>
            <a:t>giai</a:t>
          </a:r>
          <a:r>
            <a:rPr lang="en-US" b="0" i="0" dirty="0"/>
            <a:t> </a:t>
          </a:r>
          <a:r>
            <a:rPr lang="en-US" b="0" i="0" dirty="0" err="1"/>
            <a:t>cấp</a:t>
          </a:r>
          <a:r>
            <a:rPr lang="en-US" b="0" i="0" dirty="0"/>
            <a:t> </a:t>
          </a:r>
          <a:r>
            <a:rPr lang="en-US" b="0" i="0" dirty="0" err="1"/>
            <a:t>trong</a:t>
          </a:r>
          <a:r>
            <a:rPr lang="en-US" b="0" i="0" dirty="0"/>
            <a:t> </a:t>
          </a:r>
          <a:r>
            <a:rPr lang="en-US" b="0" i="0" dirty="0" err="1"/>
            <a:t>xã</a:t>
          </a:r>
          <a:r>
            <a:rPr lang="en-US" b="0" i="0" dirty="0"/>
            <a:t> </a:t>
          </a:r>
          <a:r>
            <a:rPr lang="en-US" b="0" i="0" dirty="0" err="1"/>
            <a:t>hội</a:t>
          </a:r>
          <a:r>
            <a:rPr lang="en-US" b="0" i="0" dirty="0"/>
            <a:t>.</a:t>
          </a:r>
          <a:endParaRPr lang="en-US" dirty="0"/>
        </a:p>
      </dgm:t>
    </dgm:pt>
    <dgm:pt modelId="{A32A71FF-5A05-4867-AF70-E3B4824EC86F}" type="parTrans" cxnId="{6006475D-58DF-41BB-A327-E4532B27DEA0}">
      <dgm:prSet/>
      <dgm:spPr/>
      <dgm:t>
        <a:bodyPr/>
        <a:lstStyle/>
        <a:p>
          <a:endParaRPr lang="en-US"/>
        </a:p>
      </dgm:t>
    </dgm:pt>
    <dgm:pt modelId="{F98D5CF3-01F0-4A29-9552-ABFF2FC181AA}" type="sibTrans" cxnId="{6006475D-58DF-41BB-A327-E4532B27DEA0}">
      <dgm:prSet/>
      <dgm:spPr/>
      <dgm:t>
        <a:bodyPr/>
        <a:lstStyle/>
        <a:p>
          <a:endParaRPr lang="en-US"/>
        </a:p>
      </dgm:t>
    </dgm:pt>
    <dgm:pt modelId="{2FA5EA7A-C226-4D15-82B3-ED00BA9F52C7}" type="pres">
      <dgm:prSet presAssocID="{8D632A78-6589-4386-9BFF-5D9D80DB6959}" presName="Name0" presStyleCnt="0">
        <dgm:presLayoutVars>
          <dgm:chMax val="7"/>
          <dgm:chPref val="7"/>
          <dgm:dir/>
        </dgm:presLayoutVars>
      </dgm:prSet>
      <dgm:spPr/>
    </dgm:pt>
    <dgm:pt modelId="{E2E97488-7F19-4154-8BCA-A4E1ED8C22F0}" type="pres">
      <dgm:prSet presAssocID="{8D632A78-6589-4386-9BFF-5D9D80DB6959}" presName="Name1" presStyleCnt="0"/>
      <dgm:spPr/>
    </dgm:pt>
    <dgm:pt modelId="{3B6286EE-334F-4043-BCEA-67237E41CC81}" type="pres">
      <dgm:prSet presAssocID="{8D632A78-6589-4386-9BFF-5D9D80DB6959}" presName="cycle" presStyleCnt="0"/>
      <dgm:spPr/>
    </dgm:pt>
    <dgm:pt modelId="{B21780F5-2064-460A-B336-24B87DCECA52}" type="pres">
      <dgm:prSet presAssocID="{8D632A78-6589-4386-9BFF-5D9D80DB6959}" presName="srcNode" presStyleLbl="node1" presStyleIdx="0" presStyleCnt="2"/>
      <dgm:spPr/>
    </dgm:pt>
    <dgm:pt modelId="{5BA8DA93-0014-4FFB-B2E3-074A2730A7A6}" type="pres">
      <dgm:prSet presAssocID="{8D632A78-6589-4386-9BFF-5D9D80DB6959}" presName="conn" presStyleLbl="parChTrans1D2" presStyleIdx="0" presStyleCnt="1"/>
      <dgm:spPr/>
    </dgm:pt>
    <dgm:pt modelId="{9ECD1507-73F0-45DE-AE0E-A02DC26D3AD7}" type="pres">
      <dgm:prSet presAssocID="{8D632A78-6589-4386-9BFF-5D9D80DB6959}" presName="extraNode" presStyleLbl="node1" presStyleIdx="0" presStyleCnt="2"/>
      <dgm:spPr/>
    </dgm:pt>
    <dgm:pt modelId="{8EB3ADFB-E768-49BC-90D2-E91086C29AE0}" type="pres">
      <dgm:prSet presAssocID="{8D632A78-6589-4386-9BFF-5D9D80DB6959}" presName="dstNode" presStyleLbl="node1" presStyleIdx="0" presStyleCnt="2"/>
      <dgm:spPr/>
    </dgm:pt>
    <dgm:pt modelId="{56DD432C-3B8A-4060-B818-211AEBB23D2F}" type="pres">
      <dgm:prSet presAssocID="{BC11C9FC-EF40-4F55-B164-B501A88FAAC9}" presName="text_1" presStyleLbl="node1" presStyleIdx="0" presStyleCnt="2" custScaleX="95102">
        <dgm:presLayoutVars>
          <dgm:bulletEnabled val="1"/>
        </dgm:presLayoutVars>
      </dgm:prSet>
      <dgm:spPr/>
    </dgm:pt>
    <dgm:pt modelId="{099FE924-DD18-4174-BED2-D3FDC1C9176E}" type="pres">
      <dgm:prSet presAssocID="{BC11C9FC-EF40-4F55-B164-B501A88FAAC9}" presName="accent_1" presStyleCnt="0"/>
      <dgm:spPr/>
    </dgm:pt>
    <dgm:pt modelId="{FC74210C-D613-4CCE-B824-5A9290493E70}" type="pres">
      <dgm:prSet presAssocID="{BC11C9FC-EF40-4F55-B164-B501A88FAAC9}" presName="accentRepeatNode" presStyleLbl="solidFgAcc1" presStyleIdx="0" presStyleCnt="2" custScaleX="95995" custScaleY="83573"/>
      <dgm:spPr/>
    </dgm:pt>
    <dgm:pt modelId="{0A5792DB-FA15-47C2-8E09-8A90C1469C40}" type="pres">
      <dgm:prSet presAssocID="{D707C1D2-268A-4B8C-86E4-491B61719C30}" presName="text_2" presStyleLbl="node1" presStyleIdx="1" presStyleCnt="2">
        <dgm:presLayoutVars>
          <dgm:bulletEnabled val="1"/>
        </dgm:presLayoutVars>
      </dgm:prSet>
      <dgm:spPr/>
    </dgm:pt>
    <dgm:pt modelId="{9020175D-EFF3-45C1-A312-C647521FC27E}" type="pres">
      <dgm:prSet presAssocID="{D707C1D2-268A-4B8C-86E4-491B61719C30}" presName="accent_2" presStyleCnt="0"/>
      <dgm:spPr/>
    </dgm:pt>
    <dgm:pt modelId="{95BE5AB5-686F-4B49-ABC7-CFA0573D6261}" type="pres">
      <dgm:prSet presAssocID="{D707C1D2-268A-4B8C-86E4-491B61719C30}" presName="accentRepeatNode" presStyleLbl="solidFgAcc1" presStyleIdx="1" presStyleCnt="2" custScaleY="81803"/>
      <dgm:spPr/>
    </dgm:pt>
  </dgm:ptLst>
  <dgm:cxnLst>
    <dgm:cxn modelId="{8AA75D30-160E-48FC-9225-0F75A8B525B5}" type="presOf" srcId="{BC11C9FC-EF40-4F55-B164-B501A88FAAC9}" destId="{56DD432C-3B8A-4060-B818-211AEBB23D2F}" srcOrd="0" destOrd="0" presId="urn:microsoft.com/office/officeart/2008/layout/VerticalCurvedList"/>
    <dgm:cxn modelId="{6006475D-58DF-41BB-A327-E4532B27DEA0}" srcId="{8D632A78-6589-4386-9BFF-5D9D80DB6959}" destId="{BC11C9FC-EF40-4F55-B164-B501A88FAAC9}" srcOrd="0" destOrd="0" parTransId="{A32A71FF-5A05-4867-AF70-E3B4824EC86F}" sibTransId="{F98D5CF3-01F0-4A29-9552-ABFF2FC181AA}"/>
    <dgm:cxn modelId="{70588445-B0F2-4A26-97EA-F79AB9CA4713}" srcId="{8D632A78-6589-4386-9BFF-5D9D80DB6959}" destId="{D707C1D2-268A-4B8C-86E4-491B61719C30}" srcOrd="1" destOrd="0" parTransId="{87F3BE7E-F6B2-44D5-BC91-EBF830A7F886}" sibTransId="{A7AF9FCB-ADA9-4749-A41E-A7BE43F921CD}"/>
    <dgm:cxn modelId="{8214DEAC-7108-477D-87BE-E13B5513024C}" type="presOf" srcId="{8D632A78-6589-4386-9BFF-5D9D80DB6959}" destId="{2FA5EA7A-C226-4D15-82B3-ED00BA9F52C7}" srcOrd="0" destOrd="0" presId="urn:microsoft.com/office/officeart/2008/layout/VerticalCurvedList"/>
    <dgm:cxn modelId="{1CB129BF-FB00-4D05-B7C0-8D45AE15E8B5}" type="presOf" srcId="{D707C1D2-268A-4B8C-86E4-491B61719C30}" destId="{0A5792DB-FA15-47C2-8E09-8A90C1469C40}" srcOrd="0" destOrd="0" presId="urn:microsoft.com/office/officeart/2008/layout/VerticalCurvedList"/>
    <dgm:cxn modelId="{966CD7E9-5819-4F5C-8060-8FE6C9985BFF}" type="presOf" srcId="{F98D5CF3-01F0-4A29-9552-ABFF2FC181AA}" destId="{5BA8DA93-0014-4FFB-B2E3-074A2730A7A6}" srcOrd="0" destOrd="0" presId="urn:microsoft.com/office/officeart/2008/layout/VerticalCurvedList"/>
    <dgm:cxn modelId="{AFC38492-73D4-47F7-9091-344E3687F9FA}" type="presParOf" srcId="{2FA5EA7A-C226-4D15-82B3-ED00BA9F52C7}" destId="{E2E97488-7F19-4154-8BCA-A4E1ED8C22F0}" srcOrd="0" destOrd="0" presId="urn:microsoft.com/office/officeart/2008/layout/VerticalCurvedList"/>
    <dgm:cxn modelId="{F5FE2ED8-4B15-4244-BBB0-C9BB43025B46}" type="presParOf" srcId="{E2E97488-7F19-4154-8BCA-A4E1ED8C22F0}" destId="{3B6286EE-334F-4043-BCEA-67237E41CC81}" srcOrd="0" destOrd="0" presId="urn:microsoft.com/office/officeart/2008/layout/VerticalCurvedList"/>
    <dgm:cxn modelId="{836008B6-76CA-42EC-BC59-6BAA803D01F8}" type="presParOf" srcId="{3B6286EE-334F-4043-BCEA-67237E41CC81}" destId="{B21780F5-2064-460A-B336-24B87DCECA52}" srcOrd="0" destOrd="0" presId="urn:microsoft.com/office/officeart/2008/layout/VerticalCurvedList"/>
    <dgm:cxn modelId="{F66BA29F-6B76-4EC5-81B4-0A9E2B53B77C}" type="presParOf" srcId="{3B6286EE-334F-4043-BCEA-67237E41CC81}" destId="{5BA8DA93-0014-4FFB-B2E3-074A2730A7A6}" srcOrd="1" destOrd="0" presId="urn:microsoft.com/office/officeart/2008/layout/VerticalCurvedList"/>
    <dgm:cxn modelId="{A183D09A-43BB-4355-AD77-17CE07C0DB9D}" type="presParOf" srcId="{3B6286EE-334F-4043-BCEA-67237E41CC81}" destId="{9ECD1507-73F0-45DE-AE0E-A02DC26D3AD7}" srcOrd="2" destOrd="0" presId="urn:microsoft.com/office/officeart/2008/layout/VerticalCurvedList"/>
    <dgm:cxn modelId="{1F9C7B58-605C-4740-BB82-990E739B5DC4}" type="presParOf" srcId="{3B6286EE-334F-4043-BCEA-67237E41CC81}" destId="{8EB3ADFB-E768-49BC-90D2-E91086C29AE0}" srcOrd="3" destOrd="0" presId="urn:microsoft.com/office/officeart/2008/layout/VerticalCurvedList"/>
    <dgm:cxn modelId="{03108C51-6B39-45A3-9635-DA05E71C1332}" type="presParOf" srcId="{E2E97488-7F19-4154-8BCA-A4E1ED8C22F0}" destId="{56DD432C-3B8A-4060-B818-211AEBB23D2F}" srcOrd="1" destOrd="0" presId="urn:microsoft.com/office/officeart/2008/layout/VerticalCurvedList"/>
    <dgm:cxn modelId="{766E7757-66B9-4DA9-9778-A6512481579D}" type="presParOf" srcId="{E2E97488-7F19-4154-8BCA-A4E1ED8C22F0}" destId="{099FE924-DD18-4174-BED2-D3FDC1C9176E}" srcOrd="2" destOrd="0" presId="urn:microsoft.com/office/officeart/2008/layout/VerticalCurvedList"/>
    <dgm:cxn modelId="{FC50A3D3-2C7B-4471-B91B-43E413033E56}" type="presParOf" srcId="{099FE924-DD18-4174-BED2-D3FDC1C9176E}" destId="{FC74210C-D613-4CCE-B824-5A9290493E70}" srcOrd="0" destOrd="0" presId="urn:microsoft.com/office/officeart/2008/layout/VerticalCurvedList"/>
    <dgm:cxn modelId="{50F85006-BA3E-455A-8C17-0EB7D4A2708D}" type="presParOf" srcId="{E2E97488-7F19-4154-8BCA-A4E1ED8C22F0}" destId="{0A5792DB-FA15-47C2-8E09-8A90C1469C40}" srcOrd="3" destOrd="0" presId="urn:microsoft.com/office/officeart/2008/layout/VerticalCurvedList"/>
    <dgm:cxn modelId="{DD5D2D47-C8D9-4043-919C-2C021E2D87FC}" type="presParOf" srcId="{E2E97488-7F19-4154-8BCA-A4E1ED8C22F0}" destId="{9020175D-EFF3-45C1-A312-C647521FC27E}" srcOrd="4" destOrd="0" presId="urn:microsoft.com/office/officeart/2008/layout/VerticalCurvedList"/>
    <dgm:cxn modelId="{80FA6854-A24E-4A14-85BE-F10F782F910B}" type="presParOf" srcId="{9020175D-EFF3-45C1-A312-C647521FC27E}" destId="{95BE5AB5-686F-4B49-ABC7-CFA0573D626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DD22DD-D3E9-4A55-8BBD-D4FDA1BEEEE2}" type="doc">
      <dgm:prSet loTypeId="urn:microsoft.com/office/officeart/2005/8/layout/cycle6" loCatId="cycle" qsTypeId="urn:microsoft.com/office/officeart/2009/2/quickstyle/3d8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1FE07AD-E123-4329-B1EE-039E40FD606B}">
      <dgm:prSet phldrT="[Text]"/>
      <dgm:spPr/>
      <dgm:t>
        <a:bodyPr/>
        <a:lstStyle/>
        <a:p>
          <a:r>
            <a:rPr lang="vi-VN" b="0" i="0" dirty="0"/>
            <a:t>Lập pháp – Hành pháp – Tư pháp</a:t>
          </a:r>
          <a:endParaRPr lang="en-US" dirty="0"/>
        </a:p>
      </dgm:t>
    </dgm:pt>
    <dgm:pt modelId="{F9A72968-9281-465A-8DCD-D5851AC9B787}" type="parTrans" cxnId="{CE516733-A0E0-415F-AEB8-D5D4BA97B507}">
      <dgm:prSet/>
      <dgm:spPr/>
      <dgm:t>
        <a:bodyPr/>
        <a:lstStyle/>
        <a:p>
          <a:endParaRPr lang="en-US"/>
        </a:p>
      </dgm:t>
    </dgm:pt>
    <dgm:pt modelId="{A1BC1B48-2553-45EC-8D7C-B3113C43D20E}" type="sibTrans" cxnId="{CE516733-A0E0-415F-AEB8-D5D4BA97B507}">
      <dgm:prSet/>
      <dgm:spPr/>
      <dgm:t>
        <a:bodyPr/>
        <a:lstStyle/>
        <a:p>
          <a:endParaRPr lang="en-US"/>
        </a:p>
      </dgm:t>
    </dgm:pt>
    <dgm:pt modelId="{AED44999-9E3D-47AB-9122-40911F909489}">
      <dgm:prSet phldrT="[Text]"/>
      <dgm:spPr/>
      <dgm:t>
        <a:bodyPr/>
        <a:lstStyle/>
        <a:p>
          <a:r>
            <a:rPr lang="en-US" b="0" i="0" dirty="0" err="1"/>
            <a:t>Lãnh</a:t>
          </a:r>
          <a:r>
            <a:rPr lang="en-US" b="0" i="0" dirty="0"/>
            <a:t> </a:t>
          </a:r>
          <a:r>
            <a:rPr lang="en-US" b="0" i="0" dirty="0" err="1"/>
            <a:t>đạo</a:t>
          </a:r>
          <a:r>
            <a:rPr lang="en-US" b="0" i="0" dirty="0"/>
            <a:t> </a:t>
          </a:r>
          <a:r>
            <a:rPr lang="en-US" b="0" i="0" dirty="0" err="1"/>
            <a:t>và</a:t>
          </a:r>
          <a:r>
            <a:rPr lang="en-US" b="0" i="0" dirty="0"/>
            <a:t> </a:t>
          </a:r>
          <a:r>
            <a:rPr lang="en-US" b="0" i="0" dirty="0" err="1"/>
            <a:t>tổ</a:t>
          </a:r>
          <a:r>
            <a:rPr lang="en-US" b="0" i="0" dirty="0"/>
            <a:t> </a:t>
          </a:r>
          <a:r>
            <a:rPr lang="en-US" b="0" i="0" dirty="0" err="1"/>
            <a:t>chức</a:t>
          </a:r>
          <a:r>
            <a:rPr lang="en-US" b="0" i="0" dirty="0"/>
            <a:t> </a:t>
          </a:r>
          <a:r>
            <a:rPr lang="en-US" b="0" i="0" dirty="0" err="1"/>
            <a:t>điều</a:t>
          </a:r>
          <a:r>
            <a:rPr lang="en-US" b="0" i="0" dirty="0"/>
            <a:t> </a:t>
          </a:r>
          <a:r>
            <a:rPr lang="en-US" b="0" i="0" dirty="0" err="1"/>
            <a:t>hành</a:t>
          </a:r>
          <a:endParaRPr lang="en-US" dirty="0"/>
        </a:p>
      </dgm:t>
    </dgm:pt>
    <dgm:pt modelId="{FD870952-86CD-4D81-829D-DACB57737F23}" type="parTrans" cxnId="{AFF3E8EC-524A-41B7-BE70-6CC644131BD0}">
      <dgm:prSet/>
      <dgm:spPr/>
      <dgm:t>
        <a:bodyPr/>
        <a:lstStyle/>
        <a:p>
          <a:endParaRPr lang="en-US"/>
        </a:p>
      </dgm:t>
    </dgm:pt>
    <dgm:pt modelId="{356F98CD-C778-4478-9906-209A93076750}" type="sibTrans" cxnId="{AFF3E8EC-524A-41B7-BE70-6CC644131BD0}">
      <dgm:prSet/>
      <dgm:spPr/>
      <dgm:t>
        <a:bodyPr/>
        <a:lstStyle/>
        <a:p>
          <a:endParaRPr lang="en-US"/>
        </a:p>
      </dgm:t>
    </dgm:pt>
    <dgm:pt modelId="{AD1AA735-9DB7-426A-820C-EC381A357546}">
      <dgm:prSet phldrT="[Text]"/>
      <dgm:spPr/>
      <dgm:t>
        <a:bodyPr/>
        <a:lstStyle/>
        <a:p>
          <a:r>
            <a:rPr lang="en-US" b="0" i="0" dirty="0" err="1"/>
            <a:t>Phát</a:t>
          </a:r>
          <a:r>
            <a:rPr lang="en-US" b="0" i="0" dirty="0"/>
            <a:t> </a:t>
          </a:r>
          <a:r>
            <a:rPr lang="en-US" b="0" i="0" dirty="0" err="1"/>
            <a:t>triển</a:t>
          </a:r>
          <a:r>
            <a:rPr lang="en-US" b="0" i="0" dirty="0"/>
            <a:t> </a:t>
          </a:r>
          <a:r>
            <a:rPr lang="en-US" b="0" i="0" dirty="0" err="1"/>
            <a:t>kinh</a:t>
          </a:r>
          <a:r>
            <a:rPr lang="en-US" b="0" i="0" dirty="0"/>
            <a:t> </a:t>
          </a:r>
          <a:r>
            <a:rPr lang="en-US" b="0" i="0" dirty="0" err="1"/>
            <a:t>tế</a:t>
          </a:r>
          <a:r>
            <a:rPr lang="en-US" b="0" i="0" dirty="0"/>
            <a:t>, </a:t>
          </a:r>
          <a:r>
            <a:rPr lang="en-US" b="0" i="0" dirty="0" err="1"/>
            <a:t>xã</a:t>
          </a:r>
          <a:r>
            <a:rPr lang="en-US" b="0" i="0" dirty="0"/>
            <a:t> </a:t>
          </a:r>
          <a:r>
            <a:rPr lang="en-US" b="0" i="0" dirty="0" err="1"/>
            <a:t>hội</a:t>
          </a:r>
          <a:r>
            <a:rPr lang="en-US" b="0" i="0" dirty="0"/>
            <a:t> </a:t>
          </a:r>
          <a:r>
            <a:rPr lang="en-US" b="0" i="0" dirty="0" err="1"/>
            <a:t>và</a:t>
          </a:r>
          <a:r>
            <a:rPr lang="en-US" b="0" i="0" dirty="0"/>
            <a:t> </a:t>
          </a:r>
          <a:r>
            <a:rPr lang="en-US" b="0" i="0" dirty="0" err="1"/>
            <a:t>văn</a:t>
          </a:r>
          <a:r>
            <a:rPr lang="en-US" b="0" i="0" dirty="0"/>
            <a:t> </a:t>
          </a:r>
          <a:r>
            <a:rPr lang="en-US" b="0" i="0" dirty="0" err="1"/>
            <a:t>hóa</a:t>
          </a:r>
          <a:r>
            <a:rPr lang="en-US" b="0" i="0" dirty="0"/>
            <a:t> </a:t>
          </a:r>
          <a:r>
            <a:rPr lang="en-US" b="0" i="0" dirty="0" err="1"/>
            <a:t>Giám</a:t>
          </a:r>
          <a:r>
            <a:rPr lang="en-US" b="0" i="0" dirty="0"/>
            <a:t> </a:t>
          </a:r>
          <a:r>
            <a:rPr lang="en-US" b="0" i="0" dirty="0" err="1"/>
            <a:t>sát</a:t>
          </a:r>
          <a:r>
            <a:rPr lang="en-US" b="0" i="0" dirty="0"/>
            <a:t> </a:t>
          </a:r>
          <a:r>
            <a:rPr lang="en-US" b="0" i="0" dirty="0" err="1"/>
            <a:t>và</a:t>
          </a:r>
          <a:r>
            <a:rPr lang="en-US" b="0" i="0" dirty="0"/>
            <a:t> </a:t>
          </a:r>
          <a:r>
            <a:rPr lang="en-US" b="0" i="0" dirty="0" err="1"/>
            <a:t>kiểm</a:t>
          </a:r>
          <a:r>
            <a:rPr lang="en-US" b="0" i="0" dirty="0"/>
            <a:t> </a:t>
          </a:r>
          <a:r>
            <a:rPr lang="en-US" b="0" i="0" dirty="0" err="1"/>
            <a:t>tra</a:t>
          </a:r>
          <a:endParaRPr lang="en-US" dirty="0"/>
        </a:p>
      </dgm:t>
    </dgm:pt>
    <dgm:pt modelId="{32B614BB-89B2-4959-9685-A2A2B543D158}" type="parTrans" cxnId="{9B977DD8-C528-4818-BEA5-76BE6D167D06}">
      <dgm:prSet/>
      <dgm:spPr/>
      <dgm:t>
        <a:bodyPr/>
        <a:lstStyle/>
        <a:p>
          <a:endParaRPr lang="en-US"/>
        </a:p>
      </dgm:t>
    </dgm:pt>
    <dgm:pt modelId="{F850AEC8-4FDC-4867-BF26-1DBD5F576487}" type="sibTrans" cxnId="{9B977DD8-C528-4818-BEA5-76BE6D167D06}">
      <dgm:prSet/>
      <dgm:spPr/>
      <dgm:t>
        <a:bodyPr/>
        <a:lstStyle/>
        <a:p>
          <a:endParaRPr lang="en-US"/>
        </a:p>
      </dgm:t>
    </dgm:pt>
    <dgm:pt modelId="{83F7259D-D3F6-4E38-A236-F01FA372D10A}">
      <dgm:prSet phldrT="[Text]"/>
      <dgm:spPr/>
      <dgm:t>
        <a:bodyPr/>
        <a:lstStyle/>
        <a:p>
          <a:r>
            <a:rPr lang="en-US" b="0" i="0" dirty="0" err="1"/>
            <a:t>Bảo</a:t>
          </a:r>
          <a:r>
            <a:rPr lang="en-US" b="0" i="0" dirty="0"/>
            <a:t> </a:t>
          </a:r>
          <a:r>
            <a:rPr lang="en-US" b="0" i="0" dirty="0" err="1"/>
            <a:t>vệ</a:t>
          </a:r>
          <a:r>
            <a:rPr lang="en-US" b="0" i="0" dirty="0"/>
            <a:t> an </a:t>
          </a:r>
          <a:r>
            <a:rPr lang="en-US" b="0" i="0" dirty="0" err="1"/>
            <a:t>ninh</a:t>
          </a:r>
          <a:r>
            <a:rPr lang="en-US" b="0" i="0" dirty="0"/>
            <a:t> </a:t>
          </a:r>
          <a:r>
            <a:rPr lang="en-US" b="0" i="0" dirty="0" err="1"/>
            <a:t>quốc</a:t>
          </a:r>
          <a:r>
            <a:rPr lang="en-US" b="0" i="0" dirty="0"/>
            <a:t> </a:t>
          </a:r>
          <a:r>
            <a:rPr lang="en-US" b="0" i="0" dirty="0" err="1"/>
            <a:t>gia</a:t>
          </a:r>
          <a:r>
            <a:rPr lang="en-US" b="0" i="0" dirty="0"/>
            <a:t> </a:t>
          </a:r>
          <a:r>
            <a:rPr lang="en-US" b="0" i="0" dirty="0" err="1"/>
            <a:t>và</a:t>
          </a:r>
          <a:r>
            <a:rPr lang="en-US" b="0" i="0" dirty="0"/>
            <a:t> </a:t>
          </a:r>
          <a:r>
            <a:rPr lang="en-US" b="0" i="0" dirty="0" err="1"/>
            <a:t>trật</a:t>
          </a:r>
          <a:r>
            <a:rPr lang="en-US" b="0" i="0" dirty="0"/>
            <a:t> </a:t>
          </a:r>
          <a:r>
            <a:rPr lang="en-US" b="0" i="0" dirty="0" err="1"/>
            <a:t>tự</a:t>
          </a:r>
          <a:r>
            <a:rPr lang="en-US" b="0" i="0" dirty="0"/>
            <a:t> </a:t>
          </a:r>
          <a:r>
            <a:rPr lang="en-US" b="0" i="0" dirty="0" err="1"/>
            <a:t>xã</a:t>
          </a:r>
          <a:r>
            <a:rPr lang="en-US" b="0" i="0" dirty="0"/>
            <a:t> </a:t>
          </a:r>
          <a:r>
            <a:rPr lang="en-US" b="0" i="0" dirty="0" err="1"/>
            <a:t>hội</a:t>
          </a:r>
          <a:endParaRPr lang="en-US" dirty="0"/>
        </a:p>
      </dgm:t>
    </dgm:pt>
    <dgm:pt modelId="{39AF33FB-836F-486B-8D19-74D27BEF228E}" type="parTrans" cxnId="{2DBBB633-32ED-4DA5-B4B9-E2E9DA6604EF}">
      <dgm:prSet/>
      <dgm:spPr/>
      <dgm:t>
        <a:bodyPr/>
        <a:lstStyle/>
        <a:p>
          <a:endParaRPr lang="en-US"/>
        </a:p>
      </dgm:t>
    </dgm:pt>
    <dgm:pt modelId="{8F6FFEC5-8F70-4168-ACA6-7D0CD772734F}" type="sibTrans" cxnId="{2DBBB633-32ED-4DA5-B4B9-E2E9DA6604EF}">
      <dgm:prSet/>
      <dgm:spPr/>
      <dgm:t>
        <a:bodyPr/>
        <a:lstStyle/>
        <a:p>
          <a:endParaRPr lang="en-US"/>
        </a:p>
      </dgm:t>
    </dgm:pt>
    <dgm:pt modelId="{0B00D42E-F701-43FD-AAF5-25639FEF5D31}">
      <dgm:prSet phldrT="[Text]"/>
      <dgm:spPr/>
      <dgm:t>
        <a:bodyPr/>
        <a:lstStyle/>
        <a:p>
          <a:r>
            <a:rPr lang="en-US" dirty="0" err="1"/>
            <a:t>Bảo</a:t>
          </a:r>
          <a:r>
            <a:rPr lang="en-US" dirty="0"/>
            <a:t> </a:t>
          </a:r>
          <a:r>
            <a:rPr lang="en-US" dirty="0" err="1"/>
            <a:t>vệ</a:t>
          </a:r>
          <a:r>
            <a:rPr lang="en-US" dirty="0"/>
            <a:t> </a:t>
          </a:r>
          <a:r>
            <a:rPr lang="en-US" dirty="0" err="1"/>
            <a:t>công</a:t>
          </a:r>
          <a:r>
            <a:rPr lang="en-US" dirty="0"/>
            <a:t> </a:t>
          </a:r>
          <a:r>
            <a:rPr lang="en-US" dirty="0" err="1"/>
            <a:t>lý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pháp</a:t>
          </a:r>
          <a:r>
            <a:rPr lang="en-US" dirty="0"/>
            <a:t> </a:t>
          </a:r>
          <a:r>
            <a:rPr lang="en-US" dirty="0" err="1"/>
            <a:t>chế</a:t>
          </a:r>
          <a:endParaRPr lang="en-US" dirty="0"/>
        </a:p>
      </dgm:t>
    </dgm:pt>
    <dgm:pt modelId="{A0D572F2-91A5-4582-8AE6-A1B955815E70}" type="parTrans" cxnId="{AADAB565-88E0-49EA-AA4B-1A2DB8DD2F02}">
      <dgm:prSet/>
      <dgm:spPr/>
      <dgm:t>
        <a:bodyPr/>
        <a:lstStyle/>
        <a:p>
          <a:endParaRPr lang="en-US"/>
        </a:p>
      </dgm:t>
    </dgm:pt>
    <dgm:pt modelId="{05A4CC41-ABAD-4DEA-8C40-89225BD5ECB2}" type="sibTrans" cxnId="{AADAB565-88E0-49EA-AA4B-1A2DB8DD2F02}">
      <dgm:prSet/>
      <dgm:spPr/>
      <dgm:t>
        <a:bodyPr/>
        <a:lstStyle/>
        <a:p>
          <a:endParaRPr lang="en-US"/>
        </a:p>
      </dgm:t>
    </dgm:pt>
    <dgm:pt modelId="{6FF482E8-9B01-47FC-9E3B-761C0324F2AA}" type="pres">
      <dgm:prSet presAssocID="{51DD22DD-D3E9-4A55-8BBD-D4FDA1BEEEE2}" presName="cycle" presStyleCnt="0">
        <dgm:presLayoutVars>
          <dgm:dir/>
          <dgm:resizeHandles val="exact"/>
        </dgm:presLayoutVars>
      </dgm:prSet>
      <dgm:spPr/>
    </dgm:pt>
    <dgm:pt modelId="{EC9F109C-D8DB-46A1-BB70-B3D83C9DEBC0}" type="pres">
      <dgm:prSet presAssocID="{D1FE07AD-E123-4329-B1EE-039E40FD606B}" presName="node" presStyleLbl="node1" presStyleIdx="0" presStyleCnt="5" custScaleX="366992">
        <dgm:presLayoutVars>
          <dgm:bulletEnabled val="1"/>
        </dgm:presLayoutVars>
      </dgm:prSet>
      <dgm:spPr/>
    </dgm:pt>
    <dgm:pt modelId="{5A4DC4B5-92F4-41A7-8295-56FD189C9002}" type="pres">
      <dgm:prSet presAssocID="{D1FE07AD-E123-4329-B1EE-039E40FD606B}" presName="spNode" presStyleCnt="0"/>
      <dgm:spPr/>
    </dgm:pt>
    <dgm:pt modelId="{3464EC3E-1BDD-45FE-8A96-56AE2B0CEEA6}" type="pres">
      <dgm:prSet presAssocID="{A1BC1B48-2553-45EC-8D7C-B3113C43D20E}" presName="sibTrans" presStyleLbl="sibTrans1D1" presStyleIdx="0" presStyleCnt="5"/>
      <dgm:spPr/>
    </dgm:pt>
    <dgm:pt modelId="{BBE38EEF-EE97-4569-BF4D-A287E1D3ABC4}" type="pres">
      <dgm:prSet presAssocID="{AED44999-9E3D-47AB-9122-40911F909489}" presName="node" presStyleLbl="node1" presStyleIdx="1" presStyleCnt="5" custScaleX="232054">
        <dgm:presLayoutVars>
          <dgm:bulletEnabled val="1"/>
        </dgm:presLayoutVars>
      </dgm:prSet>
      <dgm:spPr/>
    </dgm:pt>
    <dgm:pt modelId="{17189CD5-D05F-44B3-8082-234734300679}" type="pres">
      <dgm:prSet presAssocID="{AED44999-9E3D-47AB-9122-40911F909489}" presName="spNode" presStyleCnt="0"/>
      <dgm:spPr/>
    </dgm:pt>
    <dgm:pt modelId="{F3486865-5FED-4D3D-9D5B-80F47FC1E5FA}" type="pres">
      <dgm:prSet presAssocID="{356F98CD-C778-4478-9906-209A93076750}" presName="sibTrans" presStyleLbl="sibTrans1D1" presStyleIdx="1" presStyleCnt="5"/>
      <dgm:spPr/>
    </dgm:pt>
    <dgm:pt modelId="{8A2A3621-3AF3-4754-A4FD-EA3639FA6767}" type="pres">
      <dgm:prSet presAssocID="{AD1AA735-9DB7-426A-820C-EC381A357546}" presName="node" presStyleLbl="node1" presStyleIdx="2" presStyleCnt="5" custScaleX="265933" custRadScaleRad="141146" custRadScaleInc="-79897">
        <dgm:presLayoutVars>
          <dgm:bulletEnabled val="1"/>
        </dgm:presLayoutVars>
      </dgm:prSet>
      <dgm:spPr/>
    </dgm:pt>
    <dgm:pt modelId="{747DC497-FCD8-4198-B94C-A7F6E46CD46E}" type="pres">
      <dgm:prSet presAssocID="{AD1AA735-9DB7-426A-820C-EC381A357546}" presName="spNode" presStyleCnt="0"/>
      <dgm:spPr/>
    </dgm:pt>
    <dgm:pt modelId="{2D4FACE3-E746-440C-98A0-EFF860718296}" type="pres">
      <dgm:prSet presAssocID="{F850AEC8-4FDC-4867-BF26-1DBD5F576487}" presName="sibTrans" presStyleLbl="sibTrans1D1" presStyleIdx="2" presStyleCnt="5"/>
      <dgm:spPr/>
    </dgm:pt>
    <dgm:pt modelId="{6250812C-EAB6-4734-967C-F31808E5B7DC}" type="pres">
      <dgm:prSet presAssocID="{83F7259D-D3F6-4E38-A236-F01FA372D10A}" presName="node" presStyleLbl="node1" presStyleIdx="3" presStyleCnt="5" custScaleX="228036" custRadScaleRad="119334" custRadScaleInc="45331">
        <dgm:presLayoutVars>
          <dgm:bulletEnabled val="1"/>
        </dgm:presLayoutVars>
      </dgm:prSet>
      <dgm:spPr/>
    </dgm:pt>
    <dgm:pt modelId="{95A23C51-7881-483C-8C19-F6E0A8B2950F}" type="pres">
      <dgm:prSet presAssocID="{83F7259D-D3F6-4E38-A236-F01FA372D10A}" presName="spNode" presStyleCnt="0"/>
      <dgm:spPr/>
    </dgm:pt>
    <dgm:pt modelId="{D33BD91C-6362-485F-A350-5EBBB0AA10E2}" type="pres">
      <dgm:prSet presAssocID="{8F6FFEC5-8F70-4168-ACA6-7D0CD772734F}" presName="sibTrans" presStyleLbl="sibTrans1D1" presStyleIdx="3" presStyleCnt="5"/>
      <dgm:spPr/>
    </dgm:pt>
    <dgm:pt modelId="{B52F1E82-A595-4049-8CA0-A2AC9EF21C7A}" type="pres">
      <dgm:prSet presAssocID="{0B00D42E-F701-43FD-AAF5-25639FEF5D31}" presName="node" presStyleLbl="node1" presStyleIdx="4" presStyleCnt="5" custScaleX="228404">
        <dgm:presLayoutVars>
          <dgm:bulletEnabled val="1"/>
        </dgm:presLayoutVars>
      </dgm:prSet>
      <dgm:spPr/>
    </dgm:pt>
    <dgm:pt modelId="{1429A7E6-8234-4D08-A111-1DD69BDD7167}" type="pres">
      <dgm:prSet presAssocID="{0B00D42E-F701-43FD-AAF5-25639FEF5D31}" presName="spNode" presStyleCnt="0"/>
      <dgm:spPr/>
    </dgm:pt>
    <dgm:pt modelId="{FA82037D-9D32-4C3B-9061-313683968D58}" type="pres">
      <dgm:prSet presAssocID="{05A4CC41-ABAD-4DEA-8C40-89225BD5ECB2}" presName="sibTrans" presStyleLbl="sibTrans1D1" presStyleIdx="4" presStyleCnt="5"/>
      <dgm:spPr/>
    </dgm:pt>
  </dgm:ptLst>
  <dgm:cxnLst>
    <dgm:cxn modelId="{450AA000-6428-4AB4-98BA-33C28D9055B4}" type="presOf" srcId="{8F6FFEC5-8F70-4168-ACA6-7D0CD772734F}" destId="{D33BD91C-6362-485F-A350-5EBBB0AA10E2}" srcOrd="0" destOrd="0" presId="urn:microsoft.com/office/officeart/2005/8/layout/cycle6"/>
    <dgm:cxn modelId="{3BBA7617-C8C4-4790-9B2C-C7E46EE94E64}" type="presOf" srcId="{D1FE07AD-E123-4329-B1EE-039E40FD606B}" destId="{EC9F109C-D8DB-46A1-BB70-B3D83C9DEBC0}" srcOrd="0" destOrd="0" presId="urn:microsoft.com/office/officeart/2005/8/layout/cycle6"/>
    <dgm:cxn modelId="{CE516733-A0E0-415F-AEB8-D5D4BA97B507}" srcId="{51DD22DD-D3E9-4A55-8BBD-D4FDA1BEEEE2}" destId="{D1FE07AD-E123-4329-B1EE-039E40FD606B}" srcOrd="0" destOrd="0" parTransId="{F9A72968-9281-465A-8DCD-D5851AC9B787}" sibTransId="{A1BC1B48-2553-45EC-8D7C-B3113C43D20E}"/>
    <dgm:cxn modelId="{2DBBB633-32ED-4DA5-B4B9-E2E9DA6604EF}" srcId="{51DD22DD-D3E9-4A55-8BBD-D4FDA1BEEEE2}" destId="{83F7259D-D3F6-4E38-A236-F01FA372D10A}" srcOrd="3" destOrd="0" parTransId="{39AF33FB-836F-486B-8D19-74D27BEF228E}" sibTransId="{8F6FFEC5-8F70-4168-ACA6-7D0CD772734F}"/>
    <dgm:cxn modelId="{3FDBBD36-D3A9-4BFD-B592-F56C5690795B}" type="presOf" srcId="{83F7259D-D3F6-4E38-A236-F01FA372D10A}" destId="{6250812C-EAB6-4734-967C-F31808E5B7DC}" srcOrd="0" destOrd="0" presId="urn:microsoft.com/office/officeart/2005/8/layout/cycle6"/>
    <dgm:cxn modelId="{AADAB565-88E0-49EA-AA4B-1A2DB8DD2F02}" srcId="{51DD22DD-D3E9-4A55-8BBD-D4FDA1BEEEE2}" destId="{0B00D42E-F701-43FD-AAF5-25639FEF5D31}" srcOrd="4" destOrd="0" parTransId="{A0D572F2-91A5-4582-8AE6-A1B955815E70}" sibTransId="{05A4CC41-ABAD-4DEA-8C40-89225BD5ECB2}"/>
    <dgm:cxn modelId="{ED8C9479-DD0A-40CD-A903-FEFE935CDDD9}" type="presOf" srcId="{F850AEC8-4FDC-4867-BF26-1DBD5F576487}" destId="{2D4FACE3-E746-440C-98A0-EFF860718296}" srcOrd="0" destOrd="0" presId="urn:microsoft.com/office/officeart/2005/8/layout/cycle6"/>
    <dgm:cxn modelId="{D739E17C-1959-4189-9D86-C68A413B5A4F}" type="presOf" srcId="{AD1AA735-9DB7-426A-820C-EC381A357546}" destId="{8A2A3621-3AF3-4754-A4FD-EA3639FA6767}" srcOrd="0" destOrd="0" presId="urn:microsoft.com/office/officeart/2005/8/layout/cycle6"/>
    <dgm:cxn modelId="{3EE84AA6-8A45-4B03-A8D5-B2CEA36BB908}" type="presOf" srcId="{51DD22DD-D3E9-4A55-8BBD-D4FDA1BEEEE2}" destId="{6FF482E8-9B01-47FC-9E3B-761C0324F2AA}" srcOrd="0" destOrd="0" presId="urn:microsoft.com/office/officeart/2005/8/layout/cycle6"/>
    <dgm:cxn modelId="{9C8DFFA8-3F7E-4682-8941-F6142EA8BE53}" type="presOf" srcId="{356F98CD-C778-4478-9906-209A93076750}" destId="{F3486865-5FED-4D3D-9D5B-80F47FC1E5FA}" srcOrd="0" destOrd="0" presId="urn:microsoft.com/office/officeart/2005/8/layout/cycle6"/>
    <dgm:cxn modelId="{B13C6CAF-BE32-40C9-982F-46226117630A}" type="presOf" srcId="{0B00D42E-F701-43FD-AAF5-25639FEF5D31}" destId="{B52F1E82-A595-4049-8CA0-A2AC9EF21C7A}" srcOrd="0" destOrd="0" presId="urn:microsoft.com/office/officeart/2005/8/layout/cycle6"/>
    <dgm:cxn modelId="{54DE4CB0-8147-46AC-A086-744860EF5E6C}" type="presOf" srcId="{AED44999-9E3D-47AB-9122-40911F909489}" destId="{BBE38EEF-EE97-4569-BF4D-A287E1D3ABC4}" srcOrd="0" destOrd="0" presId="urn:microsoft.com/office/officeart/2005/8/layout/cycle6"/>
    <dgm:cxn modelId="{62CF53C4-0F21-4B8D-8A8C-4D32DE1F9079}" type="presOf" srcId="{05A4CC41-ABAD-4DEA-8C40-89225BD5ECB2}" destId="{FA82037D-9D32-4C3B-9061-313683968D58}" srcOrd="0" destOrd="0" presId="urn:microsoft.com/office/officeart/2005/8/layout/cycle6"/>
    <dgm:cxn modelId="{B21EE0C6-26B4-4CAA-AB3C-A5EAC7E34319}" type="presOf" srcId="{A1BC1B48-2553-45EC-8D7C-B3113C43D20E}" destId="{3464EC3E-1BDD-45FE-8A96-56AE2B0CEEA6}" srcOrd="0" destOrd="0" presId="urn:microsoft.com/office/officeart/2005/8/layout/cycle6"/>
    <dgm:cxn modelId="{9B977DD8-C528-4818-BEA5-76BE6D167D06}" srcId="{51DD22DD-D3E9-4A55-8BBD-D4FDA1BEEEE2}" destId="{AD1AA735-9DB7-426A-820C-EC381A357546}" srcOrd="2" destOrd="0" parTransId="{32B614BB-89B2-4959-9685-A2A2B543D158}" sibTransId="{F850AEC8-4FDC-4867-BF26-1DBD5F576487}"/>
    <dgm:cxn modelId="{AFF3E8EC-524A-41B7-BE70-6CC644131BD0}" srcId="{51DD22DD-D3E9-4A55-8BBD-D4FDA1BEEEE2}" destId="{AED44999-9E3D-47AB-9122-40911F909489}" srcOrd="1" destOrd="0" parTransId="{FD870952-86CD-4D81-829D-DACB57737F23}" sibTransId="{356F98CD-C778-4478-9906-209A93076750}"/>
    <dgm:cxn modelId="{63519FF4-3A6D-41C3-8A6E-02A8CBD7FE17}" type="presParOf" srcId="{6FF482E8-9B01-47FC-9E3B-761C0324F2AA}" destId="{EC9F109C-D8DB-46A1-BB70-B3D83C9DEBC0}" srcOrd="0" destOrd="0" presId="urn:microsoft.com/office/officeart/2005/8/layout/cycle6"/>
    <dgm:cxn modelId="{9089F7E4-1725-4BFB-96CD-BFC6A2AEFF97}" type="presParOf" srcId="{6FF482E8-9B01-47FC-9E3B-761C0324F2AA}" destId="{5A4DC4B5-92F4-41A7-8295-56FD189C9002}" srcOrd="1" destOrd="0" presId="urn:microsoft.com/office/officeart/2005/8/layout/cycle6"/>
    <dgm:cxn modelId="{751355A3-A701-4492-9E4F-A9B9395760B6}" type="presParOf" srcId="{6FF482E8-9B01-47FC-9E3B-761C0324F2AA}" destId="{3464EC3E-1BDD-45FE-8A96-56AE2B0CEEA6}" srcOrd="2" destOrd="0" presId="urn:microsoft.com/office/officeart/2005/8/layout/cycle6"/>
    <dgm:cxn modelId="{71596D57-F0CF-43CB-B830-14FE0553E107}" type="presParOf" srcId="{6FF482E8-9B01-47FC-9E3B-761C0324F2AA}" destId="{BBE38EEF-EE97-4569-BF4D-A287E1D3ABC4}" srcOrd="3" destOrd="0" presId="urn:microsoft.com/office/officeart/2005/8/layout/cycle6"/>
    <dgm:cxn modelId="{3BC63B6D-59DC-4A00-B288-242D791BB085}" type="presParOf" srcId="{6FF482E8-9B01-47FC-9E3B-761C0324F2AA}" destId="{17189CD5-D05F-44B3-8082-234734300679}" srcOrd="4" destOrd="0" presId="urn:microsoft.com/office/officeart/2005/8/layout/cycle6"/>
    <dgm:cxn modelId="{6F501391-9216-4D04-92FC-DAC902C7932D}" type="presParOf" srcId="{6FF482E8-9B01-47FC-9E3B-761C0324F2AA}" destId="{F3486865-5FED-4D3D-9D5B-80F47FC1E5FA}" srcOrd="5" destOrd="0" presId="urn:microsoft.com/office/officeart/2005/8/layout/cycle6"/>
    <dgm:cxn modelId="{D75AD92C-6239-46B9-A493-9772FD522EFB}" type="presParOf" srcId="{6FF482E8-9B01-47FC-9E3B-761C0324F2AA}" destId="{8A2A3621-3AF3-4754-A4FD-EA3639FA6767}" srcOrd="6" destOrd="0" presId="urn:microsoft.com/office/officeart/2005/8/layout/cycle6"/>
    <dgm:cxn modelId="{36D1326E-220B-4170-BE79-F42067E5ECCC}" type="presParOf" srcId="{6FF482E8-9B01-47FC-9E3B-761C0324F2AA}" destId="{747DC497-FCD8-4198-B94C-A7F6E46CD46E}" srcOrd="7" destOrd="0" presId="urn:microsoft.com/office/officeart/2005/8/layout/cycle6"/>
    <dgm:cxn modelId="{DFE26BE7-F335-4BBC-8B40-977907EF8287}" type="presParOf" srcId="{6FF482E8-9B01-47FC-9E3B-761C0324F2AA}" destId="{2D4FACE3-E746-440C-98A0-EFF860718296}" srcOrd="8" destOrd="0" presId="urn:microsoft.com/office/officeart/2005/8/layout/cycle6"/>
    <dgm:cxn modelId="{2EE73426-9A17-4BEB-8FB1-95796871966D}" type="presParOf" srcId="{6FF482E8-9B01-47FC-9E3B-761C0324F2AA}" destId="{6250812C-EAB6-4734-967C-F31808E5B7DC}" srcOrd="9" destOrd="0" presId="urn:microsoft.com/office/officeart/2005/8/layout/cycle6"/>
    <dgm:cxn modelId="{116C2D0B-90BA-4FD5-B131-22EED32B1B48}" type="presParOf" srcId="{6FF482E8-9B01-47FC-9E3B-761C0324F2AA}" destId="{95A23C51-7881-483C-8C19-F6E0A8B2950F}" srcOrd="10" destOrd="0" presId="urn:microsoft.com/office/officeart/2005/8/layout/cycle6"/>
    <dgm:cxn modelId="{D8A9DEFE-4A39-45E3-A9E0-D0023B5ACE57}" type="presParOf" srcId="{6FF482E8-9B01-47FC-9E3B-761C0324F2AA}" destId="{D33BD91C-6362-485F-A350-5EBBB0AA10E2}" srcOrd="11" destOrd="0" presId="urn:microsoft.com/office/officeart/2005/8/layout/cycle6"/>
    <dgm:cxn modelId="{325757DF-10D9-4FC6-99D4-250FB3968222}" type="presParOf" srcId="{6FF482E8-9B01-47FC-9E3B-761C0324F2AA}" destId="{B52F1E82-A595-4049-8CA0-A2AC9EF21C7A}" srcOrd="12" destOrd="0" presId="urn:microsoft.com/office/officeart/2005/8/layout/cycle6"/>
    <dgm:cxn modelId="{ED2562E4-D139-4A80-90F9-53D85D1B5CAD}" type="presParOf" srcId="{6FF482E8-9B01-47FC-9E3B-761C0324F2AA}" destId="{1429A7E6-8234-4D08-A111-1DD69BDD7167}" srcOrd="13" destOrd="0" presId="urn:microsoft.com/office/officeart/2005/8/layout/cycle6"/>
    <dgm:cxn modelId="{08D5D167-E566-4D47-B96E-628B658C4DBE}" type="presParOf" srcId="{6FF482E8-9B01-47FC-9E3B-761C0324F2AA}" destId="{FA82037D-9D32-4C3B-9061-313683968D58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898732-44A8-4E62-A477-BA0C0CEDF6D8}" type="doc">
      <dgm:prSet loTypeId="urn:microsoft.com/office/officeart/2008/layout/CircularPictureCallout" loCatId="picture" qsTypeId="urn:microsoft.com/office/officeart/2005/8/quickstyle/simple4" qsCatId="simple" csTypeId="urn:microsoft.com/office/officeart/2005/8/colors/accent1_2" csCatId="accent1" phldr="1"/>
      <dgm:spPr/>
    </dgm:pt>
    <dgm:pt modelId="{2269A3A9-1AFF-4681-8EE3-E8AA830590B3}">
      <dgm:prSet phldrT="[Text]" phldr="1"/>
      <dgm:spPr/>
      <dgm:t>
        <a:bodyPr/>
        <a:lstStyle/>
        <a:p>
          <a:endParaRPr lang="en-US" dirty="0"/>
        </a:p>
      </dgm:t>
    </dgm:pt>
    <dgm:pt modelId="{3BD44E53-B538-4656-8CEB-3100D22FE585}" type="sibTrans" cxnId="{E170261A-B868-4313-8B6D-76D0364B051D}">
      <dgm:prSet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ặt trống đồng Việt Nam">
            <a:extLst>
              <a:ext uri="{FF2B5EF4-FFF2-40B4-BE49-F238E27FC236}">
                <a16:creationId xmlns:a16="http://schemas.microsoft.com/office/drawing/2014/main" id="{AF0A6D3A-D6CE-3249-C539-9506AA9E8865}"/>
              </a:ext>
            </a:extLst>
          </dgm14:cNvPr>
        </a:ext>
      </dgm:extLst>
    </dgm:pt>
    <dgm:pt modelId="{385E6B6D-83CB-404C-B88D-5523607E9063}" type="parTrans" cxnId="{E170261A-B868-4313-8B6D-76D0364B051D}">
      <dgm:prSet/>
      <dgm:spPr/>
      <dgm:t>
        <a:bodyPr/>
        <a:lstStyle/>
        <a:p>
          <a:endParaRPr lang="en-US"/>
        </a:p>
      </dgm:t>
    </dgm:pt>
    <dgm:pt modelId="{CC40188B-EE22-4084-8A5D-5B8D72F9A8D8}" type="pres">
      <dgm:prSet presAssocID="{1C898732-44A8-4E62-A477-BA0C0CEDF6D8}" presName="Name0" presStyleCnt="0">
        <dgm:presLayoutVars>
          <dgm:chMax val="7"/>
          <dgm:chPref val="7"/>
          <dgm:dir/>
        </dgm:presLayoutVars>
      </dgm:prSet>
      <dgm:spPr/>
    </dgm:pt>
    <dgm:pt modelId="{0C960954-0B14-4CBB-B707-15C164730F67}" type="pres">
      <dgm:prSet presAssocID="{1C898732-44A8-4E62-A477-BA0C0CEDF6D8}" presName="Name1" presStyleCnt="0"/>
      <dgm:spPr/>
    </dgm:pt>
    <dgm:pt modelId="{E767C2D8-6135-4E01-8425-8509263061D3}" type="pres">
      <dgm:prSet presAssocID="{3BD44E53-B538-4656-8CEB-3100D22FE585}" presName="picture_1" presStyleCnt="0"/>
      <dgm:spPr/>
    </dgm:pt>
    <dgm:pt modelId="{F7C95601-07AA-4E61-B2CB-E7FABDC209E3}" type="pres">
      <dgm:prSet presAssocID="{3BD44E53-B538-4656-8CEB-3100D22FE585}" presName="pictureRepeatNode" presStyleLbl="alignImgPlace1" presStyleIdx="0" presStyleCnt="1" custScaleX="55372" custScaleY="58677" custLinFactNeighborX="56970" custLinFactNeighborY="2031"/>
      <dgm:spPr/>
    </dgm:pt>
    <dgm:pt modelId="{BE14D1C4-7B45-484D-AF33-FC1148E5E4E0}" type="pres">
      <dgm:prSet presAssocID="{2269A3A9-1AFF-4681-8EE3-E8AA830590B3}" presName="text_1" presStyleLbl="node1" presStyleIdx="0" presStyleCnt="0" custScaleY="45423">
        <dgm:presLayoutVars>
          <dgm:bulletEnabled val="1"/>
        </dgm:presLayoutVars>
      </dgm:prSet>
      <dgm:spPr/>
    </dgm:pt>
  </dgm:ptLst>
  <dgm:cxnLst>
    <dgm:cxn modelId="{E170261A-B868-4313-8B6D-76D0364B051D}" srcId="{1C898732-44A8-4E62-A477-BA0C0CEDF6D8}" destId="{2269A3A9-1AFF-4681-8EE3-E8AA830590B3}" srcOrd="0" destOrd="0" parTransId="{385E6B6D-83CB-404C-B88D-5523607E9063}" sibTransId="{3BD44E53-B538-4656-8CEB-3100D22FE585}"/>
    <dgm:cxn modelId="{9331A62A-0EBC-490B-85C5-1CBECD623AD3}" type="presOf" srcId="{3BD44E53-B538-4656-8CEB-3100D22FE585}" destId="{F7C95601-07AA-4E61-B2CB-E7FABDC209E3}" srcOrd="0" destOrd="0" presId="urn:microsoft.com/office/officeart/2008/layout/CircularPictureCallout"/>
    <dgm:cxn modelId="{8917A853-DE6D-4AB7-BE86-0F36E64BB5AC}" type="presOf" srcId="{1C898732-44A8-4E62-A477-BA0C0CEDF6D8}" destId="{CC40188B-EE22-4084-8A5D-5B8D72F9A8D8}" srcOrd="0" destOrd="0" presId="urn:microsoft.com/office/officeart/2008/layout/CircularPictureCallout"/>
    <dgm:cxn modelId="{06FA2A75-0B4C-42F7-9016-B3273CA5F49B}" type="presOf" srcId="{2269A3A9-1AFF-4681-8EE3-E8AA830590B3}" destId="{BE14D1C4-7B45-484D-AF33-FC1148E5E4E0}" srcOrd="0" destOrd="0" presId="urn:microsoft.com/office/officeart/2008/layout/CircularPictureCallout"/>
    <dgm:cxn modelId="{362EE54E-ACD3-41E5-8273-10469FCB6A7E}" type="presParOf" srcId="{CC40188B-EE22-4084-8A5D-5B8D72F9A8D8}" destId="{0C960954-0B14-4CBB-B707-15C164730F67}" srcOrd="0" destOrd="0" presId="urn:microsoft.com/office/officeart/2008/layout/CircularPictureCallout"/>
    <dgm:cxn modelId="{51E4E16F-4450-4288-AF7B-0E3F92B9A01A}" type="presParOf" srcId="{0C960954-0B14-4CBB-B707-15C164730F67}" destId="{E767C2D8-6135-4E01-8425-8509263061D3}" srcOrd="0" destOrd="0" presId="urn:microsoft.com/office/officeart/2008/layout/CircularPictureCallout"/>
    <dgm:cxn modelId="{CD9EB689-FDE6-412A-A603-9D4E0F96D2B4}" type="presParOf" srcId="{E767C2D8-6135-4E01-8425-8509263061D3}" destId="{F7C95601-07AA-4E61-B2CB-E7FABDC209E3}" srcOrd="0" destOrd="0" presId="urn:microsoft.com/office/officeart/2008/layout/CircularPictureCallout"/>
    <dgm:cxn modelId="{ABC11A63-7494-4DD2-9996-7F80F5DE38F5}" type="presParOf" srcId="{0C960954-0B14-4CBB-B707-15C164730F67}" destId="{BE14D1C4-7B45-484D-AF33-FC1148E5E4E0}" srcOrd="1" destOrd="0" presId="urn:microsoft.com/office/officeart/2008/layout/CircularPictureCallou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E812BB-3A56-432C-83C5-E29E00E65AAD}" type="doc">
      <dgm:prSet loTypeId="urn:microsoft.com/office/officeart/2005/8/layout/process4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5FC775B-0D41-4D01-B5A3-C3A25E0A65CA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2ABAD799-BA94-4B3A-9E2C-1BD2705F29D2}" type="parTrans" cxnId="{0AD2D895-6BF2-49EF-A78F-5A3FD923EB79}">
      <dgm:prSet/>
      <dgm:spPr/>
      <dgm:t>
        <a:bodyPr/>
        <a:lstStyle/>
        <a:p>
          <a:endParaRPr lang="en-US"/>
        </a:p>
      </dgm:t>
    </dgm:pt>
    <dgm:pt modelId="{C55E7676-54C3-4DB7-A5AE-4E9CDD08AF0F}" type="sibTrans" cxnId="{0AD2D895-6BF2-49EF-A78F-5A3FD923EB79}">
      <dgm:prSet/>
      <dgm:spPr/>
      <dgm:t>
        <a:bodyPr/>
        <a:lstStyle/>
        <a:p>
          <a:endParaRPr lang="en-US"/>
        </a:p>
      </dgm:t>
    </dgm:pt>
    <dgm:pt modelId="{650E8018-528E-4EEC-8CBD-2FFD655240F8}">
      <dgm:prSet phldrT="[Text]"/>
      <dgm:spPr/>
      <dgm:t>
        <a:bodyPr/>
        <a:lstStyle/>
        <a:p>
          <a:r>
            <a:rPr lang="en-US" dirty="0"/>
            <a:t> </a:t>
          </a:r>
          <a:r>
            <a:rPr lang="en-US" dirty="0" err="1"/>
            <a:t>Xác</a:t>
          </a:r>
          <a:r>
            <a:rPr lang="en-US" dirty="0"/>
            <a:t> </a:t>
          </a:r>
          <a:r>
            <a:rPr lang="en-US" dirty="0" err="1"/>
            <a:t>định</a:t>
          </a:r>
          <a:r>
            <a:rPr lang="en-US" dirty="0"/>
            <a:t> </a:t>
          </a:r>
          <a:r>
            <a:rPr lang="en-US" dirty="0" err="1"/>
            <a:t>chiến</a:t>
          </a:r>
          <a:r>
            <a:rPr lang="en-US" dirty="0"/>
            <a:t> </a:t>
          </a:r>
          <a:r>
            <a:rPr lang="en-US" dirty="0" err="1"/>
            <a:t>lược</a:t>
          </a:r>
          <a:r>
            <a:rPr lang="en-US" dirty="0"/>
            <a:t>, </a:t>
          </a:r>
          <a:r>
            <a:rPr lang="en-US" dirty="0" err="1"/>
            <a:t>đề</a:t>
          </a:r>
          <a:r>
            <a:rPr lang="en-US" dirty="0"/>
            <a:t> </a:t>
          </a:r>
          <a:r>
            <a:rPr lang="en-US" dirty="0" err="1"/>
            <a:t>ra</a:t>
          </a:r>
          <a:r>
            <a:rPr lang="en-US" dirty="0"/>
            <a:t> </a:t>
          </a:r>
          <a:r>
            <a:rPr lang="en-US" dirty="0" err="1"/>
            <a:t>chủ</a:t>
          </a:r>
          <a:r>
            <a:rPr lang="en-US" dirty="0"/>
            <a:t> </a:t>
          </a:r>
          <a:r>
            <a:rPr lang="en-US" dirty="0" err="1"/>
            <a:t>trương</a:t>
          </a:r>
          <a:r>
            <a:rPr lang="en-US" dirty="0"/>
            <a:t>, </a:t>
          </a:r>
          <a:r>
            <a:rPr lang="en-US" dirty="0" err="1"/>
            <a:t>đường</a:t>
          </a:r>
          <a:r>
            <a:rPr lang="en-US" dirty="0"/>
            <a:t> </a:t>
          </a:r>
          <a:r>
            <a:rPr lang="en-US" dirty="0" err="1"/>
            <a:t>lối</a:t>
          </a:r>
          <a:r>
            <a:rPr lang="en-US" dirty="0"/>
            <a:t> </a:t>
          </a:r>
        </a:p>
      </dgm:t>
    </dgm:pt>
    <dgm:pt modelId="{D0A58690-BFD2-4D8A-A42F-BB83C3BC31C1}" type="parTrans" cxnId="{9DD5D450-73FC-4329-A400-DE9AD708D809}">
      <dgm:prSet/>
      <dgm:spPr/>
      <dgm:t>
        <a:bodyPr/>
        <a:lstStyle/>
        <a:p>
          <a:endParaRPr lang="en-US"/>
        </a:p>
      </dgm:t>
    </dgm:pt>
    <dgm:pt modelId="{539D4C8F-0E55-47FE-BBC8-3427DD4B9EAD}" type="sibTrans" cxnId="{9DD5D450-73FC-4329-A400-DE9AD708D809}">
      <dgm:prSet/>
      <dgm:spPr/>
      <dgm:t>
        <a:bodyPr/>
        <a:lstStyle/>
        <a:p>
          <a:endParaRPr lang="en-US"/>
        </a:p>
      </dgm:t>
    </dgm:pt>
    <dgm:pt modelId="{6401378B-6DF7-424A-8EA0-2E19969DD4BE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trận</a:t>
          </a:r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Nam</a:t>
          </a:r>
        </a:p>
      </dgm:t>
    </dgm:pt>
    <dgm:pt modelId="{BC3F28AE-A83B-4E27-B036-80D01EE0AC61}" type="parTrans" cxnId="{ECA30F77-83A9-4B30-BA6D-1F45320AA406}">
      <dgm:prSet/>
      <dgm:spPr/>
      <dgm:t>
        <a:bodyPr/>
        <a:lstStyle/>
        <a:p>
          <a:endParaRPr lang="en-US"/>
        </a:p>
      </dgm:t>
    </dgm:pt>
    <dgm:pt modelId="{7A117946-D3B3-4085-96FA-D89F1536719D}" type="sibTrans" cxnId="{ECA30F77-83A9-4B30-BA6D-1F45320AA406}">
      <dgm:prSet/>
      <dgm:spPr/>
      <dgm:t>
        <a:bodyPr/>
        <a:lstStyle/>
        <a:p>
          <a:endParaRPr lang="en-US"/>
        </a:p>
      </dgm:t>
    </dgm:pt>
    <dgm:pt modelId="{DA532659-F149-4210-BCFA-6211C535CBF3}">
      <dgm:prSet phldrT="[Text]"/>
      <dgm:spPr/>
      <dgm:t>
        <a:bodyPr/>
        <a:lstStyle/>
        <a:p>
          <a:r>
            <a:rPr lang="en-US" dirty="0" err="1"/>
            <a:t>Giữ</a:t>
          </a:r>
          <a:r>
            <a:rPr lang="en-US" dirty="0"/>
            <a:t> </a:t>
          </a:r>
          <a:r>
            <a:rPr lang="en-US" dirty="0" err="1"/>
            <a:t>vai</a:t>
          </a:r>
          <a:r>
            <a:rPr lang="en-US" dirty="0"/>
            <a:t> </a:t>
          </a:r>
          <a:r>
            <a:rPr lang="en-US" dirty="0" err="1"/>
            <a:t>trò</a:t>
          </a:r>
          <a:r>
            <a:rPr lang="en-US" dirty="0"/>
            <a:t> </a:t>
          </a:r>
          <a:r>
            <a:rPr lang="en-US" dirty="0" err="1"/>
            <a:t>kết</a:t>
          </a:r>
          <a:r>
            <a:rPr lang="en-US" dirty="0"/>
            <a:t> </a:t>
          </a:r>
          <a:r>
            <a:rPr lang="en-US" dirty="0" err="1"/>
            <a:t>nối</a:t>
          </a:r>
          <a:endParaRPr lang="en-US" dirty="0"/>
        </a:p>
      </dgm:t>
    </dgm:pt>
    <dgm:pt modelId="{2DB06F99-7A34-47F3-BBB3-591674178BEB}" type="parTrans" cxnId="{106A07CE-3211-4363-8613-F2683A09D9DF}">
      <dgm:prSet/>
      <dgm:spPr/>
      <dgm:t>
        <a:bodyPr/>
        <a:lstStyle/>
        <a:p>
          <a:endParaRPr lang="en-US"/>
        </a:p>
      </dgm:t>
    </dgm:pt>
    <dgm:pt modelId="{EA261CE7-8A9F-42D6-ABA2-36291BAF001E}" type="sibTrans" cxnId="{106A07CE-3211-4363-8613-F2683A09D9DF}">
      <dgm:prSet/>
      <dgm:spPr/>
      <dgm:t>
        <a:bodyPr/>
        <a:lstStyle/>
        <a:p>
          <a:endParaRPr lang="en-US"/>
        </a:p>
      </dgm:t>
    </dgm:pt>
    <dgm:pt modelId="{8B516E73-1A15-4F27-BF0D-F43A5E0F2C76}">
      <dgm:prSet phldrT="[Text]"/>
      <dgm:spPr/>
      <dgm:t>
        <a:bodyPr/>
        <a:lstStyle/>
        <a:p>
          <a:r>
            <a:rPr lang="en-US" dirty="0" err="1"/>
            <a:t>Tuyên</a:t>
          </a:r>
          <a:r>
            <a:rPr lang="en-US" dirty="0"/>
            <a:t> </a:t>
          </a:r>
          <a:r>
            <a:rPr lang="en-US" dirty="0" err="1"/>
            <a:t>truyền</a:t>
          </a:r>
          <a:r>
            <a:rPr lang="en-US" dirty="0"/>
            <a:t>, </a:t>
          </a:r>
          <a:r>
            <a:rPr lang="en-US" dirty="0" err="1"/>
            <a:t>vận</a:t>
          </a:r>
          <a:r>
            <a:rPr lang="en-US" dirty="0"/>
            <a:t> </a:t>
          </a:r>
          <a:r>
            <a:rPr lang="en-US" dirty="0" err="1"/>
            <a:t>động</a:t>
          </a:r>
          <a:r>
            <a:rPr lang="en-US" dirty="0"/>
            <a:t> </a:t>
          </a:r>
          <a:r>
            <a:rPr lang="en-US" dirty="0" err="1"/>
            <a:t>thực</a:t>
          </a:r>
          <a:r>
            <a:rPr lang="en-US" dirty="0"/>
            <a:t> </a:t>
          </a:r>
          <a:r>
            <a:rPr lang="en-US" dirty="0" err="1"/>
            <a:t>hiện</a:t>
          </a:r>
          <a:r>
            <a:rPr lang="en-US" dirty="0"/>
            <a:t> </a:t>
          </a:r>
          <a:r>
            <a:rPr lang="en-US" dirty="0" err="1"/>
            <a:t>chính</a:t>
          </a:r>
          <a:r>
            <a:rPr lang="en-US" dirty="0"/>
            <a:t> </a:t>
          </a:r>
          <a:r>
            <a:rPr lang="en-US" dirty="0" err="1"/>
            <a:t>sách</a:t>
          </a:r>
          <a:r>
            <a:rPr lang="en-US" dirty="0"/>
            <a:t>, </a:t>
          </a:r>
          <a:r>
            <a:rPr lang="en-US" dirty="0" err="1"/>
            <a:t>giám</a:t>
          </a:r>
          <a:r>
            <a:rPr lang="en-US" dirty="0"/>
            <a:t> </a:t>
          </a:r>
          <a:r>
            <a:rPr lang="en-US" dirty="0" err="1"/>
            <a:t>sát</a:t>
          </a:r>
          <a:r>
            <a:rPr lang="en-US" dirty="0"/>
            <a:t>…</a:t>
          </a:r>
        </a:p>
      </dgm:t>
    </dgm:pt>
    <dgm:pt modelId="{38BB5EEC-E0FF-47EB-9D7A-292F2CEDDE7D}" type="parTrans" cxnId="{C17202F0-1DD0-4661-A070-9DD76A849264}">
      <dgm:prSet/>
      <dgm:spPr/>
      <dgm:t>
        <a:bodyPr/>
        <a:lstStyle/>
        <a:p>
          <a:endParaRPr lang="en-US"/>
        </a:p>
      </dgm:t>
    </dgm:pt>
    <dgm:pt modelId="{0950DC8F-9D28-4987-A580-E23CE2387D8A}" type="sibTrans" cxnId="{C17202F0-1DD0-4661-A070-9DD76A849264}">
      <dgm:prSet/>
      <dgm:spPr/>
      <dgm:t>
        <a:bodyPr/>
        <a:lstStyle/>
        <a:p>
          <a:endParaRPr lang="en-US"/>
        </a:p>
      </dgm:t>
    </dgm:pt>
    <dgm:pt modelId="{46806C0A-8EDD-4F1F-8BF2-5C7481A06045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(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Nam,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Cựu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Nam,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Nam..)</a:t>
          </a:r>
        </a:p>
      </dgm:t>
    </dgm:pt>
    <dgm:pt modelId="{402C559A-374B-47DD-A646-CDA96133EEAF}" type="parTrans" cxnId="{EFE47E2E-1F38-4866-8D68-B410D6694F78}">
      <dgm:prSet/>
      <dgm:spPr/>
      <dgm:t>
        <a:bodyPr/>
        <a:lstStyle/>
        <a:p>
          <a:endParaRPr lang="en-US"/>
        </a:p>
      </dgm:t>
    </dgm:pt>
    <dgm:pt modelId="{CDD4CD0E-4AB4-4F14-90C6-75DD287F08C2}" type="sibTrans" cxnId="{EFE47E2E-1F38-4866-8D68-B410D6694F78}">
      <dgm:prSet/>
      <dgm:spPr/>
      <dgm:t>
        <a:bodyPr/>
        <a:lstStyle/>
        <a:p>
          <a:endParaRPr lang="en-US"/>
        </a:p>
      </dgm:t>
    </dgm:pt>
    <dgm:pt modelId="{8B415BA5-9A23-4B75-B453-5824AFB4CA79}">
      <dgm:prSet phldrT="[Text]"/>
      <dgm:spPr/>
      <dgm:t>
        <a:bodyPr/>
        <a:lstStyle/>
        <a:p>
          <a:r>
            <a:rPr lang="en-US" dirty="0" err="1"/>
            <a:t>Bảo</a:t>
          </a:r>
          <a:r>
            <a:rPr lang="en-US" dirty="0"/>
            <a:t> </a:t>
          </a:r>
          <a:r>
            <a:rPr lang="en-US" dirty="0" err="1"/>
            <a:t>vệ</a:t>
          </a:r>
          <a:r>
            <a:rPr lang="en-US" dirty="0"/>
            <a:t> </a:t>
          </a:r>
          <a:r>
            <a:rPr lang="en-US" dirty="0" err="1"/>
            <a:t>quyền</a:t>
          </a:r>
          <a:r>
            <a:rPr lang="en-US" dirty="0"/>
            <a:t> </a:t>
          </a:r>
          <a:r>
            <a:rPr lang="en-US" dirty="0" err="1"/>
            <a:t>lợi</a:t>
          </a:r>
          <a:r>
            <a:rPr lang="en-US" dirty="0"/>
            <a:t>, </a:t>
          </a:r>
          <a:r>
            <a:rPr lang="en-US" dirty="0" err="1"/>
            <a:t>giám</a:t>
          </a:r>
          <a:r>
            <a:rPr lang="en-US" dirty="0"/>
            <a:t> </a:t>
          </a:r>
          <a:r>
            <a:rPr lang="en-US" dirty="0" err="1"/>
            <a:t>sát</a:t>
          </a:r>
          <a:r>
            <a:rPr lang="en-US" dirty="0"/>
            <a:t> </a:t>
          </a:r>
          <a:r>
            <a:rPr lang="en-US" dirty="0" err="1"/>
            <a:t>thực</a:t>
          </a:r>
          <a:r>
            <a:rPr lang="en-US" dirty="0"/>
            <a:t> </a:t>
          </a:r>
          <a:r>
            <a:rPr lang="en-US" dirty="0" err="1"/>
            <a:t>thi</a:t>
          </a:r>
          <a:r>
            <a:rPr lang="en-US" dirty="0"/>
            <a:t> </a:t>
          </a:r>
          <a:r>
            <a:rPr lang="en-US" dirty="0" err="1"/>
            <a:t>pháp</a:t>
          </a:r>
          <a:r>
            <a:rPr lang="en-US" dirty="0"/>
            <a:t> </a:t>
          </a:r>
          <a:r>
            <a:rPr lang="en-US" dirty="0" err="1"/>
            <a:t>luật</a:t>
          </a:r>
          <a:r>
            <a:rPr lang="en-US" dirty="0"/>
            <a:t>, </a:t>
          </a:r>
          <a:r>
            <a:rPr lang="en-US" dirty="0" err="1"/>
            <a:t>thúc</a:t>
          </a:r>
          <a:r>
            <a:rPr lang="en-US" dirty="0"/>
            <a:t> </a:t>
          </a:r>
          <a:r>
            <a:rPr lang="en-US" dirty="0" err="1"/>
            <a:t>đẩy</a:t>
          </a:r>
          <a:r>
            <a:rPr lang="en-US" dirty="0"/>
            <a:t> </a:t>
          </a:r>
          <a:r>
            <a:rPr lang="en-US" dirty="0" err="1"/>
            <a:t>phát</a:t>
          </a:r>
          <a:r>
            <a:rPr lang="en-US" dirty="0"/>
            <a:t> </a:t>
          </a:r>
          <a:r>
            <a:rPr lang="en-US" dirty="0" err="1"/>
            <a:t>triển</a:t>
          </a:r>
          <a:r>
            <a:rPr lang="en-US" dirty="0"/>
            <a:t>…</a:t>
          </a:r>
        </a:p>
      </dgm:t>
    </dgm:pt>
    <dgm:pt modelId="{92A75D0D-0692-41E5-9EFE-30142FED37D2}" type="parTrans" cxnId="{7C5F5CED-5882-42B8-AE71-CFDBD9A54B77}">
      <dgm:prSet/>
      <dgm:spPr/>
      <dgm:t>
        <a:bodyPr/>
        <a:lstStyle/>
        <a:p>
          <a:endParaRPr lang="en-US"/>
        </a:p>
      </dgm:t>
    </dgm:pt>
    <dgm:pt modelId="{FD2FDECE-E18C-47D7-B9ED-5C294CF3F650}" type="sibTrans" cxnId="{7C5F5CED-5882-42B8-AE71-CFDBD9A54B77}">
      <dgm:prSet/>
      <dgm:spPr/>
      <dgm:t>
        <a:bodyPr/>
        <a:lstStyle/>
        <a:p>
          <a:endParaRPr lang="en-US"/>
        </a:p>
      </dgm:t>
    </dgm:pt>
    <dgm:pt modelId="{FEA0F925-0103-45F8-B46F-6F03E6BEF031}">
      <dgm:prSet phldrT="[Text]"/>
      <dgm:spPr/>
      <dgm:t>
        <a:bodyPr/>
        <a:lstStyle/>
        <a:p>
          <a:r>
            <a:rPr lang="en-US" dirty="0" err="1"/>
            <a:t>Khơi</a:t>
          </a:r>
          <a:r>
            <a:rPr lang="en-US" dirty="0"/>
            <a:t> </a:t>
          </a:r>
          <a:r>
            <a:rPr lang="en-US" dirty="0" err="1"/>
            <a:t>dậy</a:t>
          </a:r>
          <a:r>
            <a:rPr lang="en-US" dirty="0"/>
            <a:t> </a:t>
          </a:r>
          <a:r>
            <a:rPr lang="en-US" dirty="0" err="1"/>
            <a:t>tình</a:t>
          </a:r>
          <a:r>
            <a:rPr lang="en-US" dirty="0"/>
            <a:t> </a:t>
          </a:r>
          <a:r>
            <a:rPr lang="en-US" dirty="0" err="1"/>
            <a:t>yêu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tinh</a:t>
          </a:r>
          <a:r>
            <a:rPr lang="en-US" dirty="0"/>
            <a:t> </a:t>
          </a:r>
          <a:r>
            <a:rPr lang="en-US" dirty="0" err="1"/>
            <a:t>thần</a:t>
          </a:r>
          <a:r>
            <a:rPr lang="en-US" dirty="0"/>
            <a:t> </a:t>
          </a:r>
          <a:r>
            <a:rPr lang="en-US" dirty="0" err="1"/>
            <a:t>sáng</a:t>
          </a:r>
          <a:r>
            <a:rPr lang="en-US" dirty="0"/>
            <a:t> </a:t>
          </a:r>
          <a:r>
            <a:rPr lang="en-US" dirty="0" err="1"/>
            <a:t>tạo</a:t>
          </a:r>
          <a:r>
            <a:rPr lang="en-US" dirty="0"/>
            <a:t>, </a:t>
          </a:r>
          <a:r>
            <a:rPr lang="en-US" dirty="0" err="1"/>
            <a:t>giáo</a:t>
          </a:r>
          <a:r>
            <a:rPr lang="en-US" dirty="0"/>
            <a:t> </a:t>
          </a:r>
          <a:r>
            <a:rPr lang="en-US" dirty="0" err="1"/>
            <a:t>dục</a:t>
          </a:r>
          <a:r>
            <a:rPr lang="en-US" dirty="0"/>
            <a:t> </a:t>
          </a:r>
          <a:r>
            <a:rPr lang="en-US" dirty="0" err="1"/>
            <a:t>truyền</a:t>
          </a:r>
          <a:r>
            <a:rPr lang="en-US" dirty="0"/>
            <a:t> </a:t>
          </a:r>
          <a:r>
            <a:rPr lang="en-US" dirty="0" err="1"/>
            <a:t>thống</a:t>
          </a:r>
          <a:r>
            <a:rPr lang="en-US" dirty="0"/>
            <a:t> </a:t>
          </a:r>
          <a:r>
            <a:rPr lang="en-US" dirty="0" err="1"/>
            <a:t>yêu</a:t>
          </a:r>
          <a:r>
            <a:rPr lang="en-US" dirty="0"/>
            <a:t> </a:t>
          </a:r>
          <a:r>
            <a:rPr lang="en-US" dirty="0" err="1"/>
            <a:t>nước</a:t>
          </a:r>
          <a:r>
            <a:rPr lang="en-US" dirty="0"/>
            <a:t>…</a:t>
          </a:r>
        </a:p>
      </dgm:t>
    </dgm:pt>
    <dgm:pt modelId="{8EBBE14B-4CAF-438A-9F8C-B8E11D6733AB}" type="parTrans" cxnId="{1CCB59FC-1E6A-4D36-86AD-EF0702267C3A}">
      <dgm:prSet/>
      <dgm:spPr/>
      <dgm:t>
        <a:bodyPr/>
        <a:lstStyle/>
        <a:p>
          <a:endParaRPr lang="en-US"/>
        </a:p>
      </dgm:t>
    </dgm:pt>
    <dgm:pt modelId="{8336F498-DB2D-41EC-9FC0-F93B323D45F9}" type="sibTrans" cxnId="{1CCB59FC-1E6A-4D36-86AD-EF0702267C3A}">
      <dgm:prSet/>
      <dgm:spPr/>
      <dgm:t>
        <a:bodyPr/>
        <a:lstStyle/>
        <a:p>
          <a:endParaRPr lang="en-US"/>
        </a:p>
      </dgm:t>
    </dgm:pt>
    <dgm:pt modelId="{79CF7CD2-1D78-4AA6-AA57-F9C8AD31E49E}">
      <dgm:prSet phldrT="[Text]"/>
      <dgm:spPr/>
      <dgm:t>
        <a:bodyPr/>
        <a:lstStyle/>
        <a:p>
          <a:r>
            <a:rPr lang="en-US" dirty="0"/>
            <a:t>Vai </a:t>
          </a:r>
          <a:r>
            <a:rPr lang="en-US" dirty="0" err="1"/>
            <a:t>trò</a:t>
          </a:r>
          <a:r>
            <a:rPr lang="en-US" dirty="0"/>
            <a:t> </a:t>
          </a:r>
          <a:r>
            <a:rPr lang="en-US" dirty="0" err="1"/>
            <a:t>trung</a:t>
          </a:r>
          <a:r>
            <a:rPr lang="en-US" dirty="0"/>
            <a:t> </a:t>
          </a:r>
          <a:r>
            <a:rPr lang="en-US" dirty="0" err="1"/>
            <a:t>tâm</a:t>
          </a:r>
          <a:r>
            <a:rPr lang="en-US" dirty="0"/>
            <a:t> </a:t>
          </a:r>
          <a:r>
            <a:rPr lang="en-US" dirty="0" err="1"/>
            <a:t>lãnh</a:t>
          </a:r>
          <a:r>
            <a:rPr lang="en-US" dirty="0"/>
            <a:t> </a:t>
          </a:r>
          <a:r>
            <a:rPr lang="en-US" dirty="0" err="1"/>
            <a:t>đạo</a:t>
          </a:r>
          <a:r>
            <a:rPr lang="en-US" dirty="0"/>
            <a:t> </a:t>
          </a:r>
          <a:r>
            <a:rPr lang="en-US" dirty="0" err="1"/>
            <a:t>toàn</a:t>
          </a:r>
          <a:r>
            <a:rPr lang="en-US" dirty="0"/>
            <a:t> </a:t>
          </a:r>
          <a:r>
            <a:rPr lang="en-US" dirty="0" err="1"/>
            <a:t>diện</a:t>
          </a:r>
          <a:endParaRPr lang="en-US" dirty="0"/>
        </a:p>
      </dgm:t>
    </dgm:pt>
    <dgm:pt modelId="{2016605A-E0C0-4A93-AD5A-BEE372A8948A}" type="sibTrans" cxnId="{63878DE3-FEBD-4DA6-9EAE-1F0B482B7812}">
      <dgm:prSet/>
      <dgm:spPr/>
      <dgm:t>
        <a:bodyPr/>
        <a:lstStyle/>
        <a:p>
          <a:endParaRPr lang="en-US"/>
        </a:p>
      </dgm:t>
    </dgm:pt>
    <dgm:pt modelId="{E6694F06-F160-48C0-B431-26329BCC59E4}" type="parTrans" cxnId="{63878DE3-FEBD-4DA6-9EAE-1F0B482B7812}">
      <dgm:prSet/>
      <dgm:spPr/>
      <dgm:t>
        <a:bodyPr/>
        <a:lstStyle/>
        <a:p>
          <a:endParaRPr lang="en-US"/>
        </a:p>
      </dgm:t>
    </dgm:pt>
    <dgm:pt modelId="{BA47E8A4-3317-4ED4-BE8E-904C44E9CA11}" type="pres">
      <dgm:prSet presAssocID="{B7E812BB-3A56-432C-83C5-E29E00E65AAD}" presName="Name0" presStyleCnt="0">
        <dgm:presLayoutVars>
          <dgm:dir/>
          <dgm:animLvl val="lvl"/>
          <dgm:resizeHandles val="exact"/>
        </dgm:presLayoutVars>
      </dgm:prSet>
      <dgm:spPr/>
    </dgm:pt>
    <dgm:pt modelId="{8CD0F5B8-17DD-4BB9-8B40-D7CFF2D14530}" type="pres">
      <dgm:prSet presAssocID="{46806C0A-8EDD-4F1F-8BF2-5C7481A06045}" presName="boxAndChildren" presStyleCnt="0"/>
      <dgm:spPr/>
    </dgm:pt>
    <dgm:pt modelId="{53836DAB-9120-4B98-A779-2C4F122F32B5}" type="pres">
      <dgm:prSet presAssocID="{46806C0A-8EDD-4F1F-8BF2-5C7481A06045}" presName="parentTextBox" presStyleLbl="node1" presStyleIdx="0" presStyleCnt="3"/>
      <dgm:spPr/>
    </dgm:pt>
    <dgm:pt modelId="{97EDBC44-91AD-4325-9839-726A14778F0C}" type="pres">
      <dgm:prSet presAssocID="{46806C0A-8EDD-4F1F-8BF2-5C7481A06045}" presName="entireBox" presStyleLbl="node1" presStyleIdx="0" presStyleCnt="3" custScaleX="99605" custScaleY="148424"/>
      <dgm:spPr/>
    </dgm:pt>
    <dgm:pt modelId="{6488B1DC-100A-4091-A186-1B8AAA9384AF}" type="pres">
      <dgm:prSet presAssocID="{46806C0A-8EDD-4F1F-8BF2-5C7481A06045}" presName="descendantBox" presStyleCnt="0"/>
      <dgm:spPr/>
    </dgm:pt>
    <dgm:pt modelId="{3964872B-6A99-48E2-B24A-1874E13FEDF4}" type="pres">
      <dgm:prSet presAssocID="{8B415BA5-9A23-4B75-B453-5824AFB4CA79}" presName="childTextBox" presStyleLbl="fgAccFollowNode1" presStyleIdx="0" presStyleCnt="6">
        <dgm:presLayoutVars>
          <dgm:bulletEnabled val="1"/>
        </dgm:presLayoutVars>
      </dgm:prSet>
      <dgm:spPr/>
    </dgm:pt>
    <dgm:pt modelId="{9708DD26-9FE1-44DC-A23D-5F045850834A}" type="pres">
      <dgm:prSet presAssocID="{FEA0F925-0103-45F8-B46F-6F03E6BEF031}" presName="childTextBox" presStyleLbl="fgAccFollowNode1" presStyleIdx="1" presStyleCnt="6">
        <dgm:presLayoutVars>
          <dgm:bulletEnabled val="1"/>
        </dgm:presLayoutVars>
      </dgm:prSet>
      <dgm:spPr/>
    </dgm:pt>
    <dgm:pt modelId="{2A11164B-A021-4331-87D9-95A8FD6E1B7C}" type="pres">
      <dgm:prSet presAssocID="{7A117946-D3B3-4085-96FA-D89F1536719D}" presName="sp" presStyleCnt="0"/>
      <dgm:spPr/>
    </dgm:pt>
    <dgm:pt modelId="{607901B6-811C-4391-8487-8349ACEDC8DA}" type="pres">
      <dgm:prSet presAssocID="{6401378B-6DF7-424A-8EA0-2E19969DD4BE}" presName="arrowAndChildren" presStyleCnt="0"/>
      <dgm:spPr/>
    </dgm:pt>
    <dgm:pt modelId="{C1733297-4535-44D1-88E2-127073D7F113}" type="pres">
      <dgm:prSet presAssocID="{6401378B-6DF7-424A-8EA0-2E19969DD4BE}" presName="parentTextArrow" presStyleLbl="node1" presStyleIdx="0" presStyleCnt="3"/>
      <dgm:spPr/>
    </dgm:pt>
    <dgm:pt modelId="{4C9FB1F9-F222-4C31-91A2-29BB4335B690}" type="pres">
      <dgm:prSet presAssocID="{6401378B-6DF7-424A-8EA0-2E19969DD4BE}" presName="arrow" presStyleLbl="node1" presStyleIdx="1" presStyleCnt="3"/>
      <dgm:spPr/>
    </dgm:pt>
    <dgm:pt modelId="{B76914E2-BC7B-4257-BD4E-CD0A9CF5F8F4}" type="pres">
      <dgm:prSet presAssocID="{6401378B-6DF7-424A-8EA0-2E19969DD4BE}" presName="descendantArrow" presStyleCnt="0"/>
      <dgm:spPr/>
    </dgm:pt>
    <dgm:pt modelId="{EAE64FF2-64A5-4F68-8FF1-2430E79D4DB1}" type="pres">
      <dgm:prSet presAssocID="{DA532659-F149-4210-BCFA-6211C535CBF3}" presName="childTextArrow" presStyleLbl="fgAccFollowNode1" presStyleIdx="2" presStyleCnt="6">
        <dgm:presLayoutVars>
          <dgm:bulletEnabled val="1"/>
        </dgm:presLayoutVars>
      </dgm:prSet>
      <dgm:spPr/>
    </dgm:pt>
    <dgm:pt modelId="{C7DD6452-8909-46C5-B5DA-C06E7DDA9258}" type="pres">
      <dgm:prSet presAssocID="{8B516E73-1A15-4F27-BF0D-F43A5E0F2C76}" presName="childTextArrow" presStyleLbl="fgAccFollowNode1" presStyleIdx="3" presStyleCnt="6">
        <dgm:presLayoutVars>
          <dgm:bulletEnabled val="1"/>
        </dgm:presLayoutVars>
      </dgm:prSet>
      <dgm:spPr/>
    </dgm:pt>
    <dgm:pt modelId="{7CAE2638-18EA-4574-9BEA-C1AC7F5F6A13}" type="pres">
      <dgm:prSet presAssocID="{C55E7676-54C3-4DB7-A5AE-4E9CDD08AF0F}" presName="sp" presStyleCnt="0"/>
      <dgm:spPr/>
    </dgm:pt>
    <dgm:pt modelId="{D8398F27-FA9B-4536-A473-1C6C405190CD}" type="pres">
      <dgm:prSet presAssocID="{A5FC775B-0D41-4D01-B5A3-C3A25E0A65CA}" presName="arrowAndChildren" presStyleCnt="0"/>
      <dgm:spPr/>
    </dgm:pt>
    <dgm:pt modelId="{0F7D5562-329C-449C-A86E-B4D5C06A404F}" type="pres">
      <dgm:prSet presAssocID="{A5FC775B-0D41-4D01-B5A3-C3A25E0A65CA}" presName="parentTextArrow" presStyleLbl="node1" presStyleIdx="1" presStyleCnt="3"/>
      <dgm:spPr/>
    </dgm:pt>
    <dgm:pt modelId="{D8A28023-B5CF-4D55-962C-599558D84975}" type="pres">
      <dgm:prSet presAssocID="{A5FC775B-0D41-4D01-B5A3-C3A25E0A65CA}" presName="arrow" presStyleLbl="node1" presStyleIdx="2" presStyleCnt="3"/>
      <dgm:spPr/>
    </dgm:pt>
    <dgm:pt modelId="{2CBF2A56-38C2-40BF-AA9F-EF983F49C766}" type="pres">
      <dgm:prSet presAssocID="{A5FC775B-0D41-4D01-B5A3-C3A25E0A65CA}" presName="descendantArrow" presStyleCnt="0"/>
      <dgm:spPr/>
    </dgm:pt>
    <dgm:pt modelId="{2F28AB38-4FC1-4C91-A623-6754563C55CD}" type="pres">
      <dgm:prSet presAssocID="{79CF7CD2-1D78-4AA6-AA57-F9C8AD31E49E}" presName="childTextArrow" presStyleLbl="fgAccFollowNode1" presStyleIdx="4" presStyleCnt="6">
        <dgm:presLayoutVars>
          <dgm:bulletEnabled val="1"/>
        </dgm:presLayoutVars>
      </dgm:prSet>
      <dgm:spPr/>
    </dgm:pt>
    <dgm:pt modelId="{B40E1C64-978D-4D01-85D0-1962C5AEFEE1}" type="pres">
      <dgm:prSet presAssocID="{650E8018-528E-4EEC-8CBD-2FFD655240F8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B473F70B-6C99-45CE-B6F0-83B89B9DFA25}" type="presOf" srcId="{DA532659-F149-4210-BCFA-6211C535CBF3}" destId="{EAE64FF2-64A5-4F68-8FF1-2430E79D4DB1}" srcOrd="0" destOrd="0" presId="urn:microsoft.com/office/officeart/2005/8/layout/process4"/>
    <dgm:cxn modelId="{2226F915-D1F5-4F3C-AD6A-D5ACCF5DFC1E}" type="presOf" srcId="{46806C0A-8EDD-4F1F-8BF2-5C7481A06045}" destId="{53836DAB-9120-4B98-A779-2C4F122F32B5}" srcOrd="0" destOrd="0" presId="urn:microsoft.com/office/officeart/2005/8/layout/process4"/>
    <dgm:cxn modelId="{EFE47E2E-1F38-4866-8D68-B410D6694F78}" srcId="{B7E812BB-3A56-432C-83C5-E29E00E65AAD}" destId="{46806C0A-8EDD-4F1F-8BF2-5C7481A06045}" srcOrd="2" destOrd="0" parTransId="{402C559A-374B-47DD-A646-CDA96133EEAF}" sibTransId="{CDD4CD0E-4AB4-4F14-90C6-75DD287F08C2}"/>
    <dgm:cxn modelId="{EAB6C12F-C0B6-4CA1-B596-FA3A311C5324}" type="presOf" srcId="{B7E812BB-3A56-432C-83C5-E29E00E65AAD}" destId="{BA47E8A4-3317-4ED4-BE8E-904C44E9CA11}" srcOrd="0" destOrd="0" presId="urn:microsoft.com/office/officeart/2005/8/layout/process4"/>
    <dgm:cxn modelId="{9C366C42-B0C8-42B1-9554-C154E6EF0464}" type="presOf" srcId="{79CF7CD2-1D78-4AA6-AA57-F9C8AD31E49E}" destId="{2F28AB38-4FC1-4C91-A623-6754563C55CD}" srcOrd="0" destOrd="0" presId="urn:microsoft.com/office/officeart/2005/8/layout/process4"/>
    <dgm:cxn modelId="{9DD5D450-73FC-4329-A400-DE9AD708D809}" srcId="{A5FC775B-0D41-4D01-B5A3-C3A25E0A65CA}" destId="{650E8018-528E-4EEC-8CBD-2FFD655240F8}" srcOrd="1" destOrd="0" parTransId="{D0A58690-BFD2-4D8A-A42F-BB83C3BC31C1}" sibTransId="{539D4C8F-0E55-47FE-BBC8-3427DD4B9EAD}"/>
    <dgm:cxn modelId="{ECA30F77-83A9-4B30-BA6D-1F45320AA406}" srcId="{B7E812BB-3A56-432C-83C5-E29E00E65AAD}" destId="{6401378B-6DF7-424A-8EA0-2E19969DD4BE}" srcOrd="1" destOrd="0" parTransId="{BC3F28AE-A83B-4E27-B036-80D01EE0AC61}" sibTransId="{7A117946-D3B3-4085-96FA-D89F1536719D}"/>
    <dgm:cxn modelId="{4677BD77-11A0-4E98-8BEF-856444E89E09}" type="presOf" srcId="{6401378B-6DF7-424A-8EA0-2E19969DD4BE}" destId="{C1733297-4535-44D1-88E2-127073D7F113}" srcOrd="0" destOrd="0" presId="urn:microsoft.com/office/officeart/2005/8/layout/process4"/>
    <dgm:cxn modelId="{9DCEDB8C-9792-47A3-9A09-B47352C10810}" type="presOf" srcId="{A5FC775B-0D41-4D01-B5A3-C3A25E0A65CA}" destId="{D8A28023-B5CF-4D55-962C-599558D84975}" srcOrd="1" destOrd="0" presId="urn:microsoft.com/office/officeart/2005/8/layout/process4"/>
    <dgm:cxn modelId="{0AD2D895-6BF2-49EF-A78F-5A3FD923EB79}" srcId="{B7E812BB-3A56-432C-83C5-E29E00E65AAD}" destId="{A5FC775B-0D41-4D01-B5A3-C3A25E0A65CA}" srcOrd="0" destOrd="0" parTransId="{2ABAD799-BA94-4B3A-9E2C-1BD2705F29D2}" sibTransId="{C55E7676-54C3-4DB7-A5AE-4E9CDD08AF0F}"/>
    <dgm:cxn modelId="{3A0B14AE-B79D-4A8A-88AD-F6E7DD95F9E3}" type="presOf" srcId="{6401378B-6DF7-424A-8EA0-2E19969DD4BE}" destId="{4C9FB1F9-F222-4C31-91A2-29BB4335B690}" srcOrd="1" destOrd="0" presId="urn:microsoft.com/office/officeart/2005/8/layout/process4"/>
    <dgm:cxn modelId="{75EA89C6-D367-4BD3-9EAC-020BE5184FF3}" type="presOf" srcId="{8B516E73-1A15-4F27-BF0D-F43A5E0F2C76}" destId="{C7DD6452-8909-46C5-B5DA-C06E7DDA9258}" srcOrd="0" destOrd="0" presId="urn:microsoft.com/office/officeart/2005/8/layout/process4"/>
    <dgm:cxn modelId="{6FDC2ACB-7851-41E6-8606-8943B40B3714}" type="presOf" srcId="{FEA0F925-0103-45F8-B46F-6F03E6BEF031}" destId="{9708DD26-9FE1-44DC-A23D-5F045850834A}" srcOrd="0" destOrd="0" presId="urn:microsoft.com/office/officeart/2005/8/layout/process4"/>
    <dgm:cxn modelId="{106A07CE-3211-4363-8613-F2683A09D9DF}" srcId="{6401378B-6DF7-424A-8EA0-2E19969DD4BE}" destId="{DA532659-F149-4210-BCFA-6211C535CBF3}" srcOrd="0" destOrd="0" parTransId="{2DB06F99-7A34-47F3-BBB3-591674178BEB}" sibTransId="{EA261CE7-8A9F-42D6-ABA2-36291BAF001E}"/>
    <dgm:cxn modelId="{EB8A93E1-03AF-436C-907C-CB4886904E23}" type="presOf" srcId="{650E8018-528E-4EEC-8CBD-2FFD655240F8}" destId="{B40E1C64-978D-4D01-85D0-1962C5AEFEE1}" srcOrd="0" destOrd="0" presId="urn:microsoft.com/office/officeart/2005/8/layout/process4"/>
    <dgm:cxn modelId="{63878DE3-FEBD-4DA6-9EAE-1F0B482B7812}" srcId="{A5FC775B-0D41-4D01-B5A3-C3A25E0A65CA}" destId="{79CF7CD2-1D78-4AA6-AA57-F9C8AD31E49E}" srcOrd="0" destOrd="0" parTransId="{E6694F06-F160-48C0-B431-26329BCC59E4}" sibTransId="{2016605A-E0C0-4A93-AD5A-BEE372A8948A}"/>
    <dgm:cxn modelId="{5BD996E8-2A7B-4FED-86E3-EFB4E2B991BD}" type="presOf" srcId="{A5FC775B-0D41-4D01-B5A3-C3A25E0A65CA}" destId="{0F7D5562-329C-449C-A86E-B4D5C06A404F}" srcOrd="0" destOrd="0" presId="urn:microsoft.com/office/officeart/2005/8/layout/process4"/>
    <dgm:cxn modelId="{7AE716EC-4C13-4D7C-9FF0-CB65E93701E8}" type="presOf" srcId="{8B415BA5-9A23-4B75-B453-5824AFB4CA79}" destId="{3964872B-6A99-48E2-B24A-1874E13FEDF4}" srcOrd="0" destOrd="0" presId="urn:microsoft.com/office/officeart/2005/8/layout/process4"/>
    <dgm:cxn modelId="{7C5F5CED-5882-42B8-AE71-CFDBD9A54B77}" srcId="{46806C0A-8EDD-4F1F-8BF2-5C7481A06045}" destId="{8B415BA5-9A23-4B75-B453-5824AFB4CA79}" srcOrd="0" destOrd="0" parTransId="{92A75D0D-0692-41E5-9EFE-30142FED37D2}" sibTransId="{FD2FDECE-E18C-47D7-B9ED-5C294CF3F650}"/>
    <dgm:cxn modelId="{C17202F0-1DD0-4661-A070-9DD76A849264}" srcId="{6401378B-6DF7-424A-8EA0-2E19969DD4BE}" destId="{8B516E73-1A15-4F27-BF0D-F43A5E0F2C76}" srcOrd="1" destOrd="0" parTransId="{38BB5EEC-E0FF-47EB-9D7A-292F2CEDDE7D}" sibTransId="{0950DC8F-9D28-4987-A580-E23CE2387D8A}"/>
    <dgm:cxn modelId="{1CCB59FC-1E6A-4D36-86AD-EF0702267C3A}" srcId="{46806C0A-8EDD-4F1F-8BF2-5C7481A06045}" destId="{FEA0F925-0103-45F8-B46F-6F03E6BEF031}" srcOrd="1" destOrd="0" parTransId="{8EBBE14B-4CAF-438A-9F8C-B8E11D6733AB}" sibTransId="{8336F498-DB2D-41EC-9FC0-F93B323D45F9}"/>
    <dgm:cxn modelId="{AC4F22FD-06A5-4E60-8DCB-7A1F31836860}" type="presOf" srcId="{46806C0A-8EDD-4F1F-8BF2-5C7481A06045}" destId="{97EDBC44-91AD-4325-9839-726A14778F0C}" srcOrd="1" destOrd="0" presId="urn:microsoft.com/office/officeart/2005/8/layout/process4"/>
    <dgm:cxn modelId="{F489B78F-B75A-4BC6-B108-33D89D734517}" type="presParOf" srcId="{BA47E8A4-3317-4ED4-BE8E-904C44E9CA11}" destId="{8CD0F5B8-17DD-4BB9-8B40-D7CFF2D14530}" srcOrd="0" destOrd="0" presId="urn:microsoft.com/office/officeart/2005/8/layout/process4"/>
    <dgm:cxn modelId="{C1186740-89F2-41B0-A465-1C70BABA0324}" type="presParOf" srcId="{8CD0F5B8-17DD-4BB9-8B40-D7CFF2D14530}" destId="{53836DAB-9120-4B98-A779-2C4F122F32B5}" srcOrd="0" destOrd="0" presId="urn:microsoft.com/office/officeart/2005/8/layout/process4"/>
    <dgm:cxn modelId="{795A7F9D-21F5-4537-8BBF-7FD0A4422C35}" type="presParOf" srcId="{8CD0F5B8-17DD-4BB9-8B40-D7CFF2D14530}" destId="{97EDBC44-91AD-4325-9839-726A14778F0C}" srcOrd="1" destOrd="0" presId="urn:microsoft.com/office/officeart/2005/8/layout/process4"/>
    <dgm:cxn modelId="{3620E34C-D997-46C2-B00C-76C4132F7688}" type="presParOf" srcId="{8CD0F5B8-17DD-4BB9-8B40-D7CFF2D14530}" destId="{6488B1DC-100A-4091-A186-1B8AAA9384AF}" srcOrd="2" destOrd="0" presId="urn:microsoft.com/office/officeart/2005/8/layout/process4"/>
    <dgm:cxn modelId="{7249E8CE-B5A3-472D-A0F5-CE04AC2373FA}" type="presParOf" srcId="{6488B1DC-100A-4091-A186-1B8AAA9384AF}" destId="{3964872B-6A99-48E2-B24A-1874E13FEDF4}" srcOrd="0" destOrd="0" presId="urn:microsoft.com/office/officeart/2005/8/layout/process4"/>
    <dgm:cxn modelId="{8DE236A4-83C3-4AB6-B434-925A3A832B62}" type="presParOf" srcId="{6488B1DC-100A-4091-A186-1B8AAA9384AF}" destId="{9708DD26-9FE1-44DC-A23D-5F045850834A}" srcOrd="1" destOrd="0" presId="urn:microsoft.com/office/officeart/2005/8/layout/process4"/>
    <dgm:cxn modelId="{F3F4DF50-BBE4-47C3-960A-9065E9A2F4C7}" type="presParOf" srcId="{BA47E8A4-3317-4ED4-BE8E-904C44E9CA11}" destId="{2A11164B-A021-4331-87D9-95A8FD6E1B7C}" srcOrd="1" destOrd="0" presId="urn:microsoft.com/office/officeart/2005/8/layout/process4"/>
    <dgm:cxn modelId="{79CC7E39-5501-42B2-BBCA-7E8C12AAC7DB}" type="presParOf" srcId="{BA47E8A4-3317-4ED4-BE8E-904C44E9CA11}" destId="{607901B6-811C-4391-8487-8349ACEDC8DA}" srcOrd="2" destOrd="0" presId="urn:microsoft.com/office/officeart/2005/8/layout/process4"/>
    <dgm:cxn modelId="{1B26959F-25F7-4B1B-B0DE-29FC2642CEC9}" type="presParOf" srcId="{607901B6-811C-4391-8487-8349ACEDC8DA}" destId="{C1733297-4535-44D1-88E2-127073D7F113}" srcOrd="0" destOrd="0" presId="urn:microsoft.com/office/officeart/2005/8/layout/process4"/>
    <dgm:cxn modelId="{3C67804E-BD57-4C90-8B93-B4EDE7C09C93}" type="presParOf" srcId="{607901B6-811C-4391-8487-8349ACEDC8DA}" destId="{4C9FB1F9-F222-4C31-91A2-29BB4335B690}" srcOrd="1" destOrd="0" presId="urn:microsoft.com/office/officeart/2005/8/layout/process4"/>
    <dgm:cxn modelId="{215A2C16-6A65-4ABA-A5E0-6733D39D533A}" type="presParOf" srcId="{607901B6-811C-4391-8487-8349ACEDC8DA}" destId="{B76914E2-BC7B-4257-BD4E-CD0A9CF5F8F4}" srcOrd="2" destOrd="0" presId="urn:microsoft.com/office/officeart/2005/8/layout/process4"/>
    <dgm:cxn modelId="{45BECCFD-2F5D-45A7-8C00-9C3D154E365E}" type="presParOf" srcId="{B76914E2-BC7B-4257-BD4E-CD0A9CF5F8F4}" destId="{EAE64FF2-64A5-4F68-8FF1-2430E79D4DB1}" srcOrd="0" destOrd="0" presId="urn:microsoft.com/office/officeart/2005/8/layout/process4"/>
    <dgm:cxn modelId="{6C1040EB-A1DE-4606-9884-EE41AF03B1DE}" type="presParOf" srcId="{B76914E2-BC7B-4257-BD4E-CD0A9CF5F8F4}" destId="{C7DD6452-8909-46C5-B5DA-C06E7DDA9258}" srcOrd="1" destOrd="0" presId="urn:microsoft.com/office/officeart/2005/8/layout/process4"/>
    <dgm:cxn modelId="{EE3098D7-C7BA-4E49-BDB1-765E4A60D5A5}" type="presParOf" srcId="{BA47E8A4-3317-4ED4-BE8E-904C44E9CA11}" destId="{7CAE2638-18EA-4574-9BEA-C1AC7F5F6A13}" srcOrd="3" destOrd="0" presId="urn:microsoft.com/office/officeart/2005/8/layout/process4"/>
    <dgm:cxn modelId="{3EC74A5F-E2D4-4FAA-B130-16C4C8B8A939}" type="presParOf" srcId="{BA47E8A4-3317-4ED4-BE8E-904C44E9CA11}" destId="{D8398F27-FA9B-4536-A473-1C6C405190CD}" srcOrd="4" destOrd="0" presId="urn:microsoft.com/office/officeart/2005/8/layout/process4"/>
    <dgm:cxn modelId="{B6F39A18-B05E-4361-8513-12B9FEB81952}" type="presParOf" srcId="{D8398F27-FA9B-4536-A473-1C6C405190CD}" destId="{0F7D5562-329C-449C-A86E-B4D5C06A404F}" srcOrd="0" destOrd="0" presId="urn:microsoft.com/office/officeart/2005/8/layout/process4"/>
    <dgm:cxn modelId="{CDFD96EA-6710-4CED-A1EA-D0C2E3548BBB}" type="presParOf" srcId="{D8398F27-FA9B-4536-A473-1C6C405190CD}" destId="{D8A28023-B5CF-4D55-962C-599558D84975}" srcOrd="1" destOrd="0" presId="urn:microsoft.com/office/officeart/2005/8/layout/process4"/>
    <dgm:cxn modelId="{7A2E980D-B9D2-4362-A0A2-264085946A2F}" type="presParOf" srcId="{D8398F27-FA9B-4536-A473-1C6C405190CD}" destId="{2CBF2A56-38C2-40BF-AA9F-EF983F49C766}" srcOrd="2" destOrd="0" presId="urn:microsoft.com/office/officeart/2005/8/layout/process4"/>
    <dgm:cxn modelId="{DA5535B1-FBC6-4DCE-BEDA-2B4D32059B09}" type="presParOf" srcId="{2CBF2A56-38C2-40BF-AA9F-EF983F49C766}" destId="{2F28AB38-4FC1-4C91-A623-6754563C55CD}" srcOrd="0" destOrd="0" presId="urn:microsoft.com/office/officeart/2005/8/layout/process4"/>
    <dgm:cxn modelId="{E117976C-659E-41E7-8FF7-4BA74CF59CB9}" type="presParOf" srcId="{2CBF2A56-38C2-40BF-AA9F-EF983F49C766}" destId="{B40E1C64-978D-4D01-85D0-1962C5AEFEE1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C3855B-1007-4C1E-96FB-D43E19F8664A}" type="doc">
      <dgm:prSet loTypeId="urn:microsoft.com/office/officeart/2005/8/layout/list1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F8A3995-6713-4771-96C0-0107179D3BC0}">
      <dgm:prSet phldrT="[Text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sz="2800" dirty="0"/>
            <a:t> 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2.3.Mối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9E7F5408-A84D-48D2-8AF7-483082353471}" type="parTrans" cxnId="{6488955C-2DE3-4A08-B703-71A33C71FE25}">
      <dgm:prSet/>
      <dgm:spPr/>
      <dgm:t>
        <a:bodyPr/>
        <a:lstStyle/>
        <a:p>
          <a:endParaRPr lang="en-US"/>
        </a:p>
      </dgm:t>
    </dgm:pt>
    <dgm:pt modelId="{26B81336-156D-48E1-B2E9-C114CDBAFFCC}" type="sibTrans" cxnId="{6488955C-2DE3-4A08-B703-71A33C71FE25}">
      <dgm:prSet/>
      <dgm:spPr/>
      <dgm:t>
        <a:bodyPr/>
        <a:lstStyle/>
        <a:p>
          <a:endParaRPr lang="en-US"/>
        </a:p>
      </dgm:t>
    </dgm:pt>
    <dgm:pt modelId="{469D772F-5DF7-4079-AA6E-A654A7296A07}">
      <dgm:prSet phldrT="[Text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2.1.Mối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Đảng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Nam</a:t>
          </a:r>
        </a:p>
      </dgm:t>
    </dgm:pt>
    <dgm:pt modelId="{56F88770-8C7F-483A-A826-2B94608216E4}" type="sibTrans" cxnId="{8B3E974A-FF0B-4383-8DB2-12D892123A6D}">
      <dgm:prSet/>
      <dgm:spPr/>
      <dgm:t>
        <a:bodyPr/>
        <a:lstStyle/>
        <a:p>
          <a:endParaRPr lang="en-US"/>
        </a:p>
      </dgm:t>
    </dgm:pt>
    <dgm:pt modelId="{09A63A0F-5BC7-41B6-89E1-65EF2E6F24A1}" type="parTrans" cxnId="{8B3E974A-FF0B-4383-8DB2-12D892123A6D}">
      <dgm:prSet/>
      <dgm:spPr/>
      <dgm:t>
        <a:bodyPr/>
        <a:lstStyle/>
        <a:p>
          <a:endParaRPr lang="en-US"/>
        </a:p>
      </dgm:t>
    </dgm:pt>
    <dgm:pt modelId="{BFC40A97-A310-4D1C-8046-1A72927D10A0}">
      <dgm:prSet phldrT="[Text]" custT="1"/>
      <dgm:spPr>
        <a:ln>
          <a:solidFill>
            <a:srgbClr val="C00000"/>
          </a:solidFill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sz="2800" dirty="0"/>
            <a:t> 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2.2.Mối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trận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Nam</a:t>
          </a:r>
        </a:p>
      </dgm:t>
    </dgm:pt>
    <dgm:pt modelId="{2D16DA4A-F51D-44E9-AE20-36C2CDAAABEE}" type="sibTrans" cxnId="{55C4A83F-7108-46C3-B639-63BAE589423D}">
      <dgm:prSet/>
      <dgm:spPr/>
      <dgm:t>
        <a:bodyPr/>
        <a:lstStyle/>
        <a:p>
          <a:endParaRPr lang="en-US"/>
        </a:p>
      </dgm:t>
    </dgm:pt>
    <dgm:pt modelId="{C9A58A9B-F6AA-456F-B098-EAE14FD5FDC8}" type="parTrans" cxnId="{55C4A83F-7108-46C3-B639-63BAE589423D}">
      <dgm:prSet/>
      <dgm:spPr/>
      <dgm:t>
        <a:bodyPr/>
        <a:lstStyle/>
        <a:p>
          <a:endParaRPr lang="en-US"/>
        </a:p>
      </dgm:t>
    </dgm:pt>
    <dgm:pt modelId="{3BC8B238-6188-471A-A820-301C3999FCA3}">
      <dgm:prSet/>
      <dgm:spPr/>
      <dgm:t>
        <a:bodyPr/>
        <a:lstStyle/>
        <a:p>
          <a:endParaRPr lang="en-US"/>
        </a:p>
      </dgm:t>
    </dgm:pt>
    <dgm:pt modelId="{62A5D2BB-380A-4BDE-9121-4FD25EC0058B}" type="parTrans" cxnId="{C4A44150-DD4E-4D6F-B19F-805666E3E10D}">
      <dgm:prSet/>
      <dgm:spPr/>
      <dgm:t>
        <a:bodyPr/>
        <a:lstStyle/>
        <a:p>
          <a:endParaRPr lang="en-US"/>
        </a:p>
      </dgm:t>
    </dgm:pt>
    <dgm:pt modelId="{B7A8B1F6-6215-48D3-95FE-24859CC0CBE5}" type="sibTrans" cxnId="{C4A44150-DD4E-4D6F-B19F-805666E3E10D}">
      <dgm:prSet/>
      <dgm:spPr/>
      <dgm:t>
        <a:bodyPr/>
        <a:lstStyle/>
        <a:p>
          <a:endParaRPr lang="en-US"/>
        </a:p>
      </dgm:t>
    </dgm:pt>
    <dgm:pt modelId="{1C5EF153-365D-45F1-8276-B219AC1F5537}" type="pres">
      <dgm:prSet presAssocID="{90C3855B-1007-4C1E-96FB-D43E19F8664A}" presName="linear" presStyleCnt="0">
        <dgm:presLayoutVars>
          <dgm:dir/>
          <dgm:animLvl val="lvl"/>
          <dgm:resizeHandles val="exact"/>
        </dgm:presLayoutVars>
      </dgm:prSet>
      <dgm:spPr/>
    </dgm:pt>
    <dgm:pt modelId="{F6246674-4A56-4890-BB03-F7E5B092E57C}" type="pres">
      <dgm:prSet presAssocID="{BFC40A97-A310-4D1C-8046-1A72927D10A0}" presName="parentLin" presStyleCnt="0"/>
      <dgm:spPr/>
    </dgm:pt>
    <dgm:pt modelId="{1871CDEB-E16E-48F7-B919-C9B1D9383C56}" type="pres">
      <dgm:prSet presAssocID="{BFC40A97-A310-4D1C-8046-1A72927D10A0}" presName="parentLeftMargin" presStyleLbl="node1" presStyleIdx="0" presStyleCnt="3"/>
      <dgm:spPr/>
    </dgm:pt>
    <dgm:pt modelId="{9EFA2255-B999-409C-A096-DC16414CA45E}" type="pres">
      <dgm:prSet presAssocID="{BFC40A97-A310-4D1C-8046-1A72927D10A0}" presName="parentText" presStyleLbl="node1" presStyleIdx="0" presStyleCnt="3" custScaleX="104396" custScaleY="195131" custLinFactY="100000" custLinFactNeighborX="8333" custLinFactNeighborY="164786">
        <dgm:presLayoutVars>
          <dgm:chMax val="0"/>
          <dgm:bulletEnabled val="1"/>
        </dgm:presLayoutVars>
      </dgm:prSet>
      <dgm:spPr/>
    </dgm:pt>
    <dgm:pt modelId="{EA0ED0F2-5A64-4852-88FB-B03A03C82A5A}" type="pres">
      <dgm:prSet presAssocID="{BFC40A97-A310-4D1C-8046-1A72927D10A0}" presName="negativeSpace" presStyleCnt="0"/>
      <dgm:spPr/>
    </dgm:pt>
    <dgm:pt modelId="{38F594B4-4480-4848-9401-6F45FA4CB404}" type="pres">
      <dgm:prSet presAssocID="{BFC40A97-A310-4D1C-8046-1A72927D10A0}" presName="childText" presStyleLbl="conFgAcc1" presStyleIdx="0" presStyleCnt="3" custLinFactY="1156" custLinFactNeighborY="100000">
        <dgm:presLayoutVars>
          <dgm:bulletEnabled val="1"/>
        </dgm:presLayoutVars>
      </dgm:prSet>
      <dgm:spPr/>
    </dgm:pt>
    <dgm:pt modelId="{C9BC114E-F70B-48DD-8143-6C8F2F9693C1}" type="pres">
      <dgm:prSet presAssocID="{2D16DA4A-F51D-44E9-AE20-36C2CDAAABEE}" presName="spaceBetweenRectangles" presStyleCnt="0"/>
      <dgm:spPr/>
    </dgm:pt>
    <dgm:pt modelId="{D415F041-05AB-4968-B3F6-7B2F7BA6E0D6}" type="pres">
      <dgm:prSet presAssocID="{469D772F-5DF7-4079-AA6E-A654A7296A07}" presName="parentLin" presStyleCnt="0"/>
      <dgm:spPr/>
    </dgm:pt>
    <dgm:pt modelId="{612619B0-BD24-4C5C-BA7F-04BBD13AE192}" type="pres">
      <dgm:prSet presAssocID="{469D772F-5DF7-4079-AA6E-A654A7296A07}" presName="parentLeftMargin" presStyleLbl="node1" presStyleIdx="0" presStyleCnt="3"/>
      <dgm:spPr/>
    </dgm:pt>
    <dgm:pt modelId="{8E0E8E2E-2067-4275-AED9-DA3DB2EE6A74}" type="pres">
      <dgm:prSet presAssocID="{469D772F-5DF7-4079-AA6E-A654A7296A07}" presName="parentText" presStyleLbl="node1" presStyleIdx="1" presStyleCnt="3" custScaleY="198047" custLinFactY="-100000" custLinFactNeighborX="10598" custLinFactNeighborY="-113157">
        <dgm:presLayoutVars>
          <dgm:chMax val="0"/>
          <dgm:bulletEnabled val="1"/>
        </dgm:presLayoutVars>
      </dgm:prSet>
      <dgm:spPr/>
    </dgm:pt>
    <dgm:pt modelId="{B47DD4E5-0354-4418-AD39-66BC18751B82}" type="pres">
      <dgm:prSet presAssocID="{469D772F-5DF7-4079-AA6E-A654A7296A07}" presName="negativeSpace" presStyleCnt="0"/>
      <dgm:spPr/>
    </dgm:pt>
    <dgm:pt modelId="{58EECB9C-0311-4595-A72B-95479B08DD7B}" type="pres">
      <dgm:prSet presAssocID="{469D772F-5DF7-4079-AA6E-A654A7296A07}" presName="childText" presStyleLbl="conFgAcc1" presStyleIdx="1" presStyleCnt="3" custLinFactY="42260" custLinFactNeighborY="100000">
        <dgm:presLayoutVars>
          <dgm:bulletEnabled val="1"/>
        </dgm:presLayoutVars>
      </dgm:prSet>
      <dgm:spPr/>
    </dgm:pt>
    <dgm:pt modelId="{4E9CE916-C888-4668-A7E0-B7E4B394470A}" type="pres">
      <dgm:prSet presAssocID="{56F88770-8C7F-483A-A826-2B94608216E4}" presName="spaceBetweenRectangles" presStyleCnt="0"/>
      <dgm:spPr/>
    </dgm:pt>
    <dgm:pt modelId="{C984DE82-1331-48E9-AA0C-DADA97E053D9}" type="pres">
      <dgm:prSet presAssocID="{CF8A3995-6713-4771-96C0-0107179D3BC0}" presName="parentLin" presStyleCnt="0"/>
      <dgm:spPr/>
    </dgm:pt>
    <dgm:pt modelId="{F5FCD798-E0B6-402A-878F-6AFAB951E75D}" type="pres">
      <dgm:prSet presAssocID="{CF8A3995-6713-4771-96C0-0107179D3BC0}" presName="parentLeftMargin" presStyleLbl="node1" presStyleIdx="1" presStyleCnt="3"/>
      <dgm:spPr/>
    </dgm:pt>
    <dgm:pt modelId="{85FF1171-B06E-4845-98F7-7ECD5ACE1F21}" type="pres">
      <dgm:prSet presAssocID="{CF8A3995-6713-4771-96C0-0107179D3BC0}" presName="parentText" presStyleLbl="node1" presStyleIdx="2" presStyleCnt="3" custScaleX="117033" custScaleY="190685">
        <dgm:presLayoutVars>
          <dgm:chMax val="0"/>
          <dgm:bulletEnabled val="1"/>
        </dgm:presLayoutVars>
      </dgm:prSet>
      <dgm:spPr/>
    </dgm:pt>
    <dgm:pt modelId="{DECCCA7B-D0F2-435E-92A2-E2342EFE9B62}" type="pres">
      <dgm:prSet presAssocID="{CF8A3995-6713-4771-96C0-0107179D3BC0}" presName="negativeSpace" presStyleCnt="0"/>
      <dgm:spPr/>
    </dgm:pt>
    <dgm:pt modelId="{DEBF3EB1-AD1D-4D43-8FD6-F26C039A0739}" type="pres">
      <dgm:prSet presAssocID="{CF8A3995-6713-4771-96C0-0107179D3BC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0F8B33C-95BA-4250-B97C-643F75F622A6}" type="presOf" srcId="{BFC40A97-A310-4D1C-8046-1A72927D10A0}" destId="{9EFA2255-B999-409C-A096-DC16414CA45E}" srcOrd="1" destOrd="0" presId="urn:microsoft.com/office/officeart/2005/8/layout/list1"/>
    <dgm:cxn modelId="{55C4A83F-7108-46C3-B639-63BAE589423D}" srcId="{90C3855B-1007-4C1E-96FB-D43E19F8664A}" destId="{BFC40A97-A310-4D1C-8046-1A72927D10A0}" srcOrd="0" destOrd="0" parTransId="{C9A58A9B-F6AA-456F-B098-EAE14FD5FDC8}" sibTransId="{2D16DA4A-F51D-44E9-AE20-36C2CDAAABEE}"/>
    <dgm:cxn modelId="{6488955C-2DE3-4A08-B703-71A33C71FE25}" srcId="{90C3855B-1007-4C1E-96FB-D43E19F8664A}" destId="{CF8A3995-6713-4771-96C0-0107179D3BC0}" srcOrd="2" destOrd="0" parTransId="{9E7F5408-A84D-48D2-8AF7-483082353471}" sibTransId="{26B81336-156D-48E1-B2E9-C114CDBAFFCC}"/>
    <dgm:cxn modelId="{8B3E974A-FF0B-4383-8DB2-12D892123A6D}" srcId="{90C3855B-1007-4C1E-96FB-D43E19F8664A}" destId="{469D772F-5DF7-4079-AA6E-A654A7296A07}" srcOrd="1" destOrd="0" parTransId="{09A63A0F-5BC7-41B6-89E1-65EF2E6F24A1}" sibTransId="{56F88770-8C7F-483A-A826-2B94608216E4}"/>
    <dgm:cxn modelId="{C4A44150-DD4E-4D6F-B19F-805666E3E10D}" srcId="{BFC40A97-A310-4D1C-8046-1A72927D10A0}" destId="{3BC8B238-6188-471A-A820-301C3999FCA3}" srcOrd="0" destOrd="0" parTransId="{62A5D2BB-380A-4BDE-9121-4FD25EC0058B}" sibTransId="{B7A8B1F6-6215-48D3-95FE-24859CC0CBE5}"/>
    <dgm:cxn modelId="{70BDAF9C-2EAB-4765-9867-1C31B6F62822}" type="presOf" srcId="{CF8A3995-6713-4771-96C0-0107179D3BC0}" destId="{F5FCD798-E0B6-402A-878F-6AFAB951E75D}" srcOrd="0" destOrd="0" presId="urn:microsoft.com/office/officeart/2005/8/layout/list1"/>
    <dgm:cxn modelId="{B7DED2BE-4C61-48CE-99F6-4525168D6DA3}" type="presOf" srcId="{469D772F-5DF7-4079-AA6E-A654A7296A07}" destId="{612619B0-BD24-4C5C-BA7F-04BBD13AE192}" srcOrd="0" destOrd="0" presId="urn:microsoft.com/office/officeart/2005/8/layout/list1"/>
    <dgm:cxn modelId="{C9BA44CA-603C-42F3-9FC6-686C162BF4E2}" type="presOf" srcId="{3BC8B238-6188-471A-A820-301C3999FCA3}" destId="{38F594B4-4480-4848-9401-6F45FA4CB404}" srcOrd="0" destOrd="0" presId="urn:microsoft.com/office/officeart/2005/8/layout/list1"/>
    <dgm:cxn modelId="{E93D72CE-94EF-4C12-8B1E-31351340CC7E}" type="presOf" srcId="{90C3855B-1007-4C1E-96FB-D43E19F8664A}" destId="{1C5EF153-365D-45F1-8276-B219AC1F5537}" srcOrd="0" destOrd="0" presId="urn:microsoft.com/office/officeart/2005/8/layout/list1"/>
    <dgm:cxn modelId="{36E7D3D5-484B-4951-A10C-B56346CA6052}" type="presOf" srcId="{CF8A3995-6713-4771-96C0-0107179D3BC0}" destId="{85FF1171-B06E-4845-98F7-7ECD5ACE1F21}" srcOrd="1" destOrd="0" presId="urn:microsoft.com/office/officeart/2005/8/layout/list1"/>
    <dgm:cxn modelId="{D5BADDE9-9CCC-4F62-A512-E14ED63DABCC}" type="presOf" srcId="{BFC40A97-A310-4D1C-8046-1A72927D10A0}" destId="{1871CDEB-E16E-48F7-B919-C9B1D9383C56}" srcOrd="0" destOrd="0" presId="urn:microsoft.com/office/officeart/2005/8/layout/list1"/>
    <dgm:cxn modelId="{99A885ED-61CC-4055-A7E1-4113AAC3F11C}" type="presOf" srcId="{469D772F-5DF7-4079-AA6E-A654A7296A07}" destId="{8E0E8E2E-2067-4275-AED9-DA3DB2EE6A74}" srcOrd="1" destOrd="0" presId="urn:microsoft.com/office/officeart/2005/8/layout/list1"/>
    <dgm:cxn modelId="{6C269397-3BD6-46A1-92E2-802C56BEFF6F}" type="presParOf" srcId="{1C5EF153-365D-45F1-8276-B219AC1F5537}" destId="{F6246674-4A56-4890-BB03-F7E5B092E57C}" srcOrd="0" destOrd="0" presId="urn:microsoft.com/office/officeart/2005/8/layout/list1"/>
    <dgm:cxn modelId="{FC6DA55E-68E5-431E-9702-9F28DCECB9C1}" type="presParOf" srcId="{F6246674-4A56-4890-BB03-F7E5B092E57C}" destId="{1871CDEB-E16E-48F7-B919-C9B1D9383C56}" srcOrd="0" destOrd="0" presId="urn:microsoft.com/office/officeart/2005/8/layout/list1"/>
    <dgm:cxn modelId="{DB030ACD-4FF9-4DA5-B689-B68F94FDD5CB}" type="presParOf" srcId="{F6246674-4A56-4890-BB03-F7E5B092E57C}" destId="{9EFA2255-B999-409C-A096-DC16414CA45E}" srcOrd="1" destOrd="0" presId="urn:microsoft.com/office/officeart/2005/8/layout/list1"/>
    <dgm:cxn modelId="{7A6F071D-C171-4258-B7A0-2EEECDF45FE1}" type="presParOf" srcId="{1C5EF153-365D-45F1-8276-B219AC1F5537}" destId="{EA0ED0F2-5A64-4852-88FB-B03A03C82A5A}" srcOrd="1" destOrd="0" presId="urn:microsoft.com/office/officeart/2005/8/layout/list1"/>
    <dgm:cxn modelId="{B7C72FFA-E145-4355-A153-712D19153214}" type="presParOf" srcId="{1C5EF153-365D-45F1-8276-B219AC1F5537}" destId="{38F594B4-4480-4848-9401-6F45FA4CB404}" srcOrd="2" destOrd="0" presId="urn:microsoft.com/office/officeart/2005/8/layout/list1"/>
    <dgm:cxn modelId="{4081C45E-D0B9-4989-B2E7-A7C60D4F2E28}" type="presParOf" srcId="{1C5EF153-365D-45F1-8276-B219AC1F5537}" destId="{C9BC114E-F70B-48DD-8143-6C8F2F9693C1}" srcOrd="3" destOrd="0" presId="urn:microsoft.com/office/officeart/2005/8/layout/list1"/>
    <dgm:cxn modelId="{937481C6-300D-4377-BEC3-773B8EE2DE0A}" type="presParOf" srcId="{1C5EF153-365D-45F1-8276-B219AC1F5537}" destId="{D415F041-05AB-4968-B3F6-7B2F7BA6E0D6}" srcOrd="4" destOrd="0" presId="urn:microsoft.com/office/officeart/2005/8/layout/list1"/>
    <dgm:cxn modelId="{5908DEFE-6B6C-4167-8D8D-B8BB67C4BA20}" type="presParOf" srcId="{D415F041-05AB-4968-B3F6-7B2F7BA6E0D6}" destId="{612619B0-BD24-4C5C-BA7F-04BBD13AE192}" srcOrd="0" destOrd="0" presId="urn:microsoft.com/office/officeart/2005/8/layout/list1"/>
    <dgm:cxn modelId="{9180E743-EAC7-4176-8B30-D52C0E62AD6C}" type="presParOf" srcId="{D415F041-05AB-4968-B3F6-7B2F7BA6E0D6}" destId="{8E0E8E2E-2067-4275-AED9-DA3DB2EE6A74}" srcOrd="1" destOrd="0" presId="urn:microsoft.com/office/officeart/2005/8/layout/list1"/>
    <dgm:cxn modelId="{319771C6-44EE-48EF-BAAC-CA557C44DB9F}" type="presParOf" srcId="{1C5EF153-365D-45F1-8276-B219AC1F5537}" destId="{B47DD4E5-0354-4418-AD39-66BC18751B82}" srcOrd="5" destOrd="0" presId="urn:microsoft.com/office/officeart/2005/8/layout/list1"/>
    <dgm:cxn modelId="{C5DFB0E5-6CE2-4301-A346-4A1E7E57616E}" type="presParOf" srcId="{1C5EF153-365D-45F1-8276-B219AC1F5537}" destId="{58EECB9C-0311-4595-A72B-95479B08DD7B}" srcOrd="6" destOrd="0" presId="urn:microsoft.com/office/officeart/2005/8/layout/list1"/>
    <dgm:cxn modelId="{22C767ED-AC7C-419B-A2D0-E670039428D4}" type="presParOf" srcId="{1C5EF153-365D-45F1-8276-B219AC1F5537}" destId="{4E9CE916-C888-4668-A7E0-B7E4B394470A}" srcOrd="7" destOrd="0" presId="urn:microsoft.com/office/officeart/2005/8/layout/list1"/>
    <dgm:cxn modelId="{BF84A3B7-57F6-492E-9BB3-6014755DA5F7}" type="presParOf" srcId="{1C5EF153-365D-45F1-8276-B219AC1F5537}" destId="{C984DE82-1331-48E9-AA0C-DADA97E053D9}" srcOrd="8" destOrd="0" presId="urn:microsoft.com/office/officeart/2005/8/layout/list1"/>
    <dgm:cxn modelId="{508CFAB6-380A-4356-89A4-D83D7AE4C49F}" type="presParOf" srcId="{C984DE82-1331-48E9-AA0C-DADA97E053D9}" destId="{F5FCD798-E0B6-402A-878F-6AFAB951E75D}" srcOrd="0" destOrd="0" presId="urn:microsoft.com/office/officeart/2005/8/layout/list1"/>
    <dgm:cxn modelId="{1FD875E3-9FD9-4A11-9B59-6191DE651BA9}" type="presParOf" srcId="{C984DE82-1331-48E9-AA0C-DADA97E053D9}" destId="{85FF1171-B06E-4845-98F7-7ECD5ACE1F21}" srcOrd="1" destOrd="0" presId="urn:microsoft.com/office/officeart/2005/8/layout/list1"/>
    <dgm:cxn modelId="{DE019EFF-DBC4-4E36-8D00-B3D297CC8E57}" type="presParOf" srcId="{1C5EF153-365D-45F1-8276-B219AC1F5537}" destId="{DECCCA7B-D0F2-435E-92A2-E2342EFE9B62}" srcOrd="9" destOrd="0" presId="urn:microsoft.com/office/officeart/2005/8/layout/list1"/>
    <dgm:cxn modelId="{3401ED28-92EB-4994-AA9A-ABBC7D4EE6B2}" type="presParOf" srcId="{1C5EF153-365D-45F1-8276-B219AC1F5537}" destId="{DEBF3EB1-AD1D-4D43-8FD6-F26C039A073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703BE8-CE2F-459D-86A1-AB1B05AE6E7C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C0587E0-6854-4FAE-8B70-F251A1CE6F0E}">
      <dgm:prSet phldrT="[Text]" custT="1"/>
      <dgm:spPr/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9DEF9DAD-EFCB-41AA-A20E-586B68D697B1}" type="parTrans" cxnId="{ECD74BF7-F55C-42FC-866C-408EA44780D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5A9437-28E3-4A98-9D33-5098468F9FAE}" type="sibTrans" cxnId="{ECD74BF7-F55C-42FC-866C-408EA44780D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71CC07-E01F-4AC6-8A90-E141B995DB0A}">
      <dgm:prSet phldrT="[Text]" custT="1"/>
      <dgm:spPr/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Nâng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8DB4C4C-43D0-4BE2-AD3C-03D9E4B72D36}" type="parTrans" cxnId="{7CE0D72F-27CB-475B-8AE4-2BEB2CCED0C1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0F5E7F-5168-4D92-898B-7D5C6AC20BD2}" type="sibTrans" cxnId="{7CE0D72F-27CB-475B-8AE4-2BEB2CCED0C1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D8A76E-DA26-4916-A1AA-7934DAF75E1D}">
      <dgm:prSet phldrT="[Text]" custT="1"/>
      <dgm:spPr/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nâng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uy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FEB70410-52A9-4C89-BE67-FE1CE8E7F6CA}" type="parTrans" cxnId="{E27AB8DC-2CF1-47FA-BF48-A708F3BBC11B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D7152D-42F8-4781-9515-8AE5B9D2E093}" type="sibTrans" cxnId="{E27AB8DC-2CF1-47FA-BF48-A708F3BBC11B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643028-0B91-480C-A378-81C97D2C299E}" type="pres">
      <dgm:prSet presAssocID="{90703BE8-CE2F-459D-86A1-AB1B05AE6E7C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40C310C-BD78-4A09-911A-90F2492E6A31}" type="pres">
      <dgm:prSet presAssocID="{2C0587E0-6854-4FAE-8B70-F251A1CE6F0E}" presName="Accent1" presStyleCnt="0"/>
      <dgm:spPr/>
    </dgm:pt>
    <dgm:pt modelId="{554DE6A9-28D6-46C1-815D-01BD8FD744DE}" type="pres">
      <dgm:prSet presAssocID="{2C0587E0-6854-4FAE-8B70-F251A1CE6F0E}" presName="Accent" presStyleLbl="node1" presStyleIdx="0" presStyleCnt="3"/>
      <dgm:spPr/>
    </dgm:pt>
    <dgm:pt modelId="{B76B7D82-784A-488C-9A4D-BCFEC18669E6}" type="pres">
      <dgm:prSet presAssocID="{2C0587E0-6854-4FAE-8B70-F251A1CE6F0E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89CA98EF-87B5-4E72-9A47-2322A424DC18}" type="pres">
      <dgm:prSet presAssocID="{D571CC07-E01F-4AC6-8A90-E141B995DB0A}" presName="Accent2" presStyleCnt="0"/>
      <dgm:spPr/>
    </dgm:pt>
    <dgm:pt modelId="{2F06F5C8-01CE-4DB4-A166-6EF7492BFECF}" type="pres">
      <dgm:prSet presAssocID="{D571CC07-E01F-4AC6-8A90-E141B995DB0A}" presName="Accent" presStyleLbl="node1" presStyleIdx="1" presStyleCnt="3" custLinFactNeighborX="-1238" custLinFactNeighborY="-526"/>
      <dgm:spPr/>
    </dgm:pt>
    <dgm:pt modelId="{21F4BBAB-B3F6-41CB-B4A6-FF34DFBC8A56}" type="pres">
      <dgm:prSet presAssocID="{D571CC07-E01F-4AC6-8A90-E141B995DB0A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8482F63B-5FD1-4E3B-8F8E-160C8C89596F}" type="pres">
      <dgm:prSet presAssocID="{C6D8A76E-DA26-4916-A1AA-7934DAF75E1D}" presName="Accent3" presStyleCnt="0"/>
      <dgm:spPr/>
    </dgm:pt>
    <dgm:pt modelId="{775D9808-AAA9-47A9-BB90-9401CC7575F0}" type="pres">
      <dgm:prSet presAssocID="{C6D8A76E-DA26-4916-A1AA-7934DAF75E1D}" presName="Accent" presStyleLbl="node1" presStyleIdx="2" presStyleCnt="3"/>
      <dgm:spPr/>
    </dgm:pt>
    <dgm:pt modelId="{819C7697-F43C-490D-BE08-B99060C4B712}" type="pres">
      <dgm:prSet presAssocID="{C6D8A76E-DA26-4916-A1AA-7934DAF75E1D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7CE0D72F-27CB-475B-8AE4-2BEB2CCED0C1}" srcId="{90703BE8-CE2F-459D-86A1-AB1B05AE6E7C}" destId="{D571CC07-E01F-4AC6-8A90-E141B995DB0A}" srcOrd="1" destOrd="0" parTransId="{08DB4C4C-43D0-4BE2-AD3C-03D9E4B72D36}" sibTransId="{F70F5E7F-5168-4D92-898B-7D5C6AC20BD2}"/>
    <dgm:cxn modelId="{36CEE04C-F3EB-4687-B44F-B823AE38C5EE}" type="presOf" srcId="{2C0587E0-6854-4FAE-8B70-F251A1CE6F0E}" destId="{B76B7D82-784A-488C-9A4D-BCFEC18669E6}" srcOrd="0" destOrd="0" presId="urn:microsoft.com/office/officeart/2009/layout/CircleArrowProcess"/>
    <dgm:cxn modelId="{29465A72-C67A-4A27-9E1E-08E84DA779E5}" type="presOf" srcId="{D571CC07-E01F-4AC6-8A90-E141B995DB0A}" destId="{21F4BBAB-B3F6-41CB-B4A6-FF34DFBC8A56}" srcOrd="0" destOrd="0" presId="urn:microsoft.com/office/officeart/2009/layout/CircleArrowProcess"/>
    <dgm:cxn modelId="{A045E695-0B9B-41A6-A42C-B805C7E60877}" type="presOf" srcId="{90703BE8-CE2F-459D-86A1-AB1B05AE6E7C}" destId="{A9643028-0B91-480C-A378-81C97D2C299E}" srcOrd="0" destOrd="0" presId="urn:microsoft.com/office/officeart/2009/layout/CircleArrowProcess"/>
    <dgm:cxn modelId="{E27AB8DC-2CF1-47FA-BF48-A708F3BBC11B}" srcId="{90703BE8-CE2F-459D-86A1-AB1B05AE6E7C}" destId="{C6D8A76E-DA26-4916-A1AA-7934DAF75E1D}" srcOrd="2" destOrd="0" parTransId="{FEB70410-52A9-4C89-BE67-FE1CE8E7F6CA}" sibTransId="{08D7152D-42F8-4781-9515-8AE5B9D2E093}"/>
    <dgm:cxn modelId="{72D2B7E3-5C8F-4262-82DA-A0198A900188}" type="presOf" srcId="{C6D8A76E-DA26-4916-A1AA-7934DAF75E1D}" destId="{819C7697-F43C-490D-BE08-B99060C4B712}" srcOrd="0" destOrd="0" presId="urn:microsoft.com/office/officeart/2009/layout/CircleArrowProcess"/>
    <dgm:cxn modelId="{ECD74BF7-F55C-42FC-866C-408EA44780DD}" srcId="{90703BE8-CE2F-459D-86A1-AB1B05AE6E7C}" destId="{2C0587E0-6854-4FAE-8B70-F251A1CE6F0E}" srcOrd="0" destOrd="0" parTransId="{9DEF9DAD-EFCB-41AA-A20E-586B68D697B1}" sibTransId="{0F5A9437-28E3-4A98-9D33-5098468F9FAE}"/>
    <dgm:cxn modelId="{269CD75B-7D51-4CD4-B7ED-97F7BAF514FC}" type="presParOf" srcId="{A9643028-0B91-480C-A378-81C97D2C299E}" destId="{F40C310C-BD78-4A09-911A-90F2492E6A31}" srcOrd="0" destOrd="0" presId="urn:microsoft.com/office/officeart/2009/layout/CircleArrowProcess"/>
    <dgm:cxn modelId="{2EF95584-DD23-471C-916B-6FCB70CC7189}" type="presParOf" srcId="{F40C310C-BD78-4A09-911A-90F2492E6A31}" destId="{554DE6A9-28D6-46C1-815D-01BD8FD744DE}" srcOrd="0" destOrd="0" presId="urn:microsoft.com/office/officeart/2009/layout/CircleArrowProcess"/>
    <dgm:cxn modelId="{449AF445-3DA2-4D0C-8E43-367E4B356391}" type="presParOf" srcId="{A9643028-0B91-480C-A378-81C97D2C299E}" destId="{B76B7D82-784A-488C-9A4D-BCFEC18669E6}" srcOrd="1" destOrd="0" presId="urn:microsoft.com/office/officeart/2009/layout/CircleArrowProcess"/>
    <dgm:cxn modelId="{F0A4BCB1-73D5-468C-A80A-82E47F687509}" type="presParOf" srcId="{A9643028-0B91-480C-A378-81C97D2C299E}" destId="{89CA98EF-87B5-4E72-9A47-2322A424DC18}" srcOrd="2" destOrd="0" presId="urn:microsoft.com/office/officeart/2009/layout/CircleArrowProcess"/>
    <dgm:cxn modelId="{576F1553-5532-4AAC-98B9-9D87D1354FB4}" type="presParOf" srcId="{89CA98EF-87B5-4E72-9A47-2322A424DC18}" destId="{2F06F5C8-01CE-4DB4-A166-6EF7492BFECF}" srcOrd="0" destOrd="0" presId="urn:microsoft.com/office/officeart/2009/layout/CircleArrowProcess"/>
    <dgm:cxn modelId="{38524862-FA44-4CCF-8F5A-69A612B2B4B4}" type="presParOf" srcId="{A9643028-0B91-480C-A378-81C97D2C299E}" destId="{21F4BBAB-B3F6-41CB-B4A6-FF34DFBC8A56}" srcOrd="3" destOrd="0" presId="urn:microsoft.com/office/officeart/2009/layout/CircleArrowProcess"/>
    <dgm:cxn modelId="{1626F9AC-5FC1-40B8-A4D9-9D39DA31BD70}" type="presParOf" srcId="{A9643028-0B91-480C-A378-81C97D2C299E}" destId="{8482F63B-5FD1-4E3B-8F8E-160C8C89596F}" srcOrd="4" destOrd="0" presId="urn:microsoft.com/office/officeart/2009/layout/CircleArrowProcess"/>
    <dgm:cxn modelId="{27CF0435-8F78-48F9-8157-8359294F8C43}" type="presParOf" srcId="{8482F63B-5FD1-4E3B-8F8E-160C8C89596F}" destId="{775D9808-AAA9-47A9-BB90-9401CC7575F0}" srcOrd="0" destOrd="0" presId="urn:microsoft.com/office/officeart/2009/layout/CircleArrowProcess"/>
    <dgm:cxn modelId="{E02399B3-4996-4368-B22F-6D367B37C1A9}" type="presParOf" srcId="{A9643028-0B91-480C-A378-81C97D2C299E}" destId="{819C7697-F43C-490D-BE08-B99060C4B712}" srcOrd="5" destOrd="0" presId="urn:microsoft.com/office/officeart/2009/layout/CircleArrowProces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8DA93-0014-4FFB-B2E3-074A2730A7A6}">
      <dsp:nvSpPr>
        <dsp:cNvPr id="0" name=""/>
        <dsp:cNvSpPr/>
      </dsp:nvSpPr>
      <dsp:spPr>
        <a:xfrm>
          <a:off x="-2631026" y="-408310"/>
          <a:ext cx="3159126" cy="3159126"/>
        </a:xfrm>
        <a:prstGeom prst="blockArc">
          <a:avLst>
            <a:gd name="adj1" fmla="val 18900000"/>
            <a:gd name="adj2" fmla="val 2700000"/>
            <a:gd name="adj3" fmla="val 684"/>
          </a:avLst>
        </a:pr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DD432C-3B8A-4060-B818-211AEBB23D2F}">
      <dsp:nvSpPr>
        <dsp:cNvPr id="0" name=""/>
        <dsp:cNvSpPr/>
      </dsp:nvSpPr>
      <dsp:spPr>
        <a:xfrm>
          <a:off x="665849" y="334650"/>
          <a:ext cx="9135026" cy="66920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118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Theo </a:t>
          </a:r>
          <a:r>
            <a:rPr lang="en-US" sz="2000" b="0" i="0" kern="1200" dirty="0" err="1"/>
            <a:t>lý</a:t>
          </a:r>
          <a:r>
            <a:rPr lang="en-US" sz="2000" b="0" i="0" kern="1200" dirty="0"/>
            <a:t> </a:t>
          </a:r>
          <a:r>
            <a:rPr lang="en-US" sz="2000" b="0" i="0" kern="1200" dirty="0" err="1"/>
            <a:t>luận</a:t>
          </a:r>
          <a:r>
            <a:rPr lang="en-US" sz="2000" b="0" i="0" kern="1200" dirty="0"/>
            <a:t> </a:t>
          </a:r>
          <a:r>
            <a:rPr lang="en-US" sz="2000" b="0" i="0" kern="1200" dirty="0" err="1"/>
            <a:t>của</a:t>
          </a:r>
          <a:r>
            <a:rPr lang="en-US" sz="2000" b="0" i="0" kern="1200" dirty="0"/>
            <a:t> </a:t>
          </a:r>
          <a:r>
            <a:rPr lang="en-US" sz="2000" b="0" i="0" kern="1200" dirty="0" err="1"/>
            <a:t>chủ</a:t>
          </a:r>
          <a:r>
            <a:rPr lang="en-US" sz="2000" b="0" i="0" kern="1200" dirty="0"/>
            <a:t> </a:t>
          </a:r>
          <a:r>
            <a:rPr lang="en-US" sz="2000" b="0" i="0" kern="1200" dirty="0" err="1"/>
            <a:t>nghĩa</a:t>
          </a:r>
          <a:r>
            <a:rPr lang="en-US" sz="2000" b="0" i="0" kern="1200" dirty="0"/>
            <a:t> </a:t>
          </a:r>
          <a:r>
            <a:rPr lang="en-US" sz="2000" b="0" i="0" kern="1200" dirty="0" err="1"/>
            <a:t>Mác</a:t>
          </a:r>
          <a:r>
            <a:rPr lang="en-US" sz="2000" b="0" i="0" kern="1200" dirty="0"/>
            <a:t> – </a:t>
          </a:r>
          <a:r>
            <a:rPr lang="en-US" sz="2000" b="0" i="0" kern="1200" dirty="0" err="1"/>
            <a:t>Lênin</a:t>
          </a:r>
          <a:r>
            <a:rPr lang="en-US" sz="2000" b="0" i="0" kern="1200" dirty="0"/>
            <a:t>: </a:t>
          </a:r>
          <a:r>
            <a:rPr lang="en-US" sz="2000" b="0" i="0" kern="1200" dirty="0" err="1"/>
            <a:t>ra</a:t>
          </a:r>
          <a:r>
            <a:rPr lang="en-US" sz="2000" b="0" i="0" kern="1200" dirty="0"/>
            <a:t> </a:t>
          </a:r>
          <a:r>
            <a:rPr lang="en-US" sz="2000" b="0" i="0" kern="1200" dirty="0" err="1"/>
            <a:t>đời</a:t>
          </a:r>
          <a:r>
            <a:rPr lang="en-US" sz="2000" b="0" i="0" kern="1200" dirty="0"/>
            <a:t> </a:t>
          </a:r>
          <a:r>
            <a:rPr lang="en-US" sz="2000" b="0" i="0" kern="1200" dirty="0" err="1"/>
            <a:t>gắn</a:t>
          </a:r>
          <a:r>
            <a:rPr lang="en-US" sz="2000" b="0" i="0" kern="1200" dirty="0"/>
            <a:t> </a:t>
          </a:r>
          <a:r>
            <a:rPr lang="en-US" sz="2000" b="0" i="0" kern="1200" dirty="0" err="1"/>
            <a:t>liền</a:t>
          </a:r>
          <a:r>
            <a:rPr lang="en-US" sz="2000" b="0" i="0" kern="1200" dirty="0"/>
            <a:t> </a:t>
          </a:r>
          <a:r>
            <a:rPr lang="en-US" sz="2000" b="0" i="0" kern="1200" dirty="0" err="1"/>
            <a:t>với</a:t>
          </a:r>
          <a:r>
            <a:rPr lang="en-US" sz="2000" b="0" i="0" kern="1200" dirty="0"/>
            <a:t> </a:t>
          </a:r>
          <a:r>
            <a:rPr lang="en-US" sz="2000" b="0" i="0" kern="1200" dirty="0" err="1"/>
            <a:t>quá</a:t>
          </a:r>
          <a:r>
            <a:rPr lang="en-US" sz="2000" b="0" i="0" kern="1200" dirty="0"/>
            <a:t> </a:t>
          </a:r>
          <a:r>
            <a:rPr lang="en-US" sz="2000" b="0" i="0" kern="1200" dirty="0" err="1"/>
            <a:t>trình</a:t>
          </a:r>
          <a:r>
            <a:rPr lang="en-US" sz="2000" b="0" i="0" kern="1200" dirty="0"/>
            <a:t> </a:t>
          </a:r>
          <a:r>
            <a:rPr lang="en-US" sz="2000" b="0" i="0" kern="1200" dirty="0" err="1"/>
            <a:t>phân</a:t>
          </a:r>
          <a:r>
            <a:rPr lang="en-US" sz="2000" b="0" i="0" kern="1200" dirty="0"/>
            <a:t> </a:t>
          </a:r>
          <a:r>
            <a:rPr lang="en-US" sz="2000" b="0" i="0" kern="1200" dirty="0" err="1"/>
            <a:t>hóa</a:t>
          </a:r>
          <a:r>
            <a:rPr lang="en-US" sz="2000" b="0" i="0" kern="1200" dirty="0"/>
            <a:t> </a:t>
          </a:r>
          <a:r>
            <a:rPr lang="en-US" sz="2000" b="0" i="0" kern="1200" dirty="0" err="1"/>
            <a:t>giai</a:t>
          </a:r>
          <a:r>
            <a:rPr lang="en-US" sz="2000" b="0" i="0" kern="1200" dirty="0"/>
            <a:t> </a:t>
          </a:r>
          <a:r>
            <a:rPr lang="en-US" sz="2000" b="0" i="0" kern="1200" dirty="0" err="1"/>
            <a:t>cấp</a:t>
          </a:r>
          <a:r>
            <a:rPr lang="en-US" sz="2000" b="0" i="0" kern="1200" dirty="0"/>
            <a:t> </a:t>
          </a:r>
          <a:r>
            <a:rPr lang="en-US" sz="2000" b="0" i="0" kern="1200" dirty="0" err="1"/>
            <a:t>trong</a:t>
          </a:r>
          <a:r>
            <a:rPr lang="en-US" sz="2000" b="0" i="0" kern="1200" dirty="0"/>
            <a:t> </a:t>
          </a:r>
          <a:r>
            <a:rPr lang="en-US" sz="2000" b="0" i="0" kern="1200" dirty="0" err="1"/>
            <a:t>xã</a:t>
          </a:r>
          <a:r>
            <a:rPr lang="en-US" sz="2000" b="0" i="0" kern="1200" dirty="0"/>
            <a:t> </a:t>
          </a:r>
          <a:r>
            <a:rPr lang="en-US" sz="2000" b="0" i="0" kern="1200" dirty="0" err="1"/>
            <a:t>hội</a:t>
          </a:r>
          <a:r>
            <a:rPr lang="en-US" sz="2000" b="0" i="0" kern="1200" dirty="0"/>
            <a:t>.</a:t>
          </a:r>
          <a:endParaRPr lang="en-US" sz="2000" kern="1200" dirty="0"/>
        </a:p>
      </dsp:txBody>
      <dsp:txXfrm>
        <a:off x="665849" y="334650"/>
        <a:ext cx="9135026" cy="669206"/>
      </dsp:txXfrm>
    </dsp:sp>
    <dsp:sp modelId="{FC74210C-D613-4CCE-B824-5A9290493E70}">
      <dsp:nvSpPr>
        <dsp:cNvPr id="0" name=""/>
        <dsp:cNvSpPr/>
      </dsp:nvSpPr>
      <dsp:spPr>
        <a:xfrm>
          <a:off x="29107" y="319706"/>
          <a:ext cx="803006" cy="6990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5792DB-FA15-47C2-8E09-8A90C1469C40}">
      <dsp:nvSpPr>
        <dsp:cNvPr id="0" name=""/>
        <dsp:cNvSpPr/>
      </dsp:nvSpPr>
      <dsp:spPr>
        <a:xfrm>
          <a:off x="430610" y="1338647"/>
          <a:ext cx="9605504" cy="66920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118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b="0" i="0" kern="1200" dirty="0"/>
            <a:t>Là nhà nước pháp quyền xã hội chủ nghĩa của Nhân dân, do Nhân dân và vì Nhân dân.</a:t>
          </a:r>
          <a:endParaRPr lang="vi-VN" sz="2000" kern="1200" dirty="0"/>
        </a:p>
      </dsp:txBody>
      <dsp:txXfrm>
        <a:off x="430610" y="1338647"/>
        <a:ext cx="9605504" cy="669206"/>
      </dsp:txXfrm>
    </dsp:sp>
    <dsp:sp modelId="{95BE5AB5-686F-4B49-ABC7-CFA0573D6261}">
      <dsp:nvSpPr>
        <dsp:cNvPr id="0" name=""/>
        <dsp:cNvSpPr/>
      </dsp:nvSpPr>
      <dsp:spPr>
        <a:xfrm>
          <a:off x="12356" y="1331106"/>
          <a:ext cx="836508" cy="6842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F109C-D8DB-46A1-BB70-B3D83C9DEBC0}">
      <dsp:nvSpPr>
        <dsp:cNvPr id="0" name=""/>
        <dsp:cNvSpPr/>
      </dsp:nvSpPr>
      <dsp:spPr>
        <a:xfrm>
          <a:off x="2355166" y="1695"/>
          <a:ext cx="5795331" cy="102644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0" i="0" kern="1200" dirty="0"/>
            <a:t>Lập pháp – Hành pháp – Tư pháp</a:t>
          </a:r>
          <a:endParaRPr lang="en-US" sz="2600" kern="1200" dirty="0"/>
        </a:p>
      </dsp:txBody>
      <dsp:txXfrm>
        <a:off x="2405273" y="51802"/>
        <a:ext cx="5695117" cy="926229"/>
      </dsp:txXfrm>
    </dsp:sp>
    <dsp:sp modelId="{3464EC3E-1BDD-45FE-8A96-56AE2B0CEEA6}">
      <dsp:nvSpPr>
        <dsp:cNvPr id="0" name=""/>
        <dsp:cNvSpPr/>
      </dsp:nvSpPr>
      <dsp:spPr>
        <a:xfrm>
          <a:off x="2985684" y="810028"/>
          <a:ext cx="4105472" cy="4105472"/>
        </a:xfrm>
        <a:custGeom>
          <a:avLst/>
          <a:gdLst/>
          <a:ahLst/>
          <a:cxnLst/>
          <a:rect l="0" t="0" r="0" b="0"/>
          <a:pathLst>
            <a:path>
              <a:moveTo>
                <a:pt x="2979491" y="221111"/>
              </a:moveTo>
              <a:arcTo wR="2052736" hR="2052736" stAng="17810294" swAng="1099411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E38EEF-EE97-4569-BF4D-A287E1D3ABC4}">
      <dsp:nvSpPr>
        <dsp:cNvPr id="0" name=""/>
        <dsp:cNvSpPr/>
      </dsp:nvSpPr>
      <dsp:spPr>
        <a:xfrm>
          <a:off x="5372867" y="1420101"/>
          <a:ext cx="3664466" cy="102644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 err="1"/>
            <a:t>Lãnh</a:t>
          </a:r>
          <a:r>
            <a:rPr lang="en-US" sz="2600" b="0" i="0" kern="1200" dirty="0"/>
            <a:t> </a:t>
          </a:r>
          <a:r>
            <a:rPr lang="en-US" sz="2600" b="0" i="0" kern="1200" dirty="0" err="1"/>
            <a:t>đạo</a:t>
          </a:r>
          <a:r>
            <a:rPr lang="en-US" sz="2600" b="0" i="0" kern="1200" dirty="0"/>
            <a:t> </a:t>
          </a:r>
          <a:r>
            <a:rPr lang="en-US" sz="2600" b="0" i="0" kern="1200" dirty="0" err="1"/>
            <a:t>và</a:t>
          </a:r>
          <a:r>
            <a:rPr lang="en-US" sz="2600" b="0" i="0" kern="1200" dirty="0"/>
            <a:t> </a:t>
          </a:r>
          <a:r>
            <a:rPr lang="en-US" sz="2600" b="0" i="0" kern="1200" dirty="0" err="1"/>
            <a:t>tổ</a:t>
          </a:r>
          <a:r>
            <a:rPr lang="en-US" sz="2600" b="0" i="0" kern="1200" dirty="0"/>
            <a:t> </a:t>
          </a:r>
          <a:r>
            <a:rPr lang="en-US" sz="2600" b="0" i="0" kern="1200" dirty="0" err="1"/>
            <a:t>chức</a:t>
          </a:r>
          <a:r>
            <a:rPr lang="en-US" sz="2600" b="0" i="0" kern="1200" dirty="0"/>
            <a:t> </a:t>
          </a:r>
          <a:r>
            <a:rPr lang="en-US" sz="2600" b="0" i="0" kern="1200" dirty="0" err="1"/>
            <a:t>điều</a:t>
          </a:r>
          <a:r>
            <a:rPr lang="en-US" sz="2600" b="0" i="0" kern="1200" dirty="0"/>
            <a:t> </a:t>
          </a:r>
          <a:r>
            <a:rPr lang="en-US" sz="2600" b="0" i="0" kern="1200" dirty="0" err="1"/>
            <a:t>hành</a:t>
          </a:r>
          <a:endParaRPr lang="en-US" sz="2600" kern="1200" dirty="0"/>
        </a:p>
      </dsp:txBody>
      <dsp:txXfrm>
        <a:off x="5422974" y="1470208"/>
        <a:ext cx="3564252" cy="926229"/>
      </dsp:txXfrm>
    </dsp:sp>
    <dsp:sp modelId="{F3486865-5FED-4D3D-9D5B-80F47FC1E5FA}">
      <dsp:nvSpPr>
        <dsp:cNvPr id="0" name=""/>
        <dsp:cNvSpPr/>
      </dsp:nvSpPr>
      <dsp:spPr>
        <a:xfrm>
          <a:off x="3821444" y="1868623"/>
          <a:ext cx="4105472" cy="4105472"/>
        </a:xfrm>
        <a:custGeom>
          <a:avLst/>
          <a:gdLst/>
          <a:ahLst/>
          <a:cxnLst/>
          <a:rect l="0" t="0" r="0" b="0"/>
          <a:pathLst>
            <a:path>
              <a:moveTo>
                <a:pt x="3490601" y="587720"/>
              </a:moveTo>
              <a:arcTo wR="2052736" hR="2052736" stAng="18867848" swAng="2352394"/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2A3621-3AF3-4754-A4FD-EA3639FA6767}">
      <dsp:nvSpPr>
        <dsp:cNvPr id="0" name=""/>
        <dsp:cNvSpPr/>
      </dsp:nvSpPr>
      <dsp:spPr>
        <a:xfrm>
          <a:off x="5531547" y="3709018"/>
          <a:ext cx="4199464" cy="102644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 err="1"/>
            <a:t>Phát</a:t>
          </a:r>
          <a:r>
            <a:rPr lang="en-US" sz="2600" b="0" i="0" kern="1200" dirty="0"/>
            <a:t> </a:t>
          </a:r>
          <a:r>
            <a:rPr lang="en-US" sz="2600" b="0" i="0" kern="1200" dirty="0" err="1"/>
            <a:t>triển</a:t>
          </a:r>
          <a:r>
            <a:rPr lang="en-US" sz="2600" b="0" i="0" kern="1200" dirty="0"/>
            <a:t> </a:t>
          </a:r>
          <a:r>
            <a:rPr lang="en-US" sz="2600" b="0" i="0" kern="1200" dirty="0" err="1"/>
            <a:t>kinh</a:t>
          </a:r>
          <a:r>
            <a:rPr lang="en-US" sz="2600" b="0" i="0" kern="1200" dirty="0"/>
            <a:t> </a:t>
          </a:r>
          <a:r>
            <a:rPr lang="en-US" sz="2600" b="0" i="0" kern="1200" dirty="0" err="1"/>
            <a:t>tế</a:t>
          </a:r>
          <a:r>
            <a:rPr lang="en-US" sz="2600" b="0" i="0" kern="1200" dirty="0"/>
            <a:t>, </a:t>
          </a:r>
          <a:r>
            <a:rPr lang="en-US" sz="2600" b="0" i="0" kern="1200" dirty="0" err="1"/>
            <a:t>xã</a:t>
          </a:r>
          <a:r>
            <a:rPr lang="en-US" sz="2600" b="0" i="0" kern="1200" dirty="0"/>
            <a:t> </a:t>
          </a:r>
          <a:r>
            <a:rPr lang="en-US" sz="2600" b="0" i="0" kern="1200" dirty="0" err="1"/>
            <a:t>hội</a:t>
          </a:r>
          <a:r>
            <a:rPr lang="en-US" sz="2600" b="0" i="0" kern="1200" dirty="0"/>
            <a:t> </a:t>
          </a:r>
          <a:r>
            <a:rPr lang="en-US" sz="2600" b="0" i="0" kern="1200" dirty="0" err="1"/>
            <a:t>và</a:t>
          </a:r>
          <a:r>
            <a:rPr lang="en-US" sz="2600" b="0" i="0" kern="1200" dirty="0"/>
            <a:t> </a:t>
          </a:r>
          <a:r>
            <a:rPr lang="en-US" sz="2600" b="0" i="0" kern="1200" dirty="0" err="1"/>
            <a:t>văn</a:t>
          </a:r>
          <a:r>
            <a:rPr lang="en-US" sz="2600" b="0" i="0" kern="1200" dirty="0"/>
            <a:t> </a:t>
          </a:r>
          <a:r>
            <a:rPr lang="en-US" sz="2600" b="0" i="0" kern="1200" dirty="0" err="1"/>
            <a:t>hóa</a:t>
          </a:r>
          <a:r>
            <a:rPr lang="en-US" sz="2600" b="0" i="0" kern="1200" dirty="0"/>
            <a:t> </a:t>
          </a:r>
          <a:r>
            <a:rPr lang="en-US" sz="2600" b="0" i="0" kern="1200" dirty="0" err="1"/>
            <a:t>Giám</a:t>
          </a:r>
          <a:r>
            <a:rPr lang="en-US" sz="2600" b="0" i="0" kern="1200" dirty="0"/>
            <a:t> </a:t>
          </a:r>
          <a:r>
            <a:rPr lang="en-US" sz="2600" b="0" i="0" kern="1200" dirty="0" err="1"/>
            <a:t>sát</a:t>
          </a:r>
          <a:r>
            <a:rPr lang="en-US" sz="2600" b="0" i="0" kern="1200" dirty="0"/>
            <a:t> </a:t>
          </a:r>
          <a:r>
            <a:rPr lang="en-US" sz="2600" b="0" i="0" kern="1200" dirty="0" err="1"/>
            <a:t>và</a:t>
          </a:r>
          <a:r>
            <a:rPr lang="en-US" sz="2600" b="0" i="0" kern="1200" dirty="0"/>
            <a:t> </a:t>
          </a:r>
          <a:r>
            <a:rPr lang="en-US" sz="2600" b="0" i="0" kern="1200" dirty="0" err="1"/>
            <a:t>kiểm</a:t>
          </a:r>
          <a:r>
            <a:rPr lang="en-US" sz="2600" b="0" i="0" kern="1200" dirty="0"/>
            <a:t> </a:t>
          </a:r>
          <a:r>
            <a:rPr lang="en-US" sz="2600" b="0" i="0" kern="1200" dirty="0" err="1"/>
            <a:t>tra</a:t>
          </a:r>
          <a:endParaRPr lang="en-US" sz="2600" kern="1200" dirty="0"/>
        </a:p>
      </dsp:txBody>
      <dsp:txXfrm>
        <a:off x="5581654" y="3759125"/>
        <a:ext cx="4099250" cy="926229"/>
      </dsp:txXfrm>
    </dsp:sp>
    <dsp:sp modelId="{2D4FACE3-E746-440C-98A0-EFF860718296}">
      <dsp:nvSpPr>
        <dsp:cNvPr id="0" name=""/>
        <dsp:cNvSpPr/>
      </dsp:nvSpPr>
      <dsp:spPr>
        <a:xfrm>
          <a:off x="3601041" y="1304619"/>
          <a:ext cx="4105472" cy="4105472"/>
        </a:xfrm>
        <a:custGeom>
          <a:avLst/>
          <a:gdLst/>
          <a:ahLst/>
          <a:cxnLst/>
          <a:rect l="0" t="0" r="0" b="0"/>
          <a:pathLst>
            <a:path>
              <a:moveTo>
                <a:pt x="3553630" y="3453108"/>
              </a:moveTo>
              <a:arcTo wR="2052736" hR="2052736" stAng="2580938" swAng="5593088"/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50812C-EAB6-4734-967C-F31808E5B7DC}">
      <dsp:nvSpPr>
        <dsp:cNvPr id="0" name=""/>
        <dsp:cNvSpPr/>
      </dsp:nvSpPr>
      <dsp:spPr>
        <a:xfrm>
          <a:off x="1664310" y="3728829"/>
          <a:ext cx="3601016" cy="102644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 err="1"/>
            <a:t>Bảo</a:t>
          </a:r>
          <a:r>
            <a:rPr lang="en-US" sz="2600" b="0" i="0" kern="1200" dirty="0"/>
            <a:t> </a:t>
          </a:r>
          <a:r>
            <a:rPr lang="en-US" sz="2600" b="0" i="0" kern="1200" dirty="0" err="1"/>
            <a:t>vệ</a:t>
          </a:r>
          <a:r>
            <a:rPr lang="en-US" sz="2600" b="0" i="0" kern="1200" dirty="0"/>
            <a:t> an </a:t>
          </a:r>
          <a:r>
            <a:rPr lang="en-US" sz="2600" b="0" i="0" kern="1200" dirty="0" err="1"/>
            <a:t>ninh</a:t>
          </a:r>
          <a:r>
            <a:rPr lang="en-US" sz="2600" b="0" i="0" kern="1200" dirty="0"/>
            <a:t> </a:t>
          </a:r>
          <a:r>
            <a:rPr lang="en-US" sz="2600" b="0" i="0" kern="1200" dirty="0" err="1"/>
            <a:t>quốc</a:t>
          </a:r>
          <a:r>
            <a:rPr lang="en-US" sz="2600" b="0" i="0" kern="1200" dirty="0"/>
            <a:t> </a:t>
          </a:r>
          <a:r>
            <a:rPr lang="en-US" sz="2600" b="0" i="0" kern="1200" dirty="0" err="1"/>
            <a:t>gia</a:t>
          </a:r>
          <a:r>
            <a:rPr lang="en-US" sz="2600" b="0" i="0" kern="1200" dirty="0"/>
            <a:t> </a:t>
          </a:r>
          <a:r>
            <a:rPr lang="en-US" sz="2600" b="0" i="0" kern="1200" dirty="0" err="1"/>
            <a:t>và</a:t>
          </a:r>
          <a:r>
            <a:rPr lang="en-US" sz="2600" b="0" i="0" kern="1200" dirty="0"/>
            <a:t> </a:t>
          </a:r>
          <a:r>
            <a:rPr lang="en-US" sz="2600" b="0" i="0" kern="1200" dirty="0" err="1"/>
            <a:t>trật</a:t>
          </a:r>
          <a:r>
            <a:rPr lang="en-US" sz="2600" b="0" i="0" kern="1200" dirty="0"/>
            <a:t> </a:t>
          </a:r>
          <a:r>
            <a:rPr lang="en-US" sz="2600" b="0" i="0" kern="1200" dirty="0" err="1"/>
            <a:t>tự</a:t>
          </a:r>
          <a:r>
            <a:rPr lang="en-US" sz="2600" b="0" i="0" kern="1200" dirty="0"/>
            <a:t> </a:t>
          </a:r>
          <a:r>
            <a:rPr lang="en-US" sz="2600" b="0" i="0" kern="1200" dirty="0" err="1"/>
            <a:t>xã</a:t>
          </a:r>
          <a:r>
            <a:rPr lang="en-US" sz="2600" b="0" i="0" kern="1200" dirty="0"/>
            <a:t> </a:t>
          </a:r>
          <a:r>
            <a:rPr lang="en-US" sz="2600" b="0" i="0" kern="1200" dirty="0" err="1"/>
            <a:t>hội</a:t>
          </a:r>
          <a:endParaRPr lang="en-US" sz="2600" kern="1200" dirty="0"/>
        </a:p>
      </dsp:txBody>
      <dsp:txXfrm>
        <a:off x="1714417" y="3778936"/>
        <a:ext cx="3500802" cy="926229"/>
      </dsp:txXfrm>
    </dsp:sp>
    <dsp:sp modelId="{D33BD91C-6362-485F-A350-5EBBB0AA10E2}">
      <dsp:nvSpPr>
        <dsp:cNvPr id="0" name=""/>
        <dsp:cNvSpPr/>
      </dsp:nvSpPr>
      <dsp:spPr>
        <a:xfrm>
          <a:off x="3039510" y="1198177"/>
          <a:ext cx="4105472" cy="4105472"/>
        </a:xfrm>
        <a:custGeom>
          <a:avLst/>
          <a:gdLst/>
          <a:ahLst/>
          <a:cxnLst/>
          <a:rect l="0" t="0" r="0" b="0"/>
          <a:pathLst>
            <a:path>
              <a:moveTo>
                <a:pt x="53452" y="2518128"/>
              </a:moveTo>
              <a:arcTo wR="2052736" hR="2052736" stAng="10013765" swAng="2148872"/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2F1E82-A595-4049-8CA0-A2AC9EF21C7A}">
      <dsp:nvSpPr>
        <dsp:cNvPr id="0" name=""/>
        <dsp:cNvSpPr/>
      </dsp:nvSpPr>
      <dsp:spPr>
        <a:xfrm>
          <a:off x="1497150" y="1420101"/>
          <a:ext cx="3606827" cy="102644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Bảo</a:t>
          </a:r>
          <a:r>
            <a:rPr lang="en-US" sz="2600" kern="1200" dirty="0"/>
            <a:t> </a:t>
          </a:r>
          <a:r>
            <a:rPr lang="en-US" sz="2600" kern="1200" dirty="0" err="1"/>
            <a:t>vệ</a:t>
          </a:r>
          <a:r>
            <a:rPr lang="en-US" sz="2600" kern="1200" dirty="0"/>
            <a:t> </a:t>
          </a:r>
          <a:r>
            <a:rPr lang="en-US" sz="2600" kern="1200" dirty="0" err="1"/>
            <a:t>công</a:t>
          </a:r>
          <a:r>
            <a:rPr lang="en-US" sz="2600" kern="1200" dirty="0"/>
            <a:t> </a:t>
          </a:r>
          <a:r>
            <a:rPr lang="en-US" sz="2600" kern="1200" dirty="0" err="1"/>
            <a:t>lý</a:t>
          </a:r>
          <a:r>
            <a:rPr lang="en-US" sz="2600" kern="1200" dirty="0"/>
            <a:t> </a:t>
          </a:r>
          <a:r>
            <a:rPr lang="en-US" sz="2600" kern="1200" dirty="0" err="1"/>
            <a:t>và</a:t>
          </a:r>
          <a:r>
            <a:rPr lang="en-US" sz="2600" kern="1200" dirty="0"/>
            <a:t> </a:t>
          </a:r>
          <a:r>
            <a:rPr lang="en-US" sz="2600" kern="1200" dirty="0" err="1"/>
            <a:t>pháp</a:t>
          </a:r>
          <a:r>
            <a:rPr lang="en-US" sz="2600" kern="1200" dirty="0"/>
            <a:t> </a:t>
          </a:r>
          <a:r>
            <a:rPr lang="en-US" sz="2600" kern="1200" dirty="0" err="1"/>
            <a:t>chế</a:t>
          </a:r>
          <a:endParaRPr lang="en-US" sz="2600" kern="1200" dirty="0"/>
        </a:p>
      </dsp:txBody>
      <dsp:txXfrm>
        <a:off x="1547257" y="1470208"/>
        <a:ext cx="3506613" cy="926229"/>
      </dsp:txXfrm>
    </dsp:sp>
    <dsp:sp modelId="{FA82037D-9D32-4C3B-9061-313683968D58}">
      <dsp:nvSpPr>
        <dsp:cNvPr id="0" name=""/>
        <dsp:cNvSpPr/>
      </dsp:nvSpPr>
      <dsp:spPr>
        <a:xfrm>
          <a:off x="3414507" y="810028"/>
          <a:ext cx="4105472" cy="4105472"/>
        </a:xfrm>
        <a:custGeom>
          <a:avLst/>
          <a:gdLst/>
          <a:ahLst/>
          <a:cxnLst/>
          <a:rect l="0" t="0" r="0" b="0"/>
          <a:pathLst>
            <a:path>
              <a:moveTo>
                <a:pt x="597140" y="605336"/>
              </a:moveTo>
              <a:arcTo wR="2052736" hR="2052736" stAng="13490294" swAng="1099411"/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95601-07AA-4E61-B2CB-E7FABDC209E3}">
      <dsp:nvSpPr>
        <dsp:cNvPr id="0" name=""/>
        <dsp:cNvSpPr/>
      </dsp:nvSpPr>
      <dsp:spPr>
        <a:xfrm>
          <a:off x="11920243" y="4890006"/>
          <a:ext cx="5105409" cy="5410136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14D1C4-7B45-484D-AF33-FC1148E5E4E0}">
      <dsp:nvSpPr>
        <dsp:cNvPr id="0" name=""/>
        <dsp:cNvSpPr/>
      </dsp:nvSpPr>
      <dsp:spPr>
        <a:xfrm>
          <a:off x="6269736" y="8523936"/>
          <a:ext cx="5900928" cy="1382070"/>
        </a:xfrm>
        <a:prstGeom prst="rect">
          <a:avLst/>
        </a:prstGeom>
        <a:noFill/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6269736" y="8523936"/>
        <a:ext cx="5900928" cy="13820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DBC44-91AD-4325-9839-726A14778F0C}">
      <dsp:nvSpPr>
        <dsp:cNvPr id="0" name=""/>
        <dsp:cNvSpPr/>
      </dsp:nvSpPr>
      <dsp:spPr>
        <a:xfrm>
          <a:off x="22639" y="5078782"/>
          <a:ext cx="11417775" cy="2474466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Nam,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Cựu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Nam,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Nam..)</a:t>
          </a:r>
        </a:p>
      </dsp:txBody>
      <dsp:txXfrm>
        <a:off x="22639" y="5078782"/>
        <a:ext cx="11417775" cy="1336211"/>
      </dsp:txXfrm>
    </dsp:sp>
    <dsp:sp modelId="{3964872B-6A99-48E2-B24A-1874E13FEDF4}">
      <dsp:nvSpPr>
        <dsp:cNvPr id="0" name=""/>
        <dsp:cNvSpPr/>
      </dsp:nvSpPr>
      <dsp:spPr>
        <a:xfrm>
          <a:off x="0" y="6349359"/>
          <a:ext cx="5731527" cy="76689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Bảo</a:t>
          </a:r>
          <a:r>
            <a:rPr lang="en-US" sz="2500" kern="1200" dirty="0"/>
            <a:t> </a:t>
          </a:r>
          <a:r>
            <a:rPr lang="en-US" sz="2500" kern="1200" dirty="0" err="1"/>
            <a:t>vệ</a:t>
          </a:r>
          <a:r>
            <a:rPr lang="en-US" sz="2500" kern="1200" dirty="0"/>
            <a:t> </a:t>
          </a:r>
          <a:r>
            <a:rPr lang="en-US" sz="2500" kern="1200" dirty="0" err="1"/>
            <a:t>quyền</a:t>
          </a:r>
          <a:r>
            <a:rPr lang="en-US" sz="2500" kern="1200" dirty="0"/>
            <a:t> </a:t>
          </a:r>
          <a:r>
            <a:rPr lang="en-US" sz="2500" kern="1200" dirty="0" err="1"/>
            <a:t>lợi</a:t>
          </a:r>
          <a:r>
            <a:rPr lang="en-US" sz="2500" kern="1200" dirty="0"/>
            <a:t>, </a:t>
          </a:r>
          <a:r>
            <a:rPr lang="en-US" sz="2500" kern="1200" dirty="0" err="1"/>
            <a:t>giám</a:t>
          </a:r>
          <a:r>
            <a:rPr lang="en-US" sz="2500" kern="1200" dirty="0"/>
            <a:t> </a:t>
          </a:r>
          <a:r>
            <a:rPr lang="en-US" sz="2500" kern="1200" dirty="0" err="1"/>
            <a:t>sát</a:t>
          </a:r>
          <a:r>
            <a:rPr lang="en-US" sz="2500" kern="1200" dirty="0"/>
            <a:t> </a:t>
          </a:r>
          <a:r>
            <a:rPr lang="en-US" sz="2500" kern="1200" dirty="0" err="1"/>
            <a:t>thực</a:t>
          </a:r>
          <a:r>
            <a:rPr lang="en-US" sz="2500" kern="1200" dirty="0"/>
            <a:t> </a:t>
          </a:r>
          <a:r>
            <a:rPr lang="en-US" sz="2500" kern="1200" dirty="0" err="1"/>
            <a:t>thi</a:t>
          </a:r>
          <a:r>
            <a:rPr lang="en-US" sz="2500" kern="1200" dirty="0"/>
            <a:t> </a:t>
          </a:r>
          <a:r>
            <a:rPr lang="en-US" sz="2500" kern="1200" dirty="0" err="1"/>
            <a:t>pháp</a:t>
          </a:r>
          <a:r>
            <a:rPr lang="en-US" sz="2500" kern="1200" dirty="0"/>
            <a:t> </a:t>
          </a:r>
          <a:r>
            <a:rPr lang="en-US" sz="2500" kern="1200" dirty="0" err="1"/>
            <a:t>luật</a:t>
          </a:r>
          <a:r>
            <a:rPr lang="en-US" sz="2500" kern="1200" dirty="0"/>
            <a:t>, </a:t>
          </a:r>
          <a:r>
            <a:rPr lang="en-US" sz="2500" kern="1200" dirty="0" err="1"/>
            <a:t>thúc</a:t>
          </a:r>
          <a:r>
            <a:rPr lang="en-US" sz="2500" kern="1200" dirty="0"/>
            <a:t> </a:t>
          </a:r>
          <a:r>
            <a:rPr lang="en-US" sz="2500" kern="1200" dirty="0" err="1"/>
            <a:t>đẩy</a:t>
          </a:r>
          <a:r>
            <a:rPr lang="en-US" sz="2500" kern="1200" dirty="0"/>
            <a:t> </a:t>
          </a:r>
          <a:r>
            <a:rPr lang="en-US" sz="2500" kern="1200" dirty="0" err="1"/>
            <a:t>phát</a:t>
          </a:r>
          <a:r>
            <a:rPr lang="en-US" sz="2500" kern="1200" dirty="0"/>
            <a:t> </a:t>
          </a:r>
          <a:r>
            <a:rPr lang="en-US" sz="2500" kern="1200" dirty="0" err="1"/>
            <a:t>triển</a:t>
          </a:r>
          <a:r>
            <a:rPr lang="en-US" sz="2500" kern="1200" dirty="0"/>
            <a:t>…</a:t>
          </a:r>
        </a:p>
      </dsp:txBody>
      <dsp:txXfrm>
        <a:off x="0" y="6349359"/>
        <a:ext cx="5731527" cy="766893"/>
      </dsp:txXfrm>
    </dsp:sp>
    <dsp:sp modelId="{9708DD26-9FE1-44DC-A23D-5F045850834A}">
      <dsp:nvSpPr>
        <dsp:cNvPr id="0" name=""/>
        <dsp:cNvSpPr/>
      </dsp:nvSpPr>
      <dsp:spPr>
        <a:xfrm>
          <a:off x="5731527" y="6349359"/>
          <a:ext cx="5731527" cy="76689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Khơi</a:t>
          </a:r>
          <a:r>
            <a:rPr lang="en-US" sz="2500" kern="1200" dirty="0"/>
            <a:t> </a:t>
          </a:r>
          <a:r>
            <a:rPr lang="en-US" sz="2500" kern="1200" dirty="0" err="1"/>
            <a:t>dậy</a:t>
          </a:r>
          <a:r>
            <a:rPr lang="en-US" sz="2500" kern="1200" dirty="0"/>
            <a:t> </a:t>
          </a:r>
          <a:r>
            <a:rPr lang="en-US" sz="2500" kern="1200" dirty="0" err="1"/>
            <a:t>tình</a:t>
          </a:r>
          <a:r>
            <a:rPr lang="en-US" sz="2500" kern="1200" dirty="0"/>
            <a:t> </a:t>
          </a:r>
          <a:r>
            <a:rPr lang="en-US" sz="2500" kern="1200" dirty="0" err="1"/>
            <a:t>yêu</a:t>
          </a:r>
          <a:r>
            <a:rPr lang="en-US" sz="2500" kern="1200" dirty="0"/>
            <a:t> </a:t>
          </a:r>
          <a:r>
            <a:rPr lang="en-US" sz="2500" kern="1200" dirty="0" err="1"/>
            <a:t>và</a:t>
          </a:r>
          <a:r>
            <a:rPr lang="en-US" sz="2500" kern="1200" dirty="0"/>
            <a:t> </a:t>
          </a:r>
          <a:r>
            <a:rPr lang="en-US" sz="2500" kern="1200" dirty="0" err="1"/>
            <a:t>tinh</a:t>
          </a:r>
          <a:r>
            <a:rPr lang="en-US" sz="2500" kern="1200" dirty="0"/>
            <a:t> </a:t>
          </a:r>
          <a:r>
            <a:rPr lang="en-US" sz="2500" kern="1200" dirty="0" err="1"/>
            <a:t>thần</a:t>
          </a:r>
          <a:r>
            <a:rPr lang="en-US" sz="2500" kern="1200" dirty="0"/>
            <a:t> </a:t>
          </a:r>
          <a:r>
            <a:rPr lang="en-US" sz="2500" kern="1200" dirty="0" err="1"/>
            <a:t>sáng</a:t>
          </a:r>
          <a:r>
            <a:rPr lang="en-US" sz="2500" kern="1200" dirty="0"/>
            <a:t> </a:t>
          </a:r>
          <a:r>
            <a:rPr lang="en-US" sz="2500" kern="1200" dirty="0" err="1"/>
            <a:t>tạo</a:t>
          </a:r>
          <a:r>
            <a:rPr lang="en-US" sz="2500" kern="1200" dirty="0"/>
            <a:t>, </a:t>
          </a:r>
          <a:r>
            <a:rPr lang="en-US" sz="2500" kern="1200" dirty="0" err="1"/>
            <a:t>giáo</a:t>
          </a:r>
          <a:r>
            <a:rPr lang="en-US" sz="2500" kern="1200" dirty="0"/>
            <a:t> </a:t>
          </a:r>
          <a:r>
            <a:rPr lang="en-US" sz="2500" kern="1200" dirty="0" err="1"/>
            <a:t>dục</a:t>
          </a:r>
          <a:r>
            <a:rPr lang="en-US" sz="2500" kern="1200" dirty="0"/>
            <a:t> </a:t>
          </a:r>
          <a:r>
            <a:rPr lang="en-US" sz="2500" kern="1200" dirty="0" err="1"/>
            <a:t>truyền</a:t>
          </a:r>
          <a:r>
            <a:rPr lang="en-US" sz="2500" kern="1200" dirty="0"/>
            <a:t> </a:t>
          </a:r>
          <a:r>
            <a:rPr lang="en-US" sz="2500" kern="1200" dirty="0" err="1"/>
            <a:t>thống</a:t>
          </a:r>
          <a:r>
            <a:rPr lang="en-US" sz="2500" kern="1200" dirty="0"/>
            <a:t> </a:t>
          </a:r>
          <a:r>
            <a:rPr lang="en-US" sz="2500" kern="1200" dirty="0" err="1"/>
            <a:t>yêu</a:t>
          </a:r>
          <a:r>
            <a:rPr lang="en-US" sz="2500" kern="1200" dirty="0"/>
            <a:t> </a:t>
          </a:r>
          <a:r>
            <a:rPr lang="en-US" sz="2500" kern="1200" dirty="0" err="1"/>
            <a:t>nước</a:t>
          </a:r>
          <a:r>
            <a:rPr lang="en-US" sz="2500" kern="1200" dirty="0"/>
            <a:t>…</a:t>
          </a:r>
        </a:p>
      </dsp:txBody>
      <dsp:txXfrm>
        <a:off x="5731527" y="6349359"/>
        <a:ext cx="5731527" cy="766893"/>
      </dsp:txXfrm>
    </dsp:sp>
    <dsp:sp modelId="{4C9FB1F9-F222-4C31-91A2-29BB4335B690}">
      <dsp:nvSpPr>
        <dsp:cNvPr id="0" name=""/>
        <dsp:cNvSpPr/>
      </dsp:nvSpPr>
      <dsp:spPr>
        <a:xfrm rot="10800000">
          <a:off x="0" y="2539697"/>
          <a:ext cx="11463055" cy="2564093"/>
        </a:xfrm>
        <a:prstGeom prst="upArrowCallout">
          <a:avLst/>
        </a:prstGeom>
        <a:solidFill>
          <a:schemeClr val="lt1"/>
        </a:solidFill>
        <a:ln w="1587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trận</a:t>
          </a: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Nam</a:t>
          </a:r>
        </a:p>
      </dsp:txBody>
      <dsp:txXfrm rot="-10800000">
        <a:off x="0" y="2539697"/>
        <a:ext cx="11463055" cy="899996"/>
      </dsp:txXfrm>
    </dsp:sp>
    <dsp:sp modelId="{EAE64FF2-64A5-4F68-8FF1-2430E79D4DB1}">
      <dsp:nvSpPr>
        <dsp:cNvPr id="0" name=""/>
        <dsp:cNvSpPr/>
      </dsp:nvSpPr>
      <dsp:spPr>
        <a:xfrm>
          <a:off x="0" y="3439693"/>
          <a:ext cx="5731527" cy="76666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Giữ</a:t>
          </a:r>
          <a:r>
            <a:rPr lang="en-US" sz="2500" kern="1200" dirty="0"/>
            <a:t> </a:t>
          </a:r>
          <a:r>
            <a:rPr lang="en-US" sz="2500" kern="1200" dirty="0" err="1"/>
            <a:t>vai</a:t>
          </a:r>
          <a:r>
            <a:rPr lang="en-US" sz="2500" kern="1200" dirty="0"/>
            <a:t> </a:t>
          </a:r>
          <a:r>
            <a:rPr lang="en-US" sz="2500" kern="1200" dirty="0" err="1"/>
            <a:t>trò</a:t>
          </a:r>
          <a:r>
            <a:rPr lang="en-US" sz="2500" kern="1200" dirty="0"/>
            <a:t> </a:t>
          </a:r>
          <a:r>
            <a:rPr lang="en-US" sz="2500" kern="1200" dirty="0" err="1"/>
            <a:t>kết</a:t>
          </a:r>
          <a:r>
            <a:rPr lang="en-US" sz="2500" kern="1200" dirty="0"/>
            <a:t> </a:t>
          </a:r>
          <a:r>
            <a:rPr lang="en-US" sz="2500" kern="1200" dirty="0" err="1"/>
            <a:t>nối</a:t>
          </a:r>
          <a:endParaRPr lang="en-US" sz="2500" kern="1200" dirty="0"/>
        </a:p>
      </dsp:txBody>
      <dsp:txXfrm>
        <a:off x="0" y="3439693"/>
        <a:ext cx="5731527" cy="766663"/>
      </dsp:txXfrm>
    </dsp:sp>
    <dsp:sp modelId="{C7DD6452-8909-46C5-B5DA-C06E7DDA9258}">
      <dsp:nvSpPr>
        <dsp:cNvPr id="0" name=""/>
        <dsp:cNvSpPr/>
      </dsp:nvSpPr>
      <dsp:spPr>
        <a:xfrm>
          <a:off x="5731527" y="3439693"/>
          <a:ext cx="5731527" cy="76666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Tuyên</a:t>
          </a:r>
          <a:r>
            <a:rPr lang="en-US" sz="2500" kern="1200" dirty="0"/>
            <a:t> </a:t>
          </a:r>
          <a:r>
            <a:rPr lang="en-US" sz="2500" kern="1200" dirty="0" err="1"/>
            <a:t>truyền</a:t>
          </a:r>
          <a:r>
            <a:rPr lang="en-US" sz="2500" kern="1200" dirty="0"/>
            <a:t>, </a:t>
          </a:r>
          <a:r>
            <a:rPr lang="en-US" sz="2500" kern="1200" dirty="0" err="1"/>
            <a:t>vận</a:t>
          </a:r>
          <a:r>
            <a:rPr lang="en-US" sz="2500" kern="1200" dirty="0"/>
            <a:t> </a:t>
          </a:r>
          <a:r>
            <a:rPr lang="en-US" sz="2500" kern="1200" dirty="0" err="1"/>
            <a:t>động</a:t>
          </a:r>
          <a:r>
            <a:rPr lang="en-US" sz="2500" kern="1200" dirty="0"/>
            <a:t> </a:t>
          </a:r>
          <a:r>
            <a:rPr lang="en-US" sz="2500" kern="1200" dirty="0" err="1"/>
            <a:t>thực</a:t>
          </a:r>
          <a:r>
            <a:rPr lang="en-US" sz="2500" kern="1200" dirty="0"/>
            <a:t> </a:t>
          </a:r>
          <a:r>
            <a:rPr lang="en-US" sz="2500" kern="1200" dirty="0" err="1"/>
            <a:t>hiện</a:t>
          </a:r>
          <a:r>
            <a:rPr lang="en-US" sz="2500" kern="1200" dirty="0"/>
            <a:t> </a:t>
          </a:r>
          <a:r>
            <a:rPr lang="en-US" sz="2500" kern="1200" dirty="0" err="1"/>
            <a:t>chính</a:t>
          </a:r>
          <a:r>
            <a:rPr lang="en-US" sz="2500" kern="1200" dirty="0"/>
            <a:t> </a:t>
          </a:r>
          <a:r>
            <a:rPr lang="en-US" sz="2500" kern="1200" dirty="0" err="1"/>
            <a:t>sách</a:t>
          </a:r>
          <a:r>
            <a:rPr lang="en-US" sz="2500" kern="1200" dirty="0"/>
            <a:t>, </a:t>
          </a:r>
          <a:r>
            <a:rPr lang="en-US" sz="2500" kern="1200" dirty="0" err="1"/>
            <a:t>giám</a:t>
          </a:r>
          <a:r>
            <a:rPr lang="en-US" sz="2500" kern="1200" dirty="0"/>
            <a:t> </a:t>
          </a:r>
          <a:r>
            <a:rPr lang="en-US" sz="2500" kern="1200" dirty="0" err="1"/>
            <a:t>sát</a:t>
          </a:r>
          <a:r>
            <a:rPr lang="en-US" sz="2500" kern="1200" dirty="0"/>
            <a:t>…</a:t>
          </a:r>
        </a:p>
      </dsp:txBody>
      <dsp:txXfrm>
        <a:off x="5731527" y="3439693"/>
        <a:ext cx="5731527" cy="766663"/>
      </dsp:txXfrm>
    </dsp:sp>
    <dsp:sp modelId="{D8A28023-B5CF-4D55-962C-599558D84975}">
      <dsp:nvSpPr>
        <dsp:cNvPr id="0" name=""/>
        <dsp:cNvSpPr/>
      </dsp:nvSpPr>
      <dsp:spPr>
        <a:xfrm rot="10800000">
          <a:off x="0" y="611"/>
          <a:ext cx="11463055" cy="2564093"/>
        </a:xfrm>
        <a:prstGeom prst="upArrowCallout">
          <a:avLst/>
        </a:prstGeom>
        <a:solidFill>
          <a:schemeClr val="lt1"/>
        </a:solidFill>
        <a:ln w="1587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 rot="-10800000">
        <a:off x="0" y="611"/>
        <a:ext cx="11463055" cy="899996"/>
      </dsp:txXfrm>
    </dsp:sp>
    <dsp:sp modelId="{2F28AB38-4FC1-4C91-A623-6754563C55CD}">
      <dsp:nvSpPr>
        <dsp:cNvPr id="0" name=""/>
        <dsp:cNvSpPr/>
      </dsp:nvSpPr>
      <dsp:spPr>
        <a:xfrm>
          <a:off x="0" y="900608"/>
          <a:ext cx="5731527" cy="76666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Vai </a:t>
          </a:r>
          <a:r>
            <a:rPr lang="en-US" sz="2500" kern="1200" dirty="0" err="1"/>
            <a:t>trò</a:t>
          </a:r>
          <a:r>
            <a:rPr lang="en-US" sz="2500" kern="1200" dirty="0"/>
            <a:t> </a:t>
          </a:r>
          <a:r>
            <a:rPr lang="en-US" sz="2500" kern="1200" dirty="0" err="1"/>
            <a:t>trung</a:t>
          </a:r>
          <a:r>
            <a:rPr lang="en-US" sz="2500" kern="1200" dirty="0"/>
            <a:t> </a:t>
          </a:r>
          <a:r>
            <a:rPr lang="en-US" sz="2500" kern="1200" dirty="0" err="1"/>
            <a:t>tâm</a:t>
          </a:r>
          <a:r>
            <a:rPr lang="en-US" sz="2500" kern="1200" dirty="0"/>
            <a:t> </a:t>
          </a:r>
          <a:r>
            <a:rPr lang="en-US" sz="2500" kern="1200" dirty="0" err="1"/>
            <a:t>lãnh</a:t>
          </a:r>
          <a:r>
            <a:rPr lang="en-US" sz="2500" kern="1200" dirty="0"/>
            <a:t> </a:t>
          </a:r>
          <a:r>
            <a:rPr lang="en-US" sz="2500" kern="1200" dirty="0" err="1"/>
            <a:t>đạo</a:t>
          </a:r>
          <a:r>
            <a:rPr lang="en-US" sz="2500" kern="1200" dirty="0"/>
            <a:t> </a:t>
          </a:r>
          <a:r>
            <a:rPr lang="en-US" sz="2500" kern="1200" dirty="0" err="1"/>
            <a:t>toàn</a:t>
          </a:r>
          <a:r>
            <a:rPr lang="en-US" sz="2500" kern="1200" dirty="0"/>
            <a:t> </a:t>
          </a:r>
          <a:r>
            <a:rPr lang="en-US" sz="2500" kern="1200" dirty="0" err="1"/>
            <a:t>diện</a:t>
          </a:r>
          <a:endParaRPr lang="en-US" sz="2500" kern="1200" dirty="0"/>
        </a:p>
      </dsp:txBody>
      <dsp:txXfrm>
        <a:off x="0" y="900608"/>
        <a:ext cx="5731527" cy="766663"/>
      </dsp:txXfrm>
    </dsp:sp>
    <dsp:sp modelId="{B40E1C64-978D-4D01-85D0-1962C5AEFEE1}">
      <dsp:nvSpPr>
        <dsp:cNvPr id="0" name=""/>
        <dsp:cNvSpPr/>
      </dsp:nvSpPr>
      <dsp:spPr>
        <a:xfrm>
          <a:off x="5731527" y="900608"/>
          <a:ext cx="5731527" cy="76666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 </a:t>
          </a:r>
          <a:r>
            <a:rPr lang="en-US" sz="2500" kern="1200" dirty="0" err="1"/>
            <a:t>Xác</a:t>
          </a:r>
          <a:r>
            <a:rPr lang="en-US" sz="2500" kern="1200" dirty="0"/>
            <a:t> </a:t>
          </a:r>
          <a:r>
            <a:rPr lang="en-US" sz="2500" kern="1200" dirty="0" err="1"/>
            <a:t>định</a:t>
          </a:r>
          <a:r>
            <a:rPr lang="en-US" sz="2500" kern="1200" dirty="0"/>
            <a:t> </a:t>
          </a:r>
          <a:r>
            <a:rPr lang="en-US" sz="2500" kern="1200" dirty="0" err="1"/>
            <a:t>chiến</a:t>
          </a:r>
          <a:r>
            <a:rPr lang="en-US" sz="2500" kern="1200" dirty="0"/>
            <a:t> </a:t>
          </a:r>
          <a:r>
            <a:rPr lang="en-US" sz="2500" kern="1200" dirty="0" err="1"/>
            <a:t>lược</a:t>
          </a:r>
          <a:r>
            <a:rPr lang="en-US" sz="2500" kern="1200" dirty="0"/>
            <a:t>, </a:t>
          </a:r>
          <a:r>
            <a:rPr lang="en-US" sz="2500" kern="1200" dirty="0" err="1"/>
            <a:t>đề</a:t>
          </a:r>
          <a:r>
            <a:rPr lang="en-US" sz="2500" kern="1200" dirty="0"/>
            <a:t> </a:t>
          </a:r>
          <a:r>
            <a:rPr lang="en-US" sz="2500" kern="1200" dirty="0" err="1"/>
            <a:t>ra</a:t>
          </a:r>
          <a:r>
            <a:rPr lang="en-US" sz="2500" kern="1200" dirty="0"/>
            <a:t> </a:t>
          </a:r>
          <a:r>
            <a:rPr lang="en-US" sz="2500" kern="1200" dirty="0" err="1"/>
            <a:t>chủ</a:t>
          </a:r>
          <a:r>
            <a:rPr lang="en-US" sz="2500" kern="1200" dirty="0"/>
            <a:t> </a:t>
          </a:r>
          <a:r>
            <a:rPr lang="en-US" sz="2500" kern="1200" dirty="0" err="1"/>
            <a:t>trương</a:t>
          </a:r>
          <a:r>
            <a:rPr lang="en-US" sz="2500" kern="1200" dirty="0"/>
            <a:t>, </a:t>
          </a:r>
          <a:r>
            <a:rPr lang="en-US" sz="2500" kern="1200" dirty="0" err="1"/>
            <a:t>đường</a:t>
          </a:r>
          <a:r>
            <a:rPr lang="en-US" sz="2500" kern="1200" dirty="0"/>
            <a:t> </a:t>
          </a:r>
          <a:r>
            <a:rPr lang="en-US" sz="2500" kern="1200" dirty="0" err="1"/>
            <a:t>lối</a:t>
          </a:r>
          <a:r>
            <a:rPr lang="en-US" sz="2500" kern="1200" dirty="0"/>
            <a:t> </a:t>
          </a:r>
        </a:p>
      </dsp:txBody>
      <dsp:txXfrm>
        <a:off x="5731527" y="900608"/>
        <a:ext cx="5731527" cy="7666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594B4-4480-4848-9401-6F45FA4CB404}">
      <dsp:nvSpPr>
        <dsp:cNvPr id="0" name=""/>
        <dsp:cNvSpPr/>
      </dsp:nvSpPr>
      <dsp:spPr>
        <a:xfrm>
          <a:off x="0" y="1442382"/>
          <a:ext cx="182880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19352" tIns="583184" rIns="1419352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kern="1200"/>
        </a:p>
      </dsp:txBody>
      <dsp:txXfrm>
        <a:off x="0" y="1442382"/>
        <a:ext cx="18288000" cy="705600"/>
      </dsp:txXfrm>
    </dsp:sp>
    <dsp:sp modelId="{9EFA2255-B999-409C-A096-DC16414CA45E}">
      <dsp:nvSpPr>
        <dsp:cNvPr id="0" name=""/>
        <dsp:cNvSpPr/>
      </dsp:nvSpPr>
      <dsp:spPr>
        <a:xfrm>
          <a:off x="990596" y="2272046"/>
          <a:ext cx="13364358" cy="16128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solidFill>
            <a:srgbClr val="C00000"/>
          </a:solidFill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3870" tIns="0" rIns="48387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2.2.Mối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trận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Nam</a:t>
          </a:r>
        </a:p>
      </dsp:txBody>
      <dsp:txXfrm>
        <a:off x="1069330" y="2350780"/>
        <a:ext cx="13206890" cy="1455406"/>
      </dsp:txXfrm>
    </dsp:sp>
    <dsp:sp modelId="{58EECB9C-0311-4595-A72B-95479B08DD7B}">
      <dsp:nvSpPr>
        <dsp:cNvPr id="0" name=""/>
        <dsp:cNvSpPr/>
      </dsp:nvSpPr>
      <dsp:spPr>
        <a:xfrm>
          <a:off x="0" y="3812909"/>
          <a:ext cx="182880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0E8E2E-2067-4275-AED9-DA3DB2EE6A74}">
      <dsp:nvSpPr>
        <dsp:cNvPr id="0" name=""/>
        <dsp:cNvSpPr/>
      </dsp:nvSpPr>
      <dsp:spPr>
        <a:xfrm>
          <a:off x="1011308" y="377955"/>
          <a:ext cx="12801600" cy="163697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3870" tIns="0" rIns="48387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2.1.Mối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Đảng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Nam</a:t>
          </a:r>
        </a:p>
      </dsp:txBody>
      <dsp:txXfrm>
        <a:off x="1091219" y="457866"/>
        <a:ext cx="12641778" cy="1477155"/>
      </dsp:txXfrm>
    </dsp:sp>
    <dsp:sp modelId="{DEBF3EB1-AD1D-4D43-8FD6-F26C039A0739}">
      <dsp:nvSpPr>
        <dsp:cNvPr id="0" name=""/>
        <dsp:cNvSpPr/>
      </dsp:nvSpPr>
      <dsp:spPr>
        <a:xfrm>
          <a:off x="0" y="5383169"/>
          <a:ext cx="182880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FF1171-B06E-4845-98F7-7ECD5ACE1F21}">
      <dsp:nvSpPr>
        <dsp:cNvPr id="0" name=""/>
        <dsp:cNvSpPr/>
      </dsp:nvSpPr>
      <dsp:spPr>
        <a:xfrm>
          <a:off x="914400" y="4220323"/>
          <a:ext cx="14982096" cy="157612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3870" tIns="0" rIns="48387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2.3.Mối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991340" y="4297263"/>
        <a:ext cx="14828216" cy="14222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DE6A9-28D6-46C1-815D-01BD8FD744DE}">
      <dsp:nvSpPr>
        <dsp:cNvPr id="0" name=""/>
        <dsp:cNvSpPr/>
      </dsp:nvSpPr>
      <dsp:spPr>
        <a:xfrm>
          <a:off x="5062363" y="0"/>
          <a:ext cx="3542724" cy="354326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6B7D82-784A-488C-9A4D-BCFEC18669E6}">
      <dsp:nvSpPr>
        <dsp:cNvPr id="0" name=""/>
        <dsp:cNvSpPr/>
      </dsp:nvSpPr>
      <dsp:spPr>
        <a:xfrm>
          <a:off x="5845422" y="1279225"/>
          <a:ext cx="1968623" cy="984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5845422" y="1279225"/>
        <a:ext cx="1968623" cy="984076"/>
      </dsp:txXfrm>
    </dsp:sp>
    <dsp:sp modelId="{2F06F5C8-01CE-4DB4-A166-6EF7492BFECF}">
      <dsp:nvSpPr>
        <dsp:cNvPr id="0" name=""/>
        <dsp:cNvSpPr/>
      </dsp:nvSpPr>
      <dsp:spPr>
        <a:xfrm>
          <a:off x="4034525" y="2017229"/>
          <a:ext cx="3542724" cy="354326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hueOff val="19519"/>
            <a:satOff val="-13438"/>
            <a:lumOff val="-34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4BBAB-B3F6-41CB-B4A6-FF34DFBC8A56}">
      <dsp:nvSpPr>
        <dsp:cNvPr id="0" name=""/>
        <dsp:cNvSpPr/>
      </dsp:nvSpPr>
      <dsp:spPr>
        <a:xfrm>
          <a:off x="4865435" y="3326869"/>
          <a:ext cx="1968623" cy="984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Nâng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865435" y="3326869"/>
        <a:ext cx="1968623" cy="984076"/>
      </dsp:txXfrm>
    </dsp:sp>
    <dsp:sp modelId="{775D9808-AAA9-47A9-BB90-9401CC7575F0}">
      <dsp:nvSpPr>
        <dsp:cNvPr id="0" name=""/>
        <dsp:cNvSpPr/>
      </dsp:nvSpPr>
      <dsp:spPr>
        <a:xfrm>
          <a:off x="5314512" y="4315362"/>
          <a:ext cx="3043748" cy="304496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9C7697-F43C-490D-BE08-B99060C4B712}">
      <dsp:nvSpPr>
        <dsp:cNvPr id="0" name=""/>
        <dsp:cNvSpPr/>
      </dsp:nvSpPr>
      <dsp:spPr>
        <a:xfrm>
          <a:off x="5850079" y="5377457"/>
          <a:ext cx="1968623" cy="984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nâng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uy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5850079" y="5377457"/>
        <a:ext cx="1968623" cy="984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F0EC4-2215-4E9E-944D-AAA9F69567F8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64F8B-8540-42CB-A4EB-A816496BA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83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64F8B-8540-42CB-A4EB-A816496BA3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16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8428"/>
            <a:ext cx="15087600" cy="534924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3430"/>
            <a:ext cx="15087600" cy="17145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15100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559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1048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622168"/>
            <a:ext cx="3943350" cy="86361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622167"/>
            <a:ext cx="11601450" cy="8636133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3097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6779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138428"/>
            <a:ext cx="15087600" cy="534924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6679692"/>
            <a:ext cx="15087600" cy="17145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15100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15154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45920" y="429905"/>
            <a:ext cx="15087600" cy="21761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19" y="2768601"/>
            <a:ext cx="7406640" cy="6035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26880" y="2768603"/>
            <a:ext cx="7406640" cy="6035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0970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45920" y="429905"/>
            <a:ext cx="15087600" cy="21761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769078"/>
            <a:ext cx="7406640" cy="110442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000" b="0" cap="all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3873501"/>
            <a:ext cx="7406640" cy="506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6880" y="2769078"/>
            <a:ext cx="7406640" cy="110442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000" b="0" cap="all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26880" y="3873501"/>
            <a:ext cx="7406640" cy="506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4540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0905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7310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" y="0"/>
            <a:ext cx="6076187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060107" y="0"/>
            <a:ext cx="96012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91538"/>
            <a:ext cx="4800600" cy="3429000"/>
          </a:xfrm>
        </p:spPr>
        <p:txBody>
          <a:bodyPr anchor="b">
            <a:normAutofit/>
          </a:bodyPr>
          <a:lstStyle>
            <a:lvl1pPr>
              <a:defRPr sz="5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0" y="1097280"/>
            <a:ext cx="9738360" cy="7886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389120"/>
            <a:ext cx="4800600" cy="5068686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268" y="9689678"/>
            <a:ext cx="3927765" cy="547688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00900" y="9689678"/>
            <a:ext cx="6972300" cy="54768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8783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429500"/>
            <a:ext cx="18283238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3" y="737261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7612380"/>
            <a:ext cx="15169896" cy="1234440"/>
          </a:xfrm>
        </p:spPr>
        <p:txBody>
          <a:bodyPr lIns="91440" tIns="0" rIns="91440" bIns="0" anchor="b">
            <a:noAutofit/>
          </a:bodyPr>
          <a:lstStyle>
            <a:lvl1pPr>
              <a:defRPr sz="5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" y="0"/>
            <a:ext cx="18287978" cy="7372614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0" y="8860535"/>
            <a:ext cx="15169896" cy="89154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3744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9601200"/>
            <a:ext cx="18288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9501474"/>
            <a:ext cx="18288002" cy="98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429905"/>
            <a:ext cx="15087600" cy="2176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768601"/>
            <a:ext cx="15087600" cy="60350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1" y="9689678"/>
            <a:ext cx="3708407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29278" y="9689678"/>
            <a:ext cx="723420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850688" y="9689678"/>
            <a:ext cx="196803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790298" y="2606768"/>
            <a:ext cx="149504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58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defTabSz="1371600" rtl="0" eaLnBrk="1" latinLnBrk="0" hangingPunct="1">
        <a:lnSpc>
          <a:spcPct val="85000"/>
        </a:lnSpc>
        <a:spcBef>
          <a:spcPct val="0"/>
        </a:spcBef>
        <a:buNone/>
        <a:defRPr sz="7200" kern="1200" spc="-75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607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039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2471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903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.sv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5.jpeg"/><Relationship Id="rId4" Type="http://schemas.openxmlformats.org/officeDocument/2006/relationships/image" Target="../media/image35.jpg"/><Relationship Id="rId9" Type="http://schemas.microsoft.com/office/2007/relationships/diagramDrawing" Target="../diagrams/drawin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6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4.sv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1160" y="5405277"/>
            <a:ext cx="5105802" cy="740016"/>
            <a:chOff x="0" y="0"/>
            <a:chExt cx="1344738" cy="1949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4738" cy="194901"/>
            </a:xfrm>
            <a:custGeom>
              <a:avLst/>
              <a:gdLst/>
              <a:ahLst/>
              <a:cxnLst/>
              <a:rect l="l" t="t" r="r" b="b"/>
              <a:pathLst>
                <a:path w="1344738" h="194901">
                  <a:moveTo>
                    <a:pt x="97451" y="0"/>
                  </a:moveTo>
                  <a:lnTo>
                    <a:pt x="1247287" y="0"/>
                  </a:lnTo>
                  <a:cubicBezTo>
                    <a:pt x="1273133" y="0"/>
                    <a:pt x="1297920" y="10267"/>
                    <a:pt x="1316195" y="28543"/>
                  </a:cubicBezTo>
                  <a:cubicBezTo>
                    <a:pt x="1334471" y="46818"/>
                    <a:pt x="1344738" y="71605"/>
                    <a:pt x="1344738" y="97451"/>
                  </a:cubicBezTo>
                  <a:lnTo>
                    <a:pt x="1344738" y="97451"/>
                  </a:lnTo>
                  <a:cubicBezTo>
                    <a:pt x="1344738" y="123296"/>
                    <a:pt x="1334471" y="148083"/>
                    <a:pt x="1316195" y="166359"/>
                  </a:cubicBezTo>
                  <a:cubicBezTo>
                    <a:pt x="1297920" y="184634"/>
                    <a:pt x="1273133" y="194901"/>
                    <a:pt x="1247287" y="194901"/>
                  </a:cubicBezTo>
                  <a:lnTo>
                    <a:pt x="97451" y="194901"/>
                  </a:lnTo>
                  <a:cubicBezTo>
                    <a:pt x="71605" y="194901"/>
                    <a:pt x="46818" y="184634"/>
                    <a:pt x="28543" y="166359"/>
                  </a:cubicBezTo>
                  <a:cubicBezTo>
                    <a:pt x="10267" y="148083"/>
                    <a:pt x="0" y="123296"/>
                    <a:pt x="0" y="97451"/>
                  </a:cubicBezTo>
                  <a:lnTo>
                    <a:pt x="0" y="97451"/>
                  </a:lnTo>
                  <a:cubicBezTo>
                    <a:pt x="0" y="71605"/>
                    <a:pt x="10267" y="46818"/>
                    <a:pt x="28543" y="28543"/>
                  </a:cubicBezTo>
                  <a:cubicBezTo>
                    <a:pt x="46818" y="10267"/>
                    <a:pt x="71605" y="0"/>
                    <a:pt x="9745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60000"/>
                  </a:srgbClr>
                </a:gs>
                <a:gs pos="50000">
                  <a:srgbClr val="E24234">
                    <a:alpha val="14400"/>
                  </a:srgbClr>
                </a:gs>
                <a:gs pos="100000">
                  <a:srgbClr val="E24234">
                    <a:alpha val="144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44738" cy="233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3890140">
            <a:off x="16906391" y="141292"/>
            <a:ext cx="5289783" cy="528978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90000"/>
                  </a:srgbClr>
                </a:gs>
                <a:gs pos="50000">
                  <a:srgbClr val="E24234">
                    <a:alpha val="21600"/>
                  </a:srgbClr>
                </a:gs>
                <a:gs pos="100000">
                  <a:srgbClr val="E24234">
                    <a:alpha val="216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3890140">
            <a:off x="17373685" y="4678407"/>
            <a:ext cx="1384678" cy="138467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90000"/>
                  </a:srgbClr>
                </a:gs>
                <a:gs pos="50000">
                  <a:srgbClr val="E24234">
                    <a:alpha val="21600"/>
                  </a:srgbClr>
                </a:gs>
                <a:gs pos="100000">
                  <a:srgbClr val="E24234">
                    <a:alpha val="216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3770140">
            <a:off x="15794190" y="675669"/>
            <a:ext cx="730678" cy="73067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95394" y="1812919"/>
            <a:ext cx="7028702" cy="702870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53730">
                    <a:alpha val="100000"/>
                  </a:srgbClr>
                </a:gs>
                <a:gs pos="33333">
                  <a:srgbClr val="DF392B">
                    <a:alpha val="24000"/>
                  </a:srgbClr>
                </a:gs>
                <a:gs pos="66667">
                  <a:srgbClr val="0151B8">
                    <a:alpha val="0"/>
                  </a:srgbClr>
                </a:gs>
                <a:gs pos="100000">
                  <a:srgbClr val="0151B8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8262" tIns="48262" rIns="48262" bIns="4826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404213" y="2221738"/>
            <a:ext cx="6211064" cy="621106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0637" r="-29455"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9344025" y="650206"/>
            <a:ext cx="1302738" cy="701789"/>
          </a:xfrm>
          <a:custGeom>
            <a:avLst/>
            <a:gdLst/>
            <a:ahLst/>
            <a:cxnLst/>
            <a:rect l="l" t="t" r="r" b="b"/>
            <a:pathLst>
              <a:path w="1302738" h="701789">
                <a:moveTo>
                  <a:pt x="0" y="0"/>
                </a:moveTo>
                <a:lnTo>
                  <a:pt x="1302738" y="0"/>
                </a:lnTo>
                <a:lnTo>
                  <a:pt x="1302738" y="701790"/>
                </a:lnTo>
                <a:lnTo>
                  <a:pt x="0" y="7017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140479" y="8362424"/>
            <a:ext cx="1302738" cy="701789"/>
          </a:xfrm>
          <a:custGeom>
            <a:avLst/>
            <a:gdLst/>
            <a:ahLst/>
            <a:cxnLst/>
            <a:rect l="l" t="t" r="r" b="b"/>
            <a:pathLst>
              <a:path w="1302738" h="701789">
                <a:moveTo>
                  <a:pt x="0" y="0"/>
                </a:moveTo>
                <a:lnTo>
                  <a:pt x="1302738" y="0"/>
                </a:lnTo>
                <a:lnTo>
                  <a:pt x="1302738" y="701789"/>
                </a:lnTo>
                <a:lnTo>
                  <a:pt x="0" y="7017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61160" y="2257510"/>
            <a:ext cx="9334234" cy="252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6"/>
              </a:lnSpc>
            </a:pPr>
            <a:r>
              <a:rPr lang="en-US" sz="4556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TÌM HIỂU MỐI QUAN HỆ GIỮA NHÀ NƯỚC VÀ CÁC THIẾT CHẾ TRONG HỆ THỐNG CHÍNH TRỊ VIỆT NAM HIỆN ĐẠI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64903" y="5443650"/>
            <a:ext cx="8015880" cy="58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2"/>
              </a:lnSpc>
              <a:spcBef>
                <a:spcPct val="0"/>
              </a:spcBef>
            </a:pPr>
            <a:r>
              <a:rPr lang="en-US" sz="3216" b="1">
                <a:solidFill>
                  <a:srgbClr val="000000"/>
                </a:solidFill>
                <a:latin typeface="Fz Poppins Medium"/>
                <a:ea typeface="Fz Poppins Medium"/>
                <a:cs typeface="Fz Poppins Medium"/>
                <a:sym typeface="Fz Poppins Medium"/>
              </a:rPr>
              <a:t>Tên thành viên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11722" y="6244077"/>
            <a:ext cx="6450732" cy="1327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75"/>
              </a:lnSpc>
            </a:pPr>
            <a:r>
              <a:rPr lang="en-US" sz="2482" b="1" spc="-49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1. Phạm Thị Kiều Anh, lớp 65Luật</a:t>
            </a:r>
          </a:p>
          <a:p>
            <a:pPr algn="just">
              <a:lnSpc>
                <a:spcPts val="3475"/>
              </a:lnSpc>
            </a:pPr>
            <a:r>
              <a:rPr lang="en-US" sz="2482" b="1" spc="-49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2. Phạm Hương Giang, lớp 64KTS2</a:t>
            </a:r>
          </a:p>
          <a:p>
            <a:pPr algn="just">
              <a:lnSpc>
                <a:spcPts val="3475"/>
              </a:lnSpc>
              <a:spcBef>
                <a:spcPct val="0"/>
              </a:spcBef>
            </a:pPr>
            <a:endParaRPr lang="en-US" sz="2482" b="1" spc="-49">
              <a:solidFill>
                <a:srgbClr val="F03728"/>
              </a:solidFill>
              <a:latin typeface="Fz Poppins Bold"/>
              <a:ea typeface="Fz Poppins Bold"/>
              <a:cs typeface="Fz Poppins Bold"/>
              <a:sym typeface="Fz Poppins Bold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661160" y="7413497"/>
            <a:ext cx="5105802" cy="740016"/>
            <a:chOff x="0" y="0"/>
            <a:chExt cx="1344738" cy="19490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44738" cy="194901"/>
            </a:xfrm>
            <a:custGeom>
              <a:avLst/>
              <a:gdLst/>
              <a:ahLst/>
              <a:cxnLst/>
              <a:rect l="l" t="t" r="r" b="b"/>
              <a:pathLst>
                <a:path w="1344738" h="194901">
                  <a:moveTo>
                    <a:pt x="97451" y="0"/>
                  </a:moveTo>
                  <a:lnTo>
                    <a:pt x="1247287" y="0"/>
                  </a:lnTo>
                  <a:cubicBezTo>
                    <a:pt x="1273133" y="0"/>
                    <a:pt x="1297920" y="10267"/>
                    <a:pt x="1316195" y="28543"/>
                  </a:cubicBezTo>
                  <a:cubicBezTo>
                    <a:pt x="1334471" y="46818"/>
                    <a:pt x="1344738" y="71605"/>
                    <a:pt x="1344738" y="97451"/>
                  </a:cubicBezTo>
                  <a:lnTo>
                    <a:pt x="1344738" y="97451"/>
                  </a:lnTo>
                  <a:cubicBezTo>
                    <a:pt x="1344738" y="123296"/>
                    <a:pt x="1334471" y="148083"/>
                    <a:pt x="1316195" y="166359"/>
                  </a:cubicBezTo>
                  <a:cubicBezTo>
                    <a:pt x="1297920" y="184634"/>
                    <a:pt x="1273133" y="194901"/>
                    <a:pt x="1247287" y="194901"/>
                  </a:cubicBezTo>
                  <a:lnTo>
                    <a:pt x="97451" y="194901"/>
                  </a:lnTo>
                  <a:cubicBezTo>
                    <a:pt x="71605" y="194901"/>
                    <a:pt x="46818" y="184634"/>
                    <a:pt x="28543" y="166359"/>
                  </a:cubicBezTo>
                  <a:cubicBezTo>
                    <a:pt x="10267" y="148083"/>
                    <a:pt x="0" y="123296"/>
                    <a:pt x="0" y="97451"/>
                  </a:cubicBezTo>
                  <a:lnTo>
                    <a:pt x="0" y="97451"/>
                  </a:lnTo>
                  <a:cubicBezTo>
                    <a:pt x="0" y="71605"/>
                    <a:pt x="10267" y="46818"/>
                    <a:pt x="28543" y="28543"/>
                  </a:cubicBezTo>
                  <a:cubicBezTo>
                    <a:pt x="46818" y="10267"/>
                    <a:pt x="71605" y="0"/>
                    <a:pt x="9745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60000"/>
                  </a:srgbClr>
                </a:gs>
                <a:gs pos="50000">
                  <a:srgbClr val="E24234">
                    <a:alpha val="14400"/>
                  </a:srgbClr>
                </a:gs>
                <a:gs pos="100000">
                  <a:srgbClr val="E24234">
                    <a:alpha val="144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344738" cy="233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964903" y="7443352"/>
            <a:ext cx="8015880" cy="585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2"/>
              </a:lnSpc>
              <a:spcBef>
                <a:spcPct val="0"/>
              </a:spcBef>
            </a:pPr>
            <a:r>
              <a:rPr lang="en-US" sz="3216" b="1">
                <a:solidFill>
                  <a:srgbClr val="000000"/>
                </a:solidFill>
                <a:latin typeface="Fz Poppins Medium"/>
                <a:ea typeface="Fz Poppins Medium"/>
                <a:cs typeface="Fz Poppins Medium"/>
                <a:sym typeface="Fz Poppins Medium"/>
              </a:rPr>
              <a:t>Giáo viên hướng dẫn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11722" y="8268313"/>
            <a:ext cx="6450732" cy="44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75"/>
              </a:lnSpc>
              <a:spcBef>
                <a:spcPct val="0"/>
              </a:spcBef>
            </a:pPr>
            <a:r>
              <a:rPr lang="en-US" sz="2482" b="1" spc="-49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TS Nguyễn Thị Anh</a:t>
            </a:r>
          </a:p>
        </p:txBody>
      </p:sp>
      <p:sp>
        <p:nvSpPr>
          <p:cNvPr id="29" name="AutoShape 2">
            <a:extLst>
              <a:ext uri="{FF2B5EF4-FFF2-40B4-BE49-F238E27FC236}">
                <a16:creationId xmlns:a16="http://schemas.microsoft.com/office/drawing/2014/main" id="{8A22FAF5-89B1-727D-B6F5-1E2ACB49EE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71581" y="2571081"/>
            <a:ext cx="2724819" cy="272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8CFD27F-53BF-AF3B-1220-276F9358A4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5" y="-33924"/>
            <a:ext cx="1269594" cy="11057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0328813" y="-3634257"/>
            <a:ext cx="3537063" cy="9253676"/>
            <a:chOff x="0" y="0"/>
            <a:chExt cx="931572" cy="24371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572" cy="2437182"/>
            </a:xfrm>
            <a:custGeom>
              <a:avLst/>
              <a:gdLst/>
              <a:ahLst/>
              <a:cxnLst/>
              <a:rect l="l" t="t" r="r" b="b"/>
              <a:pathLst>
                <a:path w="931572" h="2437182">
                  <a:moveTo>
                    <a:pt x="218880" y="0"/>
                  </a:moveTo>
                  <a:lnTo>
                    <a:pt x="712692" y="0"/>
                  </a:lnTo>
                  <a:cubicBezTo>
                    <a:pt x="833576" y="0"/>
                    <a:pt x="931572" y="97996"/>
                    <a:pt x="931572" y="218880"/>
                  </a:cubicBezTo>
                  <a:lnTo>
                    <a:pt x="931572" y="2218302"/>
                  </a:lnTo>
                  <a:cubicBezTo>
                    <a:pt x="931572" y="2276353"/>
                    <a:pt x="908512" y="2332026"/>
                    <a:pt x="867464" y="2373074"/>
                  </a:cubicBezTo>
                  <a:cubicBezTo>
                    <a:pt x="826416" y="2414122"/>
                    <a:pt x="770743" y="2437182"/>
                    <a:pt x="712692" y="2437182"/>
                  </a:cubicBezTo>
                  <a:lnTo>
                    <a:pt x="218880" y="2437182"/>
                  </a:lnTo>
                  <a:cubicBezTo>
                    <a:pt x="160829" y="2437182"/>
                    <a:pt x="105156" y="2414122"/>
                    <a:pt x="64108" y="2373074"/>
                  </a:cubicBezTo>
                  <a:cubicBezTo>
                    <a:pt x="23060" y="2332026"/>
                    <a:pt x="0" y="2276353"/>
                    <a:pt x="0" y="2218302"/>
                  </a:cubicBezTo>
                  <a:lnTo>
                    <a:pt x="0" y="218880"/>
                  </a:lnTo>
                  <a:cubicBezTo>
                    <a:pt x="0" y="160829"/>
                    <a:pt x="23060" y="105156"/>
                    <a:pt x="64108" y="64108"/>
                  </a:cubicBezTo>
                  <a:cubicBezTo>
                    <a:pt x="105156" y="23060"/>
                    <a:pt x="160829" y="0"/>
                    <a:pt x="21888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50000"/>
                  </a:srgbClr>
                </a:gs>
                <a:gs pos="50000">
                  <a:srgbClr val="E24234">
                    <a:alpha val="12000"/>
                  </a:srgbClr>
                </a:gs>
                <a:gs pos="100000">
                  <a:srgbClr val="E24234">
                    <a:alpha val="12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572" cy="24752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6115981" y="870955"/>
            <a:ext cx="8346532" cy="4333455"/>
            <a:chOff x="0" y="0"/>
            <a:chExt cx="2198264" cy="11413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98263" cy="1141322"/>
            </a:xfrm>
            <a:custGeom>
              <a:avLst/>
              <a:gdLst/>
              <a:ahLst/>
              <a:cxnLst/>
              <a:rect l="l" t="t" r="r" b="b"/>
              <a:pathLst>
                <a:path w="2198263" h="1141322">
                  <a:moveTo>
                    <a:pt x="92756" y="0"/>
                  </a:moveTo>
                  <a:lnTo>
                    <a:pt x="2105507" y="0"/>
                  </a:lnTo>
                  <a:cubicBezTo>
                    <a:pt x="2130108" y="0"/>
                    <a:pt x="2153701" y="9772"/>
                    <a:pt x="2171096" y="27168"/>
                  </a:cubicBezTo>
                  <a:cubicBezTo>
                    <a:pt x="2188491" y="44563"/>
                    <a:pt x="2198263" y="68156"/>
                    <a:pt x="2198263" y="92756"/>
                  </a:cubicBezTo>
                  <a:lnTo>
                    <a:pt x="2198263" y="1048565"/>
                  </a:lnTo>
                  <a:cubicBezTo>
                    <a:pt x="2198263" y="1073166"/>
                    <a:pt x="2188491" y="1096759"/>
                    <a:pt x="2171096" y="1114154"/>
                  </a:cubicBezTo>
                  <a:cubicBezTo>
                    <a:pt x="2153701" y="1131549"/>
                    <a:pt x="2130108" y="1141322"/>
                    <a:pt x="2105507" y="1141322"/>
                  </a:cubicBezTo>
                  <a:lnTo>
                    <a:pt x="92756" y="1141322"/>
                  </a:lnTo>
                  <a:cubicBezTo>
                    <a:pt x="41528" y="1141322"/>
                    <a:pt x="0" y="1099793"/>
                    <a:pt x="0" y="1048565"/>
                  </a:cubicBezTo>
                  <a:lnTo>
                    <a:pt x="0" y="92756"/>
                  </a:lnTo>
                  <a:cubicBezTo>
                    <a:pt x="0" y="68156"/>
                    <a:pt x="9772" y="44563"/>
                    <a:pt x="27168" y="27168"/>
                  </a:cubicBezTo>
                  <a:cubicBezTo>
                    <a:pt x="44563" y="9772"/>
                    <a:pt x="68156" y="0"/>
                    <a:pt x="9275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50000"/>
                  </a:srgbClr>
                </a:gs>
                <a:gs pos="50000">
                  <a:srgbClr val="E24234">
                    <a:alpha val="12000"/>
                  </a:srgbClr>
                </a:gs>
                <a:gs pos="100000">
                  <a:srgbClr val="E24234">
                    <a:alpha val="12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98264" cy="1179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728229" y="1628975"/>
            <a:ext cx="6281346" cy="62813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3987" tIns="23987" rIns="23987" bIns="2398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2406" y="1859056"/>
            <a:ext cx="5892992" cy="589299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41237" r="-36539"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7697423" y="4889677"/>
            <a:ext cx="1233326" cy="664397"/>
          </a:xfrm>
          <a:custGeom>
            <a:avLst/>
            <a:gdLst/>
            <a:ahLst/>
            <a:cxnLst/>
            <a:rect l="l" t="t" r="r" b="b"/>
            <a:pathLst>
              <a:path w="1233326" h="664397">
                <a:moveTo>
                  <a:pt x="0" y="0"/>
                </a:moveTo>
                <a:lnTo>
                  <a:pt x="1233327" y="0"/>
                </a:lnTo>
                <a:lnTo>
                  <a:pt x="1233327" y="664397"/>
                </a:lnTo>
                <a:lnTo>
                  <a:pt x="0" y="664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02289" y="8221388"/>
            <a:ext cx="7720230" cy="126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4"/>
              </a:lnSpc>
            </a:pPr>
            <a:r>
              <a:rPr lang="en-US" sz="2856" b="1" i="1">
                <a:solidFill>
                  <a:srgbClr val="F03728"/>
                </a:solidFill>
                <a:latin typeface="Fz Poppins Bold Italics"/>
                <a:ea typeface="Fz Poppins Bold Italics"/>
                <a:cs typeface="Fz Poppins Bold Italics"/>
                <a:sym typeface="Fz Poppins Bold Italics"/>
              </a:rPr>
              <a:t>Chương trình giám sát việc thực hiện chính sách hỗ trợ người dân bị ảnh hưởng bởi COVID-19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8930750" y="956449"/>
            <a:ext cx="10772353" cy="8530853"/>
            <a:chOff x="0" y="0"/>
            <a:chExt cx="2837163" cy="224680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837163" cy="2246809"/>
            </a:xfrm>
            <a:custGeom>
              <a:avLst/>
              <a:gdLst/>
              <a:ahLst/>
              <a:cxnLst/>
              <a:rect l="l" t="t" r="r" b="b"/>
              <a:pathLst>
                <a:path w="2837163" h="2246809">
                  <a:moveTo>
                    <a:pt x="47433" y="0"/>
                  </a:moveTo>
                  <a:lnTo>
                    <a:pt x="2789730" y="0"/>
                  </a:lnTo>
                  <a:cubicBezTo>
                    <a:pt x="2802310" y="0"/>
                    <a:pt x="2814375" y="4997"/>
                    <a:pt x="2823270" y="13893"/>
                  </a:cubicBezTo>
                  <a:cubicBezTo>
                    <a:pt x="2832166" y="22788"/>
                    <a:pt x="2837163" y="34853"/>
                    <a:pt x="2837163" y="47433"/>
                  </a:cubicBezTo>
                  <a:lnTo>
                    <a:pt x="2837163" y="2199376"/>
                  </a:lnTo>
                  <a:cubicBezTo>
                    <a:pt x="2837163" y="2211956"/>
                    <a:pt x="2832166" y="2224021"/>
                    <a:pt x="2823270" y="2232916"/>
                  </a:cubicBezTo>
                  <a:cubicBezTo>
                    <a:pt x="2814375" y="2241812"/>
                    <a:pt x="2802310" y="2246809"/>
                    <a:pt x="2789730" y="2246809"/>
                  </a:cubicBezTo>
                  <a:lnTo>
                    <a:pt x="47433" y="2246809"/>
                  </a:lnTo>
                  <a:cubicBezTo>
                    <a:pt x="34853" y="2246809"/>
                    <a:pt x="22788" y="2241812"/>
                    <a:pt x="13893" y="2232916"/>
                  </a:cubicBezTo>
                  <a:cubicBezTo>
                    <a:pt x="4997" y="2224021"/>
                    <a:pt x="0" y="2211956"/>
                    <a:pt x="0" y="2199376"/>
                  </a:cubicBezTo>
                  <a:lnTo>
                    <a:pt x="0" y="47433"/>
                  </a:lnTo>
                  <a:cubicBezTo>
                    <a:pt x="0" y="34853"/>
                    <a:pt x="4997" y="22788"/>
                    <a:pt x="13893" y="13893"/>
                  </a:cubicBezTo>
                  <a:cubicBezTo>
                    <a:pt x="22788" y="4997"/>
                    <a:pt x="34853" y="0"/>
                    <a:pt x="4743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2837163" cy="2303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527168" y="4247037"/>
            <a:ext cx="3717875" cy="1117029"/>
            <a:chOff x="0" y="0"/>
            <a:chExt cx="4957167" cy="14893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957167" cy="1489371"/>
            </a:xfrm>
            <a:custGeom>
              <a:avLst/>
              <a:gdLst/>
              <a:ahLst/>
              <a:cxnLst/>
              <a:rect l="l" t="t" r="r" b="b"/>
              <a:pathLst>
                <a:path w="4957167" h="1489371">
                  <a:moveTo>
                    <a:pt x="0" y="0"/>
                  </a:moveTo>
                  <a:lnTo>
                    <a:pt x="4957167" y="0"/>
                  </a:lnTo>
                  <a:lnTo>
                    <a:pt x="4957167" y="1489371"/>
                  </a:lnTo>
                  <a:lnTo>
                    <a:pt x="0" y="14893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4957167" cy="15465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r>
                <a:rPr lang="en-US" sz="2750" b="1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Hợp tác theo Hiến pháp 2013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527168" y="5382745"/>
            <a:ext cx="3717875" cy="1300162"/>
            <a:chOff x="0" y="0"/>
            <a:chExt cx="4957167" cy="173355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957167" cy="1733550"/>
            </a:xfrm>
            <a:custGeom>
              <a:avLst/>
              <a:gdLst/>
              <a:ahLst/>
              <a:cxnLst/>
              <a:rect l="l" t="t" r="r" b="b"/>
              <a:pathLst>
                <a:path w="4957167" h="1733550">
                  <a:moveTo>
                    <a:pt x="0" y="0"/>
                  </a:moveTo>
                  <a:lnTo>
                    <a:pt x="4957167" y="0"/>
                  </a:lnTo>
                  <a:lnTo>
                    <a:pt x="4957167" y="1733550"/>
                  </a:lnTo>
                  <a:lnTo>
                    <a:pt x="0" y="1733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4957167" cy="18097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74"/>
                </a:lnSpc>
              </a:pPr>
              <a:r>
                <a:rPr lang="en-US" sz="2125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Phối hợp thực hiện chức năng và nhiệm vụ trong hệ thống chính trị.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463500" y="4247037"/>
            <a:ext cx="3570535" cy="1117029"/>
            <a:chOff x="0" y="0"/>
            <a:chExt cx="4760713" cy="148937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760713" cy="1489371"/>
            </a:xfrm>
            <a:custGeom>
              <a:avLst/>
              <a:gdLst/>
              <a:ahLst/>
              <a:cxnLst/>
              <a:rect l="l" t="t" r="r" b="b"/>
              <a:pathLst>
                <a:path w="4760713" h="1489371">
                  <a:moveTo>
                    <a:pt x="0" y="0"/>
                  </a:moveTo>
                  <a:lnTo>
                    <a:pt x="4760713" y="0"/>
                  </a:lnTo>
                  <a:lnTo>
                    <a:pt x="4760713" y="1489371"/>
                  </a:lnTo>
                  <a:lnTo>
                    <a:pt x="0" y="14893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4760713" cy="15465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r>
                <a:rPr lang="en-US" sz="2750" b="1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Phối hợp nhiều lĩnh vực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316160" y="5554074"/>
            <a:ext cx="3717875" cy="433388"/>
            <a:chOff x="0" y="0"/>
            <a:chExt cx="4957167" cy="57785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957167" cy="577850"/>
            </a:xfrm>
            <a:custGeom>
              <a:avLst/>
              <a:gdLst/>
              <a:ahLst/>
              <a:cxnLst/>
              <a:rect l="l" t="t" r="r" b="b"/>
              <a:pathLst>
                <a:path w="4957167" h="577850">
                  <a:moveTo>
                    <a:pt x="0" y="0"/>
                  </a:moveTo>
                  <a:lnTo>
                    <a:pt x="4957167" y="0"/>
                  </a:lnTo>
                  <a:lnTo>
                    <a:pt x="4957167" y="577850"/>
                  </a:lnTo>
                  <a:lnTo>
                    <a:pt x="0" y="5778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76200"/>
              <a:ext cx="4957167" cy="6540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320477" lvl="1" indent="-160238" algn="l">
                <a:lnSpc>
                  <a:spcPts val="3374"/>
                </a:lnSpc>
                <a:buFont typeface="Arial"/>
                <a:buChar char="•"/>
              </a:pPr>
              <a:r>
                <a:rPr lang="en-US" sz="2125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Vận động bầu cử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316160" y="6082117"/>
            <a:ext cx="3717875" cy="866775"/>
            <a:chOff x="0" y="0"/>
            <a:chExt cx="4957167" cy="11557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957167" cy="1155700"/>
            </a:xfrm>
            <a:custGeom>
              <a:avLst/>
              <a:gdLst/>
              <a:ahLst/>
              <a:cxnLst/>
              <a:rect l="l" t="t" r="r" b="b"/>
              <a:pathLst>
                <a:path w="4957167" h="1155700">
                  <a:moveTo>
                    <a:pt x="0" y="0"/>
                  </a:moveTo>
                  <a:lnTo>
                    <a:pt x="4957167" y="0"/>
                  </a:lnTo>
                  <a:lnTo>
                    <a:pt x="4957167" y="1155700"/>
                  </a:lnTo>
                  <a:lnTo>
                    <a:pt x="0" y="1155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76200"/>
              <a:ext cx="4957167" cy="12319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320477" lvl="1" indent="-160238" algn="l">
                <a:lnSpc>
                  <a:spcPts val="3374"/>
                </a:lnSpc>
                <a:buFont typeface="Arial"/>
                <a:buChar char="•"/>
              </a:pPr>
              <a:r>
                <a:rPr lang="en-US" sz="2125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Hiệp thương, giám sát dân chủ cơ sở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4316160" y="7043545"/>
            <a:ext cx="3717875" cy="866775"/>
            <a:chOff x="0" y="0"/>
            <a:chExt cx="4957167" cy="11557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957167" cy="1155700"/>
            </a:xfrm>
            <a:custGeom>
              <a:avLst/>
              <a:gdLst/>
              <a:ahLst/>
              <a:cxnLst/>
              <a:rect l="l" t="t" r="r" b="b"/>
              <a:pathLst>
                <a:path w="4957167" h="1155700">
                  <a:moveTo>
                    <a:pt x="0" y="0"/>
                  </a:moveTo>
                  <a:lnTo>
                    <a:pt x="4957167" y="0"/>
                  </a:lnTo>
                  <a:lnTo>
                    <a:pt x="4957167" y="1155700"/>
                  </a:lnTo>
                  <a:lnTo>
                    <a:pt x="0" y="1155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76200"/>
              <a:ext cx="4957167" cy="12319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320477" lvl="1" indent="-160238" algn="l">
                <a:lnSpc>
                  <a:spcPts val="3374"/>
                </a:lnSpc>
                <a:buFont typeface="Arial"/>
                <a:buChar char="•"/>
              </a:pPr>
              <a:r>
                <a:rPr lang="en-US" sz="2125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Xây dựng pháp luật, triển khai chính sách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9527168" y="2097754"/>
            <a:ext cx="8266422" cy="1434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4"/>
              </a:lnSpc>
            </a:pPr>
            <a:r>
              <a:rPr lang="en-US" sz="4778" b="1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Mối quan hệ Nhà nước và Mặt trận Tổ quốc Việt Nam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EF85A4A-6822-BB49-AAC4-AC8832B5D4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72"/>
            <a:ext cx="1269594" cy="11057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803CB-5636-D7A1-82AC-F091A8166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01F1A51-BAC1-453D-67CC-16881932F89E}"/>
              </a:ext>
            </a:extLst>
          </p:cNvPr>
          <p:cNvSpPr txBox="1"/>
          <p:nvPr/>
        </p:nvSpPr>
        <p:spPr>
          <a:xfrm>
            <a:off x="1215658" y="779276"/>
            <a:ext cx="7140640" cy="2295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9"/>
              </a:lnSpc>
            </a:pP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Quan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hệ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giữa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Nhà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nước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và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các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tổ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chức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chính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trị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-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xã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hội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trong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hệ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thống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chính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trị</a:t>
            </a:r>
            <a:endParaRPr lang="en-US" sz="3877" b="1" dirty="0">
              <a:solidFill>
                <a:srgbClr val="F03728"/>
              </a:solidFill>
              <a:latin typeface="Fz Poppins Bold"/>
              <a:ea typeface="Fz Poppins Bold"/>
              <a:cs typeface="Fz Poppins Bold"/>
              <a:sym typeface="Fz Poppins Bold"/>
            </a:endParaRPr>
          </a:p>
          <a:p>
            <a:pPr algn="l">
              <a:lnSpc>
                <a:spcPts val="4459"/>
              </a:lnSpc>
            </a:pPr>
            <a:endParaRPr lang="en-US" sz="3877" b="1" dirty="0">
              <a:solidFill>
                <a:srgbClr val="F03728"/>
              </a:solidFill>
              <a:latin typeface="Fz Poppins Bold"/>
              <a:ea typeface="Fz Poppins Bold"/>
              <a:cs typeface="Fz Poppins Bold"/>
              <a:sym typeface="Fz Poppins Bold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4BE2B41-D1EE-91A7-F435-6DD340142A21}"/>
              </a:ext>
            </a:extLst>
          </p:cNvPr>
          <p:cNvGrpSpPr/>
          <p:nvPr/>
        </p:nvGrpSpPr>
        <p:grpSpPr>
          <a:xfrm>
            <a:off x="7821203" y="-476188"/>
            <a:ext cx="6995884" cy="952375"/>
            <a:chOff x="0" y="0"/>
            <a:chExt cx="1842537" cy="25083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C31B6FE-ED5B-C006-D908-4F9C43DC76EF}"/>
                </a:ext>
              </a:extLst>
            </p:cNvPr>
            <p:cNvSpPr/>
            <p:nvPr/>
          </p:nvSpPr>
          <p:spPr>
            <a:xfrm>
              <a:off x="0" y="0"/>
              <a:ext cx="1842537" cy="250831"/>
            </a:xfrm>
            <a:custGeom>
              <a:avLst/>
              <a:gdLst/>
              <a:ahLst/>
              <a:cxnLst/>
              <a:rect l="l" t="t" r="r" b="b"/>
              <a:pathLst>
                <a:path w="1842537" h="250831">
                  <a:moveTo>
                    <a:pt x="110664" y="0"/>
                  </a:moveTo>
                  <a:lnTo>
                    <a:pt x="1731873" y="0"/>
                  </a:lnTo>
                  <a:cubicBezTo>
                    <a:pt x="1792991" y="0"/>
                    <a:pt x="1842537" y="49546"/>
                    <a:pt x="1842537" y="110664"/>
                  </a:cubicBezTo>
                  <a:lnTo>
                    <a:pt x="1842537" y="140167"/>
                  </a:lnTo>
                  <a:cubicBezTo>
                    <a:pt x="1842537" y="201285"/>
                    <a:pt x="1792991" y="250831"/>
                    <a:pt x="1731873" y="250831"/>
                  </a:cubicBezTo>
                  <a:lnTo>
                    <a:pt x="110664" y="250831"/>
                  </a:lnTo>
                  <a:cubicBezTo>
                    <a:pt x="49546" y="250831"/>
                    <a:pt x="0" y="201285"/>
                    <a:pt x="0" y="140167"/>
                  </a:cubicBezTo>
                  <a:lnTo>
                    <a:pt x="0" y="110664"/>
                  </a:lnTo>
                  <a:cubicBezTo>
                    <a:pt x="0" y="49546"/>
                    <a:pt x="49546" y="0"/>
                    <a:pt x="11066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70000"/>
                  </a:srgbClr>
                </a:gs>
                <a:gs pos="50000">
                  <a:srgbClr val="E24234">
                    <a:alpha val="16800"/>
                  </a:srgbClr>
                </a:gs>
                <a:gs pos="100000">
                  <a:srgbClr val="E24234">
                    <a:alpha val="168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9C9448D-76A2-C619-8C38-D22C0A2787BD}"/>
                </a:ext>
              </a:extLst>
            </p:cNvPr>
            <p:cNvSpPr txBox="1"/>
            <p:nvPr/>
          </p:nvSpPr>
          <p:spPr>
            <a:xfrm>
              <a:off x="0" y="-38100"/>
              <a:ext cx="1842537" cy="2889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68E6488-57B3-CA8D-D244-FA5F8CE8EE4F}"/>
              </a:ext>
            </a:extLst>
          </p:cNvPr>
          <p:cNvGrpSpPr/>
          <p:nvPr/>
        </p:nvGrpSpPr>
        <p:grpSpPr>
          <a:xfrm rot="2157313">
            <a:off x="9718258" y="2468472"/>
            <a:ext cx="6657382" cy="6657382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5ADEF6C-239C-0A85-DD84-93CEAF546FD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8F39CBC-1A73-CD1C-1BB2-14F2A97E142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9051" tIns="29051" rIns="29051" bIns="2905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018B5E4-5B1A-730D-F459-432DB79E4CA8}"/>
              </a:ext>
            </a:extLst>
          </p:cNvPr>
          <p:cNvGrpSpPr/>
          <p:nvPr/>
        </p:nvGrpSpPr>
        <p:grpSpPr>
          <a:xfrm rot="1435557">
            <a:off x="13874145" y="284102"/>
            <a:ext cx="7181933" cy="13411827"/>
            <a:chOff x="0" y="0"/>
            <a:chExt cx="1960075" cy="366032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A188EA1-51A4-BBAB-A8C5-BA50499DEB8E}"/>
                </a:ext>
              </a:extLst>
            </p:cNvPr>
            <p:cNvSpPr/>
            <p:nvPr/>
          </p:nvSpPr>
          <p:spPr>
            <a:xfrm>
              <a:off x="0" y="0"/>
              <a:ext cx="1960075" cy="3660322"/>
            </a:xfrm>
            <a:custGeom>
              <a:avLst/>
              <a:gdLst/>
              <a:ahLst/>
              <a:cxnLst/>
              <a:rect l="l" t="t" r="r" b="b"/>
              <a:pathLst>
                <a:path w="1960075" h="3660322">
                  <a:moveTo>
                    <a:pt x="0" y="0"/>
                  </a:moveTo>
                  <a:lnTo>
                    <a:pt x="1960075" y="0"/>
                  </a:lnTo>
                  <a:lnTo>
                    <a:pt x="1960075" y="3660322"/>
                  </a:lnTo>
                  <a:lnTo>
                    <a:pt x="0" y="3660322"/>
                  </a:ln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D0108C8-403F-E238-A3B6-235678298DA9}"/>
                </a:ext>
              </a:extLst>
            </p:cNvPr>
            <p:cNvSpPr txBox="1"/>
            <p:nvPr/>
          </p:nvSpPr>
          <p:spPr>
            <a:xfrm>
              <a:off x="0" y="-57150"/>
              <a:ext cx="1960075" cy="3717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768807E1-E84E-99B8-3645-ADABE2A36B09}"/>
              </a:ext>
            </a:extLst>
          </p:cNvPr>
          <p:cNvGrpSpPr/>
          <p:nvPr/>
        </p:nvGrpSpPr>
        <p:grpSpPr>
          <a:xfrm rot="1435557">
            <a:off x="15083511" y="687446"/>
            <a:ext cx="6986782" cy="14276457"/>
            <a:chOff x="0" y="0"/>
            <a:chExt cx="1906815" cy="389629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74DDB26-9936-F238-28B3-EF5DBF8CB6AD}"/>
                </a:ext>
              </a:extLst>
            </p:cNvPr>
            <p:cNvSpPr/>
            <p:nvPr/>
          </p:nvSpPr>
          <p:spPr>
            <a:xfrm>
              <a:off x="0" y="0"/>
              <a:ext cx="1906815" cy="3896295"/>
            </a:xfrm>
            <a:custGeom>
              <a:avLst/>
              <a:gdLst/>
              <a:ahLst/>
              <a:cxnLst/>
              <a:rect l="l" t="t" r="r" b="b"/>
              <a:pathLst>
                <a:path w="1906815" h="3896295">
                  <a:moveTo>
                    <a:pt x="0" y="0"/>
                  </a:moveTo>
                  <a:lnTo>
                    <a:pt x="1906815" y="0"/>
                  </a:lnTo>
                  <a:lnTo>
                    <a:pt x="1906815" y="3896295"/>
                  </a:lnTo>
                  <a:lnTo>
                    <a:pt x="0" y="3896295"/>
                  </a:ln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FDE30216-3573-88DB-306F-E4D7D6951B20}"/>
                </a:ext>
              </a:extLst>
            </p:cNvPr>
            <p:cNvSpPr txBox="1"/>
            <p:nvPr/>
          </p:nvSpPr>
          <p:spPr>
            <a:xfrm>
              <a:off x="0" y="-57150"/>
              <a:ext cx="1906815" cy="3953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13470068-6038-A41F-2079-6780A0AB7EA1}"/>
              </a:ext>
            </a:extLst>
          </p:cNvPr>
          <p:cNvGrpSpPr/>
          <p:nvPr/>
        </p:nvGrpSpPr>
        <p:grpSpPr>
          <a:xfrm rot="1435557">
            <a:off x="16964360" y="1258408"/>
            <a:ext cx="6986782" cy="14276457"/>
            <a:chOff x="0" y="0"/>
            <a:chExt cx="1906815" cy="3896295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2C1A83C9-2B83-05F4-3D08-3C1D8F569764}"/>
                </a:ext>
              </a:extLst>
            </p:cNvPr>
            <p:cNvSpPr/>
            <p:nvPr/>
          </p:nvSpPr>
          <p:spPr>
            <a:xfrm>
              <a:off x="0" y="0"/>
              <a:ext cx="1906815" cy="3896295"/>
            </a:xfrm>
            <a:custGeom>
              <a:avLst/>
              <a:gdLst/>
              <a:ahLst/>
              <a:cxnLst/>
              <a:rect l="l" t="t" r="r" b="b"/>
              <a:pathLst>
                <a:path w="1906815" h="3896295">
                  <a:moveTo>
                    <a:pt x="0" y="0"/>
                  </a:moveTo>
                  <a:lnTo>
                    <a:pt x="1906815" y="0"/>
                  </a:lnTo>
                  <a:lnTo>
                    <a:pt x="1906815" y="3896295"/>
                  </a:lnTo>
                  <a:lnTo>
                    <a:pt x="0" y="3896295"/>
                  </a:lnTo>
                  <a:close/>
                </a:path>
              </a:pathLst>
            </a:custGeom>
            <a:solidFill>
              <a:srgbClr val="F037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8E4266B1-8614-D099-AAF4-AE81132D140C}"/>
                </a:ext>
              </a:extLst>
            </p:cNvPr>
            <p:cNvSpPr txBox="1"/>
            <p:nvPr/>
          </p:nvSpPr>
          <p:spPr>
            <a:xfrm>
              <a:off x="0" y="-57150"/>
              <a:ext cx="1906815" cy="3953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FCF1D5BA-2366-812B-D0BC-45600A6B260B}"/>
              </a:ext>
            </a:extLst>
          </p:cNvPr>
          <p:cNvGrpSpPr/>
          <p:nvPr/>
        </p:nvGrpSpPr>
        <p:grpSpPr>
          <a:xfrm rot="-10800000">
            <a:off x="845770" y="9847814"/>
            <a:ext cx="6720660" cy="823500"/>
            <a:chOff x="0" y="0"/>
            <a:chExt cx="1770050" cy="216889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3B8FE98-9D65-5D53-3438-69DBB9F3296D}"/>
                </a:ext>
              </a:extLst>
            </p:cNvPr>
            <p:cNvSpPr/>
            <p:nvPr/>
          </p:nvSpPr>
          <p:spPr>
            <a:xfrm>
              <a:off x="0" y="0"/>
              <a:ext cx="1770050" cy="216889"/>
            </a:xfrm>
            <a:custGeom>
              <a:avLst/>
              <a:gdLst/>
              <a:ahLst/>
              <a:cxnLst/>
              <a:rect l="l" t="t" r="r" b="b"/>
              <a:pathLst>
                <a:path w="1770050" h="216889">
                  <a:moveTo>
                    <a:pt x="108444" y="0"/>
                  </a:moveTo>
                  <a:lnTo>
                    <a:pt x="1661606" y="0"/>
                  </a:lnTo>
                  <a:cubicBezTo>
                    <a:pt x="1690367" y="0"/>
                    <a:pt x="1717951" y="11425"/>
                    <a:pt x="1738288" y="31763"/>
                  </a:cubicBezTo>
                  <a:cubicBezTo>
                    <a:pt x="1758625" y="52100"/>
                    <a:pt x="1770050" y="79683"/>
                    <a:pt x="1770050" y="108444"/>
                  </a:cubicBezTo>
                  <a:lnTo>
                    <a:pt x="1770050" y="108444"/>
                  </a:lnTo>
                  <a:cubicBezTo>
                    <a:pt x="1770050" y="137206"/>
                    <a:pt x="1758625" y="164789"/>
                    <a:pt x="1738288" y="185126"/>
                  </a:cubicBezTo>
                  <a:cubicBezTo>
                    <a:pt x="1717951" y="205463"/>
                    <a:pt x="1690367" y="216889"/>
                    <a:pt x="1661606" y="216889"/>
                  </a:cubicBezTo>
                  <a:lnTo>
                    <a:pt x="108444" y="216889"/>
                  </a:lnTo>
                  <a:cubicBezTo>
                    <a:pt x="79683" y="216889"/>
                    <a:pt x="52100" y="205463"/>
                    <a:pt x="31763" y="185126"/>
                  </a:cubicBezTo>
                  <a:cubicBezTo>
                    <a:pt x="11425" y="164789"/>
                    <a:pt x="0" y="137206"/>
                    <a:pt x="0" y="108444"/>
                  </a:cubicBezTo>
                  <a:lnTo>
                    <a:pt x="0" y="108444"/>
                  </a:lnTo>
                  <a:cubicBezTo>
                    <a:pt x="0" y="79683"/>
                    <a:pt x="11425" y="52100"/>
                    <a:pt x="31763" y="31763"/>
                  </a:cubicBezTo>
                  <a:cubicBezTo>
                    <a:pt x="52100" y="11425"/>
                    <a:pt x="79683" y="0"/>
                    <a:pt x="10844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70000"/>
                  </a:srgbClr>
                </a:gs>
                <a:gs pos="50000">
                  <a:srgbClr val="E24234">
                    <a:alpha val="16800"/>
                  </a:srgbClr>
                </a:gs>
                <a:gs pos="100000">
                  <a:srgbClr val="E24234">
                    <a:alpha val="168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F747DFE2-669D-EFBD-AC55-CC644C8B90F5}"/>
                </a:ext>
              </a:extLst>
            </p:cNvPr>
            <p:cNvSpPr txBox="1"/>
            <p:nvPr/>
          </p:nvSpPr>
          <p:spPr>
            <a:xfrm>
              <a:off x="0" y="-38100"/>
              <a:ext cx="1770050" cy="254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20CFD880-0160-843B-B586-659BE6DEE957}"/>
              </a:ext>
            </a:extLst>
          </p:cNvPr>
          <p:cNvGrpSpPr/>
          <p:nvPr/>
        </p:nvGrpSpPr>
        <p:grpSpPr>
          <a:xfrm>
            <a:off x="10129861" y="2880075"/>
            <a:ext cx="5834177" cy="5834177"/>
            <a:chOff x="0" y="0"/>
            <a:chExt cx="812800" cy="812800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3BDABBF4-3124-F079-0FA4-3F4558C6628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E88F4310-6BFC-9A0F-1BC9-4FD0BBEFF842}"/>
              </a:ext>
            </a:extLst>
          </p:cNvPr>
          <p:cNvSpPr/>
          <p:nvPr/>
        </p:nvSpPr>
        <p:spPr>
          <a:xfrm rot="-5400000">
            <a:off x="8482833" y="8854458"/>
            <a:ext cx="1499312" cy="807684"/>
          </a:xfrm>
          <a:custGeom>
            <a:avLst/>
            <a:gdLst/>
            <a:ahLst/>
            <a:cxnLst/>
            <a:rect l="l" t="t" r="r" b="b"/>
            <a:pathLst>
              <a:path w="1499312" h="807684">
                <a:moveTo>
                  <a:pt x="0" y="0"/>
                </a:moveTo>
                <a:lnTo>
                  <a:pt x="1499312" y="0"/>
                </a:lnTo>
                <a:lnTo>
                  <a:pt x="1499312" y="807684"/>
                </a:lnTo>
                <a:lnTo>
                  <a:pt x="0" y="8076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2266EAF6-D66A-D278-052A-ABAFC3A11937}"/>
              </a:ext>
            </a:extLst>
          </p:cNvPr>
          <p:cNvGrpSpPr/>
          <p:nvPr/>
        </p:nvGrpSpPr>
        <p:grpSpPr>
          <a:xfrm>
            <a:off x="977475" y="2749835"/>
            <a:ext cx="8530678" cy="1636534"/>
            <a:chOff x="0" y="0"/>
            <a:chExt cx="1661647" cy="431021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ED3060BF-3490-1FD7-8DEE-FD02F5EE04FD}"/>
                </a:ext>
              </a:extLst>
            </p:cNvPr>
            <p:cNvSpPr/>
            <p:nvPr/>
          </p:nvSpPr>
          <p:spPr>
            <a:xfrm>
              <a:off x="0" y="0"/>
              <a:ext cx="1661647" cy="431021"/>
            </a:xfrm>
            <a:custGeom>
              <a:avLst/>
              <a:gdLst/>
              <a:ahLst/>
              <a:cxnLst/>
              <a:rect l="l" t="t" r="r" b="b"/>
              <a:pathLst>
                <a:path w="1661647" h="431021">
                  <a:moveTo>
                    <a:pt x="26996" y="0"/>
                  </a:moveTo>
                  <a:lnTo>
                    <a:pt x="1634651" y="0"/>
                  </a:lnTo>
                  <a:cubicBezTo>
                    <a:pt x="1649561" y="0"/>
                    <a:pt x="1661647" y="12087"/>
                    <a:pt x="1661647" y="26996"/>
                  </a:cubicBezTo>
                  <a:lnTo>
                    <a:pt x="1661647" y="404025"/>
                  </a:lnTo>
                  <a:cubicBezTo>
                    <a:pt x="1661647" y="418934"/>
                    <a:pt x="1649561" y="431021"/>
                    <a:pt x="1634651" y="431021"/>
                  </a:cubicBezTo>
                  <a:lnTo>
                    <a:pt x="26996" y="431021"/>
                  </a:lnTo>
                  <a:cubicBezTo>
                    <a:pt x="12087" y="431021"/>
                    <a:pt x="0" y="418934"/>
                    <a:pt x="0" y="404025"/>
                  </a:cubicBezTo>
                  <a:lnTo>
                    <a:pt x="0" y="26996"/>
                  </a:lnTo>
                  <a:cubicBezTo>
                    <a:pt x="0" y="12087"/>
                    <a:pt x="12087" y="0"/>
                    <a:pt x="2699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D9836973-A116-8208-44F8-10090AAAC057}"/>
                </a:ext>
              </a:extLst>
            </p:cNvPr>
            <p:cNvSpPr txBox="1"/>
            <p:nvPr/>
          </p:nvSpPr>
          <p:spPr>
            <a:xfrm>
              <a:off x="0" y="-57150"/>
              <a:ext cx="1661647" cy="48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A073B23D-90D7-CCE8-5487-7256EF3BB4FF}"/>
              </a:ext>
            </a:extLst>
          </p:cNvPr>
          <p:cNvGrpSpPr/>
          <p:nvPr/>
        </p:nvGrpSpPr>
        <p:grpSpPr>
          <a:xfrm>
            <a:off x="963776" y="4459348"/>
            <a:ext cx="8611545" cy="1903226"/>
            <a:chOff x="0" y="-129046"/>
            <a:chExt cx="1715848" cy="560067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9B98B9E6-1E95-109D-D5BF-393B2D485702}"/>
                </a:ext>
              </a:extLst>
            </p:cNvPr>
            <p:cNvSpPr/>
            <p:nvPr/>
          </p:nvSpPr>
          <p:spPr>
            <a:xfrm>
              <a:off x="7426" y="-129046"/>
              <a:ext cx="1708422" cy="508805"/>
            </a:xfrm>
            <a:custGeom>
              <a:avLst/>
              <a:gdLst/>
              <a:ahLst/>
              <a:cxnLst/>
              <a:rect l="l" t="t" r="r" b="b"/>
              <a:pathLst>
                <a:path w="1661647" h="431021">
                  <a:moveTo>
                    <a:pt x="26996" y="0"/>
                  </a:moveTo>
                  <a:lnTo>
                    <a:pt x="1634651" y="0"/>
                  </a:lnTo>
                  <a:cubicBezTo>
                    <a:pt x="1649561" y="0"/>
                    <a:pt x="1661647" y="12087"/>
                    <a:pt x="1661647" y="26996"/>
                  </a:cubicBezTo>
                  <a:lnTo>
                    <a:pt x="1661647" y="404025"/>
                  </a:lnTo>
                  <a:cubicBezTo>
                    <a:pt x="1661647" y="418934"/>
                    <a:pt x="1649561" y="431021"/>
                    <a:pt x="1634651" y="431021"/>
                  </a:cubicBezTo>
                  <a:lnTo>
                    <a:pt x="26996" y="431021"/>
                  </a:lnTo>
                  <a:cubicBezTo>
                    <a:pt x="12087" y="431021"/>
                    <a:pt x="0" y="418934"/>
                    <a:pt x="0" y="404025"/>
                  </a:cubicBezTo>
                  <a:lnTo>
                    <a:pt x="0" y="26996"/>
                  </a:lnTo>
                  <a:cubicBezTo>
                    <a:pt x="0" y="12087"/>
                    <a:pt x="12087" y="0"/>
                    <a:pt x="2699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F7B469F4-FFE4-D0F2-2916-DE15476F9076}"/>
                </a:ext>
              </a:extLst>
            </p:cNvPr>
            <p:cNvSpPr txBox="1"/>
            <p:nvPr/>
          </p:nvSpPr>
          <p:spPr>
            <a:xfrm>
              <a:off x="0" y="-57150"/>
              <a:ext cx="1661647" cy="48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96FD134C-CE3E-209B-35CF-55DDB7BF2598}"/>
              </a:ext>
            </a:extLst>
          </p:cNvPr>
          <p:cNvGrpSpPr/>
          <p:nvPr/>
        </p:nvGrpSpPr>
        <p:grpSpPr>
          <a:xfrm>
            <a:off x="1325788" y="3842011"/>
            <a:ext cx="320486" cy="320486"/>
            <a:chOff x="0" y="0"/>
            <a:chExt cx="812800" cy="812800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A1E9DA51-7C0A-2A45-E9C6-E794D1E558F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70B13A41-E4C7-16C7-018C-6721DC023423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3649" tIns="23649" rIns="23649" bIns="23649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sp>
        <p:nvSpPr>
          <p:cNvPr id="33" name="Freeform 33">
            <a:extLst>
              <a:ext uri="{FF2B5EF4-FFF2-40B4-BE49-F238E27FC236}">
                <a16:creationId xmlns:a16="http://schemas.microsoft.com/office/drawing/2014/main" id="{AAEA87AA-8E14-23B2-D40C-8B8AA4B20A8E}"/>
              </a:ext>
            </a:extLst>
          </p:cNvPr>
          <p:cNvSpPr/>
          <p:nvPr/>
        </p:nvSpPr>
        <p:spPr>
          <a:xfrm>
            <a:off x="1368815" y="3917859"/>
            <a:ext cx="234433" cy="168792"/>
          </a:xfrm>
          <a:custGeom>
            <a:avLst/>
            <a:gdLst/>
            <a:ahLst/>
            <a:cxnLst/>
            <a:rect l="l" t="t" r="r" b="b"/>
            <a:pathLst>
              <a:path w="234433" h="168792">
                <a:moveTo>
                  <a:pt x="0" y="0"/>
                </a:moveTo>
                <a:lnTo>
                  <a:pt x="234433" y="0"/>
                </a:lnTo>
                <a:lnTo>
                  <a:pt x="234433" y="168792"/>
                </a:lnTo>
                <a:lnTo>
                  <a:pt x="0" y="168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>
            <a:extLst>
              <a:ext uri="{FF2B5EF4-FFF2-40B4-BE49-F238E27FC236}">
                <a16:creationId xmlns:a16="http://schemas.microsoft.com/office/drawing/2014/main" id="{3C88D715-BE6A-E716-861F-6FB38ED5CFA1}"/>
              </a:ext>
            </a:extLst>
          </p:cNvPr>
          <p:cNvGrpSpPr/>
          <p:nvPr/>
        </p:nvGrpSpPr>
        <p:grpSpPr>
          <a:xfrm>
            <a:off x="1274698" y="5080197"/>
            <a:ext cx="320486" cy="355260"/>
            <a:chOff x="-26371" y="19050"/>
            <a:chExt cx="812800" cy="900992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988F31F2-BC6D-0993-6A70-4C83442C3839}"/>
                </a:ext>
              </a:extLst>
            </p:cNvPr>
            <p:cNvSpPr/>
            <p:nvPr/>
          </p:nvSpPr>
          <p:spPr>
            <a:xfrm>
              <a:off x="-26371" y="107242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085AA0BF-187E-5ECC-AB60-4DD68C1BCDA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3649" tIns="23649" rIns="23649" bIns="23649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sp>
        <p:nvSpPr>
          <p:cNvPr id="37" name="Freeform 37">
            <a:extLst>
              <a:ext uri="{FF2B5EF4-FFF2-40B4-BE49-F238E27FC236}">
                <a16:creationId xmlns:a16="http://schemas.microsoft.com/office/drawing/2014/main" id="{138920BB-6A31-07AF-CB5E-6A6262552592}"/>
              </a:ext>
            </a:extLst>
          </p:cNvPr>
          <p:cNvSpPr/>
          <p:nvPr/>
        </p:nvSpPr>
        <p:spPr>
          <a:xfrm>
            <a:off x="1327576" y="5239349"/>
            <a:ext cx="234433" cy="168792"/>
          </a:xfrm>
          <a:custGeom>
            <a:avLst/>
            <a:gdLst/>
            <a:ahLst/>
            <a:cxnLst/>
            <a:rect l="l" t="t" r="r" b="b"/>
            <a:pathLst>
              <a:path w="234433" h="168792">
                <a:moveTo>
                  <a:pt x="0" y="0"/>
                </a:moveTo>
                <a:lnTo>
                  <a:pt x="234433" y="0"/>
                </a:lnTo>
                <a:lnTo>
                  <a:pt x="234433" y="168792"/>
                </a:lnTo>
                <a:lnTo>
                  <a:pt x="0" y="168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8">
            <a:extLst>
              <a:ext uri="{FF2B5EF4-FFF2-40B4-BE49-F238E27FC236}">
                <a16:creationId xmlns:a16="http://schemas.microsoft.com/office/drawing/2014/main" id="{7204F7AC-5CE1-9294-56C1-49E9934B553B}"/>
              </a:ext>
            </a:extLst>
          </p:cNvPr>
          <p:cNvGrpSpPr/>
          <p:nvPr/>
        </p:nvGrpSpPr>
        <p:grpSpPr>
          <a:xfrm>
            <a:off x="999343" y="6223087"/>
            <a:ext cx="8636988" cy="1724413"/>
            <a:chOff x="0" y="0"/>
            <a:chExt cx="1661647" cy="431021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4B40F25B-877E-9A7E-C160-A20AF0E7051F}"/>
                </a:ext>
              </a:extLst>
            </p:cNvPr>
            <p:cNvSpPr/>
            <p:nvPr/>
          </p:nvSpPr>
          <p:spPr>
            <a:xfrm>
              <a:off x="0" y="0"/>
              <a:ext cx="1661647" cy="431021"/>
            </a:xfrm>
            <a:custGeom>
              <a:avLst/>
              <a:gdLst/>
              <a:ahLst/>
              <a:cxnLst/>
              <a:rect l="l" t="t" r="r" b="b"/>
              <a:pathLst>
                <a:path w="1661647" h="431021">
                  <a:moveTo>
                    <a:pt x="26996" y="0"/>
                  </a:moveTo>
                  <a:lnTo>
                    <a:pt x="1634651" y="0"/>
                  </a:lnTo>
                  <a:cubicBezTo>
                    <a:pt x="1649561" y="0"/>
                    <a:pt x="1661647" y="12087"/>
                    <a:pt x="1661647" y="26996"/>
                  </a:cubicBezTo>
                  <a:lnTo>
                    <a:pt x="1661647" y="404025"/>
                  </a:lnTo>
                  <a:cubicBezTo>
                    <a:pt x="1661647" y="418934"/>
                    <a:pt x="1649561" y="431021"/>
                    <a:pt x="1634651" y="431021"/>
                  </a:cubicBezTo>
                  <a:lnTo>
                    <a:pt x="26996" y="431021"/>
                  </a:lnTo>
                  <a:cubicBezTo>
                    <a:pt x="12087" y="431021"/>
                    <a:pt x="0" y="418934"/>
                    <a:pt x="0" y="404025"/>
                  </a:cubicBezTo>
                  <a:lnTo>
                    <a:pt x="0" y="26996"/>
                  </a:lnTo>
                  <a:cubicBezTo>
                    <a:pt x="0" y="12087"/>
                    <a:pt x="12087" y="0"/>
                    <a:pt x="2699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59810A10-ACCE-AD2E-4052-A0483F47872B}"/>
                </a:ext>
              </a:extLst>
            </p:cNvPr>
            <p:cNvSpPr txBox="1"/>
            <p:nvPr/>
          </p:nvSpPr>
          <p:spPr>
            <a:xfrm>
              <a:off x="0" y="-57150"/>
              <a:ext cx="1661647" cy="48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41" name="Group 41">
            <a:extLst>
              <a:ext uri="{FF2B5EF4-FFF2-40B4-BE49-F238E27FC236}">
                <a16:creationId xmlns:a16="http://schemas.microsoft.com/office/drawing/2014/main" id="{75DFE4B8-B81E-6628-E327-A8C98C7129D9}"/>
              </a:ext>
            </a:extLst>
          </p:cNvPr>
          <p:cNvGrpSpPr/>
          <p:nvPr/>
        </p:nvGrpSpPr>
        <p:grpSpPr>
          <a:xfrm>
            <a:off x="1263502" y="6768527"/>
            <a:ext cx="320486" cy="329398"/>
            <a:chOff x="35798" y="-98801"/>
            <a:chExt cx="812800" cy="835401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9582ECF6-322D-4D43-3708-673BD669F7E2}"/>
                </a:ext>
              </a:extLst>
            </p:cNvPr>
            <p:cNvSpPr/>
            <p:nvPr/>
          </p:nvSpPr>
          <p:spPr>
            <a:xfrm>
              <a:off x="35798" y="-98801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A4BB36B7-1E24-D333-AD3A-38D91A4B41C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3649" tIns="23649" rIns="23649" bIns="23649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F2E08EF2-C1B7-12BF-DC27-D74A30454040}"/>
              </a:ext>
            </a:extLst>
          </p:cNvPr>
          <p:cNvSpPr/>
          <p:nvPr/>
        </p:nvSpPr>
        <p:spPr>
          <a:xfrm>
            <a:off x="1290248" y="6880895"/>
            <a:ext cx="234433" cy="168792"/>
          </a:xfrm>
          <a:custGeom>
            <a:avLst/>
            <a:gdLst/>
            <a:ahLst/>
            <a:cxnLst/>
            <a:rect l="l" t="t" r="r" b="b"/>
            <a:pathLst>
              <a:path w="234433" h="168792">
                <a:moveTo>
                  <a:pt x="0" y="0"/>
                </a:moveTo>
                <a:lnTo>
                  <a:pt x="234433" y="0"/>
                </a:lnTo>
                <a:lnTo>
                  <a:pt x="234433" y="168792"/>
                </a:lnTo>
                <a:lnTo>
                  <a:pt x="0" y="168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090F2EF3-DFFF-ED0C-28A9-B05B158CA9BB}"/>
              </a:ext>
            </a:extLst>
          </p:cNvPr>
          <p:cNvSpPr txBox="1"/>
          <p:nvPr/>
        </p:nvSpPr>
        <p:spPr>
          <a:xfrm>
            <a:off x="1852070" y="2783226"/>
            <a:ext cx="4960953" cy="1514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44"/>
              </a:lnSpc>
              <a:spcBef>
                <a:spcPct val="0"/>
              </a:spcBef>
            </a:pPr>
            <a:r>
              <a:rPr lang="en-US" sz="2889" b="1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Tính</a:t>
            </a:r>
            <a:r>
              <a:rPr lang="en-US" sz="2889" b="1" dirty="0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 </a:t>
            </a:r>
            <a:r>
              <a:rPr lang="en-US" sz="2889" b="1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thống</a:t>
            </a:r>
            <a:r>
              <a:rPr lang="en-US" sz="2889" b="1" dirty="0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 </a:t>
            </a:r>
            <a:r>
              <a:rPr lang="en-US" sz="2889" b="1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nhất</a:t>
            </a:r>
            <a:endParaRPr lang="en-US" sz="2889" b="1" dirty="0">
              <a:solidFill>
                <a:srgbClr val="FFFFFF"/>
              </a:solidFill>
              <a:latin typeface="Fz Poppins Semi-Bold"/>
              <a:ea typeface="Fz Poppins Semi-Bold"/>
              <a:cs typeface="Fz Poppins Semi-Bold"/>
              <a:sym typeface="Fz Poppins Semi-Bold"/>
            </a:endParaRPr>
          </a:p>
          <a:p>
            <a:pPr algn="just">
              <a:lnSpc>
                <a:spcPts val="4044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Thống</a:t>
            </a:r>
            <a:r>
              <a:rPr lang="en-US" sz="2000" dirty="0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nhất</a:t>
            </a:r>
            <a:r>
              <a:rPr lang="en-US" sz="2000" dirty="0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dưới</a:t>
            </a:r>
            <a:r>
              <a:rPr lang="en-US" sz="2000" dirty="0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sự</a:t>
            </a:r>
            <a:r>
              <a:rPr lang="en-US" sz="2000" dirty="0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Lãnh</a:t>
            </a:r>
            <a:r>
              <a:rPr lang="en-US" sz="2000" dirty="0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đạo</a:t>
            </a:r>
            <a:r>
              <a:rPr lang="en-US" sz="2000" dirty="0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của</a:t>
            </a:r>
            <a:r>
              <a:rPr lang="en-US" sz="2000" dirty="0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Đảng</a:t>
            </a:r>
            <a:r>
              <a:rPr lang="en-US" sz="2000" dirty="0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 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7E4D7E6F-832D-12AD-37D7-B8BED9C28C80}"/>
              </a:ext>
            </a:extLst>
          </p:cNvPr>
          <p:cNvSpPr txBox="1"/>
          <p:nvPr/>
        </p:nvSpPr>
        <p:spPr>
          <a:xfrm>
            <a:off x="1784283" y="4419760"/>
            <a:ext cx="7049030" cy="1468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44"/>
              </a:lnSpc>
              <a:spcBef>
                <a:spcPct val="0"/>
              </a:spcBef>
            </a:pPr>
            <a:r>
              <a:rPr lang="en-US" sz="2889" b="1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Tính</a:t>
            </a:r>
            <a:r>
              <a:rPr lang="en-US" sz="2889" b="1" dirty="0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 </a:t>
            </a:r>
            <a:r>
              <a:rPr lang="en-US" sz="2889" b="1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hỗ</a:t>
            </a:r>
            <a:r>
              <a:rPr lang="en-US" sz="2889" b="1" dirty="0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 </a:t>
            </a:r>
            <a:r>
              <a:rPr lang="en-US" sz="2889" b="1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trợ</a:t>
            </a:r>
            <a:r>
              <a:rPr lang="en-US" sz="2889" b="1" dirty="0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 </a:t>
            </a:r>
          </a:p>
          <a:p>
            <a:pPr algn="just">
              <a:lnSpc>
                <a:spcPts val="4044"/>
              </a:lnSpc>
              <a:spcBef>
                <a:spcPct val="0"/>
              </a:spcBef>
            </a:pP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Nhà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nước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cung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cấp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nguồn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lực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và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định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hướng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,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các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tổ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chức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mở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rộng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phạm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vi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ảnh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hưởng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của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Nhà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nước</a:t>
            </a:r>
            <a:r>
              <a:rPr lang="en-US" b="1" dirty="0">
                <a:solidFill>
                  <a:srgbClr val="FFFFFF"/>
                </a:solidFill>
                <a:latin typeface="Fz Poppins" panose="020B0604020202020204" charset="0"/>
                <a:ea typeface="Fz Poppins Semi-Bold"/>
                <a:cs typeface="Fz Poppins" panose="020B0604020202020204" charset="0"/>
                <a:sym typeface="Fz Poppins Semi-Bold"/>
              </a:rPr>
              <a:t> .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D33C6E8E-86F7-8941-92E5-EE72BA5C18DE}"/>
              </a:ext>
            </a:extLst>
          </p:cNvPr>
          <p:cNvSpPr txBox="1"/>
          <p:nvPr/>
        </p:nvSpPr>
        <p:spPr>
          <a:xfrm>
            <a:off x="1731093" y="6870575"/>
            <a:ext cx="5874419" cy="77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Mỗi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tổ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chức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đại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diện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cho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các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lợi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ích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riêng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biệt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của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mỗi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tầng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lớp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nhân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dân</a:t>
            </a:r>
            <a:r>
              <a:rPr lang="en-US" sz="2200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.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8A604CB9-F949-290C-4658-9B820DC6F8EF}"/>
              </a:ext>
            </a:extLst>
          </p:cNvPr>
          <p:cNvSpPr txBox="1"/>
          <p:nvPr/>
        </p:nvSpPr>
        <p:spPr>
          <a:xfrm>
            <a:off x="1774012" y="6393310"/>
            <a:ext cx="4960953" cy="488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44"/>
              </a:lnSpc>
              <a:spcBef>
                <a:spcPct val="0"/>
              </a:spcBef>
            </a:pPr>
            <a:r>
              <a:rPr lang="en-US" sz="2889" b="1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Tính</a:t>
            </a:r>
            <a:r>
              <a:rPr lang="en-US" sz="2889" b="1" dirty="0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 </a:t>
            </a:r>
            <a:r>
              <a:rPr lang="en-US" sz="2889" b="1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đa</a:t>
            </a:r>
            <a:r>
              <a:rPr lang="en-US" sz="2889" b="1" dirty="0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 </a:t>
            </a:r>
            <a:r>
              <a:rPr lang="en-US" sz="2889" b="1" dirty="0" err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dạng</a:t>
            </a:r>
            <a:r>
              <a:rPr lang="en-US" sz="2889" b="1" dirty="0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97B2496-89C1-88CF-6C15-343C14CA72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72"/>
            <a:ext cx="1269594" cy="1105775"/>
          </a:xfrm>
          <a:prstGeom prst="rect">
            <a:avLst/>
          </a:prstGeom>
        </p:spPr>
      </p:pic>
      <p:grpSp>
        <p:nvGrpSpPr>
          <p:cNvPr id="53" name="Group 38">
            <a:extLst>
              <a:ext uri="{FF2B5EF4-FFF2-40B4-BE49-F238E27FC236}">
                <a16:creationId xmlns:a16="http://schemas.microsoft.com/office/drawing/2014/main" id="{D6958381-24F4-FE8C-81B1-3FF10265A2E6}"/>
              </a:ext>
            </a:extLst>
          </p:cNvPr>
          <p:cNvGrpSpPr/>
          <p:nvPr/>
        </p:nvGrpSpPr>
        <p:grpSpPr>
          <a:xfrm>
            <a:off x="977474" y="8036656"/>
            <a:ext cx="8832279" cy="1724413"/>
            <a:chOff x="0" y="0"/>
            <a:chExt cx="1661647" cy="431021"/>
          </a:xfrm>
        </p:grpSpPr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DBE70CE-827A-29B6-ED90-B6ED40FD444B}"/>
                </a:ext>
              </a:extLst>
            </p:cNvPr>
            <p:cNvSpPr/>
            <p:nvPr/>
          </p:nvSpPr>
          <p:spPr>
            <a:xfrm>
              <a:off x="0" y="0"/>
              <a:ext cx="1661647" cy="431021"/>
            </a:xfrm>
            <a:custGeom>
              <a:avLst/>
              <a:gdLst/>
              <a:ahLst/>
              <a:cxnLst/>
              <a:rect l="l" t="t" r="r" b="b"/>
              <a:pathLst>
                <a:path w="1661647" h="431021">
                  <a:moveTo>
                    <a:pt x="26996" y="0"/>
                  </a:moveTo>
                  <a:lnTo>
                    <a:pt x="1634651" y="0"/>
                  </a:lnTo>
                  <a:cubicBezTo>
                    <a:pt x="1649561" y="0"/>
                    <a:pt x="1661647" y="12087"/>
                    <a:pt x="1661647" y="26996"/>
                  </a:cubicBezTo>
                  <a:lnTo>
                    <a:pt x="1661647" y="404025"/>
                  </a:lnTo>
                  <a:cubicBezTo>
                    <a:pt x="1661647" y="418934"/>
                    <a:pt x="1649561" y="431021"/>
                    <a:pt x="1634651" y="431021"/>
                  </a:cubicBezTo>
                  <a:lnTo>
                    <a:pt x="26996" y="431021"/>
                  </a:lnTo>
                  <a:cubicBezTo>
                    <a:pt x="12087" y="431021"/>
                    <a:pt x="0" y="418934"/>
                    <a:pt x="0" y="404025"/>
                  </a:cubicBezTo>
                  <a:lnTo>
                    <a:pt x="0" y="26996"/>
                  </a:lnTo>
                  <a:cubicBezTo>
                    <a:pt x="0" y="12087"/>
                    <a:pt x="12087" y="0"/>
                    <a:pt x="2699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TextBox 40">
              <a:extLst>
                <a:ext uri="{FF2B5EF4-FFF2-40B4-BE49-F238E27FC236}">
                  <a16:creationId xmlns:a16="http://schemas.microsoft.com/office/drawing/2014/main" id="{4DA910EF-9640-6919-4FFC-E0C07911DA12}"/>
                </a:ext>
              </a:extLst>
            </p:cNvPr>
            <p:cNvSpPr txBox="1"/>
            <p:nvPr/>
          </p:nvSpPr>
          <p:spPr>
            <a:xfrm>
              <a:off x="0" y="-57150"/>
              <a:ext cx="1661647" cy="48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56" name="Group 41">
            <a:extLst>
              <a:ext uri="{FF2B5EF4-FFF2-40B4-BE49-F238E27FC236}">
                <a16:creationId xmlns:a16="http://schemas.microsoft.com/office/drawing/2014/main" id="{2CAFC07B-1328-0F10-7937-525C986F3336}"/>
              </a:ext>
            </a:extLst>
          </p:cNvPr>
          <p:cNvGrpSpPr/>
          <p:nvPr/>
        </p:nvGrpSpPr>
        <p:grpSpPr>
          <a:xfrm>
            <a:off x="1295743" y="8624297"/>
            <a:ext cx="320486" cy="320486"/>
            <a:chOff x="0" y="0"/>
            <a:chExt cx="812800" cy="812800"/>
          </a:xfrm>
        </p:grpSpPr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F6789CF0-31FE-592D-D866-AC6CF970AA1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43">
              <a:extLst>
                <a:ext uri="{FF2B5EF4-FFF2-40B4-BE49-F238E27FC236}">
                  <a16:creationId xmlns:a16="http://schemas.microsoft.com/office/drawing/2014/main" id="{D353FA24-E79E-ED70-A3C5-A210B6E11C2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3649" tIns="23649" rIns="23649" bIns="23649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sp>
        <p:nvSpPr>
          <p:cNvPr id="59" name="Freeform 44">
            <a:extLst>
              <a:ext uri="{FF2B5EF4-FFF2-40B4-BE49-F238E27FC236}">
                <a16:creationId xmlns:a16="http://schemas.microsoft.com/office/drawing/2014/main" id="{72A0D7AC-9635-4E74-4BEC-93D0F77B73C3}"/>
              </a:ext>
            </a:extLst>
          </p:cNvPr>
          <p:cNvSpPr/>
          <p:nvPr/>
        </p:nvSpPr>
        <p:spPr>
          <a:xfrm>
            <a:off x="1442648" y="7033295"/>
            <a:ext cx="234433" cy="168792"/>
          </a:xfrm>
          <a:custGeom>
            <a:avLst/>
            <a:gdLst/>
            <a:ahLst/>
            <a:cxnLst/>
            <a:rect l="l" t="t" r="r" b="b"/>
            <a:pathLst>
              <a:path w="234433" h="168792">
                <a:moveTo>
                  <a:pt x="0" y="0"/>
                </a:moveTo>
                <a:lnTo>
                  <a:pt x="234433" y="0"/>
                </a:lnTo>
                <a:lnTo>
                  <a:pt x="234433" y="168792"/>
                </a:lnTo>
                <a:lnTo>
                  <a:pt x="0" y="168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44">
            <a:extLst>
              <a:ext uri="{FF2B5EF4-FFF2-40B4-BE49-F238E27FC236}">
                <a16:creationId xmlns:a16="http://schemas.microsoft.com/office/drawing/2014/main" id="{AF536975-B8D2-0802-053B-8B6648E492BE}"/>
              </a:ext>
            </a:extLst>
          </p:cNvPr>
          <p:cNvSpPr/>
          <p:nvPr/>
        </p:nvSpPr>
        <p:spPr>
          <a:xfrm>
            <a:off x="1355834" y="8714252"/>
            <a:ext cx="234433" cy="168792"/>
          </a:xfrm>
          <a:custGeom>
            <a:avLst/>
            <a:gdLst/>
            <a:ahLst/>
            <a:cxnLst/>
            <a:rect l="l" t="t" r="r" b="b"/>
            <a:pathLst>
              <a:path w="234433" h="168792">
                <a:moveTo>
                  <a:pt x="0" y="0"/>
                </a:moveTo>
                <a:lnTo>
                  <a:pt x="234433" y="0"/>
                </a:lnTo>
                <a:lnTo>
                  <a:pt x="234433" y="168792"/>
                </a:lnTo>
                <a:lnTo>
                  <a:pt x="0" y="168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44">
            <a:extLst>
              <a:ext uri="{FF2B5EF4-FFF2-40B4-BE49-F238E27FC236}">
                <a16:creationId xmlns:a16="http://schemas.microsoft.com/office/drawing/2014/main" id="{04B5C50D-C15B-DE9A-F3F5-BA4A988C6E8A}"/>
              </a:ext>
            </a:extLst>
          </p:cNvPr>
          <p:cNvSpPr/>
          <p:nvPr/>
        </p:nvSpPr>
        <p:spPr>
          <a:xfrm>
            <a:off x="1595048" y="7185695"/>
            <a:ext cx="234433" cy="168792"/>
          </a:xfrm>
          <a:custGeom>
            <a:avLst/>
            <a:gdLst/>
            <a:ahLst/>
            <a:cxnLst/>
            <a:rect l="l" t="t" r="r" b="b"/>
            <a:pathLst>
              <a:path w="234433" h="168792">
                <a:moveTo>
                  <a:pt x="0" y="0"/>
                </a:moveTo>
                <a:lnTo>
                  <a:pt x="234433" y="0"/>
                </a:lnTo>
                <a:lnTo>
                  <a:pt x="234433" y="168792"/>
                </a:lnTo>
                <a:lnTo>
                  <a:pt x="0" y="168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3ADEA1F-E684-E006-5D87-CE83AC21515D}"/>
              </a:ext>
            </a:extLst>
          </p:cNvPr>
          <p:cNvSpPr txBox="1"/>
          <p:nvPr/>
        </p:nvSpPr>
        <p:spPr>
          <a:xfrm>
            <a:off x="1625368" y="8165799"/>
            <a:ext cx="7203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Fz Poppins Bold Italics" panose="020B0604020202020204" charset="0"/>
                <a:cs typeface="Fz Poppins Bold Italics" panose="020B0604020202020204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Fz Poppins Bold Italics" panose="020B0604020202020204" charset="0"/>
                <a:cs typeface="Fz Poppins Bold Italics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z Poppins Bold Italics" panose="020B0604020202020204" charset="0"/>
                <a:cs typeface="Fz Poppins Bold Italics" panose="020B060402020202020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Fz Poppins Bold Italics" panose="020B0604020202020204" charset="0"/>
                <a:cs typeface="Fz Poppins Bold Italics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z Poppins Bold Italics" panose="020B0604020202020204" charset="0"/>
                <a:cs typeface="Fz Poppins Bold Italics" panose="020B0604020202020204" charset="0"/>
              </a:rPr>
              <a:t>lực</a:t>
            </a:r>
            <a:r>
              <a:rPr lang="en-US" sz="2800" dirty="0">
                <a:solidFill>
                  <a:schemeClr val="bg1"/>
                </a:solidFill>
                <a:latin typeface="Fz Poppins Bold Italics" panose="020B0604020202020204" charset="0"/>
                <a:cs typeface="Fz Poppins Bold Italics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z Poppins Bold Italics" panose="020B0604020202020204" charset="0"/>
                <a:cs typeface="Fz Poppins Bold Italics" panose="020B0604020202020204" charset="0"/>
              </a:rPr>
              <a:t>biện</a:t>
            </a:r>
            <a:r>
              <a:rPr lang="en-US" sz="2800" dirty="0">
                <a:solidFill>
                  <a:schemeClr val="bg1"/>
                </a:solidFill>
                <a:latin typeface="Fz Poppins Bold Italics" panose="020B0604020202020204" charset="0"/>
                <a:cs typeface="Fz Poppins Bold Italics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z Poppins Bold Italics" panose="020B0604020202020204" charset="0"/>
                <a:cs typeface="Fz Poppins Bold Italics" panose="020B0604020202020204" charset="0"/>
              </a:rPr>
              <a:t>chứng</a:t>
            </a:r>
            <a:endParaRPr lang="en-US" sz="2800" dirty="0">
              <a:solidFill>
                <a:schemeClr val="bg1"/>
              </a:solidFill>
              <a:latin typeface="Fz Poppins Bold Italics" panose="020B0604020202020204" charset="0"/>
              <a:cs typeface="Fz Poppins Bold Italics" panose="020B0604020202020204" charset="0"/>
            </a:endParaRPr>
          </a:p>
          <a:p>
            <a:r>
              <a:rPr lang="en-US" sz="2400" dirty="0" err="1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Thúc</a:t>
            </a:r>
            <a:r>
              <a:rPr lang="en-US" sz="2400" dirty="0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đẩy</a:t>
            </a:r>
            <a:r>
              <a:rPr lang="en-US" sz="2400" dirty="0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hoàn</a:t>
            </a:r>
            <a:r>
              <a:rPr lang="en-US" sz="2400" dirty="0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thiện</a:t>
            </a:r>
            <a:r>
              <a:rPr lang="en-US" sz="2400" dirty="0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lẫn</a:t>
            </a:r>
            <a:r>
              <a:rPr lang="en-US" sz="2400" dirty="0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nhau</a:t>
            </a:r>
            <a:r>
              <a:rPr lang="en-US" sz="2400" dirty="0">
                <a:solidFill>
                  <a:schemeClr val="bg1"/>
                </a:solidFill>
                <a:latin typeface="Fz Poppins" panose="020B0604020202020204" charset="0"/>
                <a:cs typeface="Fz Poppins" panose="020B0604020202020204" charset="0"/>
              </a:rPr>
              <a:t>.</a:t>
            </a:r>
          </a:p>
          <a:p>
            <a:endParaRPr lang="en-US" sz="2800" dirty="0">
              <a:solidFill>
                <a:schemeClr val="bg1"/>
              </a:solidFill>
              <a:latin typeface="Fz Poppins" panose="020B0604020202020204" charset="0"/>
              <a:cs typeface="Fz 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093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800770">
            <a:off x="7511931" y="265905"/>
            <a:ext cx="4622986" cy="462298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9899" tIns="29899" rIns="29899" bIns="2989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3800770">
            <a:off x="12494793" y="208755"/>
            <a:ext cx="4622986" cy="462298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9899" tIns="29899" rIns="29899" bIns="2989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548589" y="692032"/>
            <a:ext cx="7333405" cy="5999784"/>
            <a:chOff x="0" y="0"/>
            <a:chExt cx="1931432" cy="15801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31432" cy="1580190"/>
            </a:xfrm>
            <a:custGeom>
              <a:avLst/>
              <a:gdLst/>
              <a:ahLst/>
              <a:cxnLst/>
              <a:rect l="l" t="t" r="r" b="b"/>
              <a:pathLst>
                <a:path w="1931432" h="1580190">
                  <a:moveTo>
                    <a:pt x="105571" y="0"/>
                  </a:moveTo>
                  <a:lnTo>
                    <a:pt x="1825861" y="0"/>
                  </a:lnTo>
                  <a:cubicBezTo>
                    <a:pt x="1884166" y="0"/>
                    <a:pt x="1931432" y="47266"/>
                    <a:pt x="1931432" y="105571"/>
                  </a:cubicBezTo>
                  <a:lnTo>
                    <a:pt x="1931432" y="1474620"/>
                  </a:lnTo>
                  <a:cubicBezTo>
                    <a:pt x="1931432" y="1502619"/>
                    <a:pt x="1920309" y="1529471"/>
                    <a:pt x="1900511" y="1549269"/>
                  </a:cubicBezTo>
                  <a:cubicBezTo>
                    <a:pt x="1880713" y="1569068"/>
                    <a:pt x="1853860" y="1580190"/>
                    <a:pt x="1825861" y="1580190"/>
                  </a:cubicBezTo>
                  <a:lnTo>
                    <a:pt x="105571" y="1580190"/>
                  </a:lnTo>
                  <a:cubicBezTo>
                    <a:pt x="47266" y="1580190"/>
                    <a:pt x="0" y="1532925"/>
                    <a:pt x="0" y="1474620"/>
                  </a:cubicBezTo>
                  <a:lnTo>
                    <a:pt x="0" y="105571"/>
                  </a:lnTo>
                  <a:cubicBezTo>
                    <a:pt x="0" y="47266"/>
                    <a:pt x="47266" y="0"/>
                    <a:pt x="10557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931432" cy="1637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6387839" y="-2197016"/>
            <a:ext cx="5880534" cy="18288000"/>
            <a:chOff x="0" y="0"/>
            <a:chExt cx="1548783" cy="48165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48783" cy="4816592"/>
            </a:xfrm>
            <a:custGeom>
              <a:avLst/>
              <a:gdLst/>
              <a:ahLst/>
              <a:cxnLst/>
              <a:rect l="l" t="t" r="r" b="b"/>
              <a:pathLst>
                <a:path w="1548783" h="4816592">
                  <a:moveTo>
                    <a:pt x="0" y="0"/>
                  </a:moveTo>
                  <a:lnTo>
                    <a:pt x="1548783" y="0"/>
                  </a:lnTo>
                  <a:lnTo>
                    <a:pt x="1548783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548783" cy="487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760943" y="520777"/>
            <a:ext cx="4174431" cy="417443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2775" r="-31664"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736166" y="471991"/>
            <a:ext cx="4174431" cy="417443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8740" r="-28740"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 rot="6525104">
            <a:off x="2591299" y="-1967133"/>
            <a:ext cx="4334316" cy="433431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022264" y="1999606"/>
            <a:ext cx="1221605" cy="658083"/>
          </a:xfrm>
          <a:custGeom>
            <a:avLst/>
            <a:gdLst/>
            <a:ahLst/>
            <a:cxnLst/>
            <a:rect l="l" t="t" r="r" b="b"/>
            <a:pathLst>
              <a:path w="1221605" h="658083">
                <a:moveTo>
                  <a:pt x="0" y="0"/>
                </a:moveTo>
                <a:lnTo>
                  <a:pt x="1221605" y="0"/>
                </a:lnTo>
                <a:lnTo>
                  <a:pt x="1221605" y="658083"/>
                </a:lnTo>
                <a:lnTo>
                  <a:pt x="0" y="6580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 rot="1865818">
            <a:off x="17376942" y="1466990"/>
            <a:ext cx="1515321" cy="151532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20477" y="4653072"/>
            <a:ext cx="6142165" cy="2997380"/>
            <a:chOff x="0" y="-3091337"/>
            <a:chExt cx="8189553" cy="39965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751188" cy="905171"/>
            </a:xfrm>
            <a:custGeom>
              <a:avLst/>
              <a:gdLst/>
              <a:ahLst/>
              <a:cxnLst/>
              <a:rect l="l" t="t" r="r" b="b"/>
              <a:pathLst>
                <a:path w="4751188" h="905171">
                  <a:moveTo>
                    <a:pt x="0" y="0"/>
                  </a:moveTo>
                  <a:lnTo>
                    <a:pt x="4751188" y="0"/>
                  </a:lnTo>
                  <a:lnTo>
                    <a:pt x="4751188" y="905171"/>
                  </a:lnTo>
                  <a:lnTo>
                    <a:pt x="0" y="9051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438365" y="-3091337"/>
              <a:ext cx="4751188" cy="9623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r>
                <a:rPr lang="en-US" sz="2750" b="1" dirty="0" err="1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Ưu</a:t>
              </a:r>
              <a:r>
                <a:rPr lang="en-US" sz="2750" b="1" dirty="0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 </a:t>
              </a:r>
              <a:r>
                <a:rPr lang="en-US" sz="2750" b="1" dirty="0" err="1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điểm</a:t>
              </a:r>
              <a:endParaRPr lang="en-US" sz="2750" b="1" dirty="0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03965" y="5988872"/>
            <a:ext cx="5683634" cy="1238730"/>
            <a:chOff x="0" y="-76200"/>
            <a:chExt cx="7578177" cy="1651639"/>
          </a:xfrm>
        </p:grpSpPr>
        <p:sp>
          <p:nvSpPr>
            <p:cNvPr id="29" name="Freeform 29"/>
            <p:cNvSpPr/>
            <p:nvPr/>
          </p:nvSpPr>
          <p:spPr>
            <a:xfrm>
              <a:off x="653899" y="419739"/>
              <a:ext cx="6924278" cy="1155700"/>
            </a:xfrm>
            <a:custGeom>
              <a:avLst/>
              <a:gdLst/>
              <a:ahLst/>
              <a:cxnLst/>
              <a:rect l="l" t="t" r="r" b="b"/>
              <a:pathLst>
                <a:path w="6924278" h="1155700">
                  <a:moveTo>
                    <a:pt x="0" y="0"/>
                  </a:moveTo>
                  <a:lnTo>
                    <a:pt x="6924278" y="0"/>
                  </a:lnTo>
                  <a:lnTo>
                    <a:pt x="6924278" y="1155700"/>
                  </a:lnTo>
                  <a:lnTo>
                    <a:pt x="0" y="1155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76200"/>
              <a:ext cx="6924278" cy="12319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74"/>
                </a:lnSpc>
              </a:pPr>
              <a:endParaRPr lang="en-US" sz="2125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841121" y="4660867"/>
            <a:ext cx="8765986" cy="3258315"/>
            <a:chOff x="0" y="-3439251"/>
            <a:chExt cx="11687981" cy="434442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751188" cy="905171"/>
            </a:xfrm>
            <a:custGeom>
              <a:avLst/>
              <a:gdLst/>
              <a:ahLst/>
              <a:cxnLst/>
              <a:rect l="l" t="t" r="r" b="b"/>
              <a:pathLst>
                <a:path w="4751188" h="905171">
                  <a:moveTo>
                    <a:pt x="0" y="0"/>
                  </a:moveTo>
                  <a:lnTo>
                    <a:pt x="4751188" y="0"/>
                  </a:lnTo>
                  <a:lnTo>
                    <a:pt x="4751188" y="905171"/>
                  </a:lnTo>
                  <a:lnTo>
                    <a:pt x="0" y="9051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6936793" y="-3439251"/>
              <a:ext cx="4751188" cy="9623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r>
                <a:rPr lang="en-US" sz="2750" b="1" dirty="0" err="1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Hạn</a:t>
              </a:r>
              <a:r>
                <a:rPr lang="en-US" sz="2750" b="1" dirty="0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 </a:t>
              </a:r>
              <a:r>
                <a:rPr lang="en-US" sz="2750" b="1" dirty="0" err="1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chế</a:t>
              </a:r>
              <a:endParaRPr lang="en-US" sz="2750" b="1" dirty="0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628061" y="5897976"/>
            <a:ext cx="5520904" cy="2956869"/>
            <a:chOff x="0" y="-2786792"/>
            <a:chExt cx="7361205" cy="394249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924477" cy="1155700"/>
            </a:xfrm>
            <a:custGeom>
              <a:avLst/>
              <a:gdLst/>
              <a:ahLst/>
              <a:cxnLst/>
              <a:rect l="l" t="t" r="r" b="b"/>
              <a:pathLst>
                <a:path w="6924477" h="1155700">
                  <a:moveTo>
                    <a:pt x="0" y="0"/>
                  </a:moveTo>
                  <a:lnTo>
                    <a:pt x="6924477" y="0"/>
                  </a:lnTo>
                  <a:lnTo>
                    <a:pt x="6924477" y="1155700"/>
                  </a:lnTo>
                  <a:lnTo>
                    <a:pt x="0" y="1155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436728" y="-2786792"/>
              <a:ext cx="6924477" cy="12319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74"/>
                </a:lnSpc>
              </a:pPr>
              <a:endParaRPr lang="en-US" sz="2125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825412" y="4804061"/>
            <a:ext cx="3563391" cy="678878"/>
            <a:chOff x="0" y="0"/>
            <a:chExt cx="4751188" cy="90517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751188" cy="905171"/>
            </a:xfrm>
            <a:custGeom>
              <a:avLst/>
              <a:gdLst/>
              <a:ahLst/>
              <a:cxnLst/>
              <a:rect l="l" t="t" r="r" b="b"/>
              <a:pathLst>
                <a:path w="4751188" h="905171">
                  <a:moveTo>
                    <a:pt x="0" y="0"/>
                  </a:moveTo>
                  <a:lnTo>
                    <a:pt x="4751188" y="0"/>
                  </a:lnTo>
                  <a:lnTo>
                    <a:pt x="4751188" y="905171"/>
                  </a:lnTo>
                  <a:lnTo>
                    <a:pt x="0" y="9051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4751188" cy="9623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endParaRPr lang="en-US" sz="2750" b="1" dirty="0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endParaRP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2926216" y="5780522"/>
            <a:ext cx="5193358" cy="92392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3374"/>
              </a:lnSpc>
            </a:pPr>
            <a:r>
              <a:rPr lang="en-US" sz="2125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43799" y="400860"/>
            <a:ext cx="5939694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62"/>
              </a:lnSpc>
            </a:pPr>
            <a:r>
              <a:rPr lang="en-US" sz="6401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CHƯƠNG 3: THỰC TRẠNG &amp; GIẢI PHÁP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A37390-8DC2-3481-81EC-67829D4A66C5}"/>
              </a:ext>
            </a:extLst>
          </p:cNvPr>
          <p:cNvSpPr txBox="1"/>
          <p:nvPr/>
        </p:nvSpPr>
        <p:spPr>
          <a:xfrm>
            <a:off x="1348826" y="5156557"/>
            <a:ext cx="6270083" cy="3358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063750" algn="l"/>
              </a:tabLst>
            </a:pP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06375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Huy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vai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06375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Góp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XHCN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06375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Phối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chống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tai,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bệnh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...</a:t>
            </a:r>
          </a:p>
          <a:p>
            <a:pPr marL="457200">
              <a:lnSpc>
                <a:spcPct val="115000"/>
              </a:lnSpc>
              <a:spcAft>
                <a:spcPts val="800"/>
              </a:spcAft>
              <a:tabLst>
                <a:tab pos="2063750" algn="l"/>
              </a:tabLs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0FD803-D061-1825-2EB0-28984CE6FB9C}"/>
              </a:ext>
            </a:extLst>
          </p:cNvPr>
          <p:cNvSpPr txBox="1"/>
          <p:nvPr/>
        </p:nvSpPr>
        <p:spPr>
          <a:xfrm>
            <a:off x="9756671" y="5239917"/>
            <a:ext cx="6811513" cy="303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063750" algn="l"/>
              </a:tabLst>
            </a:pPr>
            <a:r>
              <a:rPr lang="en-US" sz="24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hiếu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đạo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Đảng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063750" algn="l"/>
              </a:tabLst>
            </a:pPr>
            <a:r>
              <a:rPr lang="en-US" sz="24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hả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chậm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063750" algn="l"/>
              </a:tabLst>
            </a:pPr>
            <a:r>
              <a:rPr lang="en-US" sz="24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hụ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ngân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2063750" algn="l"/>
              </a:tabLst>
            </a:pPr>
            <a:r>
              <a:rPr lang="en-US" sz="24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ự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chồng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chéo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237C542-EF35-4135-0B4D-8D407B1035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72"/>
            <a:ext cx="1269594" cy="11057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3300E-6898-EA24-56A3-A1E52852D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748E4F07-C847-E61F-5F65-F5627F458FA6}"/>
              </a:ext>
            </a:extLst>
          </p:cNvPr>
          <p:cNvGrpSpPr/>
          <p:nvPr/>
        </p:nvGrpSpPr>
        <p:grpSpPr>
          <a:xfrm rot="3800770">
            <a:off x="20906034" y="-2441812"/>
            <a:ext cx="4622986" cy="4622986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8AC152F-0EDB-0D84-0DC1-218E641745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CB8783E-70FD-16E0-F468-DD6F5199F2D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9899" tIns="29899" rIns="29899" bIns="2989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23FBEACC-A723-F114-6538-E9232B6AAC23}"/>
              </a:ext>
            </a:extLst>
          </p:cNvPr>
          <p:cNvGrpSpPr/>
          <p:nvPr/>
        </p:nvGrpSpPr>
        <p:grpSpPr>
          <a:xfrm>
            <a:off x="-6548589" y="692032"/>
            <a:ext cx="7333405" cy="5999784"/>
            <a:chOff x="0" y="0"/>
            <a:chExt cx="1931432" cy="158019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61D098D-1AFC-F0B7-FB25-0543C63CADF9}"/>
                </a:ext>
              </a:extLst>
            </p:cNvPr>
            <p:cNvSpPr/>
            <p:nvPr/>
          </p:nvSpPr>
          <p:spPr>
            <a:xfrm>
              <a:off x="0" y="0"/>
              <a:ext cx="1931432" cy="1580190"/>
            </a:xfrm>
            <a:custGeom>
              <a:avLst/>
              <a:gdLst/>
              <a:ahLst/>
              <a:cxnLst/>
              <a:rect l="l" t="t" r="r" b="b"/>
              <a:pathLst>
                <a:path w="1931432" h="1580190">
                  <a:moveTo>
                    <a:pt x="105571" y="0"/>
                  </a:moveTo>
                  <a:lnTo>
                    <a:pt x="1825861" y="0"/>
                  </a:lnTo>
                  <a:cubicBezTo>
                    <a:pt x="1884166" y="0"/>
                    <a:pt x="1931432" y="47266"/>
                    <a:pt x="1931432" y="105571"/>
                  </a:cubicBezTo>
                  <a:lnTo>
                    <a:pt x="1931432" y="1474620"/>
                  </a:lnTo>
                  <a:cubicBezTo>
                    <a:pt x="1931432" y="1502619"/>
                    <a:pt x="1920309" y="1529471"/>
                    <a:pt x="1900511" y="1549269"/>
                  </a:cubicBezTo>
                  <a:cubicBezTo>
                    <a:pt x="1880713" y="1569068"/>
                    <a:pt x="1853860" y="1580190"/>
                    <a:pt x="1825861" y="1580190"/>
                  </a:cubicBezTo>
                  <a:lnTo>
                    <a:pt x="105571" y="1580190"/>
                  </a:lnTo>
                  <a:cubicBezTo>
                    <a:pt x="47266" y="1580190"/>
                    <a:pt x="0" y="1532925"/>
                    <a:pt x="0" y="1474620"/>
                  </a:cubicBezTo>
                  <a:lnTo>
                    <a:pt x="0" y="105571"/>
                  </a:lnTo>
                  <a:cubicBezTo>
                    <a:pt x="0" y="47266"/>
                    <a:pt x="47266" y="0"/>
                    <a:pt x="10557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9A77439B-E9EB-A538-741B-4BD54DC0CBD5}"/>
                </a:ext>
              </a:extLst>
            </p:cNvPr>
            <p:cNvSpPr txBox="1"/>
            <p:nvPr/>
          </p:nvSpPr>
          <p:spPr>
            <a:xfrm>
              <a:off x="0" y="-57150"/>
              <a:ext cx="1931432" cy="1637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E70B521-734C-FD1D-9A4C-3CC50E44C2C1}"/>
              </a:ext>
            </a:extLst>
          </p:cNvPr>
          <p:cNvGrpSpPr/>
          <p:nvPr/>
        </p:nvGrpSpPr>
        <p:grpSpPr>
          <a:xfrm rot="5400000">
            <a:off x="5239414" y="-3345440"/>
            <a:ext cx="8177383" cy="18288000"/>
            <a:chOff x="0" y="0"/>
            <a:chExt cx="1548783" cy="481659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318FB2B-082F-DF67-FDA0-1F2A68F38810}"/>
                </a:ext>
              </a:extLst>
            </p:cNvPr>
            <p:cNvSpPr/>
            <p:nvPr/>
          </p:nvSpPr>
          <p:spPr>
            <a:xfrm>
              <a:off x="0" y="0"/>
              <a:ext cx="1548783" cy="4816592"/>
            </a:xfrm>
            <a:custGeom>
              <a:avLst/>
              <a:gdLst/>
              <a:ahLst/>
              <a:cxnLst/>
              <a:rect l="l" t="t" r="r" b="b"/>
              <a:pathLst>
                <a:path w="1548783" h="4816592">
                  <a:moveTo>
                    <a:pt x="0" y="0"/>
                  </a:moveTo>
                  <a:lnTo>
                    <a:pt x="1548783" y="0"/>
                  </a:lnTo>
                  <a:lnTo>
                    <a:pt x="1548783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E1816135-310E-59AE-5297-8555774C5404}"/>
                </a:ext>
              </a:extLst>
            </p:cNvPr>
            <p:cNvSpPr txBox="1"/>
            <p:nvPr/>
          </p:nvSpPr>
          <p:spPr>
            <a:xfrm>
              <a:off x="0" y="-57150"/>
              <a:ext cx="1548783" cy="487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314C603B-5AB3-BAF7-20C8-7604E1EB3339}"/>
              </a:ext>
            </a:extLst>
          </p:cNvPr>
          <p:cNvGrpSpPr/>
          <p:nvPr/>
        </p:nvGrpSpPr>
        <p:grpSpPr>
          <a:xfrm rot="6525104">
            <a:off x="2591299" y="-1967133"/>
            <a:ext cx="4334316" cy="4334316"/>
            <a:chOff x="0" y="0"/>
            <a:chExt cx="812800" cy="8128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0FA77D0-9F50-14CA-35BF-CA1601B2041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3642245A-A838-E135-DBE0-6FF7F3DEBCB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>
            <a:extLst>
              <a:ext uri="{FF2B5EF4-FFF2-40B4-BE49-F238E27FC236}">
                <a16:creationId xmlns:a16="http://schemas.microsoft.com/office/drawing/2014/main" id="{BA701558-2F89-5483-9E73-51B8E35AB9A5}"/>
              </a:ext>
            </a:extLst>
          </p:cNvPr>
          <p:cNvSpPr/>
          <p:nvPr/>
        </p:nvSpPr>
        <p:spPr>
          <a:xfrm>
            <a:off x="4022264" y="1999606"/>
            <a:ext cx="1221605" cy="658083"/>
          </a:xfrm>
          <a:custGeom>
            <a:avLst/>
            <a:gdLst/>
            <a:ahLst/>
            <a:cxnLst/>
            <a:rect l="l" t="t" r="r" b="b"/>
            <a:pathLst>
              <a:path w="1221605" h="658083">
                <a:moveTo>
                  <a:pt x="0" y="0"/>
                </a:moveTo>
                <a:lnTo>
                  <a:pt x="1221605" y="0"/>
                </a:lnTo>
                <a:lnTo>
                  <a:pt x="1221605" y="658083"/>
                </a:lnTo>
                <a:lnTo>
                  <a:pt x="0" y="658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E64CAE96-B4AF-1A89-8D4D-CF276AE63EBB}"/>
              </a:ext>
            </a:extLst>
          </p:cNvPr>
          <p:cNvGrpSpPr/>
          <p:nvPr/>
        </p:nvGrpSpPr>
        <p:grpSpPr>
          <a:xfrm>
            <a:off x="920477" y="2970184"/>
            <a:ext cx="5563493" cy="4680268"/>
            <a:chOff x="0" y="-5335188"/>
            <a:chExt cx="7417991" cy="6240359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7621F2AA-E8B7-19D1-2C8A-DC06BBC7B2FE}"/>
                </a:ext>
              </a:extLst>
            </p:cNvPr>
            <p:cNvSpPr/>
            <p:nvPr/>
          </p:nvSpPr>
          <p:spPr>
            <a:xfrm>
              <a:off x="0" y="0"/>
              <a:ext cx="4751188" cy="905171"/>
            </a:xfrm>
            <a:custGeom>
              <a:avLst/>
              <a:gdLst/>
              <a:ahLst/>
              <a:cxnLst/>
              <a:rect l="l" t="t" r="r" b="b"/>
              <a:pathLst>
                <a:path w="4751188" h="905171">
                  <a:moveTo>
                    <a:pt x="0" y="0"/>
                  </a:moveTo>
                  <a:lnTo>
                    <a:pt x="4751188" y="0"/>
                  </a:lnTo>
                  <a:lnTo>
                    <a:pt x="4751188" y="905171"/>
                  </a:lnTo>
                  <a:lnTo>
                    <a:pt x="0" y="9051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A4A0895E-3CCF-BE3C-DE84-8A1B1A62F4C7}"/>
                </a:ext>
              </a:extLst>
            </p:cNvPr>
            <p:cNvSpPr txBox="1"/>
            <p:nvPr/>
          </p:nvSpPr>
          <p:spPr>
            <a:xfrm>
              <a:off x="2666803" y="-5335188"/>
              <a:ext cx="4751188" cy="9623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r>
                <a:rPr lang="en-US" sz="2750" b="1" dirty="0" err="1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Nhân</a:t>
              </a:r>
              <a:r>
                <a:rPr lang="en-US" sz="2750" b="1" dirty="0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 </a:t>
              </a:r>
              <a:r>
                <a:rPr lang="en-US" sz="2750" b="1" dirty="0" err="1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tố</a:t>
              </a:r>
              <a:r>
                <a:rPr lang="en-US" sz="2750" b="1" dirty="0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 </a:t>
              </a:r>
              <a:r>
                <a:rPr lang="en-US" sz="2750" b="1" dirty="0" err="1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ảnh</a:t>
              </a:r>
              <a:r>
                <a:rPr lang="en-US" sz="2750" b="1" dirty="0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 </a:t>
              </a:r>
              <a:r>
                <a:rPr lang="en-US" sz="2750" b="1" dirty="0" err="1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hưởng</a:t>
              </a:r>
              <a:endParaRPr lang="en-US" sz="2750" b="1" dirty="0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endParaRPr>
            </a:p>
            <a:p>
              <a:pPr algn="l">
                <a:lnSpc>
                  <a:spcPts val="3500"/>
                </a:lnSpc>
              </a:pPr>
              <a:endParaRPr lang="en-US" sz="2750" b="1" dirty="0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endParaRPr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6D07FCE4-38E2-E8F6-6C3F-5E9AF717D89C}"/>
              </a:ext>
            </a:extLst>
          </p:cNvPr>
          <p:cNvGrpSpPr/>
          <p:nvPr/>
        </p:nvGrpSpPr>
        <p:grpSpPr>
          <a:xfrm>
            <a:off x="803965" y="5988872"/>
            <a:ext cx="5683634" cy="1238730"/>
            <a:chOff x="0" y="-76200"/>
            <a:chExt cx="7578177" cy="1651639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043B8047-E870-6DD2-D24A-A6AF7B51BBFA}"/>
                </a:ext>
              </a:extLst>
            </p:cNvPr>
            <p:cNvSpPr/>
            <p:nvPr/>
          </p:nvSpPr>
          <p:spPr>
            <a:xfrm>
              <a:off x="653899" y="419739"/>
              <a:ext cx="6924278" cy="1155700"/>
            </a:xfrm>
            <a:custGeom>
              <a:avLst/>
              <a:gdLst/>
              <a:ahLst/>
              <a:cxnLst/>
              <a:rect l="l" t="t" r="r" b="b"/>
              <a:pathLst>
                <a:path w="6924278" h="1155700">
                  <a:moveTo>
                    <a:pt x="0" y="0"/>
                  </a:moveTo>
                  <a:lnTo>
                    <a:pt x="6924278" y="0"/>
                  </a:lnTo>
                  <a:lnTo>
                    <a:pt x="6924278" y="1155700"/>
                  </a:lnTo>
                  <a:lnTo>
                    <a:pt x="0" y="1155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6F15C228-5505-633A-836A-05927884C387}"/>
                </a:ext>
              </a:extLst>
            </p:cNvPr>
            <p:cNvSpPr txBox="1"/>
            <p:nvPr/>
          </p:nvSpPr>
          <p:spPr>
            <a:xfrm>
              <a:off x="0" y="-76200"/>
              <a:ext cx="6924278" cy="12319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74"/>
                </a:lnSpc>
              </a:pPr>
              <a:endParaRPr lang="en-US" sz="2125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8D15D287-FC76-3D7E-84CB-FB0355CBF1C0}"/>
              </a:ext>
            </a:extLst>
          </p:cNvPr>
          <p:cNvGrpSpPr/>
          <p:nvPr/>
        </p:nvGrpSpPr>
        <p:grpSpPr>
          <a:xfrm>
            <a:off x="7483787" y="2828922"/>
            <a:ext cx="8765986" cy="3258315"/>
            <a:chOff x="0" y="-3439251"/>
            <a:chExt cx="11687981" cy="4344422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F44B45F1-AD69-565B-70DB-DF9207577D5F}"/>
                </a:ext>
              </a:extLst>
            </p:cNvPr>
            <p:cNvSpPr/>
            <p:nvPr/>
          </p:nvSpPr>
          <p:spPr>
            <a:xfrm>
              <a:off x="0" y="0"/>
              <a:ext cx="4751188" cy="905171"/>
            </a:xfrm>
            <a:custGeom>
              <a:avLst/>
              <a:gdLst/>
              <a:ahLst/>
              <a:cxnLst/>
              <a:rect l="l" t="t" r="r" b="b"/>
              <a:pathLst>
                <a:path w="4751188" h="905171">
                  <a:moveTo>
                    <a:pt x="0" y="0"/>
                  </a:moveTo>
                  <a:lnTo>
                    <a:pt x="4751188" y="0"/>
                  </a:lnTo>
                  <a:lnTo>
                    <a:pt x="4751188" y="905171"/>
                  </a:lnTo>
                  <a:lnTo>
                    <a:pt x="0" y="9051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64B5CC1A-554F-D0E1-B009-3EE4E90DF84E}"/>
                </a:ext>
              </a:extLst>
            </p:cNvPr>
            <p:cNvSpPr txBox="1"/>
            <p:nvPr/>
          </p:nvSpPr>
          <p:spPr>
            <a:xfrm>
              <a:off x="6936793" y="-3439251"/>
              <a:ext cx="4751188" cy="9623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r>
                <a:rPr lang="en-US" sz="2750" b="1" dirty="0" err="1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Giải</a:t>
              </a:r>
              <a:r>
                <a:rPr lang="en-US" sz="2750" b="1" dirty="0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 </a:t>
              </a:r>
              <a:r>
                <a:rPr lang="en-US" sz="2750" b="1" dirty="0" err="1">
                  <a:solidFill>
                    <a:srgbClr val="FFFFFF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pháp</a:t>
              </a:r>
              <a:endParaRPr lang="en-US" sz="2750" b="1" dirty="0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endParaRPr>
            </a:p>
          </p:txBody>
        </p: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98F9DBC4-A874-9084-F6A6-7C6E601917E9}"/>
              </a:ext>
            </a:extLst>
          </p:cNvPr>
          <p:cNvGrpSpPr/>
          <p:nvPr/>
        </p:nvGrpSpPr>
        <p:grpSpPr>
          <a:xfrm>
            <a:off x="6628061" y="5897976"/>
            <a:ext cx="5520904" cy="2956869"/>
            <a:chOff x="0" y="-2786792"/>
            <a:chExt cx="7361205" cy="3942492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C685B8A-A0BD-1413-31DE-D269B58667E5}"/>
                </a:ext>
              </a:extLst>
            </p:cNvPr>
            <p:cNvSpPr/>
            <p:nvPr/>
          </p:nvSpPr>
          <p:spPr>
            <a:xfrm>
              <a:off x="0" y="0"/>
              <a:ext cx="6924477" cy="1155700"/>
            </a:xfrm>
            <a:custGeom>
              <a:avLst/>
              <a:gdLst/>
              <a:ahLst/>
              <a:cxnLst/>
              <a:rect l="l" t="t" r="r" b="b"/>
              <a:pathLst>
                <a:path w="6924477" h="1155700">
                  <a:moveTo>
                    <a:pt x="0" y="0"/>
                  </a:moveTo>
                  <a:lnTo>
                    <a:pt x="6924477" y="0"/>
                  </a:lnTo>
                  <a:lnTo>
                    <a:pt x="6924477" y="1155700"/>
                  </a:lnTo>
                  <a:lnTo>
                    <a:pt x="0" y="1155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3125B050-4B4A-3193-54A8-26E5DF5DB81E}"/>
                </a:ext>
              </a:extLst>
            </p:cNvPr>
            <p:cNvSpPr txBox="1"/>
            <p:nvPr/>
          </p:nvSpPr>
          <p:spPr>
            <a:xfrm>
              <a:off x="436728" y="-2786792"/>
              <a:ext cx="6924477" cy="12319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74"/>
                </a:lnSpc>
              </a:pPr>
              <a:endParaRPr lang="en-US" sz="2125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56F23E25-5183-D269-062C-B7C194ECBFB7}"/>
              </a:ext>
            </a:extLst>
          </p:cNvPr>
          <p:cNvGrpSpPr/>
          <p:nvPr/>
        </p:nvGrpSpPr>
        <p:grpSpPr>
          <a:xfrm>
            <a:off x="13825412" y="4804061"/>
            <a:ext cx="3563391" cy="678878"/>
            <a:chOff x="0" y="0"/>
            <a:chExt cx="4751188" cy="905171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B61FAA4C-6866-42BB-D395-E0EF33A0ED66}"/>
                </a:ext>
              </a:extLst>
            </p:cNvPr>
            <p:cNvSpPr/>
            <p:nvPr/>
          </p:nvSpPr>
          <p:spPr>
            <a:xfrm>
              <a:off x="0" y="0"/>
              <a:ext cx="4751188" cy="905171"/>
            </a:xfrm>
            <a:custGeom>
              <a:avLst/>
              <a:gdLst/>
              <a:ahLst/>
              <a:cxnLst/>
              <a:rect l="l" t="t" r="r" b="b"/>
              <a:pathLst>
                <a:path w="4751188" h="905171">
                  <a:moveTo>
                    <a:pt x="0" y="0"/>
                  </a:moveTo>
                  <a:lnTo>
                    <a:pt x="4751188" y="0"/>
                  </a:lnTo>
                  <a:lnTo>
                    <a:pt x="4751188" y="905171"/>
                  </a:lnTo>
                  <a:lnTo>
                    <a:pt x="0" y="9051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02AF7A9E-C625-E70E-489F-39862D0E2BFA}"/>
                </a:ext>
              </a:extLst>
            </p:cNvPr>
            <p:cNvSpPr txBox="1"/>
            <p:nvPr/>
          </p:nvSpPr>
          <p:spPr>
            <a:xfrm>
              <a:off x="0" y="-57150"/>
              <a:ext cx="4751188" cy="9623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endParaRPr lang="en-US" sz="2750" b="1" dirty="0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endParaRPr>
            </a:p>
          </p:txBody>
        </p:sp>
      </p:grpSp>
      <p:sp>
        <p:nvSpPr>
          <p:cNvPr id="42" name="TextBox 42">
            <a:extLst>
              <a:ext uri="{FF2B5EF4-FFF2-40B4-BE49-F238E27FC236}">
                <a16:creationId xmlns:a16="http://schemas.microsoft.com/office/drawing/2014/main" id="{2D21ACA4-013C-504A-8055-DAD32CBF0EF6}"/>
              </a:ext>
            </a:extLst>
          </p:cNvPr>
          <p:cNvSpPr txBox="1"/>
          <p:nvPr/>
        </p:nvSpPr>
        <p:spPr>
          <a:xfrm>
            <a:off x="12926216" y="5780522"/>
            <a:ext cx="5193358" cy="92392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3374"/>
              </a:lnSpc>
            </a:pPr>
            <a:r>
              <a:rPr lang="en-US" sz="2125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834805-216E-4583-812F-D05051004E58}"/>
              </a:ext>
            </a:extLst>
          </p:cNvPr>
          <p:cNvSpPr txBox="1"/>
          <p:nvPr/>
        </p:nvSpPr>
        <p:spPr>
          <a:xfrm>
            <a:off x="10447631" y="4110900"/>
            <a:ext cx="6811513" cy="4011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063750" algn="l"/>
              </a:tabLst>
            </a:pP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tăng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cường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chế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063750" algn="l"/>
              </a:tabLst>
            </a:pP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chế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phối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063750" algn="l"/>
              </a:tabLst>
            </a:pP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chế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2063750" algn="l"/>
              </a:tabLst>
            </a:pP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húc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AEA68DE-3D26-B2CB-8D64-5046B3549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198" y="-1367224"/>
            <a:ext cx="5760720" cy="4320540"/>
          </a:xfrm>
          <a:prstGeom prst="heptagon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0F87066-A37D-7394-63F8-8D110241C027}"/>
              </a:ext>
            </a:extLst>
          </p:cNvPr>
          <p:cNvSpPr txBox="1"/>
          <p:nvPr/>
        </p:nvSpPr>
        <p:spPr>
          <a:xfrm>
            <a:off x="726002" y="4185844"/>
            <a:ext cx="8380882" cy="4512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063750" algn="l"/>
              </a:tabLst>
            </a:pP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063750" algn="l"/>
              </a:tabLst>
            </a:pP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nhập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>
              <a:lnSpc>
                <a:spcPct val="115000"/>
              </a:lnSpc>
              <a:tabLst>
                <a:tab pos="206375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Bối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nhu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063750" algn="l"/>
              </a:tabLst>
            </a:pP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Thiếu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hỗ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trợ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phối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ngành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206375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Vai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lãnh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đạo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Đảng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Nam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451BD4D-8DD0-5219-1E76-E7441E8ED0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72"/>
            <a:ext cx="1269594" cy="110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794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57363" y="1401946"/>
            <a:ext cx="714064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9"/>
              </a:lnSpc>
            </a:pPr>
            <a:r>
              <a:rPr lang="en-US" sz="387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Phần</a:t>
            </a:r>
            <a:r>
              <a:rPr lang="en-US" sz="387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3: KẾT LUẬN</a:t>
            </a:r>
          </a:p>
          <a:p>
            <a:pPr algn="l">
              <a:lnSpc>
                <a:spcPts val="4459"/>
              </a:lnSpc>
            </a:pPr>
            <a:endParaRPr lang="en-US" sz="3877" b="1" dirty="0">
              <a:solidFill>
                <a:srgbClr val="F03728"/>
              </a:solidFill>
              <a:latin typeface="Fz Poppins Bold"/>
              <a:ea typeface="Fz Poppins Bold"/>
              <a:cs typeface="Fz Poppins Bold"/>
              <a:sym typeface="Fz Poppins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821203" y="-476188"/>
            <a:ext cx="6995884" cy="952375"/>
            <a:chOff x="0" y="0"/>
            <a:chExt cx="1842537" cy="2508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42537" cy="250831"/>
            </a:xfrm>
            <a:custGeom>
              <a:avLst/>
              <a:gdLst/>
              <a:ahLst/>
              <a:cxnLst/>
              <a:rect l="l" t="t" r="r" b="b"/>
              <a:pathLst>
                <a:path w="1842537" h="250831">
                  <a:moveTo>
                    <a:pt x="110664" y="0"/>
                  </a:moveTo>
                  <a:lnTo>
                    <a:pt x="1731873" y="0"/>
                  </a:lnTo>
                  <a:cubicBezTo>
                    <a:pt x="1792991" y="0"/>
                    <a:pt x="1842537" y="49546"/>
                    <a:pt x="1842537" y="110664"/>
                  </a:cubicBezTo>
                  <a:lnTo>
                    <a:pt x="1842537" y="140167"/>
                  </a:lnTo>
                  <a:cubicBezTo>
                    <a:pt x="1842537" y="201285"/>
                    <a:pt x="1792991" y="250831"/>
                    <a:pt x="1731873" y="250831"/>
                  </a:cubicBezTo>
                  <a:lnTo>
                    <a:pt x="110664" y="250831"/>
                  </a:lnTo>
                  <a:cubicBezTo>
                    <a:pt x="49546" y="250831"/>
                    <a:pt x="0" y="201285"/>
                    <a:pt x="0" y="140167"/>
                  </a:cubicBezTo>
                  <a:lnTo>
                    <a:pt x="0" y="110664"/>
                  </a:lnTo>
                  <a:cubicBezTo>
                    <a:pt x="0" y="49546"/>
                    <a:pt x="49546" y="0"/>
                    <a:pt x="11066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70000"/>
                  </a:srgbClr>
                </a:gs>
                <a:gs pos="50000">
                  <a:srgbClr val="E24234">
                    <a:alpha val="16800"/>
                  </a:srgbClr>
                </a:gs>
                <a:gs pos="100000">
                  <a:srgbClr val="E24234">
                    <a:alpha val="168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42537" cy="2889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2157313">
            <a:off x="9718258" y="2468472"/>
            <a:ext cx="6657382" cy="665738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9051" tIns="29051" rIns="29051" bIns="2905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1435557">
            <a:off x="13874145" y="284102"/>
            <a:ext cx="7181933" cy="13411827"/>
            <a:chOff x="0" y="0"/>
            <a:chExt cx="1960075" cy="36603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60075" cy="3660322"/>
            </a:xfrm>
            <a:custGeom>
              <a:avLst/>
              <a:gdLst/>
              <a:ahLst/>
              <a:cxnLst/>
              <a:rect l="l" t="t" r="r" b="b"/>
              <a:pathLst>
                <a:path w="1960075" h="3660322">
                  <a:moveTo>
                    <a:pt x="0" y="0"/>
                  </a:moveTo>
                  <a:lnTo>
                    <a:pt x="1960075" y="0"/>
                  </a:lnTo>
                  <a:lnTo>
                    <a:pt x="1960075" y="3660322"/>
                  </a:lnTo>
                  <a:lnTo>
                    <a:pt x="0" y="3660322"/>
                  </a:ln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960075" cy="3717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1435557">
            <a:off x="15083511" y="687446"/>
            <a:ext cx="6986782" cy="14276457"/>
            <a:chOff x="0" y="0"/>
            <a:chExt cx="1906815" cy="38962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06815" cy="3896295"/>
            </a:xfrm>
            <a:custGeom>
              <a:avLst/>
              <a:gdLst/>
              <a:ahLst/>
              <a:cxnLst/>
              <a:rect l="l" t="t" r="r" b="b"/>
              <a:pathLst>
                <a:path w="1906815" h="3896295">
                  <a:moveTo>
                    <a:pt x="0" y="0"/>
                  </a:moveTo>
                  <a:lnTo>
                    <a:pt x="1906815" y="0"/>
                  </a:lnTo>
                  <a:lnTo>
                    <a:pt x="1906815" y="3896295"/>
                  </a:lnTo>
                  <a:lnTo>
                    <a:pt x="0" y="3896295"/>
                  </a:ln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906815" cy="3953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1435557">
            <a:off x="16964360" y="1258408"/>
            <a:ext cx="6986782" cy="14276457"/>
            <a:chOff x="0" y="0"/>
            <a:chExt cx="1906815" cy="38962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06815" cy="3896295"/>
            </a:xfrm>
            <a:custGeom>
              <a:avLst/>
              <a:gdLst/>
              <a:ahLst/>
              <a:cxnLst/>
              <a:rect l="l" t="t" r="r" b="b"/>
              <a:pathLst>
                <a:path w="1906815" h="3896295">
                  <a:moveTo>
                    <a:pt x="0" y="0"/>
                  </a:moveTo>
                  <a:lnTo>
                    <a:pt x="1906815" y="0"/>
                  </a:lnTo>
                  <a:lnTo>
                    <a:pt x="1906815" y="3896295"/>
                  </a:lnTo>
                  <a:lnTo>
                    <a:pt x="0" y="3896295"/>
                  </a:lnTo>
                  <a:close/>
                </a:path>
              </a:pathLst>
            </a:custGeom>
            <a:solidFill>
              <a:srgbClr val="F037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906815" cy="3953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845770" y="9847814"/>
            <a:ext cx="6720660" cy="823500"/>
            <a:chOff x="0" y="0"/>
            <a:chExt cx="1770050" cy="2168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70050" cy="216889"/>
            </a:xfrm>
            <a:custGeom>
              <a:avLst/>
              <a:gdLst/>
              <a:ahLst/>
              <a:cxnLst/>
              <a:rect l="l" t="t" r="r" b="b"/>
              <a:pathLst>
                <a:path w="1770050" h="216889">
                  <a:moveTo>
                    <a:pt x="108444" y="0"/>
                  </a:moveTo>
                  <a:lnTo>
                    <a:pt x="1661606" y="0"/>
                  </a:lnTo>
                  <a:cubicBezTo>
                    <a:pt x="1690367" y="0"/>
                    <a:pt x="1717951" y="11425"/>
                    <a:pt x="1738288" y="31763"/>
                  </a:cubicBezTo>
                  <a:cubicBezTo>
                    <a:pt x="1758625" y="52100"/>
                    <a:pt x="1770050" y="79683"/>
                    <a:pt x="1770050" y="108444"/>
                  </a:cubicBezTo>
                  <a:lnTo>
                    <a:pt x="1770050" y="108444"/>
                  </a:lnTo>
                  <a:cubicBezTo>
                    <a:pt x="1770050" y="137206"/>
                    <a:pt x="1758625" y="164789"/>
                    <a:pt x="1738288" y="185126"/>
                  </a:cubicBezTo>
                  <a:cubicBezTo>
                    <a:pt x="1717951" y="205463"/>
                    <a:pt x="1690367" y="216889"/>
                    <a:pt x="1661606" y="216889"/>
                  </a:cubicBezTo>
                  <a:lnTo>
                    <a:pt x="108444" y="216889"/>
                  </a:lnTo>
                  <a:cubicBezTo>
                    <a:pt x="79683" y="216889"/>
                    <a:pt x="52100" y="205463"/>
                    <a:pt x="31763" y="185126"/>
                  </a:cubicBezTo>
                  <a:cubicBezTo>
                    <a:pt x="11425" y="164789"/>
                    <a:pt x="0" y="137206"/>
                    <a:pt x="0" y="108444"/>
                  </a:cubicBezTo>
                  <a:lnTo>
                    <a:pt x="0" y="108444"/>
                  </a:lnTo>
                  <a:cubicBezTo>
                    <a:pt x="0" y="79683"/>
                    <a:pt x="11425" y="52100"/>
                    <a:pt x="31763" y="31763"/>
                  </a:cubicBezTo>
                  <a:cubicBezTo>
                    <a:pt x="52100" y="11425"/>
                    <a:pt x="79683" y="0"/>
                    <a:pt x="10844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70000"/>
                  </a:srgbClr>
                </a:gs>
                <a:gs pos="50000">
                  <a:srgbClr val="E24234">
                    <a:alpha val="16800"/>
                  </a:srgbClr>
                </a:gs>
                <a:gs pos="100000">
                  <a:srgbClr val="E24234">
                    <a:alpha val="168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770050" cy="254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-5400000">
            <a:off x="8482833" y="8854458"/>
            <a:ext cx="1499312" cy="807684"/>
          </a:xfrm>
          <a:custGeom>
            <a:avLst/>
            <a:gdLst/>
            <a:ahLst/>
            <a:cxnLst/>
            <a:rect l="l" t="t" r="r" b="b"/>
            <a:pathLst>
              <a:path w="1499312" h="807684">
                <a:moveTo>
                  <a:pt x="0" y="0"/>
                </a:moveTo>
                <a:lnTo>
                  <a:pt x="1499312" y="0"/>
                </a:lnTo>
                <a:lnTo>
                  <a:pt x="1499312" y="807684"/>
                </a:lnTo>
                <a:lnTo>
                  <a:pt x="0" y="8076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962543" y="2420536"/>
            <a:ext cx="7018920" cy="2129799"/>
            <a:chOff x="0" y="0"/>
            <a:chExt cx="1661647" cy="43102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61647" cy="431021"/>
            </a:xfrm>
            <a:custGeom>
              <a:avLst/>
              <a:gdLst/>
              <a:ahLst/>
              <a:cxnLst/>
              <a:rect l="l" t="t" r="r" b="b"/>
              <a:pathLst>
                <a:path w="1661647" h="431021">
                  <a:moveTo>
                    <a:pt x="26996" y="0"/>
                  </a:moveTo>
                  <a:lnTo>
                    <a:pt x="1634651" y="0"/>
                  </a:lnTo>
                  <a:cubicBezTo>
                    <a:pt x="1649561" y="0"/>
                    <a:pt x="1661647" y="12087"/>
                    <a:pt x="1661647" y="26996"/>
                  </a:cubicBezTo>
                  <a:lnTo>
                    <a:pt x="1661647" y="404025"/>
                  </a:lnTo>
                  <a:cubicBezTo>
                    <a:pt x="1661647" y="418934"/>
                    <a:pt x="1649561" y="431021"/>
                    <a:pt x="1634651" y="431021"/>
                  </a:cubicBezTo>
                  <a:lnTo>
                    <a:pt x="26996" y="431021"/>
                  </a:lnTo>
                  <a:cubicBezTo>
                    <a:pt x="12087" y="431021"/>
                    <a:pt x="0" y="418934"/>
                    <a:pt x="0" y="404025"/>
                  </a:cubicBezTo>
                  <a:lnTo>
                    <a:pt x="0" y="26996"/>
                  </a:lnTo>
                  <a:cubicBezTo>
                    <a:pt x="0" y="12087"/>
                    <a:pt x="12087" y="0"/>
                    <a:pt x="2699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1661647" cy="48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23175" y="4758315"/>
            <a:ext cx="7140640" cy="1972569"/>
            <a:chOff x="0" y="0"/>
            <a:chExt cx="1661647" cy="43102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661647" cy="431021"/>
            </a:xfrm>
            <a:custGeom>
              <a:avLst/>
              <a:gdLst/>
              <a:ahLst/>
              <a:cxnLst/>
              <a:rect l="l" t="t" r="r" b="b"/>
              <a:pathLst>
                <a:path w="1661647" h="431021">
                  <a:moveTo>
                    <a:pt x="26996" y="0"/>
                  </a:moveTo>
                  <a:lnTo>
                    <a:pt x="1634651" y="0"/>
                  </a:lnTo>
                  <a:cubicBezTo>
                    <a:pt x="1649561" y="0"/>
                    <a:pt x="1661647" y="12087"/>
                    <a:pt x="1661647" y="26996"/>
                  </a:cubicBezTo>
                  <a:lnTo>
                    <a:pt x="1661647" y="404025"/>
                  </a:lnTo>
                  <a:cubicBezTo>
                    <a:pt x="1661647" y="418934"/>
                    <a:pt x="1649561" y="431021"/>
                    <a:pt x="1634651" y="431021"/>
                  </a:cubicBezTo>
                  <a:lnTo>
                    <a:pt x="26996" y="431021"/>
                  </a:lnTo>
                  <a:cubicBezTo>
                    <a:pt x="12087" y="431021"/>
                    <a:pt x="0" y="418934"/>
                    <a:pt x="0" y="404025"/>
                  </a:cubicBezTo>
                  <a:lnTo>
                    <a:pt x="0" y="26996"/>
                  </a:lnTo>
                  <a:cubicBezTo>
                    <a:pt x="0" y="12087"/>
                    <a:pt x="12087" y="0"/>
                    <a:pt x="2699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1661647" cy="48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55833" y="3290720"/>
            <a:ext cx="320486" cy="32048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3649" tIns="23649" rIns="23649" bIns="23649" rtlCol="0" anchor="ctr"/>
            <a:lstStyle/>
            <a:p>
              <a:pPr algn="ctr">
                <a:lnSpc>
                  <a:spcPts val="2735"/>
                </a:lnSpc>
              </a:pPr>
              <a:endParaRPr dirty="0"/>
            </a:p>
          </p:txBody>
        </p:sp>
      </p:grpSp>
      <p:sp>
        <p:nvSpPr>
          <p:cNvPr id="33" name="Freeform 33"/>
          <p:cNvSpPr/>
          <p:nvPr/>
        </p:nvSpPr>
        <p:spPr>
          <a:xfrm>
            <a:off x="1411841" y="3405501"/>
            <a:ext cx="234433" cy="168792"/>
          </a:xfrm>
          <a:custGeom>
            <a:avLst/>
            <a:gdLst/>
            <a:ahLst/>
            <a:cxnLst/>
            <a:rect l="l" t="t" r="r" b="b"/>
            <a:pathLst>
              <a:path w="234433" h="168792">
                <a:moveTo>
                  <a:pt x="0" y="0"/>
                </a:moveTo>
                <a:lnTo>
                  <a:pt x="234433" y="0"/>
                </a:lnTo>
                <a:lnTo>
                  <a:pt x="234433" y="168792"/>
                </a:lnTo>
                <a:lnTo>
                  <a:pt x="0" y="168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1300937" y="5364593"/>
            <a:ext cx="320486" cy="320486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3649" tIns="23649" rIns="23649" bIns="23649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355833" y="5416195"/>
            <a:ext cx="234433" cy="168792"/>
          </a:xfrm>
          <a:custGeom>
            <a:avLst/>
            <a:gdLst/>
            <a:ahLst/>
            <a:cxnLst/>
            <a:rect l="l" t="t" r="r" b="b"/>
            <a:pathLst>
              <a:path w="234433" h="168792">
                <a:moveTo>
                  <a:pt x="0" y="0"/>
                </a:moveTo>
                <a:lnTo>
                  <a:pt x="234433" y="0"/>
                </a:lnTo>
                <a:lnTo>
                  <a:pt x="234433" y="168792"/>
                </a:lnTo>
                <a:lnTo>
                  <a:pt x="0" y="168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8"/>
          <p:cNvGrpSpPr/>
          <p:nvPr/>
        </p:nvGrpSpPr>
        <p:grpSpPr>
          <a:xfrm>
            <a:off x="863567" y="6938864"/>
            <a:ext cx="7140640" cy="2109231"/>
            <a:chOff x="0" y="0"/>
            <a:chExt cx="1661647" cy="43102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661647" cy="431021"/>
            </a:xfrm>
            <a:custGeom>
              <a:avLst/>
              <a:gdLst/>
              <a:ahLst/>
              <a:cxnLst/>
              <a:rect l="l" t="t" r="r" b="b"/>
              <a:pathLst>
                <a:path w="1661647" h="431021">
                  <a:moveTo>
                    <a:pt x="26996" y="0"/>
                  </a:moveTo>
                  <a:lnTo>
                    <a:pt x="1634651" y="0"/>
                  </a:lnTo>
                  <a:cubicBezTo>
                    <a:pt x="1649561" y="0"/>
                    <a:pt x="1661647" y="12087"/>
                    <a:pt x="1661647" y="26996"/>
                  </a:cubicBezTo>
                  <a:lnTo>
                    <a:pt x="1661647" y="404025"/>
                  </a:lnTo>
                  <a:cubicBezTo>
                    <a:pt x="1661647" y="418934"/>
                    <a:pt x="1649561" y="431021"/>
                    <a:pt x="1634651" y="431021"/>
                  </a:cubicBezTo>
                  <a:lnTo>
                    <a:pt x="26996" y="431021"/>
                  </a:lnTo>
                  <a:cubicBezTo>
                    <a:pt x="12087" y="431021"/>
                    <a:pt x="0" y="418934"/>
                    <a:pt x="0" y="404025"/>
                  </a:cubicBezTo>
                  <a:lnTo>
                    <a:pt x="0" y="26996"/>
                  </a:lnTo>
                  <a:cubicBezTo>
                    <a:pt x="0" y="12087"/>
                    <a:pt x="12087" y="0"/>
                    <a:pt x="2699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1661647" cy="488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25788" y="7772304"/>
            <a:ext cx="320486" cy="320486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3649" tIns="23649" rIns="23649" bIns="23649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368815" y="7848151"/>
            <a:ext cx="234433" cy="168792"/>
          </a:xfrm>
          <a:custGeom>
            <a:avLst/>
            <a:gdLst/>
            <a:ahLst/>
            <a:cxnLst/>
            <a:rect l="l" t="t" r="r" b="b"/>
            <a:pathLst>
              <a:path w="234433" h="168792">
                <a:moveTo>
                  <a:pt x="0" y="0"/>
                </a:moveTo>
                <a:lnTo>
                  <a:pt x="234433" y="0"/>
                </a:lnTo>
                <a:lnTo>
                  <a:pt x="234433" y="168792"/>
                </a:lnTo>
                <a:lnTo>
                  <a:pt x="0" y="168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46"/>
          <p:cNvSpPr txBox="1"/>
          <p:nvPr/>
        </p:nvSpPr>
        <p:spPr>
          <a:xfrm>
            <a:off x="1835135" y="6024315"/>
            <a:ext cx="4960953" cy="377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endParaRPr lang="en-US" sz="2200" dirty="0">
              <a:solidFill>
                <a:srgbClr val="FFFFFF"/>
              </a:solidFill>
              <a:latin typeface="Fz Poppins"/>
              <a:ea typeface="Fz Poppins"/>
              <a:cs typeface="Fz Poppins"/>
              <a:sym typeface="Fz Poppins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835135" y="5505642"/>
            <a:ext cx="4960953" cy="488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44"/>
              </a:lnSpc>
              <a:spcBef>
                <a:spcPct val="0"/>
              </a:spcBef>
            </a:pPr>
            <a:endParaRPr lang="en-US" sz="2889" b="1" dirty="0">
              <a:solidFill>
                <a:srgbClr val="FFFFFF"/>
              </a:solidFill>
              <a:latin typeface="Fz Poppins Semi-Bold"/>
              <a:ea typeface="Fz Poppins Semi-Bold"/>
              <a:cs typeface="Fz Poppins Semi-Bold"/>
              <a:sym typeface="Fz Poppins Semi-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822559" y="7262854"/>
            <a:ext cx="4960953" cy="196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3080"/>
              </a:lnSpc>
              <a:spcBef>
                <a:spcPct val="0"/>
              </a:spcBef>
            </a:pPr>
            <a:endParaRPr lang="en-US" sz="2200" dirty="0">
              <a:solidFill>
                <a:srgbClr val="FFFFFF"/>
              </a:solidFill>
              <a:latin typeface="Fz Poppins"/>
              <a:ea typeface="Fz Poppins"/>
              <a:cs typeface="Fz Poppins"/>
              <a:sym typeface="Fz Poppin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8E12952-A3D3-0309-960C-1779A46402B3}"/>
              </a:ext>
            </a:extLst>
          </p:cNvPr>
          <p:cNvSpPr txBox="1"/>
          <p:nvPr/>
        </p:nvSpPr>
        <p:spPr>
          <a:xfrm>
            <a:off x="1815757" y="2740176"/>
            <a:ext cx="5506539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B352C73-B585-A449-CC98-2D249B119B3F}"/>
              </a:ext>
            </a:extLst>
          </p:cNvPr>
          <p:cNvSpPr txBox="1"/>
          <p:nvPr/>
        </p:nvSpPr>
        <p:spPr>
          <a:xfrm>
            <a:off x="1822559" y="4833393"/>
            <a:ext cx="5306646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 descr="Một số vấn đề phát triển bền vững trong bối cảnh Đông Nam Á và khu vực dưới  góc độ khoa học trái đất (Phần 1)">
            <a:extLst>
              <a:ext uri="{FF2B5EF4-FFF2-40B4-BE49-F238E27FC236}">
                <a16:creationId xmlns:a16="http://schemas.microsoft.com/office/drawing/2014/main" id="{1A350B90-BC1F-E9FD-FDA7-6D93045D61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3" t="12958" r="31007" b="-216"/>
          <a:stretch/>
        </p:blipFill>
        <p:spPr bwMode="auto">
          <a:xfrm>
            <a:off x="9885055" y="2643203"/>
            <a:ext cx="6269345" cy="630791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D269BC6-3E05-37D7-ECBC-3A108F3BC7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72"/>
            <a:ext cx="1269594" cy="11057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61DFB-0A42-230A-740B-92633BCF1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04F11C8-4FE0-B323-28B0-006C01E25675}"/>
              </a:ext>
            </a:extLst>
          </p:cNvPr>
          <p:cNvGrpSpPr/>
          <p:nvPr/>
        </p:nvGrpSpPr>
        <p:grpSpPr>
          <a:xfrm>
            <a:off x="1193570" y="153304"/>
            <a:ext cx="9008133" cy="2750325"/>
            <a:chOff x="-278873" y="-38100"/>
            <a:chExt cx="2610195" cy="33967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5FB2221-839A-F8E3-4FF6-98BF08A78D9E}"/>
                </a:ext>
              </a:extLst>
            </p:cNvPr>
            <p:cNvSpPr/>
            <p:nvPr/>
          </p:nvSpPr>
          <p:spPr>
            <a:xfrm>
              <a:off x="-278873" y="4799"/>
              <a:ext cx="2610195" cy="165331"/>
            </a:xfrm>
            <a:custGeom>
              <a:avLst/>
              <a:gdLst/>
              <a:ahLst/>
              <a:cxnLst/>
              <a:rect l="l" t="t" r="r" b="b"/>
              <a:pathLst>
                <a:path w="2201480" h="301571">
                  <a:moveTo>
                    <a:pt x="84315" y="0"/>
                  </a:moveTo>
                  <a:lnTo>
                    <a:pt x="2117165" y="0"/>
                  </a:lnTo>
                  <a:cubicBezTo>
                    <a:pt x="2163731" y="0"/>
                    <a:pt x="2201480" y="37749"/>
                    <a:pt x="2201480" y="84315"/>
                  </a:cubicBezTo>
                  <a:lnTo>
                    <a:pt x="2201480" y="217255"/>
                  </a:lnTo>
                  <a:cubicBezTo>
                    <a:pt x="2201480" y="263821"/>
                    <a:pt x="2163731" y="301571"/>
                    <a:pt x="2117165" y="301571"/>
                  </a:cubicBezTo>
                  <a:lnTo>
                    <a:pt x="84315" y="301571"/>
                  </a:lnTo>
                  <a:cubicBezTo>
                    <a:pt x="61953" y="301571"/>
                    <a:pt x="40508" y="292687"/>
                    <a:pt x="24695" y="276875"/>
                  </a:cubicBezTo>
                  <a:cubicBezTo>
                    <a:pt x="8883" y="261063"/>
                    <a:pt x="0" y="239617"/>
                    <a:pt x="0" y="217255"/>
                  </a:cubicBezTo>
                  <a:lnTo>
                    <a:pt x="0" y="84315"/>
                  </a:lnTo>
                  <a:cubicBezTo>
                    <a:pt x="0" y="37749"/>
                    <a:pt x="37749" y="0"/>
                    <a:pt x="843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60000"/>
                  </a:srgbClr>
                </a:gs>
                <a:gs pos="50000">
                  <a:srgbClr val="E24234">
                    <a:alpha val="14400"/>
                  </a:srgbClr>
                </a:gs>
                <a:gs pos="100000">
                  <a:srgbClr val="E24234">
                    <a:alpha val="14400"/>
                  </a:srgbClr>
                </a:gs>
              </a:gsLst>
              <a:lin ang="0"/>
            </a:gradFill>
          </p:spPr>
          <p:txBody>
            <a:bodyPr/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trương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F702099-DB75-2A67-95ED-6418DF866F84}"/>
                </a:ext>
              </a:extLst>
            </p:cNvPr>
            <p:cNvSpPr txBox="1"/>
            <p:nvPr/>
          </p:nvSpPr>
          <p:spPr>
            <a:xfrm>
              <a:off x="0" y="-38100"/>
              <a:ext cx="2201480" cy="339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6845F47-A6CA-D04C-32D0-F4E2D859CF8F}"/>
              </a:ext>
            </a:extLst>
          </p:cNvPr>
          <p:cNvGrpSpPr/>
          <p:nvPr/>
        </p:nvGrpSpPr>
        <p:grpSpPr>
          <a:xfrm rot="9689905">
            <a:off x="9863835" y="-776364"/>
            <a:ext cx="11404301" cy="11839728"/>
            <a:chOff x="76200" y="38100"/>
            <a:chExt cx="2052711" cy="181923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6C0685D-98BF-0C66-D721-A545101BCB6E}"/>
                </a:ext>
              </a:extLst>
            </p:cNvPr>
            <p:cNvSpPr/>
            <p:nvPr/>
          </p:nvSpPr>
          <p:spPr>
            <a:xfrm>
              <a:off x="357898" y="568846"/>
              <a:ext cx="1771013" cy="128848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61B1662-8A04-2E48-0FCC-E3E3D5E5987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CA8F68E-99D9-88B0-A693-46573E51E6FE}"/>
              </a:ext>
            </a:extLst>
          </p:cNvPr>
          <p:cNvGrpSpPr/>
          <p:nvPr/>
        </p:nvGrpSpPr>
        <p:grpSpPr>
          <a:xfrm rot="1587174">
            <a:off x="-2587967" y="1580050"/>
            <a:ext cx="5289783" cy="5289783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B7BDB40-FA7A-8205-5BB4-B23E8F563AD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6671F2E-A990-903E-EEF3-25556B9F6AF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2EDCCDD5-32D5-D9BC-14DE-63ADA59DAC32}"/>
              </a:ext>
            </a:extLst>
          </p:cNvPr>
          <p:cNvGrpSpPr/>
          <p:nvPr/>
        </p:nvGrpSpPr>
        <p:grpSpPr>
          <a:xfrm>
            <a:off x="3051924" y="7041713"/>
            <a:ext cx="1384678" cy="1384678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00723D6-D5DA-216C-E6B4-CC9328F2CEA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16A1D2B-0CA4-5CE5-53B7-42E1690AE5A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E8EC5435-107D-165C-7D13-866C5762D884}"/>
              </a:ext>
            </a:extLst>
          </p:cNvPr>
          <p:cNvGrpSpPr/>
          <p:nvPr/>
        </p:nvGrpSpPr>
        <p:grpSpPr>
          <a:xfrm>
            <a:off x="761729" y="6243643"/>
            <a:ext cx="1384678" cy="1384678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46148F9-830E-901A-ED65-74ECEBB9E3B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BF0ADCC1-E950-1948-8499-7DA6004A28E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ADAE78EF-CE18-1C67-964C-F07D80AF6533}"/>
              </a:ext>
            </a:extLst>
          </p:cNvPr>
          <p:cNvGrpSpPr/>
          <p:nvPr/>
        </p:nvGrpSpPr>
        <p:grpSpPr>
          <a:xfrm>
            <a:off x="15791221" y="2031709"/>
            <a:ext cx="344610" cy="344610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CC258DA-1B5F-72E8-E876-4D24904EEB5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21F88612-2166-309B-A2F9-D69373AE20E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5A86DBF3-65C6-DEA1-F36C-7FD322DFF819}"/>
              </a:ext>
            </a:extLst>
          </p:cNvPr>
          <p:cNvGrpSpPr/>
          <p:nvPr/>
        </p:nvGrpSpPr>
        <p:grpSpPr>
          <a:xfrm>
            <a:off x="2363892" y="8024847"/>
            <a:ext cx="344610" cy="344610"/>
            <a:chOff x="0" y="0"/>
            <a:chExt cx="812800" cy="8128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0F5B349F-C3CA-08E7-DD16-E9704FA576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ADB4D0A3-6CFC-CC8B-D069-AB4A5A9C357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5DA8ECD1-C379-9E46-0BD9-CBB0B25D5669}"/>
              </a:ext>
            </a:extLst>
          </p:cNvPr>
          <p:cNvSpPr/>
          <p:nvPr/>
        </p:nvSpPr>
        <p:spPr>
          <a:xfrm>
            <a:off x="1838693" y="4159153"/>
            <a:ext cx="1318426" cy="710241"/>
          </a:xfrm>
          <a:custGeom>
            <a:avLst/>
            <a:gdLst/>
            <a:ahLst/>
            <a:cxnLst/>
            <a:rect l="l" t="t" r="r" b="b"/>
            <a:pathLst>
              <a:path w="1318426" h="710241">
                <a:moveTo>
                  <a:pt x="0" y="0"/>
                </a:moveTo>
                <a:lnTo>
                  <a:pt x="1318426" y="0"/>
                </a:lnTo>
                <a:lnTo>
                  <a:pt x="1318426" y="710240"/>
                </a:lnTo>
                <a:lnTo>
                  <a:pt x="0" y="710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01F79C82-7986-AD23-4D96-0336571F02CD}"/>
              </a:ext>
            </a:extLst>
          </p:cNvPr>
          <p:cNvGrpSpPr/>
          <p:nvPr/>
        </p:nvGrpSpPr>
        <p:grpSpPr>
          <a:xfrm>
            <a:off x="349873" y="383749"/>
            <a:ext cx="2568477" cy="740016"/>
            <a:chOff x="0" y="0"/>
            <a:chExt cx="676471" cy="194901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E3AC34A1-C59B-A3CB-6F3E-55BACCFA938F}"/>
                </a:ext>
              </a:extLst>
            </p:cNvPr>
            <p:cNvSpPr/>
            <p:nvPr/>
          </p:nvSpPr>
          <p:spPr>
            <a:xfrm>
              <a:off x="0" y="0"/>
              <a:ext cx="676471" cy="194901"/>
            </a:xfrm>
            <a:custGeom>
              <a:avLst/>
              <a:gdLst/>
              <a:ahLst/>
              <a:cxnLst/>
              <a:rect l="l" t="t" r="r" b="b"/>
              <a:pathLst>
                <a:path w="676471" h="194901">
                  <a:moveTo>
                    <a:pt x="97451" y="0"/>
                  </a:moveTo>
                  <a:lnTo>
                    <a:pt x="579021" y="0"/>
                  </a:lnTo>
                  <a:cubicBezTo>
                    <a:pt x="604866" y="0"/>
                    <a:pt x="629653" y="10267"/>
                    <a:pt x="647929" y="28543"/>
                  </a:cubicBezTo>
                  <a:cubicBezTo>
                    <a:pt x="666204" y="46818"/>
                    <a:pt x="676471" y="71605"/>
                    <a:pt x="676471" y="97451"/>
                  </a:cubicBezTo>
                  <a:lnTo>
                    <a:pt x="676471" y="97451"/>
                  </a:lnTo>
                  <a:cubicBezTo>
                    <a:pt x="676471" y="151271"/>
                    <a:pt x="632841" y="194901"/>
                    <a:pt x="579021" y="194901"/>
                  </a:cubicBezTo>
                  <a:lnTo>
                    <a:pt x="97451" y="194901"/>
                  </a:lnTo>
                  <a:cubicBezTo>
                    <a:pt x="71605" y="194901"/>
                    <a:pt x="46818" y="184634"/>
                    <a:pt x="28543" y="166359"/>
                  </a:cubicBezTo>
                  <a:cubicBezTo>
                    <a:pt x="10267" y="148083"/>
                    <a:pt x="0" y="123296"/>
                    <a:pt x="0" y="97451"/>
                  </a:cubicBezTo>
                  <a:lnTo>
                    <a:pt x="0" y="97451"/>
                  </a:lnTo>
                  <a:cubicBezTo>
                    <a:pt x="0" y="71605"/>
                    <a:pt x="10267" y="46818"/>
                    <a:pt x="28543" y="28543"/>
                  </a:cubicBezTo>
                  <a:cubicBezTo>
                    <a:pt x="46818" y="10267"/>
                    <a:pt x="71605" y="0"/>
                    <a:pt x="9745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60000"/>
                  </a:srgbClr>
                </a:gs>
                <a:gs pos="50000">
                  <a:srgbClr val="E24234">
                    <a:alpha val="14400"/>
                  </a:srgbClr>
                </a:gs>
                <a:gs pos="100000">
                  <a:srgbClr val="E24234">
                    <a:alpha val="144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65F8D05E-5998-AE52-30A9-31BC3890FE86}"/>
                </a:ext>
              </a:extLst>
            </p:cNvPr>
            <p:cNvSpPr txBox="1"/>
            <p:nvPr/>
          </p:nvSpPr>
          <p:spPr>
            <a:xfrm>
              <a:off x="0" y="-38100"/>
              <a:ext cx="676471" cy="233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C7C8D874-F734-312C-E707-6CC3FD3D92C8}"/>
              </a:ext>
            </a:extLst>
          </p:cNvPr>
          <p:cNvGrpSpPr/>
          <p:nvPr/>
        </p:nvGrpSpPr>
        <p:grpSpPr>
          <a:xfrm>
            <a:off x="14992289" y="7903458"/>
            <a:ext cx="2568477" cy="740016"/>
            <a:chOff x="0" y="0"/>
            <a:chExt cx="676471" cy="194901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038BAD3D-FC43-1CB7-6DAC-E68749756A47}"/>
                </a:ext>
              </a:extLst>
            </p:cNvPr>
            <p:cNvSpPr/>
            <p:nvPr/>
          </p:nvSpPr>
          <p:spPr>
            <a:xfrm>
              <a:off x="0" y="0"/>
              <a:ext cx="676471" cy="194901"/>
            </a:xfrm>
            <a:custGeom>
              <a:avLst/>
              <a:gdLst/>
              <a:ahLst/>
              <a:cxnLst/>
              <a:rect l="l" t="t" r="r" b="b"/>
              <a:pathLst>
                <a:path w="676471" h="194901">
                  <a:moveTo>
                    <a:pt x="97451" y="0"/>
                  </a:moveTo>
                  <a:lnTo>
                    <a:pt x="579021" y="0"/>
                  </a:lnTo>
                  <a:cubicBezTo>
                    <a:pt x="604866" y="0"/>
                    <a:pt x="629653" y="10267"/>
                    <a:pt x="647929" y="28543"/>
                  </a:cubicBezTo>
                  <a:cubicBezTo>
                    <a:pt x="666204" y="46818"/>
                    <a:pt x="676471" y="71605"/>
                    <a:pt x="676471" y="97451"/>
                  </a:cubicBezTo>
                  <a:lnTo>
                    <a:pt x="676471" y="97451"/>
                  </a:lnTo>
                  <a:cubicBezTo>
                    <a:pt x="676471" y="151271"/>
                    <a:pt x="632841" y="194901"/>
                    <a:pt x="579021" y="194901"/>
                  </a:cubicBezTo>
                  <a:lnTo>
                    <a:pt x="97451" y="194901"/>
                  </a:lnTo>
                  <a:cubicBezTo>
                    <a:pt x="71605" y="194901"/>
                    <a:pt x="46818" y="184634"/>
                    <a:pt x="28543" y="166359"/>
                  </a:cubicBezTo>
                  <a:cubicBezTo>
                    <a:pt x="10267" y="148083"/>
                    <a:pt x="0" y="123296"/>
                    <a:pt x="0" y="97451"/>
                  </a:cubicBezTo>
                  <a:lnTo>
                    <a:pt x="0" y="97451"/>
                  </a:lnTo>
                  <a:cubicBezTo>
                    <a:pt x="0" y="71605"/>
                    <a:pt x="10267" y="46818"/>
                    <a:pt x="28543" y="28543"/>
                  </a:cubicBezTo>
                  <a:cubicBezTo>
                    <a:pt x="46818" y="10267"/>
                    <a:pt x="71605" y="0"/>
                    <a:pt x="9745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60000"/>
                  </a:srgbClr>
                </a:gs>
                <a:gs pos="50000">
                  <a:srgbClr val="E24234">
                    <a:alpha val="14400"/>
                  </a:srgbClr>
                </a:gs>
                <a:gs pos="100000">
                  <a:srgbClr val="E24234">
                    <a:alpha val="144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ACB068B5-59A3-D4DB-93AA-5D0EC581CE82}"/>
                </a:ext>
              </a:extLst>
            </p:cNvPr>
            <p:cNvSpPr txBox="1"/>
            <p:nvPr/>
          </p:nvSpPr>
          <p:spPr>
            <a:xfrm>
              <a:off x="0" y="-38100"/>
              <a:ext cx="676471" cy="233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B71E2D19-0DAB-2AF8-A691-55F746C267C6}"/>
              </a:ext>
            </a:extLst>
          </p:cNvPr>
          <p:cNvGrpSpPr/>
          <p:nvPr/>
        </p:nvGrpSpPr>
        <p:grpSpPr>
          <a:xfrm rot="-10800000">
            <a:off x="8458200" y="8540568"/>
            <a:ext cx="8886648" cy="1076631"/>
            <a:chOff x="0" y="0"/>
            <a:chExt cx="2340516" cy="283557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4AC890AA-207F-5174-8126-36C18CC1D634}"/>
                </a:ext>
              </a:extLst>
            </p:cNvPr>
            <p:cNvSpPr/>
            <p:nvPr/>
          </p:nvSpPr>
          <p:spPr>
            <a:xfrm>
              <a:off x="0" y="0"/>
              <a:ext cx="2340516" cy="283557"/>
            </a:xfrm>
            <a:custGeom>
              <a:avLst/>
              <a:gdLst/>
              <a:ahLst/>
              <a:cxnLst/>
              <a:rect l="l" t="t" r="r" b="b"/>
              <a:pathLst>
                <a:path w="2340516" h="283557">
                  <a:moveTo>
                    <a:pt x="87119" y="0"/>
                  </a:moveTo>
                  <a:lnTo>
                    <a:pt x="2253398" y="0"/>
                  </a:lnTo>
                  <a:cubicBezTo>
                    <a:pt x="2276503" y="0"/>
                    <a:pt x="2298662" y="9179"/>
                    <a:pt x="2315000" y="25516"/>
                  </a:cubicBezTo>
                  <a:cubicBezTo>
                    <a:pt x="2331338" y="41854"/>
                    <a:pt x="2340516" y="64013"/>
                    <a:pt x="2340516" y="87119"/>
                  </a:cubicBezTo>
                  <a:lnTo>
                    <a:pt x="2340516" y="196438"/>
                  </a:lnTo>
                  <a:cubicBezTo>
                    <a:pt x="2340516" y="244553"/>
                    <a:pt x="2301512" y="283557"/>
                    <a:pt x="2253398" y="283557"/>
                  </a:cubicBezTo>
                  <a:lnTo>
                    <a:pt x="87119" y="283557"/>
                  </a:lnTo>
                  <a:cubicBezTo>
                    <a:pt x="64013" y="283557"/>
                    <a:pt x="41854" y="274379"/>
                    <a:pt x="25516" y="258041"/>
                  </a:cubicBezTo>
                  <a:cubicBezTo>
                    <a:pt x="9179" y="241703"/>
                    <a:pt x="0" y="219544"/>
                    <a:pt x="0" y="196438"/>
                  </a:cubicBezTo>
                  <a:lnTo>
                    <a:pt x="0" y="87119"/>
                  </a:lnTo>
                  <a:cubicBezTo>
                    <a:pt x="0" y="64013"/>
                    <a:pt x="9179" y="41854"/>
                    <a:pt x="25516" y="25516"/>
                  </a:cubicBezTo>
                  <a:cubicBezTo>
                    <a:pt x="41854" y="9179"/>
                    <a:pt x="64013" y="0"/>
                    <a:pt x="8711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70000"/>
                  </a:srgbClr>
                </a:gs>
                <a:gs pos="50000">
                  <a:srgbClr val="E24234">
                    <a:alpha val="16800"/>
                  </a:srgbClr>
                </a:gs>
                <a:gs pos="100000">
                  <a:srgbClr val="E24234">
                    <a:alpha val="168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3FCEE490-CD83-0CA2-B372-F59B07B6E8E0}"/>
                </a:ext>
              </a:extLst>
            </p:cNvPr>
            <p:cNvSpPr txBox="1"/>
            <p:nvPr/>
          </p:nvSpPr>
          <p:spPr>
            <a:xfrm>
              <a:off x="0" y="-38100"/>
              <a:ext cx="2340516" cy="321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AutoShape 2">
            <a:extLst>
              <a:ext uri="{FF2B5EF4-FFF2-40B4-BE49-F238E27FC236}">
                <a16:creationId xmlns:a16="http://schemas.microsoft.com/office/drawing/2014/main" id="{73F56B93-EEE9-70D6-A15D-266299AA70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AutoShape 4">
            <a:extLst>
              <a:ext uri="{FF2B5EF4-FFF2-40B4-BE49-F238E27FC236}">
                <a16:creationId xmlns:a16="http://schemas.microsoft.com/office/drawing/2014/main" id="{D2824586-8B2D-9154-C162-8F80A16DF5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AutoShape 6">
            <a:extLst>
              <a:ext uri="{FF2B5EF4-FFF2-40B4-BE49-F238E27FC236}">
                <a16:creationId xmlns:a16="http://schemas.microsoft.com/office/drawing/2014/main" id="{00989100-BC61-4E8B-316C-83B279DC19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96400" y="52959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AutoShape 8">
            <a:extLst>
              <a:ext uri="{FF2B5EF4-FFF2-40B4-BE49-F238E27FC236}">
                <a16:creationId xmlns:a16="http://schemas.microsoft.com/office/drawing/2014/main" id="{E0E0CF11-18F3-B60E-8F2C-F397FAEEFE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48800" y="5448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AutoShape 10">
            <a:extLst>
              <a:ext uri="{FF2B5EF4-FFF2-40B4-BE49-F238E27FC236}">
                <a16:creationId xmlns:a16="http://schemas.microsoft.com/office/drawing/2014/main" id="{D2316202-0D78-820C-D64D-8B241A1744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01200" y="5600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AutoShape 12">
            <a:extLst>
              <a:ext uri="{FF2B5EF4-FFF2-40B4-BE49-F238E27FC236}">
                <a16:creationId xmlns:a16="http://schemas.microsoft.com/office/drawing/2014/main" id="{3CE1AC3A-AD25-189B-4105-2A84D73C6E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53600" y="5753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AutoShape 14">
            <a:extLst>
              <a:ext uri="{FF2B5EF4-FFF2-40B4-BE49-F238E27FC236}">
                <a16:creationId xmlns:a16="http://schemas.microsoft.com/office/drawing/2014/main" id="{5564CBA1-11E4-B725-9CE2-C151C437B4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06000" y="5905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AE20782-9471-5112-2DAE-1014227A2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102" y="400111"/>
            <a:ext cx="8105467" cy="6838690"/>
          </a:xfrm>
          <a:prstGeom prst="ellipse">
            <a:avLst/>
          </a:prstGeom>
        </p:spPr>
      </p:pic>
      <p:sp>
        <p:nvSpPr>
          <p:cNvPr id="50" name="Rectangle 18">
            <a:extLst>
              <a:ext uri="{FF2B5EF4-FFF2-40B4-BE49-F238E27FC236}">
                <a16:creationId xmlns:a16="http://schemas.microsoft.com/office/drawing/2014/main" id="{96190652-326A-FAA6-7BC8-3F0B7E92A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00109"/>
            <a:ext cx="505267" cy="8002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81B3A"/>
                </a:solidFill>
                <a:effectLst/>
                <a:latin typeface="SegoeuiPc"/>
              </a:rPr>
              <a:t>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81B3A"/>
                </a:solidFill>
                <a:effectLst/>
                <a:latin typeface="SegoeuiPc"/>
              </a:rPr>
              <a:t> 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81B3A"/>
                </a:solidFill>
                <a:effectLst/>
                <a:latin typeface="SegoeuiPc"/>
              </a:rPr>
              <a:t>    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081B3A"/>
              </a:solidFill>
              <a:effectLst/>
              <a:latin typeface="SegoeuiPc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4" name="Diagram 53">
            <a:extLst>
              <a:ext uri="{FF2B5EF4-FFF2-40B4-BE49-F238E27FC236}">
                <a16:creationId xmlns:a16="http://schemas.microsoft.com/office/drawing/2014/main" id="{71C1D0AE-C088-6A91-5D63-4468096F41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5979342"/>
              </p:ext>
            </p:extLst>
          </p:nvPr>
        </p:nvGraphicFramePr>
        <p:xfrm>
          <a:off x="-511923" y="1615734"/>
          <a:ext cx="12683473" cy="736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5" name="Picture 54">
            <a:extLst>
              <a:ext uri="{FF2B5EF4-FFF2-40B4-BE49-F238E27FC236}">
                <a16:creationId xmlns:a16="http://schemas.microsoft.com/office/drawing/2014/main" id="{AF8DA259-A8D1-81A2-CE74-6827226B0F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72"/>
            <a:ext cx="1269594" cy="110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0935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14936" y="6141835"/>
            <a:ext cx="9182107" cy="1257814"/>
            <a:chOff x="0" y="0"/>
            <a:chExt cx="2201480" cy="301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01480" cy="301571"/>
            </a:xfrm>
            <a:custGeom>
              <a:avLst/>
              <a:gdLst/>
              <a:ahLst/>
              <a:cxnLst/>
              <a:rect l="l" t="t" r="r" b="b"/>
              <a:pathLst>
                <a:path w="2201480" h="301571">
                  <a:moveTo>
                    <a:pt x="84315" y="0"/>
                  </a:moveTo>
                  <a:lnTo>
                    <a:pt x="2117165" y="0"/>
                  </a:lnTo>
                  <a:cubicBezTo>
                    <a:pt x="2163731" y="0"/>
                    <a:pt x="2201480" y="37749"/>
                    <a:pt x="2201480" y="84315"/>
                  </a:cubicBezTo>
                  <a:lnTo>
                    <a:pt x="2201480" y="217255"/>
                  </a:lnTo>
                  <a:cubicBezTo>
                    <a:pt x="2201480" y="263821"/>
                    <a:pt x="2163731" y="301571"/>
                    <a:pt x="2117165" y="301571"/>
                  </a:cubicBezTo>
                  <a:lnTo>
                    <a:pt x="84315" y="301571"/>
                  </a:lnTo>
                  <a:cubicBezTo>
                    <a:pt x="61953" y="301571"/>
                    <a:pt x="40508" y="292687"/>
                    <a:pt x="24695" y="276875"/>
                  </a:cubicBezTo>
                  <a:cubicBezTo>
                    <a:pt x="8883" y="261063"/>
                    <a:pt x="0" y="239617"/>
                    <a:pt x="0" y="217255"/>
                  </a:cubicBezTo>
                  <a:lnTo>
                    <a:pt x="0" y="84315"/>
                  </a:lnTo>
                  <a:cubicBezTo>
                    <a:pt x="0" y="37749"/>
                    <a:pt x="37749" y="0"/>
                    <a:pt x="843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60000"/>
                  </a:srgbClr>
                </a:gs>
                <a:gs pos="50000">
                  <a:srgbClr val="E24234">
                    <a:alpha val="14400"/>
                  </a:srgbClr>
                </a:gs>
                <a:gs pos="100000">
                  <a:srgbClr val="E24234">
                    <a:alpha val="144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01480" cy="339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9689905">
            <a:off x="15694893" y="2874706"/>
            <a:ext cx="5289783" cy="528978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587174">
            <a:off x="-2587967" y="1580050"/>
            <a:ext cx="5289783" cy="528978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100875" y="259167"/>
            <a:ext cx="1384678" cy="138467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61729" y="6243643"/>
            <a:ext cx="1384678" cy="138467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791221" y="2031709"/>
            <a:ext cx="344610" cy="34461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363892" y="8024847"/>
            <a:ext cx="344610" cy="34461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5130881" y="4159153"/>
            <a:ext cx="1318426" cy="710241"/>
          </a:xfrm>
          <a:custGeom>
            <a:avLst/>
            <a:gdLst/>
            <a:ahLst/>
            <a:cxnLst/>
            <a:rect l="l" t="t" r="r" b="b"/>
            <a:pathLst>
              <a:path w="1318426" h="710241">
                <a:moveTo>
                  <a:pt x="0" y="0"/>
                </a:moveTo>
                <a:lnTo>
                  <a:pt x="1318426" y="0"/>
                </a:lnTo>
                <a:lnTo>
                  <a:pt x="1318426" y="710240"/>
                </a:lnTo>
                <a:lnTo>
                  <a:pt x="0" y="710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838693" y="4159153"/>
            <a:ext cx="1318426" cy="710241"/>
          </a:xfrm>
          <a:custGeom>
            <a:avLst/>
            <a:gdLst/>
            <a:ahLst/>
            <a:cxnLst/>
            <a:rect l="l" t="t" r="r" b="b"/>
            <a:pathLst>
              <a:path w="1318426" h="710241">
                <a:moveTo>
                  <a:pt x="0" y="0"/>
                </a:moveTo>
                <a:lnTo>
                  <a:pt x="1318426" y="0"/>
                </a:lnTo>
                <a:lnTo>
                  <a:pt x="1318426" y="710240"/>
                </a:lnTo>
                <a:lnTo>
                  <a:pt x="0" y="710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349873" y="383749"/>
            <a:ext cx="2568477" cy="740016"/>
            <a:chOff x="0" y="0"/>
            <a:chExt cx="676471" cy="19490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76471" cy="194901"/>
            </a:xfrm>
            <a:custGeom>
              <a:avLst/>
              <a:gdLst/>
              <a:ahLst/>
              <a:cxnLst/>
              <a:rect l="l" t="t" r="r" b="b"/>
              <a:pathLst>
                <a:path w="676471" h="194901">
                  <a:moveTo>
                    <a:pt x="97451" y="0"/>
                  </a:moveTo>
                  <a:lnTo>
                    <a:pt x="579021" y="0"/>
                  </a:lnTo>
                  <a:cubicBezTo>
                    <a:pt x="604866" y="0"/>
                    <a:pt x="629653" y="10267"/>
                    <a:pt x="647929" y="28543"/>
                  </a:cubicBezTo>
                  <a:cubicBezTo>
                    <a:pt x="666204" y="46818"/>
                    <a:pt x="676471" y="71605"/>
                    <a:pt x="676471" y="97451"/>
                  </a:cubicBezTo>
                  <a:lnTo>
                    <a:pt x="676471" y="97451"/>
                  </a:lnTo>
                  <a:cubicBezTo>
                    <a:pt x="676471" y="151271"/>
                    <a:pt x="632841" y="194901"/>
                    <a:pt x="579021" y="194901"/>
                  </a:cubicBezTo>
                  <a:lnTo>
                    <a:pt x="97451" y="194901"/>
                  </a:lnTo>
                  <a:cubicBezTo>
                    <a:pt x="71605" y="194901"/>
                    <a:pt x="46818" y="184634"/>
                    <a:pt x="28543" y="166359"/>
                  </a:cubicBezTo>
                  <a:cubicBezTo>
                    <a:pt x="10267" y="148083"/>
                    <a:pt x="0" y="123296"/>
                    <a:pt x="0" y="97451"/>
                  </a:cubicBezTo>
                  <a:lnTo>
                    <a:pt x="0" y="97451"/>
                  </a:lnTo>
                  <a:cubicBezTo>
                    <a:pt x="0" y="71605"/>
                    <a:pt x="10267" y="46818"/>
                    <a:pt x="28543" y="28543"/>
                  </a:cubicBezTo>
                  <a:cubicBezTo>
                    <a:pt x="46818" y="10267"/>
                    <a:pt x="71605" y="0"/>
                    <a:pt x="9745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60000"/>
                  </a:srgbClr>
                </a:gs>
                <a:gs pos="50000">
                  <a:srgbClr val="E24234">
                    <a:alpha val="14400"/>
                  </a:srgbClr>
                </a:gs>
                <a:gs pos="100000">
                  <a:srgbClr val="E24234">
                    <a:alpha val="144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676471" cy="233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992289" y="7903458"/>
            <a:ext cx="2568477" cy="740016"/>
            <a:chOff x="0" y="0"/>
            <a:chExt cx="676471" cy="19490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76471" cy="194901"/>
            </a:xfrm>
            <a:custGeom>
              <a:avLst/>
              <a:gdLst/>
              <a:ahLst/>
              <a:cxnLst/>
              <a:rect l="l" t="t" r="r" b="b"/>
              <a:pathLst>
                <a:path w="676471" h="194901">
                  <a:moveTo>
                    <a:pt x="97451" y="0"/>
                  </a:moveTo>
                  <a:lnTo>
                    <a:pt x="579021" y="0"/>
                  </a:lnTo>
                  <a:cubicBezTo>
                    <a:pt x="604866" y="0"/>
                    <a:pt x="629653" y="10267"/>
                    <a:pt x="647929" y="28543"/>
                  </a:cubicBezTo>
                  <a:cubicBezTo>
                    <a:pt x="666204" y="46818"/>
                    <a:pt x="676471" y="71605"/>
                    <a:pt x="676471" y="97451"/>
                  </a:cubicBezTo>
                  <a:lnTo>
                    <a:pt x="676471" y="97451"/>
                  </a:lnTo>
                  <a:cubicBezTo>
                    <a:pt x="676471" y="151271"/>
                    <a:pt x="632841" y="194901"/>
                    <a:pt x="579021" y="194901"/>
                  </a:cubicBezTo>
                  <a:lnTo>
                    <a:pt x="97451" y="194901"/>
                  </a:lnTo>
                  <a:cubicBezTo>
                    <a:pt x="71605" y="194901"/>
                    <a:pt x="46818" y="184634"/>
                    <a:pt x="28543" y="166359"/>
                  </a:cubicBezTo>
                  <a:cubicBezTo>
                    <a:pt x="10267" y="148083"/>
                    <a:pt x="0" y="123296"/>
                    <a:pt x="0" y="97451"/>
                  </a:cubicBezTo>
                  <a:lnTo>
                    <a:pt x="0" y="97451"/>
                  </a:lnTo>
                  <a:cubicBezTo>
                    <a:pt x="0" y="71605"/>
                    <a:pt x="10267" y="46818"/>
                    <a:pt x="28543" y="28543"/>
                  </a:cubicBezTo>
                  <a:cubicBezTo>
                    <a:pt x="46818" y="10267"/>
                    <a:pt x="71605" y="0"/>
                    <a:pt x="9745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60000"/>
                  </a:srgbClr>
                </a:gs>
                <a:gs pos="50000">
                  <a:srgbClr val="E24234">
                    <a:alpha val="14400"/>
                  </a:srgbClr>
                </a:gs>
                <a:gs pos="100000">
                  <a:srgbClr val="E24234">
                    <a:alpha val="144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676471" cy="233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-10800000">
            <a:off x="4880873" y="8388524"/>
            <a:ext cx="9421575" cy="2711452"/>
            <a:chOff x="0" y="-38100"/>
            <a:chExt cx="2481402" cy="714127"/>
          </a:xfrm>
        </p:grpSpPr>
        <p:sp>
          <p:nvSpPr>
            <p:cNvPr id="32" name="Freeform 32"/>
            <p:cNvSpPr/>
            <p:nvPr/>
          </p:nvSpPr>
          <p:spPr>
            <a:xfrm>
              <a:off x="140886" y="392470"/>
              <a:ext cx="2340516" cy="283557"/>
            </a:xfrm>
            <a:custGeom>
              <a:avLst/>
              <a:gdLst/>
              <a:ahLst/>
              <a:cxnLst/>
              <a:rect l="l" t="t" r="r" b="b"/>
              <a:pathLst>
                <a:path w="2340516" h="283557">
                  <a:moveTo>
                    <a:pt x="87119" y="0"/>
                  </a:moveTo>
                  <a:lnTo>
                    <a:pt x="2253398" y="0"/>
                  </a:lnTo>
                  <a:cubicBezTo>
                    <a:pt x="2276503" y="0"/>
                    <a:pt x="2298662" y="9179"/>
                    <a:pt x="2315000" y="25516"/>
                  </a:cubicBezTo>
                  <a:cubicBezTo>
                    <a:pt x="2331338" y="41854"/>
                    <a:pt x="2340516" y="64013"/>
                    <a:pt x="2340516" y="87119"/>
                  </a:cubicBezTo>
                  <a:lnTo>
                    <a:pt x="2340516" y="196438"/>
                  </a:lnTo>
                  <a:cubicBezTo>
                    <a:pt x="2340516" y="244553"/>
                    <a:pt x="2301512" y="283557"/>
                    <a:pt x="2253398" y="283557"/>
                  </a:cubicBezTo>
                  <a:lnTo>
                    <a:pt x="87119" y="283557"/>
                  </a:lnTo>
                  <a:cubicBezTo>
                    <a:pt x="64013" y="283557"/>
                    <a:pt x="41854" y="274379"/>
                    <a:pt x="25516" y="258041"/>
                  </a:cubicBezTo>
                  <a:cubicBezTo>
                    <a:pt x="9179" y="241703"/>
                    <a:pt x="0" y="219544"/>
                    <a:pt x="0" y="196438"/>
                  </a:cubicBezTo>
                  <a:lnTo>
                    <a:pt x="0" y="87119"/>
                  </a:lnTo>
                  <a:cubicBezTo>
                    <a:pt x="0" y="64013"/>
                    <a:pt x="9179" y="41854"/>
                    <a:pt x="25516" y="25516"/>
                  </a:cubicBezTo>
                  <a:cubicBezTo>
                    <a:pt x="41854" y="9179"/>
                    <a:pt x="64013" y="0"/>
                    <a:pt x="8711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70000"/>
                  </a:srgbClr>
                </a:gs>
                <a:gs pos="50000">
                  <a:srgbClr val="E24234">
                    <a:alpha val="16800"/>
                  </a:srgbClr>
                </a:gs>
                <a:gs pos="100000">
                  <a:srgbClr val="E24234">
                    <a:alpha val="168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340516" cy="321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7090262" y="150276"/>
            <a:ext cx="4107475" cy="4107475"/>
          </a:xfrm>
          <a:custGeom>
            <a:avLst/>
            <a:gdLst/>
            <a:ahLst/>
            <a:cxnLst/>
            <a:rect l="l" t="t" r="r" b="b"/>
            <a:pathLst>
              <a:path w="4107475" h="4107475">
                <a:moveTo>
                  <a:pt x="0" y="0"/>
                </a:moveTo>
                <a:lnTo>
                  <a:pt x="4107476" y="0"/>
                </a:lnTo>
                <a:lnTo>
                  <a:pt x="4107476" y="4107475"/>
                </a:lnTo>
                <a:lnTo>
                  <a:pt x="0" y="41074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3897350" y="4329977"/>
            <a:ext cx="10493300" cy="1522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5"/>
              </a:lnSpc>
            </a:pPr>
            <a:r>
              <a:rPr lang="en-US" sz="10803" b="1" dirty="0">
                <a:solidFill>
                  <a:srgbClr val="000000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XIN CẢM ƠN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419755" y="6188560"/>
            <a:ext cx="9448490" cy="1211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7"/>
              </a:lnSpc>
              <a:spcBef>
                <a:spcPct val="0"/>
              </a:spcBef>
            </a:pPr>
            <a:r>
              <a:rPr lang="en-US" sz="3405">
                <a:solidFill>
                  <a:srgbClr val="000000"/>
                </a:solidFill>
                <a:latin typeface="Fz Poppins"/>
                <a:ea typeface="Fz Poppins"/>
                <a:cs typeface="Fz Poppins"/>
                <a:sym typeface="Fz Poppins"/>
              </a:rPr>
              <a:t>Thầy cô đã lắng nghe phần thuyết trình của nhóm em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23B047E-ADB8-2735-0B3C-9AB688D2C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72"/>
            <a:ext cx="1269594" cy="11057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10520" y="828726"/>
            <a:ext cx="13086832" cy="1569030"/>
            <a:chOff x="0" y="0"/>
            <a:chExt cx="3446738" cy="413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6738" cy="413243"/>
            </a:xfrm>
            <a:custGeom>
              <a:avLst/>
              <a:gdLst/>
              <a:ahLst/>
              <a:cxnLst/>
              <a:rect l="l" t="t" r="r" b="b"/>
              <a:pathLst>
                <a:path w="3446738" h="413243">
                  <a:moveTo>
                    <a:pt x="59158" y="0"/>
                  </a:moveTo>
                  <a:lnTo>
                    <a:pt x="3387580" y="0"/>
                  </a:lnTo>
                  <a:cubicBezTo>
                    <a:pt x="3420252" y="0"/>
                    <a:pt x="3446738" y="26486"/>
                    <a:pt x="3446738" y="59158"/>
                  </a:cubicBezTo>
                  <a:lnTo>
                    <a:pt x="3446738" y="354084"/>
                  </a:lnTo>
                  <a:cubicBezTo>
                    <a:pt x="3446738" y="369774"/>
                    <a:pt x="3440505" y="384821"/>
                    <a:pt x="3429411" y="395916"/>
                  </a:cubicBezTo>
                  <a:cubicBezTo>
                    <a:pt x="3418317" y="407010"/>
                    <a:pt x="3403269" y="413243"/>
                    <a:pt x="3387580" y="413243"/>
                  </a:cubicBezTo>
                  <a:lnTo>
                    <a:pt x="59158" y="413243"/>
                  </a:lnTo>
                  <a:cubicBezTo>
                    <a:pt x="26486" y="413243"/>
                    <a:pt x="0" y="386757"/>
                    <a:pt x="0" y="354084"/>
                  </a:cubicBezTo>
                  <a:lnTo>
                    <a:pt x="0" y="59158"/>
                  </a:lnTo>
                  <a:cubicBezTo>
                    <a:pt x="0" y="26486"/>
                    <a:pt x="26486" y="0"/>
                    <a:pt x="5915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70000"/>
                  </a:srgbClr>
                </a:gs>
                <a:gs pos="50000">
                  <a:srgbClr val="E24234">
                    <a:alpha val="16800"/>
                  </a:srgbClr>
                </a:gs>
                <a:gs pos="100000">
                  <a:srgbClr val="E24234">
                    <a:alpha val="168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46738" cy="451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480264" y="9693888"/>
            <a:ext cx="10373540" cy="992216"/>
            <a:chOff x="0" y="0"/>
            <a:chExt cx="2732126" cy="2613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32126" cy="261324"/>
            </a:xfrm>
            <a:custGeom>
              <a:avLst/>
              <a:gdLst/>
              <a:ahLst/>
              <a:cxnLst/>
              <a:rect l="l" t="t" r="r" b="b"/>
              <a:pathLst>
                <a:path w="2732126" h="261324">
                  <a:moveTo>
                    <a:pt x="74631" y="0"/>
                  </a:moveTo>
                  <a:lnTo>
                    <a:pt x="2657494" y="0"/>
                  </a:lnTo>
                  <a:cubicBezTo>
                    <a:pt x="2677288" y="0"/>
                    <a:pt x="2696271" y="7863"/>
                    <a:pt x="2710267" y="21859"/>
                  </a:cubicBezTo>
                  <a:cubicBezTo>
                    <a:pt x="2724263" y="35855"/>
                    <a:pt x="2732126" y="54838"/>
                    <a:pt x="2732126" y="74631"/>
                  </a:cubicBezTo>
                  <a:lnTo>
                    <a:pt x="2732126" y="186693"/>
                  </a:lnTo>
                  <a:cubicBezTo>
                    <a:pt x="2732126" y="206486"/>
                    <a:pt x="2724263" y="225469"/>
                    <a:pt x="2710267" y="239465"/>
                  </a:cubicBezTo>
                  <a:cubicBezTo>
                    <a:pt x="2696271" y="253461"/>
                    <a:pt x="2677288" y="261324"/>
                    <a:pt x="2657494" y="261324"/>
                  </a:cubicBezTo>
                  <a:lnTo>
                    <a:pt x="74631" y="261324"/>
                  </a:lnTo>
                  <a:cubicBezTo>
                    <a:pt x="54838" y="261324"/>
                    <a:pt x="35855" y="253461"/>
                    <a:pt x="21859" y="239465"/>
                  </a:cubicBezTo>
                  <a:cubicBezTo>
                    <a:pt x="7863" y="225469"/>
                    <a:pt x="0" y="206486"/>
                    <a:pt x="0" y="186693"/>
                  </a:cubicBezTo>
                  <a:lnTo>
                    <a:pt x="0" y="74631"/>
                  </a:lnTo>
                  <a:cubicBezTo>
                    <a:pt x="0" y="54838"/>
                    <a:pt x="7863" y="35855"/>
                    <a:pt x="21859" y="21859"/>
                  </a:cubicBezTo>
                  <a:cubicBezTo>
                    <a:pt x="35855" y="7863"/>
                    <a:pt x="54838" y="0"/>
                    <a:pt x="7463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32126" cy="299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0213" y="20388"/>
            <a:ext cx="4874921" cy="703410"/>
            <a:chOff x="0" y="0"/>
            <a:chExt cx="1283930" cy="1852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3930" cy="185260"/>
            </a:xfrm>
            <a:custGeom>
              <a:avLst/>
              <a:gdLst/>
              <a:ahLst/>
              <a:cxnLst/>
              <a:rect l="l" t="t" r="r" b="b"/>
              <a:pathLst>
                <a:path w="1283930" h="185260">
                  <a:moveTo>
                    <a:pt x="92630" y="0"/>
                  </a:moveTo>
                  <a:lnTo>
                    <a:pt x="1191300" y="0"/>
                  </a:lnTo>
                  <a:cubicBezTo>
                    <a:pt x="1215867" y="0"/>
                    <a:pt x="1239427" y="9759"/>
                    <a:pt x="1256799" y="27131"/>
                  </a:cubicBezTo>
                  <a:cubicBezTo>
                    <a:pt x="1274170" y="44502"/>
                    <a:pt x="1283930" y="68063"/>
                    <a:pt x="1283930" y="92630"/>
                  </a:cubicBezTo>
                  <a:lnTo>
                    <a:pt x="1283930" y="92630"/>
                  </a:lnTo>
                  <a:cubicBezTo>
                    <a:pt x="1283930" y="143788"/>
                    <a:pt x="1242458" y="185260"/>
                    <a:pt x="1191300" y="185260"/>
                  </a:cubicBezTo>
                  <a:lnTo>
                    <a:pt x="92630" y="185260"/>
                  </a:lnTo>
                  <a:cubicBezTo>
                    <a:pt x="41472" y="185260"/>
                    <a:pt x="0" y="143788"/>
                    <a:pt x="0" y="92630"/>
                  </a:cubicBezTo>
                  <a:lnTo>
                    <a:pt x="0" y="92630"/>
                  </a:lnTo>
                  <a:cubicBezTo>
                    <a:pt x="0" y="41472"/>
                    <a:pt x="41472" y="0"/>
                    <a:pt x="9263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59000"/>
                  </a:srgbClr>
                </a:gs>
                <a:gs pos="50000">
                  <a:srgbClr val="E24234">
                    <a:alpha val="14160"/>
                  </a:srgbClr>
                </a:gs>
                <a:gs pos="100000">
                  <a:srgbClr val="E24234">
                    <a:alpha val="1416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83930" cy="223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10333" y="1147534"/>
            <a:ext cx="8051835" cy="1151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0"/>
              </a:lnSpc>
            </a:pPr>
            <a:r>
              <a:rPr lang="en-US" sz="7322" b="1" dirty="0">
                <a:solidFill>
                  <a:srgbClr val="000000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MỤC LỤC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1480264" y="2415278"/>
            <a:ext cx="6041359" cy="604135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600" tIns="42600" rIns="42600" bIns="426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853780" y="2788795"/>
            <a:ext cx="5294326" cy="529432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50093"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6093546" y="1154440"/>
            <a:ext cx="1318426" cy="710241"/>
          </a:xfrm>
          <a:custGeom>
            <a:avLst/>
            <a:gdLst/>
            <a:ahLst/>
            <a:cxnLst/>
            <a:rect l="l" t="t" r="r" b="b"/>
            <a:pathLst>
              <a:path w="1318426" h="710241">
                <a:moveTo>
                  <a:pt x="0" y="0"/>
                </a:moveTo>
                <a:lnTo>
                  <a:pt x="1318426" y="0"/>
                </a:lnTo>
                <a:lnTo>
                  <a:pt x="1318426" y="710241"/>
                </a:lnTo>
                <a:lnTo>
                  <a:pt x="0" y="7102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026235" flipH="1">
            <a:off x="18369309" y="1818709"/>
            <a:ext cx="7249660" cy="4304486"/>
          </a:xfrm>
          <a:custGeom>
            <a:avLst/>
            <a:gdLst/>
            <a:ahLst/>
            <a:cxnLst/>
            <a:rect l="l" t="t" r="r" b="b"/>
            <a:pathLst>
              <a:path w="7249660" h="4304486">
                <a:moveTo>
                  <a:pt x="7249660" y="0"/>
                </a:moveTo>
                <a:lnTo>
                  <a:pt x="0" y="0"/>
                </a:lnTo>
                <a:lnTo>
                  <a:pt x="0" y="4304486"/>
                </a:lnTo>
                <a:lnTo>
                  <a:pt x="7249660" y="4304486"/>
                </a:lnTo>
                <a:lnTo>
                  <a:pt x="72496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 rot="-10800000">
            <a:off x="1473728" y="2735395"/>
            <a:ext cx="8479790" cy="1621226"/>
            <a:chOff x="0" y="0"/>
            <a:chExt cx="2245071" cy="406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45071" cy="406400"/>
            </a:xfrm>
            <a:custGeom>
              <a:avLst/>
              <a:gdLst/>
              <a:ahLst/>
              <a:cxnLst/>
              <a:rect l="l" t="t" r="r" b="b"/>
              <a:pathLst>
                <a:path w="2245071" h="406400">
                  <a:moveTo>
                    <a:pt x="2041871" y="0"/>
                  </a:moveTo>
                  <a:cubicBezTo>
                    <a:pt x="2154095" y="0"/>
                    <a:pt x="2245071" y="90976"/>
                    <a:pt x="2245071" y="203200"/>
                  </a:cubicBezTo>
                  <a:cubicBezTo>
                    <a:pt x="2245071" y="315424"/>
                    <a:pt x="2154095" y="406400"/>
                    <a:pt x="204187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DED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2245071" cy="463550"/>
            </a:xfrm>
            <a:prstGeom prst="rect">
              <a:avLst/>
            </a:prstGeom>
          </p:spPr>
          <p:txBody>
            <a:bodyPr lIns="45141" tIns="45141" rIns="45141" bIns="45141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5400000">
            <a:off x="257819" y="2606973"/>
            <a:ext cx="1621226" cy="1878070"/>
            <a:chOff x="0" y="0"/>
            <a:chExt cx="660400" cy="76502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60400" cy="765024"/>
            </a:xfrm>
            <a:custGeom>
              <a:avLst/>
              <a:gdLst/>
              <a:ahLst/>
              <a:cxnLst/>
              <a:rect l="l" t="t" r="r" b="b"/>
              <a:pathLst>
                <a:path w="660400" h="765024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7441"/>
                  </a:cubicBezTo>
                  <a:lnTo>
                    <a:pt x="660400" y="765024"/>
                  </a:lnTo>
                  <a:lnTo>
                    <a:pt x="0" y="765024"/>
                  </a:lnTo>
                  <a:lnTo>
                    <a:pt x="0" y="327766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9850"/>
              <a:ext cx="660400" cy="695174"/>
            </a:xfrm>
            <a:prstGeom prst="rect">
              <a:avLst/>
            </a:prstGeom>
          </p:spPr>
          <p:txBody>
            <a:bodyPr lIns="45141" tIns="45141" rIns="45141" bIns="45141" rtlCol="0" anchor="ctr"/>
            <a:lstStyle/>
            <a:p>
              <a:pPr marL="0" lvl="0" indent="0" algn="ctr">
                <a:lnSpc>
                  <a:spcPts val="2735"/>
                </a:lnSpc>
                <a:spcBef>
                  <a:spcPct val="0"/>
                </a:spcBef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 rot="-10800000">
            <a:off x="1421133" y="4680608"/>
            <a:ext cx="9199583" cy="3030533"/>
            <a:chOff x="0" y="0"/>
            <a:chExt cx="2245071" cy="406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45071" cy="406400"/>
            </a:xfrm>
            <a:custGeom>
              <a:avLst/>
              <a:gdLst/>
              <a:ahLst/>
              <a:cxnLst/>
              <a:rect l="l" t="t" r="r" b="b"/>
              <a:pathLst>
                <a:path w="2245071" h="406400">
                  <a:moveTo>
                    <a:pt x="2041871" y="0"/>
                  </a:moveTo>
                  <a:cubicBezTo>
                    <a:pt x="2154095" y="0"/>
                    <a:pt x="2245071" y="90976"/>
                    <a:pt x="2245071" y="203200"/>
                  </a:cubicBezTo>
                  <a:cubicBezTo>
                    <a:pt x="2245071" y="315424"/>
                    <a:pt x="2154095" y="406400"/>
                    <a:pt x="204187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DEDED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2245071" cy="463550"/>
            </a:xfrm>
            <a:prstGeom prst="rect">
              <a:avLst/>
            </a:prstGeom>
          </p:spPr>
          <p:txBody>
            <a:bodyPr lIns="45141" tIns="45141" rIns="45141" bIns="45141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5400000">
            <a:off x="-428690" y="5268373"/>
            <a:ext cx="3044181" cy="1878070"/>
            <a:chOff x="0" y="0"/>
            <a:chExt cx="660400" cy="76502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60400" cy="765024"/>
            </a:xfrm>
            <a:custGeom>
              <a:avLst/>
              <a:gdLst/>
              <a:ahLst/>
              <a:cxnLst/>
              <a:rect l="l" t="t" r="r" b="b"/>
              <a:pathLst>
                <a:path w="660400" h="765024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7441"/>
                  </a:cubicBezTo>
                  <a:lnTo>
                    <a:pt x="660400" y="765024"/>
                  </a:lnTo>
                  <a:lnTo>
                    <a:pt x="0" y="765024"/>
                  </a:lnTo>
                  <a:lnTo>
                    <a:pt x="0" y="327766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69850"/>
              <a:ext cx="660400" cy="695174"/>
            </a:xfrm>
            <a:prstGeom prst="rect">
              <a:avLst/>
            </a:prstGeom>
          </p:spPr>
          <p:txBody>
            <a:bodyPr lIns="45141" tIns="45141" rIns="45141" bIns="45141" rtlCol="0" anchor="ctr"/>
            <a:lstStyle/>
            <a:p>
              <a:pPr marL="0" lvl="0" indent="0" algn="ctr">
                <a:lnSpc>
                  <a:spcPts val="273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195855" y="4465424"/>
            <a:ext cx="4134106" cy="799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6"/>
              </a:lnSpc>
              <a:spcBef>
                <a:spcPct val="0"/>
              </a:spcBef>
            </a:pPr>
            <a:endParaRPr lang="en-US" sz="2261" dirty="0">
              <a:solidFill>
                <a:srgbClr val="000000"/>
              </a:solidFill>
              <a:latin typeface="Fz Poppins"/>
              <a:ea typeface="Fz Poppins"/>
              <a:cs typeface="Fz Poppins"/>
              <a:sym typeface="Fz Poppins"/>
            </a:endParaRPr>
          </a:p>
          <a:p>
            <a:pPr algn="l">
              <a:lnSpc>
                <a:spcPts val="3166"/>
              </a:lnSpc>
              <a:spcBef>
                <a:spcPct val="0"/>
              </a:spcBef>
            </a:pPr>
            <a:endParaRPr lang="en-US" sz="2261" dirty="0">
              <a:solidFill>
                <a:srgbClr val="000000"/>
              </a:solidFill>
              <a:latin typeface="Fz Poppins"/>
              <a:ea typeface="Fz Poppins"/>
              <a:cs typeface="Fz Poppins"/>
              <a:sym typeface="Fz Poppin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312090" y="2888273"/>
            <a:ext cx="7371212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77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MỞ ĐẦU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124265" y="4677500"/>
            <a:ext cx="5093036" cy="46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77"/>
              </a:lnSpc>
              <a:spcBef>
                <a:spcPct val="0"/>
              </a:spcBef>
            </a:pPr>
            <a:r>
              <a:rPr lang="en-US" sz="2626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NỘI DUNG </a:t>
            </a:r>
          </a:p>
        </p:txBody>
      </p:sp>
      <p:grpSp>
        <p:nvGrpSpPr>
          <p:cNvPr id="34" name="Group 34"/>
          <p:cNvGrpSpPr/>
          <p:nvPr/>
        </p:nvGrpSpPr>
        <p:grpSpPr>
          <a:xfrm rot="-10800000">
            <a:off x="1390213" y="8047556"/>
            <a:ext cx="8956123" cy="1621226"/>
            <a:chOff x="0" y="0"/>
            <a:chExt cx="2245071" cy="4064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245071" cy="406400"/>
            </a:xfrm>
            <a:custGeom>
              <a:avLst/>
              <a:gdLst/>
              <a:ahLst/>
              <a:cxnLst/>
              <a:rect l="l" t="t" r="r" b="b"/>
              <a:pathLst>
                <a:path w="2245071" h="406400">
                  <a:moveTo>
                    <a:pt x="2041871" y="0"/>
                  </a:moveTo>
                  <a:cubicBezTo>
                    <a:pt x="2154095" y="0"/>
                    <a:pt x="2245071" y="90976"/>
                    <a:pt x="2245071" y="203200"/>
                  </a:cubicBezTo>
                  <a:cubicBezTo>
                    <a:pt x="2245071" y="315424"/>
                    <a:pt x="2154095" y="406400"/>
                    <a:pt x="204187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DED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2245071" cy="463550"/>
            </a:xfrm>
            <a:prstGeom prst="rect">
              <a:avLst/>
            </a:prstGeom>
          </p:spPr>
          <p:txBody>
            <a:bodyPr lIns="45141" tIns="45141" rIns="45141" bIns="45141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 rot="-5400000">
            <a:off x="429294" y="7911416"/>
            <a:ext cx="1621226" cy="1878070"/>
            <a:chOff x="0" y="0"/>
            <a:chExt cx="660400" cy="76502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60400" cy="765024"/>
            </a:xfrm>
            <a:custGeom>
              <a:avLst/>
              <a:gdLst/>
              <a:ahLst/>
              <a:cxnLst/>
              <a:rect l="l" t="t" r="r" b="b"/>
              <a:pathLst>
                <a:path w="660400" h="765024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7441"/>
                  </a:cubicBezTo>
                  <a:lnTo>
                    <a:pt x="660400" y="765024"/>
                  </a:lnTo>
                  <a:lnTo>
                    <a:pt x="0" y="765024"/>
                  </a:lnTo>
                  <a:lnTo>
                    <a:pt x="0" y="327766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69850"/>
              <a:ext cx="660400" cy="695174"/>
            </a:xfrm>
            <a:prstGeom prst="rect">
              <a:avLst/>
            </a:prstGeom>
          </p:spPr>
          <p:txBody>
            <a:bodyPr lIns="45141" tIns="45141" rIns="45141" bIns="45141" rtlCol="0" anchor="ctr"/>
            <a:lstStyle/>
            <a:p>
              <a:pPr marL="0" lvl="0" indent="0" algn="ctr">
                <a:lnSpc>
                  <a:spcPts val="273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2158784" y="5177997"/>
            <a:ext cx="6788968" cy="326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6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Chương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vấn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Lý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chế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thống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trị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Việt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Nam.</a:t>
            </a:r>
          </a:p>
          <a:p>
            <a:pPr algn="l">
              <a:lnSpc>
                <a:spcPts val="3166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Chương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2: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Mối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giữa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chế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thống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trị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Việt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.</a:t>
            </a:r>
          </a:p>
          <a:p>
            <a:pPr algn="l">
              <a:lnSpc>
                <a:spcPts val="3166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Chương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3: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giá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trạng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pháp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nâng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hiệu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quả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mối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Fz Poppins"/>
                <a:cs typeface="Times New Roman" panose="02020603050405020304" pitchFamily="18" charset="0"/>
                <a:sym typeface="Fz Poppins"/>
              </a:rPr>
              <a:t> </a:t>
            </a:r>
          </a:p>
          <a:p>
            <a:pPr algn="l">
              <a:lnSpc>
                <a:spcPts val="3166"/>
              </a:lnSpc>
              <a:spcBef>
                <a:spcPct val="0"/>
              </a:spcBef>
            </a:pPr>
            <a:endParaRPr lang="en-US" sz="2261" dirty="0">
              <a:solidFill>
                <a:srgbClr val="000000"/>
              </a:solidFill>
              <a:latin typeface="Times New Roman" panose="02020603050405020304" pitchFamily="18" charset="0"/>
              <a:ea typeface="Fz Poppins"/>
              <a:cs typeface="Times New Roman" panose="02020603050405020304" pitchFamily="18" charset="0"/>
              <a:sym typeface="Fz Poppins"/>
            </a:endParaRPr>
          </a:p>
          <a:p>
            <a:pPr algn="l">
              <a:lnSpc>
                <a:spcPts val="3166"/>
              </a:lnSpc>
              <a:spcBef>
                <a:spcPct val="0"/>
              </a:spcBef>
            </a:pPr>
            <a:endParaRPr lang="en-US" sz="2261" dirty="0">
              <a:solidFill>
                <a:srgbClr val="000000"/>
              </a:solidFill>
              <a:latin typeface="Fz Poppins"/>
              <a:ea typeface="Fz Poppins"/>
              <a:cs typeface="Fz Poppins"/>
              <a:sym typeface="Fz Poppins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244097" y="8382352"/>
            <a:ext cx="6508553" cy="462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99"/>
              </a:lnSpc>
              <a:spcBef>
                <a:spcPct val="0"/>
              </a:spcBef>
            </a:pPr>
            <a:r>
              <a:rPr lang="en-US" sz="2714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KẾT LUẬN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30558" y="2715030"/>
            <a:ext cx="875720" cy="1129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720"/>
              </a:lnSpc>
              <a:spcBef>
                <a:spcPct val="0"/>
              </a:spcBef>
            </a:pPr>
            <a:r>
              <a:rPr lang="en-US" sz="6228" b="1" dirty="0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1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94902" y="5224536"/>
            <a:ext cx="875720" cy="1129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720"/>
              </a:lnSpc>
              <a:spcBef>
                <a:spcPct val="0"/>
              </a:spcBef>
            </a:pPr>
            <a:r>
              <a:rPr lang="en-US" sz="6228" b="1" dirty="0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2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68432" y="8255070"/>
            <a:ext cx="875720" cy="1129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720"/>
              </a:lnSpc>
              <a:spcBef>
                <a:spcPct val="0"/>
              </a:spcBef>
            </a:pPr>
            <a:r>
              <a:rPr lang="en-US" sz="6228" b="1" dirty="0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3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8A68871-8F47-6441-8ADD-3F0BE381EA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11"/>
            <a:ext cx="1321973" cy="115139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44732"/>
            <a:ext cx="18288000" cy="5964026"/>
            <a:chOff x="0" y="0"/>
            <a:chExt cx="4816593" cy="15707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70772"/>
            </a:xfrm>
            <a:custGeom>
              <a:avLst/>
              <a:gdLst/>
              <a:ahLst/>
              <a:cxnLst/>
              <a:rect l="l" t="t" r="r" b="b"/>
              <a:pathLst>
                <a:path w="4816592" h="1570772">
                  <a:moveTo>
                    <a:pt x="0" y="0"/>
                  </a:moveTo>
                  <a:lnTo>
                    <a:pt x="4816592" y="0"/>
                  </a:lnTo>
                  <a:lnTo>
                    <a:pt x="4816592" y="1570772"/>
                  </a:lnTo>
                  <a:lnTo>
                    <a:pt x="0" y="1570772"/>
                  </a:ln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1627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830645" y="1312544"/>
            <a:ext cx="10626710" cy="1002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5"/>
              </a:lnSpc>
            </a:pPr>
            <a:r>
              <a:rPr lang="en-US" sz="6413" b="1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PHẦN 1: MỞ ĐẦU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58587" y="3122261"/>
            <a:ext cx="3194065" cy="319406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7337" tIns="17337" rIns="17337" bIns="1733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50841" y="3122261"/>
            <a:ext cx="3194065" cy="319406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7337" tIns="17337" rIns="17337" bIns="1733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6065" y="3319739"/>
            <a:ext cx="2799109" cy="279910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8610" r="-18610"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648319" y="3319739"/>
            <a:ext cx="2799109" cy="279910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643095" y="3122261"/>
            <a:ext cx="3194065" cy="319406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7337" tIns="17337" rIns="17337" bIns="1733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840573" y="3319739"/>
            <a:ext cx="2799109" cy="279910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50093"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835349" y="3122261"/>
            <a:ext cx="3194065" cy="319406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17337" tIns="17337" rIns="17337" bIns="1733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032827" y="3319739"/>
            <a:ext cx="2799109" cy="279910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2241" y="7339152"/>
            <a:ext cx="4046757" cy="951909"/>
            <a:chOff x="0" y="0"/>
            <a:chExt cx="1065812" cy="25070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65812" cy="250709"/>
            </a:xfrm>
            <a:custGeom>
              <a:avLst/>
              <a:gdLst/>
              <a:ahLst/>
              <a:cxnLst/>
              <a:rect l="l" t="t" r="r" b="b"/>
              <a:pathLst>
                <a:path w="1065812" h="250709">
                  <a:moveTo>
                    <a:pt x="125354" y="0"/>
                  </a:moveTo>
                  <a:lnTo>
                    <a:pt x="940458" y="0"/>
                  </a:lnTo>
                  <a:cubicBezTo>
                    <a:pt x="1009689" y="0"/>
                    <a:pt x="1065812" y="56123"/>
                    <a:pt x="1065812" y="125354"/>
                  </a:cubicBezTo>
                  <a:lnTo>
                    <a:pt x="1065812" y="125354"/>
                  </a:lnTo>
                  <a:cubicBezTo>
                    <a:pt x="1065812" y="194586"/>
                    <a:pt x="1009689" y="250709"/>
                    <a:pt x="940458" y="250709"/>
                  </a:cubicBezTo>
                  <a:lnTo>
                    <a:pt x="125354" y="250709"/>
                  </a:lnTo>
                  <a:cubicBezTo>
                    <a:pt x="56123" y="250709"/>
                    <a:pt x="0" y="194586"/>
                    <a:pt x="0" y="125354"/>
                  </a:cubicBezTo>
                  <a:lnTo>
                    <a:pt x="0" y="125354"/>
                  </a:lnTo>
                  <a:cubicBezTo>
                    <a:pt x="0" y="56123"/>
                    <a:pt x="56123" y="0"/>
                    <a:pt x="12535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1065812" cy="307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5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78199" y="7520270"/>
            <a:ext cx="3754839" cy="91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8"/>
              </a:lnSpc>
              <a:spcBef>
                <a:spcPct val="0"/>
              </a:spcBef>
            </a:pPr>
            <a:r>
              <a:rPr lang="en-US" sz="1734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Cấp</a:t>
            </a:r>
            <a:r>
              <a:rPr lang="en-US" sz="1734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1734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thiết</a:t>
            </a:r>
            <a:r>
              <a:rPr lang="en-US" sz="1734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1734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nghiên</a:t>
            </a:r>
            <a:r>
              <a:rPr lang="en-US" sz="1734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1734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cứu</a:t>
            </a:r>
            <a:r>
              <a:rPr lang="en-US" sz="1734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1734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mối</a:t>
            </a:r>
            <a:r>
              <a:rPr lang="en-US" sz="1734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1734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quan</a:t>
            </a:r>
            <a:r>
              <a:rPr lang="en-US" sz="1734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1734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hệ</a:t>
            </a:r>
            <a:r>
              <a:rPr lang="en-US" sz="1734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1734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trong</a:t>
            </a:r>
            <a:r>
              <a:rPr lang="en-US" sz="1734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1734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hệ</a:t>
            </a:r>
            <a:r>
              <a:rPr lang="en-US" sz="1734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1734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thống</a:t>
            </a:r>
            <a:r>
              <a:rPr lang="en-US" sz="1734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1734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chính</a:t>
            </a:r>
            <a:r>
              <a:rPr lang="en-US" sz="1734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1734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trị</a:t>
            </a:r>
            <a:r>
              <a:rPr lang="en-US" sz="1734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.</a:t>
            </a:r>
          </a:p>
          <a:p>
            <a:pPr algn="ctr">
              <a:lnSpc>
                <a:spcPts val="2428"/>
              </a:lnSpc>
              <a:spcBef>
                <a:spcPct val="0"/>
              </a:spcBef>
            </a:pPr>
            <a:endParaRPr lang="en-US" sz="1734" dirty="0">
              <a:solidFill>
                <a:srgbClr val="FFFFFF"/>
              </a:solidFill>
              <a:latin typeface="Fz Poppins"/>
              <a:ea typeface="Fz Poppins"/>
              <a:cs typeface="Fz Poppins"/>
              <a:sym typeface="Fz Poppi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32241" y="6573501"/>
            <a:ext cx="4046757" cy="50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  <a:spcBef>
                <a:spcPct val="0"/>
              </a:spcBef>
            </a:pPr>
            <a:r>
              <a:rPr lang="en-US" sz="2858" b="1">
                <a:solidFill>
                  <a:srgbClr val="F03728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Lý do chọn đề tài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5024495" y="7339152"/>
            <a:ext cx="4046757" cy="951909"/>
            <a:chOff x="0" y="0"/>
            <a:chExt cx="1065812" cy="2507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65812" cy="250709"/>
            </a:xfrm>
            <a:custGeom>
              <a:avLst/>
              <a:gdLst/>
              <a:ahLst/>
              <a:cxnLst/>
              <a:rect l="l" t="t" r="r" b="b"/>
              <a:pathLst>
                <a:path w="1065812" h="250709">
                  <a:moveTo>
                    <a:pt x="125354" y="0"/>
                  </a:moveTo>
                  <a:lnTo>
                    <a:pt x="940458" y="0"/>
                  </a:lnTo>
                  <a:cubicBezTo>
                    <a:pt x="1009689" y="0"/>
                    <a:pt x="1065812" y="56123"/>
                    <a:pt x="1065812" y="125354"/>
                  </a:cubicBezTo>
                  <a:lnTo>
                    <a:pt x="1065812" y="125354"/>
                  </a:lnTo>
                  <a:cubicBezTo>
                    <a:pt x="1065812" y="194586"/>
                    <a:pt x="1009689" y="250709"/>
                    <a:pt x="940458" y="250709"/>
                  </a:cubicBezTo>
                  <a:lnTo>
                    <a:pt x="125354" y="250709"/>
                  </a:lnTo>
                  <a:cubicBezTo>
                    <a:pt x="56123" y="250709"/>
                    <a:pt x="0" y="194586"/>
                    <a:pt x="0" y="125354"/>
                  </a:cubicBezTo>
                  <a:lnTo>
                    <a:pt x="0" y="125354"/>
                  </a:lnTo>
                  <a:cubicBezTo>
                    <a:pt x="0" y="56123"/>
                    <a:pt x="56123" y="0"/>
                    <a:pt x="12535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1065812" cy="307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5170454" y="7520270"/>
            <a:ext cx="3754839" cy="91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8"/>
              </a:lnSpc>
              <a:spcBef>
                <a:spcPct val="0"/>
              </a:spcBef>
            </a:pPr>
            <a:r>
              <a:rPr lang="en-US" sz="1734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Mối quan hệ giữa Nhà nước và các thiết chế.</a:t>
            </a:r>
          </a:p>
          <a:p>
            <a:pPr algn="ctr">
              <a:lnSpc>
                <a:spcPts val="2428"/>
              </a:lnSpc>
              <a:spcBef>
                <a:spcPct val="0"/>
              </a:spcBef>
            </a:pPr>
            <a:endParaRPr lang="en-US" sz="1734">
              <a:solidFill>
                <a:srgbClr val="FFFFFF"/>
              </a:solidFill>
              <a:latin typeface="Fz Poppins"/>
              <a:ea typeface="Fz Poppins"/>
              <a:cs typeface="Fz Poppins"/>
              <a:sym typeface="Fz Poppin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5024495" y="6573501"/>
            <a:ext cx="4046757" cy="50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  <a:spcBef>
                <a:spcPct val="0"/>
              </a:spcBef>
            </a:pPr>
            <a:r>
              <a:rPr lang="en-US" sz="2858" b="1">
                <a:solidFill>
                  <a:srgbClr val="F03728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Đối tượng và phạm vi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9216749" y="7339152"/>
            <a:ext cx="4046757" cy="951909"/>
            <a:chOff x="0" y="0"/>
            <a:chExt cx="1065812" cy="25070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65812" cy="250709"/>
            </a:xfrm>
            <a:custGeom>
              <a:avLst/>
              <a:gdLst/>
              <a:ahLst/>
              <a:cxnLst/>
              <a:rect l="l" t="t" r="r" b="b"/>
              <a:pathLst>
                <a:path w="1065812" h="250709">
                  <a:moveTo>
                    <a:pt x="125354" y="0"/>
                  </a:moveTo>
                  <a:lnTo>
                    <a:pt x="940458" y="0"/>
                  </a:lnTo>
                  <a:cubicBezTo>
                    <a:pt x="1009689" y="0"/>
                    <a:pt x="1065812" y="56123"/>
                    <a:pt x="1065812" y="125354"/>
                  </a:cubicBezTo>
                  <a:lnTo>
                    <a:pt x="1065812" y="125354"/>
                  </a:lnTo>
                  <a:cubicBezTo>
                    <a:pt x="1065812" y="194586"/>
                    <a:pt x="1009689" y="250709"/>
                    <a:pt x="940458" y="250709"/>
                  </a:cubicBezTo>
                  <a:lnTo>
                    <a:pt x="125354" y="250709"/>
                  </a:lnTo>
                  <a:cubicBezTo>
                    <a:pt x="56123" y="250709"/>
                    <a:pt x="0" y="194586"/>
                    <a:pt x="0" y="125354"/>
                  </a:cubicBezTo>
                  <a:lnTo>
                    <a:pt x="0" y="125354"/>
                  </a:lnTo>
                  <a:cubicBezTo>
                    <a:pt x="0" y="56123"/>
                    <a:pt x="56123" y="0"/>
                    <a:pt x="12535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57150"/>
              <a:ext cx="1065812" cy="307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9457025" y="7520270"/>
            <a:ext cx="3566203" cy="91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8"/>
              </a:lnSpc>
              <a:spcBef>
                <a:spcPct val="0"/>
              </a:spcBef>
            </a:pPr>
            <a:r>
              <a:rPr lang="en-US" sz="1734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Xác định vị trí, vai trò, thực trạng và giải pháp.</a:t>
            </a:r>
          </a:p>
          <a:p>
            <a:pPr algn="ctr">
              <a:lnSpc>
                <a:spcPts val="2428"/>
              </a:lnSpc>
              <a:spcBef>
                <a:spcPct val="0"/>
              </a:spcBef>
            </a:pPr>
            <a:endParaRPr lang="en-US" sz="1734">
              <a:solidFill>
                <a:srgbClr val="FFFFFF"/>
              </a:solidFill>
              <a:latin typeface="Fz Poppins"/>
              <a:ea typeface="Fz Poppins"/>
              <a:cs typeface="Fz Poppins"/>
              <a:sym typeface="Fz Poppins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9216749" y="6573501"/>
            <a:ext cx="4046757" cy="50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  <a:spcBef>
                <a:spcPct val="0"/>
              </a:spcBef>
            </a:pPr>
            <a:r>
              <a:rPr lang="en-US" sz="2858" b="1">
                <a:solidFill>
                  <a:srgbClr val="F03728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Mục tiêu nghiên cứu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13409003" y="7339152"/>
            <a:ext cx="4046757" cy="951909"/>
            <a:chOff x="0" y="0"/>
            <a:chExt cx="1065812" cy="25070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065812" cy="250709"/>
            </a:xfrm>
            <a:custGeom>
              <a:avLst/>
              <a:gdLst/>
              <a:ahLst/>
              <a:cxnLst/>
              <a:rect l="l" t="t" r="r" b="b"/>
              <a:pathLst>
                <a:path w="1065812" h="250709">
                  <a:moveTo>
                    <a:pt x="125354" y="0"/>
                  </a:moveTo>
                  <a:lnTo>
                    <a:pt x="940458" y="0"/>
                  </a:lnTo>
                  <a:cubicBezTo>
                    <a:pt x="1009689" y="0"/>
                    <a:pt x="1065812" y="56123"/>
                    <a:pt x="1065812" y="125354"/>
                  </a:cubicBezTo>
                  <a:lnTo>
                    <a:pt x="1065812" y="125354"/>
                  </a:lnTo>
                  <a:cubicBezTo>
                    <a:pt x="1065812" y="194586"/>
                    <a:pt x="1009689" y="250709"/>
                    <a:pt x="940458" y="250709"/>
                  </a:cubicBezTo>
                  <a:lnTo>
                    <a:pt x="125354" y="250709"/>
                  </a:lnTo>
                  <a:cubicBezTo>
                    <a:pt x="56123" y="250709"/>
                    <a:pt x="0" y="194586"/>
                    <a:pt x="0" y="125354"/>
                  </a:cubicBezTo>
                  <a:lnTo>
                    <a:pt x="0" y="125354"/>
                  </a:lnTo>
                  <a:cubicBezTo>
                    <a:pt x="0" y="56123"/>
                    <a:pt x="56123" y="0"/>
                    <a:pt x="12535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57150"/>
              <a:ext cx="1065812" cy="307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3554962" y="7520270"/>
            <a:ext cx="3754839" cy="61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8"/>
              </a:lnSpc>
              <a:spcBef>
                <a:spcPct val="0"/>
              </a:spcBef>
            </a:pPr>
            <a:r>
              <a:rPr lang="en-US" sz="1734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Biện chứng, logic, phân tích.</a:t>
            </a:r>
          </a:p>
          <a:p>
            <a:pPr algn="ctr">
              <a:lnSpc>
                <a:spcPts val="2428"/>
              </a:lnSpc>
              <a:spcBef>
                <a:spcPct val="0"/>
              </a:spcBef>
            </a:pPr>
            <a:endParaRPr lang="en-US" sz="1734">
              <a:solidFill>
                <a:srgbClr val="FFFFFF"/>
              </a:solidFill>
              <a:latin typeface="Fz Poppins"/>
              <a:ea typeface="Fz Poppins"/>
              <a:cs typeface="Fz Poppins"/>
              <a:sym typeface="Fz Poppins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3409003" y="6573501"/>
            <a:ext cx="4046757" cy="50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  <a:spcBef>
                <a:spcPct val="0"/>
              </a:spcBef>
            </a:pPr>
            <a:r>
              <a:rPr lang="en-US" sz="2858" b="1">
                <a:solidFill>
                  <a:srgbClr val="F03728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Phương pháp</a:t>
            </a:r>
          </a:p>
        </p:txBody>
      </p:sp>
      <p:sp>
        <p:nvSpPr>
          <p:cNvPr id="46" name="Freeform 46"/>
          <p:cNvSpPr/>
          <p:nvPr/>
        </p:nvSpPr>
        <p:spPr>
          <a:xfrm>
            <a:off x="835528" y="754381"/>
            <a:ext cx="1089167" cy="586738"/>
          </a:xfrm>
          <a:custGeom>
            <a:avLst/>
            <a:gdLst/>
            <a:ahLst/>
            <a:cxnLst/>
            <a:rect l="l" t="t" r="r" b="b"/>
            <a:pathLst>
              <a:path w="1089167" h="586738">
                <a:moveTo>
                  <a:pt x="0" y="0"/>
                </a:moveTo>
                <a:lnTo>
                  <a:pt x="1089167" y="0"/>
                </a:lnTo>
                <a:lnTo>
                  <a:pt x="1089167" y="586738"/>
                </a:lnTo>
                <a:lnTo>
                  <a:pt x="0" y="5867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16363305" y="754381"/>
            <a:ext cx="1089167" cy="586738"/>
          </a:xfrm>
          <a:custGeom>
            <a:avLst/>
            <a:gdLst/>
            <a:ahLst/>
            <a:cxnLst/>
            <a:rect l="l" t="t" r="r" b="b"/>
            <a:pathLst>
              <a:path w="1089167" h="586738">
                <a:moveTo>
                  <a:pt x="0" y="0"/>
                </a:moveTo>
                <a:lnTo>
                  <a:pt x="1089167" y="0"/>
                </a:lnTo>
                <a:lnTo>
                  <a:pt x="1089167" y="586738"/>
                </a:lnTo>
                <a:lnTo>
                  <a:pt x="0" y="5867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8" name="Group 48"/>
          <p:cNvGrpSpPr/>
          <p:nvPr/>
        </p:nvGrpSpPr>
        <p:grpSpPr>
          <a:xfrm rot="-10800000">
            <a:off x="-118190" y="9999585"/>
            <a:ext cx="18669876" cy="574829"/>
            <a:chOff x="0" y="0"/>
            <a:chExt cx="4917169" cy="151395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4917169" cy="151395"/>
            </a:xfrm>
            <a:custGeom>
              <a:avLst/>
              <a:gdLst/>
              <a:ahLst/>
              <a:cxnLst/>
              <a:rect l="l" t="t" r="r" b="b"/>
              <a:pathLst>
                <a:path w="4917169" h="151395">
                  <a:moveTo>
                    <a:pt x="41467" y="0"/>
                  </a:moveTo>
                  <a:lnTo>
                    <a:pt x="4875702" y="0"/>
                  </a:lnTo>
                  <a:cubicBezTo>
                    <a:pt x="4898604" y="0"/>
                    <a:pt x="4917169" y="18566"/>
                    <a:pt x="4917169" y="41467"/>
                  </a:cubicBezTo>
                  <a:lnTo>
                    <a:pt x="4917169" y="109928"/>
                  </a:lnTo>
                  <a:cubicBezTo>
                    <a:pt x="4917169" y="132830"/>
                    <a:pt x="4898604" y="151395"/>
                    <a:pt x="4875702" y="151395"/>
                  </a:cubicBezTo>
                  <a:lnTo>
                    <a:pt x="41467" y="151395"/>
                  </a:lnTo>
                  <a:cubicBezTo>
                    <a:pt x="18566" y="151395"/>
                    <a:pt x="0" y="132830"/>
                    <a:pt x="0" y="109928"/>
                  </a:cubicBezTo>
                  <a:lnTo>
                    <a:pt x="0" y="41467"/>
                  </a:lnTo>
                  <a:cubicBezTo>
                    <a:pt x="0" y="18566"/>
                    <a:pt x="18566" y="0"/>
                    <a:pt x="4146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70000"/>
                  </a:srgbClr>
                </a:gs>
                <a:gs pos="50000">
                  <a:srgbClr val="E24234">
                    <a:alpha val="16800"/>
                  </a:srgbClr>
                </a:gs>
                <a:gs pos="100000">
                  <a:srgbClr val="E24234">
                    <a:alpha val="168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4917169" cy="189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63637E65-5F2E-CE36-DA97-ADA7F59AEB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72"/>
            <a:ext cx="1269594" cy="11057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157313">
            <a:off x="10443510" y="1645623"/>
            <a:ext cx="6934487" cy="693448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9051" tIns="29051" rIns="29051" bIns="2905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814899">
            <a:off x="10560764" y="9421900"/>
            <a:ext cx="6281730" cy="4647422"/>
            <a:chOff x="0" y="0"/>
            <a:chExt cx="1654447" cy="12240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54447" cy="1224012"/>
            </a:xfrm>
            <a:custGeom>
              <a:avLst/>
              <a:gdLst/>
              <a:ahLst/>
              <a:cxnLst/>
              <a:rect l="l" t="t" r="r" b="b"/>
              <a:pathLst>
                <a:path w="1654447" h="1224012">
                  <a:moveTo>
                    <a:pt x="0" y="0"/>
                  </a:moveTo>
                  <a:lnTo>
                    <a:pt x="1654447" y="0"/>
                  </a:lnTo>
                  <a:lnTo>
                    <a:pt x="1654447" y="1224012"/>
                  </a:lnTo>
                  <a:lnTo>
                    <a:pt x="0" y="1224012"/>
                  </a:lnTo>
                  <a:close/>
                </a:path>
              </a:pathLst>
            </a:custGeom>
            <a:gradFill rotWithShape="1">
              <a:gsLst>
                <a:gs pos="0">
                  <a:srgbClr val="F53730">
                    <a:alpha val="100000"/>
                  </a:srgbClr>
                </a:gs>
                <a:gs pos="33333">
                  <a:srgbClr val="DF392B">
                    <a:alpha val="24000"/>
                  </a:srgbClr>
                </a:gs>
                <a:gs pos="66667">
                  <a:srgbClr val="0151B8">
                    <a:alpha val="0"/>
                  </a:srgbClr>
                </a:gs>
                <a:gs pos="100000">
                  <a:srgbClr val="0151B8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654447" cy="1281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0855550" y="2738191"/>
            <a:ext cx="10287000" cy="4749350"/>
            <a:chOff x="0" y="0"/>
            <a:chExt cx="2709333" cy="12508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09333" cy="1250858"/>
            </a:xfrm>
            <a:custGeom>
              <a:avLst/>
              <a:gdLst/>
              <a:ahLst/>
              <a:cxnLst/>
              <a:rect l="l" t="t" r="r" b="b"/>
              <a:pathLst>
                <a:path w="2709333" h="1250858">
                  <a:moveTo>
                    <a:pt x="0" y="0"/>
                  </a:moveTo>
                  <a:lnTo>
                    <a:pt x="2709333" y="0"/>
                  </a:lnTo>
                  <a:lnTo>
                    <a:pt x="2709333" y="1250858"/>
                  </a:lnTo>
                  <a:lnTo>
                    <a:pt x="0" y="1250858"/>
                  </a:lnTo>
                  <a:close/>
                </a:path>
              </a:pathLst>
            </a:custGeom>
            <a:gradFill rotWithShape="1">
              <a:gsLst>
                <a:gs pos="0">
                  <a:srgbClr val="E64231">
                    <a:alpha val="10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709333" cy="1308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2814899">
            <a:off x="15041129" y="1525764"/>
            <a:ext cx="7424154" cy="7480303"/>
            <a:chOff x="0" y="0"/>
            <a:chExt cx="1955333" cy="197012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55333" cy="1970121"/>
            </a:xfrm>
            <a:custGeom>
              <a:avLst/>
              <a:gdLst/>
              <a:ahLst/>
              <a:cxnLst/>
              <a:rect l="l" t="t" r="r" b="b"/>
              <a:pathLst>
                <a:path w="1955333" h="1970121">
                  <a:moveTo>
                    <a:pt x="0" y="0"/>
                  </a:moveTo>
                  <a:lnTo>
                    <a:pt x="1955333" y="0"/>
                  </a:lnTo>
                  <a:lnTo>
                    <a:pt x="1955333" y="1970121"/>
                  </a:lnTo>
                  <a:lnTo>
                    <a:pt x="0" y="1970121"/>
                  </a:ln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955333" cy="202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779927" y="1982039"/>
            <a:ext cx="6261654" cy="626165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46056" r="-53943"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0" y="1028700"/>
            <a:ext cx="1318426" cy="710241"/>
          </a:xfrm>
          <a:custGeom>
            <a:avLst/>
            <a:gdLst/>
            <a:ahLst/>
            <a:cxnLst/>
            <a:rect l="l" t="t" r="r" b="b"/>
            <a:pathLst>
              <a:path w="1318426" h="710241">
                <a:moveTo>
                  <a:pt x="0" y="0"/>
                </a:moveTo>
                <a:lnTo>
                  <a:pt x="1318426" y="0"/>
                </a:lnTo>
                <a:lnTo>
                  <a:pt x="1318426" y="710241"/>
                </a:lnTo>
                <a:lnTo>
                  <a:pt x="0" y="7102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823607" y="9546126"/>
            <a:ext cx="1318426" cy="710241"/>
          </a:xfrm>
          <a:custGeom>
            <a:avLst/>
            <a:gdLst/>
            <a:ahLst/>
            <a:cxnLst/>
            <a:rect l="l" t="t" r="r" b="b"/>
            <a:pathLst>
              <a:path w="1318426" h="710241">
                <a:moveTo>
                  <a:pt x="0" y="0"/>
                </a:moveTo>
                <a:lnTo>
                  <a:pt x="1318426" y="0"/>
                </a:lnTo>
                <a:lnTo>
                  <a:pt x="1318426" y="710240"/>
                </a:lnTo>
                <a:lnTo>
                  <a:pt x="0" y="710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456837" y="999419"/>
            <a:ext cx="9036936" cy="159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2"/>
              </a:lnSpc>
            </a:pP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CHƯƠNG 1: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Một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số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vấn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đề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lý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luận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về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Nhà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nước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và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các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thiết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chế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trong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hệ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thống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chính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trị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Việt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Nam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hiện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 </a:t>
            </a:r>
            <a:r>
              <a:rPr lang="en-US" sz="3567" b="1" dirty="0" err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đại</a:t>
            </a:r>
            <a:r>
              <a:rPr lang="en-US" sz="3567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6621" y="2646616"/>
            <a:ext cx="11378079" cy="333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75"/>
              </a:lnSpc>
            </a:pPr>
            <a:r>
              <a:rPr lang="en-US" sz="2482" b="1" dirty="0">
                <a:solidFill>
                  <a:srgbClr val="000000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1.1.Nhà </a:t>
            </a:r>
            <a:r>
              <a:rPr lang="en-US" sz="2482" b="1" dirty="0" err="1">
                <a:solidFill>
                  <a:srgbClr val="000000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nước</a:t>
            </a:r>
            <a:r>
              <a:rPr lang="en-US" sz="2482" b="1" dirty="0">
                <a:solidFill>
                  <a:srgbClr val="000000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.</a:t>
            </a:r>
          </a:p>
          <a:p>
            <a:pPr algn="l">
              <a:lnSpc>
                <a:spcPts val="3185"/>
              </a:lnSpc>
            </a:pPr>
            <a:endParaRPr lang="en-US" sz="2275" dirty="0">
              <a:solidFill>
                <a:srgbClr val="000000"/>
              </a:solidFill>
              <a:latin typeface="Fz Poppins"/>
              <a:ea typeface="Fz Poppins"/>
              <a:cs typeface="Fz Poppins"/>
              <a:sym typeface="Fz Poppins"/>
            </a:endParaRPr>
          </a:p>
          <a:p>
            <a:pPr algn="l">
              <a:lnSpc>
                <a:spcPts val="3185"/>
              </a:lnSpc>
            </a:pPr>
            <a:endParaRPr lang="en-US" sz="2275" dirty="0">
              <a:solidFill>
                <a:srgbClr val="000000"/>
              </a:solidFill>
              <a:latin typeface="Fz Poppins"/>
              <a:ea typeface="Fz Poppins"/>
              <a:cs typeface="Fz Poppins"/>
              <a:sym typeface="Fz Poppins"/>
            </a:endParaRPr>
          </a:p>
          <a:p>
            <a:pPr algn="l">
              <a:lnSpc>
                <a:spcPts val="3185"/>
              </a:lnSpc>
            </a:pPr>
            <a:endParaRPr lang="en-US" sz="2275" dirty="0">
              <a:solidFill>
                <a:srgbClr val="000000"/>
              </a:solidFill>
              <a:latin typeface="Fz Poppins"/>
              <a:ea typeface="Fz Poppins"/>
              <a:cs typeface="Fz Poppins"/>
              <a:sym typeface="Fz Poppins"/>
            </a:endParaRPr>
          </a:p>
          <a:p>
            <a:pPr algn="l">
              <a:lnSpc>
                <a:spcPts val="3185"/>
              </a:lnSpc>
            </a:pPr>
            <a:endParaRPr lang="en-US" sz="2275" dirty="0">
              <a:solidFill>
                <a:srgbClr val="000000"/>
              </a:solidFill>
              <a:latin typeface="Fz Poppins"/>
              <a:ea typeface="Fz Poppins"/>
              <a:cs typeface="Fz Poppins"/>
              <a:sym typeface="Fz Poppins"/>
            </a:endParaRPr>
          </a:p>
          <a:p>
            <a:pPr algn="l">
              <a:lnSpc>
                <a:spcPts val="3185"/>
              </a:lnSpc>
            </a:pPr>
            <a:endParaRPr lang="en-US" sz="2275" dirty="0">
              <a:solidFill>
                <a:srgbClr val="000000"/>
              </a:solidFill>
              <a:latin typeface="Fz Poppins"/>
              <a:ea typeface="Fz Poppins"/>
              <a:cs typeface="Fz Poppins"/>
              <a:sym typeface="Fz Poppins"/>
            </a:endParaRPr>
          </a:p>
          <a:p>
            <a:pPr algn="l">
              <a:lnSpc>
                <a:spcPts val="3475"/>
              </a:lnSpc>
            </a:pPr>
            <a:r>
              <a:rPr lang="en-US" sz="2482" b="1" dirty="0">
                <a:solidFill>
                  <a:srgbClr val="000000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1.2.Vai </a:t>
            </a:r>
            <a:r>
              <a:rPr lang="en-US" sz="2482" b="1" dirty="0" err="1">
                <a:solidFill>
                  <a:srgbClr val="000000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trò</a:t>
            </a:r>
            <a:r>
              <a:rPr lang="en-US" sz="2482" b="1" dirty="0">
                <a:solidFill>
                  <a:srgbClr val="000000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.</a:t>
            </a:r>
          </a:p>
          <a:p>
            <a:pPr algn="l">
              <a:lnSpc>
                <a:spcPts val="3185"/>
              </a:lnSpc>
            </a:pPr>
            <a:endParaRPr lang="en-US" sz="2275" dirty="0">
              <a:solidFill>
                <a:srgbClr val="000000"/>
              </a:solidFill>
              <a:latin typeface="Fz Poppins"/>
              <a:ea typeface="Fz Poppins"/>
              <a:cs typeface="Fz Poppins"/>
              <a:sym typeface="Fz Poppins"/>
            </a:endParaRPr>
          </a:p>
        </p:txBody>
      </p: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8FD6A816-A1A9-E4C8-D7C7-5507E10BC0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4039499"/>
              </p:ext>
            </p:extLst>
          </p:nvPr>
        </p:nvGraphicFramePr>
        <p:xfrm>
          <a:off x="228834" y="2967901"/>
          <a:ext cx="10048472" cy="2342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E3C33455-34DA-ADE9-0CF9-3ED69172CF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5896227"/>
              </p:ext>
            </p:extLst>
          </p:nvPr>
        </p:nvGraphicFramePr>
        <p:xfrm>
          <a:off x="82954" y="5384518"/>
          <a:ext cx="10534484" cy="4811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DB06386C-5BA0-23DC-1B83-F592FE54ABB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11"/>
            <a:ext cx="1321973" cy="115139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3892" y="6669599"/>
            <a:ext cx="1318426" cy="710241"/>
          </a:xfrm>
          <a:custGeom>
            <a:avLst/>
            <a:gdLst/>
            <a:ahLst/>
            <a:cxnLst/>
            <a:rect l="l" t="t" r="r" b="b"/>
            <a:pathLst>
              <a:path w="1318426" h="710241">
                <a:moveTo>
                  <a:pt x="0" y="0"/>
                </a:moveTo>
                <a:lnTo>
                  <a:pt x="1318426" y="0"/>
                </a:lnTo>
                <a:lnTo>
                  <a:pt x="1318426" y="710240"/>
                </a:lnTo>
                <a:lnTo>
                  <a:pt x="0" y="710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16653983" y="812907"/>
            <a:ext cx="1318426" cy="710241"/>
          </a:xfrm>
          <a:custGeom>
            <a:avLst/>
            <a:gdLst/>
            <a:ahLst/>
            <a:cxnLst/>
            <a:rect l="l" t="t" r="r" b="b"/>
            <a:pathLst>
              <a:path w="1318426" h="710241">
                <a:moveTo>
                  <a:pt x="0" y="0"/>
                </a:moveTo>
                <a:lnTo>
                  <a:pt x="1318426" y="0"/>
                </a:lnTo>
                <a:lnTo>
                  <a:pt x="1318426" y="710240"/>
                </a:lnTo>
                <a:lnTo>
                  <a:pt x="0" y="710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8175770" y="9787711"/>
            <a:ext cx="10817079" cy="518339"/>
            <a:chOff x="0" y="0"/>
            <a:chExt cx="2848943" cy="1365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48943" cy="136517"/>
            </a:xfrm>
            <a:custGeom>
              <a:avLst/>
              <a:gdLst/>
              <a:ahLst/>
              <a:cxnLst/>
              <a:rect l="l" t="t" r="r" b="b"/>
              <a:pathLst>
                <a:path w="2848943" h="136517">
                  <a:moveTo>
                    <a:pt x="68259" y="0"/>
                  </a:moveTo>
                  <a:lnTo>
                    <a:pt x="2780684" y="0"/>
                  </a:lnTo>
                  <a:cubicBezTo>
                    <a:pt x="2798787" y="0"/>
                    <a:pt x="2816149" y="7192"/>
                    <a:pt x="2828950" y="19992"/>
                  </a:cubicBezTo>
                  <a:cubicBezTo>
                    <a:pt x="2841751" y="32793"/>
                    <a:pt x="2848943" y="50155"/>
                    <a:pt x="2848943" y="68259"/>
                  </a:cubicBezTo>
                  <a:lnTo>
                    <a:pt x="2848943" y="68259"/>
                  </a:lnTo>
                  <a:cubicBezTo>
                    <a:pt x="2848943" y="86362"/>
                    <a:pt x="2841751" y="103724"/>
                    <a:pt x="2828950" y="116525"/>
                  </a:cubicBezTo>
                  <a:cubicBezTo>
                    <a:pt x="2816149" y="129326"/>
                    <a:pt x="2798787" y="136517"/>
                    <a:pt x="2780684" y="136517"/>
                  </a:cubicBezTo>
                  <a:lnTo>
                    <a:pt x="68259" y="136517"/>
                  </a:lnTo>
                  <a:cubicBezTo>
                    <a:pt x="50155" y="136517"/>
                    <a:pt x="32793" y="129326"/>
                    <a:pt x="19992" y="116525"/>
                  </a:cubicBezTo>
                  <a:cubicBezTo>
                    <a:pt x="7192" y="103724"/>
                    <a:pt x="0" y="86362"/>
                    <a:pt x="0" y="68259"/>
                  </a:cubicBezTo>
                  <a:lnTo>
                    <a:pt x="0" y="68259"/>
                  </a:lnTo>
                  <a:cubicBezTo>
                    <a:pt x="0" y="50155"/>
                    <a:pt x="7192" y="32793"/>
                    <a:pt x="19992" y="19992"/>
                  </a:cubicBezTo>
                  <a:cubicBezTo>
                    <a:pt x="32793" y="7192"/>
                    <a:pt x="50155" y="0"/>
                    <a:pt x="6825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70000"/>
                  </a:srgbClr>
                </a:gs>
                <a:gs pos="50000">
                  <a:srgbClr val="E24234">
                    <a:alpha val="16800"/>
                  </a:srgbClr>
                </a:gs>
                <a:gs pos="100000">
                  <a:srgbClr val="E24234">
                    <a:alpha val="168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848943" cy="17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-1871343" y="-9525"/>
            <a:ext cx="8505674" cy="518339"/>
            <a:chOff x="0" y="0"/>
            <a:chExt cx="2240178" cy="1365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40178" cy="136517"/>
            </a:xfrm>
            <a:custGeom>
              <a:avLst/>
              <a:gdLst/>
              <a:ahLst/>
              <a:cxnLst/>
              <a:rect l="l" t="t" r="r" b="b"/>
              <a:pathLst>
                <a:path w="2240178" h="136517">
                  <a:moveTo>
                    <a:pt x="68259" y="0"/>
                  </a:moveTo>
                  <a:lnTo>
                    <a:pt x="2171919" y="0"/>
                  </a:lnTo>
                  <a:cubicBezTo>
                    <a:pt x="2190022" y="0"/>
                    <a:pt x="2207384" y="7192"/>
                    <a:pt x="2220185" y="19992"/>
                  </a:cubicBezTo>
                  <a:cubicBezTo>
                    <a:pt x="2232986" y="32793"/>
                    <a:pt x="2240178" y="50155"/>
                    <a:pt x="2240178" y="68259"/>
                  </a:cubicBezTo>
                  <a:lnTo>
                    <a:pt x="2240178" y="68259"/>
                  </a:lnTo>
                  <a:cubicBezTo>
                    <a:pt x="2240178" y="86362"/>
                    <a:pt x="2232986" y="103724"/>
                    <a:pt x="2220185" y="116525"/>
                  </a:cubicBezTo>
                  <a:cubicBezTo>
                    <a:pt x="2207384" y="129326"/>
                    <a:pt x="2190022" y="136517"/>
                    <a:pt x="2171919" y="136517"/>
                  </a:cubicBezTo>
                  <a:lnTo>
                    <a:pt x="68259" y="136517"/>
                  </a:lnTo>
                  <a:cubicBezTo>
                    <a:pt x="50155" y="136517"/>
                    <a:pt x="32793" y="129326"/>
                    <a:pt x="19992" y="116525"/>
                  </a:cubicBezTo>
                  <a:cubicBezTo>
                    <a:pt x="7192" y="103724"/>
                    <a:pt x="0" y="86362"/>
                    <a:pt x="0" y="68259"/>
                  </a:cubicBezTo>
                  <a:lnTo>
                    <a:pt x="0" y="68259"/>
                  </a:lnTo>
                  <a:cubicBezTo>
                    <a:pt x="0" y="50155"/>
                    <a:pt x="7192" y="32793"/>
                    <a:pt x="19992" y="19992"/>
                  </a:cubicBezTo>
                  <a:cubicBezTo>
                    <a:pt x="32793" y="7192"/>
                    <a:pt x="50155" y="0"/>
                    <a:pt x="6825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70000"/>
                  </a:srgbClr>
                </a:gs>
                <a:gs pos="50000">
                  <a:srgbClr val="E24234">
                    <a:alpha val="16800"/>
                  </a:srgbClr>
                </a:gs>
                <a:gs pos="100000">
                  <a:srgbClr val="E24234">
                    <a:alpha val="168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240178" cy="17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510835" y="1910660"/>
            <a:ext cx="11692680" cy="84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0"/>
              </a:lnSpc>
            </a:pPr>
            <a:r>
              <a:rPr lang="en-US" sz="5365" b="1" dirty="0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NHÀ NƯỚC VIỆT NAM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82730" y="4497017"/>
            <a:ext cx="3756044" cy="1086894"/>
            <a:chOff x="0" y="0"/>
            <a:chExt cx="894479" cy="25883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94479" cy="258837"/>
            </a:xfrm>
            <a:custGeom>
              <a:avLst/>
              <a:gdLst/>
              <a:ahLst/>
              <a:cxnLst/>
              <a:rect l="l" t="t" r="r" b="b"/>
              <a:pathLst>
                <a:path w="894479" h="258837">
                  <a:moveTo>
                    <a:pt x="129419" y="0"/>
                  </a:moveTo>
                  <a:lnTo>
                    <a:pt x="765060" y="0"/>
                  </a:lnTo>
                  <a:cubicBezTo>
                    <a:pt x="836536" y="0"/>
                    <a:pt x="894479" y="57943"/>
                    <a:pt x="894479" y="129419"/>
                  </a:cubicBezTo>
                  <a:lnTo>
                    <a:pt x="894479" y="129419"/>
                  </a:lnTo>
                  <a:cubicBezTo>
                    <a:pt x="894479" y="200895"/>
                    <a:pt x="836536" y="258837"/>
                    <a:pt x="765060" y="258837"/>
                  </a:cubicBezTo>
                  <a:lnTo>
                    <a:pt x="129419" y="258837"/>
                  </a:lnTo>
                  <a:cubicBezTo>
                    <a:pt x="57943" y="258837"/>
                    <a:pt x="0" y="200895"/>
                    <a:pt x="0" y="129419"/>
                  </a:cubicBezTo>
                  <a:lnTo>
                    <a:pt x="0" y="129419"/>
                  </a:lnTo>
                  <a:cubicBezTo>
                    <a:pt x="0" y="57943"/>
                    <a:pt x="57943" y="0"/>
                    <a:pt x="12941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94479" cy="315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544018" y="4428670"/>
            <a:ext cx="3756044" cy="1086894"/>
            <a:chOff x="0" y="0"/>
            <a:chExt cx="894479" cy="25883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94479" cy="258837"/>
            </a:xfrm>
            <a:custGeom>
              <a:avLst/>
              <a:gdLst/>
              <a:ahLst/>
              <a:cxnLst/>
              <a:rect l="l" t="t" r="r" b="b"/>
              <a:pathLst>
                <a:path w="894479" h="258837">
                  <a:moveTo>
                    <a:pt x="129419" y="0"/>
                  </a:moveTo>
                  <a:lnTo>
                    <a:pt x="765060" y="0"/>
                  </a:lnTo>
                  <a:cubicBezTo>
                    <a:pt x="836536" y="0"/>
                    <a:pt x="894479" y="57943"/>
                    <a:pt x="894479" y="129419"/>
                  </a:cubicBezTo>
                  <a:lnTo>
                    <a:pt x="894479" y="129419"/>
                  </a:lnTo>
                  <a:cubicBezTo>
                    <a:pt x="894479" y="200895"/>
                    <a:pt x="836536" y="258837"/>
                    <a:pt x="765060" y="258837"/>
                  </a:cubicBezTo>
                  <a:lnTo>
                    <a:pt x="129419" y="258837"/>
                  </a:lnTo>
                  <a:cubicBezTo>
                    <a:pt x="57943" y="258837"/>
                    <a:pt x="0" y="200895"/>
                    <a:pt x="0" y="129419"/>
                  </a:cubicBezTo>
                  <a:lnTo>
                    <a:pt x="0" y="129419"/>
                  </a:lnTo>
                  <a:cubicBezTo>
                    <a:pt x="0" y="57943"/>
                    <a:pt x="57943" y="0"/>
                    <a:pt x="12941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894479" cy="315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887792" y="4337396"/>
            <a:ext cx="3756044" cy="1086894"/>
            <a:chOff x="0" y="0"/>
            <a:chExt cx="894479" cy="25883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94479" cy="258837"/>
            </a:xfrm>
            <a:custGeom>
              <a:avLst/>
              <a:gdLst/>
              <a:ahLst/>
              <a:cxnLst/>
              <a:rect l="l" t="t" r="r" b="b"/>
              <a:pathLst>
                <a:path w="894479" h="258837">
                  <a:moveTo>
                    <a:pt x="129419" y="0"/>
                  </a:moveTo>
                  <a:lnTo>
                    <a:pt x="765060" y="0"/>
                  </a:lnTo>
                  <a:cubicBezTo>
                    <a:pt x="836536" y="0"/>
                    <a:pt x="894479" y="57943"/>
                    <a:pt x="894479" y="129419"/>
                  </a:cubicBezTo>
                  <a:lnTo>
                    <a:pt x="894479" y="129419"/>
                  </a:lnTo>
                  <a:cubicBezTo>
                    <a:pt x="894479" y="200895"/>
                    <a:pt x="836536" y="258837"/>
                    <a:pt x="765060" y="258837"/>
                  </a:cubicBezTo>
                  <a:lnTo>
                    <a:pt x="129419" y="258837"/>
                  </a:lnTo>
                  <a:cubicBezTo>
                    <a:pt x="57943" y="258837"/>
                    <a:pt x="0" y="200895"/>
                    <a:pt x="0" y="129419"/>
                  </a:cubicBezTo>
                  <a:lnTo>
                    <a:pt x="0" y="129419"/>
                  </a:lnTo>
                  <a:cubicBezTo>
                    <a:pt x="0" y="57943"/>
                    <a:pt x="57943" y="0"/>
                    <a:pt x="12941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94479" cy="315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231567" y="4299323"/>
            <a:ext cx="3756044" cy="1086894"/>
            <a:chOff x="0" y="0"/>
            <a:chExt cx="894479" cy="25883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94479" cy="258837"/>
            </a:xfrm>
            <a:custGeom>
              <a:avLst/>
              <a:gdLst/>
              <a:ahLst/>
              <a:cxnLst/>
              <a:rect l="l" t="t" r="r" b="b"/>
              <a:pathLst>
                <a:path w="894479" h="258837">
                  <a:moveTo>
                    <a:pt x="129419" y="0"/>
                  </a:moveTo>
                  <a:lnTo>
                    <a:pt x="765060" y="0"/>
                  </a:lnTo>
                  <a:cubicBezTo>
                    <a:pt x="836536" y="0"/>
                    <a:pt x="894479" y="57943"/>
                    <a:pt x="894479" y="129419"/>
                  </a:cubicBezTo>
                  <a:lnTo>
                    <a:pt x="894479" y="129419"/>
                  </a:lnTo>
                  <a:cubicBezTo>
                    <a:pt x="894479" y="200895"/>
                    <a:pt x="836536" y="258837"/>
                    <a:pt x="765060" y="258837"/>
                  </a:cubicBezTo>
                  <a:lnTo>
                    <a:pt x="129419" y="258837"/>
                  </a:lnTo>
                  <a:cubicBezTo>
                    <a:pt x="57943" y="258837"/>
                    <a:pt x="0" y="200895"/>
                    <a:pt x="0" y="129419"/>
                  </a:cubicBezTo>
                  <a:lnTo>
                    <a:pt x="0" y="129419"/>
                  </a:lnTo>
                  <a:cubicBezTo>
                    <a:pt x="0" y="57943"/>
                    <a:pt x="57943" y="0"/>
                    <a:pt x="12941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94479" cy="315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 flipH="1">
            <a:off x="4038600" y="2637723"/>
            <a:ext cx="5173260" cy="1742010"/>
          </a:xfrm>
          <a:prstGeom prst="line">
            <a:avLst/>
          </a:prstGeom>
          <a:ln w="38100" cap="flat">
            <a:solidFill>
              <a:srgbClr val="F0372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 flipH="1">
            <a:off x="7619999" y="2636859"/>
            <a:ext cx="1563303" cy="1742011"/>
          </a:xfrm>
          <a:prstGeom prst="line">
            <a:avLst/>
          </a:prstGeom>
          <a:ln w="38100" cap="flat">
            <a:solidFill>
              <a:srgbClr val="F0372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>
            <a:off x="9240417" y="2632102"/>
            <a:ext cx="2018866" cy="1612619"/>
          </a:xfrm>
          <a:prstGeom prst="line">
            <a:avLst/>
          </a:prstGeom>
          <a:ln w="38100" cap="flat">
            <a:solidFill>
              <a:srgbClr val="F0372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AutoShape 26"/>
          <p:cNvSpPr/>
          <p:nvPr/>
        </p:nvSpPr>
        <p:spPr>
          <a:xfrm>
            <a:off x="9240417" y="2651281"/>
            <a:ext cx="5963098" cy="1374095"/>
          </a:xfrm>
          <a:prstGeom prst="line">
            <a:avLst/>
          </a:prstGeom>
          <a:ln w="38100" cap="flat">
            <a:solidFill>
              <a:srgbClr val="F0372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27" name="TextBox 27"/>
          <p:cNvSpPr txBox="1"/>
          <p:nvPr/>
        </p:nvSpPr>
        <p:spPr>
          <a:xfrm>
            <a:off x="-274801" y="4823877"/>
            <a:ext cx="7091704" cy="50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2"/>
              </a:lnSpc>
            </a:pPr>
            <a:r>
              <a:rPr lang="en-US" sz="3254" b="1" dirty="0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QUỐC HỘI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24354" y="4795268"/>
            <a:ext cx="7091704" cy="50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2"/>
              </a:lnSpc>
            </a:pPr>
            <a:r>
              <a:rPr lang="en-US" sz="3254" b="1" dirty="0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CHÍNH PHỦ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244046" y="4760261"/>
            <a:ext cx="7091704" cy="50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2"/>
              </a:lnSpc>
            </a:pPr>
            <a:r>
              <a:rPr lang="en-US" sz="3254" b="1" dirty="0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TÒA ÁN NDTC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521476" y="4640000"/>
            <a:ext cx="7091704" cy="50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2"/>
              </a:lnSpc>
            </a:pPr>
            <a:r>
              <a:rPr lang="en-US" sz="3254" b="1" dirty="0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VIỆN KSNDTC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875729" y="575581"/>
            <a:ext cx="8536541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917" i="1" dirty="0">
                <a:solidFill>
                  <a:srgbClr val="000000"/>
                </a:solidFill>
                <a:latin typeface="Fz Poppins Italics"/>
                <a:ea typeface="Fz Poppins Italics"/>
                <a:cs typeface="Fz Poppins Italics"/>
                <a:sym typeface="Fz Poppins Italics"/>
              </a:rPr>
              <a:t> BỘ MÁY NHÀ NƯỚC VIỆT NAM 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366488DD-15BF-091F-BB46-2F1F075FF194}"/>
              </a:ext>
            </a:extLst>
          </p:cNvPr>
          <p:cNvSpPr/>
          <p:nvPr/>
        </p:nvSpPr>
        <p:spPr>
          <a:xfrm>
            <a:off x="2969162" y="5679672"/>
            <a:ext cx="710242" cy="75919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9640B61E-256C-DFAB-56B1-FD21A3B22ACA}"/>
              </a:ext>
            </a:extLst>
          </p:cNvPr>
          <p:cNvSpPr/>
          <p:nvPr/>
        </p:nvSpPr>
        <p:spPr>
          <a:xfrm>
            <a:off x="7115085" y="5630078"/>
            <a:ext cx="710242" cy="75919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53C2F72B-4654-2F8E-8131-42D1024A090C}"/>
              </a:ext>
            </a:extLst>
          </p:cNvPr>
          <p:cNvSpPr/>
          <p:nvPr/>
        </p:nvSpPr>
        <p:spPr>
          <a:xfrm>
            <a:off x="11527686" y="5534273"/>
            <a:ext cx="710242" cy="75919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33EB091A-F1ED-70C5-FA82-C239CB56ED3D}"/>
              </a:ext>
            </a:extLst>
          </p:cNvPr>
          <p:cNvSpPr/>
          <p:nvPr/>
        </p:nvSpPr>
        <p:spPr>
          <a:xfrm>
            <a:off x="15995028" y="5448307"/>
            <a:ext cx="710242" cy="75919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2520D8-21D1-A26D-C611-BBA22242D402}"/>
              </a:ext>
            </a:extLst>
          </p:cNvPr>
          <p:cNvSpPr/>
          <p:nvPr/>
        </p:nvSpPr>
        <p:spPr>
          <a:xfrm>
            <a:off x="1497040" y="6488993"/>
            <a:ext cx="3548021" cy="22913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3FDE403-8FBE-473E-CD0F-AA89DD4BF5F2}"/>
              </a:ext>
            </a:extLst>
          </p:cNvPr>
          <p:cNvSpPr/>
          <p:nvPr/>
        </p:nvSpPr>
        <p:spPr>
          <a:xfrm>
            <a:off x="5786521" y="6479853"/>
            <a:ext cx="3425339" cy="230051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85B41F1-4B01-6204-0269-6045569A3CAE}"/>
              </a:ext>
            </a:extLst>
          </p:cNvPr>
          <p:cNvSpPr/>
          <p:nvPr/>
        </p:nvSpPr>
        <p:spPr>
          <a:xfrm>
            <a:off x="10144543" y="6431637"/>
            <a:ext cx="3425339" cy="230051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13D7178-D5BF-4C44-783A-E06BC25E1786}"/>
              </a:ext>
            </a:extLst>
          </p:cNvPr>
          <p:cNvSpPr/>
          <p:nvPr/>
        </p:nvSpPr>
        <p:spPr>
          <a:xfrm>
            <a:off x="14502565" y="6337921"/>
            <a:ext cx="3560253" cy="25055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A886559-2874-8B2B-784A-4689F44B7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72"/>
            <a:ext cx="1269594" cy="11057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757409E-CB69-7075-6137-A04F6F1513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0438130"/>
              </p:ext>
            </p:extLst>
          </p:nvPr>
        </p:nvGraphicFramePr>
        <p:xfrm>
          <a:off x="533400" y="-1257300"/>
          <a:ext cx="18440400" cy="14815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CA4EA6A-FD8A-B6D6-74E4-F1AE9D6208DD}"/>
              </a:ext>
            </a:extLst>
          </p:cNvPr>
          <p:cNvSpPr txBox="1"/>
          <p:nvPr/>
        </p:nvSpPr>
        <p:spPr>
          <a:xfrm>
            <a:off x="1269594" y="8283"/>
            <a:ext cx="13563600" cy="1323439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871B68D-0022-0387-44E9-89D3363357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6273921"/>
              </p:ext>
            </p:extLst>
          </p:nvPr>
        </p:nvGraphicFramePr>
        <p:xfrm>
          <a:off x="728945" y="1323438"/>
          <a:ext cx="11463055" cy="7553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7" name="Group 11">
            <a:extLst>
              <a:ext uri="{FF2B5EF4-FFF2-40B4-BE49-F238E27FC236}">
                <a16:creationId xmlns:a16="http://schemas.microsoft.com/office/drawing/2014/main" id="{142E9A30-B812-F845-9178-C20718695D89}"/>
              </a:ext>
            </a:extLst>
          </p:cNvPr>
          <p:cNvGrpSpPr/>
          <p:nvPr/>
        </p:nvGrpSpPr>
        <p:grpSpPr>
          <a:xfrm rot="2814899">
            <a:off x="16642764" y="-3740152"/>
            <a:ext cx="7424154" cy="7480303"/>
            <a:chOff x="0" y="0"/>
            <a:chExt cx="1955333" cy="1970121"/>
          </a:xfrm>
        </p:grpSpPr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EAB102F1-1FE6-06ED-DC73-B700B2EBEEAC}"/>
                </a:ext>
              </a:extLst>
            </p:cNvPr>
            <p:cNvSpPr/>
            <p:nvPr/>
          </p:nvSpPr>
          <p:spPr>
            <a:xfrm>
              <a:off x="0" y="0"/>
              <a:ext cx="1955333" cy="1970121"/>
            </a:xfrm>
            <a:custGeom>
              <a:avLst/>
              <a:gdLst/>
              <a:ahLst/>
              <a:cxnLst/>
              <a:rect l="l" t="t" r="r" b="b"/>
              <a:pathLst>
                <a:path w="1955333" h="1970121">
                  <a:moveTo>
                    <a:pt x="0" y="0"/>
                  </a:moveTo>
                  <a:lnTo>
                    <a:pt x="1955333" y="0"/>
                  </a:lnTo>
                  <a:lnTo>
                    <a:pt x="1955333" y="1970121"/>
                  </a:lnTo>
                  <a:lnTo>
                    <a:pt x="0" y="1970121"/>
                  </a:ln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9F1FA243-0846-F190-49EC-39982DA490E5}"/>
                </a:ext>
              </a:extLst>
            </p:cNvPr>
            <p:cNvSpPr txBox="1"/>
            <p:nvPr/>
          </p:nvSpPr>
          <p:spPr>
            <a:xfrm>
              <a:off x="0" y="-57150"/>
              <a:ext cx="1955333" cy="202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6AE632C-4BD8-8A15-B749-0A7051E3DB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72"/>
            <a:ext cx="1269594" cy="110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7577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1AC099CB-73F1-6486-B74B-632C60898E28}"/>
              </a:ext>
            </a:extLst>
          </p:cNvPr>
          <p:cNvGrpSpPr/>
          <p:nvPr/>
        </p:nvGrpSpPr>
        <p:grpSpPr>
          <a:xfrm rot="-10800000">
            <a:off x="-1871343" y="-9525"/>
            <a:ext cx="8505674" cy="518339"/>
            <a:chOff x="0" y="0"/>
            <a:chExt cx="2240178" cy="136517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id="{572CC642-DB53-2419-B512-03F85013BE33}"/>
                </a:ext>
              </a:extLst>
            </p:cNvPr>
            <p:cNvSpPr/>
            <p:nvPr/>
          </p:nvSpPr>
          <p:spPr>
            <a:xfrm>
              <a:off x="0" y="0"/>
              <a:ext cx="2240178" cy="136517"/>
            </a:xfrm>
            <a:custGeom>
              <a:avLst/>
              <a:gdLst/>
              <a:ahLst/>
              <a:cxnLst/>
              <a:rect l="l" t="t" r="r" b="b"/>
              <a:pathLst>
                <a:path w="2240178" h="136517">
                  <a:moveTo>
                    <a:pt x="68259" y="0"/>
                  </a:moveTo>
                  <a:lnTo>
                    <a:pt x="2171919" y="0"/>
                  </a:lnTo>
                  <a:cubicBezTo>
                    <a:pt x="2190022" y="0"/>
                    <a:pt x="2207384" y="7192"/>
                    <a:pt x="2220185" y="19992"/>
                  </a:cubicBezTo>
                  <a:cubicBezTo>
                    <a:pt x="2232986" y="32793"/>
                    <a:pt x="2240178" y="50155"/>
                    <a:pt x="2240178" y="68259"/>
                  </a:cubicBezTo>
                  <a:lnTo>
                    <a:pt x="2240178" y="68259"/>
                  </a:lnTo>
                  <a:cubicBezTo>
                    <a:pt x="2240178" y="86362"/>
                    <a:pt x="2232986" y="103724"/>
                    <a:pt x="2220185" y="116525"/>
                  </a:cubicBezTo>
                  <a:cubicBezTo>
                    <a:pt x="2207384" y="129326"/>
                    <a:pt x="2190022" y="136517"/>
                    <a:pt x="2171919" y="136517"/>
                  </a:cubicBezTo>
                  <a:lnTo>
                    <a:pt x="68259" y="136517"/>
                  </a:lnTo>
                  <a:cubicBezTo>
                    <a:pt x="50155" y="136517"/>
                    <a:pt x="32793" y="129326"/>
                    <a:pt x="19992" y="116525"/>
                  </a:cubicBezTo>
                  <a:cubicBezTo>
                    <a:pt x="7192" y="103724"/>
                    <a:pt x="0" y="86362"/>
                    <a:pt x="0" y="68259"/>
                  </a:cubicBezTo>
                  <a:lnTo>
                    <a:pt x="0" y="68259"/>
                  </a:lnTo>
                  <a:cubicBezTo>
                    <a:pt x="0" y="50155"/>
                    <a:pt x="7192" y="32793"/>
                    <a:pt x="19992" y="19992"/>
                  </a:cubicBezTo>
                  <a:cubicBezTo>
                    <a:pt x="32793" y="7192"/>
                    <a:pt x="50155" y="0"/>
                    <a:pt x="6825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70000"/>
                  </a:srgbClr>
                </a:gs>
                <a:gs pos="50000">
                  <a:srgbClr val="E24234">
                    <a:alpha val="16800"/>
                  </a:srgbClr>
                </a:gs>
                <a:gs pos="100000">
                  <a:srgbClr val="E24234">
                    <a:alpha val="168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9">
              <a:extLst>
                <a:ext uri="{FF2B5EF4-FFF2-40B4-BE49-F238E27FC236}">
                  <a16:creationId xmlns:a16="http://schemas.microsoft.com/office/drawing/2014/main" id="{E1968AFB-202F-A68C-46A6-0C6270E3CF59}"/>
                </a:ext>
              </a:extLst>
            </p:cNvPr>
            <p:cNvSpPr txBox="1"/>
            <p:nvPr/>
          </p:nvSpPr>
          <p:spPr>
            <a:xfrm>
              <a:off x="0" y="-38100"/>
              <a:ext cx="2240178" cy="17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0E5DD9F-6CA3-3A43-C88E-DE84E3248CAE}"/>
              </a:ext>
            </a:extLst>
          </p:cNvPr>
          <p:cNvGrpSpPr/>
          <p:nvPr/>
        </p:nvGrpSpPr>
        <p:grpSpPr>
          <a:xfrm rot="-10800000">
            <a:off x="8175770" y="9787711"/>
            <a:ext cx="10817079" cy="518339"/>
            <a:chOff x="0" y="0"/>
            <a:chExt cx="2848943" cy="136517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C4A9147-7344-29AE-30CA-9D8280AD6E2F}"/>
                </a:ext>
              </a:extLst>
            </p:cNvPr>
            <p:cNvSpPr/>
            <p:nvPr/>
          </p:nvSpPr>
          <p:spPr>
            <a:xfrm>
              <a:off x="0" y="0"/>
              <a:ext cx="2848943" cy="136517"/>
            </a:xfrm>
            <a:custGeom>
              <a:avLst/>
              <a:gdLst/>
              <a:ahLst/>
              <a:cxnLst/>
              <a:rect l="l" t="t" r="r" b="b"/>
              <a:pathLst>
                <a:path w="2848943" h="136517">
                  <a:moveTo>
                    <a:pt x="68259" y="0"/>
                  </a:moveTo>
                  <a:lnTo>
                    <a:pt x="2780684" y="0"/>
                  </a:lnTo>
                  <a:cubicBezTo>
                    <a:pt x="2798787" y="0"/>
                    <a:pt x="2816149" y="7192"/>
                    <a:pt x="2828950" y="19992"/>
                  </a:cubicBezTo>
                  <a:cubicBezTo>
                    <a:pt x="2841751" y="32793"/>
                    <a:pt x="2848943" y="50155"/>
                    <a:pt x="2848943" y="68259"/>
                  </a:cubicBezTo>
                  <a:lnTo>
                    <a:pt x="2848943" y="68259"/>
                  </a:lnTo>
                  <a:cubicBezTo>
                    <a:pt x="2848943" y="86362"/>
                    <a:pt x="2841751" y="103724"/>
                    <a:pt x="2828950" y="116525"/>
                  </a:cubicBezTo>
                  <a:cubicBezTo>
                    <a:pt x="2816149" y="129326"/>
                    <a:pt x="2798787" y="136517"/>
                    <a:pt x="2780684" y="136517"/>
                  </a:cubicBezTo>
                  <a:lnTo>
                    <a:pt x="68259" y="136517"/>
                  </a:lnTo>
                  <a:cubicBezTo>
                    <a:pt x="50155" y="136517"/>
                    <a:pt x="32793" y="129326"/>
                    <a:pt x="19992" y="116525"/>
                  </a:cubicBezTo>
                  <a:cubicBezTo>
                    <a:pt x="7192" y="103724"/>
                    <a:pt x="0" y="86362"/>
                    <a:pt x="0" y="68259"/>
                  </a:cubicBezTo>
                  <a:lnTo>
                    <a:pt x="0" y="68259"/>
                  </a:lnTo>
                  <a:cubicBezTo>
                    <a:pt x="0" y="50155"/>
                    <a:pt x="7192" y="32793"/>
                    <a:pt x="19992" y="19992"/>
                  </a:cubicBezTo>
                  <a:cubicBezTo>
                    <a:pt x="32793" y="7192"/>
                    <a:pt x="50155" y="0"/>
                    <a:pt x="6825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70000"/>
                  </a:srgbClr>
                </a:gs>
                <a:gs pos="50000">
                  <a:srgbClr val="E24234">
                    <a:alpha val="16800"/>
                  </a:srgbClr>
                </a:gs>
                <a:gs pos="100000">
                  <a:srgbClr val="E24234">
                    <a:alpha val="168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327EF7-413D-5AE5-F06B-77F3552901A5}"/>
                </a:ext>
              </a:extLst>
            </p:cNvPr>
            <p:cNvSpPr txBox="1"/>
            <p:nvPr/>
          </p:nvSpPr>
          <p:spPr>
            <a:xfrm>
              <a:off x="0" y="-38100"/>
              <a:ext cx="2848943" cy="17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B288A4-68BE-7601-80E4-C04F5C7D96D5}"/>
              </a:ext>
            </a:extLst>
          </p:cNvPr>
          <p:cNvSpPr txBox="1"/>
          <p:nvPr/>
        </p:nvSpPr>
        <p:spPr>
          <a:xfrm>
            <a:off x="1295400" y="616576"/>
            <a:ext cx="16535400" cy="1781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7100"/>
              </a:lnSpc>
            </a:pPr>
            <a:r>
              <a:rPr lang="en-US" sz="3200" b="1" dirty="0">
                <a:solidFill>
                  <a:srgbClr val="8D0000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CHƯƠNG 2: MỐI QUAN HỆ GIỮA NHÀ NƯỚC VÀ CÁC THIẾT CHẾ KHÁC TRONG HỆ THỐNG CHÍNH TRỊ VIỆT NAM HIỆN ĐẠI. 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5A4B36BB-2B32-113D-E246-84F48707AB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4003977"/>
              </p:ext>
            </p:extLst>
          </p:nvPr>
        </p:nvGraphicFramePr>
        <p:xfrm>
          <a:off x="-228600" y="3006992"/>
          <a:ext cx="182880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193637B9-63E7-C5E6-3344-F2CF6781FB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72"/>
            <a:ext cx="1269594" cy="110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240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169809" cy="10287000"/>
          </a:xfrm>
          <a:custGeom>
            <a:avLst/>
            <a:gdLst/>
            <a:ahLst/>
            <a:cxnLst/>
            <a:rect l="l" t="t" r="r" b="b"/>
            <a:pathLst>
              <a:path w="7169809" h="10287000">
                <a:moveTo>
                  <a:pt x="0" y="0"/>
                </a:moveTo>
                <a:lnTo>
                  <a:pt x="7169809" y="0"/>
                </a:lnTo>
                <a:lnTo>
                  <a:pt x="71698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392" r="-589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2814899">
            <a:off x="-13714857" y="-8984109"/>
            <a:ext cx="17262574" cy="9695687"/>
            <a:chOff x="0" y="0"/>
            <a:chExt cx="4546522" cy="255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46522" cy="2553597"/>
            </a:xfrm>
            <a:custGeom>
              <a:avLst/>
              <a:gdLst/>
              <a:ahLst/>
              <a:cxnLst/>
              <a:rect l="l" t="t" r="r" b="b"/>
              <a:pathLst>
                <a:path w="4546522" h="2553597">
                  <a:moveTo>
                    <a:pt x="0" y="0"/>
                  </a:moveTo>
                  <a:lnTo>
                    <a:pt x="4546522" y="0"/>
                  </a:lnTo>
                  <a:lnTo>
                    <a:pt x="4546522" y="2553597"/>
                  </a:lnTo>
                  <a:lnTo>
                    <a:pt x="0" y="2553597"/>
                  </a:ln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100000"/>
                  </a:srgbClr>
                </a:gs>
                <a:gs pos="50000">
                  <a:srgbClr val="E24234">
                    <a:alpha val="24000"/>
                  </a:srgbClr>
                </a:gs>
                <a:gs pos="100000">
                  <a:srgbClr val="E24234">
                    <a:alpha val="24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546522" cy="2610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2814899">
            <a:off x="-2421125" y="9917"/>
            <a:ext cx="2941180" cy="4460301"/>
            <a:chOff x="0" y="0"/>
            <a:chExt cx="774632" cy="11747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4632" cy="1174730"/>
            </a:xfrm>
            <a:custGeom>
              <a:avLst/>
              <a:gdLst/>
              <a:ahLst/>
              <a:cxnLst/>
              <a:rect l="l" t="t" r="r" b="b"/>
              <a:pathLst>
                <a:path w="774632" h="1174730">
                  <a:moveTo>
                    <a:pt x="0" y="0"/>
                  </a:moveTo>
                  <a:lnTo>
                    <a:pt x="774632" y="0"/>
                  </a:lnTo>
                  <a:lnTo>
                    <a:pt x="774632" y="1174730"/>
                  </a:lnTo>
                  <a:lnTo>
                    <a:pt x="0" y="1174730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774632" cy="1231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7585404" y="-415596"/>
            <a:ext cx="10287000" cy="11118191"/>
            <a:chOff x="0" y="0"/>
            <a:chExt cx="2709333" cy="2928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3" cy="2928248"/>
            </a:xfrm>
            <a:custGeom>
              <a:avLst/>
              <a:gdLst/>
              <a:ahLst/>
              <a:cxnLst/>
              <a:rect l="l" t="t" r="r" b="b"/>
              <a:pathLst>
                <a:path w="2709333" h="2928248">
                  <a:moveTo>
                    <a:pt x="0" y="0"/>
                  </a:moveTo>
                  <a:lnTo>
                    <a:pt x="2709333" y="0"/>
                  </a:lnTo>
                  <a:lnTo>
                    <a:pt x="2709333" y="2928248"/>
                  </a:lnTo>
                  <a:lnTo>
                    <a:pt x="0" y="2928248"/>
                  </a:ln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709333" cy="2985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532052" y="2156671"/>
            <a:ext cx="1431517" cy="1343836"/>
          </a:xfrm>
          <a:custGeom>
            <a:avLst/>
            <a:gdLst/>
            <a:ahLst/>
            <a:cxnLst/>
            <a:rect l="l" t="t" r="r" b="b"/>
            <a:pathLst>
              <a:path w="1431517" h="1343836">
                <a:moveTo>
                  <a:pt x="0" y="0"/>
                </a:moveTo>
                <a:lnTo>
                  <a:pt x="1431517" y="0"/>
                </a:lnTo>
                <a:lnTo>
                  <a:pt x="1431517" y="1343836"/>
                </a:lnTo>
                <a:lnTo>
                  <a:pt x="0" y="1343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532052" y="4652376"/>
            <a:ext cx="1523269" cy="1523269"/>
          </a:xfrm>
          <a:custGeom>
            <a:avLst/>
            <a:gdLst/>
            <a:ahLst/>
            <a:cxnLst/>
            <a:rect l="l" t="t" r="r" b="b"/>
            <a:pathLst>
              <a:path w="1523269" h="1523269">
                <a:moveTo>
                  <a:pt x="0" y="0"/>
                </a:moveTo>
                <a:lnTo>
                  <a:pt x="1523269" y="0"/>
                </a:lnTo>
                <a:lnTo>
                  <a:pt x="1523269" y="1523269"/>
                </a:lnTo>
                <a:lnTo>
                  <a:pt x="0" y="152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533463" y="7545516"/>
            <a:ext cx="1221074" cy="1221074"/>
          </a:xfrm>
          <a:custGeom>
            <a:avLst/>
            <a:gdLst/>
            <a:ahLst/>
            <a:cxnLst/>
            <a:rect l="l" t="t" r="r" b="b"/>
            <a:pathLst>
              <a:path w="1221074" h="1221074">
                <a:moveTo>
                  <a:pt x="0" y="0"/>
                </a:moveTo>
                <a:lnTo>
                  <a:pt x="1221074" y="0"/>
                </a:lnTo>
                <a:lnTo>
                  <a:pt x="1221074" y="1221074"/>
                </a:lnTo>
                <a:lnTo>
                  <a:pt x="0" y="1221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7911247" y="367554"/>
            <a:ext cx="8747397" cy="1468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884" b="1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Thiết chế trong hệ thống chính trị Việt Nam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94762" y="2547251"/>
            <a:ext cx="6783916" cy="160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7878" lvl="1" indent="-218939" algn="l">
              <a:lnSpc>
                <a:spcPts val="2535"/>
              </a:lnSpc>
              <a:buFont typeface="Arial"/>
              <a:buChar char="•"/>
            </a:pP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Giữ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vai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trò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trung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tâm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lãnh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đạo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toàn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diện</a:t>
            </a:r>
            <a:endParaRPr lang="en-US" sz="2028" dirty="0">
              <a:solidFill>
                <a:srgbClr val="FFFFFF"/>
              </a:solidFill>
              <a:latin typeface="Fz Poppins"/>
              <a:ea typeface="Fz Poppins"/>
              <a:cs typeface="Fz Poppins"/>
              <a:sym typeface="Fz Poppins"/>
            </a:endParaRPr>
          </a:p>
          <a:p>
            <a:pPr algn="l">
              <a:lnSpc>
                <a:spcPts val="2535"/>
              </a:lnSpc>
            </a:pPr>
            <a:endParaRPr lang="en-US" sz="2028" dirty="0">
              <a:solidFill>
                <a:srgbClr val="FFFFFF"/>
              </a:solidFill>
              <a:latin typeface="Fz Poppins"/>
              <a:ea typeface="Fz Poppins"/>
              <a:cs typeface="Fz Poppins"/>
              <a:sym typeface="Fz Poppins"/>
            </a:endParaRPr>
          </a:p>
          <a:p>
            <a:pPr marL="437878" lvl="1" indent="-218939" algn="l">
              <a:lnSpc>
                <a:spcPts val="2535"/>
              </a:lnSpc>
              <a:buFont typeface="Arial"/>
              <a:buChar char="•"/>
            </a:pP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Định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hướng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chiến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lược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,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đề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ra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các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chủ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trương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,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đường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lối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lớn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và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tổ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chức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thực</a:t>
            </a:r>
            <a:r>
              <a:rPr lang="en-US" sz="2028" dirty="0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 </a:t>
            </a:r>
            <a:r>
              <a:rPr lang="en-US" sz="2028" dirty="0" err="1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hiện</a:t>
            </a:r>
            <a:endParaRPr lang="en-US" sz="2028" dirty="0">
              <a:solidFill>
                <a:srgbClr val="FFFFFF"/>
              </a:solidFill>
              <a:latin typeface="Fz Poppins"/>
              <a:ea typeface="Fz Poppins"/>
              <a:cs typeface="Fz Poppins"/>
              <a:sym typeface="Fz Poppins"/>
            </a:endParaRPr>
          </a:p>
          <a:p>
            <a:pPr algn="l">
              <a:lnSpc>
                <a:spcPts val="2535"/>
              </a:lnSpc>
            </a:pPr>
            <a:endParaRPr lang="en-US" sz="2028" dirty="0">
              <a:solidFill>
                <a:srgbClr val="FFFFFF"/>
              </a:solidFill>
              <a:latin typeface="Fz Poppins"/>
              <a:ea typeface="Fz Poppins"/>
              <a:cs typeface="Fz Poppins"/>
              <a:sym typeface="Fz 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094811" y="3431863"/>
            <a:ext cx="2624527" cy="89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sz="2793" b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Đảng Cộng sản Việt Nam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92544" y="6137545"/>
            <a:ext cx="3429061" cy="89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sz="2793" b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Mặt trận Tổ quốc Việt Nam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11247" y="8890415"/>
            <a:ext cx="2624527" cy="89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sz="2793" b="1">
                <a:solidFill>
                  <a:srgbClr val="FFFFFF"/>
                </a:solidFill>
                <a:latin typeface="Fz Poppins Semi-Bold"/>
                <a:ea typeface="Fz Poppins Semi-Bold"/>
                <a:cs typeface="Fz Poppins Semi-Bold"/>
                <a:sym typeface="Fz Poppins Semi-Bold"/>
              </a:rPr>
              <a:t>Tổ chức chính trị - xã hội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21605" y="5759010"/>
            <a:ext cx="6783916" cy="966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7878" lvl="1" indent="-218939" algn="l">
              <a:lnSpc>
                <a:spcPts val="2535"/>
              </a:lnSpc>
              <a:buFont typeface="Arial"/>
              <a:buChar char="•"/>
            </a:pPr>
            <a:r>
              <a:rPr lang="en-US" sz="2028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Kết nối Đảng, Nhà nước và nhân dân, thành lập năm 1955.</a:t>
            </a:r>
          </a:p>
          <a:p>
            <a:pPr algn="l">
              <a:lnSpc>
                <a:spcPts val="2535"/>
              </a:lnSpc>
            </a:pPr>
            <a:endParaRPr lang="en-US" sz="2028">
              <a:solidFill>
                <a:srgbClr val="FFFFFF"/>
              </a:solidFill>
              <a:latin typeface="Fz Poppins"/>
              <a:ea typeface="Fz Poppins"/>
              <a:cs typeface="Fz Poppins"/>
              <a:sym typeface="Fz 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121605" y="7516941"/>
            <a:ext cx="6783916" cy="223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7878" lvl="1" indent="-218939" algn="l">
              <a:lnSpc>
                <a:spcPts val="2535"/>
              </a:lnSpc>
              <a:buFont typeface="Arial"/>
              <a:buChar char="•"/>
            </a:pPr>
            <a:r>
              <a:rPr lang="en-US" sz="2028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Đóng vai trò nhịp cầu kết nối Đảng, Nhà nước với các tầng lớp nhân dân.</a:t>
            </a:r>
          </a:p>
          <a:p>
            <a:pPr algn="l">
              <a:lnSpc>
                <a:spcPts val="2535"/>
              </a:lnSpc>
            </a:pPr>
            <a:endParaRPr lang="en-US" sz="2028">
              <a:solidFill>
                <a:srgbClr val="FFFFFF"/>
              </a:solidFill>
              <a:latin typeface="Fz Poppins"/>
              <a:ea typeface="Fz Poppins"/>
              <a:cs typeface="Fz Poppins"/>
              <a:sym typeface="Fz Poppins"/>
            </a:endParaRPr>
          </a:p>
          <a:p>
            <a:pPr marL="437878" lvl="1" indent="-218939" algn="l">
              <a:lnSpc>
                <a:spcPts val="2535"/>
              </a:lnSpc>
              <a:buFont typeface="Arial"/>
              <a:buChar char="•"/>
            </a:pPr>
            <a:r>
              <a:rPr lang="en-US" sz="2028">
                <a:solidFill>
                  <a:srgbClr val="FFFFFF"/>
                </a:solidFill>
                <a:latin typeface="Fz Poppins"/>
                <a:ea typeface="Fz Poppins"/>
                <a:cs typeface="Fz Poppins"/>
                <a:sym typeface="Fz Poppins"/>
              </a:rPr>
              <a:t>Như: Tổng Liên đoàn Lao động Việt Nam, Đoàn Thanh niên Cộng sản Hồ Chí Minh, Hội Liên hiệp Phụ nữ Việt Nam...</a:t>
            </a:r>
          </a:p>
          <a:p>
            <a:pPr algn="l">
              <a:lnSpc>
                <a:spcPts val="2535"/>
              </a:lnSpc>
            </a:pPr>
            <a:endParaRPr lang="en-US" sz="2028">
              <a:solidFill>
                <a:srgbClr val="FFFFFF"/>
              </a:solidFill>
              <a:latin typeface="Fz Poppins"/>
              <a:ea typeface="Fz Poppins"/>
              <a:cs typeface="Fz Poppins"/>
              <a:sym typeface="Fz Poppin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D35E08-FE49-5F24-C073-35A4A6B36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72"/>
            <a:ext cx="1269594" cy="11057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78145" y="-408945"/>
            <a:ext cx="10687604" cy="817891"/>
            <a:chOff x="0" y="0"/>
            <a:chExt cx="3131837" cy="239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1837" cy="239670"/>
            </a:xfrm>
            <a:custGeom>
              <a:avLst/>
              <a:gdLst/>
              <a:ahLst/>
              <a:cxnLst/>
              <a:rect l="l" t="t" r="r" b="b"/>
              <a:pathLst>
                <a:path w="3131837" h="239670">
                  <a:moveTo>
                    <a:pt x="72438" y="0"/>
                  </a:moveTo>
                  <a:lnTo>
                    <a:pt x="3059399" y="0"/>
                  </a:lnTo>
                  <a:cubicBezTo>
                    <a:pt x="3078611" y="0"/>
                    <a:pt x="3097035" y="7632"/>
                    <a:pt x="3110620" y="21217"/>
                  </a:cubicBezTo>
                  <a:cubicBezTo>
                    <a:pt x="3124205" y="34802"/>
                    <a:pt x="3131837" y="53226"/>
                    <a:pt x="3131837" y="72438"/>
                  </a:cubicBezTo>
                  <a:lnTo>
                    <a:pt x="3131837" y="167232"/>
                  </a:lnTo>
                  <a:cubicBezTo>
                    <a:pt x="3131837" y="186444"/>
                    <a:pt x="3124205" y="204869"/>
                    <a:pt x="3110620" y="218454"/>
                  </a:cubicBezTo>
                  <a:cubicBezTo>
                    <a:pt x="3097035" y="232038"/>
                    <a:pt x="3078611" y="239670"/>
                    <a:pt x="3059399" y="239670"/>
                  </a:cubicBezTo>
                  <a:lnTo>
                    <a:pt x="72438" y="239670"/>
                  </a:lnTo>
                  <a:cubicBezTo>
                    <a:pt x="53226" y="239670"/>
                    <a:pt x="34802" y="232038"/>
                    <a:pt x="21217" y="218454"/>
                  </a:cubicBezTo>
                  <a:cubicBezTo>
                    <a:pt x="7632" y="204869"/>
                    <a:pt x="0" y="186444"/>
                    <a:pt x="0" y="167232"/>
                  </a:cubicBezTo>
                  <a:lnTo>
                    <a:pt x="0" y="72438"/>
                  </a:lnTo>
                  <a:cubicBezTo>
                    <a:pt x="0" y="53226"/>
                    <a:pt x="7632" y="34802"/>
                    <a:pt x="21217" y="21217"/>
                  </a:cubicBezTo>
                  <a:cubicBezTo>
                    <a:pt x="34802" y="7632"/>
                    <a:pt x="53226" y="0"/>
                    <a:pt x="724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70000"/>
                  </a:srgbClr>
                </a:gs>
                <a:gs pos="50000">
                  <a:srgbClr val="E24234">
                    <a:alpha val="16800"/>
                  </a:srgbClr>
                </a:gs>
                <a:gs pos="100000">
                  <a:srgbClr val="E24234">
                    <a:alpha val="168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31837" cy="277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5415800" y="9878684"/>
            <a:ext cx="8886648" cy="1076631"/>
            <a:chOff x="0" y="0"/>
            <a:chExt cx="2340516" cy="2835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40516" cy="283557"/>
            </a:xfrm>
            <a:custGeom>
              <a:avLst/>
              <a:gdLst/>
              <a:ahLst/>
              <a:cxnLst/>
              <a:rect l="l" t="t" r="r" b="b"/>
              <a:pathLst>
                <a:path w="2340516" h="283557">
                  <a:moveTo>
                    <a:pt x="87119" y="0"/>
                  </a:moveTo>
                  <a:lnTo>
                    <a:pt x="2253398" y="0"/>
                  </a:lnTo>
                  <a:cubicBezTo>
                    <a:pt x="2276503" y="0"/>
                    <a:pt x="2298662" y="9179"/>
                    <a:pt x="2315000" y="25516"/>
                  </a:cubicBezTo>
                  <a:cubicBezTo>
                    <a:pt x="2331338" y="41854"/>
                    <a:pt x="2340516" y="64013"/>
                    <a:pt x="2340516" y="87119"/>
                  </a:cubicBezTo>
                  <a:lnTo>
                    <a:pt x="2340516" y="196438"/>
                  </a:lnTo>
                  <a:cubicBezTo>
                    <a:pt x="2340516" y="244553"/>
                    <a:pt x="2301512" y="283557"/>
                    <a:pt x="2253398" y="283557"/>
                  </a:cubicBezTo>
                  <a:lnTo>
                    <a:pt x="87119" y="283557"/>
                  </a:lnTo>
                  <a:cubicBezTo>
                    <a:pt x="64013" y="283557"/>
                    <a:pt x="41854" y="274379"/>
                    <a:pt x="25516" y="258041"/>
                  </a:cubicBezTo>
                  <a:cubicBezTo>
                    <a:pt x="9179" y="241703"/>
                    <a:pt x="0" y="219544"/>
                    <a:pt x="0" y="196438"/>
                  </a:cubicBezTo>
                  <a:lnTo>
                    <a:pt x="0" y="87119"/>
                  </a:lnTo>
                  <a:cubicBezTo>
                    <a:pt x="0" y="64013"/>
                    <a:pt x="9179" y="41854"/>
                    <a:pt x="25516" y="25516"/>
                  </a:cubicBezTo>
                  <a:cubicBezTo>
                    <a:pt x="41854" y="9179"/>
                    <a:pt x="64013" y="0"/>
                    <a:pt x="8711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C382C">
                    <a:alpha val="70000"/>
                  </a:srgbClr>
                </a:gs>
                <a:gs pos="50000">
                  <a:srgbClr val="E24234">
                    <a:alpha val="16800"/>
                  </a:srgbClr>
                </a:gs>
                <a:gs pos="100000">
                  <a:srgbClr val="E24234">
                    <a:alpha val="168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340516" cy="321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4401494" cy="10287000"/>
            <a:chOff x="0" y="0"/>
            <a:chExt cx="1159241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9241" cy="2709333"/>
            </a:xfrm>
            <a:custGeom>
              <a:avLst/>
              <a:gdLst/>
              <a:ahLst/>
              <a:cxnLst/>
              <a:rect l="l" t="t" r="r" b="b"/>
              <a:pathLst>
                <a:path w="1159241" h="2709333">
                  <a:moveTo>
                    <a:pt x="0" y="0"/>
                  </a:moveTo>
                  <a:lnTo>
                    <a:pt x="1159241" y="0"/>
                  </a:lnTo>
                  <a:lnTo>
                    <a:pt x="1159241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03728">
                    <a:alpha val="100000"/>
                  </a:srgbClr>
                </a:gs>
                <a:gs pos="100000">
                  <a:srgbClr val="5B55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159241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85391" y="2695920"/>
            <a:ext cx="5632206" cy="563220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53730">
                    <a:alpha val="100000"/>
                  </a:srgbClr>
                </a:gs>
                <a:gs pos="33333">
                  <a:srgbClr val="DF392B">
                    <a:alpha val="24000"/>
                  </a:srgbClr>
                </a:gs>
                <a:gs pos="66667">
                  <a:srgbClr val="0151B8">
                    <a:alpha val="0"/>
                  </a:srgbClr>
                </a:gs>
                <a:gs pos="100000">
                  <a:srgbClr val="0151B8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1086" tIns="31086" rIns="31086" bIns="3108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33611" y="3044140"/>
            <a:ext cx="4935767" cy="493576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6516" r="-16516"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-5400000">
            <a:off x="726897" y="1573936"/>
            <a:ext cx="1308499" cy="704893"/>
          </a:xfrm>
          <a:custGeom>
            <a:avLst/>
            <a:gdLst/>
            <a:ahLst/>
            <a:cxnLst/>
            <a:rect l="l" t="t" r="r" b="b"/>
            <a:pathLst>
              <a:path w="1308499" h="704893">
                <a:moveTo>
                  <a:pt x="0" y="0"/>
                </a:moveTo>
                <a:lnTo>
                  <a:pt x="1308499" y="0"/>
                </a:lnTo>
                <a:lnTo>
                  <a:pt x="1308499" y="704894"/>
                </a:lnTo>
                <a:lnTo>
                  <a:pt x="0" y="7048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174506" y="8937437"/>
            <a:ext cx="1191242" cy="641726"/>
          </a:xfrm>
          <a:custGeom>
            <a:avLst/>
            <a:gdLst/>
            <a:ahLst/>
            <a:cxnLst/>
            <a:rect l="l" t="t" r="r" b="b"/>
            <a:pathLst>
              <a:path w="1191242" h="641726">
                <a:moveTo>
                  <a:pt x="0" y="0"/>
                </a:moveTo>
                <a:lnTo>
                  <a:pt x="1191242" y="0"/>
                </a:lnTo>
                <a:lnTo>
                  <a:pt x="1191242" y="641726"/>
                </a:lnTo>
                <a:lnTo>
                  <a:pt x="0" y="6417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8563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9289187" y="4420574"/>
            <a:ext cx="6528167" cy="678879"/>
            <a:chOff x="0" y="0"/>
            <a:chExt cx="8704222" cy="9051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04222" cy="905171"/>
            </a:xfrm>
            <a:custGeom>
              <a:avLst/>
              <a:gdLst/>
              <a:ahLst/>
              <a:cxnLst/>
              <a:rect l="l" t="t" r="r" b="b"/>
              <a:pathLst>
                <a:path w="8704222" h="905171">
                  <a:moveTo>
                    <a:pt x="0" y="0"/>
                  </a:moveTo>
                  <a:lnTo>
                    <a:pt x="8704222" y="0"/>
                  </a:lnTo>
                  <a:lnTo>
                    <a:pt x="8704222" y="905171"/>
                  </a:lnTo>
                  <a:lnTo>
                    <a:pt x="0" y="9051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8704222" cy="9623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r>
                <a:rPr lang="en-US" sz="2750" b="1">
                  <a:solidFill>
                    <a:srgbClr val="272525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Quan hệ chính trị và công quyền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289187" y="5028239"/>
            <a:ext cx="7774038" cy="433388"/>
            <a:chOff x="0" y="0"/>
            <a:chExt cx="10365383" cy="57785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365384" cy="577850"/>
            </a:xfrm>
            <a:custGeom>
              <a:avLst/>
              <a:gdLst/>
              <a:ahLst/>
              <a:cxnLst/>
              <a:rect l="l" t="t" r="r" b="b"/>
              <a:pathLst>
                <a:path w="10365384" h="577850">
                  <a:moveTo>
                    <a:pt x="0" y="0"/>
                  </a:moveTo>
                  <a:lnTo>
                    <a:pt x="10365384" y="0"/>
                  </a:lnTo>
                  <a:lnTo>
                    <a:pt x="10365384" y="577850"/>
                  </a:lnTo>
                  <a:lnTo>
                    <a:pt x="0" y="5778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10365383" cy="6540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74"/>
                </a:lnSpc>
              </a:pPr>
              <a:r>
                <a:rPr lang="en-US" sz="2125">
                  <a:solidFill>
                    <a:srgbClr val="27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Đan xen chức năng, giám sát chặt chẽ.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289187" y="6045479"/>
            <a:ext cx="3563391" cy="678878"/>
            <a:chOff x="0" y="0"/>
            <a:chExt cx="4751188" cy="90517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751188" cy="905171"/>
            </a:xfrm>
            <a:custGeom>
              <a:avLst/>
              <a:gdLst/>
              <a:ahLst/>
              <a:cxnLst/>
              <a:rect l="l" t="t" r="r" b="b"/>
              <a:pathLst>
                <a:path w="4751188" h="905171">
                  <a:moveTo>
                    <a:pt x="0" y="0"/>
                  </a:moveTo>
                  <a:lnTo>
                    <a:pt x="4751188" y="0"/>
                  </a:lnTo>
                  <a:lnTo>
                    <a:pt x="4751188" y="905171"/>
                  </a:lnTo>
                  <a:lnTo>
                    <a:pt x="0" y="9051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4751188" cy="9623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r>
                <a:rPr lang="en-US" sz="2750" b="1">
                  <a:solidFill>
                    <a:srgbClr val="272525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Nguyên tắc cơ bản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289187" y="6653144"/>
            <a:ext cx="7774038" cy="433388"/>
            <a:chOff x="0" y="0"/>
            <a:chExt cx="10365383" cy="57785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65384" cy="577850"/>
            </a:xfrm>
            <a:custGeom>
              <a:avLst/>
              <a:gdLst/>
              <a:ahLst/>
              <a:cxnLst/>
              <a:rect l="l" t="t" r="r" b="b"/>
              <a:pathLst>
                <a:path w="10365384" h="577850">
                  <a:moveTo>
                    <a:pt x="0" y="0"/>
                  </a:moveTo>
                  <a:lnTo>
                    <a:pt x="10365384" y="0"/>
                  </a:lnTo>
                  <a:lnTo>
                    <a:pt x="10365384" y="577850"/>
                  </a:lnTo>
                  <a:lnTo>
                    <a:pt x="0" y="5778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76200"/>
              <a:ext cx="10365383" cy="6540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74"/>
                </a:lnSpc>
              </a:pPr>
              <a:r>
                <a:rPr lang="en-US" sz="2125">
                  <a:solidFill>
                    <a:srgbClr val="27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Đảng lãnh đạo, Nhà nước quản lý, nhân dân làm chủ.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289187" y="7670384"/>
            <a:ext cx="3563391" cy="678878"/>
            <a:chOff x="0" y="0"/>
            <a:chExt cx="4751188" cy="90517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751188" cy="905171"/>
            </a:xfrm>
            <a:custGeom>
              <a:avLst/>
              <a:gdLst/>
              <a:ahLst/>
              <a:cxnLst/>
              <a:rect l="l" t="t" r="r" b="b"/>
              <a:pathLst>
                <a:path w="4751188" h="905171">
                  <a:moveTo>
                    <a:pt x="0" y="0"/>
                  </a:moveTo>
                  <a:lnTo>
                    <a:pt x="4751188" y="0"/>
                  </a:lnTo>
                  <a:lnTo>
                    <a:pt x="4751188" y="905171"/>
                  </a:lnTo>
                  <a:lnTo>
                    <a:pt x="0" y="9051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4751188" cy="9623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r>
                <a:rPr lang="en-US" sz="2750" b="1">
                  <a:solidFill>
                    <a:srgbClr val="272525"/>
                  </a:solidFill>
                  <a:latin typeface="Fz Poppins Bold"/>
                  <a:ea typeface="Fz Poppins Bold"/>
                  <a:cs typeface="Fz Poppins Bold"/>
                  <a:sym typeface="Fz Poppins Bold"/>
                </a:rPr>
                <a:t>Giai đoạn tinh gọn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289187" y="8278049"/>
            <a:ext cx="7774038" cy="433388"/>
            <a:chOff x="0" y="0"/>
            <a:chExt cx="10365383" cy="57785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365384" cy="577850"/>
            </a:xfrm>
            <a:custGeom>
              <a:avLst/>
              <a:gdLst/>
              <a:ahLst/>
              <a:cxnLst/>
              <a:rect l="l" t="t" r="r" b="b"/>
              <a:pathLst>
                <a:path w="10365384" h="577850">
                  <a:moveTo>
                    <a:pt x="0" y="0"/>
                  </a:moveTo>
                  <a:lnTo>
                    <a:pt x="10365384" y="0"/>
                  </a:lnTo>
                  <a:lnTo>
                    <a:pt x="10365384" y="577850"/>
                  </a:lnTo>
                  <a:lnTo>
                    <a:pt x="0" y="5778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76200"/>
              <a:ext cx="10365383" cy="6540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74"/>
                </a:lnSpc>
              </a:pPr>
              <a:r>
                <a:rPr lang="en-US" sz="2125">
                  <a:solidFill>
                    <a:srgbClr val="27252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Nghị quyết 18-NQ/TW và 27-NQ/TW phát triển mạnh.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5400000">
            <a:off x="7416279" y="4269624"/>
            <a:ext cx="1715833" cy="1217681"/>
            <a:chOff x="0" y="0"/>
            <a:chExt cx="572658" cy="4064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72658" cy="406400"/>
            </a:xfrm>
            <a:custGeom>
              <a:avLst/>
              <a:gdLst/>
              <a:ahLst/>
              <a:cxnLst/>
              <a:rect l="l" t="t" r="r" b="b"/>
              <a:pathLst>
                <a:path w="572658" h="406400">
                  <a:moveTo>
                    <a:pt x="0" y="0"/>
                  </a:moveTo>
                  <a:lnTo>
                    <a:pt x="369458" y="0"/>
                  </a:lnTo>
                  <a:lnTo>
                    <a:pt x="572658" y="203200"/>
                  </a:lnTo>
                  <a:lnTo>
                    <a:pt x="369458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4231">
                    <a:alpha val="10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77800" y="-57150"/>
              <a:ext cx="31865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 rot="5400000">
            <a:off x="7416279" y="5907644"/>
            <a:ext cx="1715833" cy="1217681"/>
            <a:chOff x="0" y="0"/>
            <a:chExt cx="572658" cy="406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572658" cy="406400"/>
            </a:xfrm>
            <a:custGeom>
              <a:avLst/>
              <a:gdLst/>
              <a:ahLst/>
              <a:cxnLst/>
              <a:rect l="l" t="t" r="r" b="b"/>
              <a:pathLst>
                <a:path w="572658" h="406400">
                  <a:moveTo>
                    <a:pt x="0" y="0"/>
                  </a:moveTo>
                  <a:lnTo>
                    <a:pt x="369458" y="0"/>
                  </a:lnTo>
                  <a:lnTo>
                    <a:pt x="572658" y="203200"/>
                  </a:lnTo>
                  <a:lnTo>
                    <a:pt x="369458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4231">
                    <a:alpha val="10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77800" y="-57150"/>
              <a:ext cx="31865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 rot="5400000">
            <a:off x="7416279" y="7545665"/>
            <a:ext cx="1715833" cy="1217681"/>
            <a:chOff x="0" y="0"/>
            <a:chExt cx="572658" cy="4064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572658" cy="406400"/>
            </a:xfrm>
            <a:custGeom>
              <a:avLst/>
              <a:gdLst/>
              <a:ahLst/>
              <a:cxnLst/>
              <a:rect l="l" t="t" r="r" b="b"/>
              <a:pathLst>
                <a:path w="572658" h="406400">
                  <a:moveTo>
                    <a:pt x="0" y="0"/>
                  </a:moveTo>
                  <a:lnTo>
                    <a:pt x="369458" y="0"/>
                  </a:lnTo>
                  <a:lnTo>
                    <a:pt x="572658" y="203200"/>
                  </a:lnTo>
                  <a:lnTo>
                    <a:pt x="369458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E64231">
                    <a:alpha val="10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77800" y="-57150"/>
              <a:ext cx="31865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5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7417622" y="1789720"/>
            <a:ext cx="10628427" cy="192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63"/>
              </a:lnSpc>
            </a:pPr>
            <a:r>
              <a:rPr lang="en-US" sz="6403" b="1">
                <a:solidFill>
                  <a:srgbClr val="F03728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Mối quan hệ Nhà nước và Đảng Cộng sản Việt Nam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156421" y="4636188"/>
            <a:ext cx="641883" cy="75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31"/>
              </a:lnSpc>
              <a:spcBef>
                <a:spcPct val="0"/>
              </a:spcBef>
            </a:pPr>
            <a:r>
              <a:rPr lang="en-US" sz="4165" b="1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1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090180" y="6264270"/>
            <a:ext cx="641883" cy="75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31"/>
              </a:lnSpc>
              <a:spcBef>
                <a:spcPct val="0"/>
              </a:spcBef>
            </a:pPr>
            <a:r>
              <a:rPr lang="en-US" sz="4165" b="1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2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090180" y="7892352"/>
            <a:ext cx="641883" cy="75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31"/>
              </a:lnSpc>
              <a:spcBef>
                <a:spcPct val="0"/>
              </a:spcBef>
            </a:pPr>
            <a:r>
              <a:rPr lang="en-US" sz="4165" b="1">
                <a:solidFill>
                  <a:srgbClr val="FFFFFF"/>
                </a:solidFill>
                <a:latin typeface="Fz Poppins Bold"/>
                <a:ea typeface="Fz Poppins Bold"/>
                <a:cs typeface="Fz Poppins Bold"/>
                <a:sym typeface="Fz Poppins Bold"/>
              </a:rPr>
              <a:t>3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C7253F1-1263-9FE1-8516-997B528B7C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72"/>
            <a:ext cx="1269594" cy="11057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548</TotalTime>
  <Words>1399</Words>
  <Application>Microsoft Office PowerPoint</Application>
  <PresentationFormat>Custom</PresentationFormat>
  <Paragraphs>148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Montserrat Bold</vt:lpstr>
      <vt:lpstr>Montserrat</vt:lpstr>
      <vt:lpstr>Aptos</vt:lpstr>
      <vt:lpstr>Arial</vt:lpstr>
      <vt:lpstr>Times New Roman</vt:lpstr>
      <vt:lpstr>Fz Poppins Italics</vt:lpstr>
      <vt:lpstr>Symbol</vt:lpstr>
      <vt:lpstr>SegoeuiPc</vt:lpstr>
      <vt:lpstr>Fz Poppins Bold Italics</vt:lpstr>
      <vt:lpstr>Calibri</vt:lpstr>
      <vt:lpstr>Fz Poppins Bold</vt:lpstr>
      <vt:lpstr>Fz Poppins Semi-Bold</vt:lpstr>
      <vt:lpstr>Fz Poppins Medium</vt:lpstr>
      <vt:lpstr>Fz Poppins</vt:lpstr>
      <vt:lpstr>Calibri Light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Tìm hiểu Mối quan hệ giữa Nhà nước và các thiết chế trong hệ thống chính trị Việt Nam hiện đại</dc:title>
  <dc:creator>Admin</dc:creator>
  <cp:lastModifiedBy>Administrator</cp:lastModifiedBy>
  <cp:revision>7</cp:revision>
  <dcterms:created xsi:type="dcterms:W3CDTF">2006-08-16T00:00:00Z</dcterms:created>
  <dcterms:modified xsi:type="dcterms:W3CDTF">2025-05-15T14:12:03Z</dcterms:modified>
  <dc:identifier>DAGnZ6WGfDc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2025-05-14T16:39:55Z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8ec5840c-a72f-4e02-9651-7ce313064cd8</vt:lpwstr>
  </property>
  <property fmtid="{D5CDD505-2E9C-101B-9397-08002B2CF9AE}" pid="7" name="MSIP_Label_defa4170-0d19-0005-0004-bc88714345d2_ActionId">
    <vt:lpwstr>685a1cb4-e1ed-46cb-8f3e-3805f976b018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