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8" r:id="rId3"/>
    <p:sldId id="259" r:id="rId4"/>
    <p:sldId id="264" r:id="rId5"/>
    <p:sldId id="260" r:id="rId6"/>
    <p:sldId id="265" r:id="rId7"/>
    <p:sldId id="261" r:id="rId8"/>
    <p:sldId id="262" r:id="rId9"/>
    <p:sldId id="263" r:id="rId10"/>
    <p:sldId id="266" r:id="rId11"/>
    <p:sldId id="285" r:id="rId12"/>
    <p:sldId id="278" r:id="rId13"/>
    <p:sldId id="279" r:id="rId14"/>
    <p:sldId id="280" r:id="rId15"/>
    <p:sldId id="281" r:id="rId16"/>
    <p:sldId id="267" r:id="rId17"/>
    <p:sldId id="286" r:id="rId18"/>
    <p:sldId id="283" r:id="rId19"/>
    <p:sldId id="282" r:id="rId20"/>
    <p:sldId id="268" r:id="rId21"/>
    <p:sldId id="270" r:id="rId22"/>
    <p:sldId id="272" r:id="rId23"/>
    <p:sldId id="274" r:id="rId24"/>
    <p:sldId id="277" r:id="rId25"/>
    <p:sldId id="28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455"/>
    <a:srgbClr val="FFFFCC"/>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87" d="100"/>
          <a:sy n="87" d="100"/>
        </p:scale>
        <p:origin x="42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CCD52-2798-4C30-98FC-4342257B10B2}" type="doc">
      <dgm:prSet loTypeId="urn:microsoft.com/office/officeart/2005/8/layout/hProcess9" loCatId="process" qsTypeId="urn:microsoft.com/office/officeart/2005/8/quickstyle/simple3" qsCatId="simple" csTypeId="urn:microsoft.com/office/officeart/2005/8/colors/colorful1" csCatId="colorful" phldr="1"/>
      <dgm:spPr/>
    </dgm:pt>
    <dgm:pt modelId="{C76D61EA-BC14-4C0A-996F-8630D6A68A13}">
      <dgm:prSet phldrT="[Text]"/>
      <dgm:spPr/>
      <dgm:t>
        <a:bodyPr/>
        <a:lstStyle/>
        <a:p>
          <a:r>
            <a:rPr lang="en-US" dirty="0"/>
            <a:t>1. </a:t>
          </a:r>
          <a:r>
            <a:rPr lang="en-US" dirty="0" err="1"/>
            <a:t>Giới</a:t>
          </a:r>
          <a:r>
            <a:rPr lang="en-US" dirty="0"/>
            <a:t> </a:t>
          </a:r>
          <a:r>
            <a:rPr lang="en-US" dirty="0" err="1"/>
            <a:t>thiệu</a:t>
          </a:r>
          <a:r>
            <a:rPr lang="en-US" dirty="0"/>
            <a:t> </a:t>
          </a:r>
          <a:r>
            <a:rPr lang="en-US" dirty="0" err="1"/>
            <a:t>chung</a:t>
          </a:r>
          <a:endParaRPr lang="en-US" dirty="0"/>
        </a:p>
      </dgm:t>
    </dgm:pt>
    <dgm:pt modelId="{7B57FF19-E22D-4C12-B79C-9C47F2D2EE1A}" type="parTrans" cxnId="{B8E3D15B-8DDA-4F98-9C17-66163A30CDA5}">
      <dgm:prSet/>
      <dgm:spPr/>
      <dgm:t>
        <a:bodyPr/>
        <a:lstStyle/>
        <a:p>
          <a:endParaRPr lang="en-US"/>
        </a:p>
      </dgm:t>
    </dgm:pt>
    <dgm:pt modelId="{FA9E7561-2839-4825-A6AF-EA3DCC2E8976}" type="sibTrans" cxnId="{B8E3D15B-8DDA-4F98-9C17-66163A30CDA5}">
      <dgm:prSet/>
      <dgm:spPr/>
      <dgm:t>
        <a:bodyPr/>
        <a:lstStyle/>
        <a:p>
          <a:endParaRPr lang="en-US"/>
        </a:p>
      </dgm:t>
    </dgm:pt>
    <dgm:pt modelId="{CDE26EDD-5DF2-4499-9D3F-62912F57ACCF}">
      <dgm:prSet/>
      <dgm:spPr/>
      <dgm:t>
        <a:bodyPr/>
        <a:lstStyle/>
        <a:p>
          <a:r>
            <a:rPr lang="en-US" dirty="0"/>
            <a:t>2. </a:t>
          </a:r>
          <a:r>
            <a:rPr lang="en-US" dirty="0" err="1"/>
            <a:t>Nội</a:t>
          </a:r>
          <a:r>
            <a:rPr lang="en-US" dirty="0"/>
            <a:t> dung </a:t>
          </a:r>
          <a:r>
            <a:rPr lang="en-US" dirty="0" err="1"/>
            <a:t>cập</a:t>
          </a:r>
          <a:r>
            <a:rPr lang="en-US" dirty="0"/>
            <a:t> </a:t>
          </a:r>
          <a:r>
            <a:rPr lang="en-US" dirty="0" err="1"/>
            <a:t>nhật</a:t>
          </a:r>
          <a:r>
            <a:rPr lang="en-US" dirty="0"/>
            <a:t> </a:t>
          </a:r>
          <a:r>
            <a:rPr lang="en-US" dirty="0" err="1"/>
            <a:t>của</a:t>
          </a:r>
          <a:r>
            <a:rPr lang="en-US" dirty="0"/>
            <a:t> </a:t>
          </a:r>
          <a:r>
            <a:rPr lang="en-US" dirty="0" err="1"/>
            <a:t>tiêu</a:t>
          </a:r>
          <a:r>
            <a:rPr lang="en-US" dirty="0"/>
            <a:t> </a:t>
          </a:r>
          <a:r>
            <a:rPr lang="en-US" dirty="0" err="1"/>
            <a:t>chuẩn</a:t>
          </a:r>
          <a:endParaRPr lang="en-US" dirty="0"/>
        </a:p>
      </dgm:t>
    </dgm:pt>
    <dgm:pt modelId="{3B3B4279-B1BD-49B7-A535-4034734D4062}" type="parTrans" cxnId="{6C721DB3-A1E5-4CFA-AB3F-D658DE3834E7}">
      <dgm:prSet/>
      <dgm:spPr/>
      <dgm:t>
        <a:bodyPr/>
        <a:lstStyle/>
        <a:p>
          <a:endParaRPr lang="en-US"/>
        </a:p>
      </dgm:t>
    </dgm:pt>
    <dgm:pt modelId="{1C4C4307-67D6-4240-8AF3-62D3CD587590}" type="sibTrans" cxnId="{6C721DB3-A1E5-4CFA-AB3F-D658DE3834E7}">
      <dgm:prSet/>
      <dgm:spPr/>
      <dgm:t>
        <a:bodyPr/>
        <a:lstStyle/>
        <a:p>
          <a:endParaRPr lang="en-US"/>
        </a:p>
      </dgm:t>
    </dgm:pt>
    <dgm:pt modelId="{8015691B-6F0D-41FC-91E6-6A92175308B5}">
      <dgm:prSet/>
      <dgm:spPr/>
      <dgm:t>
        <a:bodyPr/>
        <a:lstStyle/>
        <a:p>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dgm:t>
    </dgm:pt>
    <dgm:pt modelId="{EE6686A1-8D42-46D6-BE4D-EE459F41CB0C}" type="parTrans" cxnId="{915BE108-8C14-43D6-9DB0-4556FE3C8FAE}">
      <dgm:prSet/>
      <dgm:spPr/>
      <dgm:t>
        <a:bodyPr/>
        <a:lstStyle/>
        <a:p>
          <a:endParaRPr lang="en-US"/>
        </a:p>
      </dgm:t>
    </dgm:pt>
    <dgm:pt modelId="{7D0673F5-7C6D-4879-AD5F-C9AABB983A53}" type="sibTrans" cxnId="{915BE108-8C14-43D6-9DB0-4556FE3C8FAE}">
      <dgm:prSet/>
      <dgm:spPr/>
      <dgm:t>
        <a:bodyPr/>
        <a:lstStyle/>
        <a:p>
          <a:endParaRPr lang="en-US"/>
        </a:p>
      </dgm:t>
    </dgm:pt>
    <dgm:pt modelId="{A843EAC3-9AC9-44AC-8765-2FAF3FBD495F}">
      <dgm:prSet/>
      <dgm:spPr/>
      <dgm:t>
        <a:bodyPr/>
        <a:lstStyle/>
        <a:p>
          <a:r>
            <a:rPr lang="en-US" dirty="0"/>
            <a:t>4. Công </a:t>
          </a:r>
          <a:r>
            <a:rPr lang="en-US" dirty="0" err="1"/>
            <a:t>cụ</a:t>
          </a:r>
          <a:r>
            <a:rPr lang="en-US" dirty="0"/>
            <a:t> </a:t>
          </a:r>
          <a:r>
            <a:rPr lang="en-US" dirty="0" err="1"/>
            <a:t>hỗ</a:t>
          </a:r>
          <a:r>
            <a:rPr lang="en-US" dirty="0"/>
            <a:t> </a:t>
          </a:r>
          <a:r>
            <a:rPr lang="en-US" dirty="0" err="1"/>
            <a:t>trợ</a:t>
          </a:r>
          <a:r>
            <a:rPr lang="en-US" dirty="0"/>
            <a:t> </a:t>
          </a:r>
          <a:r>
            <a:rPr lang="en-US" dirty="0" err="1"/>
            <a:t>kiểm</a:t>
          </a:r>
          <a:r>
            <a:rPr lang="en-US" dirty="0"/>
            <a:t> </a:t>
          </a:r>
          <a:r>
            <a:rPr lang="en-US" dirty="0" err="1"/>
            <a:t>tra</a:t>
          </a:r>
          <a:r>
            <a:rPr lang="en-US" dirty="0"/>
            <a:t> </a:t>
          </a:r>
          <a:r>
            <a:rPr lang="en-US" dirty="0" err="1"/>
            <a:t>nhanh</a:t>
          </a:r>
          <a:endParaRPr lang="en-US" dirty="0"/>
        </a:p>
      </dgm:t>
    </dgm:pt>
    <dgm:pt modelId="{5B6334DA-524A-4ABA-8F0D-5EABD21944AA}" type="parTrans" cxnId="{6CDEAE73-B521-46A0-9435-B909FF4FF9EF}">
      <dgm:prSet/>
      <dgm:spPr/>
      <dgm:t>
        <a:bodyPr/>
        <a:lstStyle/>
        <a:p>
          <a:endParaRPr lang="en-US"/>
        </a:p>
      </dgm:t>
    </dgm:pt>
    <dgm:pt modelId="{EC3693EE-346B-4A70-A1CA-219290B999EA}" type="sibTrans" cxnId="{6CDEAE73-B521-46A0-9435-B909FF4FF9EF}">
      <dgm:prSet/>
      <dgm:spPr/>
      <dgm:t>
        <a:bodyPr/>
        <a:lstStyle/>
        <a:p>
          <a:endParaRPr lang="en-US"/>
        </a:p>
      </dgm:t>
    </dgm:pt>
    <dgm:pt modelId="{BA1BDBF8-BDBA-4E70-927D-9F007DE08921}">
      <dgm:prSet/>
      <dgm:spPr/>
      <dgm:t>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dgm:t>
    </dgm:pt>
    <dgm:pt modelId="{E749F370-B083-42A3-B944-C55982615187}" type="parTrans" cxnId="{81F25C2B-19D9-4C80-82CC-D26C319D9C1C}">
      <dgm:prSet/>
      <dgm:spPr/>
      <dgm:t>
        <a:bodyPr/>
        <a:lstStyle/>
        <a:p>
          <a:endParaRPr lang="en-US"/>
        </a:p>
      </dgm:t>
    </dgm:pt>
    <dgm:pt modelId="{BAC2CCEF-F8F3-4FA9-89ED-037936A1CC2E}" type="sibTrans" cxnId="{81F25C2B-19D9-4C80-82CC-D26C319D9C1C}">
      <dgm:prSet/>
      <dgm:spPr/>
      <dgm:t>
        <a:bodyPr/>
        <a:lstStyle/>
        <a:p>
          <a:endParaRPr lang="en-US"/>
        </a:p>
      </dgm:t>
    </dgm:pt>
    <dgm:pt modelId="{E4980DEB-5551-415A-8BC2-11EB4FA37BB7}" type="pres">
      <dgm:prSet presAssocID="{906CCD52-2798-4C30-98FC-4342257B10B2}" presName="CompostProcess" presStyleCnt="0">
        <dgm:presLayoutVars>
          <dgm:dir/>
          <dgm:resizeHandles val="exact"/>
        </dgm:presLayoutVars>
      </dgm:prSet>
      <dgm:spPr/>
    </dgm:pt>
    <dgm:pt modelId="{3693BF7D-2580-45E8-A02A-507D0473BFB0}" type="pres">
      <dgm:prSet presAssocID="{906CCD52-2798-4C30-98FC-4342257B10B2}" presName="arrow" presStyleLbl="bgShp" presStyleIdx="0" presStyleCnt="1"/>
      <dgm:spPr/>
    </dgm:pt>
    <dgm:pt modelId="{15136303-83DC-4380-AD72-3D59C78D1D1F}" type="pres">
      <dgm:prSet presAssocID="{906CCD52-2798-4C30-98FC-4342257B10B2}" presName="linearProcess" presStyleCnt="0"/>
      <dgm:spPr/>
    </dgm:pt>
    <dgm:pt modelId="{C1681EE5-78C4-4148-9AD2-398B740585B3}" type="pres">
      <dgm:prSet presAssocID="{C76D61EA-BC14-4C0A-996F-8630D6A68A13}" presName="textNode" presStyleLbl="node1" presStyleIdx="0" presStyleCnt="5">
        <dgm:presLayoutVars>
          <dgm:bulletEnabled val="1"/>
        </dgm:presLayoutVars>
      </dgm:prSet>
      <dgm:spPr/>
    </dgm:pt>
    <dgm:pt modelId="{9D488EA3-A2D1-4225-9CB3-70BB68C61A89}" type="pres">
      <dgm:prSet presAssocID="{FA9E7561-2839-4825-A6AF-EA3DCC2E8976}" presName="sibTrans" presStyleCnt="0"/>
      <dgm:spPr/>
    </dgm:pt>
    <dgm:pt modelId="{038D4E99-92CF-4BB2-A847-AD989E7628E3}" type="pres">
      <dgm:prSet presAssocID="{CDE26EDD-5DF2-4499-9D3F-62912F57ACCF}" presName="textNode" presStyleLbl="node1" presStyleIdx="1" presStyleCnt="5">
        <dgm:presLayoutVars>
          <dgm:bulletEnabled val="1"/>
        </dgm:presLayoutVars>
      </dgm:prSet>
      <dgm:spPr/>
    </dgm:pt>
    <dgm:pt modelId="{09D26E2C-0C5A-4D0E-BB1E-39E97F5261E2}" type="pres">
      <dgm:prSet presAssocID="{1C4C4307-67D6-4240-8AF3-62D3CD587590}" presName="sibTrans" presStyleCnt="0"/>
      <dgm:spPr/>
    </dgm:pt>
    <dgm:pt modelId="{F8016F72-FE58-4D7D-9EED-E6D8EAA3A407}" type="pres">
      <dgm:prSet presAssocID="{8015691B-6F0D-41FC-91E6-6A92175308B5}" presName="textNode" presStyleLbl="node1" presStyleIdx="2" presStyleCnt="5">
        <dgm:presLayoutVars>
          <dgm:bulletEnabled val="1"/>
        </dgm:presLayoutVars>
      </dgm:prSet>
      <dgm:spPr/>
    </dgm:pt>
    <dgm:pt modelId="{FB1A3D12-0928-4645-B5BD-1B5DF5608893}" type="pres">
      <dgm:prSet presAssocID="{7D0673F5-7C6D-4879-AD5F-C9AABB983A53}" presName="sibTrans" presStyleCnt="0"/>
      <dgm:spPr/>
    </dgm:pt>
    <dgm:pt modelId="{7FD73C23-0A79-479F-9EC0-6D9530FE1813}" type="pres">
      <dgm:prSet presAssocID="{A843EAC3-9AC9-44AC-8765-2FAF3FBD495F}" presName="textNode" presStyleLbl="node1" presStyleIdx="3" presStyleCnt="5">
        <dgm:presLayoutVars>
          <dgm:bulletEnabled val="1"/>
        </dgm:presLayoutVars>
      </dgm:prSet>
      <dgm:spPr/>
    </dgm:pt>
    <dgm:pt modelId="{7BA41617-B56F-48F1-AE76-C24C22915BF0}" type="pres">
      <dgm:prSet presAssocID="{EC3693EE-346B-4A70-A1CA-219290B999EA}" presName="sibTrans" presStyleCnt="0"/>
      <dgm:spPr/>
    </dgm:pt>
    <dgm:pt modelId="{3EA0A5CA-0D81-4909-BCAF-90661F2C67C7}" type="pres">
      <dgm:prSet presAssocID="{BA1BDBF8-BDBA-4E70-927D-9F007DE08921}" presName="textNode" presStyleLbl="node1" presStyleIdx="4" presStyleCnt="5">
        <dgm:presLayoutVars>
          <dgm:bulletEnabled val="1"/>
        </dgm:presLayoutVars>
      </dgm:prSet>
      <dgm:spPr/>
    </dgm:pt>
  </dgm:ptLst>
  <dgm:cxnLst>
    <dgm:cxn modelId="{6094D608-C7CB-47BE-A98F-BF5F86EF067F}" type="presOf" srcId="{8015691B-6F0D-41FC-91E6-6A92175308B5}" destId="{F8016F72-FE58-4D7D-9EED-E6D8EAA3A407}" srcOrd="0" destOrd="0" presId="urn:microsoft.com/office/officeart/2005/8/layout/hProcess9"/>
    <dgm:cxn modelId="{915BE108-8C14-43D6-9DB0-4556FE3C8FAE}" srcId="{906CCD52-2798-4C30-98FC-4342257B10B2}" destId="{8015691B-6F0D-41FC-91E6-6A92175308B5}" srcOrd="2" destOrd="0" parTransId="{EE6686A1-8D42-46D6-BE4D-EE459F41CB0C}" sibTransId="{7D0673F5-7C6D-4879-AD5F-C9AABB983A53}"/>
    <dgm:cxn modelId="{81F25C2B-19D9-4C80-82CC-D26C319D9C1C}" srcId="{906CCD52-2798-4C30-98FC-4342257B10B2}" destId="{BA1BDBF8-BDBA-4E70-927D-9F007DE08921}" srcOrd="4" destOrd="0" parTransId="{E749F370-B083-42A3-B944-C55982615187}" sibTransId="{BAC2CCEF-F8F3-4FA9-89ED-037936A1CC2E}"/>
    <dgm:cxn modelId="{B8E3D15B-8DDA-4F98-9C17-66163A30CDA5}" srcId="{906CCD52-2798-4C30-98FC-4342257B10B2}" destId="{C76D61EA-BC14-4C0A-996F-8630D6A68A13}" srcOrd="0" destOrd="0" parTransId="{7B57FF19-E22D-4C12-B79C-9C47F2D2EE1A}" sibTransId="{FA9E7561-2839-4825-A6AF-EA3DCC2E8976}"/>
    <dgm:cxn modelId="{6CDEAE73-B521-46A0-9435-B909FF4FF9EF}" srcId="{906CCD52-2798-4C30-98FC-4342257B10B2}" destId="{A843EAC3-9AC9-44AC-8765-2FAF3FBD495F}" srcOrd="3" destOrd="0" parTransId="{5B6334DA-524A-4ABA-8F0D-5EABD21944AA}" sibTransId="{EC3693EE-346B-4A70-A1CA-219290B999EA}"/>
    <dgm:cxn modelId="{061FE657-9BEB-4E55-9963-74B09294AF53}" type="presOf" srcId="{CDE26EDD-5DF2-4499-9D3F-62912F57ACCF}" destId="{038D4E99-92CF-4BB2-A847-AD989E7628E3}" srcOrd="0" destOrd="0" presId="urn:microsoft.com/office/officeart/2005/8/layout/hProcess9"/>
    <dgm:cxn modelId="{6CBF0B96-8F5C-46E5-A8F2-1133021652B9}" type="presOf" srcId="{C76D61EA-BC14-4C0A-996F-8630D6A68A13}" destId="{C1681EE5-78C4-4148-9AD2-398B740585B3}" srcOrd="0" destOrd="0" presId="urn:microsoft.com/office/officeart/2005/8/layout/hProcess9"/>
    <dgm:cxn modelId="{757CDEA4-9762-4C38-887F-00D0589239AA}" type="presOf" srcId="{A843EAC3-9AC9-44AC-8765-2FAF3FBD495F}" destId="{7FD73C23-0A79-479F-9EC0-6D9530FE1813}" srcOrd="0" destOrd="0" presId="urn:microsoft.com/office/officeart/2005/8/layout/hProcess9"/>
    <dgm:cxn modelId="{6C721DB3-A1E5-4CFA-AB3F-D658DE3834E7}" srcId="{906CCD52-2798-4C30-98FC-4342257B10B2}" destId="{CDE26EDD-5DF2-4499-9D3F-62912F57ACCF}" srcOrd="1" destOrd="0" parTransId="{3B3B4279-B1BD-49B7-A535-4034734D4062}" sibTransId="{1C4C4307-67D6-4240-8AF3-62D3CD587590}"/>
    <dgm:cxn modelId="{9BBDDDDF-450A-40D0-B572-857129EE6ADD}" type="presOf" srcId="{BA1BDBF8-BDBA-4E70-927D-9F007DE08921}" destId="{3EA0A5CA-0D81-4909-BCAF-90661F2C67C7}" srcOrd="0" destOrd="0" presId="urn:microsoft.com/office/officeart/2005/8/layout/hProcess9"/>
    <dgm:cxn modelId="{AACF9BE9-85D9-438A-80E2-1D6ADDC72EA7}" type="presOf" srcId="{906CCD52-2798-4C30-98FC-4342257B10B2}" destId="{E4980DEB-5551-415A-8BC2-11EB4FA37BB7}" srcOrd="0" destOrd="0" presId="urn:microsoft.com/office/officeart/2005/8/layout/hProcess9"/>
    <dgm:cxn modelId="{29261C39-4DBE-427D-9D65-AAA93DEF4515}" type="presParOf" srcId="{E4980DEB-5551-415A-8BC2-11EB4FA37BB7}" destId="{3693BF7D-2580-45E8-A02A-507D0473BFB0}" srcOrd="0" destOrd="0" presId="urn:microsoft.com/office/officeart/2005/8/layout/hProcess9"/>
    <dgm:cxn modelId="{72E8C075-6492-41D7-B129-63A74E5F49B1}" type="presParOf" srcId="{E4980DEB-5551-415A-8BC2-11EB4FA37BB7}" destId="{15136303-83DC-4380-AD72-3D59C78D1D1F}" srcOrd="1" destOrd="0" presId="urn:microsoft.com/office/officeart/2005/8/layout/hProcess9"/>
    <dgm:cxn modelId="{C7449E68-BC81-4B41-9136-6441CB79A001}" type="presParOf" srcId="{15136303-83DC-4380-AD72-3D59C78D1D1F}" destId="{C1681EE5-78C4-4148-9AD2-398B740585B3}" srcOrd="0" destOrd="0" presId="urn:microsoft.com/office/officeart/2005/8/layout/hProcess9"/>
    <dgm:cxn modelId="{367FD170-546D-4F27-A863-2C75C7644D99}" type="presParOf" srcId="{15136303-83DC-4380-AD72-3D59C78D1D1F}" destId="{9D488EA3-A2D1-4225-9CB3-70BB68C61A89}" srcOrd="1" destOrd="0" presId="urn:microsoft.com/office/officeart/2005/8/layout/hProcess9"/>
    <dgm:cxn modelId="{3138D2E6-1E90-4171-AF54-526A1456DFB3}" type="presParOf" srcId="{15136303-83DC-4380-AD72-3D59C78D1D1F}" destId="{038D4E99-92CF-4BB2-A847-AD989E7628E3}" srcOrd="2" destOrd="0" presId="urn:microsoft.com/office/officeart/2005/8/layout/hProcess9"/>
    <dgm:cxn modelId="{9B3833C3-97ED-4D91-AE0C-169B1FF72336}" type="presParOf" srcId="{15136303-83DC-4380-AD72-3D59C78D1D1F}" destId="{09D26E2C-0C5A-4D0E-BB1E-39E97F5261E2}" srcOrd="3" destOrd="0" presId="urn:microsoft.com/office/officeart/2005/8/layout/hProcess9"/>
    <dgm:cxn modelId="{789CB4B2-68F9-448A-AE3C-CE42E8317113}" type="presParOf" srcId="{15136303-83DC-4380-AD72-3D59C78D1D1F}" destId="{F8016F72-FE58-4D7D-9EED-E6D8EAA3A407}" srcOrd="4" destOrd="0" presId="urn:microsoft.com/office/officeart/2005/8/layout/hProcess9"/>
    <dgm:cxn modelId="{17D5E8E2-F50F-420C-AA1D-32093B9423BD}" type="presParOf" srcId="{15136303-83DC-4380-AD72-3D59C78D1D1F}" destId="{FB1A3D12-0928-4645-B5BD-1B5DF5608893}" srcOrd="5" destOrd="0" presId="urn:microsoft.com/office/officeart/2005/8/layout/hProcess9"/>
    <dgm:cxn modelId="{C9790976-32F0-4D4D-9D98-59EC8CF760C4}" type="presParOf" srcId="{15136303-83DC-4380-AD72-3D59C78D1D1F}" destId="{7FD73C23-0A79-479F-9EC0-6D9530FE1813}" srcOrd="6" destOrd="0" presId="urn:microsoft.com/office/officeart/2005/8/layout/hProcess9"/>
    <dgm:cxn modelId="{3B8B3410-9863-45FD-91EF-CACC6762B381}" type="presParOf" srcId="{15136303-83DC-4380-AD72-3D59C78D1D1F}" destId="{7BA41617-B56F-48F1-AE76-C24C22915BF0}" srcOrd="7" destOrd="0" presId="urn:microsoft.com/office/officeart/2005/8/layout/hProcess9"/>
    <dgm:cxn modelId="{E92D60D3-CEE5-4BF9-A785-46D1D003628A}" type="presParOf" srcId="{15136303-83DC-4380-AD72-3D59C78D1D1F}" destId="{3EA0A5CA-0D81-4909-BCAF-90661F2C67C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6D10E3-7596-41D9-A332-D5F84BCA6FF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79E2D79-269E-4909-BDBC-A643E8318236}">
      <dgm:prSet/>
      <dgm:spPr/>
      <dgm:t>
        <a:bodyPr/>
        <a:lstStyle/>
        <a:p>
          <a:r>
            <a:rPr lang="en-US" b="1" i="0" baseline="0" dirty="0"/>
            <a:t>1.</a:t>
          </a:r>
          <a:r>
            <a:rPr lang="en-US" b="0" i="0" baseline="0" dirty="0"/>
            <a:t> Các </a:t>
          </a:r>
          <a:r>
            <a:rPr lang="en-US" b="0" i="0" baseline="0" dirty="0" err="1"/>
            <a:t>bước</a:t>
          </a:r>
          <a:r>
            <a:rPr lang="en-US" b="0" i="0" baseline="0" dirty="0"/>
            <a:t> </a:t>
          </a:r>
          <a:r>
            <a:rPr lang="en-US" b="0" i="0" baseline="0" dirty="0" err="1"/>
            <a:t>đánh</a:t>
          </a:r>
          <a:r>
            <a:rPr lang="en-US" b="0" i="0" baseline="0" dirty="0"/>
            <a:t> </a:t>
          </a:r>
          <a:r>
            <a:rPr lang="en-US" b="0" i="0" baseline="0" dirty="0" err="1"/>
            <a:t>giá</a:t>
          </a:r>
          <a:r>
            <a:rPr lang="en-US" b="0" i="0" baseline="0" dirty="0"/>
            <a:t> an </a:t>
          </a:r>
          <a:r>
            <a:rPr lang="en-US" b="0" i="0" baseline="0" dirty="0" err="1"/>
            <a:t>toàn</a:t>
          </a:r>
          <a:r>
            <a:rPr lang="en-US" b="0" i="0" baseline="0" dirty="0"/>
            <a:t> </a:t>
          </a:r>
          <a:r>
            <a:rPr lang="en-US" b="0" i="0" baseline="0" dirty="0" err="1"/>
            <a:t>công</a:t>
          </a:r>
          <a:r>
            <a:rPr lang="en-US" b="0" i="0" baseline="0" dirty="0"/>
            <a:t> </a:t>
          </a:r>
          <a:r>
            <a:rPr lang="en-US" b="0" i="0" baseline="0" dirty="0" err="1"/>
            <a:t>trình</a:t>
          </a:r>
          <a:r>
            <a:rPr lang="en-US" b="0" i="0" baseline="0" dirty="0"/>
            <a:t> </a:t>
          </a:r>
          <a:r>
            <a:rPr lang="en-US" b="0" i="0" baseline="0" dirty="0" err="1"/>
            <a:t>đập</a:t>
          </a:r>
          <a:r>
            <a:rPr lang="en-US" b="0" i="0" baseline="0" dirty="0"/>
            <a:t>, </a:t>
          </a:r>
          <a:r>
            <a:rPr lang="en-US" b="0" i="0" baseline="0" dirty="0" err="1"/>
            <a:t>hồ</a:t>
          </a:r>
          <a:r>
            <a:rPr lang="en-US" b="0" i="0" baseline="0" dirty="0"/>
            <a:t> </a:t>
          </a:r>
          <a:r>
            <a:rPr lang="en-US" b="0" i="0" baseline="0" dirty="0" err="1"/>
            <a:t>chứa</a:t>
          </a:r>
          <a:r>
            <a:rPr lang="en-US" b="0" i="0" baseline="0" dirty="0"/>
            <a:t> </a:t>
          </a:r>
          <a:r>
            <a:rPr lang="en-US" b="0" i="0" baseline="0" dirty="0" err="1"/>
            <a:t>nước</a:t>
          </a:r>
          <a:endParaRPr lang="en-US" dirty="0"/>
        </a:p>
      </dgm:t>
    </dgm:pt>
    <dgm:pt modelId="{63778DC7-8649-48A9-8E58-4BA4BB27BEC6}" type="parTrans" cxnId="{2C73BF99-55B4-4CF2-A548-E4827BADE568}">
      <dgm:prSet/>
      <dgm:spPr/>
      <dgm:t>
        <a:bodyPr/>
        <a:lstStyle/>
        <a:p>
          <a:endParaRPr lang="en-US"/>
        </a:p>
      </dgm:t>
    </dgm:pt>
    <dgm:pt modelId="{0BE1D7E0-7269-4FD0-BA72-B0B468A70E6A}" type="sibTrans" cxnId="{2C73BF99-55B4-4CF2-A548-E4827BADE568}">
      <dgm:prSet/>
      <dgm:spPr/>
      <dgm:t>
        <a:bodyPr/>
        <a:lstStyle/>
        <a:p>
          <a:endParaRPr lang="en-US"/>
        </a:p>
      </dgm:t>
    </dgm:pt>
    <dgm:pt modelId="{A9D4EAC8-D947-4F78-BAB3-FF9481F4DEBA}">
      <dgm:prSet/>
      <dgm:spPr/>
      <dgm:t>
        <a:bodyPr/>
        <a:lstStyle/>
        <a:p>
          <a:r>
            <a:rPr lang="en-US" b="1" i="0" baseline="0"/>
            <a:t>2.</a:t>
          </a:r>
          <a:r>
            <a:rPr lang="en-US" b="0" i="0" baseline="0"/>
            <a:t> Chế độ kiểm tra an toàn công trình đập, hồ chứa nước</a:t>
          </a:r>
          <a:endParaRPr lang="en-US"/>
        </a:p>
      </dgm:t>
    </dgm:pt>
    <dgm:pt modelId="{C3091C0D-DC69-470F-B414-306AC08A2FA1}" type="parTrans" cxnId="{3BA527DF-6556-46BF-BA61-EF367DBF2E51}">
      <dgm:prSet/>
      <dgm:spPr/>
      <dgm:t>
        <a:bodyPr/>
        <a:lstStyle/>
        <a:p>
          <a:endParaRPr lang="en-US"/>
        </a:p>
      </dgm:t>
    </dgm:pt>
    <dgm:pt modelId="{5671DD4D-E557-4286-9082-78ED8551EA46}" type="sibTrans" cxnId="{3BA527DF-6556-46BF-BA61-EF367DBF2E51}">
      <dgm:prSet/>
      <dgm:spPr/>
      <dgm:t>
        <a:bodyPr/>
        <a:lstStyle/>
        <a:p>
          <a:endParaRPr lang="en-US"/>
        </a:p>
      </dgm:t>
    </dgm:pt>
    <dgm:pt modelId="{CC916695-E431-4AD0-A899-9A224F7CAAA4}">
      <dgm:prSet/>
      <dgm:spPr/>
      <dgm:t>
        <a:bodyPr/>
        <a:lstStyle/>
        <a:p>
          <a:r>
            <a:rPr lang="en-US" b="1" i="0" baseline="0"/>
            <a:t>3.</a:t>
          </a:r>
          <a:r>
            <a:rPr lang="en-US" b="0" i="0" baseline="0"/>
            <a:t> Chế độ kiểm định an toàn công trình đập, hồ chứa nước</a:t>
          </a:r>
          <a:endParaRPr lang="en-US"/>
        </a:p>
      </dgm:t>
    </dgm:pt>
    <dgm:pt modelId="{AB118487-9CB5-46B7-996D-36779B029193}" type="parTrans" cxnId="{C2337C22-F8E4-4A18-91A3-BBF3A5A90C1C}">
      <dgm:prSet/>
      <dgm:spPr/>
      <dgm:t>
        <a:bodyPr/>
        <a:lstStyle/>
        <a:p>
          <a:endParaRPr lang="en-US"/>
        </a:p>
      </dgm:t>
    </dgm:pt>
    <dgm:pt modelId="{1C84FEF9-064D-47F1-A847-308A69BED354}" type="sibTrans" cxnId="{C2337C22-F8E4-4A18-91A3-BBF3A5A90C1C}">
      <dgm:prSet/>
      <dgm:spPr/>
      <dgm:t>
        <a:bodyPr/>
        <a:lstStyle/>
        <a:p>
          <a:endParaRPr lang="en-US"/>
        </a:p>
      </dgm:t>
    </dgm:pt>
    <dgm:pt modelId="{FAE97A94-793A-4345-B5F7-CF658E8E6ABD}">
      <dgm:prSet/>
      <dgm:spPr/>
      <dgm:t>
        <a:bodyPr/>
        <a:lstStyle/>
        <a:p>
          <a:r>
            <a:rPr lang="en-US" b="1" i="0" baseline="0"/>
            <a:t>4.</a:t>
          </a:r>
          <a:r>
            <a:rPr lang="en-US" b="0" i="0" baseline="0"/>
            <a:t> Yêu cầu chung đối với công tác đánh giá an toàn công trình đập, hồ chứa nước</a:t>
          </a:r>
          <a:endParaRPr lang="en-US"/>
        </a:p>
      </dgm:t>
    </dgm:pt>
    <dgm:pt modelId="{3D2ACD7E-78FF-4201-80D9-4C3FA97805BE}" type="parTrans" cxnId="{EF9DCF5F-B79B-4191-B40E-4C949B61C6A5}">
      <dgm:prSet/>
      <dgm:spPr/>
      <dgm:t>
        <a:bodyPr/>
        <a:lstStyle/>
        <a:p>
          <a:endParaRPr lang="en-US"/>
        </a:p>
      </dgm:t>
    </dgm:pt>
    <dgm:pt modelId="{E7BA4913-3B8D-4342-8D39-312EE50F1A17}" type="sibTrans" cxnId="{EF9DCF5F-B79B-4191-B40E-4C949B61C6A5}">
      <dgm:prSet/>
      <dgm:spPr/>
      <dgm:t>
        <a:bodyPr/>
        <a:lstStyle/>
        <a:p>
          <a:endParaRPr lang="en-US"/>
        </a:p>
      </dgm:t>
    </dgm:pt>
    <dgm:pt modelId="{0F9F645A-A213-4FA4-8407-A7F6B22D38D1}" type="pres">
      <dgm:prSet presAssocID="{2A6D10E3-7596-41D9-A332-D5F84BCA6FFE}" presName="diagram" presStyleCnt="0">
        <dgm:presLayoutVars>
          <dgm:dir/>
          <dgm:resizeHandles val="exact"/>
        </dgm:presLayoutVars>
      </dgm:prSet>
      <dgm:spPr/>
    </dgm:pt>
    <dgm:pt modelId="{89BDC85A-9CAF-4BFF-8119-2D725B242D70}" type="pres">
      <dgm:prSet presAssocID="{279E2D79-269E-4909-BDBC-A643E8318236}" presName="node" presStyleLbl="node1" presStyleIdx="0" presStyleCnt="4">
        <dgm:presLayoutVars>
          <dgm:bulletEnabled val="1"/>
        </dgm:presLayoutVars>
      </dgm:prSet>
      <dgm:spPr/>
    </dgm:pt>
    <dgm:pt modelId="{A52DAF14-4E10-4250-9D70-EC2D5588183C}" type="pres">
      <dgm:prSet presAssocID="{0BE1D7E0-7269-4FD0-BA72-B0B468A70E6A}" presName="sibTrans" presStyleCnt="0"/>
      <dgm:spPr/>
    </dgm:pt>
    <dgm:pt modelId="{15C9350B-9D35-434C-B2F4-8F8E1E2A7942}" type="pres">
      <dgm:prSet presAssocID="{A9D4EAC8-D947-4F78-BAB3-FF9481F4DEBA}" presName="node" presStyleLbl="node1" presStyleIdx="1" presStyleCnt="4">
        <dgm:presLayoutVars>
          <dgm:bulletEnabled val="1"/>
        </dgm:presLayoutVars>
      </dgm:prSet>
      <dgm:spPr/>
    </dgm:pt>
    <dgm:pt modelId="{322F3BAD-CA48-485F-920A-E331D2442B87}" type="pres">
      <dgm:prSet presAssocID="{5671DD4D-E557-4286-9082-78ED8551EA46}" presName="sibTrans" presStyleCnt="0"/>
      <dgm:spPr/>
    </dgm:pt>
    <dgm:pt modelId="{4A71F7CF-B30E-4830-9A27-F8F15798055D}" type="pres">
      <dgm:prSet presAssocID="{CC916695-E431-4AD0-A899-9A224F7CAAA4}" presName="node" presStyleLbl="node1" presStyleIdx="2" presStyleCnt="4">
        <dgm:presLayoutVars>
          <dgm:bulletEnabled val="1"/>
        </dgm:presLayoutVars>
      </dgm:prSet>
      <dgm:spPr/>
    </dgm:pt>
    <dgm:pt modelId="{89E077E7-8AF5-4283-998B-5DF2A1E906DF}" type="pres">
      <dgm:prSet presAssocID="{1C84FEF9-064D-47F1-A847-308A69BED354}" presName="sibTrans" presStyleCnt="0"/>
      <dgm:spPr/>
    </dgm:pt>
    <dgm:pt modelId="{54E04160-7A68-4967-A35B-DD1B091E5E66}" type="pres">
      <dgm:prSet presAssocID="{FAE97A94-793A-4345-B5F7-CF658E8E6ABD}" presName="node" presStyleLbl="node1" presStyleIdx="3" presStyleCnt="4">
        <dgm:presLayoutVars>
          <dgm:bulletEnabled val="1"/>
        </dgm:presLayoutVars>
      </dgm:prSet>
      <dgm:spPr/>
    </dgm:pt>
  </dgm:ptLst>
  <dgm:cxnLst>
    <dgm:cxn modelId="{C2337C22-F8E4-4A18-91A3-BBF3A5A90C1C}" srcId="{2A6D10E3-7596-41D9-A332-D5F84BCA6FFE}" destId="{CC916695-E431-4AD0-A899-9A224F7CAAA4}" srcOrd="2" destOrd="0" parTransId="{AB118487-9CB5-46B7-996D-36779B029193}" sibTransId="{1C84FEF9-064D-47F1-A847-308A69BED354}"/>
    <dgm:cxn modelId="{321A555D-43EB-41E6-B0F3-A9658E0037DF}" type="presOf" srcId="{CC916695-E431-4AD0-A899-9A224F7CAAA4}" destId="{4A71F7CF-B30E-4830-9A27-F8F15798055D}" srcOrd="0" destOrd="0" presId="urn:microsoft.com/office/officeart/2005/8/layout/default"/>
    <dgm:cxn modelId="{EF9DCF5F-B79B-4191-B40E-4C949B61C6A5}" srcId="{2A6D10E3-7596-41D9-A332-D5F84BCA6FFE}" destId="{FAE97A94-793A-4345-B5F7-CF658E8E6ABD}" srcOrd="3" destOrd="0" parTransId="{3D2ACD7E-78FF-4201-80D9-4C3FA97805BE}" sibTransId="{E7BA4913-3B8D-4342-8D39-312EE50F1A17}"/>
    <dgm:cxn modelId="{FEBAF44F-164D-4A2B-B7C7-5B27FA3B4AC7}" type="presOf" srcId="{FAE97A94-793A-4345-B5F7-CF658E8E6ABD}" destId="{54E04160-7A68-4967-A35B-DD1B091E5E66}" srcOrd="0" destOrd="0" presId="urn:microsoft.com/office/officeart/2005/8/layout/default"/>
    <dgm:cxn modelId="{D56E2A76-F3D7-4829-923F-D2BE88A69FD3}" type="presOf" srcId="{279E2D79-269E-4909-BDBC-A643E8318236}" destId="{89BDC85A-9CAF-4BFF-8119-2D725B242D70}" srcOrd="0" destOrd="0" presId="urn:microsoft.com/office/officeart/2005/8/layout/default"/>
    <dgm:cxn modelId="{2C73BF99-55B4-4CF2-A548-E4827BADE568}" srcId="{2A6D10E3-7596-41D9-A332-D5F84BCA6FFE}" destId="{279E2D79-269E-4909-BDBC-A643E8318236}" srcOrd="0" destOrd="0" parTransId="{63778DC7-8649-48A9-8E58-4BA4BB27BEC6}" sibTransId="{0BE1D7E0-7269-4FD0-BA72-B0B468A70E6A}"/>
    <dgm:cxn modelId="{3BA527DF-6556-46BF-BA61-EF367DBF2E51}" srcId="{2A6D10E3-7596-41D9-A332-D5F84BCA6FFE}" destId="{A9D4EAC8-D947-4F78-BAB3-FF9481F4DEBA}" srcOrd="1" destOrd="0" parTransId="{C3091C0D-DC69-470F-B414-306AC08A2FA1}" sibTransId="{5671DD4D-E557-4286-9082-78ED8551EA46}"/>
    <dgm:cxn modelId="{411E6FEC-719A-4AE2-9409-145EAFB96EA6}" type="presOf" srcId="{A9D4EAC8-D947-4F78-BAB3-FF9481F4DEBA}" destId="{15C9350B-9D35-434C-B2F4-8F8E1E2A7942}" srcOrd="0" destOrd="0" presId="urn:microsoft.com/office/officeart/2005/8/layout/default"/>
    <dgm:cxn modelId="{1F3449EF-325B-49E3-97CF-ECC7F2A31ACA}" type="presOf" srcId="{2A6D10E3-7596-41D9-A332-D5F84BCA6FFE}" destId="{0F9F645A-A213-4FA4-8407-A7F6B22D38D1}" srcOrd="0" destOrd="0" presId="urn:microsoft.com/office/officeart/2005/8/layout/default"/>
    <dgm:cxn modelId="{DCE0FADF-1C83-4C10-9DE1-A0EECA0F1D22}" type="presParOf" srcId="{0F9F645A-A213-4FA4-8407-A7F6B22D38D1}" destId="{89BDC85A-9CAF-4BFF-8119-2D725B242D70}" srcOrd="0" destOrd="0" presId="urn:microsoft.com/office/officeart/2005/8/layout/default"/>
    <dgm:cxn modelId="{6565FE6A-AA55-45E7-A813-F213569C3961}" type="presParOf" srcId="{0F9F645A-A213-4FA4-8407-A7F6B22D38D1}" destId="{A52DAF14-4E10-4250-9D70-EC2D5588183C}" srcOrd="1" destOrd="0" presId="urn:microsoft.com/office/officeart/2005/8/layout/default"/>
    <dgm:cxn modelId="{987CCEBC-9AC1-41B8-8C92-DB31414AE3FC}" type="presParOf" srcId="{0F9F645A-A213-4FA4-8407-A7F6B22D38D1}" destId="{15C9350B-9D35-434C-B2F4-8F8E1E2A7942}" srcOrd="2" destOrd="0" presId="urn:microsoft.com/office/officeart/2005/8/layout/default"/>
    <dgm:cxn modelId="{8FA64C0B-AD33-4764-A0CF-71CD893407C9}" type="presParOf" srcId="{0F9F645A-A213-4FA4-8407-A7F6B22D38D1}" destId="{322F3BAD-CA48-485F-920A-E331D2442B87}" srcOrd="3" destOrd="0" presId="urn:microsoft.com/office/officeart/2005/8/layout/default"/>
    <dgm:cxn modelId="{7F61815D-2A4A-46C9-BB1F-4CF30B9CB212}" type="presParOf" srcId="{0F9F645A-A213-4FA4-8407-A7F6B22D38D1}" destId="{4A71F7CF-B30E-4830-9A27-F8F15798055D}" srcOrd="4" destOrd="0" presId="urn:microsoft.com/office/officeart/2005/8/layout/default"/>
    <dgm:cxn modelId="{2F57065D-ECE5-46C8-8831-1D7FD6F77F55}" type="presParOf" srcId="{0F9F645A-A213-4FA4-8407-A7F6B22D38D1}" destId="{89E077E7-8AF5-4283-998B-5DF2A1E906DF}" srcOrd="5" destOrd="0" presId="urn:microsoft.com/office/officeart/2005/8/layout/default"/>
    <dgm:cxn modelId="{8E03C599-0D6B-471B-BEE9-BD533A4BBDBA}" type="presParOf" srcId="{0F9F645A-A213-4FA4-8407-A7F6B22D38D1}" destId="{54E04160-7A68-4967-A35B-DD1B091E5E6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A35A3-6567-4285-BDD8-53A3B6309BB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B754F03-347C-4F58-91D3-52E12154E8F6}">
      <dgm:prSet/>
      <dgm:spPr/>
      <dgm:t>
        <a:bodyPr/>
        <a:lstStyle/>
        <a:p>
          <a:r>
            <a:rPr lang="vi-VN" b="1"/>
            <a:t>1. Tiêu chuẩn trong nước</a:t>
          </a:r>
          <a:endParaRPr lang="en-US"/>
        </a:p>
      </dgm:t>
    </dgm:pt>
    <dgm:pt modelId="{A1247A22-2918-49A9-8F1C-DD8A3B74940A}" type="parTrans" cxnId="{254DB699-A73B-4A78-AE4A-8E0D99B231E3}">
      <dgm:prSet/>
      <dgm:spPr/>
      <dgm:t>
        <a:bodyPr/>
        <a:lstStyle/>
        <a:p>
          <a:endParaRPr lang="en-US"/>
        </a:p>
      </dgm:t>
    </dgm:pt>
    <dgm:pt modelId="{E60C7220-42CC-4C35-AFD2-9723241EBBCE}" type="sibTrans" cxnId="{254DB699-A73B-4A78-AE4A-8E0D99B231E3}">
      <dgm:prSet/>
      <dgm:spPr/>
      <dgm:t>
        <a:bodyPr/>
        <a:lstStyle/>
        <a:p>
          <a:endParaRPr lang="en-US"/>
        </a:p>
      </dgm:t>
    </dgm:pt>
    <dgm:pt modelId="{568A29C2-4FBC-4A11-AB79-408AD1D51BFE}">
      <dgm:prSet/>
      <dgm:spPr/>
      <dgm:t>
        <a:bodyPr/>
        <a:lstStyle/>
        <a:p>
          <a:r>
            <a:rPr lang="vi-VN" dirty="0"/>
            <a:t>Phù hợp với </a:t>
          </a:r>
          <a:r>
            <a:rPr lang="vi-VN" b="1" dirty="0"/>
            <a:t>QCVN 04-05:2012</a:t>
          </a:r>
          <a:r>
            <a:rPr lang="vi-VN" dirty="0"/>
            <a:t> – Công trình thủy lợi: Các quy định chủ yếu về thiết kế.</a:t>
          </a:r>
          <a:endParaRPr lang="en-US" dirty="0"/>
        </a:p>
      </dgm:t>
    </dgm:pt>
    <dgm:pt modelId="{0F305312-0D34-4416-A6FA-6B71416AB41E}" type="parTrans" cxnId="{1D7132CB-8551-400E-AC9F-9407CF151F47}">
      <dgm:prSet/>
      <dgm:spPr/>
      <dgm:t>
        <a:bodyPr/>
        <a:lstStyle/>
        <a:p>
          <a:endParaRPr lang="en-US"/>
        </a:p>
      </dgm:t>
    </dgm:pt>
    <dgm:pt modelId="{60E9D31C-8F8E-4D54-A88E-145155817B3A}" type="sibTrans" cxnId="{1D7132CB-8551-400E-AC9F-9407CF151F47}">
      <dgm:prSet/>
      <dgm:spPr/>
      <dgm:t>
        <a:bodyPr/>
        <a:lstStyle/>
        <a:p>
          <a:endParaRPr lang="en-US"/>
        </a:p>
      </dgm:t>
    </dgm:pt>
    <dgm:pt modelId="{D8C9ED9D-AACC-4F9E-B395-0A62312F3125}">
      <dgm:prSet/>
      <dgm:spPr/>
      <dgm:t>
        <a:bodyPr/>
        <a:lstStyle/>
        <a:p>
          <a:r>
            <a:rPr lang="vi-VN"/>
            <a:t>Phù hợp với </a:t>
          </a:r>
          <a:r>
            <a:rPr lang="vi-VN" b="1"/>
            <a:t>Nghị định số 114/2018/NĐ-CP</a:t>
          </a:r>
          <a:r>
            <a:rPr lang="vi-VN"/>
            <a:t> về quản lý an toàn đập, hồ chứa nước.</a:t>
          </a:r>
          <a:endParaRPr lang="en-US"/>
        </a:p>
      </dgm:t>
    </dgm:pt>
    <dgm:pt modelId="{6E8D91B9-E382-4E36-9547-C1A82ED54C9C}" type="parTrans" cxnId="{B5928C23-7E8C-4C2E-8E94-790238969B05}">
      <dgm:prSet/>
      <dgm:spPr/>
      <dgm:t>
        <a:bodyPr/>
        <a:lstStyle/>
        <a:p>
          <a:endParaRPr lang="en-US"/>
        </a:p>
      </dgm:t>
    </dgm:pt>
    <dgm:pt modelId="{4DA0D92B-6823-445A-BC4A-3A75584B395B}" type="sibTrans" cxnId="{B5928C23-7E8C-4C2E-8E94-790238969B05}">
      <dgm:prSet/>
      <dgm:spPr/>
      <dgm:t>
        <a:bodyPr/>
        <a:lstStyle/>
        <a:p>
          <a:endParaRPr lang="en-US"/>
        </a:p>
      </dgm:t>
    </dgm:pt>
    <dgm:pt modelId="{D6BE41C6-3FD4-4496-BB9F-F97CA52D3560}">
      <dgm:prSet/>
      <dgm:spPr/>
      <dgm:t>
        <a:bodyPr/>
        <a:lstStyle/>
        <a:p>
          <a:r>
            <a:rPr lang="vi-VN" b="1"/>
            <a:t>2. Tiêu chuẩn ngoài nước</a:t>
          </a:r>
          <a:endParaRPr lang="en-US"/>
        </a:p>
      </dgm:t>
    </dgm:pt>
    <dgm:pt modelId="{57D5DFD5-301C-4321-95DF-47312568FBE9}" type="parTrans" cxnId="{2B8AB397-6970-4C34-9214-F15028389184}">
      <dgm:prSet/>
      <dgm:spPr/>
      <dgm:t>
        <a:bodyPr/>
        <a:lstStyle/>
        <a:p>
          <a:endParaRPr lang="en-US"/>
        </a:p>
      </dgm:t>
    </dgm:pt>
    <dgm:pt modelId="{756C49AA-A26E-4623-8088-04406DD892E1}" type="sibTrans" cxnId="{2B8AB397-6970-4C34-9214-F15028389184}">
      <dgm:prSet/>
      <dgm:spPr/>
      <dgm:t>
        <a:bodyPr/>
        <a:lstStyle/>
        <a:p>
          <a:endParaRPr lang="en-US"/>
        </a:p>
      </dgm:t>
    </dgm:pt>
    <dgm:pt modelId="{A30E47EC-6AE0-48CA-B1BD-40B6144FD811}">
      <dgm:prSet/>
      <dgm:spPr/>
      <dgm:t>
        <a:bodyPr/>
        <a:lstStyle/>
        <a:p>
          <a:r>
            <a:rPr lang="vi-VN"/>
            <a:t>Dự thảo có </a:t>
          </a:r>
          <a:r>
            <a:rPr lang="vi-VN" b="1"/>
            <a:t>tham khảo phương pháp đánh giá điểm rủi ro công trình</a:t>
          </a:r>
          <a:r>
            <a:rPr lang="vi-VN"/>
            <a:t> từ một số tiêu chuẩn quốc tế.</a:t>
          </a:r>
          <a:endParaRPr lang="en-US"/>
        </a:p>
      </dgm:t>
    </dgm:pt>
    <dgm:pt modelId="{6D08D8B7-41CB-4998-B366-4A8205862D5F}" type="parTrans" cxnId="{43E1CE08-3089-47A1-8156-0AFE292D3569}">
      <dgm:prSet/>
      <dgm:spPr/>
      <dgm:t>
        <a:bodyPr/>
        <a:lstStyle/>
        <a:p>
          <a:endParaRPr lang="en-US"/>
        </a:p>
      </dgm:t>
    </dgm:pt>
    <dgm:pt modelId="{F6955230-DEB6-46CB-87F7-4A0577BA5A7C}" type="sibTrans" cxnId="{43E1CE08-3089-47A1-8156-0AFE292D3569}">
      <dgm:prSet/>
      <dgm:spPr/>
      <dgm:t>
        <a:bodyPr/>
        <a:lstStyle/>
        <a:p>
          <a:endParaRPr lang="en-US"/>
        </a:p>
      </dgm:t>
    </dgm:pt>
    <dgm:pt modelId="{37E24E6B-1FAE-404F-A4BF-4822924307DE}">
      <dgm:prSet/>
      <dgm:spPr/>
      <dgm:t>
        <a:bodyPr/>
        <a:lstStyle/>
        <a:p>
          <a:r>
            <a:rPr lang="vi-VN" b="1"/>
            <a:t>Không có mục đích hài hòa</a:t>
          </a:r>
          <a:r>
            <a:rPr lang="vi-VN"/>
            <a:t> với tiêu chuẩn của khu vực hay quốc tế.</a:t>
          </a:r>
          <a:endParaRPr lang="en-US"/>
        </a:p>
      </dgm:t>
    </dgm:pt>
    <dgm:pt modelId="{61743DDD-C189-471E-9047-BF8163980DDA}" type="parTrans" cxnId="{8B32AF0A-4794-4092-8E67-F70AD0F2229E}">
      <dgm:prSet/>
      <dgm:spPr/>
      <dgm:t>
        <a:bodyPr/>
        <a:lstStyle/>
        <a:p>
          <a:endParaRPr lang="en-US"/>
        </a:p>
      </dgm:t>
    </dgm:pt>
    <dgm:pt modelId="{7B4AD071-FCA8-4E0D-9C89-AA3BCF0D1B26}" type="sibTrans" cxnId="{8B32AF0A-4794-4092-8E67-F70AD0F2229E}">
      <dgm:prSet/>
      <dgm:spPr/>
      <dgm:t>
        <a:bodyPr/>
        <a:lstStyle/>
        <a:p>
          <a:endParaRPr lang="en-US"/>
        </a:p>
      </dgm:t>
    </dgm:pt>
    <dgm:pt modelId="{8D6A99C9-CD89-4B04-B981-DBFC11866FD3}" type="pres">
      <dgm:prSet presAssocID="{205A35A3-6567-4285-BDD8-53A3B6309BBA}" presName="diagram" presStyleCnt="0">
        <dgm:presLayoutVars>
          <dgm:dir/>
          <dgm:resizeHandles val="exact"/>
        </dgm:presLayoutVars>
      </dgm:prSet>
      <dgm:spPr/>
    </dgm:pt>
    <dgm:pt modelId="{347DD6D2-F4E1-4CAE-8832-2CE33ADC0EF1}" type="pres">
      <dgm:prSet presAssocID="{3B754F03-347C-4F58-91D3-52E12154E8F6}" presName="node" presStyleLbl="node1" presStyleIdx="0" presStyleCnt="6">
        <dgm:presLayoutVars>
          <dgm:bulletEnabled val="1"/>
        </dgm:presLayoutVars>
      </dgm:prSet>
      <dgm:spPr/>
    </dgm:pt>
    <dgm:pt modelId="{A8106A05-90D4-482C-97DF-AAAC0672CEBC}" type="pres">
      <dgm:prSet presAssocID="{E60C7220-42CC-4C35-AFD2-9723241EBBCE}" presName="sibTrans" presStyleCnt="0"/>
      <dgm:spPr/>
    </dgm:pt>
    <dgm:pt modelId="{AB20FB08-391F-4CC7-95A6-96D2512B026E}" type="pres">
      <dgm:prSet presAssocID="{568A29C2-4FBC-4A11-AB79-408AD1D51BFE}" presName="node" presStyleLbl="node1" presStyleIdx="1" presStyleCnt="6">
        <dgm:presLayoutVars>
          <dgm:bulletEnabled val="1"/>
        </dgm:presLayoutVars>
      </dgm:prSet>
      <dgm:spPr/>
    </dgm:pt>
    <dgm:pt modelId="{05647EAA-BEC3-483E-91F5-628C459CE8AF}" type="pres">
      <dgm:prSet presAssocID="{60E9D31C-8F8E-4D54-A88E-145155817B3A}" presName="sibTrans" presStyleCnt="0"/>
      <dgm:spPr/>
    </dgm:pt>
    <dgm:pt modelId="{742DED92-F838-483F-8EF4-BBF028578A00}" type="pres">
      <dgm:prSet presAssocID="{D8C9ED9D-AACC-4F9E-B395-0A62312F3125}" presName="node" presStyleLbl="node1" presStyleIdx="2" presStyleCnt="6">
        <dgm:presLayoutVars>
          <dgm:bulletEnabled val="1"/>
        </dgm:presLayoutVars>
      </dgm:prSet>
      <dgm:spPr/>
    </dgm:pt>
    <dgm:pt modelId="{FD66AAD4-61C9-4178-80C7-4CD8E3B73B60}" type="pres">
      <dgm:prSet presAssocID="{4DA0D92B-6823-445A-BC4A-3A75584B395B}" presName="sibTrans" presStyleCnt="0"/>
      <dgm:spPr/>
    </dgm:pt>
    <dgm:pt modelId="{B2915A4C-3977-4027-9FA5-596917123252}" type="pres">
      <dgm:prSet presAssocID="{D6BE41C6-3FD4-4496-BB9F-F97CA52D3560}" presName="node" presStyleLbl="node1" presStyleIdx="3" presStyleCnt="6">
        <dgm:presLayoutVars>
          <dgm:bulletEnabled val="1"/>
        </dgm:presLayoutVars>
      </dgm:prSet>
      <dgm:spPr/>
    </dgm:pt>
    <dgm:pt modelId="{E6A21BFA-59A5-4444-A7D6-AC1143A2C6B3}" type="pres">
      <dgm:prSet presAssocID="{756C49AA-A26E-4623-8088-04406DD892E1}" presName="sibTrans" presStyleCnt="0"/>
      <dgm:spPr/>
    </dgm:pt>
    <dgm:pt modelId="{422512F6-85BC-4BA3-8084-AFF339DADFEE}" type="pres">
      <dgm:prSet presAssocID="{A30E47EC-6AE0-48CA-B1BD-40B6144FD811}" presName="node" presStyleLbl="node1" presStyleIdx="4" presStyleCnt="6">
        <dgm:presLayoutVars>
          <dgm:bulletEnabled val="1"/>
        </dgm:presLayoutVars>
      </dgm:prSet>
      <dgm:spPr/>
    </dgm:pt>
    <dgm:pt modelId="{76CE70F7-160F-45DF-AE08-CBA1F7AB1A8A}" type="pres">
      <dgm:prSet presAssocID="{F6955230-DEB6-46CB-87F7-4A0577BA5A7C}" presName="sibTrans" presStyleCnt="0"/>
      <dgm:spPr/>
    </dgm:pt>
    <dgm:pt modelId="{7C85E96C-F89C-4011-84E1-E88E8B38A484}" type="pres">
      <dgm:prSet presAssocID="{37E24E6B-1FAE-404F-A4BF-4822924307DE}" presName="node" presStyleLbl="node1" presStyleIdx="5" presStyleCnt="6">
        <dgm:presLayoutVars>
          <dgm:bulletEnabled val="1"/>
        </dgm:presLayoutVars>
      </dgm:prSet>
      <dgm:spPr/>
    </dgm:pt>
  </dgm:ptLst>
  <dgm:cxnLst>
    <dgm:cxn modelId="{43E1CE08-3089-47A1-8156-0AFE292D3569}" srcId="{205A35A3-6567-4285-BDD8-53A3B6309BBA}" destId="{A30E47EC-6AE0-48CA-B1BD-40B6144FD811}" srcOrd="4" destOrd="0" parTransId="{6D08D8B7-41CB-4998-B366-4A8205862D5F}" sibTransId="{F6955230-DEB6-46CB-87F7-4A0577BA5A7C}"/>
    <dgm:cxn modelId="{8B32AF0A-4794-4092-8E67-F70AD0F2229E}" srcId="{205A35A3-6567-4285-BDD8-53A3B6309BBA}" destId="{37E24E6B-1FAE-404F-A4BF-4822924307DE}" srcOrd="5" destOrd="0" parTransId="{61743DDD-C189-471E-9047-BF8163980DDA}" sibTransId="{7B4AD071-FCA8-4E0D-9C89-AA3BCF0D1B26}"/>
    <dgm:cxn modelId="{B5928C23-7E8C-4C2E-8E94-790238969B05}" srcId="{205A35A3-6567-4285-BDD8-53A3B6309BBA}" destId="{D8C9ED9D-AACC-4F9E-B395-0A62312F3125}" srcOrd="2" destOrd="0" parTransId="{6E8D91B9-E382-4E36-9547-C1A82ED54C9C}" sibTransId="{4DA0D92B-6823-445A-BC4A-3A75584B395B}"/>
    <dgm:cxn modelId="{97FD0A2A-58D1-4ED6-88E9-413F650A258E}" type="presOf" srcId="{3B754F03-347C-4F58-91D3-52E12154E8F6}" destId="{347DD6D2-F4E1-4CAE-8832-2CE33ADC0EF1}" srcOrd="0" destOrd="0" presId="urn:microsoft.com/office/officeart/2005/8/layout/default"/>
    <dgm:cxn modelId="{B20E2E56-AA25-4CFB-8EB5-9F0497A4E879}" type="presOf" srcId="{37E24E6B-1FAE-404F-A4BF-4822924307DE}" destId="{7C85E96C-F89C-4011-84E1-E88E8B38A484}" srcOrd="0" destOrd="0" presId="urn:microsoft.com/office/officeart/2005/8/layout/default"/>
    <dgm:cxn modelId="{2B8AB397-6970-4C34-9214-F15028389184}" srcId="{205A35A3-6567-4285-BDD8-53A3B6309BBA}" destId="{D6BE41C6-3FD4-4496-BB9F-F97CA52D3560}" srcOrd="3" destOrd="0" parTransId="{57D5DFD5-301C-4321-95DF-47312568FBE9}" sibTransId="{756C49AA-A26E-4623-8088-04406DD892E1}"/>
    <dgm:cxn modelId="{254DB699-A73B-4A78-AE4A-8E0D99B231E3}" srcId="{205A35A3-6567-4285-BDD8-53A3B6309BBA}" destId="{3B754F03-347C-4F58-91D3-52E12154E8F6}" srcOrd="0" destOrd="0" parTransId="{A1247A22-2918-49A9-8F1C-DD8A3B74940A}" sibTransId="{E60C7220-42CC-4C35-AFD2-9723241EBBCE}"/>
    <dgm:cxn modelId="{9123579A-94FB-4D5F-981B-42E81F45919D}" type="presOf" srcId="{568A29C2-4FBC-4A11-AB79-408AD1D51BFE}" destId="{AB20FB08-391F-4CC7-95A6-96D2512B026E}" srcOrd="0" destOrd="0" presId="urn:microsoft.com/office/officeart/2005/8/layout/default"/>
    <dgm:cxn modelId="{E71418C8-64C8-4ABD-BD1B-9666EEDA8929}" type="presOf" srcId="{205A35A3-6567-4285-BDD8-53A3B6309BBA}" destId="{8D6A99C9-CD89-4B04-B981-DBFC11866FD3}" srcOrd="0" destOrd="0" presId="urn:microsoft.com/office/officeart/2005/8/layout/default"/>
    <dgm:cxn modelId="{48358BC9-C62E-4B5B-8F47-FEFB0D689813}" type="presOf" srcId="{D8C9ED9D-AACC-4F9E-B395-0A62312F3125}" destId="{742DED92-F838-483F-8EF4-BBF028578A00}" srcOrd="0" destOrd="0" presId="urn:microsoft.com/office/officeart/2005/8/layout/default"/>
    <dgm:cxn modelId="{1D7132CB-8551-400E-AC9F-9407CF151F47}" srcId="{205A35A3-6567-4285-BDD8-53A3B6309BBA}" destId="{568A29C2-4FBC-4A11-AB79-408AD1D51BFE}" srcOrd="1" destOrd="0" parTransId="{0F305312-0D34-4416-A6FA-6B71416AB41E}" sibTransId="{60E9D31C-8F8E-4D54-A88E-145155817B3A}"/>
    <dgm:cxn modelId="{2539C1FE-36A7-4059-8889-2F1B5A461697}" type="presOf" srcId="{A30E47EC-6AE0-48CA-B1BD-40B6144FD811}" destId="{422512F6-85BC-4BA3-8084-AFF339DADFEE}" srcOrd="0" destOrd="0" presId="urn:microsoft.com/office/officeart/2005/8/layout/default"/>
    <dgm:cxn modelId="{DF2B3FFF-955C-471A-890B-D915A9DABD2C}" type="presOf" srcId="{D6BE41C6-3FD4-4496-BB9F-F97CA52D3560}" destId="{B2915A4C-3977-4027-9FA5-596917123252}" srcOrd="0" destOrd="0" presId="urn:microsoft.com/office/officeart/2005/8/layout/default"/>
    <dgm:cxn modelId="{CE153FF5-C8C0-4A2A-9CB4-4D61975A1D7A}" type="presParOf" srcId="{8D6A99C9-CD89-4B04-B981-DBFC11866FD3}" destId="{347DD6D2-F4E1-4CAE-8832-2CE33ADC0EF1}" srcOrd="0" destOrd="0" presId="urn:microsoft.com/office/officeart/2005/8/layout/default"/>
    <dgm:cxn modelId="{3800DCAD-E46B-4B51-9820-C86BE7C25E1B}" type="presParOf" srcId="{8D6A99C9-CD89-4B04-B981-DBFC11866FD3}" destId="{A8106A05-90D4-482C-97DF-AAAC0672CEBC}" srcOrd="1" destOrd="0" presId="urn:microsoft.com/office/officeart/2005/8/layout/default"/>
    <dgm:cxn modelId="{C05535E9-3AE9-41DC-83CC-2A9A18C10679}" type="presParOf" srcId="{8D6A99C9-CD89-4B04-B981-DBFC11866FD3}" destId="{AB20FB08-391F-4CC7-95A6-96D2512B026E}" srcOrd="2" destOrd="0" presId="urn:microsoft.com/office/officeart/2005/8/layout/default"/>
    <dgm:cxn modelId="{B8B3BEAD-4C3D-401E-88A0-4F4DE90E1C0C}" type="presParOf" srcId="{8D6A99C9-CD89-4B04-B981-DBFC11866FD3}" destId="{05647EAA-BEC3-483E-91F5-628C459CE8AF}" srcOrd="3" destOrd="0" presId="urn:microsoft.com/office/officeart/2005/8/layout/default"/>
    <dgm:cxn modelId="{6AEDAC21-7F33-4BEE-BF70-003310F895F8}" type="presParOf" srcId="{8D6A99C9-CD89-4B04-B981-DBFC11866FD3}" destId="{742DED92-F838-483F-8EF4-BBF028578A00}" srcOrd="4" destOrd="0" presId="urn:microsoft.com/office/officeart/2005/8/layout/default"/>
    <dgm:cxn modelId="{8868DD69-2F90-4CF2-8D6B-2976E02324F8}" type="presParOf" srcId="{8D6A99C9-CD89-4B04-B981-DBFC11866FD3}" destId="{FD66AAD4-61C9-4178-80C7-4CD8E3B73B60}" srcOrd="5" destOrd="0" presId="urn:microsoft.com/office/officeart/2005/8/layout/default"/>
    <dgm:cxn modelId="{C8688A90-0CEC-4F95-9ACA-03D67C413121}" type="presParOf" srcId="{8D6A99C9-CD89-4B04-B981-DBFC11866FD3}" destId="{B2915A4C-3977-4027-9FA5-596917123252}" srcOrd="6" destOrd="0" presId="urn:microsoft.com/office/officeart/2005/8/layout/default"/>
    <dgm:cxn modelId="{F8396D46-C907-457B-947B-56382A4B779B}" type="presParOf" srcId="{8D6A99C9-CD89-4B04-B981-DBFC11866FD3}" destId="{E6A21BFA-59A5-4444-A7D6-AC1143A2C6B3}" srcOrd="7" destOrd="0" presId="urn:microsoft.com/office/officeart/2005/8/layout/default"/>
    <dgm:cxn modelId="{AFC57661-9B3B-4C0A-8620-9C6C68E1B844}" type="presParOf" srcId="{8D6A99C9-CD89-4B04-B981-DBFC11866FD3}" destId="{422512F6-85BC-4BA3-8084-AFF339DADFEE}" srcOrd="8" destOrd="0" presId="urn:microsoft.com/office/officeart/2005/8/layout/default"/>
    <dgm:cxn modelId="{C48A5702-8536-4887-A77A-76853C76C40B}" type="presParOf" srcId="{8D6A99C9-CD89-4B04-B981-DBFC11866FD3}" destId="{76CE70F7-160F-45DF-AE08-CBA1F7AB1A8A}" srcOrd="9" destOrd="0" presId="urn:microsoft.com/office/officeart/2005/8/layout/default"/>
    <dgm:cxn modelId="{5E48A230-2BCB-4D77-BFDE-F19157581E2F}" type="presParOf" srcId="{8D6A99C9-CD89-4B04-B981-DBFC11866FD3}" destId="{7C85E96C-F89C-4011-84E1-E88E8B38A48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9ED6C-D8F6-4633-844C-C804C5DA71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1153F51-9F23-49E9-8A36-2AA4EB641240}">
      <dgm:prSet/>
      <dgm:spPr/>
      <dgm:t>
        <a:bodyPr/>
        <a:lstStyle/>
        <a:p>
          <a:r>
            <a:rPr lang="en-US"/>
            <a:t>Bổ sung quy định về sử dụng số liệu quan trắc </a:t>
          </a:r>
        </a:p>
      </dgm:t>
    </dgm:pt>
    <dgm:pt modelId="{9DB5DC1A-89C6-48D2-A84C-B2E00C6A4443}" type="parTrans" cxnId="{22DACE66-BEA5-4D6F-83D0-1D2EAD5905A5}">
      <dgm:prSet/>
      <dgm:spPr/>
      <dgm:t>
        <a:bodyPr/>
        <a:lstStyle/>
        <a:p>
          <a:endParaRPr lang="en-US"/>
        </a:p>
      </dgm:t>
    </dgm:pt>
    <dgm:pt modelId="{27F929A0-7959-4876-BF91-9BBE2E1D5A72}" type="sibTrans" cxnId="{22DACE66-BEA5-4D6F-83D0-1D2EAD5905A5}">
      <dgm:prSet/>
      <dgm:spPr/>
      <dgm:t>
        <a:bodyPr/>
        <a:lstStyle/>
        <a:p>
          <a:endParaRPr lang="en-US"/>
        </a:p>
      </dgm:t>
    </dgm:pt>
    <dgm:pt modelId="{B0491C30-86A7-4AA9-BE47-92180B201CD2}">
      <dgm:prSet/>
      <dgm:spPr/>
      <dgm:t>
        <a:bodyPr/>
        <a:lstStyle/>
        <a:p>
          <a:r>
            <a:rPr lang="en-US"/>
            <a:t>Bổ sung hoàn thiện các bảng định mức an toàn các hạng mục</a:t>
          </a:r>
        </a:p>
      </dgm:t>
    </dgm:pt>
    <dgm:pt modelId="{4F709203-E859-4692-A62D-185D45D4C77B}" type="parTrans" cxnId="{345B8724-3B9D-49AE-82B4-B83EC3644693}">
      <dgm:prSet/>
      <dgm:spPr/>
      <dgm:t>
        <a:bodyPr/>
        <a:lstStyle/>
        <a:p>
          <a:endParaRPr lang="en-US"/>
        </a:p>
      </dgm:t>
    </dgm:pt>
    <dgm:pt modelId="{4ECB5BBC-D2F5-4E0F-97EE-C5BBAD361021}" type="sibTrans" cxnId="{345B8724-3B9D-49AE-82B4-B83EC3644693}">
      <dgm:prSet/>
      <dgm:spPr/>
      <dgm:t>
        <a:bodyPr/>
        <a:lstStyle/>
        <a:p>
          <a:endParaRPr lang="en-US"/>
        </a:p>
      </dgm:t>
    </dgm:pt>
    <dgm:pt modelId="{CA7FB07C-DE86-4F95-BDAC-C61387DC37FA}">
      <dgm:prSet/>
      <dgm:spPr/>
      <dgm:t>
        <a:bodyPr/>
        <a:lstStyle/>
        <a:p>
          <a:r>
            <a:rPr lang="en-US"/>
            <a:t>Bổ sung thang cho điểm mức an toàn của công trình</a:t>
          </a:r>
        </a:p>
      </dgm:t>
    </dgm:pt>
    <dgm:pt modelId="{B8BCB2B4-BC07-4C91-A902-784E2561A653}" type="parTrans" cxnId="{2F7BE9C8-7AA1-455A-8E8C-0DBED7317CAF}">
      <dgm:prSet/>
      <dgm:spPr/>
      <dgm:t>
        <a:bodyPr/>
        <a:lstStyle/>
        <a:p>
          <a:endParaRPr lang="en-US"/>
        </a:p>
      </dgm:t>
    </dgm:pt>
    <dgm:pt modelId="{4AEEDCD4-ACDE-4F6F-895B-FD26060FA1B5}" type="sibTrans" cxnId="{2F7BE9C8-7AA1-455A-8E8C-0DBED7317CAF}">
      <dgm:prSet/>
      <dgm:spPr/>
      <dgm:t>
        <a:bodyPr/>
        <a:lstStyle/>
        <a:p>
          <a:endParaRPr lang="en-US"/>
        </a:p>
      </dgm:t>
    </dgm:pt>
    <dgm:pt modelId="{EC354854-12AF-4F2A-9017-0AE46DA77823}">
      <dgm:prSet/>
      <dgm:spPr/>
      <dgm:t>
        <a:bodyPr/>
        <a:lstStyle/>
        <a:p>
          <a:r>
            <a:rPr lang="en-US"/>
            <a:t>Bổ sung một số nội dung mới trong công tác kiểm tra, kiểm định công trình</a:t>
          </a:r>
        </a:p>
      </dgm:t>
    </dgm:pt>
    <dgm:pt modelId="{C9D422E6-F65B-40F9-9858-287834922026}" type="parTrans" cxnId="{D125C279-4EFE-45A1-B0A2-98603A65A25A}">
      <dgm:prSet/>
      <dgm:spPr/>
      <dgm:t>
        <a:bodyPr/>
        <a:lstStyle/>
        <a:p>
          <a:endParaRPr lang="en-US"/>
        </a:p>
      </dgm:t>
    </dgm:pt>
    <dgm:pt modelId="{236179ED-70DD-42F6-A6C3-682F28A00C82}" type="sibTrans" cxnId="{D125C279-4EFE-45A1-B0A2-98603A65A25A}">
      <dgm:prSet/>
      <dgm:spPr/>
      <dgm:t>
        <a:bodyPr/>
        <a:lstStyle/>
        <a:p>
          <a:endParaRPr lang="en-US"/>
        </a:p>
      </dgm:t>
    </dgm:pt>
    <dgm:pt modelId="{EF03EFF6-5B72-4708-9C2D-D3CFC1DBCE3B}">
      <dgm:prSet/>
      <dgm:spPr/>
      <dgm:t>
        <a:bodyPr/>
        <a:lstStyle/>
        <a:p>
          <a:r>
            <a:rPr lang="vi-VN"/>
            <a:t>Bổ sung các phụ lục hướng dẫn chi tiết </a:t>
          </a:r>
          <a:endParaRPr lang="en-US"/>
        </a:p>
      </dgm:t>
    </dgm:pt>
    <dgm:pt modelId="{6ADB9EDC-478D-48F4-A276-948B39F9E696}" type="parTrans" cxnId="{786A932A-86C1-41E8-A147-FF001F92F5C9}">
      <dgm:prSet/>
      <dgm:spPr/>
      <dgm:t>
        <a:bodyPr/>
        <a:lstStyle/>
        <a:p>
          <a:endParaRPr lang="en-US"/>
        </a:p>
      </dgm:t>
    </dgm:pt>
    <dgm:pt modelId="{0FD3C1E5-65CE-46B2-9CB9-88280376F63E}" type="sibTrans" cxnId="{786A932A-86C1-41E8-A147-FF001F92F5C9}">
      <dgm:prSet/>
      <dgm:spPr/>
      <dgm:t>
        <a:bodyPr/>
        <a:lstStyle/>
        <a:p>
          <a:endParaRPr lang="en-US"/>
        </a:p>
      </dgm:t>
    </dgm:pt>
    <dgm:pt modelId="{9221CFAE-283C-42B9-B52F-28733BC91F2D}" type="pres">
      <dgm:prSet presAssocID="{8439ED6C-D8F6-4633-844C-C804C5DA711E}" presName="vert0" presStyleCnt="0">
        <dgm:presLayoutVars>
          <dgm:dir/>
          <dgm:animOne val="branch"/>
          <dgm:animLvl val="lvl"/>
        </dgm:presLayoutVars>
      </dgm:prSet>
      <dgm:spPr/>
    </dgm:pt>
    <dgm:pt modelId="{82076822-DA15-4D29-9E56-98423D129E4C}" type="pres">
      <dgm:prSet presAssocID="{D1153F51-9F23-49E9-8A36-2AA4EB641240}" presName="thickLine" presStyleLbl="alignNode1" presStyleIdx="0" presStyleCnt="5"/>
      <dgm:spPr/>
    </dgm:pt>
    <dgm:pt modelId="{CDC29CC9-24AF-4C78-AA3F-52537C23F76B}" type="pres">
      <dgm:prSet presAssocID="{D1153F51-9F23-49E9-8A36-2AA4EB641240}" presName="horz1" presStyleCnt="0"/>
      <dgm:spPr/>
    </dgm:pt>
    <dgm:pt modelId="{332B6EBC-A56A-4E1C-87DC-A3692BB56C8F}" type="pres">
      <dgm:prSet presAssocID="{D1153F51-9F23-49E9-8A36-2AA4EB641240}" presName="tx1" presStyleLbl="revTx" presStyleIdx="0" presStyleCnt="5"/>
      <dgm:spPr/>
    </dgm:pt>
    <dgm:pt modelId="{30F677B1-1CA1-458B-A2C1-2C36FBF3079C}" type="pres">
      <dgm:prSet presAssocID="{D1153F51-9F23-49E9-8A36-2AA4EB641240}" presName="vert1" presStyleCnt="0"/>
      <dgm:spPr/>
    </dgm:pt>
    <dgm:pt modelId="{6A46B9A3-8DE1-4F16-A0D8-A73008445696}" type="pres">
      <dgm:prSet presAssocID="{B0491C30-86A7-4AA9-BE47-92180B201CD2}" presName="thickLine" presStyleLbl="alignNode1" presStyleIdx="1" presStyleCnt="5"/>
      <dgm:spPr/>
    </dgm:pt>
    <dgm:pt modelId="{07F358A1-5BB3-4EB1-BFAD-AD4AEC8DDEB8}" type="pres">
      <dgm:prSet presAssocID="{B0491C30-86A7-4AA9-BE47-92180B201CD2}" presName="horz1" presStyleCnt="0"/>
      <dgm:spPr/>
    </dgm:pt>
    <dgm:pt modelId="{18680CAD-A718-4E83-8AF4-F11FCAA6F994}" type="pres">
      <dgm:prSet presAssocID="{B0491C30-86A7-4AA9-BE47-92180B201CD2}" presName="tx1" presStyleLbl="revTx" presStyleIdx="1" presStyleCnt="5"/>
      <dgm:spPr/>
    </dgm:pt>
    <dgm:pt modelId="{251C5106-B4DA-4982-9D62-DCB69C16387B}" type="pres">
      <dgm:prSet presAssocID="{B0491C30-86A7-4AA9-BE47-92180B201CD2}" presName="vert1" presStyleCnt="0"/>
      <dgm:spPr/>
    </dgm:pt>
    <dgm:pt modelId="{B9EF60EF-3AB3-4F2A-8237-432A53539147}" type="pres">
      <dgm:prSet presAssocID="{CA7FB07C-DE86-4F95-BDAC-C61387DC37FA}" presName="thickLine" presStyleLbl="alignNode1" presStyleIdx="2" presStyleCnt="5"/>
      <dgm:spPr/>
    </dgm:pt>
    <dgm:pt modelId="{B554EC40-772C-4661-B28E-A1A4D23D9D78}" type="pres">
      <dgm:prSet presAssocID="{CA7FB07C-DE86-4F95-BDAC-C61387DC37FA}" presName="horz1" presStyleCnt="0"/>
      <dgm:spPr/>
    </dgm:pt>
    <dgm:pt modelId="{AFD9EA5D-3CCF-455D-BC29-76B5CF236996}" type="pres">
      <dgm:prSet presAssocID="{CA7FB07C-DE86-4F95-BDAC-C61387DC37FA}" presName="tx1" presStyleLbl="revTx" presStyleIdx="2" presStyleCnt="5"/>
      <dgm:spPr/>
    </dgm:pt>
    <dgm:pt modelId="{DC46111F-1451-4241-B888-EA331E8CB7FA}" type="pres">
      <dgm:prSet presAssocID="{CA7FB07C-DE86-4F95-BDAC-C61387DC37FA}" presName="vert1" presStyleCnt="0"/>
      <dgm:spPr/>
    </dgm:pt>
    <dgm:pt modelId="{A658C038-F20A-4E85-99B5-151A99186A02}" type="pres">
      <dgm:prSet presAssocID="{EC354854-12AF-4F2A-9017-0AE46DA77823}" presName="thickLine" presStyleLbl="alignNode1" presStyleIdx="3" presStyleCnt="5"/>
      <dgm:spPr/>
    </dgm:pt>
    <dgm:pt modelId="{2FEC1B04-532E-447F-9143-B80909B2B7E4}" type="pres">
      <dgm:prSet presAssocID="{EC354854-12AF-4F2A-9017-0AE46DA77823}" presName="horz1" presStyleCnt="0"/>
      <dgm:spPr/>
    </dgm:pt>
    <dgm:pt modelId="{EF14AB52-EE66-4476-AAEB-D2893A5BC10C}" type="pres">
      <dgm:prSet presAssocID="{EC354854-12AF-4F2A-9017-0AE46DA77823}" presName="tx1" presStyleLbl="revTx" presStyleIdx="3" presStyleCnt="5"/>
      <dgm:spPr/>
    </dgm:pt>
    <dgm:pt modelId="{DF66A7AE-5B2D-45B1-B904-C55CB503D14C}" type="pres">
      <dgm:prSet presAssocID="{EC354854-12AF-4F2A-9017-0AE46DA77823}" presName="vert1" presStyleCnt="0"/>
      <dgm:spPr/>
    </dgm:pt>
    <dgm:pt modelId="{ADE7AEDA-D3F0-4499-8A42-00C259A44BA3}" type="pres">
      <dgm:prSet presAssocID="{EF03EFF6-5B72-4708-9C2D-D3CFC1DBCE3B}" presName="thickLine" presStyleLbl="alignNode1" presStyleIdx="4" presStyleCnt="5"/>
      <dgm:spPr/>
    </dgm:pt>
    <dgm:pt modelId="{DBFD7406-AEE0-477F-8D11-CBF226E57842}" type="pres">
      <dgm:prSet presAssocID="{EF03EFF6-5B72-4708-9C2D-D3CFC1DBCE3B}" presName="horz1" presStyleCnt="0"/>
      <dgm:spPr/>
    </dgm:pt>
    <dgm:pt modelId="{D14BE547-C026-4B4B-A65E-6B1B2F91C8C0}" type="pres">
      <dgm:prSet presAssocID="{EF03EFF6-5B72-4708-9C2D-D3CFC1DBCE3B}" presName="tx1" presStyleLbl="revTx" presStyleIdx="4" presStyleCnt="5"/>
      <dgm:spPr/>
    </dgm:pt>
    <dgm:pt modelId="{2EAD52F2-7FF8-416A-A43F-D2DA29FB7CC7}" type="pres">
      <dgm:prSet presAssocID="{EF03EFF6-5B72-4708-9C2D-D3CFC1DBCE3B}" presName="vert1" presStyleCnt="0"/>
      <dgm:spPr/>
    </dgm:pt>
  </dgm:ptLst>
  <dgm:cxnLst>
    <dgm:cxn modelId="{345B8724-3B9D-49AE-82B4-B83EC3644693}" srcId="{8439ED6C-D8F6-4633-844C-C804C5DA711E}" destId="{B0491C30-86A7-4AA9-BE47-92180B201CD2}" srcOrd="1" destOrd="0" parTransId="{4F709203-E859-4692-A62D-185D45D4C77B}" sibTransId="{4ECB5BBC-D2F5-4E0F-97EE-C5BBAD361021}"/>
    <dgm:cxn modelId="{786A932A-86C1-41E8-A147-FF001F92F5C9}" srcId="{8439ED6C-D8F6-4633-844C-C804C5DA711E}" destId="{EF03EFF6-5B72-4708-9C2D-D3CFC1DBCE3B}" srcOrd="4" destOrd="0" parTransId="{6ADB9EDC-478D-48F4-A276-948B39F9E696}" sibTransId="{0FD3C1E5-65CE-46B2-9CB9-88280376F63E}"/>
    <dgm:cxn modelId="{C2CC8864-EC4C-4766-9FF9-A206CE3C04E7}" type="presOf" srcId="{EF03EFF6-5B72-4708-9C2D-D3CFC1DBCE3B}" destId="{D14BE547-C026-4B4B-A65E-6B1B2F91C8C0}" srcOrd="0" destOrd="0" presId="urn:microsoft.com/office/officeart/2008/layout/LinedList"/>
    <dgm:cxn modelId="{22DACE66-BEA5-4D6F-83D0-1D2EAD5905A5}" srcId="{8439ED6C-D8F6-4633-844C-C804C5DA711E}" destId="{D1153F51-9F23-49E9-8A36-2AA4EB641240}" srcOrd="0" destOrd="0" parTransId="{9DB5DC1A-89C6-48D2-A84C-B2E00C6A4443}" sibTransId="{27F929A0-7959-4876-BF91-9BBE2E1D5A72}"/>
    <dgm:cxn modelId="{9274C072-BD48-45A1-9DF6-64AF1748297C}" type="presOf" srcId="{8439ED6C-D8F6-4633-844C-C804C5DA711E}" destId="{9221CFAE-283C-42B9-B52F-28733BC91F2D}" srcOrd="0" destOrd="0" presId="urn:microsoft.com/office/officeart/2008/layout/LinedList"/>
    <dgm:cxn modelId="{D125C279-4EFE-45A1-B0A2-98603A65A25A}" srcId="{8439ED6C-D8F6-4633-844C-C804C5DA711E}" destId="{EC354854-12AF-4F2A-9017-0AE46DA77823}" srcOrd="3" destOrd="0" parTransId="{C9D422E6-F65B-40F9-9858-287834922026}" sibTransId="{236179ED-70DD-42F6-A6C3-682F28A00C82}"/>
    <dgm:cxn modelId="{56C03097-02EC-43D6-B5F3-06296828F2A6}" type="presOf" srcId="{CA7FB07C-DE86-4F95-BDAC-C61387DC37FA}" destId="{AFD9EA5D-3CCF-455D-BC29-76B5CF236996}" srcOrd="0" destOrd="0" presId="urn:microsoft.com/office/officeart/2008/layout/LinedList"/>
    <dgm:cxn modelId="{9E9876A8-0B88-4F65-ADD9-FD1A4AEEB77C}" type="presOf" srcId="{D1153F51-9F23-49E9-8A36-2AA4EB641240}" destId="{332B6EBC-A56A-4E1C-87DC-A3692BB56C8F}" srcOrd="0" destOrd="0" presId="urn:microsoft.com/office/officeart/2008/layout/LinedList"/>
    <dgm:cxn modelId="{2F7BE9C8-7AA1-455A-8E8C-0DBED7317CAF}" srcId="{8439ED6C-D8F6-4633-844C-C804C5DA711E}" destId="{CA7FB07C-DE86-4F95-BDAC-C61387DC37FA}" srcOrd="2" destOrd="0" parTransId="{B8BCB2B4-BC07-4C91-A902-784E2561A653}" sibTransId="{4AEEDCD4-ACDE-4F6F-895B-FD26060FA1B5}"/>
    <dgm:cxn modelId="{DABE37E2-7925-46BA-8370-776D83027CEC}" type="presOf" srcId="{EC354854-12AF-4F2A-9017-0AE46DA77823}" destId="{EF14AB52-EE66-4476-AAEB-D2893A5BC10C}" srcOrd="0" destOrd="0" presId="urn:microsoft.com/office/officeart/2008/layout/LinedList"/>
    <dgm:cxn modelId="{6131E5E3-FFF9-4828-B268-544E97258B6E}" type="presOf" srcId="{B0491C30-86A7-4AA9-BE47-92180B201CD2}" destId="{18680CAD-A718-4E83-8AF4-F11FCAA6F994}" srcOrd="0" destOrd="0" presId="urn:microsoft.com/office/officeart/2008/layout/LinedList"/>
    <dgm:cxn modelId="{A110DF7D-018E-4B71-8AEE-0D66B51B0CA9}" type="presParOf" srcId="{9221CFAE-283C-42B9-B52F-28733BC91F2D}" destId="{82076822-DA15-4D29-9E56-98423D129E4C}" srcOrd="0" destOrd="0" presId="urn:microsoft.com/office/officeart/2008/layout/LinedList"/>
    <dgm:cxn modelId="{D82DD361-88F1-4ADF-B132-B0F79D9A2130}" type="presParOf" srcId="{9221CFAE-283C-42B9-B52F-28733BC91F2D}" destId="{CDC29CC9-24AF-4C78-AA3F-52537C23F76B}" srcOrd="1" destOrd="0" presId="urn:microsoft.com/office/officeart/2008/layout/LinedList"/>
    <dgm:cxn modelId="{E31D43D2-8A45-461F-989B-91004381492F}" type="presParOf" srcId="{CDC29CC9-24AF-4C78-AA3F-52537C23F76B}" destId="{332B6EBC-A56A-4E1C-87DC-A3692BB56C8F}" srcOrd="0" destOrd="0" presId="urn:microsoft.com/office/officeart/2008/layout/LinedList"/>
    <dgm:cxn modelId="{764543F5-0BF2-4AC3-8C6E-15EE90A49365}" type="presParOf" srcId="{CDC29CC9-24AF-4C78-AA3F-52537C23F76B}" destId="{30F677B1-1CA1-458B-A2C1-2C36FBF3079C}" srcOrd="1" destOrd="0" presId="urn:microsoft.com/office/officeart/2008/layout/LinedList"/>
    <dgm:cxn modelId="{BEC0BFBB-6D29-4341-B99E-1E7F428E18F1}" type="presParOf" srcId="{9221CFAE-283C-42B9-B52F-28733BC91F2D}" destId="{6A46B9A3-8DE1-4F16-A0D8-A73008445696}" srcOrd="2" destOrd="0" presId="urn:microsoft.com/office/officeart/2008/layout/LinedList"/>
    <dgm:cxn modelId="{456B7EF6-E212-4779-9CF2-6C54E2DCBE86}" type="presParOf" srcId="{9221CFAE-283C-42B9-B52F-28733BC91F2D}" destId="{07F358A1-5BB3-4EB1-BFAD-AD4AEC8DDEB8}" srcOrd="3" destOrd="0" presId="urn:microsoft.com/office/officeart/2008/layout/LinedList"/>
    <dgm:cxn modelId="{5D30158E-F2B6-4DD5-8BE9-7CC7197FB969}" type="presParOf" srcId="{07F358A1-5BB3-4EB1-BFAD-AD4AEC8DDEB8}" destId="{18680CAD-A718-4E83-8AF4-F11FCAA6F994}" srcOrd="0" destOrd="0" presId="urn:microsoft.com/office/officeart/2008/layout/LinedList"/>
    <dgm:cxn modelId="{94838332-36FF-44F7-9844-9C94B69BC40C}" type="presParOf" srcId="{07F358A1-5BB3-4EB1-BFAD-AD4AEC8DDEB8}" destId="{251C5106-B4DA-4982-9D62-DCB69C16387B}" srcOrd="1" destOrd="0" presId="urn:microsoft.com/office/officeart/2008/layout/LinedList"/>
    <dgm:cxn modelId="{D6C8E41F-2637-47B6-8FC1-3D4546B06FE2}" type="presParOf" srcId="{9221CFAE-283C-42B9-B52F-28733BC91F2D}" destId="{B9EF60EF-3AB3-4F2A-8237-432A53539147}" srcOrd="4" destOrd="0" presId="urn:microsoft.com/office/officeart/2008/layout/LinedList"/>
    <dgm:cxn modelId="{6A53B214-8DC8-415B-899F-512D77291415}" type="presParOf" srcId="{9221CFAE-283C-42B9-B52F-28733BC91F2D}" destId="{B554EC40-772C-4661-B28E-A1A4D23D9D78}" srcOrd="5" destOrd="0" presId="urn:microsoft.com/office/officeart/2008/layout/LinedList"/>
    <dgm:cxn modelId="{A2D5B3CC-BB5E-473A-83CB-CED6F7286A46}" type="presParOf" srcId="{B554EC40-772C-4661-B28E-A1A4D23D9D78}" destId="{AFD9EA5D-3CCF-455D-BC29-76B5CF236996}" srcOrd="0" destOrd="0" presId="urn:microsoft.com/office/officeart/2008/layout/LinedList"/>
    <dgm:cxn modelId="{D0BFEA42-C867-4351-9D5F-E040A18F05BE}" type="presParOf" srcId="{B554EC40-772C-4661-B28E-A1A4D23D9D78}" destId="{DC46111F-1451-4241-B888-EA331E8CB7FA}" srcOrd="1" destOrd="0" presId="urn:microsoft.com/office/officeart/2008/layout/LinedList"/>
    <dgm:cxn modelId="{8719E294-57BA-42CA-955E-DC51A69EAB81}" type="presParOf" srcId="{9221CFAE-283C-42B9-B52F-28733BC91F2D}" destId="{A658C038-F20A-4E85-99B5-151A99186A02}" srcOrd="6" destOrd="0" presId="urn:microsoft.com/office/officeart/2008/layout/LinedList"/>
    <dgm:cxn modelId="{599B0F01-1691-40BB-B051-667AAB3E9921}" type="presParOf" srcId="{9221CFAE-283C-42B9-B52F-28733BC91F2D}" destId="{2FEC1B04-532E-447F-9143-B80909B2B7E4}" srcOrd="7" destOrd="0" presId="urn:microsoft.com/office/officeart/2008/layout/LinedList"/>
    <dgm:cxn modelId="{D8831AB0-574B-437B-A20E-FD1A20BD178A}" type="presParOf" srcId="{2FEC1B04-532E-447F-9143-B80909B2B7E4}" destId="{EF14AB52-EE66-4476-AAEB-D2893A5BC10C}" srcOrd="0" destOrd="0" presId="urn:microsoft.com/office/officeart/2008/layout/LinedList"/>
    <dgm:cxn modelId="{F4CDC2DD-DC5A-4092-B647-5E98AB7CA089}" type="presParOf" srcId="{2FEC1B04-532E-447F-9143-B80909B2B7E4}" destId="{DF66A7AE-5B2D-45B1-B904-C55CB503D14C}" srcOrd="1" destOrd="0" presId="urn:microsoft.com/office/officeart/2008/layout/LinedList"/>
    <dgm:cxn modelId="{369A851D-1056-45A1-A6DB-367A413FF7E3}" type="presParOf" srcId="{9221CFAE-283C-42B9-B52F-28733BC91F2D}" destId="{ADE7AEDA-D3F0-4499-8A42-00C259A44BA3}" srcOrd="8" destOrd="0" presId="urn:microsoft.com/office/officeart/2008/layout/LinedList"/>
    <dgm:cxn modelId="{87811384-626C-4649-BC7F-3213D9D5FD68}" type="presParOf" srcId="{9221CFAE-283C-42B9-B52F-28733BC91F2D}" destId="{DBFD7406-AEE0-477F-8D11-CBF226E57842}" srcOrd="9" destOrd="0" presId="urn:microsoft.com/office/officeart/2008/layout/LinedList"/>
    <dgm:cxn modelId="{931CAB38-DB29-4B11-8478-10BD53C4436F}" type="presParOf" srcId="{DBFD7406-AEE0-477F-8D11-CBF226E57842}" destId="{D14BE547-C026-4B4B-A65E-6B1B2F91C8C0}" srcOrd="0" destOrd="0" presId="urn:microsoft.com/office/officeart/2008/layout/LinedList"/>
    <dgm:cxn modelId="{02D62B6A-8F91-413A-9B1F-6CA24D8BCC0F}" type="presParOf" srcId="{DBFD7406-AEE0-477F-8D11-CBF226E57842}" destId="{2EAD52F2-7FF8-416A-A43F-D2DA29FB7C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6AD07D-7477-47B2-94CD-0AC136A39A3F}"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46A43C4C-CFB6-4843-972C-E03DCBB651DE}">
      <dgm:prSet phldrT="[Text]"/>
      <dgm:spPr/>
      <dgm:t>
        <a:bodyPr/>
        <a:lstStyle/>
        <a:p>
          <a:r>
            <a:rPr lang="en-US" dirty="0"/>
            <a:t>1</a:t>
          </a:r>
        </a:p>
      </dgm:t>
    </dgm:pt>
    <dgm:pt modelId="{9361714C-167E-4F05-85DC-68D2B3233A7F}" type="parTrans" cxnId="{575CD7C4-0137-4429-B130-5D5E46CC3B48}">
      <dgm:prSet/>
      <dgm:spPr/>
      <dgm:t>
        <a:bodyPr/>
        <a:lstStyle/>
        <a:p>
          <a:endParaRPr lang="en-US"/>
        </a:p>
      </dgm:t>
    </dgm:pt>
    <dgm:pt modelId="{F6C06FA7-DEFD-4D50-9D5D-0D1F4C24D7DE}" type="sibTrans" cxnId="{575CD7C4-0137-4429-B130-5D5E46CC3B48}">
      <dgm:prSet/>
      <dgm:spPr/>
      <dgm:t>
        <a:bodyPr/>
        <a:lstStyle/>
        <a:p>
          <a:endParaRPr lang="en-US"/>
        </a:p>
      </dgm:t>
    </dgm:pt>
    <dgm:pt modelId="{67612F83-C161-4743-A909-2DEA4E6CB14F}">
      <dgm:prSet/>
      <dgm:spPr/>
      <dgm:t>
        <a:bodyPr/>
        <a:lstStyle/>
        <a:p>
          <a:r>
            <a:rPr lang="en-US" dirty="0"/>
            <a:t>2</a:t>
          </a:r>
        </a:p>
      </dgm:t>
    </dgm:pt>
    <dgm:pt modelId="{BBC8F992-0955-43B5-8850-64916B1E9CCC}" type="parTrans" cxnId="{6ADCC6DF-3418-4C3F-83AA-C3B71367248D}">
      <dgm:prSet/>
      <dgm:spPr/>
      <dgm:t>
        <a:bodyPr/>
        <a:lstStyle/>
        <a:p>
          <a:endParaRPr lang="en-US"/>
        </a:p>
      </dgm:t>
    </dgm:pt>
    <dgm:pt modelId="{ABEB62A4-D5FA-427B-B38E-221288133944}" type="sibTrans" cxnId="{6ADCC6DF-3418-4C3F-83AA-C3B71367248D}">
      <dgm:prSet/>
      <dgm:spPr/>
      <dgm:t>
        <a:bodyPr/>
        <a:lstStyle/>
        <a:p>
          <a:endParaRPr lang="en-US"/>
        </a:p>
      </dgm:t>
    </dgm:pt>
    <dgm:pt modelId="{B187C184-00EE-44D2-9817-7E51F130E9F2}">
      <dgm:prSet/>
      <dgm:spPr/>
      <dgm:t>
        <a:bodyPr/>
        <a:lstStyle/>
        <a:p>
          <a:r>
            <a:rPr lang="en-US" dirty="0"/>
            <a:t>3</a:t>
          </a:r>
        </a:p>
      </dgm:t>
    </dgm:pt>
    <dgm:pt modelId="{28AC053E-8739-4D07-945A-DEFA58FBA4CB}" type="parTrans" cxnId="{83E920E9-C22C-4ABB-A973-0CB50542EEF3}">
      <dgm:prSet/>
      <dgm:spPr/>
      <dgm:t>
        <a:bodyPr/>
        <a:lstStyle/>
        <a:p>
          <a:endParaRPr lang="en-US"/>
        </a:p>
      </dgm:t>
    </dgm:pt>
    <dgm:pt modelId="{008F833B-F094-49D2-8174-0CD433FBFB1C}" type="sibTrans" cxnId="{83E920E9-C22C-4ABB-A973-0CB50542EEF3}">
      <dgm:prSet/>
      <dgm:spPr/>
      <dgm:t>
        <a:bodyPr/>
        <a:lstStyle/>
        <a:p>
          <a:endParaRPr lang="en-US"/>
        </a:p>
      </dgm:t>
    </dgm:pt>
    <dgm:pt modelId="{EEAD32A8-F80A-4C6D-8014-3296A50A32C4}">
      <dgm:prSet/>
      <dgm:spPr/>
      <dgm:t>
        <a:bodyPr/>
        <a:lstStyle/>
        <a:p>
          <a:r>
            <a:rPr lang="en-US" dirty="0" err="1"/>
            <a:t>Bổ</a:t>
          </a:r>
          <a:r>
            <a:rPr lang="en-US" dirty="0"/>
            <a:t> sung </a:t>
          </a:r>
          <a:r>
            <a:rPr lang="en-US" dirty="0" err="1"/>
            <a:t>một</a:t>
          </a:r>
          <a:r>
            <a:rPr lang="en-US" dirty="0"/>
            <a:t> </a:t>
          </a:r>
          <a:r>
            <a:rPr lang="en-US" dirty="0" err="1"/>
            <a:t>số</a:t>
          </a:r>
          <a:r>
            <a:rPr lang="en-US" dirty="0"/>
            <a:t> </a:t>
          </a:r>
          <a:r>
            <a:rPr lang="en-US" dirty="0" err="1"/>
            <a:t>nội</a:t>
          </a:r>
          <a:r>
            <a:rPr lang="en-US" dirty="0"/>
            <a:t> dung </a:t>
          </a:r>
          <a:r>
            <a:rPr lang="en-US" dirty="0" err="1"/>
            <a:t>mới</a:t>
          </a:r>
          <a:r>
            <a:rPr lang="en-US" dirty="0"/>
            <a:t> </a:t>
          </a:r>
          <a:r>
            <a:rPr lang="en-US" dirty="0" err="1"/>
            <a:t>trong</a:t>
          </a:r>
          <a:r>
            <a:rPr lang="en-US" dirty="0"/>
            <a:t> </a:t>
          </a:r>
          <a:r>
            <a:rPr lang="en-US" dirty="0" err="1"/>
            <a:t>công</a:t>
          </a:r>
          <a:r>
            <a:rPr lang="en-US" dirty="0"/>
            <a:t> </a:t>
          </a:r>
          <a:r>
            <a:rPr lang="en-US" dirty="0" err="1"/>
            <a:t>tác</a:t>
          </a:r>
          <a:r>
            <a:rPr lang="en-US" dirty="0"/>
            <a:t> </a:t>
          </a:r>
          <a:r>
            <a:rPr lang="en-US" dirty="0" err="1"/>
            <a:t>kiểm</a:t>
          </a:r>
          <a:r>
            <a:rPr lang="en-US" dirty="0"/>
            <a:t> </a:t>
          </a:r>
          <a:r>
            <a:rPr lang="en-US" dirty="0" err="1"/>
            <a:t>tra</a:t>
          </a:r>
          <a:r>
            <a:rPr lang="en-US" dirty="0"/>
            <a:t>, </a:t>
          </a:r>
          <a:r>
            <a:rPr lang="en-US" dirty="0" err="1"/>
            <a:t>kiểm</a:t>
          </a:r>
          <a:r>
            <a:rPr lang="en-US" dirty="0"/>
            <a:t> </a:t>
          </a:r>
          <a:r>
            <a:rPr lang="en-US" dirty="0" err="1"/>
            <a:t>định</a:t>
          </a:r>
          <a:r>
            <a:rPr lang="en-US" dirty="0"/>
            <a:t> </a:t>
          </a:r>
          <a:r>
            <a:rPr lang="en-US" dirty="0" err="1"/>
            <a:t>công</a:t>
          </a:r>
          <a:r>
            <a:rPr lang="en-US" dirty="0"/>
            <a:t> </a:t>
          </a:r>
          <a:r>
            <a:rPr lang="en-US" dirty="0" err="1"/>
            <a:t>trình</a:t>
          </a:r>
          <a:endParaRPr lang="en-US" dirty="0"/>
        </a:p>
      </dgm:t>
    </dgm:pt>
    <dgm:pt modelId="{0A9E7881-DEE1-49E5-A05E-2C2DCF952FB5}" type="parTrans" cxnId="{A75C58F8-CC2F-4F27-930A-6D201A5537BE}">
      <dgm:prSet/>
      <dgm:spPr/>
      <dgm:t>
        <a:bodyPr/>
        <a:lstStyle/>
        <a:p>
          <a:endParaRPr lang="en-US"/>
        </a:p>
      </dgm:t>
    </dgm:pt>
    <dgm:pt modelId="{597C4A95-F82E-4E43-A776-057ACB91C719}" type="sibTrans" cxnId="{A75C58F8-CC2F-4F27-930A-6D201A5537BE}">
      <dgm:prSet/>
      <dgm:spPr/>
      <dgm:t>
        <a:bodyPr/>
        <a:lstStyle/>
        <a:p>
          <a:endParaRPr lang="en-US"/>
        </a:p>
      </dgm:t>
    </dgm:pt>
    <dgm:pt modelId="{D650D243-27AE-4407-AD1D-D032B85225C4}">
      <dgm:prSet/>
      <dgm:spPr/>
      <dgm:t>
        <a:bodyPr/>
        <a:lstStyle/>
        <a:p>
          <a:r>
            <a:rPr lang="vi-VN" dirty="0"/>
            <a:t>Bổ sung các phụ lục hướng dẫn chi tiết </a:t>
          </a:r>
          <a:endParaRPr lang="en-US" dirty="0"/>
        </a:p>
      </dgm:t>
    </dgm:pt>
    <dgm:pt modelId="{7ADDD91E-054D-4736-9CC9-8673FC0BEE79}" type="parTrans" cxnId="{240F0A26-64BC-4C69-9A23-2F161A9FF174}">
      <dgm:prSet/>
      <dgm:spPr/>
      <dgm:t>
        <a:bodyPr/>
        <a:lstStyle/>
        <a:p>
          <a:endParaRPr lang="en-US"/>
        </a:p>
      </dgm:t>
    </dgm:pt>
    <dgm:pt modelId="{BC72431A-48BE-446C-B704-376798F1232A}" type="sibTrans" cxnId="{240F0A26-64BC-4C69-9A23-2F161A9FF174}">
      <dgm:prSet/>
      <dgm:spPr/>
      <dgm:t>
        <a:bodyPr/>
        <a:lstStyle/>
        <a:p>
          <a:endParaRPr lang="en-US"/>
        </a:p>
      </dgm:t>
    </dgm:pt>
    <dgm:pt modelId="{98E0FA05-6338-424B-A52B-AE436475BBBB}">
      <dgm:prSet phldrT="[Text]"/>
      <dgm:spPr/>
      <dgm:t>
        <a:bodyPr/>
        <a:lstStyle/>
        <a:p>
          <a:r>
            <a:rPr lang="en-US" dirty="0" err="1"/>
            <a:t>Bổ</a:t>
          </a:r>
          <a:r>
            <a:rPr lang="en-US" dirty="0"/>
            <a:t> sung </a:t>
          </a:r>
          <a:r>
            <a:rPr lang="en-US" dirty="0" err="1"/>
            <a:t>quy</a:t>
          </a:r>
          <a:r>
            <a:rPr lang="en-US" dirty="0"/>
            <a:t> </a:t>
          </a:r>
          <a:r>
            <a:rPr lang="en-US" dirty="0" err="1"/>
            <a:t>định</a:t>
          </a:r>
          <a:r>
            <a:rPr lang="en-US" dirty="0"/>
            <a:t> </a:t>
          </a:r>
          <a:r>
            <a:rPr lang="en-US" dirty="0" err="1"/>
            <a:t>về</a:t>
          </a:r>
          <a:r>
            <a:rPr lang="en-US" dirty="0"/>
            <a:t> </a:t>
          </a:r>
          <a:r>
            <a:rPr lang="en-US" dirty="0" err="1"/>
            <a:t>sử</a:t>
          </a:r>
          <a:r>
            <a:rPr lang="en-US" dirty="0"/>
            <a:t> </a:t>
          </a:r>
          <a:r>
            <a:rPr lang="en-US" dirty="0" err="1"/>
            <a:t>dụng</a:t>
          </a:r>
          <a:r>
            <a:rPr lang="en-US" dirty="0"/>
            <a:t> </a:t>
          </a:r>
          <a:r>
            <a:rPr lang="en-US" dirty="0" err="1"/>
            <a:t>số</a:t>
          </a:r>
          <a:r>
            <a:rPr lang="en-US" dirty="0"/>
            <a:t> </a:t>
          </a:r>
          <a:r>
            <a:rPr lang="en-US" dirty="0" err="1"/>
            <a:t>liệu</a:t>
          </a:r>
          <a:r>
            <a:rPr lang="en-US" dirty="0"/>
            <a:t> </a:t>
          </a:r>
          <a:r>
            <a:rPr lang="en-US" dirty="0" err="1"/>
            <a:t>quan</a:t>
          </a:r>
          <a:r>
            <a:rPr lang="en-US" dirty="0"/>
            <a:t> </a:t>
          </a:r>
          <a:r>
            <a:rPr lang="en-US" dirty="0" err="1"/>
            <a:t>trắc</a:t>
          </a:r>
          <a:r>
            <a:rPr lang="en-US" dirty="0"/>
            <a:t> </a:t>
          </a:r>
        </a:p>
      </dgm:t>
    </dgm:pt>
    <dgm:pt modelId="{269E0983-E89E-4CF7-9AFE-8A109D630B41}" type="parTrans" cxnId="{87FA9347-BE9F-463B-8F72-030544CBF9ED}">
      <dgm:prSet/>
      <dgm:spPr/>
      <dgm:t>
        <a:bodyPr/>
        <a:lstStyle/>
        <a:p>
          <a:endParaRPr lang="en-US"/>
        </a:p>
      </dgm:t>
    </dgm:pt>
    <dgm:pt modelId="{1B40E600-1219-4221-AEAE-0C5020D5775F}" type="sibTrans" cxnId="{87FA9347-BE9F-463B-8F72-030544CBF9ED}">
      <dgm:prSet/>
      <dgm:spPr/>
      <dgm:t>
        <a:bodyPr/>
        <a:lstStyle/>
        <a:p>
          <a:endParaRPr lang="en-US"/>
        </a:p>
      </dgm:t>
    </dgm:pt>
    <dgm:pt modelId="{A6780DA5-B862-4C83-863A-F047D3E1E2A0}">
      <dgm:prSet/>
      <dgm:spPr/>
      <dgm:t>
        <a:bodyPr/>
        <a:lstStyle/>
        <a:p>
          <a:r>
            <a:rPr lang="en-US"/>
            <a:t>Bổ </a:t>
          </a:r>
          <a:r>
            <a:rPr lang="en-US" dirty="0"/>
            <a:t>sung </a:t>
          </a:r>
          <a:r>
            <a:rPr lang="en-US" dirty="0" err="1"/>
            <a:t>hoàn</a:t>
          </a:r>
          <a:r>
            <a:rPr lang="en-US" dirty="0"/>
            <a:t> </a:t>
          </a:r>
          <a:r>
            <a:rPr lang="en-US" dirty="0" err="1"/>
            <a:t>thiện</a:t>
          </a:r>
          <a:r>
            <a:rPr lang="en-US" dirty="0"/>
            <a:t> </a:t>
          </a:r>
          <a:r>
            <a:rPr lang="en-US" dirty="0" err="1"/>
            <a:t>các</a:t>
          </a:r>
          <a:r>
            <a:rPr lang="en-US" dirty="0"/>
            <a:t> </a:t>
          </a:r>
          <a:r>
            <a:rPr lang="en-US" dirty="0" err="1"/>
            <a:t>bảng</a:t>
          </a:r>
          <a:r>
            <a:rPr lang="en-US" dirty="0"/>
            <a:t> </a:t>
          </a:r>
          <a:r>
            <a:rPr lang="en-US" dirty="0" err="1"/>
            <a:t>định</a:t>
          </a:r>
          <a:r>
            <a:rPr lang="en-US" dirty="0"/>
            <a:t> </a:t>
          </a:r>
          <a:r>
            <a:rPr lang="en-US" dirty="0" err="1"/>
            <a:t>mức</a:t>
          </a:r>
          <a:r>
            <a:rPr lang="en-US" dirty="0"/>
            <a:t> an </a:t>
          </a:r>
          <a:r>
            <a:rPr lang="en-US" dirty="0" err="1"/>
            <a:t>toàn</a:t>
          </a:r>
          <a:r>
            <a:rPr lang="en-US" dirty="0"/>
            <a:t> </a:t>
          </a:r>
          <a:r>
            <a:rPr lang="en-US" dirty="0" err="1"/>
            <a:t>các</a:t>
          </a:r>
          <a:r>
            <a:rPr lang="en-US"/>
            <a:t> hạng</a:t>
          </a:r>
          <a:r>
            <a:rPr lang="en-US" dirty="0"/>
            <a:t> </a:t>
          </a:r>
          <a:r>
            <a:rPr lang="en-US" dirty="0" err="1"/>
            <a:t>mục</a:t>
          </a:r>
          <a:endParaRPr lang="en-US" dirty="0"/>
        </a:p>
      </dgm:t>
    </dgm:pt>
    <dgm:pt modelId="{46A20F23-98CC-4BD9-9598-4ADE69907F12}" type="parTrans" cxnId="{CF89D904-1DCD-4B1D-AB19-A9ABE02FBED8}">
      <dgm:prSet/>
      <dgm:spPr/>
      <dgm:t>
        <a:bodyPr/>
        <a:lstStyle/>
        <a:p>
          <a:endParaRPr lang="en-US"/>
        </a:p>
      </dgm:t>
    </dgm:pt>
    <dgm:pt modelId="{571E4FF4-F449-464D-9D60-58535FB26A86}" type="sibTrans" cxnId="{CF89D904-1DCD-4B1D-AB19-A9ABE02FBED8}">
      <dgm:prSet/>
      <dgm:spPr/>
      <dgm:t>
        <a:bodyPr/>
        <a:lstStyle/>
        <a:p>
          <a:endParaRPr lang="en-US"/>
        </a:p>
      </dgm:t>
    </dgm:pt>
    <dgm:pt modelId="{4BF85A40-9BA5-4DFA-B3E8-F91B397D93AC}">
      <dgm:prSet/>
      <dgm:spPr/>
      <dgm:t>
        <a:bodyPr/>
        <a:lstStyle/>
        <a:p>
          <a:r>
            <a:rPr lang="en-US" dirty="0" err="1"/>
            <a:t>Bổ</a:t>
          </a:r>
          <a:r>
            <a:rPr lang="en-US" dirty="0"/>
            <a:t> sung thang </a:t>
          </a:r>
          <a:r>
            <a:rPr lang="en-US" dirty="0" err="1"/>
            <a:t>cho</a:t>
          </a:r>
          <a:r>
            <a:rPr lang="en-US" dirty="0"/>
            <a:t> </a:t>
          </a:r>
          <a:r>
            <a:rPr lang="en-US" dirty="0" err="1"/>
            <a:t>điểm</a:t>
          </a:r>
          <a:r>
            <a:rPr lang="en-US" dirty="0"/>
            <a:t> </a:t>
          </a:r>
          <a:r>
            <a:rPr lang="en-US" dirty="0" err="1"/>
            <a:t>mức</a:t>
          </a:r>
          <a:r>
            <a:rPr lang="en-US" dirty="0"/>
            <a:t> an </a:t>
          </a:r>
          <a:r>
            <a:rPr lang="en-US" dirty="0" err="1"/>
            <a:t>toàn</a:t>
          </a:r>
          <a:r>
            <a:rPr lang="en-US" dirty="0"/>
            <a:t> </a:t>
          </a:r>
          <a:r>
            <a:rPr lang="en-US" dirty="0" err="1"/>
            <a:t>của</a:t>
          </a:r>
          <a:r>
            <a:rPr lang="en-US" dirty="0"/>
            <a:t> </a:t>
          </a:r>
          <a:r>
            <a:rPr lang="en-US" dirty="0" err="1"/>
            <a:t>công</a:t>
          </a:r>
          <a:r>
            <a:rPr lang="en-US" dirty="0"/>
            <a:t> </a:t>
          </a:r>
          <a:r>
            <a:rPr lang="en-US" dirty="0" err="1"/>
            <a:t>trình</a:t>
          </a:r>
          <a:endParaRPr lang="en-US" dirty="0"/>
        </a:p>
      </dgm:t>
    </dgm:pt>
    <dgm:pt modelId="{D218DF57-64B8-4E75-96D4-7787A1A543EE}" type="parTrans" cxnId="{0EA437BA-0AF0-42DC-A122-8E5659AE514B}">
      <dgm:prSet/>
      <dgm:spPr/>
      <dgm:t>
        <a:bodyPr/>
        <a:lstStyle/>
        <a:p>
          <a:endParaRPr lang="en-US"/>
        </a:p>
      </dgm:t>
    </dgm:pt>
    <dgm:pt modelId="{B487872C-3470-403A-86D8-B836DDCC758D}" type="sibTrans" cxnId="{0EA437BA-0AF0-42DC-A122-8E5659AE514B}">
      <dgm:prSet/>
      <dgm:spPr/>
      <dgm:t>
        <a:bodyPr/>
        <a:lstStyle/>
        <a:p>
          <a:endParaRPr lang="en-US"/>
        </a:p>
      </dgm:t>
    </dgm:pt>
    <dgm:pt modelId="{5D90514A-18E9-4608-AD26-B23976DBD4F3}">
      <dgm:prSet/>
      <dgm:spPr/>
      <dgm:t>
        <a:bodyPr/>
        <a:lstStyle/>
        <a:p>
          <a:r>
            <a:rPr lang="en-US" dirty="0"/>
            <a:t>4</a:t>
          </a:r>
        </a:p>
      </dgm:t>
    </dgm:pt>
    <dgm:pt modelId="{A5DB531A-9411-427C-854B-CE86F9D4C4FE}" type="parTrans" cxnId="{07033F92-02E0-44C4-B3E1-8E29ABBCE666}">
      <dgm:prSet/>
      <dgm:spPr/>
      <dgm:t>
        <a:bodyPr/>
        <a:lstStyle/>
        <a:p>
          <a:endParaRPr lang="en-US"/>
        </a:p>
      </dgm:t>
    </dgm:pt>
    <dgm:pt modelId="{53ABB7F3-5218-4E4D-B123-E395F1983E74}" type="sibTrans" cxnId="{07033F92-02E0-44C4-B3E1-8E29ABBCE666}">
      <dgm:prSet/>
      <dgm:spPr/>
      <dgm:t>
        <a:bodyPr/>
        <a:lstStyle/>
        <a:p>
          <a:endParaRPr lang="en-US"/>
        </a:p>
      </dgm:t>
    </dgm:pt>
    <dgm:pt modelId="{98A6E0EE-25B2-4F9B-80CC-748A062EF26D}">
      <dgm:prSet/>
      <dgm:spPr/>
      <dgm:t>
        <a:bodyPr/>
        <a:lstStyle/>
        <a:p>
          <a:r>
            <a:rPr lang="en-US" dirty="0"/>
            <a:t>5</a:t>
          </a:r>
        </a:p>
      </dgm:t>
    </dgm:pt>
    <dgm:pt modelId="{28E5A06E-2099-43E7-84FE-BF544CE9536B}" type="parTrans" cxnId="{252560D9-80FA-48D8-98FE-A98E252EE3AE}">
      <dgm:prSet/>
      <dgm:spPr/>
      <dgm:t>
        <a:bodyPr/>
        <a:lstStyle/>
        <a:p>
          <a:endParaRPr lang="en-US"/>
        </a:p>
      </dgm:t>
    </dgm:pt>
    <dgm:pt modelId="{3D5ED1E6-8604-4332-B0FF-321F532D1FDF}" type="sibTrans" cxnId="{252560D9-80FA-48D8-98FE-A98E252EE3AE}">
      <dgm:prSet/>
      <dgm:spPr/>
      <dgm:t>
        <a:bodyPr/>
        <a:lstStyle/>
        <a:p>
          <a:endParaRPr lang="en-US"/>
        </a:p>
      </dgm:t>
    </dgm:pt>
    <dgm:pt modelId="{6310222C-9503-403E-9A6A-545F353B6D85}" type="pres">
      <dgm:prSet presAssocID="{446AD07D-7477-47B2-94CD-0AC136A39A3F}" presName="Name0" presStyleCnt="0">
        <dgm:presLayoutVars>
          <dgm:dir/>
          <dgm:animLvl val="lvl"/>
          <dgm:resizeHandles val="exact"/>
        </dgm:presLayoutVars>
      </dgm:prSet>
      <dgm:spPr/>
    </dgm:pt>
    <dgm:pt modelId="{993C2F1C-4C14-4B07-B35F-A56E0D4E21E3}" type="pres">
      <dgm:prSet presAssocID="{46A43C4C-CFB6-4843-972C-E03DCBB651DE}" presName="linNode" presStyleCnt="0"/>
      <dgm:spPr/>
    </dgm:pt>
    <dgm:pt modelId="{B44AE5F9-EB77-4B13-AE31-E494D391B097}" type="pres">
      <dgm:prSet presAssocID="{46A43C4C-CFB6-4843-972C-E03DCBB651DE}" presName="parentText" presStyleLbl="node1" presStyleIdx="0" presStyleCnt="5">
        <dgm:presLayoutVars>
          <dgm:chMax val="1"/>
          <dgm:bulletEnabled val="1"/>
        </dgm:presLayoutVars>
      </dgm:prSet>
      <dgm:spPr/>
    </dgm:pt>
    <dgm:pt modelId="{1DDB3B78-C368-44F7-B6BD-D5742D430883}" type="pres">
      <dgm:prSet presAssocID="{46A43C4C-CFB6-4843-972C-E03DCBB651DE}" presName="descendantText" presStyleLbl="alignAccFollowNode1" presStyleIdx="0" presStyleCnt="5">
        <dgm:presLayoutVars>
          <dgm:bulletEnabled val="1"/>
        </dgm:presLayoutVars>
      </dgm:prSet>
      <dgm:spPr/>
    </dgm:pt>
    <dgm:pt modelId="{D94580B2-AB62-4358-9E57-BB4840E6383C}" type="pres">
      <dgm:prSet presAssocID="{F6C06FA7-DEFD-4D50-9D5D-0D1F4C24D7DE}" presName="sp" presStyleCnt="0"/>
      <dgm:spPr/>
    </dgm:pt>
    <dgm:pt modelId="{FBE50070-BC0C-4EAD-9753-5D66D5CC9C00}" type="pres">
      <dgm:prSet presAssocID="{67612F83-C161-4743-A909-2DEA4E6CB14F}" presName="linNode" presStyleCnt="0"/>
      <dgm:spPr/>
    </dgm:pt>
    <dgm:pt modelId="{D1CCFC77-DEE4-4E1A-81D0-ADC4FC27ACD6}" type="pres">
      <dgm:prSet presAssocID="{67612F83-C161-4743-A909-2DEA4E6CB14F}" presName="parentText" presStyleLbl="node1" presStyleIdx="1" presStyleCnt="5">
        <dgm:presLayoutVars>
          <dgm:chMax val="1"/>
          <dgm:bulletEnabled val="1"/>
        </dgm:presLayoutVars>
      </dgm:prSet>
      <dgm:spPr/>
    </dgm:pt>
    <dgm:pt modelId="{AA330F45-27C3-4D98-8EFF-69C8C3333A38}" type="pres">
      <dgm:prSet presAssocID="{67612F83-C161-4743-A909-2DEA4E6CB14F}" presName="descendantText" presStyleLbl="alignAccFollowNode1" presStyleIdx="1" presStyleCnt="5">
        <dgm:presLayoutVars>
          <dgm:bulletEnabled val="1"/>
        </dgm:presLayoutVars>
      </dgm:prSet>
      <dgm:spPr/>
    </dgm:pt>
    <dgm:pt modelId="{881A6A4D-621A-489A-9775-69112624C049}" type="pres">
      <dgm:prSet presAssocID="{ABEB62A4-D5FA-427B-B38E-221288133944}" presName="sp" presStyleCnt="0"/>
      <dgm:spPr/>
    </dgm:pt>
    <dgm:pt modelId="{FFCBF62F-1B58-4B33-8467-30B36A804CAB}" type="pres">
      <dgm:prSet presAssocID="{B187C184-00EE-44D2-9817-7E51F130E9F2}" presName="linNode" presStyleCnt="0"/>
      <dgm:spPr/>
    </dgm:pt>
    <dgm:pt modelId="{B6B37D37-355D-468E-A445-265F9CCE4387}" type="pres">
      <dgm:prSet presAssocID="{B187C184-00EE-44D2-9817-7E51F130E9F2}" presName="parentText" presStyleLbl="node1" presStyleIdx="2" presStyleCnt="5">
        <dgm:presLayoutVars>
          <dgm:chMax val="1"/>
          <dgm:bulletEnabled val="1"/>
        </dgm:presLayoutVars>
      </dgm:prSet>
      <dgm:spPr/>
    </dgm:pt>
    <dgm:pt modelId="{5C38DDE1-B208-438B-A6BC-2B9C554F37EF}" type="pres">
      <dgm:prSet presAssocID="{B187C184-00EE-44D2-9817-7E51F130E9F2}" presName="descendantText" presStyleLbl="alignAccFollowNode1" presStyleIdx="2" presStyleCnt="5">
        <dgm:presLayoutVars>
          <dgm:bulletEnabled val="1"/>
        </dgm:presLayoutVars>
      </dgm:prSet>
      <dgm:spPr/>
    </dgm:pt>
    <dgm:pt modelId="{167F544E-917D-4BD7-9E68-9558818D3D87}" type="pres">
      <dgm:prSet presAssocID="{008F833B-F094-49D2-8174-0CD433FBFB1C}" presName="sp" presStyleCnt="0"/>
      <dgm:spPr/>
    </dgm:pt>
    <dgm:pt modelId="{DD111CCC-159F-41BE-A3A2-8AB909EBD664}" type="pres">
      <dgm:prSet presAssocID="{5D90514A-18E9-4608-AD26-B23976DBD4F3}" presName="linNode" presStyleCnt="0"/>
      <dgm:spPr/>
    </dgm:pt>
    <dgm:pt modelId="{BBC69171-91EC-4A6D-9D12-2A31828C642B}" type="pres">
      <dgm:prSet presAssocID="{5D90514A-18E9-4608-AD26-B23976DBD4F3}" presName="parentText" presStyleLbl="node1" presStyleIdx="3" presStyleCnt="5">
        <dgm:presLayoutVars>
          <dgm:chMax val="1"/>
          <dgm:bulletEnabled val="1"/>
        </dgm:presLayoutVars>
      </dgm:prSet>
      <dgm:spPr/>
    </dgm:pt>
    <dgm:pt modelId="{A9BD8D85-37A8-4144-91EF-955B74A97FF1}" type="pres">
      <dgm:prSet presAssocID="{5D90514A-18E9-4608-AD26-B23976DBD4F3}" presName="descendantText" presStyleLbl="alignAccFollowNode1" presStyleIdx="3" presStyleCnt="5">
        <dgm:presLayoutVars>
          <dgm:bulletEnabled val="1"/>
        </dgm:presLayoutVars>
      </dgm:prSet>
      <dgm:spPr/>
    </dgm:pt>
    <dgm:pt modelId="{AC2116C1-E54F-40ED-AFF0-F6F7272F2930}" type="pres">
      <dgm:prSet presAssocID="{53ABB7F3-5218-4E4D-B123-E395F1983E74}" presName="sp" presStyleCnt="0"/>
      <dgm:spPr/>
    </dgm:pt>
    <dgm:pt modelId="{24EF7A97-06A7-4F49-8A42-BCB4DBAC2152}" type="pres">
      <dgm:prSet presAssocID="{98A6E0EE-25B2-4F9B-80CC-748A062EF26D}" presName="linNode" presStyleCnt="0"/>
      <dgm:spPr/>
    </dgm:pt>
    <dgm:pt modelId="{B8441974-6EC6-412A-A2AB-FA7B3F19127C}" type="pres">
      <dgm:prSet presAssocID="{98A6E0EE-25B2-4F9B-80CC-748A062EF26D}" presName="parentText" presStyleLbl="node1" presStyleIdx="4" presStyleCnt="5">
        <dgm:presLayoutVars>
          <dgm:chMax val="1"/>
          <dgm:bulletEnabled val="1"/>
        </dgm:presLayoutVars>
      </dgm:prSet>
      <dgm:spPr/>
    </dgm:pt>
    <dgm:pt modelId="{FCDA5626-047C-4A5F-BABA-42EF5D2B0C7D}" type="pres">
      <dgm:prSet presAssocID="{98A6E0EE-25B2-4F9B-80CC-748A062EF26D}" presName="descendantText" presStyleLbl="alignAccFollowNode1" presStyleIdx="4" presStyleCnt="5">
        <dgm:presLayoutVars>
          <dgm:bulletEnabled val="1"/>
        </dgm:presLayoutVars>
      </dgm:prSet>
      <dgm:spPr/>
    </dgm:pt>
  </dgm:ptLst>
  <dgm:cxnLst>
    <dgm:cxn modelId="{CF89D904-1DCD-4B1D-AB19-A9ABE02FBED8}" srcId="{67612F83-C161-4743-A909-2DEA4E6CB14F}" destId="{A6780DA5-B862-4C83-863A-F047D3E1E2A0}" srcOrd="0" destOrd="0" parTransId="{46A20F23-98CC-4BD9-9598-4ADE69907F12}" sibTransId="{571E4FF4-F449-464D-9D60-58535FB26A86}"/>
    <dgm:cxn modelId="{240F0A26-64BC-4C69-9A23-2F161A9FF174}" srcId="{98A6E0EE-25B2-4F9B-80CC-748A062EF26D}" destId="{D650D243-27AE-4407-AD1D-D032B85225C4}" srcOrd="0" destOrd="0" parTransId="{7ADDD91E-054D-4736-9CC9-8673FC0BEE79}" sibTransId="{BC72431A-48BE-446C-B704-376798F1232A}"/>
    <dgm:cxn modelId="{A5789061-9CDD-4CD0-ACD4-CF0887527BC3}" type="presOf" srcId="{D650D243-27AE-4407-AD1D-D032B85225C4}" destId="{FCDA5626-047C-4A5F-BABA-42EF5D2B0C7D}" srcOrd="0" destOrd="0" presId="urn:microsoft.com/office/officeart/2005/8/layout/vList5"/>
    <dgm:cxn modelId="{87FA9347-BE9F-463B-8F72-030544CBF9ED}" srcId="{46A43C4C-CFB6-4843-972C-E03DCBB651DE}" destId="{98E0FA05-6338-424B-A52B-AE436475BBBB}" srcOrd="0" destOrd="0" parTransId="{269E0983-E89E-4CF7-9AFE-8A109D630B41}" sibTransId="{1B40E600-1219-4221-AEAE-0C5020D5775F}"/>
    <dgm:cxn modelId="{060DF648-05BD-407E-854A-EB70D360C917}" type="presOf" srcId="{B187C184-00EE-44D2-9817-7E51F130E9F2}" destId="{B6B37D37-355D-468E-A445-265F9CCE4387}" srcOrd="0" destOrd="0" presId="urn:microsoft.com/office/officeart/2005/8/layout/vList5"/>
    <dgm:cxn modelId="{8792C358-E630-4899-9AD1-AC772E01A8A2}" type="presOf" srcId="{98E0FA05-6338-424B-A52B-AE436475BBBB}" destId="{1DDB3B78-C368-44F7-B6BD-D5742D430883}" srcOrd="0" destOrd="0" presId="urn:microsoft.com/office/officeart/2005/8/layout/vList5"/>
    <dgm:cxn modelId="{AF37ED78-CA74-40D6-9C8B-2392CA721907}" type="presOf" srcId="{446AD07D-7477-47B2-94CD-0AC136A39A3F}" destId="{6310222C-9503-403E-9A6A-545F353B6D85}" srcOrd="0" destOrd="0" presId="urn:microsoft.com/office/officeart/2005/8/layout/vList5"/>
    <dgm:cxn modelId="{7A4CBF7B-4D33-42C3-AF88-5731B2B42A5A}" type="presOf" srcId="{4BF85A40-9BA5-4DFA-B3E8-F91B397D93AC}" destId="{5C38DDE1-B208-438B-A6BC-2B9C554F37EF}" srcOrd="0" destOrd="0" presId="urn:microsoft.com/office/officeart/2005/8/layout/vList5"/>
    <dgm:cxn modelId="{07033F92-02E0-44C4-B3E1-8E29ABBCE666}" srcId="{446AD07D-7477-47B2-94CD-0AC136A39A3F}" destId="{5D90514A-18E9-4608-AD26-B23976DBD4F3}" srcOrd="3" destOrd="0" parTransId="{A5DB531A-9411-427C-854B-CE86F9D4C4FE}" sibTransId="{53ABB7F3-5218-4E4D-B123-E395F1983E74}"/>
    <dgm:cxn modelId="{5E7924A4-833F-4A7B-9350-E4C200FDAAAA}" type="presOf" srcId="{67612F83-C161-4743-A909-2DEA4E6CB14F}" destId="{D1CCFC77-DEE4-4E1A-81D0-ADC4FC27ACD6}" srcOrd="0" destOrd="0" presId="urn:microsoft.com/office/officeart/2005/8/layout/vList5"/>
    <dgm:cxn modelId="{0EA437BA-0AF0-42DC-A122-8E5659AE514B}" srcId="{B187C184-00EE-44D2-9817-7E51F130E9F2}" destId="{4BF85A40-9BA5-4DFA-B3E8-F91B397D93AC}" srcOrd="0" destOrd="0" parTransId="{D218DF57-64B8-4E75-96D4-7787A1A543EE}" sibTransId="{B487872C-3470-403A-86D8-B836DDCC758D}"/>
    <dgm:cxn modelId="{334D39C4-3BCB-4896-9F25-5FF1C27E37CC}" type="presOf" srcId="{98A6E0EE-25B2-4F9B-80CC-748A062EF26D}" destId="{B8441974-6EC6-412A-A2AB-FA7B3F19127C}" srcOrd="0" destOrd="0" presId="urn:microsoft.com/office/officeart/2005/8/layout/vList5"/>
    <dgm:cxn modelId="{575CD7C4-0137-4429-B130-5D5E46CC3B48}" srcId="{446AD07D-7477-47B2-94CD-0AC136A39A3F}" destId="{46A43C4C-CFB6-4843-972C-E03DCBB651DE}" srcOrd="0" destOrd="0" parTransId="{9361714C-167E-4F05-85DC-68D2B3233A7F}" sibTransId="{F6C06FA7-DEFD-4D50-9D5D-0D1F4C24D7DE}"/>
    <dgm:cxn modelId="{63868DC6-BDA1-46A8-8003-B9794B02710D}" type="presOf" srcId="{5D90514A-18E9-4608-AD26-B23976DBD4F3}" destId="{BBC69171-91EC-4A6D-9D12-2A31828C642B}" srcOrd="0" destOrd="0" presId="urn:microsoft.com/office/officeart/2005/8/layout/vList5"/>
    <dgm:cxn modelId="{252560D9-80FA-48D8-98FE-A98E252EE3AE}" srcId="{446AD07D-7477-47B2-94CD-0AC136A39A3F}" destId="{98A6E0EE-25B2-4F9B-80CC-748A062EF26D}" srcOrd="4" destOrd="0" parTransId="{28E5A06E-2099-43E7-84FE-BF544CE9536B}" sibTransId="{3D5ED1E6-8604-4332-B0FF-321F532D1FDF}"/>
    <dgm:cxn modelId="{70D766DD-CB5D-42C4-8A63-6C0BDEB75001}" type="presOf" srcId="{A6780DA5-B862-4C83-863A-F047D3E1E2A0}" destId="{AA330F45-27C3-4D98-8EFF-69C8C3333A38}" srcOrd="0" destOrd="0" presId="urn:microsoft.com/office/officeart/2005/8/layout/vList5"/>
    <dgm:cxn modelId="{6ADCC6DF-3418-4C3F-83AA-C3B71367248D}" srcId="{446AD07D-7477-47B2-94CD-0AC136A39A3F}" destId="{67612F83-C161-4743-A909-2DEA4E6CB14F}" srcOrd="1" destOrd="0" parTransId="{BBC8F992-0955-43B5-8850-64916B1E9CCC}" sibTransId="{ABEB62A4-D5FA-427B-B38E-221288133944}"/>
    <dgm:cxn modelId="{30286EE4-5E19-4826-9AD3-74706D7BB79F}" type="presOf" srcId="{EEAD32A8-F80A-4C6D-8014-3296A50A32C4}" destId="{A9BD8D85-37A8-4144-91EF-955B74A97FF1}" srcOrd="0" destOrd="0" presId="urn:microsoft.com/office/officeart/2005/8/layout/vList5"/>
    <dgm:cxn modelId="{83E920E9-C22C-4ABB-A973-0CB50542EEF3}" srcId="{446AD07D-7477-47B2-94CD-0AC136A39A3F}" destId="{B187C184-00EE-44D2-9817-7E51F130E9F2}" srcOrd="2" destOrd="0" parTransId="{28AC053E-8739-4D07-945A-DEFA58FBA4CB}" sibTransId="{008F833B-F094-49D2-8174-0CD433FBFB1C}"/>
    <dgm:cxn modelId="{294F33EE-936F-4B3C-A814-FFB22EAA4A8E}" type="presOf" srcId="{46A43C4C-CFB6-4843-972C-E03DCBB651DE}" destId="{B44AE5F9-EB77-4B13-AE31-E494D391B097}" srcOrd="0" destOrd="0" presId="urn:microsoft.com/office/officeart/2005/8/layout/vList5"/>
    <dgm:cxn modelId="{A75C58F8-CC2F-4F27-930A-6D201A5537BE}" srcId="{5D90514A-18E9-4608-AD26-B23976DBD4F3}" destId="{EEAD32A8-F80A-4C6D-8014-3296A50A32C4}" srcOrd="0" destOrd="0" parTransId="{0A9E7881-DEE1-49E5-A05E-2C2DCF952FB5}" sibTransId="{597C4A95-F82E-4E43-A776-057ACB91C719}"/>
    <dgm:cxn modelId="{81DEE882-B439-4B63-B73C-91862FE46676}" type="presParOf" srcId="{6310222C-9503-403E-9A6A-545F353B6D85}" destId="{993C2F1C-4C14-4B07-B35F-A56E0D4E21E3}" srcOrd="0" destOrd="0" presId="urn:microsoft.com/office/officeart/2005/8/layout/vList5"/>
    <dgm:cxn modelId="{B7550BF0-F40C-497F-9BD3-40C2923C5915}" type="presParOf" srcId="{993C2F1C-4C14-4B07-B35F-A56E0D4E21E3}" destId="{B44AE5F9-EB77-4B13-AE31-E494D391B097}" srcOrd="0" destOrd="0" presId="urn:microsoft.com/office/officeart/2005/8/layout/vList5"/>
    <dgm:cxn modelId="{D2F50231-1A1E-4EFA-BDEA-2809BE6B0FB0}" type="presParOf" srcId="{993C2F1C-4C14-4B07-B35F-A56E0D4E21E3}" destId="{1DDB3B78-C368-44F7-B6BD-D5742D430883}" srcOrd="1" destOrd="0" presId="urn:microsoft.com/office/officeart/2005/8/layout/vList5"/>
    <dgm:cxn modelId="{669E1F7E-D1EF-45BE-9FAD-4276ABD4DF1C}" type="presParOf" srcId="{6310222C-9503-403E-9A6A-545F353B6D85}" destId="{D94580B2-AB62-4358-9E57-BB4840E6383C}" srcOrd="1" destOrd="0" presId="urn:microsoft.com/office/officeart/2005/8/layout/vList5"/>
    <dgm:cxn modelId="{4A4115D6-9373-4EBB-BB29-E5B28CD40764}" type="presParOf" srcId="{6310222C-9503-403E-9A6A-545F353B6D85}" destId="{FBE50070-BC0C-4EAD-9753-5D66D5CC9C00}" srcOrd="2" destOrd="0" presId="urn:microsoft.com/office/officeart/2005/8/layout/vList5"/>
    <dgm:cxn modelId="{C37B0B19-BF57-41BA-A985-8BE54825D059}" type="presParOf" srcId="{FBE50070-BC0C-4EAD-9753-5D66D5CC9C00}" destId="{D1CCFC77-DEE4-4E1A-81D0-ADC4FC27ACD6}" srcOrd="0" destOrd="0" presId="urn:microsoft.com/office/officeart/2005/8/layout/vList5"/>
    <dgm:cxn modelId="{74598B36-A676-496B-989B-FF7B3D4217E6}" type="presParOf" srcId="{FBE50070-BC0C-4EAD-9753-5D66D5CC9C00}" destId="{AA330F45-27C3-4D98-8EFF-69C8C3333A38}" srcOrd="1" destOrd="0" presId="urn:microsoft.com/office/officeart/2005/8/layout/vList5"/>
    <dgm:cxn modelId="{E6314D67-BE17-49A5-9433-F564736836AF}" type="presParOf" srcId="{6310222C-9503-403E-9A6A-545F353B6D85}" destId="{881A6A4D-621A-489A-9775-69112624C049}" srcOrd="3" destOrd="0" presId="urn:microsoft.com/office/officeart/2005/8/layout/vList5"/>
    <dgm:cxn modelId="{EC0387EA-64D3-495D-9071-A4CDDA79B83F}" type="presParOf" srcId="{6310222C-9503-403E-9A6A-545F353B6D85}" destId="{FFCBF62F-1B58-4B33-8467-30B36A804CAB}" srcOrd="4" destOrd="0" presId="urn:microsoft.com/office/officeart/2005/8/layout/vList5"/>
    <dgm:cxn modelId="{252C3A48-DEDC-448B-BD38-FEED7720244A}" type="presParOf" srcId="{FFCBF62F-1B58-4B33-8467-30B36A804CAB}" destId="{B6B37D37-355D-468E-A445-265F9CCE4387}" srcOrd="0" destOrd="0" presId="urn:microsoft.com/office/officeart/2005/8/layout/vList5"/>
    <dgm:cxn modelId="{BCEB54CF-8F07-4B2D-BF01-26E25765F0A3}" type="presParOf" srcId="{FFCBF62F-1B58-4B33-8467-30B36A804CAB}" destId="{5C38DDE1-B208-438B-A6BC-2B9C554F37EF}" srcOrd="1" destOrd="0" presId="urn:microsoft.com/office/officeart/2005/8/layout/vList5"/>
    <dgm:cxn modelId="{18206834-2AED-47CA-B464-FA7FAFD9E7D2}" type="presParOf" srcId="{6310222C-9503-403E-9A6A-545F353B6D85}" destId="{167F544E-917D-4BD7-9E68-9558818D3D87}" srcOrd="5" destOrd="0" presId="urn:microsoft.com/office/officeart/2005/8/layout/vList5"/>
    <dgm:cxn modelId="{EB6ADD9C-19D4-4079-AB7E-8AA3C04BA251}" type="presParOf" srcId="{6310222C-9503-403E-9A6A-545F353B6D85}" destId="{DD111CCC-159F-41BE-A3A2-8AB909EBD664}" srcOrd="6" destOrd="0" presId="urn:microsoft.com/office/officeart/2005/8/layout/vList5"/>
    <dgm:cxn modelId="{DEF3ECED-3BDC-4169-A732-0E44F41188E9}" type="presParOf" srcId="{DD111CCC-159F-41BE-A3A2-8AB909EBD664}" destId="{BBC69171-91EC-4A6D-9D12-2A31828C642B}" srcOrd="0" destOrd="0" presId="urn:microsoft.com/office/officeart/2005/8/layout/vList5"/>
    <dgm:cxn modelId="{CC375BD3-C33E-48DE-92C4-2C467C014CCF}" type="presParOf" srcId="{DD111CCC-159F-41BE-A3A2-8AB909EBD664}" destId="{A9BD8D85-37A8-4144-91EF-955B74A97FF1}" srcOrd="1" destOrd="0" presId="urn:microsoft.com/office/officeart/2005/8/layout/vList5"/>
    <dgm:cxn modelId="{B6CF5276-DA79-48C4-A9A5-7A30DD2DE51B}" type="presParOf" srcId="{6310222C-9503-403E-9A6A-545F353B6D85}" destId="{AC2116C1-E54F-40ED-AFF0-F6F7272F2930}" srcOrd="7" destOrd="0" presId="urn:microsoft.com/office/officeart/2005/8/layout/vList5"/>
    <dgm:cxn modelId="{E3E45B96-D800-4B34-A548-21130B5A9E84}" type="presParOf" srcId="{6310222C-9503-403E-9A6A-545F353B6D85}" destId="{24EF7A97-06A7-4F49-8A42-BCB4DBAC2152}" srcOrd="8" destOrd="0" presId="urn:microsoft.com/office/officeart/2005/8/layout/vList5"/>
    <dgm:cxn modelId="{9D1D1D2A-FB6B-4244-9526-B2CC8D4741A8}" type="presParOf" srcId="{24EF7A97-06A7-4F49-8A42-BCB4DBAC2152}" destId="{B8441974-6EC6-412A-A2AB-FA7B3F19127C}" srcOrd="0" destOrd="0" presId="urn:microsoft.com/office/officeart/2005/8/layout/vList5"/>
    <dgm:cxn modelId="{5D5EEDF9-EB75-436B-B82B-A441CBCFC292}" type="presParOf" srcId="{24EF7A97-06A7-4F49-8A42-BCB4DBAC2152}" destId="{FCDA5626-047C-4A5F-BABA-42EF5D2B0C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08AAC4-6E5E-448E-8C49-F0293DAD181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D05F529-BD82-4139-BFBB-D882BD9DF76D}">
      <dgm:prSet/>
      <dgm:spPr/>
      <dgm:t>
        <a:bodyPr/>
        <a:lstStyle/>
        <a:p>
          <a:r>
            <a:rPr lang="en-US" b="1" dirty="0"/>
            <a:t>BỔ SUNG THANG ĐIỂM </a:t>
          </a:r>
        </a:p>
        <a:p>
          <a:r>
            <a:rPr lang="en-US" b="1" dirty="0"/>
            <a:t>MỨC AN TOÀN CỦA CÔNG TRÌNH</a:t>
          </a:r>
          <a:endParaRPr lang="en-US" dirty="0"/>
        </a:p>
      </dgm:t>
    </dgm:pt>
    <dgm:pt modelId="{985FEDBA-BF81-4716-9786-58D1F126371E}" type="parTrans" cxnId="{DC4EF8D2-9FF5-4FF9-A9DB-72B330C37B91}">
      <dgm:prSet/>
      <dgm:spPr/>
      <dgm:t>
        <a:bodyPr/>
        <a:lstStyle/>
        <a:p>
          <a:endParaRPr lang="en-US"/>
        </a:p>
      </dgm:t>
    </dgm:pt>
    <dgm:pt modelId="{B02D4394-A05A-4DB6-812B-34CD69197DFE}" type="sibTrans" cxnId="{DC4EF8D2-9FF5-4FF9-A9DB-72B330C37B91}">
      <dgm:prSet/>
      <dgm:spPr/>
      <dgm:t>
        <a:bodyPr/>
        <a:lstStyle/>
        <a:p>
          <a:endParaRPr lang="en-US"/>
        </a:p>
      </dgm:t>
    </dgm:pt>
    <dgm:pt modelId="{F44BE83A-AE9A-48E6-80F9-FDDA9B00DEAF}">
      <dgm:prSet/>
      <dgm:spPr/>
      <dgm:t>
        <a:bodyPr/>
        <a:lstStyle/>
        <a:p>
          <a:r>
            <a:rPr lang="vi-VN" dirty="0"/>
            <a:t>Mức A: công trình đảm bảo an toàn</a:t>
          </a:r>
          <a:endParaRPr lang="en-US" dirty="0"/>
        </a:p>
      </dgm:t>
    </dgm:pt>
    <dgm:pt modelId="{5495BACC-A6E9-4DDC-9091-0ECBC3481204}" type="parTrans" cxnId="{1A5B123F-41F5-409D-A3A4-A5060D24E1DE}">
      <dgm:prSet/>
      <dgm:spPr/>
      <dgm:t>
        <a:bodyPr/>
        <a:lstStyle/>
        <a:p>
          <a:endParaRPr lang="en-US"/>
        </a:p>
      </dgm:t>
    </dgm:pt>
    <dgm:pt modelId="{8DFE8247-D6C5-4A23-B458-2906AEF46DA9}" type="sibTrans" cxnId="{1A5B123F-41F5-409D-A3A4-A5060D24E1DE}">
      <dgm:prSet/>
      <dgm:spPr/>
      <dgm:t>
        <a:bodyPr/>
        <a:lstStyle/>
        <a:p>
          <a:endParaRPr lang="en-US"/>
        </a:p>
      </dgm:t>
    </dgm:pt>
    <dgm:pt modelId="{554EE259-232C-41F9-A156-131B99F976DD}">
      <dgm:prSet/>
      <dgm:spPr/>
      <dgm:t>
        <a:bodyPr/>
        <a:lstStyle/>
        <a:p>
          <a:r>
            <a:rPr lang="vi-VN" dirty="0"/>
            <a:t>Mức B: công trình cơ bản an toàn</a:t>
          </a:r>
          <a:endParaRPr lang="en-US" dirty="0"/>
        </a:p>
      </dgm:t>
    </dgm:pt>
    <dgm:pt modelId="{5B4EE79D-0A5B-43EA-97B7-F6577239B671}" type="parTrans" cxnId="{79A194CE-C202-418E-9A14-02A12A3BB1DF}">
      <dgm:prSet/>
      <dgm:spPr/>
      <dgm:t>
        <a:bodyPr/>
        <a:lstStyle/>
        <a:p>
          <a:endParaRPr lang="en-US"/>
        </a:p>
      </dgm:t>
    </dgm:pt>
    <dgm:pt modelId="{146AAD9F-59E9-4DB8-8934-37E6375F9773}" type="sibTrans" cxnId="{79A194CE-C202-418E-9A14-02A12A3BB1DF}">
      <dgm:prSet/>
      <dgm:spPr/>
      <dgm:t>
        <a:bodyPr/>
        <a:lstStyle/>
        <a:p>
          <a:endParaRPr lang="en-US"/>
        </a:p>
      </dgm:t>
    </dgm:pt>
    <dgm:pt modelId="{9B07B033-C747-46E3-8744-B5F440F96F3E}">
      <dgm:prSet/>
      <dgm:spPr/>
      <dgm:t>
        <a:bodyPr/>
        <a:lstStyle/>
        <a:p>
          <a:r>
            <a:rPr lang="vi-VN" dirty="0"/>
            <a:t>Mức C: công trình có nguy cơ mất an toàn</a:t>
          </a:r>
          <a:endParaRPr lang="en-US" dirty="0"/>
        </a:p>
      </dgm:t>
    </dgm:pt>
    <dgm:pt modelId="{05C35DA1-A62C-4095-8308-2ECA1404598B}" type="parTrans" cxnId="{A0D69F0C-8E65-4FF6-804E-BCFBD45C572D}">
      <dgm:prSet/>
      <dgm:spPr/>
      <dgm:t>
        <a:bodyPr/>
        <a:lstStyle/>
        <a:p>
          <a:endParaRPr lang="en-US"/>
        </a:p>
      </dgm:t>
    </dgm:pt>
    <dgm:pt modelId="{1D81C3E5-818A-4893-B98B-09496E8CC05B}" type="sibTrans" cxnId="{A0D69F0C-8E65-4FF6-804E-BCFBD45C572D}">
      <dgm:prSet/>
      <dgm:spPr/>
      <dgm:t>
        <a:bodyPr/>
        <a:lstStyle/>
        <a:p>
          <a:endParaRPr lang="en-US"/>
        </a:p>
      </dgm:t>
    </dgm:pt>
    <dgm:pt modelId="{31589F7B-6886-4949-A8A6-55A28FDC2AF4}">
      <dgm:prSet/>
      <dgm:spPr/>
      <dgm:t>
        <a:bodyPr/>
        <a:lstStyle/>
        <a:p>
          <a:r>
            <a:rPr lang="en-US" dirty="0" err="1"/>
            <a:t>Điểm</a:t>
          </a:r>
          <a:r>
            <a:rPr lang="en-US" dirty="0"/>
            <a:t> an </a:t>
          </a:r>
          <a:r>
            <a:rPr lang="en-US" dirty="0" err="1"/>
            <a:t>toàn</a:t>
          </a:r>
          <a:r>
            <a:rPr lang="en-US" dirty="0"/>
            <a:t> </a:t>
          </a:r>
          <a:r>
            <a:rPr lang="en-US" dirty="0" err="1"/>
            <a:t>của</a:t>
          </a:r>
          <a:r>
            <a:rPr lang="en-US" dirty="0"/>
            <a:t> </a:t>
          </a:r>
          <a:r>
            <a:rPr lang="en-US" dirty="0" err="1"/>
            <a:t>hạng</a:t>
          </a:r>
          <a:r>
            <a:rPr lang="en-US" dirty="0"/>
            <a:t> </a:t>
          </a:r>
          <a:r>
            <a:rPr lang="en-US" dirty="0" err="1"/>
            <a:t>mục</a:t>
          </a:r>
          <a:r>
            <a:rPr lang="en-US" dirty="0"/>
            <a:t> </a:t>
          </a:r>
          <a:r>
            <a:rPr lang="en-US" dirty="0" err="1"/>
            <a:t>công</a:t>
          </a:r>
          <a:r>
            <a:rPr lang="en-US" dirty="0"/>
            <a:t> </a:t>
          </a:r>
          <a:r>
            <a:rPr lang="en-US" dirty="0" err="1"/>
            <a:t>trình</a:t>
          </a:r>
          <a:r>
            <a:rPr lang="en-US" dirty="0"/>
            <a:t>:</a:t>
          </a:r>
        </a:p>
      </dgm:t>
    </dgm:pt>
    <dgm:pt modelId="{BB93EFDE-CAA3-427E-8CC2-29036A0DDAA1}" type="sibTrans" cxnId="{0BBDAB26-1614-4657-89E7-FF630D4C54D2}">
      <dgm:prSet/>
      <dgm:spPr/>
      <dgm:t>
        <a:bodyPr/>
        <a:lstStyle/>
        <a:p>
          <a:endParaRPr lang="en-US"/>
        </a:p>
      </dgm:t>
    </dgm:pt>
    <dgm:pt modelId="{36AF5681-CFAB-4B8B-8AAA-370AC1848AD1}" type="parTrans" cxnId="{0BBDAB26-1614-4657-89E7-FF630D4C54D2}">
      <dgm:prSet/>
      <dgm:spPr/>
      <dgm:t>
        <a:bodyPr/>
        <a:lstStyle/>
        <a:p>
          <a:endParaRPr lang="en-US"/>
        </a:p>
      </dgm:t>
    </dgm:pt>
    <dgm:pt modelId="{056FC1F7-00C5-4705-9FE1-B9A13DE49C69}" type="pres">
      <dgm:prSet presAssocID="{5208AAC4-6E5E-448E-8C49-F0293DAD1818}" presName="theList" presStyleCnt="0">
        <dgm:presLayoutVars>
          <dgm:dir/>
          <dgm:animLvl val="lvl"/>
          <dgm:resizeHandles val="exact"/>
        </dgm:presLayoutVars>
      </dgm:prSet>
      <dgm:spPr/>
    </dgm:pt>
    <dgm:pt modelId="{AA4BA45A-1FBC-4248-8D43-937104E322B4}" type="pres">
      <dgm:prSet presAssocID="{0D05F529-BD82-4139-BFBB-D882BD9DF76D}" presName="compNode" presStyleCnt="0"/>
      <dgm:spPr/>
    </dgm:pt>
    <dgm:pt modelId="{0306C8BA-AB7A-4079-8FB8-86A8D21447F5}" type="pres">
      <dgm:prSet presAssocID="{0D05F529-BD82-4139-BFBB-D882BD9DF76D}" presName="aNode" presStyleLbl="bgShp" presStyleIdx="0" presStyleCnt="1" custLinFactNeighborX="-8546"/>
      <dgm:spPr/>
    </dgm:pt>
    <dgm:pt modelId="{B9441E77-4A63-4558-97AD-ADA7EDCDA275}" type="pres">
      <dgm:prSet presAssocID="{0D05F529-BD82-4139-BFBB-D882BD9DF76D}" presName="textNode" presStyleLbl="bgShp" presStyleIdx="0" presStyleCnt="1"/>
      <dgm:spPr/>
    </dgm:pt>
    <dgm:pt modelId="{5A83F403-1876-4C71-B5B8-529C74A3155F}" type="pres">
      <dgm:prSet presAssocID="{0D05F529-BD82-4139-BFBB-D882BD9DF76D}" presName="compChildNode" presStyleCnt="0"/>
      <dgm:spPr/>
    </dgm:pt>
    <dgm:pt modelId="{345F052A-599B-40EF-830D-7008A081A47B}" type="pres">
      <dgm:prSet presAssocID="{0D05F529-BD82-4139-BFBB-D882BD9DF76D}" presName="theInnerList" presStyleCnt="0"/>
      <dgm:spPr/>
    </dgm:pt>
    <dgm:pt modelId="{92197CF3-ED10-416D-83F7-D22CE7D19CF5}" type="pres">
      <dgm:prSet presAssocID="{31589F7B-6886-4949-A8A6-55A28FDC2AF4}" presName="childNode" presStyleLbl="node1" presStyleIdx="0" presStyleCnt="4">
        <dgm:presLayoutVars>
          <dgm:bulletEnabled val="1"/>
        </dgm:presLayoutVars>
      </dgm:prSet>
      <dgm:spPr/>
    </dgm:pt>
    <dgm:pt modelId="{38F565F6-10ED-42E4-AEA0-19229DC7EE2D}" type="pres">
      <dgm:prSet presAssocID="{31589F7B-6886-4949-A8A6-55A28FDC2AF4}" presName="aSpace2" presStyleCnt="0"/>
      <dgm:spPr/>
    </dgm:pt>
    <dgm:pt modelId="{BA18AA53-C270-4190-B7AC-235A37C28959}" type="pres">
      <dgm:prSet presAssocID="{F44BE83A-AE9A-48E6-80F9-FDDA9B00DEAF}" presName="childNode" presStyleLbl="node1" presStyleIdx="1" presStyleCnt="4">
        <dgm:presLayoutVars>
          <dgm:bulletEnabled val="1"/>
        </dgm:presLayoutVars>
      </dgm:prSet>
      <dgm:spPr/>
    </dgm:pt>
    <dgm:pt modelId="{520AD651-F547-4CC8-A226-3C3DD541EBCC}" type="pres">
      <dgm:prSet presAssocID="{F44BE83A-AE9A-48E6-80F9-FDDA9B00DEAF}" presName="aSpace2" presStyleCnt="0"/>
      <dgm:spPr/>
    </dgm:pt>
    <dgm:pt modelId="{70F5975D-21E2-4132-8F65-580374D1D074}" type="pres">
      <dgm:prSet presAssocID="{554EE259-232C-41F9-A156-131B99F976DD}" presName="childNode" presStyleLbl="node1" presStyleIdx="2" presStyleCnt="4">
        <dgm:presLayoutVars>
          <dgm:bulletEnabled val="1"/>
        </dgm:presLayoutVars>
      </dgm:prSet>
      <dgm:spPr/>
    </dgm:pt>
    <dgm:pt modelId="{7ADDCFCC-471C-471B-89CC-AB330EBE46DD}" type="pres">
      <dgm:prSet presAssocID="{554EE259-232C-41F9-A156-131B99F976DD}" presName="aSpace2" presStyleCnt="0"/>
      <dgm:spPr/>
    </dgm:pt>
    <dgm:pt modelId="{7425FEC9-BB3E-43CB-96CF-0F51380C2176}" type="pres">
      <dgm:prSet presAssocID="{9B07B033-C747-46E3-8744-B5F440F96F3E}" presName="childNode" presStyleLbl="node1" presStyleIdx="3" presStyleCnt="4">
        <dgm:presLayoutVars>
          <dgm:bulletEnabled val="1"/>
        </dgm:presLayoutVars>
      </dgm:prSet>
      <dgm:spPr/>
    </dgm:pt>
  </dgm:ptLst>
  <dgm:cxnLst>
    <dgm:cxn modelId="{A0D69F0C-8E65-4FF6-804E-BCFBD45C572D}" srcId="{0D05F529-BD82-4139-BFBB-D882BD9DF76D}" destId="{9B07B033-C747-46E3-8744-B5F440F96F3E}" srcOrd="3" destOrd="0" parTransId="{05C35DA1-A62C-4095-8308-2ECA1404598B}" sibTransId="{1D81C3E5-818A-4893-B98B-09496E8CC05B}"/>
    <dgm:cxn modelId="{36975A21-B6BA-4734-9526-AFBD0CAE03F1}" type="presOf" srcId="{554EE259-232C-41F9-A156-131B99F976DD}" destId="{70F5975D-21E2-4132-8F65-580374D1D074}" srcOrd="0" destOrd="0" presId="urn:microsoft.com/office/officeart/2005/8/layout/lProcess2"/>
    <dgm:cxn modelId="{0BBDAB26-1614-4657-89E7-FF630D4C54D2}" srcId="{0D05F529-BD82-4139-BFBB-D882BD9DF76D}" destId="{31589F7B-6886-4949-A8A6-55A28FDC2AF4}" srcOrd="0" destOrd="0" parTransId="{36AF5681-CFAB-4B8B-8AAA-370AC1848AD1}" sibTransId="{BB93EFDE-CAA3-427E-8CC2-29036A0DDAA1}"/>
    <dgm:cxn modelId="{6FC5CA2D-5DA6-4DE0-A3B9-4A2A54086B17}" type="presOf" srcId="{0D05F529-BD82-4139-BFBB-D882BD9DF76D}" destId="{B9441E77-4A63-4558-97AD-ADA7EDCDA275}" srcOrd="1" destOrd="0" presId="urn:microsoft.com/office/officeart/2005/8/layout/lProcess2"/>
    <dgm:cxn modelId="{1A5B123F-41F5-409D-A3A4-A5060D24E1DE}" srcId="{0D05F529-BD82-4139-BFBB-D882BD9DF76D}" destId="{F44BE83A-AE9A-48E6-80F9-FDDA9B00DEAF}" srcOrd="1" destOrd="0" parTransId="{5495BACC-A6E9-4DDC-9091-0ECBC3481204}" sibTransId="{8DFE8247-D6C5-4A23-B458-2906AEF46DA9}"/>
    <dgm:cxn modelId="{78601966-72BF-42B4-AD74-787472C3DAEA}" type="presOf" srcId="{F44BE83A-AE9A-48E6-80F9-FDDA9B00DEAF}" destId="{BA18AA53-C270-4190-B7AC-235A37C28959}" srcOrd="0" destOrd="0" presId="urn:microsoft.com/office/officeart/2005/8/layout/lProcess2"/>
    <dgm:cxn modelId="{1384FBA4-CEAD-43D3-A011-4C9AAF9AD771}" type="presOf" srcId="{9B07B033-C747-46E3-8744-B5F440F96F3E}" destId="{7425FEC9-BB3E-43CB-96CF-0F51380C2176}" srcOrd="0" destOrd="0" presId="urn:microsoft.com/office/officeart/2005/8/layout/lProcess2"/>
    <dgm:cxn modelId="{9E678AA5-63BF-4D48-A77C-5631B3A8B2C7}" type="presOf" srcId="{31589F7B-6886-4949-A8A6-55A28FDC2AF4}" destId="{92197CF3-ED10-416D-83F7-D22CE7D19CF5}" srcOrd="0" destOrd="0" presId="urn:microsoft.com/office/officeart/2005/8/layout/lProcess2"/>
    <dgm:cxn modelId="{3944B6C3-A6A0-4BE5-9BDA-27BDF1380A5C}" type="presOf" srcId="{5208AAC4-6E5E-448E-8C49-F0293DAD1818}" destId="{056FC1F7-00C5-4705-9FE1-B9A13DE49C69}" srcOrd="0" destOrd="0" presId="urn:microsoft.com/office/officeart/2005/8/layout/lProcess2"/>
    <dgm:cxn modelId="{79A194CE-C202-418E-9A14-02A12A3BB1DF}" srcId="{0D05F529-BD82-4139-BFBB-D882BD9DF76D}" destId="{554EE259-232C-41F9-A156-131B99F976DD}" srcOrd="2" destOrd="0" parTransId="{5B4EE79D-0A5B-43EA-97B7-F6577239B671}" sibTransId="{146AAD9F-59E9-4DB8-8934-37E6375F9773}"/>
    <dgm:cxn modelId="{DC4EF8D2-9FF5-4FF9-A9DB-72B330C37B91}" srcId="{5208AAC4-6E5E-448E-8C49-F0293DAD1818}" destId="{0D05F529-BD82-4139-BFBB-D882BD9DF76D}" srcOrd="0" destOrd="0" parTransId="{985FEDBA-BF81-4716-9786-58D1F126371E}" sibTransId="{B02D4394-A05A-4DB6-812B-34CD69197DFE}"/>
    <dgm:cxn modelId="{2B4F44F4-1228-447F-B8C6-6E2AB5F74B62}" type="presOf" srcId="{0D05F529-BD82-4139-BFBB-D882BD9DF76D}" destId="{0306C8BA-AB7A-4079-8FB8-86A8D21447F5}" srcOrd="0" destOrd="0" presId="urn:microsoft.com/office/officeart/2005/8/layout/lProcess2"/>
    <dgm:cxn modelId="{F2045C7C-3432-41C1-BF64-9955F4B3761C}" type="presParOf" srcId="{056FC1F7-00C5-4705-9FE1-B9A13DE49C69}" destId="{AA4BA45A-1FBC-4248-8D43-937104E322B4}" srcOrd="0" destOrd="0" presId="urn:microsoft.com/office/officeart/2005/8/layout/lProcess2"/>
    <dgm:cxn modelId="{6E57FD71-D06A-42A9-B999-32CEE8B843AD}" type="presParOf" srcId="{AA4BA45A-1FBC-4248-8D43-937104E322B4}" destId="{0306C8BA-AB7A-4079-8FB8-86A8D21447F5}" srcOrd="0" destOrd="0" presId="urn:microsoft.com/office/officeart/2005/8/layout/lProcess2"/>
    <dgm:cxn modelId="{64CDD263-AC48-4FD2-837A-7C9B2ABE8885}" type="presParOf" srcId="{AA4BA45A-1FBC-4248-8D43-937104E322B4}" destId="{B9441E77-4A63-4558-97AD-ADA7EDCDA275}" srcOrd="1" destOrd="0" presId="urn:microsoft.com/office/officeart/2005/8/layout/lProcess2"/>
    <dgm:cxn modelId="{E904C849-B62F-4B53-B101-D2395F536C3C}" type="presParOf" srcId="{AA4BA45A-1FBC-4248-8D43-937104E322B4}" destId="{5A83F403-1876-4C71-B5B8-529C74A3155F}" srcOrd="2" destOrd="0" presId="urn:microsoft.com/office/officeart/2005/8/layout/lProcess2"/>
    <dgm:cxn modelId="{16747F7F-BB07-445A-99D3-E79D8A5418EE}" type="presParOf" srcId="{5A83F403-1876-4C71-B5B8-529C74A3155F}" destId="{345F052A-599B-40EF-830D-7008A081A47B}" srcOrd="0" destOrd="0" presId="urn:microsoft.com/office/officeart/2005/8/layout/lProcess2"/>
    <dgm:cxn modelId="{E46261E4-97B1-4C0C-B81D-B73D574A7A76}" type="presParOf" srcId="{345F052A-599B-40EF-830D-7008A081A47B}" destId="{92197CF3-ED10-416D-83F7-D22CE7D19CF5}" srcOrd="0" destOrd="0" presId="urn:microsoft.com/office/officeart/2005/8/layout/lProcess2"/>
    <dgm:cxn modelId="{9F75C37C-20FB-4038-B4A4-61126BA6EA15}" type="presParOf" srcId="{345F052A-599B-40EF-830D-7008A081A47B}" destId="{38F565F6-10ED-42E4-AEA0-19229DC7EE2D}" srcOrd="1" destOrd="0" presId="urn:microsoft.com/office/officeart/2005/8/layout/lProcess2"/>
    <dgm:cxn modelId="{C4DE7408-9DB8-49DC-B471-CDBA9424EB10}" type="presParOf" srcId="{345F052A-599B-40EF-830D-7008A081A47B}" destId="{BA18AA53-C270-4190-B7AC-235A37C28959}" srcOrd="2" destOrd="0" presId="urn:microsoft.com/office/officeart/2005/8/layout/lProcess2"/>
    <dgm:cxn modelId="{D28EF643-1AFA-44F4-B857-DAB6189D1F70}" type="presParOf" srcId="{345F052A-599B-40EF-830D-7008A081A47B}" destId="{520AD651-F547-4CC8-A226-3C3DD541EBCC}" srcOrd="3" destOrd="0" presId="urn:microsoft.com/office/officeart/2005/8/layout/lProcess2"/>
    <dgm:cxn modelId="{4E5710AB-CA2F-4FB8-903F-15CF6E852C81}" type="presParOf" srcId="{345F052A-599B-40EF-830D-7008A081A47B}" destId="{70F5975D-21E2-4132-8F65-580374D1D074}" srcOrd="4" destOrd="0" presId="urn:microsoft.com/office/officeart/2005/8/layout/lProcess2"/>
    <dgm:cxn modelId="{C9DFA3A3-5E82-4A5C-A722-B56E54C66C03}" type="presParOf" srcId="{345F052A-599B-40EF-830D-7008A081A47B}" destId="{7ADDCFCC-471C-471B-89CC-AB330EBE46DD}" srcOrd="5" destOrd="0" presId="urn:microsoft.com/office/officeart/2005/8/layout/lProcess2"/>
    <dgm:cxn modelId="{474BE1D5-D53C-4101-8A9E-131550F4B678}" type="presParOf" srcId="{345F052A-599B-40EF-830D-7008A081A47B}" destId="{7425FEC9-BB3E-43CB-96CF-0F51380C217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BF7D-2580-45E8-A02A-507D0473BFB0}">
      <dsp:nvSpPr>
        <dsp:cNvPr id="0" name=""/>
        <dsp:cNvSpPr/>
      </dsp:nvSpPr>
      <dsp:spPr>
        <a:xfrm>
          <a:off x="809127" y="0"/>
          <a:ext cx="9170112"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1681EE5-78C4-4148-9AD2-398B740585B3}">
      <dsp:nvSpPr>
        <dsp:cNvPr id="0" name=""/>
        <dsp:cNvSpPr/>
      </dsp:nvSpPr>
      <dsp:spPr>
        <a:xfrm>
          <a:off x="4740" y="1625600"/>
          <a:ext cx="2072862" cy="216746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 </a:t>
          </a:r>
          <a:r>
            <a:rPr lang="en-US" sz="2200" kern="1200" dirty="0" err="1"/>
            <a:t>Giới</a:t>
          </a:r>
          <a:r>
            <a:rPr lang="en-US" sz="2200" kern="1200" dirty="0"/>
            <a:t> </a:t>
          </a:r>
          <a:r>
            <a:rPr lang="en-US" sz="2200" kern="1200" dirty="0" err="1"/>
            <a:t>thiệu</a:t>
          </a:r>
          <a:r>
            <a:rPr lang="en-US" sz="2200" kern="1200" dirty="0"/>
            <a:t> </a:t>
          </a:r>
          <a:r>
            <a:rPr lang="en-US" sz="2200" kern="1200" dirty="0" err="1"/>
            <a:t>chung</a:t>
          </a:r>
          <a:endParaRPr lang="en-US" sz="2200" kern="1200" dirty="0"/>
        </a:p>
      </dsp:txBody>
      <dsp:txXfrm>
        <a:off x="105929" y="1726789"/>
        <a:ext cx="1870484" cy="1965088"/>
      </dsp:txXfrm>
    </dsp:sp>
    <dsp:sp modelId="{038D4E99-92CF-4BB2-A847-AD989E7628E3}">
      <dsp:nvSpPr>
        <dsp:cNvPr id="0" name=""/>
        <dsp:cNvSpPr/>
      </dsp:nvSpPr>
      <dsp:spPr>
        <a:xfrm>
          <a:off x="2181246" y="1625600"/>
          <a:ext cx="2072862" cy="216746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 </a:t>
          </a:r>
          <a:r>
            <a:rPr lang="en-US" sz="2200" kern="1200" dirty="0" err="1"/>
            <a:t>Nội</a:t>
          </a:r>
          <a:r>
            <a:rPr lang="en-US" sz="2200" kern="1200" dirty="0"/>
            <a:t> dung </a:t>
          </a:r>
          <a:r>
            <a:rPr lang="en-US" sz="2200" kern="1200" dirty="0" err="1"/>
            <a:t>cập</a:t>
          </a:r>
          <a:r>
            <a:rPr lang="en-US" sz="2200" kern="1200" dirty="0"/>
            <a:t> </a:t>
          </a:r>
          <a:r>
            <a:rPr lang="en-US" sz="2200" kern="1200" dirty="0" err="1"/>
            <a:t>nhật</a:t>
          </a:r>
          <a:r>
            <a:rPr lang="en-US" sz="2200" kern="1200" dirty="0"/>
            <a:t> </a:t>
          </a:r>
          <a:r>
            <a:rPr lang="en-US" sz="2200" kern="1200" dirty="0" err="1"/>
            <a:t>của</a:t>
          </a:r>
          <a:r>
            <a:rPr lang="en-US" sz="2200" kern="1200" dirty="0"/>
            <a:t> </a:t>
          </a:r>
          <a:r>
            <a:rPr lang="en-US" sz="2200" kern="1200" dirty="0" err="1"/>
            <a:t>tiêu</a:t>
          </a:r>
          <a:r>
            <a:rPr lang="en-US" sz="2200" kern="1200" dirty="0"/>
            <a:t> </a:t>
          </a:r>
          <a:r>
            <a:rPr lang="en-US" sz="2200" kern="1200" dirty="0" err="1"/>
            <a:t>chuẩn</a:t>
          </a:r>
          <a:endParaRPr lang="en-US" sz="2200" kern="1200" dirty="0"/>
        </a:p>
      </dsp:txBody>
      <dsp:txXfrm>
        <a:off x="2282435" y="1726789"/>
        <a:ext cx="1870484" cy="1965088"/>
      </dsp:txXfrm>
    </dsp:sp>
    <dsp:sp modelId="{F8016F72-FE58-4D7D-9EED-E6D8EAA3A407}">
      <dsp:nvSpPr>
        <dsp:cNvPr id="0" name=""/>
        <dsp:cNvSpPr/>
      </dsp:nvSpPr>
      <dsp:spPr>
        <a:xfrm>
          <a:off x="4357752" y="1625600"/>
          <a:ext cx="2072862" cy="21674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3. </a:t>
          </a:r>
          <a:r>
            <a:rPr lang="en-US" sz="2200" kern="1200" dirty="0" err="1"/>
            <a:t>Áp</a:t>
          </a:r>
          <a:r>
            <a:rPr lang="en-US" sz="2200" kern="1200" dirty="0"/>
            <a:t> </a:t>
          </a:r>
          <a:r>
            <a:rPr lang="en-US" sz="2200" kern="1200" dirty="0" err="1"/>
            <a:t>dụng</a:t>
          </a:r>
          <a:r>
            <a:rPr lang="en-US" sz="2200" kern="1200" dirty="0"/>
            <a:t> </a:t>
          </a:r>
          <a:r>
            <a:rPr lang="en-US" sz="2200" kern="1200" dirty="0" err="1"/>
            <a:t>kiểm</a:t>
          </a:r>
          <a:r>
            <a:rPr lang="en-US" sz="2200" kern="1200" dirty="0"/>
            <a:t> </a:t>
          </a:r>
          <a:r>
            <a:rPr lang="en-US" sz="2200" kern="1200" dirty="0" err="1"/>
            <a:t>tra</a:t>
          </a:r>
          <a:r>
            <a:rPr lang="en-US" sz="2200" kern="1200" dirty="0"/>
            <a:t> </a:t>
          </a:r>
          <a:r>
            <a:rPr lang="en-US" sz="2200" kern="1200" dirty="0" err="1"/>
            <a:t>đánh</a:t>
          </a:r>
          <a:r>
            <a:rPr lang="en-US" sz="2200" kern="1200" dirty="0"/>
            <a:t> </a:t>
          </a:r>
          <a:r>
            <a:rPr lang="en-US" sz="2200" kern="1200" dirty="0" err="1"/>
            <a:t>giá</a:t>
          </a:r>
          <a:r>
            <a:rPr lang="en-US" sz="2200" kern="1200" dirty="0"/>
            <a:t> </a:t>
          </a:r>
          <a:r>
            <a:rPr lang="en-US" sz="2200" kern="1200" dirty="0" err="1"/>
            <a:t>đầu</a:t>
          </a:r>
          <a:r>
            <a:rPr lang="en-US" sz="2200" kern="1200" dirty="0"/>
            <a:t> </a:t>
          </a:r>
          <a:r>
            <a:rPr lang="en-US" sz="2200" kern="1200" dirty="0" err="1"/>
            <a:t>mối</a:t>
          </a:r>
          <a:endParaRPr lang="en-US" sz="2200" kern="1200" dirty="0"/>
        </a:p>
      </dsp:txBody>
      <dsp:txXfrm>
        <a:off x="4458941" y="1726789"/>
        <a:ext cx="1870484" cy="1965088"/>
      </dsp:txXfrm>
    </dsp:sp>
    <dsp:sp modelId="{7FD73C23-0A79-479F-9EC0-6D9530FE1813}">
      <dsp:nvSpPr>
        <dsp:cNvPr id="0" name=""/>
        <dsp:cNvSpPr/>
      </dsp:nvSpPr>
      <dsp:spPr>
        <a:xfrm>
          <a:off x="6534258" y="1625600"/>
          <a:ext cx="2072862" cy="216746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4. Công </a:t>
          </a:r>
          <a:r>
            <a:rPr lang="en-US" sz="2200" kern="1200" dirty="0" err="1"/>
            <a:t>cụ</a:t>
          </a:r>
          <a:r>
            <a:rPr lang="en-US" sz="2200" kern="1200" dirty="0"/>
            <a:t> </a:t>
          </a:r>
          <a:r>
            <a:rPr lang="en-US" sz="2200" kern="1200" dirty="0" err="1"/>
            <a:t>hỗ</a:t>
          </a:r>
          <a:r>
            <a:rPr lang="en-US" sz="2200" kern="1200" dirty="0"/>
            <a:t> </a:t>
          </a:r>
          <a:r>
            <a:rPr lang="en-US" sz="2200" kern="1200" dirty="0" err="1"/>
            <a:t>trợ</a:t>
          </a:r>
          <a:r>
            <a:rPr lang="en-US" sz="2200" kern="1200" dirty="0"/>
            <a:t> </a:t>
          </a:r>
          <a:r>
            <a:rPr lang="en-US" sz="2200" kern="1200" dirty="0" err="1"/>
            <a:t>kiểm</a:t>
          </a:r>
          <a:r>
            <a:rPr lang="en-US" sz="2200" kern="1200" dirty="0"/>
            <a:t> </a:t>
          </a:r>
          <a:r>
            <a:rPr lang="en-US" sz="2200" kern="1200" dirty="0" err="1"/>
            <a:t>tra</a:t>
          </a:r>
          <a:r>
            <a:rPr lang="en-US" sz="2200" kern="1200" dirty="0"/>
            <a:t> </a:t>
          </a:r>
          <a:r>
            <a:rPr lang="en-US" sz="2200" kern="1200" dirty="0" err="1"/>
            <a:t>nhanh</a:t>
          </a:r>
          <a:endParaRPr lang="en-US" sz="2200" kern="1200" dirty="0"/>
        </a:p>
      </dsp:txBody>
      <dsp:txXfrm>
        <a:off x="6635447" y="1726789"/>
        <a:ext cx="1870484" cy="1965088"/>
      </dsp:txXfrm>
    </dsp:sp>
    <dsp:sp modelId="{3EA0A5CA-0D81-4909-BCAF-90661F2C67C7}">
      <dsp:nvSpPr>
        <dsp:cNvPr id="0" name=""/>
        <dsp:cNvSpPr/>
      </dsp:nvSpPr>
      <dsp:spPr>
        <a:xfrm>
          <a:off x="8710764" y="1625600"/>
          <a:ext cx="2072862" cy="216746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5. </a:t>
          </a:r>
          <a:r>
            <a:rPr lang="en-US" sz="2200" kern="1200" dirty="0" err="1"/>
            <a:t>Thách</a:t>
          </a:r>
          <a:r>
            <a:rPr lang="en-US" sz="2200" kern="1200" dirty="0"/>
            <a:t> </a:t>
          </a:r>
          <a:r>
            <a:rPr lang="en-US" sz="2200" kern="1200" dirty="0" err="1"/>
            <a:t>thức</a:t>
          </a:r>
          <a:r>
            <a:rPr lang="en-US" sz="2200" kern="1200" dirty="0"/>
            <a:t> </a:t>
          </a:r>
          <a:r>
            <a:rPr lang="en-US" sz="2200" kern="1200" dirty="0" err="1"/>
            <a:t>và</a:t>
          </a:r>
          <a:r>
            <a:rPr lang="en-US" sz="2200" kern="1200" dirty="0"/>
            <a:t> </a:t>
          </a:r>
          <a:r>
            <a:rPr lang="en-US" sz="2200" kern="1200" dirty="0" err="1"/>
            <a:t>giải</a:t>
          </a:r>
          <a:r>
            <a:rPr lang="en-US" sz="2200" kern="1200" dirty="0"/>
            <a:t> </a:t>
          </a:r>
          <a:r>
            <a:rPr lang="en-US" sz="2200" kern="1200" dirty="0" err="1"/>
            <a:t>pháp</a:t>
          </a:r>
          <a:r>
            <a:rPr lang="en-US" sz="2200" kern="1200" dirty="0"/>
            <a:t> </a:t>
          </a:r>
          <a:r>
            <a:rPr lang="en-US" sz="2200" kern="1200" dirty="0" err="1"/>
            <a:t>trong</a:t>
          </a:r>
          <a:r>
            <a:rPr lang="en-US" sz="2200" kern="1200" dirty="0"/>
            <a:t> </a:t>
          </a:r>
          <a:r>
            <a:rPr lang="en-US" sz="2200" kern="1200" dirty="0" err="1"/>
            <a:t>đánh</a:t>
          </a:r>
          <a:r>
            <a:rPr lang="en-US" sz="2200" kern="1200" dirty="0"/>
            <a:t> </a:t>
          </a:r>
          <a:r>
            <a:rPr lang="en-US" sz="2200" kern="1200" dirty="0" err="1"/>
            <a:t>giá</a:t>
          </a:r>
          <a:r>
            <a:rPr lang="en-US" sz="2200" kern="1200" dirty="0"/>
            <a:t> an </a:t>
          </a:r>
          <a:r>
            <a:rPr lang="en-US" sz="2200" kern="1200" dirty="0" err="1"/>
            <a:t>toàn</a:t>
          </a:r>
          <a:r>
            <a:rPr lang="en-US" sz="2200" kern="1200" dirty="0"/>
            <a:t> </a:t>
          </a:r>
          <a:r>
            <a:rPr lang="en-US" sz="2200" kern="1200" dirty="0" err="1"/>
            <a:t>đập</a:t>
          </a:r>
          <a:r>
            <a:rPr lang="en-US" sz="2200" kern="1200" dirty="0"/>
            <a:t>, </a:t>
          </a:r>
          <a:r>
            <a:rPr lang="en-US" sz="2200" kern="1200" dirty="0" err="1"/>
            <a:t>hồ</a:t>
          </a:r>
          <a:r>
            <a:rPr lang="en-US" sz="2200" kern="1200" dirty="0"/>
            <a:t> </a:t>
          </a:r>
          <a:r>
            <a:rPr lang="en-US" sz="2200" kern="1200" dirty="0" err="1"/>
            <a:t>chứa</a:t>
          </a:r>
          <a:r>
            <a:rPr lang="en-US" sz="2200" kern="1200" dirty="0"/>
            <a:t> </a:t>
          </a:r>
          <a:r>
            <a:rPr lang="en-US" sz="2200" kern="1200" dirty="0" err="1"/>
            <a:t>nước</a:t>
          </a:r>
          <a:endParaRPr lang="en-US" sz="2200" kern="1200" dirty="0"/>
        </a:p>
      </dsp:txBody>
      <dsp:txXfrm>
        <a:off x="8811953" y="1726789"/>
        <a:ext cx="1870484" cy="1965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DC85A-9CAF-4BFF-8119-2D725B242D70}">
      <dsp:nvSpPr>
        <dsp:cNvPr id="0" name=""/>
        <dsp:cNvSpPr/>
      </dsp:nvSpPr>
      <dsp:spPr>
        <a:xfrm>
          <a:off x="733223" y="2360"/>
          <a:ext cx="3864983" cy="23189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dirty="0"/>
            <a:t>1.</a:t>
          </a:r>
          <a:r>
            <a:rPr lang="en-US" sz="3100" b="0" i="0" kern="1200" baseline="0" dirty="0"/>
            <a:t> Các </a:t>
          </a:r>
          <a:r>
            <a:rPr lang="en-US" sz="3100" b="0" i="0" kern="1200" baseline="0" dirty="0" err="1"/>
            <a:t>bước</a:t>
          </a:r>
          <a:r>
            <a:rPr lang="en-US" sz="3100" b="0" i="0" kern="1200" baseline="0" dirty="0"/>
            <a:t> </a:t>
          </a:r>
          <a:r>
            <a:rPr lang="en-US" sz="3100" b="0" i="0" kern="1200" baseline="0" dirty="0" err="1"/>
            <a:t>đánh</a:t>
          </a:r>
          <a:r>
            <a:rPr lang="en-US" sz="3100" b="0" i="0" kern="1200" baseline="0" dirty="0"/>
            <a:t> </a:t>
          </a:r>
          <a:r>
            <a:rPr lang="en-US" sz="3100" b="0" i="0" kern="1200" baseline="0" dirty="0" err="1"/>
            <a:t>giá</a:t>
          </a:r>
          <a:r>
            <a:rPr lang="en-US" sz="3100" b="0" i="0" kern="1200" baseline="0" dirty="0"/>
            <a:t> an </a:t>
          </a:r>
          <a:r>
            <a:rPr lang="en-US" sz="3100" b="0" i="0" kern="1200" baseline="0" dirty="0" err="1"/>
            <a:t>toàn</a:t>
          </a:r>
          <a:r>
            <a:rPr lang="en-US" sz="3100" b="0" i="0" kern="1200" baseline="0" dirty="0"/>
            <a:t> </a:t>
          </a:r>
          <a:r>
            <a:rPr lang="en-US" sz="3100" b="0" i="0" kern="1200" baseline="0" dirty="0" err="1"/>
            <a:t>công</a:t>
          </a:r>
          <a:r>
            <a:rPr lang="en-US" sz="3100" b="0" i="0" kern="1200" baseline="0" dirty="0"/>
            <a:t> </a:t>
          </a:r>
          <a:r>
            <a:rPr lang="en-US" sz="3100" b="0" i="0" kern="1200" baseline="0" dirty="0" err="1"/>
            <a:t>trình</a:t>
          </a:r>
          <a:r>
            <a:rPr lang="en-US" sz="3100" b="0" i="0" kern="1200" baseline="0" dirty="0"/>
            <a:t> </a:t>
          </a:r>
          <a:r>
            <a:rPr lang="en-US" sz="3100" b="0" i="0" kern="1200" baseline="0" dirty="0" err="1"/>
            <a:t>đập</a:t>
          </a:r>
          <a:r>
            <a:rPr lang="en-US" sz="3100" b="0" i="0" kern="1200" baseline="0" dirty="0"/>
            <a:t>, </a:t>
          </a:r>
          <a:r>
            <a:rPr lang="en-US" sz="3100" b="0" i="0" kern="1200" baseline="0" dirty="0" err="1"/>
            <a:t>hồ</a:t>
          </a:r>
          <a:r>
            <a:rPr lang="en-US" sz="3100" b="0" i="0" kern="1200" baseline="0" dirty="0"/>
            <a:t> </a:t>
          </a:r>
          <a:r>
            <a:rPr lang="en-US" sz="3100" b="0" i="0" kern="1200" baseline="0" dirty="0" err="1"/>
            <a:t>chứa</a:t>
          </a:r>
          <a:r>
            <a:rPr lang="en-US" sz="3100" b="0" i="0" kern="1200" baseline="0" dirty="0"/>
            <a:t> </a:t>
          </a:r>
          <a:r>
            <a:rPr lang="en-US" sz="3100" b="0" i="0" kern="1200" baseline="0" dirty="0" err="1"/>
            <a:t>nước</a:t>
          </a:r>
          <a:endParaRPr lang="en-US" sz="3100" kern="1200" dirty="0"/>
        </a:p>
      </dsp:txBody>
      <dsp:txXfrm>
        <a:off x="733223" y="2360"/>
        <a:ext cx="3864983" cy="2318990"/>
      </dsp:txXfrm>
    </dsp:sp>
    <dsp:sp modelId="{15C9350B-9D35-434C-B2F4-8F8E1E2A7942}">
      <dsp:nvSpPr>
        <dsp:cNvPr id="0" name=""/>
        <dsp:cNvSpPr/>
      </dsp:nvSpPr>
      <dsp:spPr>
        <a:xfrm>
          <a:off x="4984705" y="2360"/>
          <a:ext cx="3864983" cy="23189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t>2.</a:t>
          </a:r>
          <a:r>
            <a:rPr lang="en-US" sz="3100" b="0" i="0" kern="1200" baseline="0"/>
            <a:t> Chế độ kiểm tra an toàn công trình đập, hồ chứa nước</a:t>
          </a:r>
          <a:endParaRPr lang="en-US" sz="3100" kern="1200"/>
        </a:p>
      </dsp:txBody>
      <dsp:txXfrm>
        <a:off x="4984705" y="2360"/>
        <a:ext cx="3864983" cy="2318990"/>
      </dsp:txXfrm>
    </dsp:sp>
    <dsp:sp modelId="{4A71F7CF-B30E-4830-9A27-F8F15798055D}">
      <dsp:nvSpPr>
        <dsp:cNvPr id="0" name=""/>
        <dsp:cNvSpPr/>
      </dsp:nvSpPr>
      <dsp:spPr>
        <a:xfrm>
          <a:off x="733223" y="2707849"/>
          <a:ext cx="3864983" cy="23189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t>3.</a:t>
          </a:r>
          <a:r>
            <a:rPr lang="en-US" sz="3100" b="0" i="0" kern="1200" baseline="0"/>
            <a:t> Chế độ kiểm định an toàn công trình đập, hồ chứa nước</a:t>
          </a:r>
          <a:endParaRPr lang="en-US" sz="3100" kern="1200"/>
        </a:p>
      </dsp:txBody>
      <dsp:txXfrm>
        <a:off x="733223" y="2707849"/>
        <a:ext cx="3864983" cy="2318990"/>
      </dsp:txXfrm>
    </dsp:sp>
    <dsp:sp modelId="{54E04160-7A68-4967-A35B-DD1B091E5E66}">
      <dsp:nvSpPr>
        <dsp:cNvPr id="0" name=""/>
        <dsp:cNvSpPr/>
      </dsp:nvSpPr>
      <dsp:spPr>
        <a:xfrm>
          <a:off x="4984705" y="2707849"/>
          <a:ext cx="3864983" cy="23189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baseline="0"/>
            <a:t>4.</a:t>
          </a:r>
          <a:r>
            <a:rPr lang="en-US" sz="3100" b="0" i="0" kern="1200" baseline="0"/>
            <a:t> Yêu cầu chung đối với công tác đánh giá an toàn công trình đập, hồ chứa nước</a:t>
          </a:r>
          <a:endParaRPr lang="en-US" sz="3100" kern="1200"/>
        </a:p>
      </dsp:txBody>
      <dsp:txXfrm>
        <a:off x="4984705" y="2707849"/>
        <a:ext cx="3864983" cy="2318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D6D2-F4E1-4CAE-8832-2CE33ADC0EF1}">
      <dsp:nvSpPr>
        <dsp:cNvPr id="0" name=""/>
        <dsp:cNvSpPr/>
      </dsp:nvSpPr>
      <dsp:spPr>
        <a:xfrm>
          <a:off x="144596" y="746"/>
          <a:ext cx="3311895" cy="19871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kern="1200"/>
            <a:t>1. Tiêu chuẩn trong nước</a:t>
          </a:r>
          <a:endParaRPr lang="en-US" sz="2500" kern="1200"/>
        </a:p>
      </dsp:txBody>
      <dsp:txXfrm>
        <a:off x="144596" y="746"/>
        <a:ext cx="3311895" cy="1987137"/>
      </dsp:txXfrm>
    </dsp:sp>
    <dsp:sp modelId="{AB20FB08-391F-4CC7-95A6-96D2512B026E}">
      <dsp:nvSpPr>
        <dsp:cNvPr id="0" name=""/>
        <dsp:cNvSpPr/>
      </dsp:nvSpPr>
      <dsp:spPr>
        <a:xfrm>
          <a:off x="3787680" y="746"/>
          <a:ext cx="3311895" cy="19871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dirty="0"/>
            <a:t>Phù hợp với </a:t>
          </a:r>
          <a:r>
            <a:rPr lang="vi-VN" sz="2500" b="1" kern="1200" dirty="0"/>
            <a:t>QCVN 04-05:2012</a:t>
          </a:r>
          <a:r>
            <a:rPr lang="vi-VN" sz="2500" kern="1200" dirty="0"/>
            <a:t> – Công trình thủy lợi: Các quy định chủ yếu về thiết kế.</a:t>
          </a:r>
          <a:endParaRPr lang="en-US" sz="2500" kern="1200" dirty="0"/>
        </a:p>
      </dsp:txBody>
      <dsp:txXfrm>
        <a:off x="3787680" y="746"/>
        <a:ext cx="3311895" cy="1987137"/>
      </dsp:txXfrm>
    </dsp:sp>
    <dsp:sp modelId="{742DED92-F838-483F-8EF4-BBF028578A00}">
      <dsp:nvSpPr>
        <dsp:cNvPr id="0" name=""/>
        <dsp:cNvSpPr/>
      </dsp:nvSpPr>
      <dsp:spPr>
        <a:xfrm>
          <a:off x="7430765" y="746"/>
          <a:ext cx="3311895" cy="19871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a:t>Phù hợp với </a:t>
          </a:r>
          <a:r>
            <a:rPr lang="vi-VN" sz="2500" b="1" kern="1200"/>
            <a:t>Nghị định số 114/2018/NĐ-CP</a:t>
          </a:r>
          <a:r>
            <a:rPr lang="vi-VN" sz="2500" kern="1200"/>
            <a:t> về quản lý an toàn đập, hồ chứa nước.</a:t>
          </a:r>
          <a:endParaRPr lang="en-US" sz="2500" kern="1200"/>
        </a:p>
      </dsp:txBody>
      <dsp:txXfrm>
        <a:off x="7430765" y="746"/>
        <a:ext cx="3311895" cy="1987137"/>
      </dsp:txXfrm>
    </dsp:sp>
    <dsp:sp modelId="{B2915A4C-3977-4027-9FA5-596917123252}">
      <dsp:nvSpPr>
        <dsp:cNvPr id="0" name=""/>
        <dsp:cNvSpPr/>
      </dsp:nvSpPr>
      <dsp:spPr>
        <a:xfrm>
          <a:off x="144596" y="2319073"/>
          <a:ext cx="3311895" cy="19871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kern="1200"/>
            <a:t>2. Tiêu chuẩn ngoài nước</a:t>
          </a:r>
          <a:endParaRPr lang="en-US" sz="2500" kern="1200"/>
        </a:p>
      </dsp:txBody>
      <dsp:txXfrm>
        <a:off x="144596" y="2319073"/>
        <a:ext cx="3311895" cy="1987137"/>
      </dsp:txXfrm>
    </dsp:sp>
    <dsp:sp modelId="{422512F6-85BC-4BA3-8084-AFF339DADFEE}">
      <dsp:nvSpPr>
        <dsp:cNvPr id="0" name=""/>
        <dsp:cNvSpPr/>
      </dsp:nvSpPr>
      <dsp:spPr>
        <a:xfrm>
          <a:off x="3787680" y="2319073"/>
          <a:ext cx="3311895" cy="19871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a:t>Dự thảo có </a:t>
          </a:r>
          <a:r>
            <a:rPr lang="vi-VN" sz="2500" b="1" kern="1200"/>
            <a:t>tham khảo phương pháp đánh giá điểm rủi ro công trình</a:t>
          </a:r>
          <a:r>
            <a:rPr lang="vi-VN" sz="2500" kern="1200"/>
            <a:t> từ một số tiêu chuẩn quốc tế.</a:t>
          </a:r>
          <a:endParaRPr lang="en-US" sz="2500" kern="1200"/>
        </a:p>
      </dsp:txBody>
      <dsp:txXfrm>
        <a:off x="3787680" y="2319073"/>
        <a:ext cx="3311895" cy="1987137"/>
      </dsp:txXfrm>
    </dsp:sp>
    <dsp:sp modelId="{7C85E96C-F89C-4011-84E1-E88E8B38A484}">
      <dsp:nvSpPr>
        <dsp:cNvPr id="0" name=""/>
        <dsp:cNvSpPr/>
      </dsp:nvSpPr>
      <dsp:spPr>
        <a:xfrm>
          <a:off x="7430765" y="2319073"/>
          <a:ext cx="3311895" cy="19871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kern="1200"/>
            <a:t>Không có mục đích hài hòa</a:t>
          </a:r>
          <a:r>
            <a:rPr lang="vi-VN" sz="2500" kern="1200"/>
            <a:t> với tiêu chuẩn của khu vực hay quốc tế.</a:t>
          </a:r>
          <a:endParaRPr lang="en-US" sz="2500" kern="1200"/>
        </a:p>
      </dsp:txBody>
      <dsp:txXfrm>
        <a:off x="7430765" y="2319073"/>
        <a:ext cx="3311895" cy="1987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6822-DA15-4D29-9E56-98423D129E4C}">
      <dsp:nvSpPr>
        <dsp:cNvPr id="0" name=""/>
        <dsp:cNvSpPr/>
      </dsp:nvSpPr>
      <dsp:spPr>
        <a:xfrm>
          <a:off x="0" y="525"/>
          <a:ext cx="1088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B6EBC-A56A-4E1C-87DC-A3692BB56C8F}">
      <dsp:nvSpPr>
        <dsp:cNvPr id="0" name=""/>
        <dsp:cNvSpPr/>
      </dsp:nvSpPr>
      <dsp:spPr>
        <a:xfrm>
          <a:off x="0" y="525"/>
          <a:ext cx="10887256" cy="8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Bổ sung quy định về sử dụng số liệu quan trắc </a:t>
          </a:r>
        </a:p>
      </dsp:txBody>
      <dsp:txXfrm>
        <a:off x="0" y="525"/>
        <a:ext cx="10887256" cy="861181"/>
      </dsp:txXfrm>
    </dsp:sp>
    <dsp:sp modelId="{6A46B9A3-8DE1-4F16-A0D8-A73008445696}">
      <dsp:nvSpPr>
        <dsp:cNvPr id="0" name=""/>
        <dsp:cNvSpPr/>
      </dsp:nvSpPr>
      <dsp:spPr>
        <a:xfrm>
          <a:off x="0" y="861706"/>
          <a:ext cx="1088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80CAD-A718-4E83-8AF4-F11FCAA6F994}">
      <dsp:nvSpPr>
        <dsp:cNvPr id="0" name=""/>
        <dsp:cNvSpPr/>
      </dsp:nvSpPr>
      <dsp:spPr>
        <a:xfrm>
          <a:off x="0" y="861706"/>
          <a:ext cx="10887256" cy="8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Bổ sung hoàn thiện các bảng định mức an toàn các hạng mục</a:t>
          </a:r>
        </a:p>
      </dsp:txBody>
      <dsp:txXfrm>
        <a:off x="0" y="861706"/>
        <a:ext cx="10887256" cy="861181"/>
      </dsp:txXfrm>
    </dsp:sp>
    <dsp:sp modelId="{B9EF60EF-3AB3-4F2A-8237-432A53539147}">
      <dsp:nvSpPr>
        <dsp:cNvPr id="0" name=""/>
        <dsp:cNvSpPr/>
      </dsp:nvSpPr>
      <dsp:spPr>
        <a:xfrm>
          <a:off x="0" y="1722887"/>
          <a:ext cx="1088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9EA5D-3CCF-455D-BC29-76B5CF236996}">
      <dsp:nvSpPr>
        <dsp:cNvPr id="0" name=""/>
        <dsp:cNvSpPr/>
      </dsp:nvSpPr>
      <dsp:spPr>
        <a:xfrm>
          <a:off x="0" y="1722887"/>
          <a:ext cx="10887256" cy="8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Bổ sung thang cho điểm mức an toàn của công trình</a:t>
          </a:r>
        </a:p>
      </dsp:txBody>
      <dsp:txXfrm>
        <a:off x="0" y="1722887"/>
        <a:ext cx="10887256" cy="861181"/>
      </dsp:txXfrm>
    </dsp:sp>
    <dsp:sp modelId="{A658C038-F20A-4E85-99B5-151A99186A02}">
      <dsp:nvSpPr>
        <dsp:cNvPr id="0" name=""/>
        <dsp:cNvSpPr/>
      </dsp:nvSpPr>
      <dsp:spPr>
        <a:xfrm>
          <a:off x="0" y="2584069"/>
          <a:ext cx="1088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AB52-EE66-4476-AAEB-D2893A5BC10C}">
      <dsp:nvSpPr>
        <dsp:cNvPr id="0" name=""/>
        <dsp:cNvSpPr/>
      </dsp:nvSpPr>
      <dsp:spPr>
        <a:xfrm>
          <a:off x="0" y="2584069"/>
          <a:ext cx="10887256" cy="8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Bổ sung một số nội dung mới trong công tác kiểm tra, kiểm định công trình</a:t>
          </a:r>
        </a:p>
      </dsp:txBody>
      <dsp:txXfrm>
        <a:off x="0" y="2584069"/>
        <a:ext cx="10887256" cy="861181"/>
      </dsp:txXfrm>
    </dsp:sp>
    <dsp:sp modelId="{ADE7AEDA-D3F0-4499-8A42-00C259A44BA3}">
      <dsp:nvSpPr>
        <dsp:cNvPr id="0" name=""/>
        <dsp:cNvSpPr/>
      </dsp:nvSpPr>
      <dsp:spPr>
        <a:xfrm>
          <a:off x="0" y="3445250"/>
          <a:ext cx="10887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BE547-C026-4B4B-A65E-6B1B2F91C8C0}">
      <dsp:nvSpPr>
        <dsp:cNvPr id="0" name=""/>
        <dsp:cNvSpPr/>
      </dsp:nvSpPr>
      <dsp:spPr>
        <a:xfrm>
          <a:off x="0" y="3445250"/>
          <a:ext cx="10887256" cy="86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vi-VN" sz="2500" kern="1200"/>
            <a:t>Bổ sung các phụ lục hướng dẫn chi tiết </a:t>
          </a:r>
          <a:endParaRPr lang="en-US" sz="2500" kern="1200"/>
        </a:p>
      </dsp:txBody>
      <dsp:txXfrm>
        <a:off x="0" y="3445250"/>
        <a:ext cx="10887256" cy="861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B3B78-C368-44F7-B6BD-D5742D430883}">
      <dsp:nvSpPr>
        <dsp:cNvPr id="0" name=""/>
        <dsp:cNvSpPr/>
      </dsp:nvSpPr>
      <dsp:spPr>
        <a:xfrm rot="5400000">
          <a:off x="7072203" y="-3068211"/>
          <a:ext cx="662015" cy="6967728"/>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Bổ</a:t>
          </a:r>
          <a:r>
            <a:rPr lang="en-US" sz="1900" kern="1200" dirty="0"/>
            <a:t> sung </a:t>
          </a:r>
          <a:r>
            <a:rPr lang="en-US" sz="1900" kern="1200" dirty="0" err="1"/>
            <a:t>quy</a:t>
          </a:r>
          <a:r>
            <a:rPr lang="en-US" sz="1900" kern="1200" dirty="0"/>
            <a:t> </a:t>
          </a:r>
          <a:r>
            <a:rPr lang="en-US" sz="1900" kern="1200" dirty="0" err="1"/>
            <a:t>định</a:t>
          </a:r>
          <a:r>
            <a:rPr lang="en-US" sz="1900" kern="1200" dirty="0"/>
            <a:t> </a:t>
          </a:r>
          <a:r>
            <a:rPr lang="en-US" sz="1900" kern="1200" dirty="0" err="1"/>
            <a:t>về</a:t>
          </a:r>
          <a:r>
            <a:rPr lang="en-US" sz="1900" kern="1200" dirty="0"/>
            <a:t> </a:t>
          </a:r>
          <a:r>
            <a:rPr lang="en-US" sz="1900" kern="1200" dirty="0" err="1"/>
            <a:t>sử</a:t>
          </a:r>
          <a:r>
            <a:rPr lang="en-US" sz="1900" kern="1200" dirty="0"/>
            <a:t> </a:t>
          </a:r>
          <a:r>
            <a:rPr lang="en-US" sz="1900" kern="1200" dirty="0" err="1"/>
            <a:t>dụng</a:t>
          </a:r>
          <a:r>
            <a:rPr lang="en-US" sz="1900" kern="1200" dirty="0"/>
            <a:t> </a:t>
          </a:r>
          <a:r>
            <a:rPr lang="en-US" sz="1900" kern="1200" dirty="0" err="1"/>
            <a:t>số</a:t>
          </a:r>
          <a:r>
            <a:rPr lang="en-US" sz="1900" kern="1200" dirty="0"/>
            <a:t> </a:t>
          </a:r>
          <a:r>
            <a:rPr lang="en-US" sz="1900" kern="1200" dirty="0" err="1"/>
            <a:t>liệu</a:t>
          </a:r>
          <a:r>
            <a:rPr lang="en-US" sz="1900" kern="1200" dirty="0"/>
            <a:t> </a:t>
          </a:r>
          <a:r>
            <a:rPr lang="en-US" sz="1900" kern="1200" dirty="0" err="1"/>
            <a:t>quan</a:t>
          </a:r>
          <a:r>
            <a:rPr lang="en-US" sz="1900" kern="1200" dirty="0"/>
            <a:t> </a:t>
          </a:r>
          <a:r>
            <a:rPr lang="en-US" sz="1900" kern="1200" dirty="0" err="1"/>
            <a:t>trắc</a:t>
          </a:r>
          <a:r>
            <a:rPr lang="en-US" sz="1900" kern="1200" dirty="0"/>
            <a:t> </a:t>
          </a:r>
        </a:p>
      </dsp:txBody>
      <dsp:txXfrm rot="-5400000">
        <a:off x="3919347" y="116962"/>
        <a:ext cx="6935411" cy="597381"/>
      </dsp:txXfrm>
    </dsp:sp>
    <dsp:sp modelId="{B44AE5F9-EB77-4B13-AE31-E494D391B097}">
      <dsp:nvSpPr>
        <dsp:cNvPr id="0" name=""/>
        <dsp:cNvSpPr/>
      </dsp:nvSpPr>
      <dsp:spPr>
        <a:xfrm>
          <a:off x="0" y="1892"/>
          <a:ext cx="3919347" cy="827519"/>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a:off x="40396" y="42288"/>
        <a:ext cx="3838555" cy="746727"/>
      </dsp:txXfrm>
    </dsp:sp>
    <dsp:sp modelId="{AA330F45-27C3-4D98-8EFF-69C8C3333A38}">
      <dsp:nvSpPr>
        <dsp:cNvPr id="0" name=""/>
        <dsp:cNvSpPr/>
      </dsp:nvSpPr>
      <dsp:spPr>
        <a:xfrm rot="5400000">
          <a:off x="7072203" y="-2199316"/>
          <a:ext cx="662015" cy="6967728"/>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Bổ </a:t>
          </a:r>
          <a:r>
            <a:rPr lang="en-US" sz="1900" kern="1200" dirty="0"/>
            <a:t>sung </a:t>
          </a:r>
          <a:r>
            <a:rPr lang="en-US" sz="1900" kern="1200" dirty="0" err="1"/>
            <a:t>hoàn</a:t>
          </a:r>
          <a:r>
            <a:rPr lang="en-US" sz="1900" kern="1200" dirty="0"/>
            <a:t> </a:t>
          </a:r>
          <a:r>
            <a:rPr lang="en-US" sz="1900" kern="1200" dirty="0" err="1"/>
            <a:t>thiện</a:t>
          </a:r>
          <a:r>
            <a:rPr lang="en-US" sz="1900" kern="1200" dirty="0"/>
            <a:t> </a:t>
          </a:r>
          <a:r>
            <a:rPr lang="en-US" sz="1900" kern="1200" dirty="0" err="1"/>
            <a:t>các</a:t>
          </a:r>
          <a:r>
            <a:rPr lang="en-US" sz="1900" kern="1200" dirty="0"/>
            <a:t> </a:t>
          </a:r>
          <a:r>
            <a:rPr lang="en-US" sz="1900" kern="1200" dirty="0" err="1"/>
            <a:t>bảng</a:t>
          </a:r>
          <a:r>
            <a:rPr lang="en-US" sz="1900" kern="1200" dirty="0"/>
            <a:t> </a:t>
          </a:r>
          <a:r>
            <a:rPr lang="en-US" sz="1900" kern="1200" dirty="0" err="1"/>
            <a:t>định</a:t>
          </a:r>
          <a:r>
            <a:rPr lang="en-US" sz="1900" kern="1200" dirty="0"/>
            <a:t> </a:t>
          </a:r>
          <a:r>
            <a:rPr lang="en-US" sz="1900" kern="1200" dirty="0" err="1"/>
            <a:t>mức</a:t>
          </a:r>
          <a:r>
            <a:rPr lang="en-US" sz="1900" kern="1200" dirty="0"/>
            <a:t> an </a:t>
          </a:r>
          <a:r>
            <a:rPr lang="en-US" sz="1900" kern="1200" dirty="0" err="1"/>
            <a:t>toàn</a:t>
          </a:r>
          <a:r>
            <a:rPr lang="en-US" sz="1900" kern="1200" dirty="0"/>
            <a:t> </a:t>
          </a:r>
          <a:r>
            <a:rPr lang="en-US" sz="1900" kern="1200" dirty="0" err="1"/>
            <a:t>các</a:t>
          </a:r>
          <a:r>
            <a:rPr lang="en-US" sz="1900" kern="1200"/>
            <a:t> hạng</a:t>
          </a:r>
          <a:r>
            <a:rPr lang="en-US" sz="1900" kern="1200" dirty="0"/>
            <a:t> </a:t>
          </a:r>
          <a:r>
            <a:rPr lang="en-US" sz="1900" kern="1200" dirty="0" err="1"/>
            <a:t>mục</a:t>
          </a:r>
          <a:endParaRPr lang="en-US" sz="1900" kern="1200" dirty="0"/>
        </a:p>
      </dsp:txBody>
      <dsp:txXfrm rot="-5400000">
        <a:off x="3919347" y="985857"/>
        <a:ext cx="6935411" cy="597381"/>
      </dsp:txXfrm>
    </dsp:sp>
    <dsp:sp modelId="{D1CCFC77-DEE4-4E1A-81D0-ADC4FC27ACD6}">
      <dsp:nvSpPr>
        <dsp:cNvPr id="0" name=""/>
        <dsp:cNvSpPr/>
      </dsp:nvSpPr>
      <dsp:spPr>
        <a:xfrm>
          <a:off x="0" y="870788"/>
          <a:ext cx="3919347" cy="827519"/>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a:off x="40396" y="911184"/>
        <a:ext cx="3838555" cy="746727"/>
      </dsp:txXfrm>
    </dsp:sp>
    <dsp:sp modelId="{5C38DDE1-B208-438B-A6BC-2B9C554F37EF}">
      <dsp:nvSpPr>
        <dsp:cNvPr id="0" name=""/>
        <dsp:cNvSpPr/>
      </dsp:nvSpPr>
      <dsp:spPr>
        <a:xfrm rot="5400000">
          <a:off x="7072203" y="-1330420"/>
          <a:ext cx="662015" cy="6967728"/>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Bổ</a:t>
          </a:r>
          <a:r>
            <a:rPr lang="en-US" sz="1900" kern="1200" dirty="0"/>
            <a:t> sung thang </a:t>
          </a:r>
          <a:r>
            <a:rPr lang="en-US" sz="1900" kern="1200" dirty="0" err="1"/>
            <a:t>cho</a:t>
          </a:r>
          <a:r>
            <a:rPr lang="en-US" sz="1900" kern="1200" dirty="0"/>
            <a:t> </a:t>
          </a:r>
          <a:r>
            <a:rPr lang="en-US" sz="1900" kern="1200" dirty="0" err="1"/>
            <a:t>điểm</a:t>
          </a:r>
          <a:r>
            <a:rPr lang="en-US" sz="1900" kern="1200" dirty="0"/>
            <a:t> </a:t>
          </a:r>
          <a:r>
            <a:rPr lang="en-US" sz="1900" kern="1200" dirty="0" err="1"/>
            <a:t>mức</a:t>
          </a:r>
          <a:r>
            <a:rPr lang="en-US" sz="1900" kern="1200" dirty="0"/>
            <a:t> an </a:t>
          </a:r>
          <a:r>
            <a:rPr lang="en-US" sz="1900" kern="1200" dirty="0" err="1"/>
            <a:t>toàn</a:t>
          </a:r>
          <a:r>
            <a:rPr lang="en-US" sz="1900" kern="1200" dirty="0"/>
            <a:t> </a:t>
          </a:r>
          <a:r>
            <a:rPr lang="en-US" sz="1900" kern="1200" dirty="0" err="1"/>
            <a:t>của</a:t>
          </a:r>
          <a:r>
            <a:rPr lang="en-US" sz="1900" kern="1200" dirty="0"/>
            <a:t> </a:t>
          </a:r>
          <a:r>
            <a:rPr lang="en-US" sz="1900" kern="1200" dirty="0" err="1"/>
            <a:t>công</a:t>
          </a:r>
          <a:r>
            <a:rPr lang="en-US" sz="1900" kern="1200" dirty="0"/>
            <a:t> </a:t>
          </a:r>
          <a:r>
            <a:rPr lang="en-US" sz="1900" kern="1200" dirty="0" err="1"/>
            <a:t>trình</a:t>
          </a:r>
          <a:endParaRPr lang="en-US" sz="1900" kern="1200" dirty="0"/>
        </a:p>
      </dsp:txBody>
      <dsp:txXfrm rot="-5400000">
        <a:off x="3919347" y="1854753"/>
        <a:ext cx="6935411" cy="597381"/>
      </dsp:txXfrm>
    </dsp:sp>
    <dsp:sp modelId="{B6B37D37-355D-468E-A445-265F9CCE4387}">
      <dsp:nvSpPr>
        <dsp:cNvPr id="0" name=""/>
        <dsp:cNvSpPr/>
      </dsp:nvSpPr>
      <dsp:spPr>
        <a:xfrm>
          <a:off x="0" y="1739683"/>
          <a:ext cx="3919347" cy="827519"/>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3</a:t>
          </a:r>
        </a:p>
      </dsp:txBody>
      <dsp:txXfrm>
        <a:off x="40396" y="1780079"/>
        <a:ext cx="3838555" cy="746727"/>
      </dsp:txXfrm>
    </dsp:sp>
    <dsp:sp modelId="{A9BD8D85-37A8-4144-91EF-955B74A97FF1}">
      <dsp:nvSpPr>
        <dsp:cNvPr id="0" name=""/>
        <dsp:cNvSpPr/>
      </dsp:nvSpPr>
      <dsp:spPr>
        <a:xfrm rot="5400000">
          <a:off x="7072203" y="-461524"/>
          <a:ext cx="662015" cy="6967728"/>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Bổ</a:t>
          </a:r>
          <a:r>
            <a:rPr lang="en-US" sz="1900" kern="1200" dirty="0"/>
            <a:t> sung </a:t>
          </a:r>
          <a:r>
            <a:rPr lang="en-US" sz="1900" kern="1200" dirty="0" err="1"/>
            <a:t>một</a:t>
          </a:r>
          <a:r>
            <a:rPr lang="en-US" sz="1900" kern="1200" dirty="0"/>
            <a:t> </a:t>
          </a:r>
          <a:r>
            <a:rPr lang="en-US" sz="1900" kern="1200" dirty="0" err="1"/>
            <a:t>số</a:t>
          </a:r>
          <a:r>
            <a:rPr lang="en-US" sz="1900" kern="1200" dirty="0"/>
            <a:t> </a:t>
          </a:r>
          <a:r>
            <a:rPr lang="en-US" sz="1900" kern="1200" dirty="0" err="1"/>
            <a:t>nội</a:t>
          </a:r>
          <a:r>
            <a:rPr lang="en-US" sz="1900" kern="1200" dirty="0"/>
            <a:t> dung </a:t>
          </a:r>
          <a:r>
            <a:rPr lang="en-US" sz="1900" kern="1200" dirty="0" err="1"/>
            <a:t>mới</a:t>
          </a:r>
          <a:r>
            <a:rPr lang="en-US" sz="1900" kern="1200" dirty="0"/>
            <a:t> </a:t>
          </a:r>
          <a:r>
            <a:rPr lang="en-US" sz="1900" kern="1200" dirty="0" err="1"/>
            <a:t>trong</a:t>
          </a:r>
          <a:r>
            <a:rPr lang="en-US" sz="1900" kern="1200" dirty="0"/>
            <a:t> </a:t>
          </a:r>
          <a:r>
            <a:rPr lang="en-US" sz="1900" kern="1200" dirty="0" err="1"/>
            <a:t>công</a:t>
          </a:r>
          <a:r>
            <a:rPr lang="en-US" sz="1900" kern="1200" dirty="0"/>
            <a:t> </a:t>
          </a:r>
          <a:r>
            <a:rPr lang="en-US" sz="1900" kern="1200" dirty="0" err="1"/>
            <a:t>tác</a:t>
          </a:r>
          <a:r>
            <a:rPr lang="en-US" sz="1900" kern="1200" dirty="0"/>
            <a:t> </a:t>
          </a:r>
          <a:r>
            <a:rPr lang="en-US" sz="1900" kern="1200" dirty="0" err="1"/>
            <a:t>kiểm</a:t>
          </a:r>
          <a:r>
            <a:rPr lang="en-US" sz="1900" kern="1200" dirty="0"/>
            <a:t> </a:t>
          </a:r>
          <a:r>
            <a:rPr lang="en-US" sz="1900" kern="1200" dirty="0" err="1"/>
            <a:t>tra</a:t>
          </a:r>
          <a:r>
            <a:rPr lang="en-US" sz="1900" kern="1200" dirty="0"/>
            <a:t>, </a:t>
          </a:r>
          <a:r>
            <a:rPr lang="en-US" sz="1900" kern="1200" dirty="0" err="1"/>
            <a:t>kiểm</a:t>
          </a:r>
          <a:r>
            <a:rPr lang="en-US" sz="1900" kern="1200" dirty="0"/>
            <a:t> </a:t>
          </a:r>
          <a:r>
            <a:rPr lang="en-US" sz="1900" kern="1200" dirty="0" err="1"/>
            <a:t>định</a:t>
          </a:r>
          <a:r>
            <a:rPr lang="en-US" sz="1900" kern="1200" dirty="0"/>
            <a:t> </a:t>
          </a:r>
          <a:r>
            <a:rPr lang="en-US" sz="1900" kern="1200" dirty="0" err="1"/>
            <a:t>công</a:t>
          </a:r>
          <a:r>
            <a:rPr lang="en-US" sz="1900" kern="1200" dirty="0"/>
            <a:t> </a:t>
          </a:r>
          <a:r>
            <a:rPr lang="en-US" sz="1900" kern="1200" dirty="0" err="1"/>
            <a:t>trình</a:t>
          </a:r>
          <a:endParaRPr lang="en-US" sz="1900" kern="1200" dirty="0"/>
        </a:p>
      </dsp:txBody>
      <dsp:txXfrm rot="-5400000">
        <a:off x="3919347" y="2723649"/>
        <a:ext cx="6935411" cy="597381"/>
      </dsp:txXfrm>
    </dsp:sp>
    <dsp:sp modelId="{BBC69171-91EC-4A6D-9D12-2A31828C642B}">
      <dsp:nvSpPr>
        <dsp:cNvPr id="0" name=""/>
        <dsp:cNvSpPr/>
      </dsp:nvSpPr>
      <dsp:spPr>
        <a:xfrm>
          <a:off x="0" y="2608579"/>
          <a:ext cx="3919347" cy="82751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4</a:t>
          </a:r>
        </a:p>
      </dsp:txBody>
      <dsp:txXfrm>
        <a:off x="40396" y="2648975"/>
        <a:ext cx="3838555" cy="746727"/>
      </dsp:txXfrm>
    </dsp:sp>
    <dsp:sp modelId="{FCDA5626-047C-4A5F-BABA-42EF5D2B0C7D}">
      <dsp:nvSpPr>
        <dsp:cNvPr id="0" name=""/>
        <dsp:cNvSpPr/>
      </dsp:nvSpPr>
      <dsp:spPr>
        <a:xfrm rot="5400000">
          <a:off x="7072203" y="407370"/>
          <a:ext cx="662015" cy="6967728"/>
        </a:xfrm>
        <a:prstGeom prst="round2Same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vi-VN" sz="1900" kern="1200" dirty="0"/>
            <a:t>Bổ sung các phụ lục hướng dẫn chi tiết </a:t>
          </a:r>
          <a:endParaRPr lang="en-US" sz="1900" kern="1200" dirty="0"/>
        </a:p>
      </dsp:txBody>
      <dsp:txXfrm rot="-5400000">
        <a:off x="3919347" y="3592544"/>
        <a:ext cx="6935411" cy="597381"/>
      </dsp:txXfrm>
    </dsp:sp>
    <dsp:sp modelId="{B8441974-6EC6-412A-A2AB-FA7B3F19127C}">
      <dsp:nvSpPr>
        <dsp:cNvPr id="0" name=""/>
        <dsp:cNvSpPr/>
      </dsp:nvSpPr>
      <dsp:spPr>
        <a:xfrm>
          <a:off x="0" y="3477474"/>
          <a:ext cx="3919347" cy="827519"/>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5</a:t>
          </a:r>
        </a:p>
      </dsp:txBody>
      <dsp:txXfrm>
        <a:off x="40396" y="3517870"/>
        <a:ext cx="3838555" cy="746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C8BA-AB7A-4079-8FB8-86A8D21447F5}">
      <dsp:nvSpPr>
        <dsp:cNvPr id="0" name=""/>
        <dsp:cNvSpPr/>
      </dsp:nvSpPr>
      <dsp:spPr>
        <a:xfrm>
          <a:off x="0" y="0"/>
          <a:ext cx="7782547" cy="4759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BỔ SUNG THANG ĐIỂM </a:t>
          </a:r>
        </a:p>
        <a:p>
          <a:pPr marL="0" lvl="0" indent="0" algn="ctr" defTabSz="1600200">
            <a:lnSpc>
              <a:spcPct val="90000"/>
            </a:lnSpc>
            <a:spcBef>
              <a:spcPct val="0"/>
            </a:spcBef>
            <a:spcAft>
              <a:spcPct val="35000"/>
            </a:spcAft>
            <a:buNone/>
          </a:pPr>
          <a:r>
            <a:rPr lang="en-US" sz="3600" b="1" kern="1200" dirty="0"/>
            <a:t>MỨC AN TOÀN CỦA CÔNG TRÌNH</a:t>
          </a:r>
          <a:endParaRPr lang="en-US" sz="3600" kern="1200" dirty="0"/>
        </a:p>
      </dsp:txBody>
      <dsp:txXfrm>
        <a:off x="0" y="0"/>
        <a:ext cx="7782547" cy="1427719"/>
      </dsp:txXfrm>
    </dsp:sp>
    <dsp:sp modelId="{92197CF3-ED10-416D-83F7-D22CE7D19CF5}">
      <dsp:nvSpPr>
        <dsp:cNvPr id="0" name=""/>
        <dsp:cNvSpPr/>
      </dsp:nvSpPr>
      <dsp:spPr>
        <a:xfrm>
          <a:off x="778254" y="1427835"/>
          <a:ext cx="6226037" cy="693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err="1"/>
            <a:t>Điểm</a:t>
          </a:r>
          <a:r>
            <a:rPr lang="en-US" sz="2500" kern="1200" dirty="0"/>
            <a:t> an </a:t>
          </a:r>
          <a:r>
            <a:rPr lang="en-US" sz="2500" kern="1200" dirty="0" err="1"/>
            <a:t>toàn</a:t>
          </a:r>
          <a:r>
            <a:rPr lang="en-US" sz="2500" kern="1200" dirty="0"/>
            <a:t> </a:t>
          </a:r>
          <a:r>
            <a:rPr lang="en-US" sz="2500" kern="1200" dirty="0" err="1"/>
            <a:t>của</a:t>
          </a:r>
          <a:r>
            <a:rPr lang="en-US" sz="2500" kern="1200" dirty="0"/>
            <a:t> </a:t>
          </a:r>
          <a:r>
            <a:rPr lang="en-US" sz="2500" kern="1200" dirty="0" err="1"/>
            <a:t>hạng</a:t>
          </a:r>
          <a:r>
            <a:rPr lang="en-US" sz="2500" kern="1200" dirty="0"/>
            <a:t> </a:t>
          </a:r>
          <a:r>
            <a:rPr lang="en-US" sz="2500" kern="1200" dirty="0" err="1"/>
            <a:t>mục</a:t>
          </a:r>
          <a:r>
            <a:rPr lang="en-US" sz="2500" kern="1200" dirty="0"/>
            <a:t> </a:t>
          </a:r>
          <a:r>
            <a:rPr lang="en-US" sz="2500" kern="1200" dirty="0" err="1"/>
            <a:t>công</a:t>
          </a:r>
          <a:r>
            <a:rPr lang="en-US" sz="2500" kern="1200" dirty="0"/>
            <a:t> </a:t>
          </a:r>
          <a:r>
            <a:rPr lang="en-US" sz="2500" kern="1200" dirty="0" err="1"/>
            <a:t>trình</a:t>
          </a:r>
          <a:r>
            <a:rPr lang="en-US" sz="2500" kern="1200" dirty="0"/>
            <a:t>:</a:t>
          </a:r>
        </a:p>
      </dsp:txBody>
      <dsp:txXfrm>
        <a:off x="798560" y="1448141"/>
        <a:ext cx="6185425" cy="652682"/>
      </dsp:txXfrm>
    </dsp:sp>
    <dsp:sp modelId="{BA18AA53-C270-4190-B7AC-235A37C28959}">
      <dsp:nvSpPr>
        <dsp:cNvPr id="0" name=""/>
        <dsp:cNvSpPr/>
      </dsp:nvSpPr>
      <dsp:spPr>
        <a:xfrm>
          <a:off x="778254" y="2227790"/>
          <a:ext cx="6226037" cy="693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vi-VN" sz="2500" kern="1200" dirty="0"/>
            <a:t>Mức A: công trình đảm bảo an toàn</a:t>
          </a:r>
          <a:endParaRPr lang="en-US" sz="2500" kern="1200" dirty="0"/>
        </a:p>
      </dsp:txBody>
      <dsp:txXfrm>
        <a:off x="798560" y="2248096"/>
        <a:ext cx="6185425" cy="652682"/>
      </dsp:txXfrm>
    </dsp:sp>
    <dsp:sp modelId="{70F5975D-21E2-4132-8F65-580374D1D074}">
      <dsp:nvSpPr>
        <dsp:cNvPr id="0" name=""/>
        <dsp:cNvSpPr/>
      </dsp:nvSpPr>
      <dsp:spPr>
        <a:xfrm>
          <a:off x="778254" y="3027745"/>
          <a:ext cx="6226037" cy="693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vi-VN" sz="2500" kern="1200" dirty="0"/>
            <a:t>Mức B: công trình cơ bản an toàn</a:t>
          </a:r>
          <a:endParaRPr lang="en-US" sz="2500" kern="1200" dirty="0"/>
        </a:p>
      </dsp:txBody>
      <dsp:txXfrm>
        <a:off x="798560" y="3048051"/>
        <a:ext cx="6185425" cy="652682"/>
      </dsp:txXfrm>
    </dsp:sp>
    <dsp:sp modelId="{7425FEC9-BB3E-43CB-96CF-0F51380C2176}">
      <dsp:nvSpPr>
        <dsp:cNvPr id="0" name=""/>
        <dsp:cNvSpPr/>
      </dsp:nvSpPr>
      <dsp:spPr>
        <a:xfrm>
          <a:off x="778254" y="3827701"/>
          <a:ext cx="6226037" cy="693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vi-VN" sz="2500" kern="1200" dirty="0"/>
            <a:t>Mức C: công trình có nguy cơ mất an toàn</a:t>
          </a:r>
          <a:endParaRPr lang="en-US" sz="2500" kern="1200" dirty="0"/>
        </a:p>
      </dsp:txBody>
      <dsp:txXfrm>
        <a:off x="798560" y="3848007"/>
        <a:ext cx="6185425" cy="6526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7345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16449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6006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lvl1pPr>
              <a:defRPr b="1">
                <a:solidFill>
                  <a:srgbClr val="008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normAutofit/>
          </a:bodyPr>
          <a:lstStyle>
            <a:lvl1pPr>
              <a:defRPr sz="2400">
                <a:solidFill>
                  <a:schemeClr val="accent2">
                    <a:lumMod val="75000"/>
                  </a:schemeClr>
                </a:solidFill>
              </a:defRPr>
            </a:lvl1pPr>
            <a:lvl2pPr>
              <a:defRPr sz="2000">
                <a:solidFill>
                  <a:schemeClr val="accent2">
                    <a:lumMod val="75000"/>
                  </a:schemeClr>
                </a:solidFill>
              </a:defRPr>
            </a:lvl2pPr>
            <a:lvl3pPr>
              <a:defRPr sz="1800">
                <a:solidFill>
                  <a:schemeClr val="accent2">
                    <a:lumMod val="75000"/>
                  </a:schemeClr>
                </a:solidFill>
              </a:defRPr>
            </a:lvl3pPr>
            <a:lvl4pPr>
              <a:defRPr sz="1600">
                <a:solidFill>
                  <a:schemeClr val="accent2">
                    <a:lumMod val="75000"/>
                  </a:schemeClr>
                </a:solidFill>
              </a:defRPr>
            </a:lvl4pPr>
            <a:lvl5pPr>
              <a:defRPr sz="1600">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0041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03875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2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6964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2465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109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71521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3/31/2025</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77533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6401" y="640902"/>
            <a:ext cx="10887257" cy="7300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1636643"/>
            <a:ext cx="10887257" cy="43069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3/31/2025</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pic>
        <p:nvPicPr>
          <p:cNvPr id="7" name="Picture 5" descr="Logo&#10;&#10;Description automatically generated">
            <a:extLst>
              <a:ext uri="{FF2B5EF4-FFF2-40B4-BE49-F238E27FC236}">
                <a16:creationId xmlns:a16="http://schemas.microsoft.com/office/drawing/2014/main" id="{BC6B0BC4-137E-4A07-122E-0EEA57CCCEA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1" y="600579"/>
            <a:ext cx="656401" cy="65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 picture containing text, clipart&#10;&#10;Description automatically generated">
            <a:extLst>
              <a:ext uri="{FF2B5EF4-FFF2-40B4-BE49-F238E27FC236}">
                <a16:creationId xmlns:a16="http://schemas.microsoft.com/office/drawing/2014/main" id="{AA9EB967-7672-009D-E3DA-F64AA8F33D8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656401" cy="54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Logo&#10;&#10;Description automatically generated">
            <a:extLst>
              <a:ext uri="{FF2B5EF4-FFF2-40B4-BE49-F238E27FC236}">
                <a16:creationId xmlns:a16="http://schemas.microsoft.com/office/drawing/2014/main" id="{9D0ADE61-B786-2618-09A9-73A84824BD2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280951" y="99017"/>
            <a:ext cx="867400" cy="88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75658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txStyles>
    <p:titleStyle>
      <a:lvl1pPr algn="l" defTabSz="914400" rtl="0" eaLnBrk="1" latinLnBrk="0" hangingPunct="1">
        <a:lnSpc>
          <a:spcPct val="120000"/>
        </a:lnSpc>
        <a:spcBef>
          <a:spcPct val="0"/>
        </a:spcBef>
        <a:buNone/>
        <a:defRPr sz="3600" b="1" kern="1200" cap="all" spc="0" baseline="0">
          <a:solidFill>
            <a:srgbClr val="008000"/>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400" kern="1200">
          <a:solidFill>
            <a:schemeClr val="accent2">
              <a:lumMod val="75000"/>
            </a:schemeClr>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2000" kern="1200">
          <a:solidFill>
            <a:schemeClr val="accent2">
              <a:lumMod val="75000"/>
            </a:schemeClr>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accent2">
              <a:lumMod val="75000"/>
            </a:schemeClr>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accent2">
              <a:lumMod val="75000"/>
            </a:schemeClr>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and blue background&#10;&#10;Description automatically generated with medium confidence">
            <a:extLst>
              <a:ext uri="{FF2B5EF4-FFF2-40B4-BE49-F238E27FC236}">
                <a16:creationId xmlns:a16="http://schemas.microsoft.com/office/drawing/2014/main" id="{9CCE2F76-3272-1017-2CEB-2BC78469C159}"/>
              </a:ext>
            </a:extLst>
          </p:cNvPr>
          <p:cNvPicPr>
            <a:picLocks noChangeAspect="1"/>
          </p:cNvPicPr>
          <p:nvPr/>
        </p:nvPicPr>
        <p:blipFill>
          <a:blip r:embed="rId2"/>
          <a:srcRect t="3433"/>
          <a:stretch/>
        </p:blipFill>
        <p:spPr>
          <a:xfrm>
            <a:off x="21" y="-2"/>
            <a:ext cx="12191979" cy="6858001"/>
          </a:xfrm>
          <a:prstGeom prst="rect">
            <a:avLst/>
          </a:prstGeom>
        </p:spPr>
      </p:pic>
      <p:sp>
        <p:nvSpPr>
          <p:cNvPr id="2" name="Title 1">
            <a:extLst>
              <a:ext uri="{FF2B5EF4-FFF2-40B4-BE49-F238E27FC236}">
                <a16:creationId xmlns:a16="http://schemas.microsoft.com/office/drawing/2014/main" id="{1ADDDFD5-47F6-5730-66A3-5A5DC6820D21}"/>
              </a:ext>
            </a:extLst>
          </p:cNvPr>
          <p:cNvSpPr>
            <a:spLocks noGrp="1"/>
          </p:cNvSpPr>
          <p:nvPr>
            <p:ph type="ctrTitle"/>
          </p:nvPr>
        </p:nvSpPr>
        <p:spPr>
          <a:xfrm>
            <a:off x="286868" y="221871"/>
            <a:ext cx="11618259" cy="2850782"/>
          </a:xfrm>
        </p:spPr>
        <p:txBody>
          <a:bodyPr anchor="t">
            <a:normAutofit fontScale="90000"/>
          </a:bodyPr>
          <a:lstStyle/>
          <a:p>
            <a:pPr algn="ctr">
              <a:lnSpc>
                <a:spcPct val="110000"/>
              </a:lnSpc>
            </a:pPr>
            <a:r>
              <a:rPr lang="en-US" sz="2000" dirty="0">
                <a:solidFill>
                  <a:schemeClr val="accent5">
                    <a:lumMod val="40000"/>
                    <a:lumOff val="60000"/>
                  </a:schemeClr>
                </a:solidFill>
                <a:latin typeface="Arial" panose="020B0604020202020204" pitchFamily="34" charset="0"/>
                <a:cs typeface="Arial" panose="020B0604020202020204" pitchFamily="34" charset="0"/>
              </a:rPr>
              <a:t>Khoa </a:t>
            </a:r>
            <a:r>
              <a:rPr lang="en-US" sz="2000" dirty="0" err="1">
                <a:solidFill>
                  <a:schemeClr val="accent5">
                    <a:lumMod val="40000"/>
                    <a:lumOff val="60000"/>
                  </a:schemeClr>
                </a:solidFill>
                <a:latin typeface="Arial" panose="020B0604020202020204" pitchFamily="34" charset="0"/>
                <a:cs typeface="Arial" panose="020B0604020202020204" pitchFamily="34" charset="0"/>
              </a:rPr>
              <a:t>công</a:t>
            </a:r>
            <a:r>
              <a:rPr lang="en-US" sz="2000" dirty="0">
                <a:solidFill>
                  <a:schemeClr val="accent5">
                    <a:lumMod val="40000"/>
                    <a:lumOff val="60000"/>
                  </a:schemeClr>
                </a:solidFill>
                <a:latin typeface="Arial" panose="020B0604020202020204" pitchFamily="34" charset="0"/>
                <a:cs typeface="Arial" panose="020B0604020202020204" pitchFamily="34" charset="0"/>
              </a:rPr>
              <a:t> </a:t>
            </a:r>
            <a:r>
              <a:rPr lang="en-US" sz="2000" dirty="0" err="1">
                <a:solidFill>
                  <a:schemeClr val="accent5">
                    <a:lumMod val="40000"/>
                    <a:lumOff val="60000"/>
                  </a:schemeClr>
                </a:solidFill>
                <a:latin typeface="Arial" panose="020B0604020202020204" pitchFamily="34" charset="0"/>
                <a:cs typeface="Arial" panose="020B0604020202020204" pitchFamily="34" charset="0"/>
              </a:rPr>
              <a:t>trình</a:t>
            </a:r>
            <a:r>
              <a:rPr lang="en-US" sz="2000" dirty="0">
                <a:solidFill>
                  <a:schemeClr val="accent5">
                    <a:lumMod val="40000"/>
                    <a:lumOff val="60000"/>
                  </a:schemeClr>
                </a:solidFill>
                <a:latin typeface="Arial" panose="020B0604020202020204" pitchFamily="34" charset="0"/>
                <a:cs typeface="Arial" panose="020B0604020202020204" pitchFamily="34" charset="0"/>
              </a:rPr>
              <a:t> - </a:t>
            </a:r>
            <a:r>
              <a:rPr lang="en-US" sz="2000" dirty="0" err="1">
                <a:solidFill>
                  <a:schemeClr val="accent5">
                    <a:lumMod val="40000"/>
                    <a:lumOff val="60000"/>
                  </a:schemeClr>
                </a:solidFill>
                <a:latin typeface="Arial" panose="020B0604020202020204" pitchFamily="34" charset="0"/>
                <a:cs typeface="Arial" panose="020B0604020202020204" pitchFamily="34" charset="0"/>
              </a:rPr>
              <a:t>Bộ</a:t>
            </a:r>
            <a:r>
              <a:rPr lang="en-US" sz="2000" dirty="0">
                <a:solidFill>
                  <a:schemeClr val="accent5">
                    <a:lumMod val="40000"/>
                    <a:lumOff val="60000"/>
                  </a:schemeClr>
                </a:solidFill>
                <a:latin typeface="Arial" panose="020B0604020202020204" pitchFamily="34" charset="0"/>
                <a:cs typeface="Arial" panose="020B0604020202020204" pitchFamily="34" charset="0"/>
              </a:rPr>
              <a:t> </a:t>
            </a:r>
            <a:r>
              <a:rPr lang="en-US" sz="2000" dirty="0" err="1">
                <a:solidFill>
                  <a:schemeClr val="accent5">
                    <a:lumMod val="40000"/>
                    <a:lumOff val="60000"/>
                  </a:schemeClr>
                </a:solidFill>
                <a:latin typeface="Arial" panose="020B0604020202020204" pitchFamily="34" charset="0"/>
                <a:cs typeface="Arial" panose="020B0604020202020204" pitchFamily="34" charset="0"/>
              </a:rPr>
              <a:t>môn</a:t>
            </a:r>
            <a:r>
              <a:rPr lang="en-US" sz="2000" dirty="0">
                <a:solidFill>
                  <a:schemeClr val="accent5">
                    <a:lumMod val="40000"/>
                    <a:lumOff val="60000"/>
                  </a:schemeClr>
                </a:solidFill>
                <a:latin typeface="Arial" panose="020B0604020202020204" pitchFamily="34" charset="0"/>
                <a:cs typeface="Arial" panose="020B0604020202020204" pitchFamily="34" charset="0"/>
              </a:rPr>
              <a:t> </a:t>
            </a:r>
            <a:r>
              <a:rPr lang="en-US" sz="2000" dirty="0" err="1">
                <a:solidFill>
                  <a:schemeClr val="accent5">
                    <a:lumMod val="40000"/>
                    <a:lumOff val="60000"/>
                  </a:schemeClr>
                </a:solidFill>
                <a:latin typeface="Arial" panose="020B0604020202020204" pitchFamily="34" charset="0"/>
                <a:cs typeface="Arial" panose="020B0604020202020204" pitchFamily="34" charset="0"/>
              </a:rPr>
              <a:t>Thủy</a:t>
            </a:r>
            <a:r>
              <a:rPr lang="en-US" sz="2000" dirty="0">
                <a:solidFill>
                  <a:schemeClr val="accent5">
                    <a:lumMod val="40000"/>
                    <a:lumOff val="60000"/>
                  </a:schemeClr>
                </a:solidFill>
                <a:latin typeface="Arial" panose="020B0604020202020204" pitchFamily="34" charset="0"/>
                <a:cs typeface="Arial" panose="020B0604020202020204" pitchFamily="34" charset="0"/>
              </a:rPr>
              <a:t> Công</a:t>
            </a:r>
            <a:br>
              <a:rPr lang="en-US" dirty="0">
                <a:solidFill>
                  <a:schemeClr val="accent5">
                    <a:lumMod val="40000"/>
                    <a:lumOff val="60000"/>
                  </a:schemeClr>
                </a:solidFill>
                <a:latin typeface="Arial" panose="020B0604020202020204" pitchFamily="34" charset="0"/>
                <a:cs typeface="Arial" panose="020B0604020202020204" pitchFamily="34" charset="0"/>
              </a:rPr>
            </a:br>
            <a:br>
              <a:rPr lang="en-US" sz="3300" b="1" dirty="0">
                <a:solidFill>
                  <a:srgbClr val="FFFFFF"/>
                </a:solidFill>
                <a:latin typeface="Arial" panose="020B0604020202020204" pitchFamily="34" charset="0"/>
                <a:cs typeface="Arial" panose="020B0604020202020204" pitchFamily="34" charset="0"/>
              </a:rPr>
            </a:br>
            <a:r>
              <a:rPr lang="en-US" sz="4100" b="1" dirty="0" err="1">
                <a:solidFill>
                  <a:srgbClr val="FFFFCC"/>
                </a:solidFill>
                <a:latin typeface="Arial" panose="020B0604020202020204" pitchFamily="34" charset="0"/>
                <a:cs typeface="Arial" panose="020B0604020202020204" pitchFamily="34" charset="0"/>
              </a:rPr>
              <a:t>Áp</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dụng</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tiêu</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chuẩn</a:t>
            </a:r>
            <a:r>
              <a:rPr lang="en-US" sz="4100" b="1" dirty="0">
                <a:solidFill>
                  <a:srgbClr val="FFFFCC"/>
                </a:solidFill>
                <a:latin typeface="Arial" panose="020B0604020202020204" pitchFamily="34" charset="0"/>
                <a:cs typeface="Arial" panose="020B0604020202020204" pitchFamily="34" charset="0"/>
              </a:rPr>
              <a:t> TCVN 11699:2023 </a:t>
            </a:r>
            <a:br>
              <a:rPr lang="en-US" sz="4100" b="1" dirty="0">
                <a:solidFill>
                  <a:srgbClr val="FFFFCC"/>
                </a:solidFill>
                <a:latin typeface="Arial" panose="020B0604020202020204" pitchFamily="34" charset="0"/>
                <a:cs typeface="Arial" panose="020B0604020202020204" pitchFamily="34" charset="0"/>
              </a:rPr>
            </a:br>
            <a:r>
              <a:rPr lang="en-US" sz="4100" b="1" dirty="0" err="1">
                <a:solidFill>
                  <a:srgbClr val="FFFFCC"/>
                </a:solidFill>
                <a:latin typeface="Arial" panose="020B0604020202020204" pitchFamily="34" charset="0"/>
                <a:cs typeface="Arial" panose="020B0604020202020204" pitchFamily="34" charset="0"/>
              </a:rPr>
              <a:t>trong</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kiểm</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tra</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nhanh</a:t>
            </a:r>
            <a:r>
              <a:rPr lang="en-US" sz="4100" b="1" dirty="0">
                <a:solidFill>
                  <a:srgbClr val="FFFFCC"/>
                </a:solidFill>
                <a:latin typeface="Arial" panose="020B0604020202020204" pitchFamily="34" charset="0"/>
                <a:cs typeface="Arial" panose="020B0604020202020204" pitchFamily="34" charset="0"/>
              </a:rPr>
              <a:t> </a:t>
            </a:r>
            <a:br>
              <a:rPr lang="en-US" sz="4100" b="1" dirty="0">
                <a:solidFill>
                  <a:srgbClr val="FFFFCC"/>
                </a:solidFill>
                <a:latin typeface="Arial" panose="020B0604020202020204" pitchFamily="34" charset="0"/>
                <a:cs typeface="Arial" panose="020B0604020202020204" pitchFamily="34" charset="0"/>
              </a:rPr>
            </a:br>
            <a:r>
              <a:rPr lang="en-US" sz="4100" b="1" dirty="0">
                <a:solidFill>
                  <a:srgbClr val="FFFFCC"/>
                </a:solidFill>
                <a:latin typeface="Arial" panose="020B0604020202020204" pitchFamily="34" charset="0"/>
                <a:cs typeface="Arial" panose="020B0604020202020204" pitchFamily="34" charset="0"/>
              </a:rPr>
              <a:t>an </a:t>
            </a:r>
            <a:r>
              <a:rPr lang="en-US" sz="4100" b="1" dirty="0" err="1">
                <a:solidFill>
                  <a:srgbClr val="FFFFCC"/>
                </a:solidFill>
                <a:latin typeface="Arial" panose="020B0604020202020204" pitchFamily="34" charset="0"/>
                <a:cs typeface="Arial" panose="020B0604020202020204" pitchFamily="34" charset="0"/>
              </a:rPr>
              <a:t>toàn</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đầu</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mối</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công</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trình</a:t>
            </a:r>
            <a:r>
              <a:rPr lang="en-US" sz="4100" b="1" dirty="0">
                <a:solidFill>
                  <a:srgbClr val="FFFFCC"/>
                </a:solidFill>
                <a:latin typeface="Arial" panose="020B0604020202020204" pitchFamily="34" charset="0"/>
                <a:cs typeface="Arial" panose="020B0604020202020204" pitchFamily="34" charset="0"/>
              </a:rPr>
              <a:t> </a:t>
            </a:r>
            <a:r>
              <a:rPr lang="en-US" sz="4100" b="1" dirty="0" err="1">
                <a:solidFill>
                  <a:srgbClr val="FFFFCC"/>
                </a:solidFill>
                <a:latin typeface="Arial" panose="020B0604020202020204" pitchFamily="34" charset="0"/>
                <a:cs typeface="Arial" panose="020B0604020202020204" pitchFamily="34" charset="0"/>
              </a:rPr>
              <a:t>thủy</a:t>
            </a:r>
            <a:endParaRPr lang="en-US" sz="4100" b="1" dirty="0">
              <a:solidFill>
                <a:srgbClr val="FFFFCC"/>
              </a:solidFill>
              <a:latin typeface="Arial" panose="020B0604020202020204" pitchFamily="34" charset="0"/>
              <a:cs typeface="Arial" panose="020B0604020202020204" pitchFamily="34" charset="0"/>
            </a:endParaRPr>
          </a:p>
        </p:txBody>
      </p:sp>
      <p:sp useBgFill="1">
        <p:nvSpPr>
          <p:cNvPr id="33" name="Rectangle 32">
            <a:extLst>
              <a:ext uri="{FF2B5EF4-FFF2-40B4-BE49-F238E27FC236}">
                <a16:creationId xmlns:a16="http://schemas.microsoft.com/office/drawing/2014/main" id="{BEE3B00F-5E7B-4D8A-84A0-7B136A0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60042"/>
            <a:ext cx="12191999" cy="1297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0EF5055-A3FB-C04A-8917-C5D66D0A1F1D}"/>
              </a:ext>
            </a:extLst>
          </p:cNvPr>
          <p:cNvSpPr>
            <a:spLocks noGrp="1"/>
          </p:cNvSpPr>
          <p:nvPr>
            <p:ph type="subTitle" idx="1"/>
          </p:nvPr>
        </p:nvSpPr>
        <p:spPr>
          <a:xfrm>
            <a:off x="1333499" y="5829484"/>
            <a:ext cx="9524999" cy="564596"/>
          </a:xfrm>
        </p:spPr>
        <p:txBody>
          <a:bodyPr anchor="ctr">
            <a:noAutofit/>
          </a:bodyPr>
          <a:lstStyle/>
          <a:p>
            <a:pPr algn="ctr"/>
            <a:r>
              <a:rPr lang="en-US" sz="1700" dirty="0">
                <a:latin typeface="Arial" panose="020B0604020202020204" pitchFamily="34" charset="0"/>
                <a:cs typeface="Arial" panose="020B0604020202020204" pitchFamily="34" charset="0"/>
              </a:rPr>
              <a:t>Nguyễn Phương Dung - 2024</a:t>
            </a:r>
          </a:p>
        </p:txBody>
      </p:sp>
    </p:spTree>
    <p:extLst>
      <p:ext uri="{BB962C8B-B14F-4D97-AF65-F5344CB8AC3E}">
        <p14:creationId xmlns:p14="http://schemas.microsoft.com/office/powerpoint/2010/main" val="16204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303D-40CF-77D0-2BCD-6F637EF3D1B6}"/>
              </a:ext>
            </a:extLst>
          </p:cNvPr>
          <p:cNvSpPr>
            <a:spLocks noGrp="1"/>
          </p:cNvSpPr>
          <p:nvPr>
            <p:ph type="title"/>
          </p:nvPr>
        </p:nvSpPr>
        <p:spPr/>
        <p:txBody>
          <a:bodyPr>
            <a:normAutofit/>
          </a:bodyPr>
          <a:lstStyle/>
          <a:p>
            <a:pPr lvl="0"/>
            <a:r>
              <a:rPr lang="en-US"/>
              <a:t>3. Áp dụng kiểm tra đánh giá đầu mối</a:t>
            </a:r>
            <a:endParaRPr lang="en-US" dirty="0"/>
          </a:p>
        </p:txBody>
      </p:sp>
      <p:sp>
        <p:nvSpPr>
          <p:cNvPr id="3" name="Content Placeholder 2">
            <a:extLst>
              <a:ext uri="{FF2B5EF4-FFF2-40B4-BE49-F238E27FC236}">
                <a16:creationId xmlns:a16="http://schemas.microsoft.com/office/drawing/2014/main" id="{71804E9D-F2CC-E502-E4B2-05106C91D728}"/>
              </a:ext>
            </a:extLst>
          </p:cNvPr>
          <p:cNvSpPr>
            <a:spLocks noGrp="1"/>
          </p:cNvSpPr>
          <p:nvPr>
            <p:ph idx="1"/>
          </p:nvPr>
        </p:nvSpPr>
        <p:spPr>
          <a:xfrm>
            <a:off x="652371" y="2562044"/>
            <a:ext cx="10887257" cy="3381555"/>
          </a:xfrm>
        </p:spPr>
        <p:txBody>
          <a:bodyPr>
            <a:normAutofit/>
          </a:bodyPr>
          <a:lstStyle/>
          <a:p>
            <a:pPr marL="0" indent="0" algn="ctr">
              <a:buNone/>
            </a:pPr>
            <a:r>
              <a:rPr lang="en-US" sz="3600" dirty="0" err="1"/>
              <a:t>Từ</a:t>
            </a:r>
            <a:r>
              <a:rPr lang="en-US" sz="3600" dirty="0"/>
              <a:t> </a:t>
            </a:r>
            <a:r>
              <a:rPr lang="en-US" sz="3600" dirty="0" err="1"/>
              <a:t>tiêu</a:t>
            </a:r>
            <a:r>
              <a:rPr lang="en-US" sz="3600" dirty="0"/>
              <a:t> </a:t>
            </a:r>
            <a:r>
              <a:rPr lang="en-US" sz="3600" dirty="0" err="1"/>
              <a:t>chuẩn</a:t>
            </a:r>
            <a:r>
              <a:rPr lang="en-US" sz="3600" dirty="0"/>
              <a:t> </a:t>
            </a:r>
            <a:r>
              <a:rPr lang="en-US" sz="3600" dirty="0" err="1"/>
              <a:t>đến</a:t>
            </a:r>
            <a:r>
              <a:rPr lang="en-US" sz="3600" dirty="0"/>
              <a:t> </a:t>
            </a:r>
            <a:r>
              <a:rPr lang="en-US" sz="3600" dirty="0" err="1"/>
              <a:t>Phần</a:t>
            </a:r>
            <a:r>
              <a:rPr lang="en-US" sz="3600" dirty="0"/>
              <a:t> </a:t>
            </a:r>
            <a:r>
              <a:rPr lang="en-US" sz="3600" dirty="0" err="1"/>
              <a:t>mềm</a:t>
            </a:r>
            <a:r>
              <a:rPr lang="en-US" sz="3600" dirty="0"/>
              <a:t> </a:t>
            </a:r>
            <a:r>
              <a:rPr lang="en-US" sz="3600" dirty="0" err="1"/>
              <a:t>hỗ</a:t>
            </a:r>
            <a:r>
              <a:rPr lang="en-US" sz="3600" dirty="0"/>
              <a:t> </a:t>
            </a:r>
            <a:r>
              <a:rPr lang="en-US" sz="3600" dirty="0" err="1"/>
              <a:t>trợ</a:t>
            </a:r>
            <a:r>
              <a:rPr lang="en-US" sz="3600" dirty="0"/>
              <a:t> </a:t>
            </a:r>
            <a:r>
              <a:rPr lang="en-US" sz="3600" dirty="0" err="1"/>
              <a:t>đánh</a:t>
            </a:r>
            <a:r>
              <a:rPr lang="en-US" sz="3600" dirty="0"/>
              <a:t> </a:t>
            </a:r>
            <a:r>
              <a:rPr lang="en-US" sz="3600" dirty="0" err="1"/>
              <a:t>giá</a:t>
            </a:r>
            <a:r>
              <a:rPr lang="en-US" sz="3600" dirty="0"/>
              <a:t>?</a:t>
            </a:r>
          </a:p>
        </p:txBody>
      </p:sp>
    </p:spTree>
    <p:extLst>
      <p:ext uri="{BB962C8B-B14F-4D97-AF65-F5344CB8AC3E}">
        <p14:creationId xmlns:p14="http://schemas.microsoft.com/office/powerpoint/2010/main" val="85299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5BFCD-3BA5-B091-1153-B0F6B82AC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522A-D1E4-1C90-C449-143F4DAFD7CF}"/>
              </a:ext>
            </a:extLst>
          </p:cNvPr>
          <p:cNvSpPr>
            <a:spLocks noGrp="1"/>
          </p:cNvSpPr>
          <p:nvPr>
            <p:ph type="title"/>
          </p:nvPr>
        </p:nvSpPr>
        <p:spPr/>
        <p:txBody>
          <a:bodyPr>
            <a:normAutofit/>
          </a:bodyPr>
          <a:lstStyle/>
          <a:p>
            <a:pPr lvl="0"/>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p:txBody>
      </p:sp>
      <p:sp>
        <p:nvSpPr>
          <p:cNvPr id="3" name="Content Placeholder 2">
            <a:extLst>
              <a:ext uri="{FF2B5EF4-FFF2-40B4-BE49-F238E27FC236}">
                <a16:creationId xmlns:a16="http://schemas.microsoft.com/office/drawing/2014/main" id="{FE5D7256-4B38-1C8C-6B82-3F55B74C523A}"/>
              </a:ext>
            </a:extLst>
          </p:cNvPr>
          <p:cNvSpPr>
            <a:spLocks noGrp="1"/>
          </p:cNvSpPr>
          <p:nvPr>
            <p:ph idx="1"/>
          </p:nvPr>
        </p:nvSpPr>
        <p:spPr/>
        <p:txBody>
          <a:bodyPr>
            <a:normAutofit fontScale="77500" lnSpcReduction="20000"/>
          </a:bodyPr>
          <a:lstStyle/>
          <a:p>
            <a:pPr marL="0" indent="0">
              <a:buNone/>
            </a:pPr>
            <a:r>
              <a:rPr lang="vi-VN" dirty="0"/>
              <a:t>Mức A (71-100) - Thỏa mãn TẤT CẢ các điều kiện sau:</a:t>
            </a:r>
          </a:p>
          <a:p>
            <a:r>
              <a:rPr lang="vi-VN" dirty="0"/>
              <a:t>a. Kích thước hình học của các hạng mục công trình đảm bảo như thiết kế ban đầu (sai số tương đối cho phép dưới ± 1%);</a:t>
            </a:r>
          </a:p>
          <a:p>
            <a:r>
              <a:rPr lang="vi-VN" dirty="0"/>
              <a:t>b. Thân đập và các công trình liên quan không bị nứt hay biến dạng lớn (nhìn thấy được);</a:t>
            </a:r>
          </a:p>
          <a:p>
            <a:r>
              <a:rPr lang="vi-VN" dirty="0"/>
              <a:t>c. Các thiết bị tiêu thoát nước mặt, nước thấm làm việc bình thường;</a:t>
            </a:r>
          </a:p>
          <a:p>
            <a:r>
              <a:rPr lang="vi-VN" dirty="0"/>
              <a:t>d. Bề mặt đập và các công trình liên quan không bị xâm thực, tróc rỗ, không bị sạt trượt, lún sụt cục bộ, không tồn tại các hang hốc, tổ mối, cây cối mọc um tùm;</a:t>
            </a:r>
          </a:p>
          <a:p>
            <a:r>
              <a:rPr lang="vi-VN" dirty="0"/>
              <a:t>e. Các hạng mục công trình trên đập (tường chắn sóng, lớp bảo vệ mặt đập và mái đập, hệ thống tiêu thoát nước) không bị hư hỏng, hoặc có thể có chuyển vị trong giới hạn cho phép;</a:t>
            </a:r>
          </a:p>
          <a:p>
            <a:r>
              <a:rPr lang="vi-VN" dirty="0"/>
              <a:t>g. Không xuất hiện dòng thấm bất thường trên mái hạ lưu, vai đập;</a:t>
            </a:r>
          </a:p>
          <a:p>
            <a:r>
              <a:rPr lang="vi-VN" dirty="0"/>
              <a:t>h. Nước thấm ra hạ lưu là nước trong và lưu lượng thấm nằm trong giới hạn cho phép.</a:t>
            </a:r>
            <a:endParaRPr lang="en-US" dirty="0"/>
          </a:p>
        </p:txBody>
      </p:sp>
    </p:spTree>
    <p:extLst>
      <p:ext uri="{BB962C8B-B14F-4D97-AF65-F5344CB8AC3E}">
        <p14:creationId xmlns:p14="http://schemas.microsoft.com/office/powerpoint/2010/main" val="64007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1B22-2B1F-B202-AA08-8F025D51D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A7947-B059-A82B-494D-0F73B0CC2453}"/>
              </a:ext>
            </a:extLst>
          </p:cNvPr>
          <p:cNvSpPr>
            <a:spLocks noGrp="1"/>
          </p:cNvSpPr>
          <p:nvPr>
            <p:ph type="title"/>
          </p:nvPr>
        </p:nvSpPr>
        <p:spPr/>
        <p:txBody>
          <a:bodyPr>
            <a:normAutofit/>
          </a:bodyPr>
          <a:lstStyle/>
          <a:p>
            <a:pPr lvl="0"/>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p:txBody>
      </p:sp>
      <p:sp>
        <p:nvSpPr>
          <p:cNvPr id="3" name="Content Placeholder 2">
            <a:extLst>
              <a:ext uri="{FF2B5EF4-FFF2-40B4-BE49-F238E27FC236}">
                <a16:creationId xmlns:a16="http://schemas.microsoft.com/office/drawing/2014/main" id="{6CD0F73B-382A-4516-C5B8-40002B21A6C9}"/>
              </a:ext>
            </a:extLst>
          </p:cNvPr>
          <p:cNvSpPr>
            <a:spLocks noGrp="1"/>
          </p:cNvSpPr>
          <p:nvPr>
            <p:ph idx="1"/>
          </p:nvPr>
        </p:nvSpPr>
        <p:spPr/>
        <p:txBody>
          <a:bodyPr>
            <a:normAutofit fontScale="70000" lnSpcReduction="20000"/>
          </a:bodyPr>
          <a:lstStyle/>
          <a:p>
            <a:pPr marL="0" indent="0">
              <a:buNone/>
            </a:pPr>
            <a:r>
              <a:rPr lang="vi-VN" dirty="0"/>
              <a:t>Mức B (41-70) - Có ÍT NHẤT một trong các biểu hiện sau:</a:t>
            </a:r>
          </a:p>
          <a:p>
            <a:r>
              <a:rPr lang="vi-VN" dirty="0"/>
              <a:t>a. Kích thước hình học của các hạng mục công trình vượt quá trị số theo thiết kế (sai số tương đối đạt đến ± 2%);</a:t>
            </a:r>
          </a:p>
          <a:p>
            <a:r>
              <a:rPr lang="vi-VN" dirty="0"/>
              <a:t>b. Trong quá khứ đập có bị nứt và đã được sửa chữa; hiện tại đập không bị nứt;</a:t>
            </a:r>
          </a:p>
          <a:p>
            <a:r>
              <a:rPr lang="vi-VN" dirty="0"/>
              <a:t>c. Bề mặt đập có bị tróc rỗ, xâm thực, sạt cục bộ nhưng không gây mất ổn định đập;</a:t>
            </a:r>
          </a:p>
          <a:p>
            <a:r>
              <a:rPr lang="vi-VN" dirty="0"/>
              <a:t>d. Kết cấu tường chắn sóng, lớp bảo vệ mái hạ lưu, hệ thống tiêu thoát nước thấm, kết cấu đỉnh đập có bị hư hỏng nhẹ nhưng không gây mất ổn định đập;</a:t>
            </a:r>
          </a:p>
          <a:p>
            <a:r>
              <a:rPr lang="vi-VN" dirty="0"/>
              <a:t>e. Thân đập có xuất hiện các bụi cây, hang hốc, tổ mối, nhưng được đánh giá là không gây mất ổn định đập;</a:t>
            </a:r>
          </a:p>
          <a:p>
            <a:r>
              <a:rPr lang="vi-VN" dirty="0"/>
              <a:t>g. Trong quá khứ đã có trường hợp dòng thấm thoát ra trên mái đập, vai đập (phía trên cao độ thiết bị tiêu nước), nhưng hiện tại không xuất hiện dòng thấm bất thường, nước thấm ra hạ lưu là nước trong và trị số lưu lượng thấm trong phạm vi cho phép.</a:t>
            </a:r>
            <a:endParaRPr lang="en-US" dirty="0"/>
          </a:p>
        </p:txBody>
      </p:sp>
    </p:spTree>
    <p:extLst>
      <p:ext uri="{BB962C8B-B14F-4D97-AF65-F5344CB8AC3E}">
        <p14:creationId xmlns:p14="http://schemas.microsoft.com/office/powerpoint/2010/main" val="283813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9C7B-F584-EF99-D542-B1E016B98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D003C-3156-FBB9-84CE-A8B1A77E79C3}"/>
              </a:ext>
            </a:extLst>
          </p:cNvPr>
          <p:cNvSpPr>
            <a:spLocks noGrp="1"/>
          </p:cNvSpPr>
          <p:nvPr>
            <p:ph type="title"/>
          </p:nvPr>
        </p:nvSpPr>
        <p:spPr/>
        <p:txBody>
          <a:bodyPr>
            <a:normAutofit/>
          </a:bodyPr>
          <a:lstStyle/>
          <a:p>
            <a:pPr lvl="0"/>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p:txBody>
      </p:sp>
      <p:sp>
        <p:nvSpPr>
          <p:cNvPr id="3" name="Content Placeholder 2">
            <a:extLst>
              <a:ext uri="{FF2B5EF4-FFF2-40B4-BE49-F238E27FC236}">
                <a16:creationId xmlns:a16="http://schemas.microsoft.com/office/drawing/2014/main" id="{B3C09082-7271-C18C-1D7B-A904ABBDB50B}"/>
              </a:ext>
            </a:extLst>
          </p:cNvPr>
          <p:cNvSpPr>
            <a:spLocks noGrp="1"/>
          </p:cNvSpPr>
          <p:nvPr>
            <p:ph idx="1"/>
          </p:nvPr>
        </p:nvSpPr>
        <p:spPr/>
        <p:txBody>
          <a:bodyPr>
            <a:normAutofit fontScale="70000" lnSpcReduction="20000"/>
          </a:bodyPr>
          <a:lstStyle/>
          <a:p>
            <a:pPr marL="0" indent="0">
              <a:buNone/>
            </a:pPr>
            <a:r>
              <a:rPr lang="vi-VN" dirty="0"/>
              <a:t>Mức C (0-40) - Có ÍT NHẤT một trong các biểu hiện sau:</a:t>
            </a:r>
          </a:p>
          <a:p>
            <a:pPr marL="0" indent="0">
              <a:buNone/>
            </a:pPr>
            <a:r>
              <a:rPr lang="vi-VN" dirty="0"/>
              <a:t>a. Kích thước hình học của các hạng mục công trình có sai khác vượt quá trị số cho phép theo thiết kế (sai số tương đối vượt quá ± 2%).</a:t>
            </a:r>
          </a:p>
          <a:p>
            <a:pPr marL="0" indent="0">
              <a:buNone/>
            </a:pPr>
            <a:r>
              <a:rPr lang="vi-VN" dirty="0"/>
              <a:t>b. Đập có vết nứt với chiều rộng vượt quá giới hạn cho phép, hoặc chiều rộng vết nứt trong giới hạn cho phép nhưng phạm vi nứt liên thông từ thượng về hạ lưu đập.</a:t>
            </a:r>
          </a:p>
          <a:p>
            <a:pPr marL="0" indent="0">
              <a:buNone/>
            </a:pPr>
            <a:r>
              <a:rPr lang="vi-VN" dirty="0"/>
              <a:t>c. Bề mặt đập bị xâm thực, tróc rỗ, sạt lở nghiêm trọng có thể gây nguy hiểm cho đập.</a:t>
            </a:r>
          </a:p>
          <a:p>
            <a:pPr marL="0" indent="0">
              <a:buNone/>
            </a:pPr>
            <a:r>
              <a:rPr lang="vi-VN" dirty="0"/>
              <a:t>d. Có nhiều cây thân gỗ mọc trên đỉnh, mái đập; tồn tại các hang hốc, tổ mối sâu trong thân đập, có thể gây nguy hiểm cho đập.</a:t>
            </a:r>
          </a:p>
          <a:p>
            <a:pPr marL="0" indent="0">
              <a:buNone/>
            </a:pPr>
            <a:r>
              <a:rPr lang="vi-VN" dirty="0"/>
              <a:t>e. Xuất hiện dòng thấm bất thường, dòng thấm thoát ra ở phạm vi rộng (ngoài thiết bị tiêu nước) trên mái, vai đập hoặc ở khu vực hạ lưu đập, hoặc có xuất hiện đẩy trồi, lún sụt ở hạ lưu đập.</a:t>
            </a:r>
          </a:p>
          <a:p>
            <a:pPr marL="0" indent="0">
              <a:buNone/>
            </a:pPr>
            <a:r>
              <a:rPr lang="vi-VN" dirty="0"/>
              <a:t>g. Nước thấm ra hạ lưu có màu đục.</a:t>
            </a:r>
          </a:p>
          <a:p>
            <a:pPr marL="0" indent="0">
              <a:buNone/>
            </a:pPr>
            <a:r>
              <a:rPr lang="vi-VN" dirty="0"/>
              <a:t>h. Lưu lượng thấm trên toàn đập vượt quá giá trị cho phép.</a:t>
            </a:r>
            <a:endParaRPr lang="en-US" dirty="0"/>
          </a:p>
        </p:txBody>
      </p:sp>
    </p:spTree>
    <p:extLst>
      <p:ext uri="{BB962C8B-B14F-4D97-AF65-F5344CB8AC3E}">
        <p14:creationId xmlns:p14="http://schemas.microsoft.com/office/powerpoint/2010/main" val="180438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5647-FB3C-BFB9-F422-F0A1BEDC1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35791-C792-81B1-EBB7-F3DBD48E06EB}"/>
              </a:ext>
            </a:extLst>
          </p:cNvPr>
          <p:cNvSpPr>
            <a:spLocks noGrp="1"/>
          </p:cNvSpPr>
          <p:nvPr>
            <p:ph type="title"/>
          </p:nvPr>
        </p:nvSpPr>
        <p:spPr/>
        <p:txBody>
          <a:bodyPr>
            <a:normAutofit/>
          </a:bodyPr>
          <a:lstStyle/>
          <a:p>
            <a:pPr lvl="0"/>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p:txBody>
      </p:sp>
      <p:pic>
        <p:nvPicPr>
          <p:cNvPr id="5" name="Content Placeholder 4">
            <a:extLst>
              <a:ext uri="{FF2B5EF4-FFF2-40B4-BE49-F238E27FC236}">
                <a16:creationId xmlns:a16="http://schemas.microsoft.com/office/drawing/2014/main" id="{C7D6C941-A36E-4146-2850-D1C8F08CD410}"/>
              </a:ext>
            </a:extLst>
          </p:cNvPr>
          <p:cNvPicPr>
            <a:picLocks noGrp="1" noChangeAspect="1"/>
          </p:cNvPicPr>
          <p:nvPr>
            <p:ph idx="1"/>
          </p:nvPr>
        </p:nvPicPr>
        <p:blipFill>
          <a:blip r:embed="rId2"/>
          <a:stretch>
            <a:fillRect/>
          </a:stretch>
        </p:blipFill>
        <p:spPr>
          <a:xfrm>
            <a:off x="2011000" y="1636713"/>
            <a:ext cx="8170000" cy="4306887"/>
          </a:xfrm>
        </p:spPr>
      </p:pic>
    </p:spTree>
    <p:extLst>
      <p:ext uri="{BB962C8B-B14F-4D97-AF65-F5344CB8AC3E}">
        <p14:creationId xmlns:p14="http://schemas.microsoft.com/office/powerpoint/2010/main" val="402333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449BB-8214-E43B-9AE5-F3A9F9366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843E4-C27F-8C5E-6A95-AA7EF4DB8DFB}"/>
              </a:ext>
            </a:extLst>
          </p:cNvPr>
          <p:cNvSpPr>
            <a:spLocks noGrp="1"/>
          </p:cNvSpPr>
          <p:nvPr>
            <p:ph type="title"/>
          </p:nvPr>
        </p:nvSpPr>
        <p:spPr/>
        <p:txBody>
          <a:bodyPr>
            <a:normAutofit/>
          </a:bodyPr>
          <a:lstStyle/>
          <a:p>
            <a:pPr lvl="0"/>
            <a:r>
              <a:rPr lang="en-US" dirty="0"/>
              <a:t>3. </a:t>
            </a:r>
            <a:r>
              <a:rPr lang="en-US" dirty="0" err="1"/>
              <a:t>Áp</a:t>
            </a:r>
            <a:r>
              <a:rPr lang="en-US" dirty="0"/>
              <a:t> </a:t>
            </a:r>
            <a:r>
              <a:rPr lang="en-US" dirty="0" err="1"/>
              <a:t>dụng</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đầu</a:t>
            </a:r>
            <a:r>
              <a:rPr lang="en-US" dirty="0"/>
              <a:t> </a:t>
            </a:r>
            <a:r>
              <a:rPr lang="en-US" dirty="0" err="1"/>
              <a:t>mối</a:t>
            </a:r>
            <a:endParaRPr lang="en-US" dirty="0"/>
          </a:p>
        </p:txBody>
      </p:sp>
      <p:pic>
        <p:nvPicPr>
          <p:cNvPr id="6" name="Content Placeholder 5">
            <a:extLst>
              <a:ext uri="{FF2B5EF4-FFF2-40B4-BE49-F238E27FC236}">
                <a16:creationId xmlns:a16="http://schemas.microsoft.com/office/drawing/2014/main" id="{8A5F72D0-A36A-098A-BB21-D20D91ECED3A}"/>
              </a:ext>
            </a:extLst>
          </p:cNvPr>
          <p:cNvPicPr>
            <a:picLocks noGrp="1" noChangeAspect="1"/>
          </p:cNvPicPr>
          <p:nvPr>
            <p:ph idx="1"/>
          </p:nvPr>
        </p:nvPicPr>
        <p:blipFill>
          <a:blip r:embed="rId2"/>
          <a:srcRect t="713"/>
          <a:stretch/>
        </p:blipFill>
        <p:spPr>
          <a:xfrm>
            <a:off x="1518205" y="1667435"/>
            <a:ext cx="9155590" cy="4276165"/>
          </a:xfrm>
        </p:spPr>
      </p:pic>
    </p:spTree>
    <p:extLst>
      <p:ext uri="{BB962C8B-B14F-4D97-AF65-F5344CB8AC3E}">
        <p14:creationId xmlns:p14="http://schemas.microsoft.com/office/powerpoint/2010/main" val="177474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1481-08FA-1D08-6AC9-CD2C324FE195}"/>
              </a:ext>
            </a:extLst>
          </p:cNvPr>
          <p:cNvSpPr>
            <a:spLocks noGrp="1"/>
          </p:cNvSpPr>
          <p:nvPr>
            <p:ph type="title"/>
          </p:nvPr>
        </p:nvSpPr>
        <p:spPr/>
        <p:txBody>
          <a:bodyPr>
            <a:normAutofit/>
          </a:bodyPr>
          <a:lstStyle/>
          <a:p>
            <a:r>
              <a:rPr lang="en-US" dirty="0"/>
              <a:t>4. Công </a:t>
            </a:r>
            <a:r>
              <a:rPr lang="en-US" dirty="0" err="1"/>
              <a:t>cụ</a:t>
            </a:r>
            <a:r>
              <a:rPr lang="en-US" dirty="0"/>
              <a:t> </a:t>
            </a:r>
            <a:r>
              <a:rPr lang="en-US" dirty="0" err="1"/>
              <a:t>hỗ</a:t>
            </a:r>
            <a:r>
              <a:rPr lang="en-US" dirty="0"/>
              <a:t> </a:t>
            </a:r>
            <a:r>
              <a:rPr lang="en-US" dirty="0" err="1"/>
              <a:t>trợ</a:t>
            </a:r>
            <a:r>
              <a:rPr lang="en-US" dirty="0"/>
              <a:t> </a:t>
            </a:r>
            <a:r>
              <a:rPr lang="en-US" dirty="0" err="1"/>
              <a:t>kiểm</a:t>
            </a:r>
            <a:r>
              <a:rPr lang="en-US" dirty="0"/>
              <a:t> </a:t>
            </a:r>
            <a:r>
              <a:rPr lang="en-US" dirty="0" err="1"/>
              <a:t>tra</a:t>
            </a:r>
            <a:r>
              <a:rPr lang="en-US" dirty="0"/>
              <a:t> </a:t>
            </a:r>
            <a:r>
              <a:rPr lang="en-US" dirty="0" err="1"/>
              <a:t>nhanh</a:t>
            </a:r>
            <a:endParaRPr lang="en-US" dirty="0"/>
          </a:p>
        </p:txBody>
      </p:sp>
      <p:sp>
        <p:nvSpPr>
          <p:cNvPr id="4" name="Content Placeholder 3">
            <a:extLst>
              <a:ext uri="{FF2B5EF4-FFF2-40B4-BE49-F238E27FC236}">
                <a16:creationId xmlns:a16="http://schemas.microsoft.com/office/drawing/2014/main" id="{37F8796E-E13C-7DAC-FB2C-641D27984731}"/>
              </a:ext>
            </a:extLst>
          </p:cNvPr>
          <p:cNvSpPr>
            <a:spLocks noGrp="1"/>
          </p:cNvSpPr>
          <p:nvPr>
            <p:ph idx="1"/>
          </p:nvPr>
        </p:nvSpPr>
        <p:spPr>
          <a:xfrm>
            <a:off x="652371" y="2872596"/>
            <a:ext cx="10887257" cy="3071004"/>
          </a:xfrm>
        </p:spPr>
        <p:txBody>
          <a:bodyPr>
            <a:normAutofit/>
          </a:bodyPr>
          <a:lstStyle/>
          <a:p>
            <a:pPr marL="0" indent="0" algn="ctr">
              <a:buNone/>
            </a:pPr>
            <a:r>
              <a:rPr lang="en-US" sz="4400" dirty="0"/>
              <a:t>Công </a:t>
            </a:r>
            <a:r>
              <a:rPr lang="en-US" sz="4400" dirty="0" err="1"/>
              <a:t>cụ</a:t>
            </a:r>
            <a:r>
              <a:rPr lang="en-US" sz="4400" dirty="0"/>
              <a:t> online </a:t>
            </a:r>
            <a:r>
              <a:rPr lang="en-US" sz="4400" dirty="0" err="1"/>
              <a:t>hoặc</a:t>
            </a:r>
            <a:r>
              <a:rPr lang="en-US" sz="4400" dirty="0"/>
              <a:t> offline</a:t>
            </a:r>
          </a:p>
        </p:txBody>
      </p:sp>
    </p:spTree>
    <p:extLst>
      <p:ext uri="{BB962C8B-B14F-4D97-AF65-F5344CB8AC3E}">
        <p14:creationId xmlns:p14="http://schemas.microsoft.com/office/powerpoint/2010/main" val="218157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7F3D-0F66-64B5-5649-E2ABEDEAB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E357A-CC7F-5ADF-7FD6-93F531AEDC01}"/>
              </a:ext>
            </a:extLst>
          </p:cNvPr>
          <p:cNvSpPr>
            <a:spLocks noGrp="1"/>
          </p:cNvSpPr>
          <p:nvPr>
            <p:ph type="title"/>
          </p:nvPr>
        </p:nvSpPr>
        <p:spPr/>
        <p:txBody>
          <a:bodyPr>
            <a:normAutofit/>
          </a:bodyPr>
          <a:lstStyle/>
          <a:p>
            <a:r>
              <a:rPr lang="en-US" dirty="0"/>
              <a:t>4. Công </a:t>
            </a:r>
            <a:r>
              <a:rPr lang="en-US" dirty="0" err="1"/>
              <a:t>cụ</a:t>
            </a:r>
            <a:r>
              <a:rPr lang="en-US" dirty="0"/>
              <a:t> </a:t>
            </a:r>
            <a:r>
              <a:rPr lang="en-US" dirty="0" err="1"/>
              <a:t>hỗ</a:t>
            </a:r>
            <a:r>
              <a:rPr lang="en-US" dirty="0"/>
              <a:t> </a:t>
            </a:r>
            <a:r>
              <a:rPr lang="en-US" dirty="0" err="1"/>
              <a:t>trợ</a:t>
            </a:r>
            <a:r>
              <a:rPr lang="en-US" dirty="0"/>
              <a:t> </a:t>
            </a:r>
            <a:r>
              <a:rPr lang="en-US" dirty="0" err="1"/>
              <a:t>kiểm</a:t>
            </a:r>
            <a:r>
              <a:rPr lang="en-US" dirty="0"/>
              <a:t> </a:t>
            </a:r>
            <a:r>
              <a:rPr lang="en-US" dirty="0" err="1"/>
              <a:t>tra</a:t>
            </a:r>
            <a:r>
              <a:rPr lang="en-US" dirty="0"/>
              <a:t> </a:t>
            </a:r>
            <a:r>
              <a:rPr lang="en-US" dirty="0" err="1"/>
              <a:t>nhanh</a:t>
            </a:r>
            <a:endParaRPr lang="en-US" dirty="0"/>
          </a:p>
        </p:txBody>
      </p:sp>
      <p:pic>
        <p:nvPicPr>
          <p:cNvPr id="9" name="Content Placeholder 8">
            <a:extLst>
              <a:ext uri="{FF2B5EF4-FFF2-40B4-BE49-F238E27FC236}">
                <a16:creationId xmlns:a16="http://schemas.microsoft.com/office/drawing/2014/main" id="{2F1BDF15-5CE5-7D79-4635-7B6EBC0E8865}"/>
              </a:ext>
            </a:extLst>
          </p:cNvPr>
          <p:cNvPicPr>
            <a:picLocks noGrp="1" noChangeAspect="1"/>
          </p:cNvPicPr>
          <p:nvPr>
            <p:ph idx="1"/>
          </p:nvPr>
        </p:nvPicPr>
        <p:blipFill>
          <a:blip r:embed="rId2"/>
          <a:stretch>
            <a:fillRect/>
          </a:stretch>
        </p:blipFill>
        <p:spPr>
          <a:xfrm>
            <a:off x="898371" y="1636713"/>
            <a:ext cx="10395259" cy="4306887"/>
          </a:xfrm>
        </p:spPr>
      </p:pic>
    </p:spTree>
    <p:extLst>
      <p:ext uri="{BB962C8B-B14F-4D97-AF65-F5344CB8AC3E}">
        <p14:creationId xmlns:p14="http://schemas.microsoft.com/office/powerpoint/2010/main" val="127579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FA7C-EF55-E227-CDDC-4DBC63944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5C54F-D28D-A219-4A52-D3E3B4F099B9}"/>
              </a:ext>
            </a:extLst>
          </p:cNvPr>
          <p:cNvSpPr>
            <a:spLocks noGrp="1"/>
          </p:cNvSpPr>
          <p:nvPr>
            <p:ph type="title"/>
          </p:nvPr>
        </p:nvSpPr>
        <p:spPr/>
        <p:txBody>
          <a:bodyPr>
            <a:normAutofit/>
          </a:bodyPr>
          <a:lstStyle/>
          <a:p>
            <a:r>
              <a:rPr lang="en-US" dirty="0"/>
              <a:t>4. Công </a:t>
            </a:r>
            <a:r>
              <a:rPr lang="en-US" dirty="0" err="1"/>
              <a:t>cụ</a:t>
            </a:r>
            <a:r>
              <a:rPr lang="en-US" dirty="0"/>
              <a:t> </a:t>
            </a:r>
            <a:r>
              <a:rPr lang="en-US" dirty="0" err="1"/>
              <a:t>hỗ</a:t>
            </a:r>
            <a:r>
              <a:rPr lang="en-US" dirty="0"/>
              <a:t> </a:t>
            </a:r>
            <a:r>
              <a:rPr lang="en-US" dirty="0" err="1"/>
              <a:t>trợ</a:t>
            </a:r>
            <a:r>
              <a:rPr lang="en-US" dirty="0"/>
              <a:t> </a:t>
            </a:r>
            <a:r>
              <a:rPr lang="en-US" dirty="0" err="1"/>
              <a:t>kiểm</a:t>
            </a:r>
            <a:r>
              <a:rPr lang="en-US" dirty="0"/>
              <a:t> </a:t>
            </a:r>
            <a:r>
              <a:rPr lang="en-US" dirty="0" err="1"/>
              <a:t>tra</a:t>
            </a:r>
            <a:r>
              <a:rPr lang="en-US" dirty="0"/>
              <a:t> </a:t>
            </a:r>
            <a:r>
              <a:rPr lang="en-US" dirty="0" err="1"/>
              <a:t>nhanh</a:t>
            </a:r>
            <a:endParaRPr lang="en-US" dirty="0"/>
          </a:p>
        </p:txBody>
      </p:sp>
      <p:pic>
        <p:nvPicPr>
          <p:cNvPr id="5" name="Content Placeholder 4">
            <a:extLst>
              <a:ext uri="{FF2B5EF4-FFF2-40B4-BE49-F238E27FC236}">
                <a16:creationId xmlns:a16="http://schemas.microsoft.com/office/drawing/2014/main" id="{8758F791-9B1B-87B4-BF7C-A68D7543E10D}"/>
              </a:ext>
            </a:extLst>
          </p:cNvPr>
          <p:cNvPicPr>
            <a:picLocks noGrp="1" noChangeAspect="1"/>
          </p:cNvPicPr>
          <p:nvPr>
            <p:ph idx="1"/>
          </p:nvPr>
        </p:nvPicPr>
        <p:blipFill>
          <a:blip r:embed="rId2"/>
          <a:stretch>
            <a:fillRect/>
          </a:stretch>
        </p:blipFill>
        <p:spPr>
          <a:xfrm>
            <a:off x="2973041" y="1636713"/>
            <a:ext cx="6245918" cy="4306887"/>
          </a:xfrm>
        </p:spPr>
      </p:pic>
    </p:spTree>
    <p:extLst>
      <p:ext uri="{BB962C8B-B14F-4D97-AF65-F5344CB8AC3E}">
        <p14:creationId xmlns:p14="http://schemas.microsoft.com/office/powerpoint/2010/main" val="2820395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7C82-2BE7-73C6-5887-5D2E6489B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28492-0450-FC4F-16E7-C0F7F017C7B9}"/>
              </a:ext>
            </a:extLst>
          </p:cNvPr>
          <p:cNvSpPr>
            <a:spLocks noGrp="1"/>
          </p:cNvSpPr>
          <p:nvPr>
            <p:ph type="title"/>
          </p:nvPr>
        </p:nvSpPr>
        <p:spPr/>
        <p:txBody>
          <a:bodyPr>
            <a:normAutofit/>
          </a:bodyPr>
          <a:lstStyle/>
          <a:p>
            <a:r>
              <a:rPr lang="en-US" dirty="0"/>
              <a:t>4. Công </a:t>
            </a:r>
            <a:r>
              <a:rPr lang="en-US" dirty="0" err="1"/>
              <a:t>cụ</a:t>
            </a:r>
            <a:r>
              <a:rPr lang="en-US" dirty="0"/>
              <a:t> </a:t>
            </a:r>
            <a:r>
              <a:rPr lang="en-US" dirty="0" err="1"/>
              <a:t>hỗ</a:t>
            </a:r>
            <a:r>
              <a:rPr lang="en-US" dirty="0"/>
              <a:t> </a:t>
            </a:r>
            <a:r>
              <a:rPr lang="en-US" dirty="0" err="1"/>
              <a:t>trợ</a:t>
            </a:r>
            <a:r>
              <a:rPr lang="en-US" dirty="0"/>
              <a:t> </a:t>
            </a:r>
            <a:r>
              <a:rPr lang="en-US" dirty="0" err="1"/>
              <a:t>kiểm</a:t>
            </a:r>
            <a:r>
              <a:rPr lang="en-US" dirty="0"/>
              <a:t> </a:t>
            </a:r>
            <a:r>
              <a:rPr lang="en-US" dirty="0" err="1"/>
              <a:t>tra</a:t>
            </a:r>
            <a:r>
              <a:rPr lang="en-US" dirty="0"/>
              <a:t> </a:t>
            </a:r>
            <a:r>
              <a:rPr lang="en-US" dirty="0" err="1"/>
              <a:t>nhanh</a:t>
            </a:r>
            <a:endParaRPr lang="en-US" dirty="0"/>
          </a:p>
        </p:txBody>
      </p:sp>
      <p:pic>
        <p:nvPicPr>
          <p:cNvPr id="7" name="Content Placeholder 6">
            <a:extLst>
              <a:ext uri="{FF2B5EF4-FFF2-40B4-BE49-F238E27FC236}">
                <a16:creationId xmlns:a16="http://schemas.microsoft.com/office/drawing/2014/main" id="{14120ED6-CA7F-910B-4317-00E69EAD7160}"/>
              </a:ext>
            </a:extLst>
          </p:cNvPr>
          <p:cNvPicPr>
            <a:picLocks noGrp="1" noChangeAspect="1"/>
          </p:cNvPicPr>
          <p:nvPr>
            <p:ph idx="1"/>
          </p:nvPr>
        </p:nvPicPr>
        <p:blipFill>
          <a:blip r:embed="rId2"/>
          <a:srcRect t="401"/>
          <a:stretch/>
        </p:blipFill>
        <p:spPr>
          <a:xfrm>
            <a:off x="1518205" y="1653988"/>
            <a:ext cx="9155590" cy="4289612"/>
          </a:xfrm>
        </p:spPr>
      </p:pic>
    </p:spTree>
    <p:extLst>
      <p:ext uri="{BB962C8B-B14F-4D97-AF65-F5344CB8AC3E}">
        <p14:creationId xmlns:p14="http://schemas.microsoft.com/office/powerpoint/2010/main" val="428122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94E2-2F04-A45F-7F95-09181D08579A}"/>
              </a:ext>
            </a:extLst>
          </p:cNvPr>
          <p:cNvSpPr>
            <a:spLocks noGrp="1"/>
          </p:cNvSpPr>
          <p:nvPr>
            <p:ph type="title"/>
          </p:nvPr>
        </p:nvSpPr>
        <p:spPr/>
        <p:txBody>
          <a:bodyPr/>
          <a:lstStyle/>
          <a:p>
            <a:r>
              <a:rPr lang="en-US"/>
              <a:t>Nội dung chính</a:t>
            </a:r>
            <a:endParaRPr lang="en-US" dirty="0"/>
          </a:p>
        </p:txBody>
      </p:sp>
      <p:graphicFrame>
        <p:nvGraphicFramePr>
          <p:cNvPr id="5" name="Diagram 4">
            <a:extLst>
              <a:ext uri="{FF2B5EF4-FFF2-40B4-BE49-F238E27FC236}">
                <a16:creationId xmlns:a16="http://schemas.microsoft.com/office/drawing/2014/main" id="{55314DDF-F78D-A9C8-85C8-44640B43E03C}"/>
              </a:ext>
            </a:extLst>
          </p:cNvPr>
          <p:cNvGraphicFramePr/>
          <p:nvPr>
            <p:extLst>
              <p:ext uri="{D42A27DB-BD31-4B8C-83A1-F6EECF244321}">
                <p14:modId xmlns:p14="http://schemas.microsoft.com/office/powerpoint/2010/main" val="4136095427"/>
              </p:ext>
            </p:extLst>
          </p:nvPr>
        </p:nvGraphicFramePr>
        <p:xfrm>
          <a:off x="755290" y="719666"/>
          <a:ext cx="107883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295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2AB9-EA60-57FD-BDDC-CD1D142067EF}"/>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18FD1BD7-7225-4A10-9766-5F527AD9665C}"/>
              </a:ext>
            </a:extLst>
          </p:cNvPr>
          <p:cNvSpPr>
            <a:spLocks noGrp="1"/>
          </p:cNvSpPr>
          <p:nvPr>
            <p:ph idx="1"/>
          </p:nvPr>
        </p:nvSpPr>
        <p:spPr/>
        <p:txBody>
          <a:bodyPr/>
          <a:lstStyle/>
          <a:p>
            <a:pPr marL="0" indent="0">
              <a:buNone/>
            </a:pPr>
            <a:r>
              <a:rPr lang="vi-VN" b="1" dirty="0"/>
              <a:t>Thiếu dữ liệu lịch sử và hiện tại:</a:t>
            </a:r>
            <a:endParaRPr lang="vi-VN" dirty="0"/>
          </a:p>
          <a:p>
            <a:pPr>
              <a:buFont typeface="Arial" panose="020B0604020202020204" pitchFamily="34" charset="0"/>
              <a:buChar char="•"/>
            </a:pPr>
            <a:r>
              <a:rPr lang="vi-VN" dirty="0"/>
              <a:t>Các đập cũ thiếu hồ sơ thiết kế và vận hành đầy đủ.</a:t>
            </a:r>
          </a:p>
          <a:p>
            <a:pPr>
              <a:buFont typeface="Arial" panose="020B0604020202020204" pitchFamily="34" charset="0"/>
              <a:buChar char="•"/>
            </a:pPr>
            <a:r>
              <a:rPr lang="vi-VN" dirty="0"/>
              <a:t>Dữ liệu quan trắc chưa được cập nhật kịp thời và chính xác.</a:t>
            </a:r>
            <a:endParaRPr lang="en-US" dirty="0"/>
          </a:p>
          <a:p>
            <a:pPr marL="0" indent="0">
              <a:buNone/>
            </a:pPr>
            <a:r>
              <a:rPr lang="en-US" b="1" dirty="0" err="1"/>
              <a:t>Hư</a:t>
            </a:r>
            <a:r>
              <a:rPr lang="en-US" b="1" dirty="0"/>
              <a:t> </a:t>
            </a:r>
            <a:r>
              <a:rPr lang="en-US" b="1" dirty="0" err="1"/>
              <a:t>hỏng</a:t>
            </a:r>
            <a:r>
              <a:rPr lang="vi-VN" b="1" dirty="0"/>
              <a:t> công trình theo thời gian</a:t>
            </a:r>
            <a:r>
              <a:rPr lang="en-US" b="1" dirty="0"/>
              <a:t> </a:t>
            </a:r>
            <a:r>
              <a:rPr lang="en-US" b="1" dirty="0" err="1"/>
              <a:t>mà</a:t>
            </a:r>
            <a:r>
              <a:rPr lang="en-US" b="1" dirty="0"/>
              <a:t> </a:t>
            </a:r>
            <a:r>
              <a:rPr lang="en-US" b="1" dirty="0" err="1"/>
              <a:t>chưa</a:t>
            </a:r>
            <a:r>
              <a:rPr lang="en-US" b="1" dirty="0"/>
              <a:t> </a:t>
            </a:r>
            <a:r>
              <a:rPr lang="en-US" b="1" dirty="0" err="1"/>
              <a:t>có</a:t>
            </a:r>
            <a:r>
              <a:rPr lang="en-US" b="1" dirty="0"/>
              <a:t> </a:t>
            </a:r>
            <a:r>
              <a:rPr lang="en-US" b="1" dirty="0" err="1"/>
              <a:t>hệ</a:t>
            </a:r>
            <a:r>
              <a:rPr lang="en-US" b="1" dirty="0"/>
              <a:t> </a:t>
            </a:r>
            <a:r>
              <a:rPr lang="en-US" b="1" dirty="0" err="1"/>
              <a:t>thống</a:t>
            </a:r>
            <a:r>
              <a:rPr lang="en-US" b="1" dirty="0"/>
              <a:t> </a:t>
            </a:r>
            <a:r>
              <a:rPr lang="en-US" b="1" dirty="0" err="1"/>
              <a:t>đánh</a:t>
            </a:r>
            <a:r>
              <a:rPr lang="en-US" b="1" dirty="0"/>
              <a:t> </a:t>
            </a:r>
            <a:r>
              <a:rPr lang="en-US" b="1" dirty="0" err="1"/>
              <a:t>giá</a:t>
            </a:r>
            <a:r>
              <a:rPr lang="en-US" b="1" dirty="0"/>
              <a:t> </a:t>
            </a:r>
            <a:r>
              <a:rPr lang="en-US" b="1" dirty="0" err="1"/>
              <a:t>triệt</a:t>
            </a:r>
            <a:r>
              <a:rPr lang="en-US" b="1" dirty="0"/>
              <a:t> </a:t>
            </a:r>
            <a:r>
              <a:rPr lang="en-US" b="1" dirty="0" err="1"/>
              <a:t>để</a:t>
            </a:r>
            <a:r>
              <a:rPr lang="vi-VN" b="1" dirty="0"/>
              <a:t>:</a:t>
            </a:r>
            <a:endParaRPr lang="vi-VN" dirty="0"/>
          </a:p>
          <a:p>
            <a:pPr>
              <a:buFont typeface="Arial" panose="020B0604020202020204" pitchFamily="34" charset="0"/>
              <a:buChar char="•"/>
            </a:pPr>
            <a:r>
              <a:rPr lang="vi-VN" dirty="0"/>
              <a:t>Hư hỏng do yếu tố tự nhiên (xói mòn, động đất, lũ lụt lớn).</a:t>
            </a:r>
          </a:p>
          <a:p>
            <a:pPr>
              <a:buFont typeface="Arial" panose="020B0604020202020204" pitchFamily="34" charset="0"/>
              <a:buChar char="•"/>
            </a:pPr>
            <a:r>
              <a:rPr lang="vi-VN" dirty="0"/>
              <a:t>Ảnh hưởng của biến đổi khí hậu làm tăng nguy cơ rủi ro.</a:t>
            </a:r>
            <a:endParaRPr lang="en-US" dirty="0"/>
          </a:p>
          <a:p>
            <a:pPr>
              <a:buFont typeface="Arial" panose="020B0604020202020204" pitchFamily="34" charset="0"/>
              <a:buChar char="•"/>
            </a:pPr>
            <a:endParaRPr lang="vi-VN" dirty="0"/>
          </a:p>
          <a:p>
            <a:pPr marL="0" indent="0">
              <a:buNone/>
            </a:pPr>
            <a:endParaRPr lang="en-US" dirty="0"/>
          </a:p>
        </p:txBody>
      </p:sp>
    </p:spTree>
    <p:extLst>
      <p:ext uri="{BB962C8B-B14F-4D97-AF65-F5344CB8AC3E}">
        <p14:creationId xmlns:p14="http://schemas.microsoft.com/office/powerpoint/2010/main" val="184378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0A714-03F1-2318-9221-3C72140EC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6412A-96AC-DF19-F528-DCD224567CD3}"/>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7DF5AAEF-DFC9-E213-00A6-7E2D459ADF90}"/>
              </a:ext>
            </a:extLst>
          </p:cNvPr>
          <p:cNvSpPr>
            <a:spLocks noGrp="1"/>
          </p:cNvSpPr>
          <p:nvPr>
            <p:ph idx="1"/>
          </p:nvPr>
        </p:nvSpPr>
        <p:spPr/>
        <p:txBody>
          <a:bodyPr/>
          <a:lstStyle/>
          <a:p>
            <a:pPr marL="0" indent="0">
              <a:buNone/>
            </a:pPr>
            <a:r>
              <a:rPr lang="vi-VN" b="1" dirty="0"/>
              <a:t>Hạn chế nguồn nhân lực:</a:t>
            </a:r>
            <a:endParaRPr lang="vi-VN" dirty="0"/>
          </a:p>
          <a:p>
            <a:pPr>
              <a:buFont typeface="Arial" panose="020B0604020202020204" pitchFamily="34" charset="0"/>
              <a:buChar char="•"/>
            </a:pPr>
            <a:r>
              <a:rPr lang="vi-VN" dirty="0"/>
              <a:t>Thiếu đội ngũ kỹ sư chuyên môn cao trong lĩnh vực kiểm tra an toàn đập.</a:t>
            </a:r>
          </a:p>
          <a:p>
            <a:pPr>
              <a:buFont typeface="Arial" panose="020B0604020202020204" pitchFamily="34" charset="0"/>
              <a:buChar char="•"/>
            </a:pPr>
            <a:r>
              <a:rPr lang="vi-VN" dirty="0"/>
              <a:t>Chưa có đủ kinh phí để đào tạo và triển khai công nghệ hiện đại.</a:t>
            </a:r>
            <a:endParaRPr lang="en-US" dirty="0"/>
          </a:p>
          <a:p>
            <a:pPr marL="0" indent="0">
              <a:buNone/>
            </a:pPr>
            <a:r>
              <a:rPr lang="vi-VN" b="1" dirty="0"/>
              <a:t>Ứng dụng công nghệ chưa đồng bộ:</a:t>
            </a:r>
            <a:endParaRPr lang="vi-VN" dirty="0"/>
          </a:p>
          <a:p>
            <a:pPr>
              <a:buFont typeface="Arial" panose="020B0604020202020204" pitchFamily="34" charset="0"/>
              <a:buChar char="•"/>
            </a:pPr>
            <a:r>
              <a:rPr lang="vi-VN" dirty="0"/>
              <a:t>Công cụ đo đạc và hệ thống giám sát chưa được tự động hóa hoàn toàn.</a:t>
            </a:r>
          </a:p>
          <a:p>
            <a:pPr>
              <a:buFont typeface="Arial" panose="020B0604020202020204" pitchFamily="34" charset="0"/>
              <a:buChar char="•"/>
            </a:pPr>
            <a:r>
              <a:rPr lang="vi-VN" dirty="0"/>
              <a:t>Thiếu phần mềm phân tích và quản lý dữ liệu hiệu quả.</a:t>
            </a:r>
          </a:p>
          <a:p>
            <a:pPr marL="0" indent="0">
              <a:buNone/>
            </a:pPr>
            <a:endParaRPr lang="en-US" dirty="0"/>
          </a:p>
        </p:txBody>
      </p:sp>
    </p:spTree>
    <p:extLst>
      <p:ext uri="{BB962C8B-B14F-4D97-AF65-F5344CB8AC3E}">
        <p14:creationId xmlns:p14="http://schemas.microsoft.com/office/powerpoint/2010/main" val="300384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DD5D-3435-131A-7CE1-98D65EDEE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B1FE6-D421-AF70-1289-A1C4FE58D088}"/>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086B5478-B88A-3BEE-44C5-1C510FC0ADDB}"/>
              </a:ext>
            </a:extLst>
          </p:cNvPr>
          <p:cNvSpPr>
            <a:spLocks noGrp="1"/>
          </p:cNvSpPr>
          <p:nvPr>
            <p:ph idx="1"/>
          </p:nvPr>
        </p:nvSpPr>
        <p:spPr/>
        <p:txBody>
          <a:bodyPr/>
          <a:lstStyle/>
          <a:p>
            <a:pPr marL="0" indent="0">
              <a:buNone/>
            </a:pPr>
            <a:r>
              <a:rPr lang="vi-VN" b="1" dirty="0"/>
              <a:t>Khung pháp lý và tiêu chuẩn còn bất cập:</a:t>
            </a:r>
            <a:endParaRPr lang="vi-VN" dirty="0"/>
          </a:p>
          <a:p>
            <a:pPr>
              <a:buFont typeface="Arial" panose="020B0604020202020204" pitchFamily="34" charset="0"/>
              <a:buChar char="•"/>
            </a:pPr>
            <a:r>
              <a:rPr lang="vi-VN" dirty="0"/>
              <a:t>Một số tiêu chuẩn và quy định chưa đầy đủ hoặc chưa được cập nhật.</a:t>
            </a:r>
          </a:p>
          <a:p>
            <a:pPr>
              <a:buFont typeface="Arial" panose="020B0604020202020204" pitchFamily="34" charset="0"/>
              <a:buChar char="•"/>
            </a:pPr>
            <a:r>
              <a:rPr lang="vi-VN" dirty="0"/>
              <a:t>Chưa có cơ chế kiểm tra, đánh giá và xử lý vi phạm hiệu quả.</a:t>
            </a:r>
            <a:endParaRPr lang="en-US" dirty="0"/>
          </a:p>
          <a:p>
            <a:pPr marL="0" indent="0">
              <a:buNone/>
            </a:pPr>
            <a:r>
              <a:rPr lang="vi-VN" b="1" dirty="0"/>
              <a:t>Cải thiện và số hóa dữ liệu:</a:t>
            </a:r>
            <a:endParaRPr lang="vi-VN" dirty="0"/>
          </a:p>
          <a:p>
            <a:pPr>
              <a:buFont typeface="Arial" panose="020B0604020202020204" pitchFamily="34" charset="0"/>
              <a:buChar char="•"/>
            </a:pPr>
            <a:r>
              <a:rPr lang="vi-VN" dirty="0"/>
              <a:t>Thiết lập hệ thống cơ sở dữ liệu tập trung cho các hồ chứa trên toàn quốc.</a:t>
            </a:r>
          </a:p>
          <a:p>
            <a:pPr>
              <a:buFont typeface="Arial" panose="020B0604020202020204" pitchFamily="34" charset="0"/>
              <a:buChar char="•"/>
            </a:pPr>
            <a:r>
              <a:rPr lang="vi-VN" dirty="0"/>
              <a:t>Ứng dụng công nghệ GIS và cảm biến </a:t>
            </a:r>
            <a:r>
              <a:rPr lang="vi-VN" dirty="0" err="1"/>
              <a:t>IoT</a:t>
            </a:r>
            <a:r>
              <a:rPr lang="vi-VN" dirty="0"/>
              <a:t> để cập nhật thông tin nhanh chóng.</a:t>
            </a:r>
          </a:p>
          <a:p>
            <a:pPr marL="0" indent="0">
              <a:buNone/>
            </a:pPr>
            <a:endParaRPr lang="en-US" dirty="0"/>
          </a:p>
        </p:txBody>
      </p:sp>
    </p:spTree>
    <p:extLst>
      <p:ext uri="{BB962C8B-B14F-4D97-AF65-F5344CB8AC3E}">
        <p14:creationId xmlns:p14="http://schemas.microsoft.com/office/powerpoint/2010/main" val="224541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71427-0CB4-E42F-0251-379221C6F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10F73-C74A-FFE8-4DF1-62E7C7E2821D}"/>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92E0A879-1D33-032D-9E12-644442E39C80}"/>
              </a:ext>
            </a:extLst>
          </p:cNvPr>
          <p:cNvSpPr>
            <a:spLocks noGrp="1"/>
          </p:cNvSpPr>
          <p:nvPr>
            <p:ph idx="1"/>
          </p:nvPr>
        </p:nvSpPr>
        <p:spPr/>
        <p:txBody>
          <a:bodyPr/>
          <a:lstStyle/>
          <a:p>
            <a:pPr marL="0" indent="0">
              <a:buNone/>
            </a:pPr>
            <a:r>
              <a:rPr lang="vi-VN" b="1" dirty="0"/>
              <a:t>Đầu tư nâng cấp công trình:</a:t>
            </a:r>
            <a:endParaRPr lang="vi-VN" dirty="0"/>
          </a:p>
          <a:p>
            <a:pPr>
              <a:buFont typeface="Arial" panose="020B0604020202020204" pitchFamily="34" charset="0"/>
              <a:buChar char="•"/>
            </a:pPr>
            <a:r>
              <a:rPr lang="vi-VN" dirty="0"/>
              <a:t>Sửa chữa, gia cố các đập và hồ chứa có dấu hiệu xuống cấp.</a:t>
            </a:r>
          </a:p>
          <a:p>
            <a:pPr>
              <a:buFont typeface="Arial" panose="020B0604020202020204" pitchFamily="34" charset="0"/>
              <a:buChar char="•"/>
            </a:pPr>
            <a:r>
              <a:rPr lang="vi-VN" dirty="0"/>
              <a:t>Tăng cường khả năng chịu lực và ổn định của các công trình qua các giải pháp kỹ thuật hiện đại.</a:t>
            </a:r>
            <a:endParaRPr lang="en-US" dirty="0"/>
          </a:p>
          <a:p>
            <a:pPr marL="0" indent="0">
              <a:buNone/>
            </a:pPr>
            <a:r>
              <a:rPr lang="en-US" b="1" dirty="0" err="1"/>
              <a:t>Đào</a:t>
            </a:r>
            <a:r>
              <a:rPr lang="en-US" b="1" dirty="0"/>
              <a:t> </a:t>
            </a:r>
            <a:r>
              <a:rPr lang="en-US" b="1" dirty="0" err="1"/>
              <a:t>tạo</a:t>
            </a:r>
            <a:r>
              <a:rPr lang="en-US" b="1" dirty="0"/>
              <a:t> </a:t>
            </a:r>
            <a:r>
              <a:rPr lang="en-US" b="1" dirty="0" err="1"/>
              <a:t>và</a:t>
            </a:r>
            <a:r>
              <a:rPr lang="en-US" b="1" dirty="0"/>
              <a:t> </a:t>
            </a:r>
            <a:r>
              <a:rPr lang="en-US" b="1" dirty="0" err="1"/>
              <a:t>nâng</a:t>
            </a:r>
            <a:r>
              <a:rPr lang="en-US" b="1" dirty="0"/>
              <a:t> </a:t>
            </a:r>
            <a:r>
              <a:rPr lang="en-US" b="1" dirty="0" err="1"/>
              <a:t>cao</a:t>
            </a:r>
            <a:r>
              <a:rPr lang="en-US" b="1" dirty="0"/>
              <a:t> </a:t>
            </a:r>
            <a:r>
              <a:rPr lang="en-US" b="1" dirty="0" err="1"/>
              <a:t>năng</a:t>
            </a:r>
            <a:r>
              <a:rPr lang="en-US" b="1" dirty="0"/>
              <a:t> </a:t>
            </a:r>
            <a:r>
              <a:rPr lang="en-US" b="1" dirty="0" err="1"/>
              <a:t>lực</a:t>
            </a:r>
            <a:r>
              <a:rPr lang="en-US" b="1" dirty="0"/>
              <a:t>:</a:t>
            </a:r>
            <a:endParaRPr lang="en-US" dirty="0"/>
          </a:p>
          <a:p>
            <a:pPr>
              <a:buFont typeface="Arial" panose="020B0604020202020204" pitchFamily="34" charset="0"/>
              <a:buChar char="•"/>
            </a:pPr>
            <a:r>
              <a:rPr lang="en-US" dirty="0" err="1"/>
              <a:t>Tổ</a:t>
            </a:r>
            <a:r>
              <a:rPr lang="en-US" dirty="0"/>
              <a:t> </a:t>
            </a:r>
            <a:r>
              <a:rPr lang="en-US" dirty="0" err="1"/>
              <a:t>chức</a:t>
            </a:r>
            <a:r>
              <a:rPr lang="en-US" dirty="0"/>
              <a:t> </a:t>
            </a:r>
            <a:r>
              <a:rPr lang="en-US" dirty="0" err="1"/>
              <a:t>các</a:t>
            </a:r>
            <a:r>
              <a:rPr lang="en-US" dirty="0"/>
              <a:t> </a:t>
            </a:r>
            <a:r>
              <a:rPr lang="en-US" dirty="0" err="1"/>
              <a:t>khóa</a:t>
            </a:r>
            <a:r>
              <a:rPr lang="en-US" dirty="0"/>
              <a:t> </a:t>
            </a:r>
            <a:r>
              <a:rPr lang="en-US" dirty="0" err="1"/>
              <a:t>đào</a:t>
            </a:r>
            <a:r>
              <a:rPr lang="en-US" dirty="0"/>
              <a:t> </a:t>
            </a:r>
            <a:r>
              <a:rPr lang="en-US" dirty="0" err="1"/>
              <a:t>tạo</a:t>
            </a:r>
            <a:r>
              <a:rPr lang="en-US" dirty="0"/>
              <a:t> </a:t>
            </a:r>
            <a:r>
              <a:rPr lang="en-US" dirty="0" err="1"/>
              <a:t>ngắn</a:t>
            </a:r>
            <a:r>
              <a:rPr lang="en-US" dirty="0"/>
              <a:t> </a:t>
            </a:r>
            <a:r>
              <a:rPr lang="en-US" dirty="0" err="1"/>
              <a:t>hạn</a:t>
            </a:r>
            <a:r>
              <a:rPr lang="en-US" dirty="0"/>
              <a:t> </a:t>
            </a:r>
            <a:r>
              <a:rPr lang="en-US" dirty="0" err="1"/>
              <a:t>về</a:t>
            </a:r>
            <a:r>
              <a:rPr lang="en-US" dirty="0"/>
              <a:t> </a:t>
            </a:r>
            <a:r>
              <a:rPr lang="en-US" dirty="0" err="1"/>
              <a:t>kiểm</a:t>
            </a:r>
            <a:r>
              <a:rPr lang="en-US" dirty="0"/>
              <a:t> </a:t>
            </a:r>
            <a:r>
              <a:rPr lang="en-US" dirty="0" err="1"/>
              <a:t>tra</a:t>
            </a:r>
            <a:r>
              <a:rPr lang="en-US" dirty="0"/>
              <a:t> an </a:t>
            </a:r>
            <a:r>
              <a:rPr lang="en-US" dirty="0" err="1"/>
              <a:t>toàn</a:t>
            </a:r>
            <a:r>
              <a:rPr lang="en-US" dirty="0"/>
              <a:t> </a:t>
            </a:r>
            <a:r>
              <a:rPr lang="en-US" dirty="0" err="1"/>
              <a:t>đập</a:t>
            </a:r>
            <a:r>
              <a:rPr lang="en-US" dirty="0"/>
              <a:t>.</a:t>
            </a:r>
          </a:p>
          <a:p>
            <a:pPr>
              <a:buFont typeface="Arial" panose="020B0604020202020204" pitchFamily="34" charset="0"/>
              <a:buChar char="•"/>
            </a:pPr>
            <a:r>
              <a:rPr lang="en-US" dirty="0" err="1"/>
              <a:t>Hợp</a:t>
            </a:r>
            <a:r>
              <a:rPr lang="en-US" dirty="0"/>
              <a:t> </a:t>
            </a:r>
            <a:r>
              <a:rPr lang="en-US" dirty="0" err="1"/>
              <a:t>tác</a:t>
            </a:r>
            <a:r>
              <a:rPr lang="en-US" dirty="0"/>
              <a:t> </a:t>
            </a:r>
            <a:r>
              <a:rPr lang="en-US" dirty="0" err="1"/>
              <a:t>với</a:t>
            </a:r>
            <a:r>
              <a:rPr lang="en-US" dirty="0"/>
              <a:t> </a:t>
            </a:r>
            <a:r>
              <a:rPr lang="en-US" dirty="0" err="1"/>
              <a:t>các</a:t>
            </a:r>
            <a:r>
              <a:rPr lang="en-US" dirty="0"/>
              <a:t> </a:t>
            </a:r>
            <a:r>
              <a:rPr lang="en-US" dirty="0" err="1"/>
              <a:t>tổ</a:t>
            </a:r>
            <a:r>
              <a:rPr lang="en-US" dirty="0"/>
              <a:t> </a:t>
            </a:r>
            <a:r>
              <a:rPr lang="en-US" dirty="0" err="1"/>
              <a:t>chức</a:t>
            </a:r>
            <a:r>
              <a:rPr lang="en-US" dirty="0"/>
              <a:t> </a:t>
            </a:r>
            <a:r>
              <a:rPr lang="en-US" dirty="0" err="1"/>
              <a:t>quốc</a:t>
            </a:r>
            <a:r>
              <a:rPr lang="en-US" dirty="0"/>
              <a:t> </a:t>
            </a:r>
            <a:r>
              <a:rPr lang="en-US" dirty="0" err="1"/>
              <a:t>tế</a:t>
            </a:r>
            <a:r>
              <a:rPr lang="en-US" dirty="0"/>
              <a:t> </a:t>
            </a:r>
            <a:r>
              <a:rPr lang="en-US" dirty="0" err="1"/>
              <a:t>để</a:t>
            </a:r>
            <a:r>
              <a:rPr lang="en-US" dirty="0"/>
              <a:t> </a:t>
            </a:r>
            <a:r>
              <a:rPr lang="en-US" dirty="0" err="1"/>
              <a:t>chuyển</a:t>
            </a:r>
            <a:r>
              <a:rPr lang="en-US" dirty="0"/>
              <a:t> </a:t>
            </a:r>
            <a:r>
              <a:rPr lang="en-US" dirty="0" err="1"/>
              <a:t>giao</a:t>
            </a:r>
            <a:r>
              <a:rPr lang="en-US" dirty="0"/>
              <a:t> </a:t>
            </a:r>
            <a:r>
              <a:rPr lang="en-US" dirty="0" err="1"/>
              <a:t>công</a:t>
            </a:r>
            <a:r>
              <a:rPr lang="en-US" dirty="0"/>
              <a:t> </a:t>
            </a:r>
            <a:r>
              <a:rPr lang="en-US" dirty="0" err="1"/>
              <a:t>nghệ</a:t>
            </a:r>
            <a:r>
              <a:rPr lang="en-US" dirty="0"/>
              <a:t>.</a:t>
            </a:r>
            <a:endParaRPr lang="vi-VN" dirty="0"/>
          </a:p>
          <a:p>
            <a:pPr marL="0" indent="0">
              <a:buNone/>
            </a:pPr>
            <a:endParaRPr lang="en-US" dirty="0"/>
          </a:p>
        </p:txBody>
      </p:sp>
    </p:spTree>
    <p:extLst>
      <p:ext uri="{BB962C8B-B14F-4D97-AF65-F5344CB8AC3E}">
        <p14:creationId xmlns:p14="http://schemas.microsoft.com/office/powerpoint/2010/main" val="60723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50A0-82F4-9E31-91DB-18FCA0ECAAE1}"/>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B48C4CBE-E525-A27F-4617-5CDE5413C493}"/>
              </a:ext>
            </a:extLst>
          </p:cNvPr>
          <p:cNvSpPr>
            <a:spLocks noGrp="1"/>
          </p:cNvSpPr>
          <p:nvPr>
            <p:ph idx="1"/>
          </p:nvPr>
        </p:nvSpPr>
        <p:spPr/>
        <p:txBody>
          <a:bodyPr>
            <a:normAutofit fontScale="85000" lnSpcReduction="20000"/>
          </a:bodyPr>
          <a:lstStyle/>
          <a:p>
            <a:pPr marL="0" marR="0" lvl="0" indent="0" fontAlgn="base">
              <a:spcAft>
                <a:spcPct val="0"/>
              </a:spcAft>
              <a:buFont typeface="Arial" panose="020B0604020202020204" pitchFamily="34" charset="0"/>
              <a:buNone/>
              <a:tabLst/>
            </a:pPr>
            <a:r>
              <a:rPr lang="en-US" altLang="en-US" b="1" dirty="0" err="1"/>
              <a:t>Đẩy</a:t>
            </a:r>
            <a:r>
              <a:rPr lang="en-US" altLang="en-US" b="1" dirty="0"/>
              <a:t> </a:t>
            </a:r>
            <a:r>
              <a:rPr lang="en-US" altLang="en-US" b="1" dirty="0" err="1"/>
              <a:t>mạnh</a:t>
            </a:r>
            <a:r>
              <a:rPr lang="en-US" altLang="en-US" b="1" dirty="0"/>
              <a:t> </a:t>
            </a:r>
            <a:r>
              <a:rPr lang="en-US" altLang="en-US" b="1" dirty="0" err="1"/>
              <a:t>ứng</a:t>
            </a:r>
            <a:r>
              <a:rPr lang="en-US" altLang="en-US" b="1" dirty="0"/>
              <a:t> </a:t>
            </a:r>
            <a:r>
              <a:rPr lang="en-US" altLang="en-US" b="1" dirty="0" err="1"/>
              <a:t>dụng</a:t>
            </a:r>
            <a:r>
              <a:rPr lang="en-US" altLang="en-US" b="1" dirty="0"/>
              <a:t> </a:t>
            </a:r>
            <a:r>
              <a:rPr lang="en-US" altLang="en-US" b="1" dirty="0" err="1"/>
              <a:t>công</a:t>
            </a:r>
            <a:r>
              <a:rPr lang="en-US" altLang="en-US" b="1" dirty="0"/>
              <a:t> </a:t>
            </a:r>
            <a:r>
              <a:rPr lang="en-US" altLang="en-US" b="1" dirty="0" err="1"/>
              <a:t>nghệ</a:t>
            </a:r>
            <a:r>
              <a:rPr lang="en-US" altLang="en-US" b="1" dirty="0"/>
              <a:t>:</a:t>
            </a:r>
          </a:p>
          <a:p>
            <a:pPr marL="0" marR="0" lvl="0" indent="0" fontAlgn="base">
              <a:spcAft>
                <a:spcPct val="0"/>
              </a:spcAft>
              <a:buFont typeface="Arial" panose="020B0604020202020204" pitchFamily="34" charset="0"/>
              <a:buChar char="•"/>
              <a:tabLst/>
            </a:pPr>
            <a:r>
              <a:rPr lang="en-US" altLang="en-US" dirty="0" err="1"/>
              <a:t>Sử</a:t>
            </a:r>
            <a:r>
              <a:rPr lang="en-US" altLang="en-US" dirty="0"/>
              <a:t> </a:t>
            </a:r>
            <a:r>
              <a:rPr lang="en-US" altLang="en-US" dirty="0" err="1"/>
              <a:t>dụng</a:t>
            </a:r>
            <a:r>
              <a:rPr lang="en-US" altLang="en-US" dirty="0"/>
              <a:t> </a:t>
            </a:r>
            <a:r>
              <a:rPr lang="en-US" altLang="en-US" dirty="0" err="1"/>
              <a:t>phần</a:t>
            </a:r>
            <a:r>
              <a:rPr lang="en-US" altLang="en-US" dirty="0"/>
              <a:t> </a:t>
            </a:r>
            <a:r>
              <a:rPr lang="en-US" altLang="en-US" dirty="0" err="1"/>
              <a:t>mềm</a:t>
            </a:r>
            <a:r>
              <a:rPr lang="en-US" altLang="en-US" dirty="0"/>
              <a:t> </a:t>
            </a:r>
            <a:r>
              <a:rPr lang="en-US" altLang="en-US" dirty="0" err="1"/>
              <a:t>phân</a:t>
            </a:r>
            <a:r>
              <a:rPr lang="en-US" altLang="en-US" dirty="0"/>
              <a:t> </a:t>
            </a:r>
            <a:r>
              <a:rPr lang="en-US" altLang="en-US" dirty="0" err="1"/>
              <a:t>tích</a:t>
            </a:r>
            <a:r>
              <a:rPr lang="en-US" altLang="en-US" dirty="0"/>
              <a:t> </a:t>
            </a:r>
            <a:r>
              <a:rPr lang="en-US" altLang="en-US" dirty="0" err="1"/>
              <a:t>tiên</a:t>
            </a:r>
            <a:r>
              <a:rPr lang="en-US" altLang="en-US" dirty="0"/>
              <a:t> </a:t>
            </a:r>
            <a:r>
              <a:rPr lang="en-US" altLang="en-US" dirty="0" err="1"/>
              <a:t>tiến</a:t>
            </a:r>
            <a:r>
              <a:rPr lang="en-US" altLang="en-US" dirty="0"/>
              <a:t> (</a:t>
            </a:r>
            <a:r>
              <a:rPr lang="en-US" altLang="en-US" dirty="0" err="1"/>
              <a:t>ví</a:t>
            </a:r>
            <a:r>
              <a:rPr lang="en-US" altLang="en-US" dirty="0"/>
              <a:t> </a:t>
            </a:r>
            <a:r>
              <a:rPr lang="en-US" altLang="en-US" dirty="0" err="1"/>
              <a:t>dụ</a:t>
            </a:r>
            <a:r>
              <a:rPr lang="en-US" altLang="en-US" dirty="0"/>
              <a:t>: ANSYS, GeoStudio) </a:t>
            </a:r>
            <a:r>
              <a:rPr lang="en-US" altLang="en-US" dirty="0" err="1"/>
              <a:t>để</a:t>
            </a:r>
            <a:r>
              <a:rPr lang="en-US" altLang="en-US" dirty="0"/>
              <a:t> </a:t>
            </a:r>
            <a:r>
              <a:rPr lang="en-US" altLang="en-US" dirty="0" err="1"/>
              <a:t>mô</a:t>
            </a:r>
            <a:r>
              <a:rPr lang="en-US" altLang="en-US" dirty="0"/>
              <a:t> </a:t>
            </a:r>
            <a:r>
              <a:rPr lang="en-US" altLang="en-US" dirty="0" err="1"/>
              <a:t>phỏng</a:t>
            </a:r>
            <a:r>
              <a:rPr lang="en-US" altLang="en-US" dirty="0"/>
              <a:t> </a:t>
            </a:r>
            <a:r>
              <a:rPr lang="en-US" altLang="en-US" dirty="0" err="1"/>
              <a:t>các</a:t>
            </a:r>
            <a:r>
              <a:rPr lang="en-US" altLang="en-US" dirty="0"/>
              <a:t> </a:t>
            </a:r>
            <a:r>
              <a:rPr lang="en-US" altLang="en-US" dirty="0" err="1"/>
              <a:t>tình</a:t>
            </a:r>
            <a:r>
              <a:rPr lang="en-US" altLang="en-US" dirty="0"/>
              <a:t> </a:t>
            </a:r>
            <a:r>
              <a:rPr lang="en-US" altLang="en-US" dirty="0" err="1"/>
              <a:t>huống</a:t>
            </a:r>
            <a:r>
              <a:rPr lang="en-US" altLang="en-US" dirty="0"/>
              <a:t> </a:t>
            </a:r>
            <a:r>
              <a:rPr lang="en-US" altLang="en-US" dirty="0" err="1"/>
              <a:t>nguy</a:t>
            </a:r>
            <a:r>
              <a:rPr lang="en-US" altLang="en-US" dirty="0"/>
              <a:t> </a:t>
            </a:r>
            <a:r>
              <a:rPr lang="en-US" altLang="en-US" dirty="0" err="1"/>
              <a:t>hiểm</a:t>
            </a:r>
            <a:r>
              <a:rPr lang="en-US" altLang="en-US" dirty="0"/>
              <a:t>.</a:t>
            </a:r>
          </a:p>
          <a:p>
            <a:pPr marL="0" marR="0" lvl="0" indent="0" fontAlgn="base">
              <a:spcAft>
                <a:spcPct val="0"/>
              </a:spcAft>
              <a:buFont typeface="Arial" panose="020B0604020202020204" pitchFamily="34" charset="0"/>
              <a:buChar char="•"/>
              <a:tabLst/>
            </a:pPr>
            <a:r>
              <a:rPr lang="en-US" altLang="en-US" dirty="0" err="1"/>
              <a:t>Phát</a:t>
            </a:r>
            <a:r>
              <a:rPr lang="en-US" altLang="en-US" dirty="0"/>
              <a:t> </a:t>
            </a:r>
            <a:r>
              <a:rPr lang="en-US" altLang="en-US" dirty="0" err="1"/>
              <a:t>triển</a:t>
            </a:r>
            <a:r>
              <a:rPr lang="en-US" altLang="en-US" dirty="0"/>
              <a:t> </a:t>
            </a:r>
            <a:r>
              <a:rPr lang="en-US" altLang="en-US" dirty="0" err="1"/>
              <a:t>hệ</a:t>
            </a:r>
            <a:r>
              <a:rPr lang="en-US" altLang="en-US" dirty="0"/>
              <a:t> </a:t>
            </a:r>
            <a:r>
              <a:rPr lang="en-US" altLang="en-US" dirty="0" err="1"/>
              <a:t>thống</a:t>
            </a:r>
            <a:r>
              <a:rPr lang="en-US" altLang="en-US" dirty="0"/>
              <a:t> </a:t>
            </a:r>
            <a:r>
              <a:rPr lang="en-US" altLang="en-US" dirty="0" err="1"/>
              <a:t>cảnh</a:t>
            </a:r>
            <a:r>
              <a:rPr lang="en-US" altLang="en-US" dirty="0"/>
              <a:t> </a:t>
            </a:r>
            <a:r>
              <a:rPr lang="en-US" altLang="en-US" dirty="0" err="1"/>
              <a:t>báo</a:t>
            </a:r>
            <a:r>
              <a:rPr lang="en-US" altLang="en-US" dirty="0"/>
              <a:t> </a:t>
            </a:r>
            <a:r>
              <a:rPr lang="en-US" altLang="en-US" dirty="0" err="1"/>
              <a:t>sớm</a:t>
            </a:r>
            <a:r>
              <a:rPr lang="en-US" altLang="en-US" dirty="0"/>
              <a:t> (EWS) </a:t>
            </a:r>
            <a:r>
              <a:rPr lang="en-US" altLang="en-US" dirty="0" err="1"/>
              <a:t>để</a:t>
            </a:r>
            <a:r>
              <a:rPr lang="en-US" altLang="en-US" dirty="0"/>
              <a:t> </a:t>
            </a:r>
            <a:r>
              <a:rPr lang="en-US" altLang="en-US" dirty="0" err="1"/>
              <a:t>theo</a:t>
            </a:r>
            <a:r>
              <a:rPr lang="en-US" altLang="en-US" dirty="0"/>
              <a:t> </a:t>
            </a:r>
            <a:r>
              <a:rPr lang="en-US" altLang="en-US" dirty="0" err="1"/>
              <a:t>dõi</a:t>
            </a:r>
            <a:r>
              <a:rPr lang="en-US" altLang="en-US" dirty="0"/>
              <a:t> </a:t>
            </a:r>
            <a:r>
              <a:rPr lang="en-US" altLang="en-US" dirty="0" err="1"/>
              <a:t>và</a:t>
            </a:r>
            <a:r>
              <a:rPr lang="en-US" altLang="en-US" dirty="0"/>
              <a:t> </a:t>
            </a:r>
            <a:r>
              <a:rPr lang="en-US" altLang="en-US" dirty="0" err="1"/>
              <a:t>xử</a:t>
            </a:r>
            <a:r>
              <a:rPr lang="en-US" altLang="en-US" dirty="0"/>
              <a:t> </a:t>
            </a:r>
            <a:r>
              <a:rPr lang="en-US" altLang="en-US" dirty="0" err="1"/>
              <a:t>lý</a:t>
            </a:r>
            <a:r>
              <a:rPr lang="en-US" altLang="en-US" dirty="0"/>
              <a:t> </a:t>
            </a:r>
            <a:r>
              <a:rPr lang="en-US" altLang="en-US" dirty="0" err="1"/>
              <a:t>sự</a:t>
            </a:r>
            <a:r>
              <a:rPr lang="en-US" altLang="en-US" dirty="0"/>
              <a:t> </a:t>
            </a:r>
            <a:r>
              <a:rPr lang="en-US" altLang="en-US" dirty="0" err="1"/>
              <a:t>cố</a:t>
            </a:r>
            <a:r>
              <a:rPr lang="en-US" altLang="en-US" dirty="0"/>
              <a:t> </a:t>
            </a:r>
            <a:r>
              <a:rPr lang="en-US" altLang="en-US" dirty="0" err="1"/>
              <a:t>kịp</a:t>
            </a:r>
            <a:r>
              <a:rPr lang="en-US" altLang="en-US" dirty="0"/>
              <a:t> </a:t>
            </a:r>
            <a:r>
              <a:rPr lang="en-US" altLang="en-US" dirty="0" err="1"/>
              <a:t>thời</a:t>
            </a:r>
            <a:r>
              <a:rPr lang="en-US" altLang="en-US" dirty="0"/>
              <a:t>.</a:t>
            </a:r>
          </a:p>
          <a:p>
            <a:pPr marL="0" marR="0" lvl="0" indent="0" fontAlgn="base">
              <a:spcAft>
                <a:spcPct val="0"/>
              </a:spcAft>
              <a:buFont typeface="Arial" panose="020B0604020202020204" pitchFamily="34" charset="0"/>
              <a:buNone/>
              <a:tabLst/>
            </a:pPr>
            <a:r>
              <a:rPr lang="en-US" altLang="en-US" b="1" dirty="0"/>
              <a:t>Hoàn </a:t>
            </a:r>
            <a:r>
              <a:rPr lang="en-US" altLang="en-US" b="1" dirty="0" err="1"/>
              <a:t>thiện</a:t>
            </a:r>
            <a:r>
              <a:rPr lang="en-US" altLang="en-US" b="1" dirty="0"/>
              <a:t> </a:t>
            </a:r>
            <a:r>
              <a:rPr lang="en-US" altLang="en-US" b="1" dirty="0" err="1"/>
              <a:t>khung</a:t>
            </a:r>
            <a:r>
              <a:rPr lang="en-US" altLang="en-US" b="1" dirty="0"/>
              <a:t> </a:t>
            </a:r>
            <a:r>
              <a:rPr lang="en-US" altLang="en-US" b="1" dirty="0" err="1"/>
              <a:t>pháp</a:t>
            </a:r>
            <a:r>
              <a:rPr lang="en-US" altLang="en-US" b="1" dirty="0"/>
              <a:t> </a:t>
            </a:r>
            <a:r>
              <a:rPr lang="en-US" altLang="en-US" b="1" dirty="0" err="1"/>
              <a:t>lý</a:t>
            </a:r>
            <a:r>
              <a:rPr lang="en-US" altLang="en-US" b="1" dirty="0"/>
              <a:t>:</a:t>
            </a:r>
          </a:p>
          <a:p>
            <a:pPr marL="0" marR="0" lvl="0" indent="0" fontAlgn="base">
              <a:spcAft>
                <a:spcPct val="0"/>
              </a:spcAft>
              <a:buFont typeface="Arial" panose="020B0604020202020204" pitchFamily="34" charset="0"/>
              <a:buChar char="•"/>
              <a:tabLst/>
            </a:pPr>
            <a:r>
              <a:rPr lang="en-US" altLang="en-US" dirty="0" err="1"/>
              <a:t>Cập</a:t>
            </a:r>
            <a:r>
              <a:rPr lang="en-US" altLang="en-US" dirty="0"/>
              <a:t> </a:t>
            </a:r>
            <a:r>
              <a:rPr lang="en-US" altLang="en-US" dirty="0" err="1"/>
              <a:t>nhật</a:t>
            </a:r>
            <a:r>
              <a:rPr lang="en-US" altLang="en-US" dirty="0"/>
              <a:t> </a:t>
            </a:r>
            <a:r>
              <a:rPr lang="en-US" altLang="en-US" dirty="0" err="1"/>
              <a:t>các</a:t>
            </a:r>
            <a:r>
              <a:rPr lang="en-US" altLang="en-US" dirty="0"/>
              <a:t> </a:t>
            </a:r>
            <a:r>
              <a:rPr lang="en-US" altLang="en-US" dirty="0" err="1"/>
              <a:t>tiêu</a:t>
            </a:r>
            <a:r>
              <a:rPr lang="en-US" altLang="en-US" dirty="0"/>
              <a:t> </a:t>
            </a:r>
            <a:r>
              <a:rPr lang="en-US" altLang="en-US" dirty="0" err="1"/>
              <a:t>chuẩn</a:t>
            </a:r>
            <a:r>
              <a:rPr lang="en-US" altLang="en-US" dirty="0"/>
              <a:t> </a:t>
            </a:r>
            <a:r>
              <a:rPr lang="en-US" altLang="en-US" dirty="0" err="1"/>
              <a:t>phù</a:t>
            </a:r>
            <a:r>
              <a:rPr lang="en-US" altLang="en-US" dirty="0"/>
              <a:t> </a:t>
            </a:r>
            <a:r>
              <a:rPr lang="en-US" altLang="en-US" dirty="0" err="1"/>
              <a:t>hợp</a:t>
            </a:r>
            <a:r>
              <a:rPr lang="en-US" altLang="en-US" dirty="0"/>
              <a:t> </a:t>
            </a:r>
            <a:r>
              <a:rPr lang="en-US" altLang="en-US" dirty="0" err="1"/>
              <a:t>với</a:t>
            </a:r>
            <a:r>
              <a:rPr lang="en-US" altLang="en-US" dirty="0"/>
              <a:t> </a:t>
            </a:r>
            <a:r>
              <a:rPr lang="en-US" altLang="en-US" dirty="0" err="1"/>
              <a:t>điều</a:t>
            </a:r>
            <a:r>
              <a:rPr lang="en-US" altLang="en-US" dirty="0"/>
              <a:t> </a:t>
            </a:r>
            <a:r>
              <a:rPr lang="en-US" altLang="en-US" dirty="0" err="1"/>
              <a:t>kiện</a:t>
            </a:r>
            <a:r>
              <a:rPr lang="en-US" altLang="en-US" dirty="0"/>
              <a:t> </a:t>
            </a:r>
            <a:r>
              <a:rPr lang="en-US" altLang="en-US" dirty="0" err="1"/>
              <a:t>hiện</a:t>
            </a:r>
            <a:r>
              <a:rPr lang="en-US" altLang="en-US" dirty="0"/>
              <a:t> nay.</a:t>
            </a:r>
          </a:p>
          <a:p>
            <a:pPr marL="0" marR="0" lvl="0" indent="0" fontAlgn="base">
              <a:spcAft>
                <a:spcPct val="0"/>
              </a:spcAft>
              <a:buFont typeface="Arial" panose="020B0604020202020204" pitchFamily="34" charset="0"/>
              <a:buChar char="•"/>
              <a:tabLst/>
            </a:pPr>
            <a:r>
              <a:rPr lang="en-US" altLang="en-US" dirty="0" err="1"/>
              <a:t>Tăng</a:t>
            </a:r>
            <a:r>
              <a:rPr lang="en-US" altLang="en-US" dirty="0"/>
              <a:t> </a:t>
            </a:r>
            <a:r>
              <a:rPr lang="en-US" altLang="en-US" dirty="0" err="1"/>
              <a:t>cường</a:t>
            </a:r>
            <a:r>
              <a:rPr lang="en-US" altLang="en-US" dirty="0"/>
              <a:t> </a:t>
            </a:r>
            <a:r>
              <a:rPr lang="en-US" altLang="en-US" dirty="0" err="1"/>
              <a:t>vai</a:t>
            </a:r>
            <a:r>
              <a:rPr lang="en-US" altLang="en-US" dirty="0"/>
              <a:t> </a:t>
            </a:r>
            <a:r>
              <a:rPr lang="en-US" altLang="en-US" dirty="0" err="1"/>
              <a:t>trò</a:t>
            </a:r>
            <a:r>
              <a:rPr lang="en-US" altLang="en-US" dirty="0"/>
              <a:t> </a:t>
            </a:r>
            <a:r>
              <a:rPr lang="en-US" altLang="en-US" dirty="0" err="1"/>
              <a:t>giám</a:t>
            </a:r>
            <a:r>
              <a:rPr lang="en-US" altLang="en-US" dirty="0"/>
              <a:t> </a:t>
            </a:r>
            <a:r>
              <a:rPr lang="en-US" altLang="en-US" dirty="0" err="1"/>
              <a:t>sát</a:t>
            </a:r>
            <a:r>
              <a:rPr lang="en-US" altLang="en-US" dirty="0"/>
              <a:t> </a:t>
            </a:r>
            <a:r>
              <a:rPr lang="en-US" altLang="en-US" dirty="0" err="1"/>
              <a:t>và</a:t>
            </a:r>
            <a:r>
              <a:rPr lang="en-US" altLang="en-US" dirty="0"/>
              <a:t> </a:t>
            </a:r>
            <a:r>
              <a:rPr lang="en-US" altLang="en-US" dirty="0" err="1"/>
              <a:t>kiểm</a:t>
            </a:r>
            <a:r>
              <a:rPr lang="en-US" altLang="en-US" dirty="0"/>
              <a:t> </a:t>
            </a:r>
            <a:r>
              <a:rPr lang="en-US" altLang="en-US" dirty="0" err="1"/>
              <a:t>tra</a:t>
            </a:r>
            <a:r>
              <a:rPr lang="en-US" altLang="en-US" dirty="0"/>
              <a:t> </a:t>
            </a:r>
            <a:r>
              <a:rPr lang="en-US" altLang="en-US" dirty="0" err="1"/>
              <a:t>từ</a:t>
            </a:r>
            <a:r>
              <a:rPr lang="en-US" altLang="en-US" dirty="0"/>
              <a:t> </a:t>
            </a:r>
            <a:r>
              <a:rPr lang="en-US" altLang="en-US" dirty="0" err="1"/>
              <a:t>các</a:t>
            </a:r>
            <a:r>
              <a:rPr lang="en-US" altLang="en-US" dirty="0"/>
              <a:t> </a:t>
            </a:r>
            <a:r>
              <a:rPr lang="en-US" altLang="en-US" dirty="0" err="1"/>
              <a:t>cơ</a:t>
            </a:r>
            <a:r>
              <a:rPr lang="en-US" altLang="en-US" dirty="0"/>
              <a:t> </a:t>
            </a:r>
            <a:r>
              <a:rPr lang="en-US" altLang="en-US" dirty="0" err="1"/>
              <a:t>quan</a:t>
            </a:r>
            <a:r>
              <a:rPr lang="en-US" altLang="en-US" dirty="0"/>
              <a:t> </a:t>
            </a:r>
            <a:r>
              <a:rPr lang="en-US" altLang="en-US" dirty="0" err="1"/>
              <a:t>chức</a:t>
            </a:r>
            <a:r>
              <a:rPr lang="en-US" altLang="en-US" dirty="0"/>
              <a:t> </a:t>
            </a:r>
            <a:r>
              <a:rPr lang="en-US" altLang="en-US" dirty="0" err="1"/>
              <a:t>năng</a:t>
            </a:r>
            <a:r>
              <a:rPr lang="en-US" altLang="en-US" dirty="0"/>
              <a:t>.</a:t>
            </a:r>
          </a:p>
          <a:p>
            <a:pPr marL="0" marR="0" lvl="0" indent="0" fontAlgn="base">
              <a:spcAft>
                <a:spcPct val="0"/>
              </a:spcAft>
              <a:buFont typeface="Arial" panose="020B0604020202020204" pitchFamily="34" charset="0"/>
              <a:buNone/>
              <a:tabLst/>
            </a:pPr>
            <a:r>
              <a:rPr lang="en-US" altLang="en-US" b="1" dirty="0" err="1"/>
              <a:t>Tăng</a:t>
            </a:r>
            <a:r>
              <a:rPr lang="en-US" altLang="en-US" b="1" dirty="0"/>
              <a:t> </a:t>
            </a:r>
            <a:r>
              <a:rPr lang="en-US" altLang="en-US" b="1" dirty="0" err="1"/>
              <a:t>cường</a:t>
            </a:r>
            <a:r>
              <a:rPr lang="en-US" altLang="en-US" b="1" dirty="0"/>
              <a:t> </a:t>
            </a:r>
            <a:r>
              <a:rPr lang="en-US" altLang="en-US" b="1" dirty="0" err="1"/>
              <a:t>quản</a:t>
            </a:r>
            <a:r>
              <a:rPr lang="en-US" altLang="en-US" b="1" dirty="0"/>
              <a:t> </a:t>
            </a:r>
            <a:r>
              <a:rPr lang="en-US" altLang="en-US" b="1" dirty="0" err="1"/>
              <a:t>lý</a:t>
            </a:r>
            <a:r>
              <a:rPr lang="en-US" altLang="en-US" b="1" dirty="0"/>
              <a:t> </a:t>
            </a:r>
            <a:r>
              <a:rPr lang="en-US" altLang="en-US" b="1" dirty="0" err="1"/>
              <a:t>rủi</a:t>
            </a:r>
            <a:r>
              <a:rPr lang="en-US" altLang="en-US" b="1" dirty="0"/>
              <a:t> </a:t>
            </a:r>
            <a:r>
              <a:rPr lang="en-US" altLang="en-US" b="1" dirty="0" err="1"/>
              <a:t>ro</a:t>
            </a:r>
            <a:r>
              <a:rPr lang="en-US" altLang="en-US" b="1" dirty="0"/>
              <a:t>:</a:t>
            </a:r>
          </a:p>
          <a:p>
            <a:pPr marL="0" marR="0" lvl="0" indent="0" fontAlgn="base">
              <a:spcAft>
                <a:spcPct val="0"/>
              </a:spcAft>
              <a:buFont typeface="Arial" panose="020B0604020202020204" pitchFamily="34" charset="0"/>
              <a:buChar char="•"/>
              <a:tabLst/>
            </a:pPr>
            <a:r>
              <a:rPr lang="en-US" altLang="en-US" dirty="0" err="1"/>
              <a:t>Thực</a:t>
            </a:r>
            <a:r>
              <a:rPr lang="en-US" altLang="en-US" dirty="0"/>
              <a:t> </a:t>
            </a:r>
            <a:r>
              <a:rPr lang="en-US" altLang="en-US" dirty="0" err="1"/>
              <a:t>hiện</a:t>
            </a:r>
            <a:r>
              <a:rPr lang="en-US" altLang="en-US" dirty="0"/>
              <a:t> </a:t>
            </a:r>
            <a:r>
              <a:rPr lang="en-US" altLang="en-US" dirty="0" err="1"/>
              <a:t>đánh</a:t>
            </a:r>
            <a:r>
              <a:rPr lang="en-US" altLang="en-US" dirty="0"/>
              <a:t> </a:t>
            </a:r>
            <a:r>
              <a:rPr lang="en-US" altLang="en-US" dirty="0" err="1"/>
              <a:t>giá</a:t>
            </a:r>
            <a:r>
              <a:rPr lang="en-US" altLang="en-US" dirty="0"/>
              <a:t> </a:t>
            </a:r>
            <a:r>
              <a:rPr lang="en-US" altLang="en-US" dirty="0" err="1"/>
              <a:t>nguy</a:t>
            </a:r>
            <a:r>
              <a:rPr lang="en-US" altLang="en-US" dirty="0"/>
              <a:t> </a:t>
            </a:r>
            <a:r>
              <a:rPr lang="en-US" altLang="en-US" dirty="0" err="1"/>
              <a:t>cơ</a:t>
            </a:r>
            <a:r>
              <a:rPr lang="en-US" altLang="en-US" dirty="0"/>
              <a:t> </a:t>
            </a:r>
            <a:r>
              <a:rPr lang="en-US" altLang="en-US" dirty="0" err="1"/>
              <a:t>định</a:t>
            </a:r>
            <a:r>
              <a:rPr lang="en-US" altLang="en-US" dirty="0"/>
              <a:t> </a:t>
            </a:r>
            <a:r>
              <a:rPr lang="en-US" altLang="en-US" dirty="0" err="1"/>
              <a:t>kỳ</a:t>
            </a:r>
            <a:r>
              <a:rPr lang="en-US" altLang="en-US" dirty="0"/>
              <a:t> </a:t>
            </a:r>
            <a:r>
              <a:rPr lang="en-US" altLang="en-US" dirty="0" err="1"/>
              <a:t>để</a:t>
            </a:r>
            <a:r>
              <a:rPr lang="en-US" altLang="en-US" dirty="0"/>
              <a:t> </a:t>
            </a:r>
            <a:r>
              <a:rPr lang="en-US" altLang="en-US" dirty="0" err="1"/>
              <a:t>lập</a:t>
            </a:r>
            <a:r>
              <a:rPr lang="en-US" altLang="en-US" dirty="0"/>
              <a:t> </a:t>
            </a:r>
            <a:r>
              <a:rPr lang="en-US" altLang="en-US" dirty="0" err="1"/>
              <a:t>kế</a:t>
            </a:r>
            <a:r>
              <a:rPr lang="en-US" altLang="en-US" dirty="0"/>
              <a:t> </a:t>
            </a:r>
            <a:r>
              <a:rPr lang="en-US" altLang="en-US" dirty="0" err="1"/>
              <a:t>hoạch</a:t>
            </a:r>
            <a:r>
              <a:rPr lang="en-US" altLang="en-US" dirty="0"/>
              <a:t> </a:t>
            </a:r>
            <a:r>
              <a:rPr lang="en-US" altLang="en-US" dirty="0" err="1"/>
              <a:t>ứng</a:t>
            </a:r>
            <a:r>
              <a:rPr lang="en-US" altLang="en-US" dirty="0"/>
              <a:t> </a:t>
            </a:r>
            <a:r>
              <a:rPr lang="en-US" altLang="en-US" dirty="0" err="1"/>
              <a:t>phó</a:t>
            </a:r>
            <a:r>
              <a:rPr lang="en-US" altLang="en-US" dirty="0"/>
              <a:t> </a:t>
            </a:r>
            <a:r>
              <a:rPr lang="en-US" altLang="en-US" dirty="0" err="1"/>
              <a:t>với</a:t>
            </a:r>
            <a:r>
              <a:rPr lang="en-US" altLang="en-US" dirty="0"/>
              <a:t> </a:t>
            </a:r>
            <a:r>
              <a:rPr lang="en-US" altLang="en-US" dirty="0" err="1"/>
              <a:t>sự</a:t>
            </a:r>
            <a:r>
              <a:rPr lang="en-US" altLang="en-US" dirty="0"/>
              <a:t> </a:t>
            </a:r>
            <a:r>
              <a:rPr lang="en-US" altLang="en-US" dirty="0" err="1"/>
              <a:t>cố</a:t>
            </a:r>
            <a:r>
              <a:rPr lang="en-US" altLang="en-US" dirty="0"/>
              <a:t>.</a:t>
            </a:r>
          </a:p>
          <a:p>
            <a:pPr marL="0" marR="0" lvl="0" indent="0" fontAlgn="base">
              <a:spcAft>
                <a:spcPct val="0"/>
              </a:spcAft>
              <a:buFont typeface="Arial" panose="020B0604020202020204" pitchFamily="34" charset="0"/>
              <a:buChar char="•"/>
              <a:tabLst/>
            </a:pPr>
            <a:r>
              <a:rPr lang="en-US" altLang="en-US" dirty="0" err="1"/>
              <a:t>Xây</a:t>
            </a:r>
            <a:r>
              <a:rPr lang="en-US" altLang="en-US" dirty="0"/>
              <a:t> </a:t>
            </a:r>
            <a:r>
              <a:rPr lang="en-US" altLang="en-US" dirty="0" err="1"/>
              <a:t>dựng</a:t>
            </a:r>
            <a:r>
              <a:rPr lang="en-US" altLang="en-US" dirty="0"/>
              <a:t> </a:t>
            </a:r>
            <a:r>
              <a:rPr lang="en-US" altLang="en-US" dirty="0" err="1"/>
              <a:t>các</a:t>
            </a:r>
            <a:r>
              <a:rPr lang="en-US" altLang="en-US" dirty="0"/>
              <a:t> </a:t>
            </a:r>
            <a:r>
              <a:rPr lang="en-US" altLang="en-US" dirty="0" err="1"/>
              <a:t>kịch</a:t>
            </a:r>
            <a:r>
              <a:rPr lang="en-US" altLang="en-US" dirty="0"/>
              <a:t> </a:t>
            </a:r>
            <a:r>
              <a:rPr lang="en-US" altLang="en-US" dirty="0" err="1"/>
              <a:t>bản</a:t>
            </a:r>
            <a:r>
              <a:rPr lang="en-US" altLang="en-US" dirty="0"/>
              <a:t> </a:t>
            </a:r>
            <a:r>
              <a:rPr lang="en-US" altLang="en-US" dirty="0" err="1"/>
              <a:t>quản</a:t>
            </a:r>
            <a:r>
              <a:rPr lang="en-US" altLang="en-US" dirty="0"/>
              <a:t> </a:t>
            </a:r>
            <a:r>
              <a:rPr lang="en-US" altLang="en-US" dirty="0" err="1"/>
              <a:t>lý</a:t>
            </a:r>
            <a:r>
              <a:rPr lang="en-US" altLang="en-US" dirty="0"/>
              <a:t> </a:t>
            </a:r>
            <a:r>
              <a:rPr lang="en-US" altLang="en-US" dirty="0" err="1"/>
              <a:t>lũ</a:t>
            </a:r>
            <a:r>
              <a:rPr lang="en-US" altLang="en-US" dirty="0"/>
              <a:t> </a:t>
            </a:r>
            <a:r>
              <a:rPr lang="en-US" altLang="en-US" dirty="0" err="1"/>
              <a:t>và</a:t>
            </a:r>
            <a:r>
              <a:rPr lang="en-US" altLang="en-US" dirty="0"/>
              <a:t> </a:t>
            </a:r>
            <a:r>
              <a:rPr lang="en-US" altLang="en-US" dirty="0" err="1"/>
              <a:t>giảm</a:t>
            </a:r>
            <a:r>
              <a:rPr lang="en-US" altLang="en-US" dirty="0"/>
              <a:t> </a:t>
            </a:r>
            <a:r>
              <a:rPr lang="en-US" altLang="en-US" dirty="0" err="1"/>
              <a:t>thiểu</a:t>
            </a:r>
            <a:r>
              <a:rPr lang="en-US" altLang="en-US" dirty="0"/>
              <a:t> </a:t>
            </a:r>
            <a:r>
              <a:rPr lang="en-US" altLang="en-US" dirty="0" err="1"/>
              <a:t>tác</a:t>
            </a:r>
            <a:r>
              <a:rPr lang="en-US" altLang="en-US" dirty="0"/>
              <a:t> </a:t>
            </a:r>
            <a:r>
              <a:rPr lang="en-US" altLang="en-US" dirty="0" err="1"/>
              <a:t>động</a:t>
            </a:r>
            <a:r>
              <a:rPr lang="en-US" altLang="en-US" dirty="0"/>
              <a:t> </a:t>
            </a:r>
            <a:r>
              <a:rPr lang="en-US" altLang="en-US" dirty="0" err="1"/>
              <a:t>hạ</a:t>
            </a:r>
            <a:r>
              <a:rPr lang="en-US" altLang="en-US" dirty="0"/>
              <a:t> du.</a:t>
            </a:r>
          </a:p>
        </p:txBody>
      </p:sp>
    </p:spTree>
    <p:extLst>
      <p:ext uri="{BB962C8B-B14F-4D97-AF65-F5344CB8AC3E}">
        <p14:creationId xmlns:p14="http://schemas.microsoft.com/office/powerpoint/2010/main" val="243957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160F-EB56-62D8-EE18-2EFFCD9A3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45EAB-E997-BEE2-FA90-41FB6DC1E3BE}"/>
              </a:ext>
            </a:extLst>
          </p:cNvPr>
          <p:cNvSpPr>
            <a:spLocks noGrp="1"/>
          </p:cNvSpPr>
          <p:nvPr>
            <p:ph type="title"/>
          </p:nvPr>
        </p:nvSpPr>
        <p:spPr/>
        <p:txBody>
          <a:bodyPr>
            <a:normAutofit fontScale="90000"/>
          </a:bodyPr>
          <a:lstStyle/>
          <a:p>
            <a:r>
              <a:rPr lang="en-US" dirty="0"/>
              <a:t>5. </a:t>
            </a:r>
            <a:r>
              <a:rPr lang="en-US" dirty="0" err="1"/>
              <a:t>Thách</a:t>
            </a:r>
            <a:r>
              <a:rPr lang="en-US" dirty="0"/>
              <a:t> </a:t>
            </a:r>
            <a:r>
              <a:rPr lang="en-US" dirty="0" err="1"/>
              <a:t>thức</a:t>
            </a:r>
            <a:r>
              <a:rPr lang="en-US" dirty="0"/>
              <a:t> </a:t>
            </a:r>
            <a:r>
              <a:rPr lang="en-US" dirty="0" err="1"/>
              <a:t>và</a:t>
            </a:r>
            <a:r>
              <a:rPr lang="en-US" dirty="0"/>
              <a:t> </a:t>
            </a:r>
            <a:r>
              <a:rPr lang="en-US" dirty="0" err="1"/>
              <a:t>giải</a:t>
            </a:r>
            <a:r>
              <a:rPr lang="en-US" dirty="0"/>
              <a:t> </a:t>
            </a:r>
            <a:r>
              <a:rPr lang="en-US" dirty="0" err="1"/>
              <a:t>pháp</a:t>
            </a:r>
            <a:r>
              <a:rPr lang="en-US" dirty="0"/>
              <a:t> </a:t>
            </a:r>
            <a:r>
              <a:rPr lang="en-US" dirty="0" err="1"/>
              <a:t>trong</a:t>
            </a:r>
            <a:r>
              <a:rPr lang="en-US" dirty="0"/>
              <a:t> </a:t>
            </a:r>
            <a:r>
              <a:rPr lang="en-US" dirty="0" err="1"/>
              <a:t>đánh</a:t>
            </a:r>
            <a:r>
              <a:rPr lang="en-US" dirty="0"/>
              <a:t> </a:t>
            </a:r>
            <a:r>
              <a:rPr lang="en-US" dirty="0" err="1"/>
              <a:t>giá</a:t>
            </a:r>
            <a:r>
              <a:rPr lang="en-US" dirty="0"/>
              <a:t> an </a:t>
            </a:r>
            <a:r>
              <a:rPr lang="en-US" dirty="0" err="1"/>
              <a:t>toàn</a:t>
            </a:r>
            <a:r>
              <a:rPr lang="en-US" dirty="0"/>
              <a:t> </a:t>
            </a:r>
            <a:r>
              <a:rPr lang="en-US" dirty="0" err="1"/>
              <a:t>đập</a:t>
            </a:r>
            <a:r>
              <a:rPr lang="en-US" dirty="0"/>
              <a:t>, </a:t>
            </a:r>
            <a:r>
              <a:rPr lang="en-US" dirty="0" err="1"/>
              <a:t>hồ</a:t>
            </a:r>
            <a:r>
              <a:rPr lang="en-US" dirty="0"/>
              <a:t> </a:t>
            </a:r>
            <a:r>
              <a:rPr lang="en-US" dirty="0" err="1"/>
              <a:t>chứa</a:t>
            </a:r>
            <a:r>
              <a:rPr lang="en-US" dirty="0"/>
              <a:t> </a:t>
            </a:r>
            <a:r>
              <a:rPr lang="en-US" dirty="0" err="1"/>
              <a:t>nước</a:t>
            </a:r>
            <a:endParaRPr lang="en-US" dirty="0"/>
          </a:p>
        </p:txBody>
      </p:sp>
      <p:sp>
        <p:nvSpPr>
          <p:cNvPr id="3" name="Content Placeholder 2">
            <a:extLst>
              <a:ext uri="{FF2B5EF4-FFF2-40B4-BE49-F238E27FC236}">
                <a16:creationId xmlns:a16="http://schemas.microsoft.com/office/drawing/2014/main" id="{5FA06726-7A0B-9B47-E154-A67BB7935234}"/>
              </a:ext>
            </a:extLst>
          </p:cNvPr>
          <p:cNvSpPr>
            <a:spLocks noGrp="1"/>
          </p:cNvSpPr>
          <p:nvPr>
            <p:ph idx="1"/>
          </p:nvPr>
        </p:nvSpPr>
        <p:spPr>
          <a:xfrm>
            <a:off x="652371" y="2501798"/>
            <a:ext cx="10887257" cy="3441802"/>
          </a:xfrm>
        </p:spPr>
        <p:txBody>
          <a:bodyPr>
            <a:normAutofit/>
          </a:bodyPr>
          <a:lstStyle/>
          <a:p>
            <a:pPr marL="0" marR="0" lvl="0" indent="0" algn="ctr" fontAlgn="base">
              <a:spcAft>
                <a:spcPct val="0"/>
              </a:spcAft>
              <a:buFont typeface="Arial" panose="020B0604020202020204" pitchFamily="34" charset="0"/>
              <a:buNone/>
              <a:tabLst/>
            </a:pPr>
            <a:r>
              <a:rPr lang="en-US" altLang="en-US" sz="6000" b="1" dirty="0"/>
              <a:t>THẢO LUẬN</a:t>
            </a:r>
          </a:p>
        </p:txBody>
      </p:sp>
    </p:spTree>
    <p:extLst>
      <p:ext uri="{BB962C8B-B14F-4D97-AF65-F5344CB8AC3E}">
        <p14:creationId xmlns:p14="http://schemas.microsoft.com/office/powerpoint/2010/main" val="4033700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E867D-BDB5-8750-D013-C24CDD492FA4}"/>
              </a:ext>
            </a:extLst>
          </p:cNvPr>
          <p:cNvSpPr>
            <a:spLocks noGrp="1"/>
          </p:cNvSpPr>
          <p:nvPr>
            <p:ph type="title"/>
          </p:nvPr>
        </p:nvSpPr>
        <p:spPr>
          <a:xfrm>
            <a:off x="652371" y="3063996"/>
            <a:ext cx="10887257" cy="730008"/>
          </a:xfrm>
        </p:spPr>
        <p:txBody>
          <a:bodyPr>
            <a:noAutofit/>
          </a:bodyPr>
          <a:lstStyle/>
          <a:p>
            <a:pPr algn="ctr"/>
            <a:r>
              <a:rPr lang="en-US" sz="5100"/>
              <a:t>Trân trọng cảm ơn!</a:t>
            </a:r>
            <a:endParaRPr lang="en-US" sz="5100" dirty="0"/>
          </a:p>
        </p:txBody>
      </p:sp>
    </p:spTree>
    <p:extLst>
      <p:ext uri="{BB962C8B-B14F-4D97-AF65-F5344CB8AC3E}">
        <p14:creationId xmlns:p14="http://schemas.microsoft.com/office/powerpoint/2010/main" val="519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F951C-CE2A-5F43-E523-4D98ED1E2F41}"/>
              </a:ext>
            </a:extLst>
          </p:cNvPr>
          <p:cNvSpPr>
            <a:spLocks noGrp="1"/>
          </p:cNvSpPr>
          <p:nvPr>
            <p:ph type="title"/>
          </p:nvPr>
        </p:nvSpPr>
        <p:spPr>
          <a:xfrm>
            <a:off x="652371" y="647700"/>
            <a:ext cx="3424329" cy="2781300"/>
          </a:xfrm>
        </p:spPr>
        <p:txBody>
          <a:bodyPr anchor="t">
            <a:normAutofit/>
          </a:bodyPr>
          <a:lstStyle/>
          <a:p>
            <a:r>
              <a:rPr lang="en-US" sz="3200">
                <a:solidFill>
                  <a:srgbClr val="FFFFFF"/>
                </a:solidFill>
              </a:rPr>
              <a:t>1. Giới thiệu chung</a:t>
            </a:r>
          </a:p>
        </p:txBody>
      </p:sp>
      <p:graphicFrame>
        <p:nvGraphicFramePr>
          <p:cNvPr id="8" name="Content Placeholder 7">
            <a:extLst>
              <a:ext uri="{FF2B5EF4-FFF2-40B4-BE49-F238E27FC236}">
                <a16:creationId xmlns:a16="http://schemas.microsoft.com/office/drawing/2014/main" id="{C03D08D2-7AB9-60B5-0AED-EDD21DA498E2}"/>
              </a:ext>
            </a:extLst>
          </p:cNvPr>
          <p:cNvGraphicFramePr>
            <a:graphicFrameLocks noGrp="1"/>
          </p:cNvGraphicFramePr>
          <p:nvPr>
            <p:ph idx="1"/>
            <p:extLst>
              <p:ext uri="{D42A27DB-BD31-4B8C-83A1-F6EECF244321}">
                <p14:modId xmlns:p14="http://schemas.microsoft.com/office/powerpoint/2010/main" val="3920726649"/>
              </p:ext>
            </p:extLst>
          </p:nvPr>
        </p:nvGraphicFramePr>
        <p:xfrm>
          <a:off x="1345995" y="914400"/>
          <a:ext cx="958291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8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6E21-268E-E64A-8928-B83AEE5CCA47}"/>
              </a:ext>
            </a:extLst>
          </p:cNvPr>
          <p:cNvSpPr>
            <a:spLocks noGrp="1"/>
          </p:cNvSpPr>
          <p:nvPr>
            <p:ph type="title"/>
          </p:nvPr>
        </p:nvSpPr>
        <p:spPr/>
        <p:txBody>
          <a:bodyPr>
            <a:normAutofit fontScale="90000"/>
          </a:bodyPr>
          <a:lstStyle/>
          <a:p>
            <a:r>
              <a:rPr lang="vi-VN" dirty="0"/>
              <a:t>MỐI LIÊN QUAN CỦA DỰ THẢO TIÊU CHUẨN VỚI CÁC TIÊU CHUẨN TRONG VÀ NGOÀI NƯỚC</a:t>
            </a:r>
            <a:endParaRPr lang="en-US" dirty="0"/>
          </a:p>
        </p:txBody>
      </p:sp>
      <p:graphicFrame>
        <p:nvGraphicFramePr>
          <p:cNvPr id="6" name="Content Placeholder 3">
            <a:extLst>
              <a:ext uri="{FF2B5EF4-FFF2-40B4-BE49-F238E27FC236}">
                <a16:creationId xmlns:a16="http://schemas.microsoft.com/office/drawing/2014/main" id="{C32CCECE-BB60-FC5E-D47C-67ED82AB6B0E}"/>
              </a:ext>
            </a:extLst>
          </p:cNvPr>
          <p:cNvGraphicFramePr>
            <a:graphicFrameLocks noGrp="1"/>
          </p:cNvGraphicFramePr>
          <p:nvPr>
            <p:ph idx="1"/>
            <p:extLst>
              <p:ext uri="{D42A27DB-BD31-4B8C-83A1-F6EECF244321}">
                <p14:modId xmlns:p14="http://schemas.microsoft.com/office/powerpoint/2010/main" val="188081029"/>
              </p:ext>
            </p:extLst>
          </p:nvPr>
        </p:nvGraphicFramePr>
        <p:xfrm>
          <a:off x="652371" y="1636643"/>
          <a:ext cx="10887257" cy="430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43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A417-0827-74C4-035E-FFA2C7710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62D9D-4116-A41E-53E0-0B9CB5A59064}"/>
              </a:ext>
            </a:extLst>
          </p:cNvPr>
          <p:cNvSpPr>
            <a:spLocks noGrp="1"/>
          </p:cNvSpPr>
          <p:nvPr>
            <p:ph type="title"/>
          </p:nvPr>
        </p:nvSpPr>
        <p:spPr/>
        <p:txBody>
          <a:bodyPr/>
          <a:lstStyle/>
          <a:p>
            <a:r>
              <a:rPr lang="en-US" dirty="0"/>
              <a:t>1. </a:t>
            </a:r>
            <a:r>
              <a:rPr lang="en-US" dirty="0" err="1"/>
              <a:t>Giới</a:t>
            </a:r>
            <a:r>
              <a:rPr lang="en-US" dirty="0"/>
              <a:t> </a:t>
            </a:r>
            <a:r>
              <a:rPr lang="en-US" dirty="0" err="1"/>
              <a:t>thiệu</a:t>
            </a:r>
            <a:r>
              <a:rPr lang="en-US" dirty="0"/>
              <a:t> </a:t>
            </a:r>
            <a:r>
              <a:rPr lang="en-US" dirty="0" err="1"/>
              <a:t>chung</a:t>
            </a:r>
            <a:endParaRPr lang="en-US" dirty="0"/>
          </a:p>
        </p:txBody>
      </p:sp>
      <p:graphicFrame>
        <p:nvGraphicFramePr>
          <p:cNvPr id="5" name="Content Placeholder 2">
            <a:extLst>
              <a:ext uri="{FF2B5EF4-FFF2-40B4-BE49-F238E27FC236}">
                <a16:creationId xmlns:a16="http://schemas.microsoft.com/office/drawing/2014/main" id="{0CB25F0A-1200-721D-998C-79E35EB0993A}"/>
              </a:ext>
            </a:extLst>
          </p:cNvPr>
          <p:cNvGraphicFramePr>
            <a:graphicFrameLocks noGrp="1"/>
          </p:cNvGraphicFramePr>
          <p:nvPr>
            <p:ph idx="1"/>
          </p:nvPr>
        </p:nvGraphicFramePr>
        <p:xfrm>
          <a:off x="652371" y="1636643"/>
          <a:ext cx="10887257" cy="430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98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FC1A-113C-521F-0181-96CCBD92CBCB}"/>
              </a:ext>
            </a:extLst>
          </p:cNvPr>
          <p:cNvSpPr>
            <a:spLocks noGrp="1"/>
          </p:cNvSpPr>
          <p:nvPr>
            <p:ph type="title"/>
          </p:nvPr>
        </p:nvSpPr>
        <p:spPr/>
        <p:txBody>
          <a:bodyPr>
            <a:normAutofit/>
          </a:bodyPr>
          <a:lstStyle/>
          <a:p>
            <a:r>
              <a:rPr lang="en-US" dirty="0"/>
              <a:t>2. </a:t>
            </a:r>
            <a:r>
              <a:rPr lang="en-US" dirty="0" err="1"/>
              <a:t>Nội</a:t>
            </a:r>
            <a:r>
              <a:rPr lang="en-US" dirty="0"/>
              <a:t> dung </a:t>
            </a:r>
            <a:r>
              <a:rPr lang="en-US" dirty="0" err="1"/>
              <a:t>cập</a:t>
            </a:r>
            <a:r>
              <a:rPr lang="en-US" dirty="0"/>
              <a:t> </a:t>
            </a:r>
            <a:r>
              <a:rPr lang="en-US" dirty="0" err="1"/>
              <a:t>nhật</a:t>
            </a:r>
            <a:r>
              <a:rPr lang="en-US" dirty="0"/>
              <a:t> </a:t>
            </a:r>
            <a:r>
              <a:rPr lang="en-US" dirty="0" err="1"/>
              <a:t>của</a:t>
            </a:r>
            <a:r>
              <a:rPr lang="en-US" dirty="0"/>
              <a:t> </a:t>
            </a:r>
            <a:r>
              <a:rPr lang="en-US" dirty="0" err="1"/>
              <a:t>tiêu</a:t>
            </a:r>
            <a:r>
              <a:rPr lang="en-US" dirty="0"/>
              <a:t> </a:t>
            </a:r>
            <a:r>
              <a:rPr lang="en-US" dirty="0" err="1"/>
              <a:t>chuẩn</a:t>
            </a:r>
            <a:endParaRPr lang="en-US" dirty="0"/>
          </a:p>
        </p:txBody>
      </p:sp>
      <p:graphicFrame>
        <p:nvGraphicFramePr>
          <p:cNvPr id="4" name="Content Placeholder 3">
            <a:extLst>
              <a:ext uri="{FF2B5EF4-FFF2-40B4-BE49-F238E27FC236}">
                <a16:creationId xmlns:a16="http://schemas.microsoft.com/office/drawing/2014/main" id="{6960B83E-6AED-76E4-7414-19FAD99CB9F9}"/>
              </a:ext>
            </a:extLst>
          </p:cNvPr>
          <p:cNvGraphicFramePr>
            <a:graphicFrameLocks noGrp="1"/>
          </p:cNvGraphicFramePr>
          <p:nvPr>
            <p:ph idx="1"/>
            <p:extLst>
              <p:ext uri="{D42A27DB-BD31-4B8C-83A1-F6EECF244321}">
                <p14:modId xmlns:p14="http://schemas.microsoft.com/office/powerpoint/2010/main" val="3918992981"/>
              </p:ext>
            </p:extLst>
          </p:nvPr>
        </p:nvGraphicFramePr>
        <p:xfrm>
          <a:off x="652463" y="1636713"/>
          <a:ext cx="10887075" cy="43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46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EF80-E6B0-2186-0CE4-01FC15A33912}"/>
              </a:ext>
            </a:extLst>
          </p:cNvPr>
          <p:cNvSpPr>
            <a:spLocks noGrp="1"/>
          </p:cNvSpPr>
          <p:nvPr>
            <p:ph type="title"/>
          </p:nvPr>
        </p:nvSpPr>
        <p:spPr/>
        <p:txBody>
          <a:bodyPr/>
          <a:lstStyle/>
          <a:p>
            <a:r>
              <a:rPr lang="en-US" dirty="0"/>
              <a:t>2. </a:t>
            </a:r>
            <a:r>
              <a:rPr lang="en-US" dirty="0" err="1"/>
              <a:t>Nội</a:t>
            </a:r>
            <a:r>
              <a:rPr lang="en-US" dirty="0"/>
              <a:t> dung </a:t>
            </a:r>
            <a:r>
              <a:rPr lang="en-US" dirty="0" err="1"/>
              <a:t>cập</a:t>
            </a:r>
            <a:r>
              <a:rPr lang="en-US" dirty="0"/>
              <a:t> </a:t>
            </a:r>
            <a:r>
              <a:rPr lang="en-US" dirty="0" err="1"/>
              <a:t>nhật</a:t>
            </a:r>
            <a:r>
              <a:rPr lang="en-US" dirty="0"/>
              <a:t> </a:t>
            </a:r>
            <a:r>
              <a:rPr lang="en-US" dirty="0" err="1"/>
              <a:t>của</a:t>
            </a:r>
            <a:r>
              <a:rPr lang="en-US" dirty="0"/>
              <a:t> </a:t>
            </a:r>
            <a:r>
              <a:rPr lang="en-US" dirty="0" err="1"/>
              <a:t>tiêu</a:t>
            </a:r>
            <a:r>
              <a:rPr lang="en-US" dirty="0"/>
              <a:t> </a:t>
            </a:r>
            <a:r>
              <a:rPr lang="en-US" dirty="0" err="1"/>
              <a:t>chuẩn</a:t>
            </a:r>
            <a:endParaRPr lang="en-US" dirty="0"/>
          </a:p>
        </p:txBody>
      </p:sp>
      <p:pic>
        <p:nvPicPr>
          <p:cNvPr id="5" name="Content Placeholder 4">
            <a:extLst>
              <a:ext uri="{FF2B5EF4-FFF2-40B4-BE49-F238E27FC236}">
                <a16:creationId xmlns:a16="http://schemas.microsoft.com/office/drawing/2014/main" id="{78461854-B0F9-D4E0-AFF4-D2C1EBF69DDC}"/>
              </a:ext>
            </a:extLst>
          </p:cNvPr>
          <p:cNvPicPr>
            <a:picLocks noGrp="1" noChangeAspect="1"/>
          </p:cNvPicPr>
          <p:nvPr>
            <p:ph idx="1"/>
          </p:nvPr>
        </p:nvPicPr>
        <p:blipFill>
          <a:blip r:embed="rId2"/>
          <a:stretch>
            <a:fillRect/>
          </a:stretch>
        </p:blipFill>
        <p:spPr>
          <a:xfrm>
            <a:off x="2277779" y="1636713"/>
            <a:ext cx="7636442" cy="4306887"/>
          </a:xfrm>
        </p:spPr>
      </p:pic>
    </p:spTree>
    <p:extLst>
      <p:ext uri="{BB962C8B-B14F-4D97-AF65-F5344CB8AC3E}">
        <p14:creationId xmlns:p14="http://schemas.microsoft.com/office/powerpoint/2010/main" val="363513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9D2B-3A48-AC21-D4DD-DFFB54874A5A}"/>
              </a:ext>
            </a:extLst>
          </p:cNvPr>
          <p:cNvSpPr>
            <a:spLocks noGrp="1"/>
          </p:cNvSpPr>
          <p:nvPr>
            <p:ph type="title"/>
          </p:nvPr>
        </p:nvSpPr>
        <p:spPr/>
        <p:txBody>
          <a:bodyPr/>
          <a:lstStyle/>
          <a:p>
            <a:r>
              <a:rPr lang="en-US" dirty="0"/>
              <a:t>2. </a:t>
            </a:r>
            <a:r>
              <a:rPr lang="en-US" dirty="0" err="1"/>
              <a:t>Nội</a:t>
            </a:r>
            <a:r>
              <a:rPr lang="en-US" dirty="0"/>
              <a:t> dung </a:t>
            </a:r>
            <a:r>
              <a:rPr lang="en-US" dirty="0" err="1"/>
              <a:t>cập</a:t>
            </a:r>
            <a:r>
              <a:rPr lang="en-US" dirty="0"/>
              <a:t> </a:t>
            </a:r>
            <a:r>
              <a:rPr lang="en-US" dirty="0" err="1"/>
              <a:t>nhật</a:t>
            </a:r>
            <a:r>
              <a:rPr lang="en-US" dirty="0"/>
              <a:t> </a:t>
            </a:r>
            <a:r>
              <a:rPr lang="en-US" dirty="0" err="1"/>
              <a:t>của</a:t>
            </a:r>
            <a:r>
              <a:rPr lang="en-US" dirty="0"/>
              <a:t> </a:t>
            </a:r>
            <a:r>
              <a:rPr lang="en-US" dirty="0" err="1"/>
              <a:t>tiêu</a:t>
            </a:r>
            <a:r>
              <a:rPr lang="en-US" dirty="0"/>
              <a:t> </a:t>
            </a:r>
            <a:r>
              <a:rPr lang="en-US" dirty="0" err="1"/>
              <a:t>chuẩn</a:t>
            </a:r>
            <a:endParaRPr lang="en-US" dirty="0"/>
          </a:p>
        </p:txBody>
      </p:sp>
      <p:pic>
        <p:nvPicPr>
          <p:cNvPr id="5" name="Content Placeholder 4">
            <a:extLst>
              <a:ext uri="{FF2B5EF4-FFF2-40B4-BE49-F238E27FC236}">
                <a16:creationId xmlns:a16="http://schemas.microsoft.com/office/drawing/2014/main" id="{EBF4AF9D-1127-124B-9E46-B28BDF93AE8B}"/>
              </a:ext>
            </a:extLst>
          </p:cNvPr>
          <p:cNvPicPr>
            <a:picLocks noGrp="1" noChangeAspect="1"/>
          </p:cNvPicPr>
          <p:nvPr>
            <p:ph idx="1"/>
          </p:nvPr>
        </p:nvPicPr>
        <p:blipFill>
          <a:blip r:embed="rId2"/>
          <a:stretch>
            <a:fillRect/>
          </a:stretch>
        </p:blipFill>
        <p:spPr>
          <a:xfrm>
            <a:off x="1616674" y="1541970"/>
            <a:ext cx="9293982" cy="5222813"/>
          </a:xfrm>
        </p:spPr>
      </p:pic>
    </p:spTree>
    <p:extLst>
      <p:ext uri="{BB962C8B-B14F-4D97-AF65-F5344CB8AC3E}">
        <p14:creationId xmlns:p14="http://schemas.microsoft.com/office/powerpoint/2010/main" val="382306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090F0-A7AB-BBB9-45E8-BB5EDCB6FD22}"/>
              </a:ext>
            </a:extLst>
          </p:cNvPr>
          <p:cNvSpPr>
            <a:spLocks noGrp="1"/>
          </p:cNvSpPr>
          <p:nvPr>
            <p:ph type="title"/>
          </p:nvPr>
        </p:nvSpPr>
        <p:spPr/>
        <p:txBody>
          <a:bodyPr/>
          <a:lstStyle/>
          <a:p>
            <a:r>
              <a:rPr lang="en-US"/>
              <a:t>2. Nội dung cập nhật của tiêu chuẩn</a:t>
            </a:r>
            <a:endParaRPr lang="en-US" dirty="0"/>
          </a:p>
        </p:txBody>
      </p:sp>
      <p:pic>
        <p:nvPicPr>
          <p:cNvPr id="5" name="Content Placeholder 4" descr="A bridge over a river&#10;&#10;Description automatically generated">
            <a:extLst>
              <a:ext uri="{FF2B5EF4-FFF2-40B4-BE49-F238E27FC236}">
                <a16:creationId xmlns:a16="http://schemas.microsoft.com/office/drawing/2014/main" id="{03179363-4248-68FD-DF7D-3B2FDF399C22}"/>
              </a:ext>
            </a:extLst>
          </p:cNvPr>
          <p:cNvPicPr>
            <a:picLocks noGrp="1" noChangeAspect="1"/>
          </p:cNvPicPr>
          <p:nvPr>
            <p:ph idx="1"/>
          </p:nvPr>
        </p:nvPicPr>
        <p:blipFill>
          <a:blip r:embed="rId2"/>
          <a:srcRect t="23086" r="55520"/>
          <a:stretch/>
        </p:blipFill>
        <p:spPr>
          <a:xfrm>
            <a:off x="397026" y="2365209"/>
            <a:ext cx="3367106" cy="3312588"/>
          </a:xfrm>
        </p:spPr>
      </p:pic>
      <p:graphicFrame>
        <p:nvGraphicFramePr>
          <p:cNvPr id="7" name="TextBox 2">
            <a:extLst>
              <a:ext uri="{FF2B5EF4-FFF2-40B4-BE49-F238E27FC236}">
                <a16:creationId xmlns:a16="http://schemas.microsoft.com/office/drawing/2014/main" id="{485E82F4-CF27-BD11-496F-92B4A8E439AD}"/>
              </a:ext>
            </a:extLst>
          </p:cNvPr>
          <p:cNvGraphicFramePr/>
          <p:nvPr>
            <p:extLst>
              <p:ext uri="{D42A27DB-BD31-4B8C-83A1-F6EECF244321}">
                <p14:modId xmlns:p14="http://schemas.microsoft.com/office/powerpoint/2010/main" val="572886411"/>
              </p:ext>
            </p:extLst>
          </p:nvPr>
        </p:nvGraphicFramePr>
        <p:xfrm>
          <a:off x="4227117" y="1632856"/>
          <a:ext cx="7782547" cy="4759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1437438"/>
      </p:ext>
    </p:extLst>
  </p:cSld>
  <p:clrMapOvr>
    <a:masterClrMapping/>
  </p:clrMapOvr>
</p:sld>
</file>

<file path=ppt/theme/theme1.xml><?xml version="1.0" encoding="utf-8"?>
<a:theme xmlns:a="http://schemas.openxmlformats.org/drawingml/2006/main" name="Citation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docProps/app.xml><?xml version="1.0" encoding="utf-8"?>
<Properties xmlns="http://schemas.openxmlformats.org/officeDocument/2006/extended-properties" xmlns:vt="http://schemas.openxmlformats.org/officeDocument/2006/docPropsVTypes">
  <TotalTime>248</TotalTime>
  <Words>1817</Words>
  <Application>Microsoft Office PowerPoint</Application>
  <PresentationFormat>Widescreen</PresentationFormat>
  <Paragraphs>122</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CitationVTI</vt:lpstr>
      <vt:lpstr>Khoa công trình - Bộ môn Thủy Công  Áp dụng tiêu chuẩn TCVN 11699:2023  trong kiểm tra nhanh  an toàn đầu mối công trình thủy</vt:lpstr>
      <vt:lpstr>Nội dung chính</vt:lpstr>
      <vt:lpstr>1. Giới thiệu chung</vt:lpstr>
      <vt:lpstr>MỐI LIÊN QUAN CỦA DỰ THẢO TIÊU CHUẨN VỚI CÁC TIÊU CHUẨN TRONG VÀ NGOÀI NƯỚC</vt:lpstr>
      <vt:lpstr>1. Giới thiệu chung</vt:lpstr>
      <vt:lpstr>2. Nội dung cập nhật của tiêu chuẩn</vt:lpstr>
      <vt:lpstr>2. Nội dung cập nhật của tiêu chuẩn</vt:lpstr>
      <vt:lpstr>2. Nội dung cập nhật của tiêu chuẩn</vt:lpstr>
      <vt:lpstr>2. Nội dung cập nhật của tiêu chuẩn</vt:lpstr>
      <vt:lpstr>3. Áp dụng kiểm tra đánh giá đầu mối</vt:lpstr>
      <vt:lpstr>3. Áp dụng kiểm tra đánh giá đầu mối</vt:lpstr>
      <vt:lpstr>3. Áp dụng kiểm tra đánh giá đầu mối</vt:lpstr>
      <vt:lpstr>3. Áp dụng kiểm tra đánh giá đầu mối</vt:lpstr>
      <vt:lpstr>3. Áp dụng kiểm tra đánh giá đầu mối</vt:lpstr>
      <vt:lpstr>3. Áp dụng kiểm tra đánh giá đầu mối</vt:lpstr>
      <vt:lpstr>4. Công cụ hỗ trợ kiểm tra nhanh</vt:lpstr>
      <vt:lpstr>4. Công cụ hỗ trợ kiểm tra nhanh</vt:lpstr>
      <vt:lpstr>4. Công cụ hỗ trợ kiểm tra nhanh</vt:lpstr>
      <vt:lpstr>4. Công cụ hỗ trợ kiểm tra nhanh</vt:lpstr>
      <vt:lpstr>5. Thách thức và giải pháp trong đánh giá an toàn đập, hồ chứa nước</vt:lpstr>
      <vt:lpstr>5. Thách thức và giải pháp trong đánh giá an toàn đập, hồ chứa nước</vt:lpstr>
      <vt:lpstr>5. Thách thức và giải pháp trong đánh giá an toàn đập, hồ chứa nước</vt:lpstr>
      <vt:lpstr>5. Thách thức và giải pháp trong đánh giá an toàn đập, hồ chứa nước</vt:lpstr>
      <vt:lpstr>5. Thách thức và giải pháp trong đánh giá an toàn đập, hồ chứa nước</vt:lpstr>
      <vt:lpstr>5. Thách thức và giải pháp trong đánh giá an toàn đập, hồ chứa nước</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Nguyen Phuong Dung</dc:creator>
  <cp:lastModifiedBy>Phương Dung Nguyễn</cp:lastModifiedBy>
  <cp:revision>29</cp:revision>
  <dcterms:created xsi:type="dcterms:W3CDTF">2024-12-09T01:05:53Z</dcterms:created>
  <dcterms:modified xsi:type="dcterms:W3CDTF">2025-03-31T08:33:22Z</dcterms:modified>
</cp:coreProperties>
</file>