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1"/>
  </p:notesMasterIdLst>
  <p:handoutMasterIdLst>
    <p:handoutMasterId r:id="rId22"/>
  </p:handoutMasterIdLst>
  <p:sldIdLst>
    <p:sldId id="257" r:id="rId2"/>
    <p:sldId id="258" r:id="rId3"/>
    <p:sldId id="322" r:id="rId4"/>
    <p:sldId id="355" r:id="rId5"/>
    <p:sldId id="269" r:id="rId6"/>
    <p:sldId id="335" r:id="rId7"/>
    <p:sldId id="333" r:id="rId8"/>
    <p:sldId id="313" r:id="rId9"/>
    <p:sldId id="348" r:id="rId10"/>
    <p:sldId id="352" r:id="rId11"/>
    <p:sldId id="351" r:id="rId12"/>
    <p:sldId id="350" r:id="rId13"/>
    <p:sldId id="349" r:id="rId14"/>
    <p:sldId id="327" r:id="rId15"/>
    <p:sldId id="332" r:id="rId16"/>
    <p:sldId id="326" r:id="rId17"/>
    <p:sldId id="354" r:id="rId18"/>
    <p:sldId id="328" r:id="rId19"/>
    <p:sldId id="324"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ị Linh Lê" initials="TL" lastIdx="2" clrIdx="0">
    <p:extLst>
      <p:ext uri="{19B8F6BF-5375-455C-9EA6-DF929625EA0E}">
        <p15:presenceInfo xmlns:p15="http://schemas.microsoft.com/office/powerpoint/2012/main" userId="0738d80a71b9f92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821919-A8EA-4946-AAAA-83D47FDEFCE3}" v="138" dt="2024-05-09T12:22:49.677"/>
  </p1510:revLst>
</p1510:revInfo>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12" autoAdjust="0"/>
    <p:restoredTop sz="94660"/>
  </p:normalViewPr>
  <p:slideViewPr>
    <p:cSldViewPr snapToGrid="0">
      <p:cViewPr varScale="1">
        <p:scale>
          <a:sx n="108" d="100"/>
          <a:sy n="108" d="100"/>
        </p:scale>
        <p:origin x="1992" y="108"/>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Đạt Bồ Nâu" userId="c4243c623ecc847e" providerId="LiveId" clId="{95821919-A8EA-4946-AAAA-83D47FDEFCE3}"/>
    <pc:docChg chg="undo custSel addSld delSld modSld sldOrd">
      <pc:chgData name="Đạt Bồ Nâu" userId="c4243c623ecc847e" providerId="LiveId" clId="{95821919-A8EA-4946-AAAA-83D47FDEFCE3}" dt="2024-05-09T12:23:03.273" v="328" actId="47"/>
      <pc:docMkLst>
        <pc:docMk/>
      </pc:docMkLst>
      <pc:sldChg chg="addSp delSp modSp mod modTransition">
        <pc:chgData name="Đạt Bồ Nâu" userId="c4243c623ecc847e" providerId="LiveId" clId="{95821919-A8EA-4946-AAAA-83D47FDEFCE3}" dt="2024-05-09T08:02:17.180" v="152"/>
        <pc:sldMkLst>
          <pc:docMk/>
          <pc:sldMk cId="3568100548" sldId="269"/>
        </pc:sldMkLst>
        <pc:spChg chg="add del mod">
          <ac:chgData name="Đạt Bồ Nâu" userId="c4243c623ecc847e" providerId="LiveId" clId="{95821919-A8EA-4946-AAAA-83D47FDEFCE3}" dt="2024-05-09T00:17:47.794" v="27"/>
          <ac:spMkLst>
            <pc:docMk/>
            <pc:sldMk cId="3568100548" sldId="269"/>
            <ac:spMk id="2" creationId="{2818FAC3-1285-E75B-8527-DDB089AB7650}"/>
          </ac:spMkLst>
        </pc:spChg>
        <pc:spChg chg="add mod">
          <ac:chgData name="Đạt Bồ Nâu" userId="c4243c623ecc847e" providerId="LiveId" clId="{95821919-A8EA-4946-AAAA-83D47FDEFCE3}" dt="2024-05-09T01:52:53.562" v="69"/>
          <ac:spMkLst>
            <pc:docMk/>
            <pc:sldMk cId="3568100548" sldId="269"/>
            <ac:spMk id="2" creationId="{FCE5F371-5D2C-6BC5-D9B4-B7A79904FBEB}"/>
          </ac:spMkLst>
        </pc:spChg>
        <pc:spChg chg="add mod">
          <ac:chgData name="Đạt Bồ Nâu" userId="c4243c623ecc847e" providerId="LiveId" clId="{95821919-A8EA-4946-AAAA-83D47FDEFCE3}" dt="2024-05-09T01:53:11.860" v="70"/>
          <ac:spMkLst>
            <pc:docMk/>
            <pc:sldMk cId="3568100548" sldId="269"/>
            <ac:spMk id="3" creationId="{727B419C-ACA9-6816-5295-B88A4AB48DBD}"/>
          </ac:spMkLst>
        </pc:spChg>
        <pc:spChg chg="add mod">
          <ac:chgData name="Đạt Bồ Nâu" userId="c4243c623ecc847e" providerId="LiveId" clId="{95821919-A8EA-4946-AAAA-83D47FDEFCE3}" dt="2024-05-09T01:53:20.654" v="71"/>
          <ac:spMkLst>
            <pc:docMk/>
            <pc:sldMk cId="3568100548" sldId="269"/>
            <ac:spMk id="8" creationId="{00AEB994-EFBD-F07A-7341-CA637D569D12}"/>
          </ac:spMkLst>
        </pc:spChg>
        <pc:spChg chg="add mod">
          <ac:chgData name="Đạt Bồ Nâu" userId="c4243c623ecc847e" providerId="LiveId" clId="{95821919-A8EA-4946-AAAA-83D47FDEFCE3}" dt="2024-05-09T01:53:32.293" v="72"/>
          <ac:spMkLst>
            <pc:docMk/>
            <pc:sldMk cId="3568100548" sldId="269"/>
            <ac:spMk id="9" creationId="{8F686A43-0715-1B10-DDCE-08FE5D08B659}"/>
          </ac:spMkLst>
        </pc:spChg>
        <pc:spChg chg="del">
          <ac:chgData name="Đạt Bồ Nâu" userId="c4243c623ecc847e" providerId="LiveId" clId="{95821919-A8EA-4946-AAAA-83D47FDEFCE3}" dt="2024-05-09T01:52:00.573" v="61" actId="478"/>
          <ac:spMkLst>
            <pc:docMk/>
            <pc:sldMk cId="3568100548" sldId="269"/>
            <ac:spMk id="18" creationId="{FBC37A1C-ED83-2C94-05DB-43C887446EE4}"/>
          </ac:spMkLst>
        </pc:spChg>
        <pc:spChg chg="del mod">
          <ac:chgData name="Đạt Bồ Nâu" userId="c4243c623ecc847e" providerId="LiveId" clId="{95821919-A8EA-4946-AAAA-83D47FDEFCE3}" dt="2024-05-09T01:52:10.043" v="63" actId="478"/>
          <ac:spMkLst>
            <pc:docMk/>
            <pc:sldMk cId="3568100548" sldId="269"/>
            <ac:spMk id="21" creationId="{9988D1FB-2C42-F613-D98E-03B6AB508DF4}"/>
          </ac:spMkLst>
        </pc:spChg>
        <pc:spChg chg="del">
          <ac:chgData name="Đạt Bồ Nâu" userId="c4243c623ecc847e" providerId="LiveId" clId="{95821919-A8EA-4946-AAAA-83D47FDEFCE3}" dt="2024-05-09T00:18:11.511" v="29" actId="478"/>
          <ac:spMkLst>
            <pc:docMk/>
            <pc:sldMk cId="3568100548" sldId="269"/>
            <ac:spMk id="88" creationId="{CE9ABA88-119E-6BEE-2754-689150E7FAE9}"/>
          </ac:spMkLst>
        </pc:spChg>
        <pc:spChg chg="del mod">
          <ac:chgData name="Đạt Bồ Nâu" userId="c4243c623ecc847e" providerId="LiveId" clId="{95821919-A8EA-4946-AAAA-83D47FDEFCE3}" dt="2024-05-09T00:18:00.576" v="28" actId="478"/>
          <ac:spMkLst>
            <pc:docMk/>
            <pc:sldMk cId="3568100548" sldId="269"/>
            <ac:spMk id="89" creationId="{24EA5037-E682-B119-E1FC-E6DFF2BBB725}"/>
          </ac:spMkLst>
        </pc:spChg>
        <pc:spChg chg="del">
          <ac:chgData name="Đạt Bồ Nâu" userId="c4243c623ecc847e" providerId="LiveId" clId="{95821919-A8EA-4946-AAAA-83D47FDEFCE3}" dt="2024-05-09T01:29:36.855" v="34" actId="478"/>
          <ac:spMkLst>
            <pc:docMk/>
            <pc:sldMk cId="3568100548" sldId="269"/>
            <ac:spMk id="104" creationId="{B905C767-D948-8471-C87A-C4A14388A0AB}"/>
          </ac:spMkLst>
        </pc:spChg>
        <pc:spChg chg="del mod">
          <ac:chgData name="Đạt Bồ Nâu" userId="c4243c623ecc847e" providerId="LiveId" clId="{95821919-A8EA-4946-AAAA-83D47FDEFCE3}" dt="2024-05-09T01:52:12.293" v="64" actId="478"/>
          <ac:spMkLst>
            <pc:docMk/>
            <pc:sldMk cId="3568100548" sldId="269"/>
            <ac:spMk id="124" creationId="{D54F29D7-FE36-8848-FB40-B108B548E0C0}"/>
          </ac:spMkLst>
        </pc:spChg>
        <pc:spChg chg="del mod">
          <ac:chgData name="Đạt Bồ Nâu" userId="c4243c623ecc847e" providerId="LiveId" clId="{95821919-A8EA-4946-AAAA-83D47FDEFCE3}" dt="2024-05-09T00:13:29.522" v="15" actId="21"/>
          <ac:spMkLst>
            <pc:docMk/>
            <pc:sldMk cId="3568100548" sldId="269"/>
            <ac:spMk id="125" creationId="{4761F2AB-617F-56D7-B28B-39621372ECBA}"/>
          </ac:spMkLst>
        </pc:spChg>
        <pc:spChg chg="del">
          <ac:chgData name="Đạt Bồ Nâu" userId="c4243c623ecc847e" providerId="LiveId" clId="{95821919-A8EA-4946-AAAA-83D47FDEFCE3}" dt="2024-05-09T01:52:14.869" v="65" actId="478"/>
          <ac:spMkLst>
            <pc:docMk/>
            <pc:sldMk cId="3568100548" sldId="269"/>
            <ac:spMk id="157" creationId="{D14088DE-22C4-32C6-B8DC-B94516401CDF}"/>
          </ac:spMkLst>
        </pc:spChg>
        <pc:spChg chg="mod">
          <ac:chgData name="Đạt Bồ Nâu" userId="c4243c623ecc847e" providerId="LiveId" clId="{95821919-A8EA-4946-AAAA-83D47FDEFCE3}" dt="2024-05-09T00:14:28.691" v="22" actId="6549"/>
          <ac:spMkLst>
            <pc:docMk/>
            <pc:sldMk cId="3568100548" sldId="269"/>
            <ac:spMk id="159" creationId="{EF8C237C-038A-2AB4-A594-300EA5A6C232}"/>
          </ac:spMkLst>
        </pc:spChg>
        <pc:spChg chg="mod">
          <ac:chgData name="Đạt Bồ Nâu" userId="c4243c623ecc847e" providerId="LiveId" clId="{95821919-A8EA-4946-AAAA-83D47FDEFCE3}" dt="2024-05-09T00:14:34.593" v="24" actId="1076"/>
          <ac:spMkLst>
            <pc:docMk/>
            <pc:sldMk cId="3568100548" sldId="269"/>
            <ac:spMk id="168" creationId="{BBF820B3-EA40-3809-277E-598673AABA46}"/>
          </ac:spMkLst>
        </pc:spChg>
        <pc:spChg chg="del">
          <ac:chgData name="Đạt Bồ Nâu" userId="c4243c623ecc847e" providerId="LiveId" clId="{95821919-A8EA-4946-AAAA-83D47FDEFCE3}" dt="2024-05-09T01:52:17.109" v="66" actId="478"/>
          <ac:spMkLst>
            <pc:docMk/>
            <pc:sldMk cId="3568100548" sldId="269"/>
            <ac:spMk id="169" creationId="{5793F1CF-64FB-E5DA-D927-8A4116427F02}"/>
          </ac:spMkLst>
        </pc:spChg>
        <pc:grpChg chg="del">
          <ac:chgData name="Đạt Bồ Nâu" userId="c4243c623ecc847e" providerId="LiveId" clId="{95821919-A8EA-4946-AAAA-83D47FDEFCE3}" dt="2024-05-09T01:51:49.311" v="54" actId="478"/>
          <ac:grpSpMkLst>
            <pc:docMk/>
            <pc:sldMk cId="3568100548" sldId="269"/>
            <ac:grpSpMk id="5" creationId="{240B376C-DB33-01E0-FFAF-5FA159C22E82}"/>
          </ac:grpSpMkLst>
        </pc:grpChg>
        <pc:grpChg chg="del mod">
          <ac:chgData name="Đạt Bồ Nâu" userId="c4243c623ecc847e" providerId="LiveId" clId="{95821919-A8EA-4946-AAAA-83D47FDEFCE3}" dt="2024-05-09T01:52:18.293" v="68" actId="478"/>
          <ac:grpSpMkLst>
            <pc:docMk/>
            <pc:sldMk cId="3568100548" sldId="269"/>
            <ac:grpSpMk id="6" creationId="{D3BAD2A9-25AE-C8F2-49EF-80FFF0C5E075}"/>
          </ac:grpSpMkLst>
        </pc:grpChg>
        <pc:picChg chg="add del mod">
          <ac:chgData name="Đạt Bồ Nâu" userId="c4243c623ecc847e" providerId="LiveId" clId="{95821919-A8EA-4946-AAAA-83D47FDEFCE3}" dt="2024-05-09T01:54:32.136" v="80" actId="1076"/>
          <ac:picMkLst>
            <pc:docMk/>
            <pc:sldMk cId="3568100548" sldId="269"/>
            <ac:picMk id="7" creationId="{A6C4BC35-BC4A-6801-6256-3689597B08B5}"/>
          </ac:picMkLst>
        </pc:picChg>
        <pc:picChg chg="add mod">
          <ac:chgData name="Đạt Bồ Nâu" userId="c4243c623ecc847e" providerId="LiveId" clId="{95821919-A8EA-4946-AAAA-83D47FDEFCE3}" dt="2024-05-09T01:53:43.282" v="73"/>
          <ac:picMkLst>
            <pc:docMk/>
            <pc:sldMk cId="3568100548" sldId="269"/>
            <ac:picMk id="10" creationId="{2231649A-EE59-6318-5D19-833738DE952E}"/>
          </ac:picMkLst>
        </pc:picChg>
      </pc:sldChg>
      <pc:sldChg chg="del">
        <pc:chgData name="Đạt Bồ Nâu" userId="c4243c623ecc847e" providerId="LiveId" clId="{95821919-A8EA-4946-AAAA-83D47FDEFCE3}" dt="2024-05-09T12:18:29.288" v="262" actId="47"/>
        <pc:sldMkLst>
          <pc:docMk/>
          <pc:sldMk cId="0" sldId="312"/>
        </pc:sldMkLst>
      </pc:sldChg>
      <pc:sldChg chg="del ord">
        <pc:chgData name="Đạt Bồ Nâu" userId="c4243c623ecc847e" providerId="LiveId" clId="{95821919-A8EA-4946-AAAA-83D47FDEFCE3}" dt="2024-05-09T07:53:01.401" v="146" actId="47"/>
        <pc:sldMkLst>
          <pc:docMk/>
          <pc:sldMk cId="3263362203" sldId="312"/>
        </pc:sldMkLst>
      </pc:sldChg>
      <pc:sldChg chg="ord">
        <pc:chgData name="Đạt Bồ Nâu" userId="c4243c623ecc847e" providerId="LiveId" clId="{95821919-A8EA-4946-AAAA-83D47FDEFCE3}" dt="2024-05-09T07:43:43.736" v="127"/>
        <pc:sldMkLst>
          <pc:docMk/>
          <pc:sldMk cId="567235339" sldId="313"/>
        </pc:sldMkLst>
      </pc:sldChg>
      <pc:sldChg chg="del modTransition">
        <pc:chgData name="Đạt Bồ Nâu" userId="c4243c623ecc847e" providerId="LiveId" clId="{95821919-A8EA-4946-AAAA-83D47FDEFCE3}" dt="2024-05-09T12:21:43.526" v="302" actId="47"/>
        <pc:sldMkLst>
          <pc:docMk/>
          <pc:sldMk cId="0" sldId="314"/>
        </pc:sldMkLst>
      </pc:sldChg>
      <pc:sldChg chg="del">
        <pc:chgData name="Đạt Bồ Nâu" userId="c4243c623ecc847e" providerId="LiveId" clId="{95821919-A8EA-4946-AAAA-83D47FDEFCE3}" dt="2024-05-09T07:55:00.397" v="149" actId="47"/>
        <pc:sldMkLst>
          <pc:docMk/>
          <pc:sldMk cId="2783831467" sldId="314"/>
        </pc:sldMkLst>
      </pc:sldChg>
      <pc:sldChg chg="del">
        <pc:chgData name="Đạt Bồ Nâu" userId="c4243c623ecc847e" providerId="LiveId" clId="{95821919-A8EA-4946-AAAA-83D47FDEFCE3}" dt="2024-05-09T07:55:39.152" v="150" actId="47"/>
        <pc:sldMkLst>
          <pc:docMk/>
          <pc:sldMk cId="2946518321" sldId="315"/>
        </pc:sldMkLst>
      </pc:sldChg>
      <pc:sldChg chg="modTransition">
        <pc:chgData name="Đạt Bồ Nâu" userId="c4243c623ecc847e" providerId="LiveId" clId="{95821919-A8EA-4946-AAAA-83D47FDEFCE3}" dt="2024-05-09T08:03:38.013" v="167"/>
        <pc:sldMkLst>
          <pc:docMk/>
          <pc:sldMk cId="2319697788" sldId="324"/>
        </pc:sldMkLst>
      </pc:sldChg>
      <pc:sldChg chg="del ord">
        <pc:chgData name="Đạt Bồ Nâu" userId="c4243c623ecc847e" providerId="LiveId" clId="{95821919-A8EA-4946-AAAA-83D47FDEFCE3}" dt="2024-05-09T12:20:49.394" v="289" actId="47"/>
        <pc:sldMkLst>
          <pc:docMk/>
          <pc:sldMk cId="0" sldId="325"/>
        </pc:sldMkLst>
      </pc:sldChg>
      <pc:sldChg chg="del">
        <pc:chgData name="Đạt Bồ Nâu" userId="c4243c623ecc847e" providerId="LiveId" clId="{95821919-A8EA-4946-AAAA-83D47FDEFCE3}" dt="2024-05-09T07:53:48.436" v="148" actId="47"/>
        <pc:sldMkLst>
          <pc:docMk/>
          <pc:sldMk cId="548857731" sldId="325"/>
        </pc:sldMkLst>
      </pc:sldChg>
      <pc:sldChg chg="modTransition">
        <pc:chgData name="Đạt Bồ Nâu" userId="c4243c623ecc847e" providerId="LiveId" clId="{95821919-A8EA-4946-AAAA-83D47FDEFCE3}" dt="2024-05-09T08:03:25.436" v="164"/>
        <pc:sldMkLst>
          <pc:docMk/>
          <pc:sldMk cId="1092535413" sldId="326"/>
        </pc:sldMkLst>
      </pc:sldChg>
      <pc:sldChg chg="ord modTransition">
        <pc:chgData name="Đạt Bồ Nâu" userId="c4243c623ecc847e" providerId="LiveId" clId="{95821919-A8EA-4946-AAAA-83D47FDEFCE3}" dt="2024-05-09T12:22:56.621" v="324"/>
        <pc:sldMkLst>
          <pc:docMk/>
          <pc:sldMk cId="2758397696" sldId="327"/>
        </pc:sldMkLst>
      </pc:sldChg>
      <pc:sldChg chg="modTransition">
        <pc:chgData name="Đạt Bồ Nâu" userId="c4243c623ecc847e" providerId="LiveId" clId="{95821919-A8EA-4946-AAAA-83D47FDEFCE3}" dt="2024-05-09T08:03:27.509" v="165"/>
        <pc:sldMkLst>
          <pc:docMk/>
          <pc:sldMk cId="2137212132" sldId="328"/>
        </pc:sldMkLst>
      </pc:sldChg>
      <pc:sldChg chg="del ord modTransition">
        <pc:chgData name="Đạt Bồ Nâu" userId="c4243c623ecc847e" providerId="LiveId" clId="{95821919-A8EA-4946-AAAA-83D47FDEFCE3}" dt="2024-05-09T12:19:21.293" v="272" actId="47"/>
        <pc:sldMkLst>
          <pc:docMk/>
          <pc:sldMk cId="0" sldId="329"/>
        </pc:sldMkLst>
      </pc:sldChg>
      <pc:sldChg chg="del ord">
        <pc:chgData name="Đạt Bồ Nâu" userId="c4243c623ecc847e" providerId="LiveId" clId="{95821919-A8EA-4946-AAAA-83D47FDEFCE3}" dt="2024-05-09T07:53:17.566" v="147" actId="47"/>
        <pc:sldMkLst>
          <pc:docMk/>
          <pc:sldMk cId="2436329616" sldId="329"/>
        </pc:sldMkLst>
      </pc:sldChg>
      <pc:sldChg chg="addSp modSp mod modAnim">
        <pc:chgData name="Đạt Bồ Nâu" userId="c4243c623ecc847e" providerId="LiveId" clId="{95821919-A8EA-4946-AAAA-83D47FDEFCE3}" dt="2024-05-09T12:07:40.451" v="171"/>
        <pc:sldMkLst>
          <pc:docMk/>
          <pc:sldMk cId="2315920592" sldId="333"/>
        </pc:sldMkLst>
        <pc:spChg chg="mod">
          <ac:chgData name="Đạt Bồ Nâu" userId="c4243c623ecc847e" providerId="LiveId" clId="{95821919-A8EA-4946-AAAA-83D47FDEFCE3}" dt="2024-05-09T07:45:31.324" v="134" actId="14100"/>
          <ac:spMkLst>
            <pc:docMk/>
            <pc:sldMk cId="2315920592" sldId="333"/>
            <ac:spMk id="26" creationId="{A41FE7FC-6E14-5334-CD23-303C5E1C8B1F}"/>
          </ac:spMkLst>
        </pc:spChg>
        <pc:spChg chg="mod">
          <ac:chgData name="Đạt Bồ Nâu" userId="c4243c623ecc847e" providerId="LiveId" clId="{95821919-A8EA-4946-AAAA-83D47FDEFCE3}" dt="2024-05-09T07:45:17.743" v="130" actId="255"/>
          <ac:spMkLst>
            <pc:docMk/>
            <pc:sldMk cId="2315920592" sldId="333"/>
            <ac:spMk id="28" creationId="{766829F2-CB3E-252C-1E51-D63522A9A5A8}"/>
          </ac:spMkLst>
        </pc:spChg>
        <pc:picChg chg="add mod">
          <ac:chgData name="Đạt Bồ Nâu" userId="c4243c623ecc847e" providerId="LiveId" clId="{95821919-A8EA-4946-AAAA-83D47FDEFCE3}" dt="2024-05-09T12:07:38.728" v="170" actId="1076"/>
          <ac:picMkLst>
            <pc:docMk/>
            <pc:sldMk cId="2315920592" sldId="333"/>
            <ac:picMk id="4" creationId="{C1C1FA18-5927-2FA4-F5ED-F4D2A5072F14}"/>
          </ac:picMkLst>
        </pc:picChg>
      </pc:sldChg>
      <pc:sldChg chg="addSp delSp modSp del mod addAnim delAnim">
        <pc:chgData name="Đạt Bồ Nâu" userId="c4243c623ecc847e" providerId="LiveId" clId="{95821919-A8EA-4946-AAAA-83D47FDEFCE3}" dt="2024-05-09T07:44:46.835" v="128" actId="2696"/>
        <pc:sldMkLst>
          <pc:docMk/>
          <pc:sldMk cId="1923121610" sldId="334"/>
        </pc:sldMkLst>
        <pc:spChg chg="add mod">
          <ac:chgData name="Đạt Bồ Nâu" userId="c4243c623ecc847e" providerId="LiveId" clId="{95821919-A8EA-4946-AAAA-83D47FDEFCE3}" dt="2024-05-09T07:40:20.721" v="122"/>
          <ac:spMkLst>
            <pc:docMk/>
            <pc:sldMk cId="1923121610" sldId="334"/>
            <ac:spMk id="4" creationId="{DCFF46B8-1DE5-7DB9-D2BA-48D3286DD970}"/>
          </ac:spMkLst>
        </pc:spChg>
        <pc:picChg chg="del">
          <ac:chgData name="Đạt Bồ Nâu" userId="c4243c623ecc847e" providerId="LiveId" clId="{95821919-A8EA-4946-AAAA-83D47FDEFCE3}" dt="2024-05-09T07:40:32.964" v="125" actId="478"/>
          <ac:picMkLst>
            <pc:docMk/>
            <pc:sldMk cId="1923121610" sldId="334"/>
            <ac:picMk id="2" creationId="{CECF8A7D-CDC2-1B04-3AA1-701B9E78A69C}"/>
          </ac:picMkLst>
        </pc:picChg>
        <pc:picChg chg="add del">
          <ac:chgData name="Đạt Bồ Nâu" userId="c4243c623ecc847e" providerId="LiveId" clId="{95821919-A8EA-4946-AAAA-83D47FDEFCE3}" dt="2024-05-09T07:40:23.072" v="124" actId="478"/>
          <ac:picMkLst>
            <pc:docMk/>
            <pc:sldMk cId="1923121610" sldId="334"/>
            <ac:picMk id="3" creationId="{51B9A702-0996-1A8A-7ADC-76468587513C}"/>
          </ac:picMkLst>
        </pc:picChg>
        <pc:picChg chg="add mod">
          <ac:chgData name="Đạt Bồ Nâu" userId="c4243c623ecc847e" providerId="LiveId" clId="{95821919-A8EA-4946-AAAA-83D47FDEFCE3}" dt="2024-05-09T07:40:20.063" v="120"/>
          <ac:picMkLst>
            <pc:docMk/>
            <pc:sldMk cId="1923121610" sldId="334"/>
            <ac:picMk id="5" creationId="{C1055269-7062-7403-6757-97194F95DD5F}"/>
          </ac:picMkLst>
        </pc:picChg>
      </pc:sldChg>
      <pc:sldChg chg="addSp delSp modSp mod ord modTransition">
        <pc:chgData name="Đạt Bồ Nâu" userId="c4243c623ecc847e" providerId="LiveId" clId="{95821919-A8EA-4946-AAAA-83D47FDEFCE3}" dt="2024-05-09T08:02:33.493" v="156"/>
        <pc:sldMkLst>
          <pc:docMk/>
          <pc:sldMk cId="1719716116" sldId="335"/>
        </pc:sldMkLst>
        <pc:spChg chg="add mod">
          <ac:chgData name="Đạt Bồ Nâu" userId="c4243c623ecc847e" providerId="LiveId" clId="{95821919-A8EA-4946-AAAA-83D47FDEFCE3}" dt="2024-05-09T01:57:45.024" v="90" actId="1076"/>
          <ac:spMkLst>
            <pc:docMk/>
            <pc:sldMk cId="1719716116" sldId="335"/>
            <ac:spMk id="3" creationId="{84937F32-209E-9751-D334-0BA34D69F77E}"/>
          </ac:spMkLst>
        </pc:spChg>
        <pc:spChg chg="add mod">
          <ac:chgData name="Đạt Bồ Nâu" userId="c4243c623ecc847e" providerId="LiveId" clId="{95821919-A8EA-4946-AAAA-83D47FDEFCE3}" dt="2024-05-09T01:58:06.756" v="91"/>
          <ac:spMkLst>
            <pc:docMk/>
            <pc:sldMk cId="1719716116" sldId="335"/>
            <ac:spMk id="4" creationId="{40EC4970-75C1-4837-E902-F181EA0BAD1D}"/>
          </ac:spMkLst>
        </pc:spChg>
        <pc:spChg chg="add del mod">
          <ac:chgData name="Đạt Bồ Nâu" userId="c4243c623ecc847e" providerId="LiveId" clId="{95821919-A8EA-4946-AAAA-83D47FDEFCE3}" dt="2024-05-09T02:03:18.932" v="100"/>
          <ac:spMkLst>
            <pc:docMk/>
            <pc:sldMk cId="1719716116" sldId="335"/>
            <ac:spMk id="6" creationId="{1D64B1B9-981F-397B-A1A6-9E4E809D6880}"/>
          </ac:spMkLst>
        </pc:spChg>
        <pc:spChg chg="add del mod">
          <ac:chgData name="Đạt Bồ Nâu" userId="c4243c623ecc847e" providerId="LiveId" clId="{95821919-A8EA-4946-AAAA-83D47FDEFCE3}" dt="2024-05-09T02:03:18.933" v="102"/>
          <ac:spMkLst>
            <pc:docMk/>
            <pc:sldMk cId="1719716116" sldId="335"/>
            <ac:spMk id="7" creationId="{6F41F6FB-8C00-2317-2DFA-1E7945394BA3}"/>
          </ac:spMkLst>
        </pc:spChg>
        <pc:spChg chg="add mod">
          <ac:chgData name="Đạt Bồ Nâu" userId="c4243c623ecc847e" providerId="LiveId" clId="{95821919-A8EA-4946-AAAA-83D47FDEFCE3}" dt="2024-05-09T02:04:33.615" v="112" actId="1076"/>
          <ac:spMkLst>
            <pc:docMk/>
            <pc:sldMk cId="1719716116" sldId="335"/>
            <ac:spMk id="8" creationId="{EA9603C9-8B2B-8C20-1F8B-83F387782534}"/>
          </ac:spMkLst>
        </pc:spChg>
        <pc:picChg chg="add mod">
          <ac:chgData name="Đạt Bồ Nâu" userId="c4243c623ecc847e" providerId="LiveId" clId="{95821919-A8EA-4946-AAAA-83D47FDEFCE3}" dt="2024-05-09T01:57:24.539" v="88"/>
          <ac:picMkLst>
            <pc:docMk/>
            <pc:sldMk cId="1719716116" sldId="335"/>
            <ac:picMk id="2" creationId="{AB110FBA-1399-9769-7ADD-49CAAC3B3A24}"/>
          </ac:picMkLst>
        </pc:picChg>
        <pc:picChg chg="add mod modCrop">
          <ac:chgData name="Đạt Bồ Nâu" userId="c4243c623ecc847e" providerId="LiveId" clId="{95821919-A8EA-4946-AAAA-83D47FDEFCE3}" dt="2024-05-09T02:03:27.622" v="105" actId="1076"/>
          <ac:picMkLst>
            <pc:docMk/>
            <pc:sldMk cId="1719716116" sldId="335"/>
            <ac:picMk id="5" creationId="{DF491D91-5A3F-B1BB-6BFB-A3A7D397BBCD}"/>
          </ac:picMkLst>
        </pc:picChg>
      </pc:sldChg>
      <pc:sldChg chg="del ord">
        <pc:chgData name="Đạt Bồ Nâu" userId="c4243c623ecc847e" providerId="LiveId" clId="{95821919-A8EA-4946-AAAA-83D47FDEFCE3}" dt="2024-05-09T12:11:33.915" v="202" actId="47"/>
        <pc:sldMkLst>
          <pc:docMk/>
          <pc:sldMk cId="0" sldId="336"/>
        </pc:sldMkLst>
      </pc:sldChg>
      <pc:sldChg chg="modSp add del mod ord">
        <pc:chgData name="Đạt Bồ Nâu" userId="c4243c623ecc847e" providerId="LiveId" clId="{95821919-A8EA-4946-AAAA-83D47FDEFCE3}" dt="2024-05-09T02:04:44.301" v="113" actId="2696"/>
        <pc:sldMkLst>
          <pc:docMk/>
          <pc:sldMk cId="175141609" sldId="336"/>
        </pc:sldMkLst>
        <pc:spChg chg="mod">
          <ac:chgData name="Đạt Bồ Nâu" userId="c4243c623ecc847e" providerId="LiveId" clId="{95821919-A8EA-4946-AAAA-83D47FDEFCE3}" dt="2024-05-09T01:56:54.839" v="85" actId="1076"/>
          <ac:spMkLst>
            <pc:docMk/>
            <pc:sldMk cId="175141609" sldId="336"/>
            <ac:spMk id="17" creationId="{13908CAD-FC14-D1B1-3B12-457B8E5DAD9B}"/>
          </ac:spMkLst>
        </pc:spChg>
        <pc:picChg chg="mod">
          <ac:chgData name="Đạt Bồ Nâu" userId="c4243c623ecc847e" providerId="LiveId" clId="{95821919-A8EA-4946-AAAA-83D47FDEFCE3}" dt="2024-05-09T01:54:53.782" v="81" actId="14100"/>
          <ac:picMkLst>
            <pc:docMk/>
            <pc:sldMk cId="175141609" sldId="336"/>
            <ac:picMk id="15" creationId="{1165021A-CDE0-5A5C-6F4B-6CF434AD9057}"/>
          </ac:picMkLst>
        </pc:picChg>
      </pc:sldChg>
      <pc:sldChg chg="addSp delSp modSp del mod">
        <pc:chgData name="Đạt Bồ Nâu" userId="c4243c623ecc847e" providerId="LiveId" clId="{95821919-A8EA-4946-AAAA-83D47FDEFCE3}" dt="2024-05-09T01:51:46.965" v="53" actId="2696"/>
        <pc:sldMkLst>
          <pc:docMk/>
          <pc:sldMk cId="3644727723" sldId="336"/>
        </pc:sldMkLst>
        <pc:spChg chg="del mod">
          <ac:chgData name="Đạt Bồ Nâu" userId="c4243c623ecc847e" providerId="LiveId" clId="{95821919-A8EA-4946-AAAA-83D47FDEFCE3}" dt="2024-05-09T01:50:51.113" v="39" actId="478"/>
          <ac:spMkLst>
            <pc:docMk/>
            <pc:sldMk cId="3644727723" sldId="336"/>
            <ac:spMk id="4" creationId="{9E0964E8-F67E-707F-55AC-ED67E30B4A2F}"/>
          </ac:spMkLst>
        </pc:spChg>
        <pc:spChg chg="del mod">
          <ac:chgData name="Đạt Bồ Nâu" userId="c4243c623ecc847e" providerId="LiveId" clId="{95821919-A8EA-4946-AAAA-83D47FDEFCE3}" dt="2024-05-09T01:51:40.963" v="52" actId="478"/>
          <ac:spMkLst>
            <pc:docMk/>
            <pc:sldMk cId="3644727723" sldId="336"/>
            <ac:spMk id="5" creationId="{9EFA26F4-1E8A-2255-86FD-68337C7CC475}"/>
          </ac:spMkLst>
        </pc:spChg>
        <pc:spChg chg="mod">
          <ac:chgData name="Đạt Bồ Nâu" userId="c4243c623ecc847e" providerId="LiveId" clId="{95821919-A8EA-4946-AAAA-83D47FDEFCE3}" dt="2024-05-09T01:49:42.891" v="35" actId="1076"/>
          <ac:spMkLst>
            <pc:docMk/>
            <pc:sldMk cId="3644727723" sldId="336"/>
            <ac:spMk id="6" creationId="{CA08AD89-30E6-C5D9-A963-BCD22B38F7E8}"/>
          </ac:spMkLst>
        </pc:spChg>
        <pc:picChg chg="del mod">
          <ac:chgData name="Đạt Bồ Nâu" userId="c4243c623ecc847e" providerId="LiveId" clId="{95821919-A8EA-4946-AAAA-83D47FDEFCE3}" dt="2024-05-09T01:50:56.642" v="41" actId="478"/>
          <ac:picMkLst>
            <pc:docMk/>
            <pc:sldMk cId="3644727723" sldId="336"/>
            <ac:picMk id="2" creationId="{B460887F-A666-43E7-32EA-9F7746415219}"/>
          </ac:picMkLst>
        </pc:picChg>
        <pc:picChg chg="add del mod">
          <ac:chgData name="Đạt Bồ Nâu" userId="c4243c623ecc847e" providerId="LiveId" clId="{95821919-A8EA-4946-AAAA-83D47FDEFCE3}" dt="2024-05-09T01:51:35.337" v="50" actId="478"/>
          <ac:picMkLst>
            <pc:docMk/>
            <pc:sldMk cId="3644727723" sldId="336"/>
            <ac:picMk id="9" creationId="{69A92927-2883-A764-299C-EB14714B7C75}"/>
          </ac:picMkLst>
        </pc:picChg>
      </pc:sldChg>
      <pc:sldChg chg="addSp modSp del ord">
        <pc:chgData name="Đạt Bồ Nâu" userId="c4243c623ecc847e" providerId="LiveId" clId="{95821919-A8EA-4946-AAAA-83D47FDEFCE3}" dt="2024-05-09T12:13:47.402" v="214" actId="47"/>
        <pc:sldMkLst>
          <pc:docMk/>
          <pc:sldMk cId="0" sldId="338"/>
        </pc:sldMkLst>
        <pc:spChg chg="add mod">
          <ac:chgData name="Đạt Bồ Nâu" userId="c4243c623ecc847e" providerId="LiveId" clId="{95821919-A8EA-4946-AAAA-83D47FDEFCE3}" dt="2024-05-09T12:12:39.301" v="210"/>
          <ac:spMkLst>
            <pc:docMk/>
            <pc:sldMk cId="0" sldId="338"/>
            <ac:spMk id="7" creationId="{5EC6C369-7035-314C-DD22-0609F002D264}"/>
          </ac:spMkLst>
        </pc:spChg>
      </pc:sldChg>
      <pc:sldChg chg="addSp modSp del mod modAnim">
        <pc:chgData name="Đạt Bồ Nâu" userId="c4243c623ecc847e" providerId="LiveId" clId="{95821919-A8EA-4946-AAAA-83D47FDEFCE3}" dt="2024-05-09T12:15:23.421" v="234" actId="47"/>
        <pc:sldMkLst>
          <pc:docMk/>
          <pc:sldMk cId="0" sldId="339"/>
        </pc:sldMkLst>
        <pc:picChg chg="add mod">
          <ac:chgData name="Đạt Bồ Nâu" userId="c4243c623ecc847e" providerId="LiveId" clId="{95821919-A8EA-4946-AAAA-83D47FDEFCE3}" dt="2024-05-09T12:15:18.028" v="232" actId="1076"/>
          <ac:picMkLst>
            <pc:docMk/>
            <pc:sldMk cId="0" sldId="339"/>
            <ac:picMk id="7" creationId="{CA5FBF3D-785F-A46C-50C8-537E18953948}"/>
          </ac:picMkLst>
        </pc:picChg>
      </pc:sldChg>
      <pc:sldChg chg="del ord">
        <pc:chgData name="Đạt Bồ Nâu" userId="c4243c623ecc847e" providerId="LiveId" clId="{95821919-A8EA-4946-AAAA-83D47FDEFCE3}" dt="2024-05-09T12:11:32.217" v="201" actId="47"/>
        <pc:sldMkLst>
          <pc:docMk/>
          <pc:sldMk cId="0" sldId="340"/>
        </pc:sldMkLst>
      </pc:sldChg>
      <pc:sldChg chg="modSp add del">
        <pc:chgData name="Đạt Bồ Nâu" userId="c4243c623ecc847e" providerId="LiveId" clId="{95821919-A8EA-4946-AAAA-83D47FDEFCE3}" dt="2024-05-09T12:16:47.949" v="246" actId="47"/>
        <pc:sldMkLst>
          <pc:docMk/>
          <pc:sldMk cId="0" sldId="341"/>
        </pc:sldMkLst>
        <pc:spChg chg="mod">
          <ac:chgData name="Đạt Bồ Nâu" userId="c4243c623ecc847e" providerId="LiveId" clId="{95821919-A8EA-4946-AAAA-83D47FDEFCE3}" dt="2024-05-09T07:46:54.668" v="135" actId="255"/>
          <ac:spMkLst>
            <pc:docMk/>
            <pc:sldMk cId="0" sldId="341"/>
            <ac:spMk id="22" creationId="{00000000-0000-0000-0000-000000000000}"/>
          </ac:spMkLst>
        </pc:spChg>
      </pc:sldChg>
      <pc:sldChg chg="del ord modTransition">
        <pc:chgData name="Đạt Bồ Nâu" userId="c4243c623ecc847e" providerId="LiveId" clId="{95821919-A8EA-4946-AAAA-83D47FDEFCE3}" dt="2024-05-09T12:22:52.951" v="322" actId="47"/>
        <pc:sldMkLst>
          <pc:docMk/>
          <pc:sldMk cId="0" sldId="342"/>
        </pc:sldMkLst>
      </pc:sldChg>
      <pc:sldChg chg="addSp modSp new mod ord modAnim">
        <pc:chgData name="Đạt Bồ Nâu" userId="c4243c623ecc847e" providerId="LiveId" clId="{95821919-A8EA-4946-AAAA-83D47FDEFCE3}" dt="2024-05-09T12:14:56.755" v="227"/>
        <pc:sldMkLst>
          <pc:docMk/>
          <pc:sldMk cId="2829280737" sldId="343"/>
        </pc:sldMkLst>
        <pc:spChg chg="add mod">
          <ac:chgData name="Đạt Bồ Nâu" userId="c4243c623ecc847e" providerId="LiveId" clId="{95821919-A8EA-4946-AAAA-83D47FDEFCE3}" dt="2024-05-09T12:14:04.242" v="219"/>
          <ac:spMkLst>
            <pc:docMk/>
            <pc:sldMk cId="2829280737" sldId="343"/>
            <ac:spMk id="3" creationId="{B6AA5307-404D-27EA-55F0-26D2629CBF60}"/>
          </ac:spMkLst>
        </pc:spChg>
        <pc:spChg chg="add mod">
          <ac:chgData name="Đạt Bồ Nâu" userId="c4243c623ecc847e" providerId="LiveId" clId="{95821919-A8EA-4946-AAAA-83D47FDEFCE3}" dt="2024-05-09T12:14:12.552" v="220"/>
          <ac:spMkLst>
            <pc:docMk/>
            <pc:sldMk cId="2829280737" sldId="343"/>
            <ac:spMk id="4" creationId="{81B06181-87CE-29BF-9829-8AC96670D710}"/>
          </ac:spMkLst>
        </pc:spChg>
        <pc:spChg chg="add mod">
          <ac:chgData name="Đạt Bồ Nâu" userId="c4243c623ecc847e" providerId="LiveId" clId="{95821919-A8EA-4946-AAAA-83D47FDEFCE3}" dt="2024-05-09T12:14:18.796" v="221"/>
          <ac:spMkLst>
            <pc:docMk/>
            <pc:sldMk cId="2829280737" sldId="343"/>
            <ac:spMk id="5" creationId="{065683BB-4914-CAD5-AA8C-AF98F522E9BE}"/>
          </ac:spMkLst>
        </pc:spChg>
        <pc:spChg chg="add mod">
          <ac:chgData name="Đạt Bồ Nâu" userId="c4243c623ecc847e" providerId="LiveId" clId="{95821919-A8EA-4946-AAAA-83D47FDEFCE3}" dt="2024-05-09T12:14:24.941" v="223"/>
          <ac:spMkLst>
            <pc:docMk/>
            <pc:sldMk cId="2829280737" sldId="343"/>
            <ac:spMk id="6" creationId="{6B6C1A0E-BA24-7507-C2EA-FD85D61A4B9E}"/>
          </ac:spMkLst>
        </pc:spChg>
        <pc:spChg chg="add mod">
          <ac:chgData name="Đạt Bồ Nâu" userId="c4243c623ecc847e" providerId="LiveId" clId="{95821919-A8EA-4946-AAAA-83D47FDEFCE3}" dt="2024-05-09T12:14:34" v="224"/>
          <ac:spMkLst>
            <pc:docMk/>
            <pc:sldMk cId="2829280737" sldId="343"/>
            <ac:spMk id="7" creationId="{12A0731A-5CCD-EE80-A870-7271257BE520}"/>
          </ac:spMkLst>
        </pc:spChg>
        <pc:spChg chg="add mod">
          <ac:chgData name="Đạt Bồ Nâu" userId="c4243c623ecc847e" providerId="LiveId" clId="{95821919-A8EA-4946-AAAA-83D47FDEFCE3}" dt="2024-05-09T12:14:50.182" v="226"/>
          <ac:spMkLst>
            <pc:docMk/>
            <pc:sldMk cId="2829280737" sldId="343"/>
            <ac:spMk id="9" creationId="{F0BA69E5-46CB-3B16-EC56-73B64198C84E}"/>
          </ac:spMkLst>
        </pc:spChg>
        <pc:spChg chg="add mod">
          <ac:chgData name="Đạt Bồ Nâu" userId="c4243c623ecc847e" providerId="LiveId" clId="{95821919-A8EA-4946-AAAA-83D47FDEFCE3}" dt="2024-05-09T12:14:56.755" v="227"/>
          <ac:spMkLst>
            <pc:docMk/>
            <pc:sldMk cId="2829280737" sldId="343"/>
            <ac:spMk id="10" creationId="{8773946C-301C-0B82-4286-754BC196FFE6}"/>
          </ac:spMkLst>
        </pc:spChg>
        <pc:picChg chg="add mod">
          <ac:chgData name="Đạt Bồ Nâu" userId="c4243c623ecc847e" providerId="LiveId" clId="{95821919-A8EA-4946-AAAA-83D47FDEFCE3}" dt="2024-05-09T12:14:23.643" v="222" actId="1076"/>
          <ac:picMkLst>
            <pc:docMk/>
            <pc:sldMk cId="2829280737" sldId="343"/>
            <ac:picMk id="2" creationId="{BF6348B9-BFE4-2557-F79A-1E42AF3A81A1}"/>
          </ac:picMkLst>
        </pc:picChg>
        <pc:picChg chg="add mod">
          <ac:chgData name="Đạt Bồ Nâu" userId="c4243c623ecc847e" providerId="LiveId" clId="{95821919-A8EA-4946-AAAA-83D47FDEFCE3}" dt="2024-05-09T12:14:42.244" v="225"/>
          <ac:picMkLst>
            <pc:docMk/>
            <pc:sldMk cId="2829280737" sldId="343"/>
            <ac:picMk id="8" creationId="{4D4A7A73-80E4-0EB0-D8F2-2BE406C5A516}"/>
          </ac:picMkLst>
        </pc:picChg>
      </pc:sldChg>
      <pc:sldChg chg="addSp modSp add mod modAnim">
        <pc:chgData name="Đạt Bồ Nâu" userId="c4243c623ecc847e" providerId="LiveId" clId="{95821919-A8EA-4946-AAAA-83D47FDEFCE3}" dt="2024-05-09T12:09:23.588" v="187"/>
        <pc:sldMkLst>
          <pc:docMk/>
          <pc:sldMk cId="1931792113" sldId="344"/>
        </pc:sldMkLst>
        <pc:spChg chg="add mod">
          <ac:chgData name="Đạt Bồ Nâu" userId="c4243c623ecc847e" providerId="LiveId" clId="{95821919-A8EA-4946-AAAA-83D47FDEFCE3}" dt="2024-05-09T12:08:40.483" v="180" actId="1076"/>
          <ac:spMkLst>
            <pc:docMk/>
            <pc:sldMk cId="1931792113" sldId="344"/>
            <ac:spMk id="3" creationId="{1EA7BCCC-82C6-29C6-CD02-079F897E33C0}"/>
          </ac:spMkLst>
        </pc:spChg>
        <pc:spChg chg="add mod">
          <ac:chgData name="Đạt Bồ Nâu" userId="c4243c623ecc847e" providerId="LiveId" clId="{95821919-A8EA-4946-AAAA-83D47FDEFCE3}" dt="2024-05-09T12:09:13.645" v="186"/>
          <ac:spMkLst>
            <pc:docMk/>
            <pc:sldMk cId="1931792113" sldId="344"/>
            <ac:spMk id="7" creationId="{67D933F0-3ACB-93A1-85ED-40BE8A432F2D}"/>
          </ac:spMkLst>
        </pc:spChg>
        <pc:spChg chg="add mod">
          <ac:chgData name="Đạt Bồ Nâu" userId="c4243c623ecc847e" providerId="LiveId" clId="{95821919-A8EA-4946-AAAA-83D47FDEFCE3}" dt="2024-05-09T12:09:23.588" v="187"/>
          <ac:spMkLst>
            <pc:docMk/>
            <pc:sldMk cId="1931792113" sldId="344"/>
            <ac:spMk id="8" creationId="{2BFA246C-8C8C-8F43-25F3-1B0249760DB6}"/>
          </ac:spMkLst>
        </pc:spChg>
        <pc:picChg chg="mod">
          <ac:chgData name="Đạt Bồ Nâu" userId="c4243c623ecc847e" providerId="LiveId" clId="{95821919-A8EA-4946-AAAA-83D47FDEFCE3}" dt="2024-05-09T12:08:36.123" v="179" actId="1076"/>
          <ac:picMkLst>
            <pc:docMk/>
            <pc:sldMk cId="1931792113" sldId="344"/>
            <ac:picMk id="2" creationId="{BF6348B9-BFE4-2557-F79A-1E42AF3A81A1}"/>
          </ac:picMkLst>
        </pc:picChg>
        <pc:picChg chg="add mod">
          <ac:chgData name="Đạt Bồ Nâu" userId="c4243c623ecc847e" providerId="LiveId" clId="{95821919-A8EA-4946-AAAA-83D47FDEFCE3}" dt="2024-05-09T12:08:49.150" v="183"/>
          <ac:picMkLst>
            <pc:docMk/>
            <pc:sldMk cId="1931792113" sldId="344"/>
            <ac:picMk id="4" creationId="{C2B7D06F-4247-2798-04A5-F2A49E437F18}"/>
          </ac:picMkLst>
        </pc:picChg>
        <pc:picChg chg="add mod">
          <ac:chgData name="Đạt Bồ Nâu" userId="c4243c623ecc847e" providerId="LiveId" clId="{95821919-A8EA-4946-AAAA-83D47FDEFCE3}" dt="2024-05-09T12:08:55.774" v="184"/>
          <ac:picMkLst>
            <pc:docMk/>
            <pc:sldMk cId="1931792113" sldId="344"/>
            <ac:picMk id="5" creationId="{65278503-FA81-A4C4-E992-643A34D90819}"/>
          </ac:picMkLst>
        </pc:picChg>
        <pc:picChg chg="add mod">
          <ac:chgData name="Đạt Bồ Nâu" userId="c4243c623ecc847e" providerId="LiveId" clId="{95821919-A8EA-4946-AAAA-83D47FDEFCE3}" dt="2024-05-09T12:09:02.829" v="185"/>
          <ac:picMkLst>
            <pc:docMk/>
            <pc:sldMk cId="1931792113" sldId="344"/>
            <ac:picMk id="6" creationId="{572B77C5-6BAC-3BB0-3B35-7E48C19E00F3}"/>
          </ac:picMkLst>
        </pc:picChg>
      </pc:sldChg>
      <pc:sldChg chg="addSp modSp add modAnim">
        <pc:chgData name="Đạt Bồ Nâu" userId="c4243c623ecc847e" providerId="LiveId" clId="{95821919-A8EA-4946-AAAA-83D47FDEFCE3}" dt="2024-05-09T12:13:35.798" v="213"/>
        <pc:sldMkLst>
          <pc:docMk/>
          <pc:sldMk cId="4108724200" sldId="345"/>
        </pc:sldMkLst>
        <pc:spChg chg="add mod">
          <ac:chgData name="Đạt Bồ Nâu" userId="c4243c623ecc847e" providerId="LiveId" clId="{95821919-A8EA-4946-AAAA-83D47FDEFCE3}" dt="2024-05-09T12:11:55.367" v="205"/>
          <ac:spMkLst>
            <pc:docMk/>
            <pc:sldMk cId="4108724200" sldId="345"/>
            <ac:spMk id="3" creationId="{6E8D7132-10BD-C9D4-4BC7-EEA1B0C3A77F}"/>
          </ac:spMkLst>
        </pc:spChg>
        <pc:spChg chg="add mod">
          <ac:chgData name="Đạt Bồ Nâu" userId="c4243c623ecc847e" providerId="LiveId" clId="{95821919-A8EA-4946-AAAA-83D47FDEFCE3}" dt="2024-05-09T12:12:10.382" v="206"/>
          <ac:spMkLst>
            <pc:docMk/>
            <pc:sldMk cId="4108724200" sldId="345"/>
            <ac:spMk id="4" creationId="{7F6C944F-DC6F-B21C-1D3B-DF89571CAB27}"/>
          </ac:spMkLst>
        </pc:spChg>
        <pc:spChg chg="add mod">
          <ac:chgData name="Đạt Bồ Nâu" userId="c4243c623ecc847e" providerId="LiveId" clId="{95821919-A8EA-4946-AAAA-83D47FDEFCE3}" dt="2024-05-09T12:12:16.277" v="207"/>
          <ac:spMkLst>
            <pc:docMk/>
            <pc:sldMk cId="4108724200" sldId="345"/>
            <ac:spMk id="5" creationId="{C1F2DEF2-789A-9B99-C9DD-EA9D4AA82EB3}"/>
          </ac:spMkLst>
        </pc:spChg>
        <pc:spChg chg="add mod">
          <ac:chgData name="Đạt Bồ Nâu" userId="c4243c623ecc847e" providerId="LiveId" clId="{95821919-A8EA-4946-AAAA-83D47FDEFCE3}" dt="2024-05-09T12:12:22.741" v="208"/>
          <ac:spMkLst>
            <pc:docMk/>
            <pc:sldMk cId="4108724200" sldId="345"/>
            <ac:spMk id="6" creationId="{73B3B9F2-1993-3CA8-35BD-38E877C880AE}"/>
          </ac:spMkLst>
        </pc:spChg>
        <pc:spChg chg="add mod">
          <ac:chgData name="Đạt Bồ Nâu" userId="c4243c623ecc847e" providerId="LiveId" clId="{95821919-A8EA-4946-AAAA-83D47FDEFCE3}" dt="2024-05-09T12:12:32.394" v="209"/>
          <ac:spMkLst>
            <pc:docMk/>
            <pc:sldMk cId="4108724200" sldId="345"/>
            <ac:spMk id="7" creationId="{2CDFCD95-9AD8-D8AA-EEB7-55A3D874D3BB}"/>
          </ac:spMkLst>
        </pc:spChg>
        <pc:spChg chg="add mod">
          <ac:chgData name="Đạt Bồ Nâu" userId="c4243c623ecc847e" providerId="LiveId" clId="{95821919-A8EA-4946-AAAA-83D47FDEFCE3}" dt="2024-05-09T12:13:28.377" v="212"/>
          <ac:spMkLst>
            <pc:docMk/>
            <pc:sldMk cId="4108724200" sldId="345"/>
            <ac:spMk id="9" creationId="{4DF5BF8D-813C-F2B9-5885-7ACCC8298289}"/>
          </ac:spMkLst>
        </pc:spChg>
        <pc:spChg chg="add mod">
          <ac:chgData name="Đạt Bồ Nâu" userId="c4243c623ecc847e" providerId="LiveId" clId="{95821919-A8EA-4946-AAAA-83D47FDEFCE3}" dt="2024-05-09T12:13:35.798" v="213"/>
          <ac:spMkLst>
            <pc:docMk/>
            <pc:sldMk cId="4108724200" sldId="345"/>
            <ac:spMk id="10" creationId="{24A3FC81-E8DC-142E-F255-8CC5272E134E}"/>
          </ac:spMkLst>
        </pc:spChg>
        <pc:picChg chg="add mod">
          <ac:chgData name="Đạt Bồ Nâu" userId="c4243c623ecc847e" providerId="LiveId" clId="{95821919-A8EA-4946-AAAA-83D47FDEFCE3}" dt="2024-05-09T12:13:20.294" v="211"/>
          <ac:picMkLst>
            <pc:docMk/>
            <pc:sldMk cId="4108724200" sldId="345"/>
            <ac:picMk id="8" creationId="{B2737BC5-91C5-0C73-8BA9-0CFD5F344F37}"/>
          </ac:picMkLst>
        </pc:picChg>
      </pc:sldChg>
      <pc:sldChg chg="addSp modSp add modAnim">
        <pc:chgData name="Đạt Bồ Nâu" userId="c4243c623ecc847e" providerId="LiveId" clId="{95821919-A8EA-4946-AAAA-83D47FDEFCE3}" dt="2024-05-09T12:11:27.145" v="200"/>
        <pc:sldMkLst>
          <pc:docMk/>
          <pc:sldMk cId="3349505522" sldId="346"/>
        </pc:sldMkLst>
        <pc:spChg chg="add mod">
          <ac:chgData name="Đạt Bồ Nâu" userId="c4243c623ecc847e" providerId="LiveId" clId="{95821919-A8EA-4946-AAAA-83D47FDEFCE3}" dt="2024-05-09T12:09:52.415" v="192"/>
          <ac:spMkLst>
            <pc:docMk/>
            <pc:sldMk cId="3349505522" sldId="346"/>
            <ac:spMk id="3" creationId="{C8D86F4D-B4F8-CA2D-592D-1F5ED86BF85F}"/>
          </ac:spMkLst>
        </pc:spChg>
        <pc:spChg chg="add mod">
          <ac:chgData name="Đạt Bồ Nâu" userId="c4243c623ecc847e" providerId="LiveId" clId="{95821919-A8EA-4946-AAAA-83D47FDEFCE3}" dt="2024-05-09T12:10:06.459" v="193"/>
          <ac:spMkLst>
            <pc:docMk/>
            <pc:sldMk cId="3349505522" sldId="346"/>
            <ac:spMk id="4" creationId="{3299B537-2E67-D35C-2888-3873A42F7C3D}"/>
          </ac:spMkLst>
        </pc:spChg>
        <pc:spChg chg="add mod">
          <ac:chgData name="Đạt Bồ Nâu" userId="c4243c623ecc847e" providerId="LiveId" clId="{95821919-A8EA-4946-AAAA-83D47FDEFCE3}" dt="2024-05-09T12:10:20.543" v="195"/>
          <ac:spMkLst>
            <pc:docMk/>
            <pc:sldMk cId="3349505522" sldId="346"/>
            <ac:spMk id="6" creationId="{98A2F46E-3BD0-F067-3376-CD799D90D6F2}"/>
          </ac:spMkLst>
        </pc:spChg>
        <pc:spChg chg="add mod">
          <ac:chgData name="Đạt Bồ Nâu" userId="c4243c623ecc847e" providerId="LiveId" clId="{95821919-A8EA-4946-AAAA-83D47FDEFCE3}" dt="2024-05-09T12:10:27.401" v="196"/>
          <ac:spMkLst>
            <pc:docMk/>
            <pc:sldMk cId="3349505522" sldId="346"/>
            <ac:spMk id="7" creationId="{2A43DA83-5446-523A-5024-59E0E3258906}"/>
          </ac:spMkLst>
        </pc:spChg>
        <pc:spChg chg="add mod">
          <ac:chgData name="Đạt Bồ Nâu" userId="c4243c623ecc847e" providerId="LiveId" clId="{95821919-A8EA-4946-AAAA-83D47FDEFCE3}" dt="2024-05-09T12:11:02.644" v="197"/>
          <ac:spMkLst>
            <pc:docMk/>
            <pc:sldMk cId="3349505522" sldId="346"/>
            <ac:spMk id="8" creationId="{A45E2EAF-54BF-287F-A484-EE47E2E42B68}"/>
          </ac:spMkLst>
        </pc:spChg>
        <pc:spChg chg="add mod">
          <ac:chgData name="Đạt Bồ Nâu" userId="c4243c623ecc847e" providerId="LiveId" clId="{95821919-A8EA-4946-AAAA-83D47FDEFCE3}" dt="2024-05-09T12:11:16.668" v="199"/>
          <ac:spMkLst>
            <pc:docMk/>
            <pc:sldMk cId="3349505522" sldId="346"/>
            <ac:spMk id="10" creationId="{CE1E100B-06E7-8FE6-2FF1-43E4B3C9C398}"/>
          </ac:spMkLst>
        </pc:spChg>
        <pc:spChg chg="add mod">
          <ac:chgData name="Đạt Bồ Nâu" userId="c4243c623ecc847e" providerId="LiveId" clId="{95821919-A8EA-4946-AAAA-83D47FDEFCE3}" dt="2024-05-09T12:11:27.145" v="200"/>
          <ac:spMkLst>
            <pc:docMk/>
            <pc:sldMk cId="3349505522" sldId="346"/>
            <ac:spMk id="11" creationId="{7B6B4B62-6B89-EA1D-2984-33FABD79D67A}"/>
          </ac:spMkLst>
        </pc:spChg>
        <pc:picChg chg="add mod">
          <ac:chgData name="Đạt Bồ Nâu" userId="c4243c623ecc847e" providerId="LiveId" clId="{95821919-A8EA-4946-AAAA-83D47FDEFCE3}" dt="2024-05-09T12:10:12.045" v="194"/>
          <ac:picMkLst>
            <pc:docMk/>
            <pc:sldMk cId="3349505522" sldId="346"/>
            <ac:picMk id="5" creationId="{E12A16FA-65CD-D779-1F22-0BC51D2478CD}"/>
          </ac:picMkLst>
        </pc:picChg>
        <pc:picChg chg="add mod">
          <ac:chgData name="Đạt Bồ Nâu" userId="c4243c623ecc847e" providerId="LiveId" clId="{95821919-A8EA-4946-AAAA-83D47FDEFCE3}" dt="2024-05-09T12:11:09.173" v="198"/>
          <ac:picMkLst>
            <pc:docMk/>
            <pc:sldMk cId="3349505522" sldId="346"/>
            <ac:picMk id="9" creationId="{0B6C83C3-955D-EEC0-4414-0FFA2C7918DE}"/>
          </ac:picMkLst>
        </pc:picChg>
      </pc:sldChg>
      <pc:sldChg chg="addSp modSp new modAnim">
        <pc:chgData name="Đạt Bồ Nâu" userId="c4243c623ecc847e" providerId="LiveId" clId="{95821919-A8EA-4946-AAAA-83D47FDEFCE3}" dt="2024-05-09T12:16:30.215" v="243"/>
        <pc:sldMkLst>
          <pc:docMk/>
          <pc:sldMk cId="1710890422" sldId="347"/>
        </pc:sldMkLst>
        <pc:spChg chg="add mod">
          <ac:chgData name="Đạt Bồ Nâu" userId="c4243c623ecc847e" providerId="LiveId" clId="{95821919-A8EA-4946-AAAA-83D47FDEFCE3}" dt="2024-05-09T12:15:47.396" v="237"/>
          <ac:spMkLst>
            <pc:docMk/>
            <pc:sldMk cId="1710890422" sldId="347"/>
            <ac:spMk id="3" creationId="{108C1E89-06F1-1BE1-4BAF-D7B33CBA3F72}"/>
          </ac:spMkLst>
        </pc:spChg>
        <pc:spChg chg="add mod">
          <ac:chgData name="Đạt Bồ Nâu" userId="c4243c623ecc847e" providerId="LiveId" clId="{95821919-A8EA-4946-AAAA-83D47FDEFCE3}" dt="2024-05-09T12:15:58.940" v="238"/>
          <ac:spMkLst>
            <pc:docMk/>
            <pc:sldMk cId="1710890422" sldId="347"/>
            <ac:spMk id="4" creationId="{5B6EBE93-FAF4-18D6-081A-5AC0A230DC9B}"/>
          </ac:spMkLst>
        </pc:spChg>
        <pc:spChg chg="add mod">
          <ac:chgData name="Đạt Bồ Nâu" userId="c4243c623ecc847e" providerId="LiveId" clId="{95821919-A8EA-4946-AAAA-83D47FDEFCE3}" dt="2024-05-09T12:16:04.427" v="239"/>
          <ac:spMkLst>
            <pc:docMk/>
            <pc:sldMk cId="1710890422" sldId="347"/>
            <ac:spMk id="5" creationId="{4C2E87A8-6FE3-BC17-8692-5553E6CAF6CB}"/>
          </ac:spMkLst>
        </pc:spChg>
        <pc:spChg chg="add mod">
          <ac:chgData name="Đạt Bồ Nâu" userId="c4243c623ecc847e" providerId="LiveId" clId="{95821919-A8EA-4946-AAAA-83D47FDEFCE3}" dt="2024-05-09T12:16:10.995" v="240"/>
          <ac:spMkLst>
            <pc:docMk/>
            <pc:sldMk cId="1710890422" sldId="347"/>
            <ac:spMk id="6" creationId="{74624694-AEED-FBF0-FF89-D1CDBC3B720F}"/>
          </ac:spMkLst>
        </pc:spChg>
        <pc:spChg chg="add mod">
          <ac:chgData name="Đạt Bồ Nâu" userId="c4243c623ecc847e" providerId="LiveId" clId="{95821919-A8EA-4946-AAAA-83D47FDEFCE3}" dt="2024-05-09T12:16:23.935" v="242"/>
          <ac:spMkLst>
            <pc:docMk/>
            <pc:sldMk cId="1710890422" sldId="347"/>
            <ac:spMk id="8" creationId="{BF621C31-F40B-8F06-BED5-686C144A2334}"/>
          </ac:spMkLst>
        </pc:spChg>
        <pc:spChg chg="add mod">
          <ac:chgData name="Đạt Bồ Nâu" userId="c4243c623ecc847e" providerId="LiveId" clId="{95821919-A8EA-4946-AAAA-83D47FDEFCE3}" dt="2024-05-09T12:16:30.215" v="243"/>
          <ac:spMkLst>
            <pc:docMk/>
            <pc:sldMk cId="1710890422" sldId="347"/>
            <ac:spMk id="9" creationId="{246969A8-BD38-0982-0EBB-068615D0658E}"/>
          </ac:spMkLst>
        </pc:spChg>
        <pc:picChg chg="add mod">
          <ac:chgData name="Đạt Bồ Nâu" userId="c4243c623ecc847e" providerId="LiveId" clId="{95821919-A8EA-4946-AAAA-83D47FDEFCE3}" dt="2024-05-09T12:15:38.409" v="236"/>
          <ac:picMkLst>
            <pc:docMk/>
            <pc:sldMk cId="1710890422" sldId="347"/>
            <ac:picMk id="2" creationId="{DE9EB53D-2B5B-8BD5-43F3-426CAA9A05BF}"/>
          </ac:picMkLst>
        </pc:picChg>
        <pc:picChg chg="add mod">
          <ac:chgData name="Đạt Bồ Nâu" userId="c4243c623ecc847e" providerId="LiveId" clId="{95821919-A8EA-4946-AAAA-83D47FDEFCE3}" dt="2024-05-09T12:16:18.424" v="241"/>
          <ac:picMkLst>
            <pc:docMk/>
            <pc:sldMk cId="1710890422" sldId="347"/>
            <ac:picMk id="7" creationId="{B39193F0-1CBF-D4D8-174F-9A5672E62BCA}"/>
          </ac:picMkLst>
        </pc:picChg>
      </pc:sldChg>
      <pc:sldChg chg="addSp modSp new mod ord modAnim">
        <pc:chgData name="Đạt Bồ Nâu" userId="c4243c623ecc847e" providerId="LiveId" clId="{95821919-A8EA-4946-AAAA-83D47FDEFCE3}" dt="2024-05-09T12:18:24.925" v="261"/>
        <pc:sldMkLst>
          <pc:docMk/>
          <pc:sldMk cId="3143371521" sldId="348"/>
        </pc:sldMkLst>
        <pc:spChg chg="add mod">
          <ac:chgData name="Đạt Bồ Nâu" userId="c4243c623ecc847e" providerId="LiveId" clId="{95821919-A8EA-4946-AAAA-83D47FDEFCE3}" dt="2024-05-09T12:17:37.692" v="254" actId="1076"/>
          <ac:spMkLst>
            <pc:docMk/>
            <pc:sldMk cId="3143371521" sldId="348"/>
            <ac:spMk id="3" creationId="{15C224C5-1A71-4F68-6F8C-D1F37074230D}"/>
          </ac:spMkLst>
        </pc:spChg>
        <pc:spChg chg="add mod">
          <ac:chgData name="Đạt Bồ Nâu" userId="c4243c623ecc847e" providerId="LiveId" clId="{95821919-A8EA-4946-AAAA-83D47FDEFCE3}" dt="2024-05-09T12:17:42.960" v="255"/>
          <ac:spMkLst>
            <pc:docMk/>
            <pc:sldMk cId="3143371521" sldId="348"/>
            <ac:spMk id="4" creationId="{E2B123BD-B5E6-7FF3-4466-7758FAD3F24D}"/>
          </ac:spMkLst>
        </pc:spChg>
        <pc:spChg chg="add mod">
          <ac:chgData name="Đạt Bồ Nâu" userId="c4243c623ecc847e" providerId="LiveId" clId="{95821919-A8EA-4946-AAAA-83D47FDEFCE3}" dt="2024-05-09T12:17:49.886" v="256"/>
          <ac:spMkLst>
            <pc:docMk/>
            <pc:sldMk cId="3143371521" sldId="348"/>
            <ac:spMk id="5" creationId="{EDCFD4EA-D442-2218-0000-E4886EEE7DE3}"/>
          </ac:spMkLst>
        </pc:spChg>
        <pc:spChg chg="add mod">
          <ac:chgData name="Đạt Bồ Nâu" userId="c4243c623ecc847e" providerId="LiveId" clId="{95821919-A8EA-4946-AAAA-83D47FDEFCE3}" dt="2024-05-09T12:17:55.485" v="257"/>
          <ac:spMkLst>
            <pc:docMk/>
            <pc:sldMk cId="3143371521" sldId="348"/>
            <ac:spMk id="6" creationId="{7ED9AFEE-2BF6-E836-06ED-2552B2A2C405}"/>
          </ac:spMkLst>
        </pc:spChg>
        <pc:spChg chg="add mod">
          <ac:chgData name="Đạt Bồ Nâu" userId="c4243c623ecc847e" providerId="LiveId" clId="{95821919-A8EA-4946-AAAA-83D47FDEFCE3}" dt="2024-05-09T12:18:16.457" v="260"/>
          <ac:spMkLst>
            <pc:docMk/>
            <pc:sldMk cId="3143371521" sldId="348"/>
            <ac:spMk id="9" creationId="{D3988083-8D95-1053-9C88-F25FEA7CF67D}"/>
          </ac:spMkLst>
        </pc:spChg>
        <pc:spChg chg="add mod">
          <ac:chgData name="Đạt Bồ Nâu" userId="c4243c623ecc847e" providerId="LiveId" clId="{95821919-A8EA-4946-AAAA-83D47FDEFCE3}" dt="2024-05-09T12:18:24.925" v="261"/>
          <ac:spMkLst>
            <pc:docMk/>
            <pc:sldMk cId="3143371521" sldId="348"/>
            <ac:spMk id="10" creationId="{797FC6EB-8C5D-F74B-9824-5A48D85C018A}"/>
          </ac:spMkLst>
        </pc:spChg>
        <pc:picChg chg="add mod">
          <ac:chgData name="Đạt Bồ Nâu" userId="c4243c623ecc847e" providerId="LiveId" clId="{95821919-A8EA-4946-AAAA-83D47FDEFCE3}" dt="2024-05-09T12:17:14.457" v="248"/>
          <ac:picMkLst>
            <pc:docMk/>
            <pc:sldMk cId="3143371521" sldId="348"/>
            <ac:picMk id="2" creationId="{B33B8439-239E-7F9F-7C15-A1851BB75349}"/>
          </ac:picMkLst>
        </pc:picChg>
        <pc:picChg chg="add mod">
          <ac:chgData name="Đạt Bồ Nâu" userId="c4243c623ecc847e" providerId="LiveId" clId="{95821919-A8EA-4946-AAAA-83D47FDEFCE3}" dt="2024-05-09T12:18:00.764" v="258"/>
          <ac:picMkLst>
            <pc:docMk/>
            <pc:sldMk cId="3143371521" sldId="348"/>
            <ac:picMk id="7" creationId="{8BBC912C-12E2-49A7-4533-34FA992C0332}"/>
          </ac:picMkLst>
        </pc:picChg>
        <pc:picChg chg="add mod">
          <ac:chgData name="Đạt Bồ Nâu" userId="c4243c623ecc847e" providerId="LiveId" clId="{95821919-A8EA-4946-AAAA-83D47FDEFCE3}" dt="2024-05-09T12:18:07.497" v="259"/>
          <ac:picMkLst>
            <pc:docMk/>
            <pc:sldMk cId="3143371521" sldId="348"/>
            <ac:picMk id="8" creationId="{3D980DC1-3C37-F6D9-5AE7-62860DA56103}"/>
          </ac:picMkLst>
        </pc:picChg>
      </pc:sldChg>
      <pc:sldChg chg="addSp modSp add mod">
        <pc:chgData name="Đạt Bồ Nâu" userId="c4243c623ecc847e" providerId="LiveId" clId="{95821919-A8EA-4946-AAAA-83D47FDEFCE3}" dt="2024-05-09T12:22:49.676" v="321"/>
        <pc:sldMkLst>
          <pc:docMk/>
          <pc:sldMk cId="2644634174" sldId="349"/>
        </pc:sldMkLst>
        <pc:spChg chg="add mod">
          <ac:chgData name="Đạt Bồ Nâu" userId="c4243c623ecc847e" providerId="LiveId" clId="{95821919-A8EA-4946-AAAA-83D47FDEFCE3}" dt="2024-05-09T12:22:09.644" v="312" actId="1076"/>
          <ac:spMkLst>
            <pc:docMk/>
            <pc:sldMk cId="2644634174" sldId="349"/>
            <ac:spMk id="3" creationId="{CE874E55-63C7-BAE2-2F00-52BDADEAC38E}"/>
          </ac:spMkLst>
        </pc:spChg>
        <pc:graphicFrameChg chg="add mod">
          <ac:chgData name="Đạt Bồ Nâu" userId="c4243c623ecc847e" providerId="LiveId" clId="{95821919-A8EA-4946-AAAA-83D47FDEFCE3}" dt="2024-05-09T12:22:45.333" v="320"/>
          <ac:graphicFrameMkLst>
            <pc:docMk/>
            <pc:sldMk cId="2644634174" sldId="349"/>
            <ac:graphicFrameMk id="6" creationId="{43BD7DFF-C800-B9E8-643B-3E1F62DEA6E6}"/>
          </ac:graphicFrameMkLst>
        </pc:graphicFrameChg>
        <pc:graphicFrameChg chg="add mod">
          <ac:chgData name="Đạt Bồ Nâu" userId="c4243c623ecc847e" providerId="LiveId" clId="{95821919-A8EA-4946-AAAA-83D47FDEFCE3}" dt="2024-05-09T12:22:49.676" v="321"/>
          <ac:graphicFrameMkLst>
            <pc:docMk/>
            <pc:sldMk cId="2644634174" sldId="349"/>
            <ac:graphicFrameMk id="7" creationId="{78FC4CEB-2186-12B7-9149-6C487BBE7ED9}"/>
          </ac:graphicFrameMkLst>
        </pc:graphicFrameChg>
        <pc:picChg chg="add mod">
          <ac:chgData name="Đạt Bồ Nâu" userId="c4243c623ecc847e" providerId="LiveId" clId="{95821919-A8EA-4946-AAAA-83D47FDEFCE3}" dt="2024-05-09T12:22:30.025" v="317" actId="1076"/>
          <ac:picMkLst>
            <pc:docMk/>
            <pc:sldMk cId="2644634174" sldId="349"/>
            <ac:picMk id="4" creationId="{123A7697-DFF5-D7AE-EA71-E074ADD8164E}"/>
          </ac:picMkLst>
        </pc:picChg>
        <pc:picChg chg="add mod">
          <ac:chgData name="Đạt Bồ Nâu" userId="c4243c623ecc847e" providerId="LiveId" clId="{95821919-A8EA-4946-AAAA-83D47FDEFCE3}" dt="2024-05-09T12:22:37.986" v="319" actId="1076"/>
          <ac:picMkLst>
            <pc:docMk/>
            <pc:sldMk cId="2644634174" sldId="349"/>
            <ac:picMk id="5" creationId="{E3530F57-A060-B512-1B8A-6B6B348DA13A}"/>
          </ac:picMkLst>
        </pc:picChg>
      </pc:sldChg>
      <pc:sldChg chg="addSp modSp add mod ord">
        <pc:chgData name="Đạt Bồ Nâu" userId="c4243c623ecc847e" providerId="LiveId" clId="{95821919-A8EA-4946-AAAA-83D47FDEFCE3}" dt="2024-05-09T12:21:38.161" v="301"/>
        <pc:sldMkLst>
          <pc:docMk/>
          <pc:sldMk cId="896471493" sldId="350"/>
        </pc:sldMkLst>
        <pc:spChg chg="add mod">
          <ac:chgData name="Đạt Bồ Nâu" userId="c4243c623ecc847e" providerId="LiveId" clId="{95821919-A8EA-4946-AAAA-83D47FDEFCE3}" dt="2024-05-09T12:21:13.204" v="293" actId="1076"/>
          <ac:spMkLst>
            <pc:docMk/>
            <pc:sldMk cId="896471493" sldId="350"/>
            <ac:spMk id="3" creationId="{E5261D6E-7302-31F5-66CD-BCD57FCD7596}"/>
          </ac:spMkLst>
        </pc:spChg>
        <pc:graphicFrameChg chg="add mod">
          <ac:chgData name="Đạt Bồ Nâu" userId="c4243c623ecc847e" providerId="LiveId" clId="{95821919-A8EA-4946-AAAA-83D47FDEFCE3}" dt="2024-05-09T12:21:27.692" v="299"/>
          <ac:graphicFrameMkLst>
            <pc:docMk/>
            <pc:sldMk cId="896471493" sldId="350"/>
            <ac:graphicFrameMk id="5" creationId="{F04F799E-727C-EA55-9632-E8D25C6D9265}"/>
          </ac:graphicFrameMkLst>
        </pc:graphicFrameChg>
        <pc:graphicFrameChg chg="add mod">
          <ac:chgData name="Đạt Bồ Nâu" userId="c4243c623ecc847e" providerId="LiveId" clId="{95821919-A8EA-4946-AAAA-83D47FDEFCE3}" dt="2024-05-09T12:21:38.161" v="301"/>
          <ac:graphicFrameMkLst>
            <pc:docMk/>
            <pc:sldMk cId="896471493" sldId="350"/>
            <ac:graphicFrameMk id="7" creationId="{28D530AB-94C4-40DD-126F-1E4FDD774755}"/>
          </ac:graphicFrameMkLst>
        </pc:graphicFrameChg>
        <pc:picChg chg="add mod">
          <ac:chgData name="Đạt Bồ Nâu" userId="c4243c623ecc847e" providerId="LiveId" clId="{95821919-A8EA-4946-AAAA-83D47FDEFCE3}" dt="2024-05-09T12:21:21.474" v="298" actId="1076"/>
          <ac:picMkLst>
            <pc:docMk/>
            <pc:sldMk cId="896471493" sldId="350"/>
            <ac:picMk id="4" creationId="{9AF24B39-1545-C09B-D2F8-C5F5BF906EB3}"/>
          </ac:picMkLst>
        </pc:picChg>
        <pc:picChg chg="add mod">
          <ac:chgData name="Đạt Bồ Nâu" userId="c4243c623ecc847e" providerId="LiveId" clId="{95821919-A8EA-4946-AAAA-83D47FDEFCE3}" dt="2024-05-09T12:21:31.805" v="300"/>
          <ac:picMkLst>
            <pc:docMk/>
            <pc:sldMk cId="896471493" sldId="350"/>
            <ac:picMk id="6" creationId="{6FE84B42-54B7-F9C2-68B0-3BDBF72CC5D2}"/>
          </ac:picMkLst>
        </pc:picChg>
      </pc:sldChg>
      <pc:sldChg chg="addSp modSp mod ord">
        <pc:chgData name="Đạt Bồ Nâu" userId="c4243c623ecc847e" providerId="LiveId" clId="{95821919-A8EA-4946-AAAA-83D47FDEFCE3}" dt="2024-05-09T12:20:42.017" v="288"/>
        <pc:sldMkLst>
          <pc:docMk/>
          <pc:sldMk cId="2775171261" sldId="351"/>
        </pc:sldMkLst>
        <pc:spChg chg="add mod">
          <ac:chgData name="Đạt Bồ Nâu" userId="c4243c623ecc847e" providerId="LiveId" clId="{95821919-A8EA-4946-AAAA-83D47FDEFCE3}" dt="2024-05-09T12:19:35.699" v="277"/>
          <ac:spMkLst>
            <pc:docMk/>
            <pc:sldMk cId="2775171261" sldId="351"/>
            <ac:spMk id="3" creationId="{8A60F4A4-3DFE-81FD-7F9E-9EAB4899F4A0}"/>
          </ac:spMkLst>
        </pc:spChg>
        <pc:spChg chg="add mod">
          <ac:chgData name="Đạt Bồ Nâu" userId="c4243c623ecc847e" providerId="LiveId" clId="{95821919-A8EA-4946-AAAA-83D47FDEFCE3}" dt="2024-05-09T12:19:48.835" v="279"/>
          <ac:spMkLst>
            <pc:docMk/>
            <pc:sldMk cId="2775171261" sldId="351"/>
            <ac:spMk id="5" creationId="{28CF4E08-71F1-35F2-7C15-CF99FDA765C3}"/>
          </ac:spMkLst>
        </pc:spChg>
        <pc:spChg chg="add mod">
          <ac:chgData name="Đạt Bồ Nâu" userId="c4243c623ecc847e" providerId="LiveId" clId="{95821919-A8EA-4946-AAAA-83D47FDEFCE3}" dt="2024-05-09T12:20:02.932" v="281"/>
          <ac:spMkLst>
            <pc:docMk/>
            <pc:sldMk cId="2775171261" sldId="351"/>
            <ac:spMk id="7" creationId="{6F0AFC69-E700-0550-78FE-6D841DE49090}"/>
          </ac:spMkLst>
        </pc:spChg>
        <pc:spChg chg="add mod">
          <ac:chgData name="Đạt Bồ Nâu" userId="c4243c623ecc847e" providerId="LiveId" clId="{95821919-A8EA-4946-AAAA-83D47FDEFCE3}" dt="2024-05-09T12:20:14.669" v="282"/>
          <ac:spMkLst>
            <pc:docMk/>
            <pc:sldMk cId="2775171261" sldId="351"/>
            <ac:spMk id="8" creationId="{B74B8815-7232-2FF3-5F8C-4090D28D6287}"/>
          </ac:spMkLst>
        </pc:spChg>
        <pc:spChg chg="add mod">
          <ac:chgData name="Đạt Bồ Nâu" userId="c4243c623ecc847e" providerId="LiveId" clId="{95821919-A8EA-4946-AAAA-83D47FDEFCE3}" dt="2024-05-09T12:20:23.690" v="283"/>
          <ac:spMkLst>
            <pc:docMk/>
            <pc:sldMk cId="2775171261" sldId="351"/>
            <ac:spMk id="9" creationId="{61F0359C-643D-7595-CCD7-E910EA75DA9C}"/>
          </ac:spMkLst>
        </pc:spChg>
        <pc:spChg chg="add mod">
          <ac:chgData name="Đạt Bồ Nâu" userId="c4243c623ecc847e" providerId="LiveId" clId="{95821919-A8EA-4946-AAAA-83D47FDEFCE3}" dt="2024-05-09T12:20:42.017" v="288"/>
          <ac:spMkLst>
            <pc:docMk/>
            <pc:sldMk cId="2775171261" sldId="351"/>
            <ac:spMk id="12" creationId="{81CFE02F-AF58-3BBA-3754-DF0FCABBD291}"/>
          </ac:spMkLst>
        </pc:spChg>
        <pc:picChg chg="mod">
          <ac:chgData name="Đạt Bồ Nâu" userId="c4243c623ecc847e" providerId="LiveId" clId="{95821919-A8EA-4946-AAAA-83D47FDEFCE3}" dt="2024-05-09T12:20:35.523" v="287" actId="1076"/>
          <ac:picMkLst>
            <pc:docMk/>
            <pc:sldMk cId="2775171261" sldId="351"/>
            <ac:picMk id="2" creationId="{B33B8439-239E-7F9F-7C15-A1851BB75349}"/>
          </ac:picMkLst>
        </pc:picChg>
        <pc:picChg chg="add mod">
          <ac:chgData name="Đạt Bồ Nâu" userId="c4243c623ecc847e" providerId="LiveId" clId="{95821919-A8EA-4946-AAAA-83D47FDEFCE3}" dt="2024-05-09T12:19:43.061" v="278"/>
          <ac:picMkLst>
            <pc:docMk/>
            <pc:sldMk cId="2775171261" sldId="351"/>
            <ac:picMk id="4" creationId="{8C56E6A8-F737-14CD-2336-059F2EDC7173}"/>
          </ac:picMkLst>
        </pc:picChg>
        <pc:picChg chg="add mod">
          <ac:chgData name="Đạt Bồ Nâu" userId="c4243c623ecc847e" providerId="LiveId" clId="{95821919-A8EA-4946-AAAA-83D47FDEFCE3}" dt="2024-05-09T12:19:55.002" v="280"/>
          <ac:picMkLst>
            <pc:docMk/>
            <pc:sldMk cId="2775171261" sldId="351"/>
            <ac:picMk id="6" creationId="{6DE8F9DA-3670-12EC-E878-FB4375FCA358}"/>
          </ac:picMkLst>
        </pc:picChg>
        <pc:picChg chg="add mod">
          <ac:chgData name="Đạt Bồ Nâu" userId="c4243c623ecc847e" providerId="LiveId" clId="{95821919-A8EA-4946-AAAA-83D47FDEFCE3}" dt="2024-05-09T12:20:27.919" v="284"/>
          <ac:picMkLst>
            <pc:docMk/>
            <pc:sldMk cId="2775171261" sldId="351"/>
            <ac:picMk id="10" creationId="{1306F7A1-3326-A58E-0327-19B2D7A57E17}"/>
          </ac:picMkLst>
        </pc:picChg>
        <pc:picChg chg="add mod">
          <ac:chgData name="Đạt Bồ Nâu" userId="c4243c623ecc847e" providerId="LiveId" clId="{95821919-A8EA-4946-AAAA-83D47FDEFCE3}" dt="2024-05-09T12:20:34.328" v="285"/>
          <ac:picMkLst>
            <pc:docMk/>
            <pc:sldMk cId="2775171261" sldId="351"/>
            <ac:picMk id="11" creationId="{408F31B4-6384-4D27-565A-9EE4314BA573}"/>
          </ac:picMkLst>
        </pc:picChg>
      </pc:sldChg>
      <pc:sldChg chg="addSp modSp mod ord">
        <pc:chgData name="Đạt Bồ Nâu" userId="c4243c623ecc847e" providerId="LiveId" clId="{95821919-A8EA-4946-AAAA-83D47FDEFCE3}" dt="2024-05-09T12:19:14.310" v="271"/>
        <pc:sldMkLst>
          <pc:docMk/>
          <pc:sldMk cId="1279050922" sldId="352"/>
        </pc:sldMkLst>
        <pc:spChg chg="add mod">
          <ac:chgData name="Đạt Bồ Nâu" userId="c4243c623ecc847e" providerId="LiveId" clId="{95821919-A8EA-4946-AAAA-83D47FDEFCE3}" dt="2024-05-09T12:18:54.892" v="266" actId="1076"/>
          <ac:spMkLst>
            <pc:docMk/>
            <pc:sldMk cId="1279050922" sldId="352"/>
            <ac:spMk id="3" creationId="{7B8C8DBA-2F79-84DF-EDED-10CDCE5493B2}"/>
          </ac:spMkLst>
        </pc:spChg>
        <pc:spChg chg="add mod">
          <ac:chgData name="Đạt Bồ Nâu" userId="c4243c623ecc847e" providerId="LiveId" clId="{95821919-A8EA-4946-AAAA-83D47FDEFCE3}" dt="2024-05-09T12:19:09.372" v="270" actId="1076"/>
          <ac:spMkLst>
            <pc:docMk/>
            <pc:sldMk cId="1279050922" sldId="352"/>
            <ac:spMk id="4" creationId="{410A0904-2AA5-42EA-B6E2-1990A273715D}"/>
          </ac:spMkLst>
        </pc:spChg>
        <pc:picChg chg="add mod">
          <ac:chgData name="Đạt Bồ Nâu" userId="c4243c623ecc847e" providerId="LiveId" clId="{95821919-A8EA-4946-AAAA-83D47FDEFCE3}" dt="2024-05-09T12:19:14.310" v="271"/>
          <ac:picMkLst>
            <pc:docMk/>
            <pc:sldMk cId="1279050922" sldId="352"/>
            <ac:picMk id="5" creationId="{436855D6-0F13-464D-1912-31C682D86981}"/>
          </ac:picMkLst>
        </pc:picChg>
      </pc:sldChg>
      <pc:sldChg chg="add del ord">
        <pc:chgData name="Đạt Bồ Nâu" userId="c4243c623ecc847e" providerId="LiveId" clId="{95821919-A8EA-4946-AAAA-83D47FDEFCE3}" dt="2024-05-09T12:23:02.132" v="327" actId="47"/>
        <pc:sldMkLst>
          <pc:docMk/>
          <pc:sldMk cId="3394688519" sldId="353"/>
        </pc:sldMkLst>
      </pc:sldChg>
      <pc:sldChg chg="add del">
        <pc:chgData name="Đạt Bồ Nâu" userId="c4243c623ecc847e" providerId="LiveId" clId="{95821919-A8EA-4946-AAAA-83D47FDEFCE3}" dt="2024-05-09T12:23:03.273" v="328" actId="47"/>
        <pc:sldMkLst>
          <pc:docMk/>
          <pc:sldMk cId="794294665" sldId="354"/>
        </pc:sldMkLst>
      </pc:sldChg>
    </pc:docChg>
  </pc:docChgLst>
</pc:chgInfo>
</file>

<file path=ppt/diagrams/_rels/data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image" Target="../media/image33.png"/><Relationship Id="rId4" Type="http://schemas.openxmlformats.org/officeDocument/2006/relationships/image" Target="../media/image36.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image" Target="../media/image33.png"/><Relationship Id="rId4" Type="http://schemas.openxmlformats.org/officeDocument/2006/relationships/image" Target="../media/image3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66A5E8-22EA-41BB-BCDD-2CF32D1A9642}" type="doc">
      <dgm:prSet loTypeId="urn:microsoft.com/office/officeart/2005/8/layout/hProcess9" loCatId="process" qsTypeId="urn:microsoft.com/office/officeart/2005/8/quickstyle/simple1" qsCatId="simple" csTypeId="urn:microsoft.com/office/officeart/2005/8/colors/accent1_2" csCatId="accent1" phldr="1"/>
      <dgm:spPr/>
    </dgm:pt>
    <dgm:pt modelId="{5A30CD1D-64AC-4401-B2D7-F862A1D22A07}">
      <dgm:prSet custT="1"/>
      <dgm:spPr/>
      <dgm:t>
        <a:bodyPr/>
        <a:lstStyle/>
        <a:p>
          <a:r>
            <a:rPr lang="vi-VN" sz="1600" b="1" dirty="0">
              <a:latin typeface="+mj-lt"/>
            </a:rPr>
            <a:t>Thực trạng nguồn năng lượng trên thế giới</a:t>
          </a:r>
          <a:endParaRPr lang="en-US" sz="1600" b="1" dirty="0">
            <a:latin typeface="+mj-lt"/>
          </a:endParaRPr>
        </a:p>
      </dgm:t>
    </dgm:pt>
    <dgm:pt modelId="{0F5E5042-AC4F-4BF6-9F77-4F1FBF504D89}" type="parTrans" cxnId="{47FE4553-0489-4AEE-B85D-05B5F328CE88}">
      <dgm:prSet/>
      <dgm:spPr/>
      <dgm:t>
        <a:bodyPr/>
        <a:lstStyle/>
        <a:p>
          <a:endParaRPr lang="en-US"/>
        </a:p>
      </dgm:t>
    </dgm:pt>
    <dgm:pt modelId="{E3EC9195-C119-4B9F-A704-2BB0DBE7CE0A}" type="sibTrans" cxnId="{47FE4553-0489-4AEE-B85D-05B5F328CE88}">
      <dgm:prSet/>
      <dgm:spPr/>
      <dgm:t>
        <a:bodyPr/>
        <a:lstStyle/>
        <a:p>
          <a:endParaRPr lang="en-US"/>
        </a:p>
      </dgm:t>
    </dgm:pt>
    <dgm:pt modelId="{CF9ADFC1-E5B5-46A7-AF7B-293E9C76E7F9}">
      <dgm:prSet custT="1"/>
      <dgm:spPr/>
      <dgm:t>
        <a:bodyPr/>
        <a:lstStyle/>
        <a:p>
          <a:pPr marL="0" lvl="0" indent="0" algn="ctr" defTabSz="711200">
            <a:lnSpc>
              <a:spcPct val="90000"/>
            </a:lnSpc>
            <a:spcBef>
              <a:spcPct val="0"/>
            </a:spcBef>
            <a:spcAft>
              <a:spcPct val="35000"/>
            </a:spcAft>
            <a:buNone/>
          </a:pPr>
          <a:r>
            <a:rPr lang="vi-VN" sz="1600" b="1" kern="1200" dirty="0">
              <a:solidFill>
                <a:prstClr val="white"/>
              </a:solidFill>
              <a:latin typeface="Times New Roman" panose="02020603050405020304" pitchFamily="18" charset="0"/>
              <a:ea typeface="+mn-ea"/>
              <a:cs typeface="+mn-cs"/>
            </a:rPr>
            <a:t>Thực trạng </a:t>
          </a:r>
          <a:r>
            <a:rPr lang="en-US" sz="1600" b="1" kern="1200" dirty="0" err="1">
              <a:solidFill>
                <a:prstClr val="white"/>
              </a:solidFill>
              <a:latin typeface="Times New Roman" panose="02020603050405020304" pitchFamily="18" charset="0"/>
              <a:ea typeface="+mn-ea"/>
              <a:cs typeface="+mn-cs"/>
            </a:rPr>
            <a:t>sử</a:t>
          </a:r>
          <a:r>
            <a:rPr lang="en-US" sz="1600" b="1" kern="1200" dirty="0">
              <a:solidFill>
                <a:prstClr val="white"/>
              </a:solidFill>
              <a:latin typeface="Times New Roman" panose="02020603050405020304" pitchFamily="18" charset="0"/>
              <a:ea typeface="+mn-ea"/>
              <a:cs typeface="+mn-cs"/>
            </a:rPr>
            <a:t> </a:t>
          </a:r>
          <a:r>
            <a:rPr lang="en-US" sz="1600" b="1" kern="1200" dirty="0" err="1">
              <a:solidFill>
                <a:prstClr val="white"/>
              </a:solidFill>
              <a:latin typeface="Times New Roman" panose="02020603050405020304" pitchFamily="18" charset="0"/>
              <a:ea typeface="+mn-ea"/>
              <a:cs typeface="+mn-cs"/>
            </a:rPr>
            <a:t>dụng</a:t>
          </a:r>
          <a:r>
            <a:rPr lang="en-US" sz="1600" b="1" kern="1200" dirty="0">
              <a:solidFill>
                <a:prstClr val="white"/>
              </a:solidFill>
              <a:latin typeface="Times New Roman" panose="02020603050405020304" pitchFamily="18" charset="0"/>
              <a:ea typeface="+mn-ea"/>
              <a:cs typeface="+mn-cs"/>
            </a:rPr>
            <a:t> </a:t>
          </a:r>
          <a:r>
            <a:rPr lang="vi-VN" sz="1600" b="1" kern="1200" dirty="0">
              <a:solidFill>
                <a:prstClr val="white"/>
              </a:solidFill>
              <a:latin typeface="Times New Roman" panose="02020603050405020304" pitchFamily="18" charset="0"/>
              <a:ea typeface="+mn-ea"/>
              <a:cs typeface="+mn-cs"/>
            </a:rPr>
            <a:t>nguồn năng lượng ở Việt Nam</a:t>
          </a:r>
          <a:endParaRPr lang="en-US" sz="1600" b="1" kern="1200" dirty="0">
            <a:solidFill>
              <a:prstClr val="white"/>
            </a:solidFill>
            <a:latin typeface="Times New Roman" panose="02020603050405020304" pitchFamily="18" charset="0"/>
            <a:ea typeface="+mn-ea"/>
            <a:cs typeface="+mn-cs"/>
          </a:endParaRPr>
        </a:p>
      </dgm:t>
    </dgm:pt>
    <dgm:pt modelId="{8EFF5524-0507-4A73-B8DF-3C9E44022612}" type="parTrans" cxnId="{7D5B19D4-1C66-4CDD-8F26-60B6850F2403}">
      <dgm:prSet/>
      <dgm:spPr/>
      <dgm:t>
        <a:bodyPr/>
        <a:lstStyle/>
        <a:p>
          <a:endParaRPr lang="en-US"/>
        </a:p>
      </dgm:t>
    </dgm:pt>
    <dgm:pt modelId="{3CABDFD8-5228-42FC-894E-76D93B2928BF}" type="sibTrans" cxnId="{7D5B19D4-1C66-4CDD-8F26-60B6850F2403}">
      <dgm:prSet/>
      <dgm:spPr/>
      <dgm:t>
        <a:bodyPr/>
        <a:lstStyle/>
        <a:p>
          <a:endParaRPr lang="en-US"/>
        </a:p>
      </dgm:t>
    </dgm:pt>
    <dgm:pt modelId="{97A91EB0-6DE0-4520-B8AF-8772DA745398}">
      <dgm:prSet custT="1"/>
      <dgm:spPr/>
      <dgm:t>
        <a:bodyPr/>
        <a:lstStyle/>
        <a:p>
          <a:pPr marL="0" lvl="0" indent="0" algn="ctr" defTabSz="711200">
            <a:lnSpc>
              <a:spcPct val="90000"/>
            </a:lnSpc>
            <a:spcBef>
              <a:spcPct val="0"/>
            </a:spcBef>
            <a:spcAft>
              <a:spcPct val="35000"/>
            </a:spcAft>
            <a:buNone/>
          </a:pPr>
          <a:r>
            <a:rPr lang="vi-VN" sz="1600" b="1" kern="1200" dirty="0">
              <a:solidFill>
                <a:prstClr val="white"/>
              </a:solidFill>
              <a:latin typeface="Times New Roman" panose="02020603050405020304" pitchFamily="18" charset="0"/>
              <a:ea typeface="+mn-ea"/>
              <a:cs typeface="+mn-cs"/>
            </a:rPr>
            <a:t>Năng lượng sóng biển ở Việt Nam</a:t>
          </a:r>
          <a:endParaRPr lang="en-US" sz="1600" b="1" kern="1200" dirty="0">
            <a:solidFill>
              <a:prstClr val="white"/>
            </a:solidFill>
            <a:latin typeface="Times New Roman" panose="02020603050405020304" pitchFamily="18" charset="0"/>
            <a:ea typeface="+mn-ea"/>
            <a:cs typeface="+mn-cs"/>
          </a:endParaRPr>
        </a:p>
      </dgm:t>
    </dgm:pt>
    <dgm:pt modelId="{7A26F4C4-2AF2-47DB-AA78-2196B7F37919}" type="parTrans" cxnId="{160755D4-14E4-4285-B8EA-BB5B799081A2}">
      <dgm:prSet/>
      <dgm:spPr/>
      <dgm:t>
        <a:bodyPr/>
        <a:lstStyle/>
        <a:p>
          <a:endParaRPr lang="en-US"/>
        </a:p>
      </dgm:t>
    </dgm:pt>
    <dgm:pt modelId="{A62E4308-8B11-4328-BB7A-5DE1A1EF40C3}" type="sibTrans" cxnId="{160755D4-14E4-4285-B8EA-BB5B799081A2}">
      <dgm:prSet/>
      <dgm:spPr/>
      <dgm:t>
        <a:bodyPr/>
        <a:lstStyle/>
        <a:p>
          <a:endParaRPr lang="en-US"/>
        </a:p>
      </dgm:t>
    </dgm:pt>
    <dgm:pt modelId="{15ECDB1D-BB5B-4B84-BCB5-E866E57E4FA3}">
      <dgm:prSet custT="1"/>
      <dgm:spPr/>
      <dgm:t>
        <a:bodyPr/>
        <a:lstStyle/>
        <a:p>
          <a:pPr marL="0" lvl="0" indent="0" algn="ctr" defTabSz="711200">
            <a:lnSpc>
              <a:spcPct val="90000"/>
            </a:lnSpc>
            <a:spcBef>
              <a:spcPct val="0"/>
            </a:spcBef>
            <a:spcAft>
              <a:spcPct val="35000"/>
            </a:spcAft>
            <a:buNone/>
          </a:pPr>
          <a:r>
            <a:rPr lang="en-US" sz="1600" b="1" kern="1200" dirty="0">
              <a:solidFill>
                <a:prstClr val="white"/>
              </a:solidFill>
              <a:latin typeface="Times New Roman" panose="02020603050405020304" pitchFamily="18" charset="0"/>
              <a:ea typeface="+mn-ea"/>
              <a:cs typeface="+mn-cs"/>
            </a:rPr>
            <a:t>Tình hình nghiên </a:t>
          </a:r>
          <a:r>
            <a:rPr lang="en-US" sz="1600" b="1" kern="1200" dirty="0" err="1">
              <a:solidFill>
                <a:prstClr val="white"/>
              </a:solidFill>
              <a:latin typeface="Times New Roman" panose="02020603050405020304" pitchFamily="18" charset="0"/>
              <a:ea typeface="+mn-ea"/>
              <a:cs typeface="+mn-cs"/>
            </a:rPr>
            <a:t>cứu</a:t>
          </a:r>
          <a:r>
            <a:rPr lang="en-US" sz="1600" b="1" kern="1200" dirty="0">
              <a:solidFill>
                <a:prstClr val="white"/>
              </a:solidFill>
              <a:latin typeface="Times New Roman" panose="02020603050405020304" pitchFamily="18" charset="0"/>
              <a:ea typeface="+mn-ea"/>
              <a:cs typeface="+mn-cs"/>
            </a:rPr>
            <a:t> NLSB ở Việt Nam </a:t>
          </a:r>
          <a:r>
            <a:rPr lang="en-US" sz="1600" b="1" kern="1200" dirty="0" err="1">
              <a:solidFill>
                <a:prstClr val="white"/>
              </a:solidFill>
              <a:latin typeface="Times New Roman" panose="02020603050405020304" pitchFamily="18" charset="0"/>
              <a:ea typeface="+mn-ea"/>
              <a:cs typeface="+mn-cs"/>
            </a:rPr>
            <a:t>về</a:t>
          </a:r>
          <a:endParaRPr lang="en-US" sz="1600" b="1" kern="1200" dirty="0">
            <a:solidFill>
              <a:prstClr val="white"/>
            </a:solidFill>
            <a:latin typeface="Times New Roman" panose="02020603050405020304" pitchFamily="18" charset="0"/>
            <a:ea typeface="+mn-ea"/>
            <a:cs typeface="+mn-cs"/>
          </a:endParaRPr>
        </a:p>
      </dgm:t>
    </dgm:pt>
    <dgm:pt modelId="{6630B187-CD13-46D5-B85A-54022274C551}" type="parTrans" cxnId="{32DF350E-C32D-4929-91D7-B7D1CCC72093}">
      <dgm:prSet/>
      <dgm:spPr/>
      <dgm:t>
        <a:bodyPr/>
        <a:lstStyle/>
        <a:p>
          <a:endParaRPr lang="en-US"/>
        </a:p>
      </dgm:t>
    </dgm:pt>
    <dgm:pt modelId="{61879739-3AE1-4B21-9E11-205DDEB4940B}" type="sibTrans" cxnId="{32DF350E-C32D-4929-91D7-B7D1CCC72093}">
      <dgm:prSet/>
      <dgm:spPr/>
      <dgm:t>
        <a:bodyPr/>
        <a:lstStyle/>
        <a:p>
          <a:endParaRPr lang="en-US"/>
        </a:p>
      </dgm:t>
    </dgm:pt>
    <dgm:pt modelId="{B0051E8C-3BD1-4D14-B1DE-0F79D4FA454C}">
      <dgm:prSet custT="1"/>
      <dgm:spPr/>
      <dgm:t>
        <a:bodyPr/>
        <a:lstStyle/>
        <a:p>
          <a:pPr marL="0" lvl="0" indent="0" algn="ctr" defTabSz="711200">
            <a:lnSpc>
              <a:spcPct val="90000"/>
            </a:lnSpc>
            <a:spcBef>
              <a:spcPct val="0"/>
            </a:spcBef>
            <a:spcAft>
              <a:spcPct val="35000"/>
            </a:spcAft>
            <a:buNone/>
          </a:pPr>
          <a:r>
            <a:rPr lang="en-US" sz="1600" b="1" kern="1200" dirty="0" err="1">
              <a:solidFill>
                <a:prstClr val="white"/>
              </a:solidFill>
              <a:latin typeface="Times New Roman" panose="02020603050405020304" pitchFamily="18" charset="0"/>
              <a:ea typeface="+mn-ea"/>
              <a:cs typeface="+mn-cs"/>
            </a:rPr>
            <a:t>Đề</a:t>
          </a:r>
          <a:r>
            <a:rPr lang="en-US" sz="1600" b="1" kern="1200" dirty="0">
              <a:solidFill>
                <a:prstClr val="white"/>
              </a:solidFill>
              <a:latin typeface="Times New Roman" panose="02020603050405020304" pitchFamily="18" charset="0"/>
              <a:ea typeface="+mn-ea"/>
              <a:cs typeface="+mn-cs"/>
            </a:rPr>
            <a:t> </a:t>
          </a:r>
          <a:r>
            <a:rPr lang="en-US" sz="1600" b="1" kern="1200" dirty="0" err="1">
              <a:solidFill>
                <a:prstClr val="white"/>
              </a:solidFill>
              <a:latin typeface="Times New Roman" panose="02020603050405020304" pitchFamily="18" charset="0"/>
              <a:ea typeface="+mn-ea"/>
              <a:cs typeface="+mn-cs"/>
            </a:rPr>
            <a:t>xuất</a:t>
          </a:r>
          <a:r>
            <a:rPr lang="en-US" sz="1600" b="1" kern="1200" dirty="0">
              <a:solidFill>
                <a:prstClr val="white"/>
              </a:solidFill>
              <a:latin typeface="Times New Roman" panose="02020603050405020304" pitchFamily="18" charset="0"/>
              <a:ea typeface="+mn-ea"/>
              <a:cs typeface="+mn-cs"/>
            </a:rPr>
            <a:t> </a:t>
          </a:r>
          <a:r>
            <a:rPr lang="en-US" sz="1600" b="1" kern="1200" dirty="0" err="1">
              <a:solidFill>
                <a:prstClr val="white"/>
              </a:solidFill>
              <a:latin typeface="Times New Roman" panose="02020603050405020304" pitchFamily="18" charset="0"/>
              <a:ea typeface="+mn-ea"/>
              <a:cs typeface="+mn-cs"/>
            </a:rPr>
            <a:t>nội</a:t>
          </a:r>
          <a:r>
            <a:rPr lang="en-US" sz="1600" b="1" kern="1200" dirty="0">
              <a:solidFill>
                <a:prstClr val="white"/>
              </a:solidFill>
              <a:latin typeface="Times New Roman" panose="02020603050405020304" pitchFamily="18" charset="0"/>
              <a:ea typeface="+mn-ea"/>
              <a:cs typeface="+mn-cs"/>
            </a:rPr>
            <a:t> dung </a:t>
          </a:r>
          <a:r>
            <a:rPr lang="en-US" sz="1600" b="1" kern="1200" dirty="0" err="1">
              <a:solidFill>
                <a:prstClr val="white"/>
              </a:solidFill>
              <a:latin typeface="Times New Roman" panose="02020603050405020304" pitchFamily="18" charset="0"/>
              <a:ea typeface="+mn-ea"/>
              <a:cs typeface="+mn-cs"/>
            </a:rPr>
            <a:t>nghiên</a:t>
          </a:r>
          <a:r>
            <a:rPr lang="en-US" sz="1600" b="1" kern="1200" dirty="0">
              <a:solidFill>
                <a:prstClr val="white"/>
              </a:solidFill>
              <a:latin typeface="Times New Roman" panose="02020603050405020304" pitchFamily="18" charset="0"/>
              <a:ea typeface="+mn-ea"/>
              <a:cs typeface="+mn-cs"/>
            </a:rPr>
            <a:t> </a:t>
          </a:r>
          <a:r>
            <a:rPr lang="en-US" sz="1600" b="1" kern="1200" dirty="0" err="1">
              <a:solidFill>
                <a:prstClr val="white"/>
              </a:solidFill>
              <a:latin typeface="Times New Roman" panose="02020603050405020304" pitchFamily="18" charset="0"/>
              <a:ea typeface="+mn-ea"/>
              <a:cs typeface="+mn-cs"/>
            </a:rPr>
            <a:t>cứu</a:t>
          </a:r>
          <a:endParaRPr lang="en-US" sz="1600" b="1" kern="1200" dirty="0">
            <a:solidFill>
              <a:prstClr val="white"/>
            </a:solidFill>
            <a:latin typeface="Times New Roman" panose="02020603050405020304" pitchFamily="18" charset="0"/>
            <a:ea typeface="+mn-ea"/>
            <a:cs typeface="+mn-cs"/>
          </a:endParaRPr>
        </a:p>
      </dgm:t>
    </dgm:pt>
    <dgm:pt modelId="{B069C576-1980-48F6-B80A-335A5FABA429}" type="parTrans" cxnId="{BFD5E0BA-5BF0-4733-BA46-F834DF60BB6A}">
      <dgm:prSet/>
      <dgm:spPr/>
      <dgm:t>
        <a:bodyPr/>
        <a:lstStyle/>
        <a:p>
          <a:endParaRPr lang="en-US"/>
        </a:p>
      </dgm:t>
    </dgm:pt>
    <dgm:pt modelId="{D2A96B5E-BB8F-4CCD-A220-2861FF2D0318}" type="sibTrans" cxnId="{BFD5E0BA-5BF0-4733-BA46-F834DF60BB6A}">
      <dgm:prSet/>
      <dgm:spPr/>
      <dgm:t>
        <a:bodyPr/>
        <a:lstStyle/>
        <a:p>
          <a:endParaRPr lang="en-US"/>
        </a:p>
      </dgm:t>
    </dgm:pt>
    <dgm:pt modelId="{05663C3A-B2B8-4EBB-87F7-42FA8BE2BFCD}" type="pres">
      <dgm:prSet presAssocID="{3866A5E8-22EA-41BB-BCDD-2CF32D1A9642}" presName="CompostProcess" presStyleCnt="0">
        <dgm:presLayoutVars>
          <dgm:dir/>
          <dgm:resizeHandles val="exact"/>
        </dgm:presLayoutVars>
      </dgm:prSet>
      <dgm:spPr/>
    </dgm:pt>
    <dgm:pt modelId="{566306F4-131A-46F1-B6B0-703C794A35D1}" type="pres">
      <dgm:prSet presAssocID="{3866A5E8-22EA-41BB-BCDD-2CF32D1A9642}" presName="arrow" presStyleLbl="bgShp" presStyleIdx="0" presStyleCnt="1"/>
      <dgm:spPr/>
    </dgm:pt>
    <dgm:pt modelId="{AACDBE87-2505-4B7F-A4AA-B40DB971B54A}" type="pres">
      <dgm:prSet presAssocID="{3866A5E8-22EA-41BB-BCDD-2CF32D1A9642}" presName="linearProcess" presStyleCnt="0"/>
      <dgm:spPr/>
    </dgm:pt>
    <dgm:pt modelId="{717D4D95-AD16-4DDB-8F3D-85F2702C39EF}" type="pres">
      <dgm:prSet presAssocID="{5A30CD1D-64AC-4401-B2D7-F862A1D22A07}" presName="textNode" presStyleLbl="node1" presStyleIdx="0" presStyleCnt="5">
        <dgm:presLayoutVars>
          <dgm:bulletEnabled val="1"/>
        </dgm:presLayoutVars>
      </dgm:prSet>
      <dgm:spPr/>
    </dgm:pt>
    <dgm:pt modelId="{8D87B87E-8A70-4F6B-A00B-517F7DC609BE}" type="pres">
      <dgm:prSet presAssocID="{E3EC9195-C119-4B9F-A704-2BB0DBE7CE0A}" presName="sibTrans" presStyleCnt="0"/>
      <dgm:spPr/>
    </dgm:pt>
    <dgm:pt modelId="{AEB2C2D3-97DE-4FBB-9B13-EAE990CB42B0}" type="pres">
      <dgm:prSet presAssocID="{CF9ADFC1-E5B5-46A7-AF7B-293E9C76E7F9}" presName="textNode" presStyleLbl="node1" presStyleIdx="1" presStyleCnt="5">
        <dgm:presLayoutVars>
          <dgm:bulletEnabled val="1"/>
        </dgm:presLayoutVars>
      </dgm:prSet>
      <dgm:spPr/>
    </dgm:pt>
    <dgm:pt modelId="{E2FECD4F-97D6-4E30-963A-6635144B5E35}" type="pres">
      <dgm:prSet presAssocID="{3CABDFD8-5228-42FC-894E-76D93B2928BF}" presName="sibTrans" presStyleCnt="0"/>
      <dgm:spPr/>
    </dgm:pt>
    <dgm:pt modelId="{24A68861-C6E5-438E-86BC-2BDF4145F204}" type="pres">
      <dgm:prSet presAssocID="{97A91EB0-6DE0-4520-B8AF-8772DA745398}" presName="textNode" presStyleLbl="node1" presStyleIdx="2" presStyleCnt="5">
        <dgm:presLayoutVars>
          <dgm:bulletEnabled val="1"/>
        </dgm:presLayoutVars>
      </dgm:prSet>
      <dgm:spPr/>
    </dgm:pt>
    <dgm:pt modelId="{D3096FED-594F-4A1A-939B-9987663DCC42}" type="pres">
      <dgm:prSet presAssocID="{A62E4308-8B11-4328-BB7A-5DE1A1EF40C3}" presName="sibTrans" presStyleCnt="0"/>
      <dgm:spPr/>
    </dgm:pt>
    <dgm:pt modelId="{650F45D2-0808-4B98-9275-794F001B9722}" type="pres">
      <dgm:prSet presAssocID="{15ECDB1D-BB5B-4B84-BCB5-E866E57E4FA3}" presName="textNode" presStyleLbl="node1" presStyleIdx="3" presStyleCnt="5">
        <dgm:presLayoutVars>
          <dgm:bulletEnabled val="1"/>
        </dgm:presLayoutVars>
      </dgm:prSet>
      <dgm:spPr/>
    </dgm:pt>
    <dgm:pt modelId="{26508503-E431-4F48-A9AB-B8FE5293C92A}" type="pres">
      <dgm:prSet presAssocID="{61879739-3AE1-4B21-9E11-205DDEB4940B}" presName="sibTrans" presStyleCnt="0"/>
      <dgm:spPr/>
    </dgm:pt>
    <dgm:pt modelId="{345907D8-E581-490E-998C-7809D1B728D4}" type="pres">
      <dgm:prSet presAssocID="{B0051E8C-3BD1-4D14-B1DE-0F79D4FA454C}" presName="textNode" presStyleLbl="node1" presStyleIdx="4" presStyleCnt="5">
        <dgm:presLayoutVars>
          <dgm:bulletEnabled val="1"/>
        </dgm:presLayoutVars>
      </dgm:prSet>
      <dgm:spPr/>
    </dgm:pt>
  </dgm:ptLst>
  <dgm:cxnLst>
    <dgm:cxn modelId="{32DF350E-C32D-4929-91D7-B7D1CCC72093}" srcId="{3866A5E8-22EA-41BB-BCDD-2CF32D1A9642}" destId="{15ECDB1D-BB5B-4B84-BCB5-E866E57E4FA3}" srcOrd="3" destOrd="0" parTransId="{6630B187-CD13-46D5-B85A-54022274C551}" sibTransId="{61879739-3AE1-4B21-9E11-205DDEB4940B}"/>
    <dgm:cxn modelId="{C597E42A-6DBF-4F63-AED5-E29D7FC5FC7E}" type="presOf" srcId="{5A30CD1D-64AC-4401-B2D7-F862A1D22A07}" destId="{717D4D95-AD16-4DDB-8F3D-85F2702C39EF}" srcOrd="0" destOrd="0" presId="urn:microsoft.com/office/officeart/2005/8/layout/hProcess9"/>
    <dgm:cxn modelId="{B6517C65-6655-4E7B-9CE8-EE8BF2FE6390}" type="presOf" srcId="{15ECDB1D-BB5B-4B84-BCB5-E866E57E4FA3}" destId="{650F45D2-0808-4B98-9275-794F001B9722}" srcOrd="0" destOrd="0" presId="urn:microsoft.com/office/officeart/2005/8/layout/hProcess9"/>
    <dgm:cxn modelId="{47FE4553-0489-4AEE-B85D-05B5F328CE88}" srcId="{3866A5E8-22EA-41BB-BCDD-2CF32D1A9642}" destId="{5A30CD1D-64AC-4401-B2D7-F862A1D22A07}" srcOrd="0" destOrd="0" parTransId="{0F5E5042-AC4F-4BF6-9F77-4F1FBF504D89}" sibTransId="{E3EC9195-C119-4B9F-A704-2BB0DBE7CE0A}"/>
    <dgm:cxn modelId="{4D10CDA8-00D0-42F4-9382-5973C6983C77}" type="presOf" srcId="{CF9ADFC1-E5B5-46A7-AF7B-293E9C76E7F9}" destId="{AEB2C2D3-97DE-4FBB-9B13-EAE990CB42B0}" srcOrd="0" destOrd="0" presId="urn:microsoft.com/office/officeart/2005/8/layout/hProcess9"/>
    <dgm:cxn modelId="{24C988B9-1E70-4579-B1A9-9AA2542CDCC4}" type="presOf" srcId="{97A91EB0-6DE0-4520-B8AF-8772DA745398}" destId="{24A68861-C6E5-438E-86BC-2BDF4145F204}" srcOrd="0" destOrd="0" presId="urn:microsoft.com/office/officeart/2005/8/layout/hProcess9"/>
    <dgm:cxn modelId="{BFD5E0BA-5BF0-4733-BA46-F834DF60BB6A}" srcId="{3866A5E8-22EA-41BB-BCDD-2CF32D1A9642}" destId="{B0051E8C-3BD1-4D14-B1DE-0F79D4FA454C}" srcOrd="4" destOrd="0" parTransId="{B069C576-1980-48F6-B80A-335A5FABA429}" sibTransId="{D2A96B5E-BB8F-4CCD-A220-2861FF2D0318}"/>
    <dgm:cxn modelId="{0A521FD2-0671-453D-99B4-DBEC3D802D82}" type="presOf" srcId="{3866A5E8-22EA-41BB-BCDD-2CF32D1A9642}" destId="{05663C3A-B2B8-4EBB-87F7-42FA8BE2BFCD}" srcOrd="0" destOrd="0" presId="urn:microsoft.com/office/officeart/2005/8/layout/hProcess9"/>
    <dgm:cxn modelId="{7D5B19D4-1C66-4CDD-8F26-60B6850F2403}" srcId="{3866A5E8-22EA-41BB-BCDD-2CF32D1A9642}" destId="{CF9ADFC1-E5B5-46A7-AF7B-293E9C76E7F9}" srcOrd="1" destOrd="0" parTransId="{8EFF5524-0507-4A73-B8DF-3C9E44022612}" sibTransId="{3CABDFD8-5228-42FC-894E-76D93B2928BF}"/>
    <dgm:cxn modelId="{160755D4-14E4-4285-B8EA-BB5B799081A2}" srcId="{3866A5E8-22EA-41BB-BCDD-2CF32D1A9642}" destId="{97A91EB0-6DE0-4520-B8AF-8772DA745398}" srcOrd="2" destOrd="0" parTransId="{7A26F4C4-2AF2-47DB-AA78-2196B7F37919}" sibTransId="{A62E4308-8B11-4328-BB7A-5DE1A1EF40C3}"/>
    <dgm:cxn modelId="{D93484DE-C620-4972-B9FB-F80BD116833D}" type="presOf" srcId="{B0051E8C-3BD1-4D14-B1DE-0F79D4FA454C}" destId="{345907D8-E581-490E-998C-7809D1B728D4}" srcOrd="0" destOrd="0" presId="urn:microsoft.com/office/officeart/2005/8/layout/hProcess9"/>
    <dgm:cxn modelId="{D37725D7-5314-4401-9141-C4AC97411FF0}" type="presParOf" srcId="{05663C3A-B2B8-4EBB-87F7-42FA8BE2BFCD}" destId="{566306F4-131A-46F1-B6B0-703C794A35D1}" srcOrd="0" destOrd="0" presId="urn:microsoft.com/office/officeart/2005/8/layout/hProcess9"/>
    <dgm:cxn modelId="{BAE99B48-8892-4BE4-A254-2334A16E6323}" type="presParOf" srcId="{05663C3A-B2B8-4EBB-87F7-42FA8BE2BFCD}" destId="{AACDBE87-2505-4B7F-A4AA-B40DB971B54A}" srcOrd="1" destOrd="0" presId="urn:microsoft.com/office/officeart/2005/8/layout/hProcess9"/>
    <dgm:cxn modelId="{B5C62718-119F-4C87-922B-FC0495C992CE}" type="presParOf" srcId="{AACDBE87-2505-4B7F-A4AA-B40DB971B54A}" destId="{717D4D95-AD16-4DDB-8F3D-85F2702C39EF}" srcOrd="0" destOrd="0" presId="urn:microsoft.com/office/officeart/2005/8/layout/hProcess9"/>
    <dgm:cxn modelId="{5906D075-6782-44F1-ADF1-2E23D821CC39}" type="presParOf" srcId="{AACDBE87-2505-4B7F-A4AA-B40DB971B54A}" destId="{8D87B87E-8A70-4F6B-A00B-517F7DC609BE}" srcOrd="1" destOrd="0" presId="urn:microsoft.com/office/officeart/2005/8/layout/hProcess9"/>
    <dgm:cxn modelId="{312EA244-A720-40AE-8B2A-8FF9C6F6B278}" type="presParOf" srcId="{AACDBE87-2505-4B7F-A4AA-B40DB971B54A}" destId="{AEB2C2D3-97DE-4FBB-9B13-EAE990CB42B0}" srcOrd="2" destOrd="0" presId="urn:microsoft.com/office/officeart/2005/8/layout/hProcess9"/>
    <dgm:cxn modelId="{272267CB-6622-4B02-8C0E-5A8DD69D1F67}" type="presParOf" srcId="{AACDBE87-2505-4B7F-A4AA-B40DB971B54A}" destId="{E2FECD4F-97D6-4E30-963A-6635144B5E35}" srcOrd="3" destOrd="0" presId="urn:microsoft.com/office/officeart/2005/8/layout/hProcess9"/>
    <dgm:cxn modelId="{73290CD7-3F6B-4B6B-B5BA-DAA094D58BB5}" type="presParOf" srcId="{AACDBE87-2505-4B7F-A4AA-B40DB971B54A}" destId="{24A68861-C6E5-438E-86BC-2BDF4145F204}" srcOrd="4" destOrd="0" presId="urn:microsoft.com/office/officeart/2005/8/layout/hProcess9"/>
    <dgm:cxn modelId="{19CAA130-A0A7-42E6-963C-F70E2704770F}" type="presParOf" srcId="{AACDBE87-2505-4B7F-A4AA-B40DB971B54A}" destId="{D3096FED-594F-4A1A-939B-9987663DCC42}" srcOrd="5" destOrd="0" presId="urn:microsoft.com/office/officeart/2005/8/layout/hProcess9"/>
    <dgm:cxn modelId="{FE74A988-CFA3-4F38-BE10-8B74959A8480}" type="presParOf" srcId="{AACDBE87-2505-4B7F-A4AA-B40DB971B54A}" destId="{650F45D2-0808-4B98-9275-794F001B9722}" srcOrd="6" destOrd="0" presId="urn:microsoft.com/office/officeart/2005/8/layout/hProcess9"/>
    <dgm:cxn modelId="{859CA429-C916-4788-B989-2A5AC6BE7BDE}" type="presParOf" srcId="{AACDBE87-2505-4B7F-A4AA-B40DB971B54A}" destId="{26508503-E431-4F48-A9AB-B8FE5293C92A}" srcOrd="7" destOrd="0" presId="urn:microsoft.com/office/officeart/2005/8/layout/hProcess9"/>
    <dgm:cxn modelId="{433BDDF4-2461-4690-963A-1FFC493906F9}" type="presParOf" srcId="{AACDBE87-2505-4B7F-A4AA-B40DB971B54A}" destId="{345907D8-E581-490E-998C-7809D1B728D4}" srcOrd="8" destOrd="0" presId="urn:microsoft.com/office/officeart/2005/8/layout/hProcess9"/>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66A5E8-22EA-41BB-BCDD-2CF32D1A9642}" type="doc">
      <dgm:prSet loTypeId="urn:microsoft.com/office/officeart/2005/8/layout/hProcess9" loCatId="process" qsTypeId="urn:microsoft.com/office/officeart/2005/8/quickstyle/simple1" qsCatId="simple" csTypeId="urn:microsoft.com/office/officeart/2005/8/colors/accent1_2" csCatId="accent1" phldr="1"/>
      <dgm:spPr/>
    </dgm:pt>
    <dgm:pt modelId="{5A30CD1D-64AC-4401-B2D7-F862A1D22A07}">
      <dgm:prSet custT="1"/>
      <dgm:spPr/>
      <dgm:t>
        <a:bodyPr/>
        <a:lstStyle/>
        <a:p>
          <a:r>
            <a:rPr lang="vi-VN" sz="1600" b="1" dirty="0">
              <a:latin typeface="+mj-lt"/>
            </a:rPr>
            <a:t>Thực trạng nguồn năng lượng trên thế giới</a:t>
          </a:r>
          <a:endParaRPr lang="en-US" sz="1600" b="1" dirty="0">
            <a:latin typeface="+mj-lt"/>
          </a:endParaRPr>
        </a:p>
      </dgm:t>
    </dgm:pt>
    <dgm:pt modelId="{0F5E5042-AC4F-4BF6-9F77-4F1FBF504D89}" type="parTrans" cxnId="{47FE4553-0489-4AEE-B85D-05B5F328CE88}">
      <dgm:prSet/>
      <dgm:spPr/>
      <dgm:t>
        <a:bodyPr/>
        <a:lstStyle/>
        <a:p>
          <a:endParaRPr lang="en-US"/>
        </a:p>
      </dgm:t>
    </dgm:pt>
    <dgm:pt modelId="{E3EC9195-C119-4B9F-A704-2BB0DBE7CE0A}" type="sibTrans" cxnId="{47FE4553-0489-4AEE-B85D-05B5F328CE88}">
      <dgm:prSet/>
      <dgm:spPr/>
      <dgm:t>
        <a:bodyPr/>
        <a:lstStyle/>
        <a:p>
          <a:endParaRPr lang="en-US"/>
        </a:p>
      </dgm:t>
    </dgm:pt>
    <dgm:pt modelId="{CF9ADFC1-E5B5-46A7-AF7B-293E9C76E7F9}">
      <dgm:prSet custT="1"/>
      <dgm:spPr/>
      <dgm:t>
        <a:bodyPr/>
        <a:lstStyle/>
        <a:p>
          <a:pPr marL="0" lvl="0" indent="0" algn="ctr" defTabSz="711200">
            <a:lnSpc>
              <a:spcPct val="90000"/>
            </a:lnSpc>
            <a:spcBef>
              <a:spcPct val="0"/>
            </a:spcBef>
            <a:spcAft>
              <a:spcPct val="35000"/>
            </a:spcAft>
            <a:buNone/>
          </a:pPr>
          <a:r>
            <a:rPr lang="vi-VN" sz="1600" b="1" kern="1200" dirty="0">
              <a:solidFill>
                <a:prstClr val="white"/>
              </a:solidFill>
              <a:latin typeface="Times New Roman" panose="02020603050405020304" pitchFamily="18" charset="0"/>
              <a:ea typeface="+mn-ea"/>
              <a:cs typeface="+mn-cs"/>
            </a:rPr>
            <a:t>Thực trạng </a:t>
          </a:r>
          <a:r>
            <a:rPr lang="en-US" sz="1600" b="1" kern="1200" dirty="0" err="1">
              <a:solidFill>
                <a:prstClr val="white"/>
              </a:solidFill>
              <a:latin typeface="Times New Roman" panose="02020603050405020304" pitchFamily="18" charset="0"/>
              <a:ea typeface="+mn-ea"/>
              <a:cs typeface="+mn-cs"/>
            </a:rPr>
            <a:t>sử</a:t>
          </a:r>
          <a:r>
            <a:rPr lang="en-US" sz="1600" b="1" kern="1200" dirty="0">
              <a:solidFill>
                <a:prstClr val="white"/>
              </a:solidFill>
              <a:latin typeface="Times New Roman" panose="02020603050405020304" pitchFamily="18" charset="0"/>
              <a:ea typeface="+mn-ea"/>
              <a:cs typeface="+mn-cs"/>
            </a:rPr>
            <a:t> </a:t>
          </a:r>
          <a:r>
            <a:rPr lang="en-US" sz="1600" b="1" kern="1200" dirty="0" err="1">
              <a:solidFill>
                <a:prstClr val="white"/>
              </a:solidFill>
              <a:latin typeface="Times New Roman" panose="02020603050405020304" pitchFamily="18" charset="0"/>
              <a:ea typeface="+mn-ea"/>
              <a:cs typeface="+mn-cs"/>
            </a:rPr>
            <a:t>dụng</a:t>
          </a:r>
          <a:r>
            <a:rPr lang="en-US" sz="1600" b="1" kern="1200" dirty="0">
              <a:solidFill>
                <a:prstClr val="white"/>
              </a:solidFill>
              <a:latin typeface="Times New Roman" panose="02020603050405020304" pitchFamily="18" charset="0"/>
              <a:ea typeface="+mn-ea"/>
              <a:cs typeface="+mn-cs"/>
            </a:rPr>
            <a:t> </a:t>
          </a:r>
          <a:r>
            <a:rPr lang="vi-VN" sz="1600" b="1" kern="1200" dirty="0">
              <a:solidFill>
                <a:prstClr val="white"/>
              </a:solidFill>
              <a:latin typeface="Times New Roman" panose="02020603050405020304" pitchFamily="18" charset="0"/>
              <a:ea typeface="+mn-ea"/>
              <a:cs typeface="+mn-cs"/>
            </a:rPr>
            <a:t>nguồn năng lượng ở Việt Nam</a:t>
          </a:r>
          <a:endParaRPr lang="en-US" sz="1600" b="1" kern="1200" dirty="0">
            <a:solidFill>
              <a:prstClr val="white"/>
            </a:solidFill>
            <a:latin typeface="Times New Roman" panose="02020603050405020304" pitchFamily="18" charset="0"/>
            <a:ea typeface="+mn-ea"/>
            <a:cs typeface="+mn-cs"/>
          </a:endParaRPr>
        </a:p>
      </dgm:t>
    </dgm:pt>
    <dgm:pt modelId="{8EFF5524-0507-4A73-B8DF-3C9E44022612}" type="parTrans" cxnId="{7D5B19D4-1C66-4CDD-8F26-60B6850F2403}">
      <dgm:prSet/>
      <dgm:spPr/>
      <dgm:t>
        <a:bodyPr/>
        <a:lstStyle/>
        <a:p>
          <a:endParaRPr lang="en-US"/>
        </a:p>
      </dgm:t>
    </dgm:pt>
    <dgm:pt modelId="{3CABDFD8-5228-42FC-894E-76D93B2928BF}" type="sibTrans" cxnId="{7D5B19D4-1C66-4CDD-8F26-60B6850F2403}">
      <dgm:prSet/>
      <dgm:spPr/>
      <dgm:t>
        <a:bodyPr/>
        <a:lstStyle/>
        <a:p>
          <a:endParaRPr lang="en-US"/>
        </a:p>
      </dgm:t>
    </dgm:pt>
    <dgm:pt modelId="{97A91EB0-6DE0-4520-B8AF-8772DA745398}">
      <dgm:prSet custT="1"/>
      <dgm:spPr/>
      <dgm:t>
        <a:bodyPr/>
        <a:lstStyle/>
        <a:p>
          <a:pPr marL="0" lvl="0" indent="0" algn="ctr" defTabSz="711200">
            <a:lnSpc>
              <a:spcPct val="90000"/>
            </a:lnSpc>
            <a:spcBef>
              <a:spcPct val="0"/>
            </a:spcBef>
            <a:spcAft>
              <a:spcPct val="35000"/>
            </a:spcAft>
            <a:buNone/>
          </a:pPr>
          <a:r>
            <a:rPr lang="vi-VN" sz="1600" b="1" kern="1200" dirty="0">
              <a:solidFill>
                <a:prstClr val="white"/>
              </a:solidFill>
              <a:latin typeface="Times New Roman" panose="02020603050405020304" pitchFamily="18" charset="0"/>
              <a:ea typeface="+mn-ea"/>
              <a:cs typeface="+mn-cs"/>
            </a:rPr>
            <a:t>Năng lượng sóng biển ở Việt Nam</a:t>
          </a:r>
          <a:endParaRPr lang="en-US" sz="1600" b="1" kern="1200" dirty="0">
            <a:solidFill>
              <a:prstClr val="white"/>
            </a:solidFill>
            <a:latin typeface="Times New Roman" panose="02020603050405020304" pitchFamily="18" charset="0"/>
            <a:ea typeface="+mn-ea"/>
            <a:cs typeface="+mn-cs"/>
          </a:endParaRPr>
        </a:p>
      </dgm:t>
    </dgm:pt>
    <dgm:pt modelId="{7A26F4C4-2AF2-47DB-AA78-2196B7F37919}" type="parTrans" cxnId="{160755D4-14E4-4285-B8EA-BB5B799081A2}">
      <dgm:prSet/>
      <dgm:spPr/>
      <dgm:t>
        <a:bodyPr/>
        <a:lstStyle/>
        <a:p>
          <a:endParaRPr lang="en-US"/>
        </a:p>
      </dgm:t>
    </dgm:pt>
    <dgm:pt modelId="{A62E4308-8B11-4328-BB7A-5DE1A1EF40C3}" type="sibTrans" cxnId="{160755D4-14E4-4285-B8EA-BB5B799081A2}">
      <dgm:prSet/>
      <dgm:spPr/>
      <dgm:t>
        <a:bodyPr/>
        <a:lstStyle/>
        <a:p>
          <a:endParaRPr lang="en-US"/>
        </a:p>
      </dgm:t>
    </dgm:pt>
    <dgm:pt modelId="{15ECDB1D-BB5B-4B84-BCB5-E866E57E4FA3}">
      <dgm:prSet custT="1"/>
      <dgm:spPr/>
      <dgm:t>
        <a:bodyPr/>
        <a:lstStyle/>
        <a:p>
          <a:pPr marL="0" lvl="0" indent="0" algn="ctr" defTabSz="711200">
            <a:lnSpc>
              <a:spcPct val="90000"/>
            </a:lnSpc>
            <a:spcBef>
              <a:spcPct val="0"/>
            </a:spcBef>
            <a:spcAft>
              <a:spcPct val="35000"/>
            </a:spcAft>
            <a:buNone/>
          </a:pPr>
          <a:r>
            <a:rPr lang="en-US" sz="1600" b="1" kern="1200" dirty="0">
              <a:solidFill>
                <a:prstClr val="white"/>
              </a:solidFill>
              <a:latin typeface="Times New Roman" panose="02020603050405020304" pitchFamily="18" charset="0"/>
              <a:ea typeface="+mn-ea"/>
              <a:cs typeface="+mn-cs"/>
            </a:rPr>
            <a:t>Tình hình nghiên </a:t>
          </a:r>
          <a:r>
            <a:rPr lang="en-US" sz="1600" b="1" kern="1200" dirty="0" err="1">
              <a:solidFill>
                <a:prstClr val="white"/>
              </a:solidFill>
              <a:latin typeface="Times New Roman" panose="02020603050405020304" pitchFamily="18" charset="0"/>
              <a:ea typeface="+mn-ea"/>
              <a:cs typeface="+mn-cs"/>
            </a:rPr>
            <a:t>cứu</a:t>
          </a:r>
          <a:r>
            <a:rPr lang="en-US" sz="1600" b="1" kern="1200" dirty="0">
              <a:solidFill>
                <a:prstClr val="white"/>
              </a:solidFill>
              <a:latin typeface="Times New Roman" panose="02020603050405020304" pitchFamily="18" charset="0"/>
              <a:ea typeface="+mn-ea"/>
              <a:cs typeface="+mn-cs"/>
            </a:rPr>
            <a:t> NLSB ở Việt Nam </a:t>
          </a:r>
          <a:r>
            <a:rPr lang="en-US" sz="1600" b="1" kern="1200" dirty="0" err="1">
              <a:solidFill>
                <a:prstClr val="white"/>
              </a:solidFill>
              <a:latin typeface="Times New Roman" panose="02020603050405020304" pitchFamily="18" charset="0"/>
              <a:ea typeface="+mn-ea"/>
              <a:cs typeface="+mn-cs"/>
            </a:rPr>
            <a:t>về</a:t>
          </a:r>
          <a:endParaRPr lang="en-US" sz="1600" b="1" kern="1200" dirty="0">
            <a:solidFill>
              <a:prstClr val="white"/>
            </a:solidFill>
            <a:latin typeface="Times New Roman" panose="02020603050405020304" pitchFamily="18" charset="0"/>
            <a:ea typeface="+mn-ea"/>
            <a:cs typeface="+mn-cs"/>
          </a:endParaRPr>
        </a:p>
      </dgm:t>
    </dgm:pt>
    <dgm:pt modelId="{6630B187-CD13-46D5-B85A-54022274C551}" type="parTrans" cxnId="{32DF350E-C32D-4929-91D7-B7D1CCC72093}">
      <dgm:prSet/>
      <dgm:spPr/>
      <dgm:t>
        <a:bodyPr/>
        <a:lstStyle/>
        <a:p>
          <a:endParaRPr lang="en-US"/>
        </a:p>
      </dgm:t>
    </dgm:pt>
    <dgm:pt modelId="{61879739-3AE1-4B21-9E11-205DDEB4940B}" type="sibTrans" cxnId="{32DF350E-C32D-4929-91D7-B7D1CCC72093}">
      <dgm:prSet/>
      <dgm:spPr/>
      <dgm:t>
        <a:bodyPr/>
        <a:lstStyle/>
        <a:p>
          <a:endParaRPr lang="en-US"/>
        </a:p>
      </dgm:t>
    </dgm:pt>
    <dgm:pt modelId="{B0051E8C-3BD1-4D14-B1DE-0F79D4FA454C}">
      <dgm:prSet custT="1"/>
      <dgm:spPr/>
      <dgm:t>
        <a:bodyPr/>
        <a:lstStyle/>
        <a:p>
          <a:pPr marL="0" lvl="0" indent="0" algn="ctr" defTabSz="711200">
            <a:lnSpc>
              <a:spcPct val="90000"/>
            </a:lnSpc>
            <a:spcBef>
              <a:spcPct val="0"/>
            </a:spcBef>
            <a:spcAft>
              <a:spcPct val="35000"/>
            </a:spcAft>
            <a:buNone/>
          </a:pPr>
          <a:r>
            <a:rPr lang="en-US" sz="1600" b="1" kern="1200" dirty="0" err="1">
              <a:solidFill>
                <a:prstClr val="white"/>
              </a:solidFill>
              <a:latin typeface="Times New Roman" panose="02020603050405020304" pitchFamily="18" charset="0"/>
              <a:ea typeface="+mn-ea"/>
              <a:cs typeface="+mn-cs"/>
            </a:rPr>
            <a:t>Đề</a:t>
          </a:r>
          <a:r>
            <a:rPr lang="en-US" sz="1600" b="1" kern="1200" dirty="0">
              <a:solidFill>
                <a:prstClr val="white"/>
              </a:solidFill>
              <a:latin typeface="Times New Roman" panose="02020603050405020304" pitchFamily="18" charset="0"/>
              <a:ea typeface="+mn-ea"/>
              <a:cs typeface="+mn-cs"/>
            </a:rPr>
            <a:t> </a:t>
          </a:r>
          <a:r>
            <a:rPr lang="en-US" sz="1600" b="1" kern="1200" dirty="0" err="1">
              <a:solidFill>
                <a:prstClr val="white"/>
              </a:solidFill>
              <a:latin typeface="Times New Roman" panose="02020603050405020304" pitchFamily="18" charset="0"/>
              <a:ea typeface="+mn-ea"/>
              <a:cs typeface="+mn-cs"/>
            </a:rPr>
            <a:t>xuất</a:t>
          </a:r>
          <a:r>
            <a:rPr lang="en-US" sz="1600" b="1" kern="1200" dirty="0">
              <a:solidFill>
                <a:prstClr val="white"/>
              </a:solidFill>
              <a:latin typeface="Times New Roman" panose="02020603050405020304" pitchFamily="18" charset="0"/>
              <a:ea typeface="+mn-ea"/>
              <a:cs typeface="+mn-cs"/>
            </a:rPr>
            <a:t> </a:t>
          </a:r>
          <a:r>
            <a:rPr lang="en-US" sz="1600" b="1" kern="1200" dirty="0" err="1">
              <a:solidFill>
                <a:prstClr val="white"/>
              </a:solidFill>
              <a:latin typeface="Times New Roman" panose="02020603050405020304" pitchFamily="18" charset="0"/>
              <a:ea typeface="+mn-ea"/>
              <a:cs typeface="+mn-cs"/>
            </a:rPr>
            <a:t>nội</a:t>
          </a:r>
          <a:r>
            <a:rPr lang="en-US" sz="1600" b="1" kern="1200" dirty="0">
              <a:solidFill>
                <a:prstClr val="white"/>
              </a:solidFill>
              <a:latin typeface="Times New Roman" panose="02020603050405020304" pitchFamily="18" charset="0"/>
              <a:ea typeface="+mn-ea"/>
              <a:cs typeface="+mn-cs"/>
            </a:rPr>
            <a:t> dung </a:t>
          </a:r>
          <a:r>
            <a:rPr lang="en-US" sz="1600" b="1" kern="1200" dirty="0" err="1">
              <a:solidFill>
                <a:prstClr val="white"/>
              </a:solidFill>
              <a:latin typeface="Times New Roman" panose="02020603050405020304" pitchFamily="18" charset="0"/>
              <a:ea typeface="+mn-ea"/>
              <a:cs typeface="+mn-cs"/>
            </a:rPr>
            <a:t>nghiên</a:t>
          </a:r>
          <a:r>
            <a:rPr lang="en-US" sz="1600" b="1" kern="1200" dirty="0">
              <a:solidFill>
                <a:prstClr val="white"/>
              </a:solidFill>
              <a:latin typeface="Times New Roman" panose="02020603050405020304" pitchFamily="18" charset="0"/>
              <a:ea typeface="+mn-ea"/>
              <a:cs typeface="+mn-cs"/>
            </a:rPr>
            <a:t> </a:t>
          </a:r>
          <a:r>
            <a:rPr lang="en-US" sz="1600" b="1" kern="1200" dirty="0" err="1">
              <a:solidFill>
                <a:prstClr val="white"/>
              </a:solidFill>
              <a:latin typeface="Times New Roman" panose="02020603050405020304" pitchFamily="18" charset="0"/>
              <a:ea typeface="+mn-ea"/>
              <a:cs typeface="+mn-cs"/>
            </a:rPr>
            <a:t>cứu</a:t>
          </a:r>
          <a:endParaRPr lang="en-US" sz="1600" b="1" kern="1200" dirty="0">
            <a:solidFill>
              <a:prstClr val="white"/>
            </a:solidFill>
            <a:latin typeface="Times New Roman" panose="02020603050405020304" pitchFamily="18" charset="0"/>
            <a:ea typeface="+mn-ea"/>
            <a:cs typeface="+mn-cs"/>
          </a:endParaRPr>
        </a:p>
      </dgm:t>
    </dgm:pt>
    <dgm:pt modelId="{B069C576-1980-48F6-B80A-335A5FABA429}" type="parTrans" cxnId="{BFD5E0BA-5BF0-4733-BA46-F834DF60BB6A}">
      <dgm:prSet/>
      <dgm:spPr/>
      <dgm:t>
        <a:bodyPr/>
        <a:lstStyle/>
        <a:p>
          <a:endParaRPr lang="en-US"/>
        </a:p>
      </dgm:t>
    </dgm:pt>
    <dgm:pt modelId="{D2A96B5E-BB8F-4CCD-A220-2861FF2D0318}" type="sibTrans" cxnId="{BFD5E0BA-5BF0-4733-BA46-F834DF60BB6A}">
      <dgm:prSet/>
      <dgm:spPr/>
      <dgm:t>
        <a:bodyPr/>
        <a:lstStyle/>
        <a:p>
          <a:endParaRPr lang="en-US"/>
        </a:p>
      </dgm:t>
    </dgm:pt>
    <dgm:pt modelId="{05663C3A-B2B8-4EBB-87F7-42FA8BE2BFCD}" type="pres">
      <dgm:prSet presAssocID="{3866A5E8-22EA-41BB-BCDD-2CF32D1A9642}" presName="CompostProcess" presStyleCnt="0">
        <dgm:presLayoutVars>
          <dgm:dir/>
          <dgm:resizeHandles val="exact"/>
        </dgm:presLayoutVars>
      </dgm:prSet>
      <dgm:spPr/>
    </dgm:pt>
    <dgm:pt modelId="{566306F4-131A-46F1-B6B0-703C794A35D1}" type="pres">
      <dgm:prSet presAssocID="{3866A5E8-22EA-41BB-BCDD-2CF32D1A9642}" presName="arrow" presStyleLbl="bgShp" presStyleIdx="0" presStyleCnt="1"/>
      <dgm:spPr/>
    </dgm:pt>
    <dgm:pt modelId="{AACDBE87-2505-4B7F-A4AA-B40DB971B54A}" type="pres">
      <dgm:prSet presAssocID="{3866A5E8-22EA-41BB-BCDD-2CF32D1A9642}" presName="linearProcess" presStyleCnt="0"/>
      <dgm:spPr/>
    </dgm:pt>
    <dgm:pt modelId="{717D4D95-AD16-4DDB-8F3D-85F2702C39EF}" type="pres">
      <dgm:prSet presAssocID="{5A30CD1D-64AC-4401-B2D7-F862A1D22A07}" presName="textNode" presStyleLbl="node1" presStyleIdx="0" presStyleCnt="5">
        <dgm:presLayoutVars>
          <dgm:bulletEnabled val="1"/>
        </dgm:presLayoutVars>
      </dgm:prSet>
      <dgm:spPr/>
    </dgm:pt>
    <dgm:pt modelId="{8D87B87E-8A70-4F6B-A00B-517F7DC609BE}" type="pres">
      <dgm:prSet presAssocID="{E3EC9195-C119-4B9F-A704-2BB0DBE7CE0A}" presName="sibTrans" presStyleCnt="0"/>
      <dgm:spPr/>
    </dgm:pt>
    <dgm:pt modelId="{AEB2C2D3-97DE-4FBB-9B13-EAE990CB42B0}" type="pres">
      <dgm:prSet presAssocID="{CF9ADFC1-E5B5-46A7-AF7B-293E9C76E7F9}" presName="textNode" presStyleLbl="node1" presStyleIdx="1" presStyleCnt="5">
        <dgm:presLayoutVars>
          <dgm:bulletEnabled val="1"/>
        </dgm:presLayoutVars>
      </dgm:prSet>
      <dgm:spPr/>
    </dgm:pt>
    <dgm:pt modelId="{E2FECD4F-97D6-4E30-963A-6635144B5E35}" type="pres">
      <dgm:prSet presAssocID="{3CABDFD8-5228-42FC-894E-76D93B2928BF}" presName="sibTrans" presStyleCnt="0"/>
      <dgm:spPr/>
    </dgm:pt>
    <dgm:pt modelId="{24A68861-C6E5-438E-86BC-2BDF4145F204}" type="pres">
      <dgm:prSet presAssocID="{97A91EB0-6DE0-4520-B8AF-8772DA745398}" presName="textNode" presStyleLbl="node1" presStyleIdx="2" presStyleCnt="5">
        <dgm:presLayoutVars>
          <dgm:bulletEnabled val="1"/>
        </dgm:presLayoutVars>
      </dgm:prSet>
      <dgm:spPr/>
    </dgm:pt>
    <dgm:pt modelId="{D3096FED-594F-4A1A-939B-9987663DCC42}" type="pres">
      <dgm:prSet presAssocID="{A62E4308-8B11-4328-BB7A-5DE1A1EF40C3}" presName="sibTrans" presStyleCnt="0"/>
      <dgm:spPr/>
    </dgm:pt>
    <dgm:pt modelId="{650F45D2-0808-4B98-9275-794F001B9722}" type="pres">
      <dgm:prSet presAssocID="{15ECDB1D-BB5B-4B84-BCB5-E866E57E4FA3}" presName="textNode" presStyleLbl="node1" presStyleIdx="3" presStyleCnt="5">
        <dgm:presLayoutVars>
          <dgm:bulletEnabled val="1"/>
        </dgm:presLayoutVars>
      </dgm:prSet>
      <dgm:spPr/>
    </dgm:pt>
    <dgm:pt modelId="{26508503-E431-4F48-A9AB-B8FE5293C92A}" type="pres">
      <dgm:prSet presAssocID="{61879739-3AE1-4B21-9E11-205DDEB4940B}" presName="sibTrans" presStyleCnt="0"/>
      <dgm:spPr/>
    </dgm:pt>
    <dgm:pt modelId="{345907D8-E581-490E-998C-7809D1B728D4}" type="pres">
      <dgm:prSet presAssocID="{B0051E8C-3BD1-4D14-B1DE-0F79D4FA454C}" presName="textNode" presStyleLbl="node1" presStyleIdx="4" presStyleCnt="5">
        <dgm:presLayoutVars>
          <dgm:bulletEnabled val="1"/>
        </dgm:presLayoutVars>
      </dgm:prSet>
      <dgm:spPr/>
    </dgm:pt>
  </dgm:ptLst>
  <dgm:cxnLst>
    <dgm:cxn modelId="{32DF350E-C32D-4929-91D7-B7D1CCC72093}" srcId="{3866A5E8-22EA-41BB-BCDD-2CF32D1A9642}" destId="{15ECDB1D-BB5B-4B84-BCB5-E866E57E4FA3}" srcOrd="3" destOrd="0" parTransId="{6630B187-CD13-46D5-B85A-54022274C551}" sibTransId="{61879739-3AE1-4B21-9E11-205DDEB4940B}"/>
    <dgm:cxn modelId="{C597E42A-6DBF-4F63-AED5-E29D7FC5FC7E}" type="presOf" srcId="{5A30CD1D-64AC-4401-B2D7-F862A1D22A07}" destId="{717D4D95-AD16-4DDB-8F3D-85F2702C39EF}" srcOrd="0" destOrd="0" presId="urn:microsoft.com/office/officeart/2005/8/layout/hProcess9"/>
    <dgm:cxn modelId="{B6517C65-6655-4E7B-9CE8-EE8BF2FE6390}" type="presOf" srcId="{15ECDB1D-BB5B-4B84-BCB5-E866E57E4FA3}" destId="{650F45D2-0808-4B98-9275-794F001B9722}" srcOrd="0" destOrd="0" presId="urn:microsoft.com/office/officeart/2005/8/layout/hProcess9"/>
    <dgm:cxn modelId="{47FE4553-0489-4AEE-B85D-05B5F328CE88}" srcId="{3866A5E8-22EA-41BB-BCDD-2CF32D1A9642}" destId="{5A30CD1D-64AC-4401-B2D7-F862A1D22A07}" srcOrd="0" destOrd="0" parTransId="{0F5E5042-AC4F-4BF6-9F77-4F1FBF504D89}" sibTransId="{E3EC9195-C119-4B9F-A704-2BB0DBE7CE0A}"/>
    <dgm:cxn modelId="{4D10CDA8-00D0-42F4-9382-5973C6983C77}" type="presOf" srcId="{CF9ADFC1-E5B5-46A7-AF7B-293E9C76E7F9}" destId="{AEB2C2D3-97DE-4FBB-9B13-EAE990CB42B0}" srcOrd="0" destOrd="0" presId="urn:microsoft.com/office/officeart/2005/8/layout/hProcess9"/>
    <dgm:cxn modelId="{24C988B9-1E70-4579-B1A9-9AA2542CDCC4}" type="presOf" srcId="{97A91EB0-6DE0-4520-B8AF-8772DA745398}" destId="{24A68861-C6E5-438E-86BC-2BDF4145F204}" srcOrd="0" destOrd="0" presId="urn:microsoft.com/office/officeart/2005/8/layout/hProcess9"/>
    <dgm:cxn modelId="{BFD5E0BA-5BF0-4733-BA46-F834DF60BB6A}" srcId="{3866A5E8-22EA-41BB-BCDD-2CF32D1A9642}" destId="{B0051E8C-3BD1-4D14-B1DE-0F79D4FA454C}" srcOrd="4" destOrd="0" parTransId="{B069C576-1980-48F6-B80A-335A5FABA429}" sibTransId="{D2A96B5E-BB8F-4CCD-A220-2861FF2D0318}"/>
    <dgm:cxn modelId="{0A521FD2-0671-453D-99B4-DBEC3D802D82}" type="presOf" srcId="{3866A5E8-22EA-41BB-BCDD-2CF32D1A9642}" destId="{05663C3A-B2B8-4EBB-87F7-42FA8BE2BFCD}" srcOrd="0" destOrd="0" presId="urn:microsoft.com/office/officeart/2005/8/layout/hProcess9"/>
    <dgm:cxn modelId="{7D5B19D4-1C66-4CDD-8F26-60B6850F2403}" srcId="{3866A5E8-22EA-41BB-BCDD-2CF32D1A9642}" destId="{CF9ADFC1-E5B5-46A7-AF7B-293E9C76E7F9}" srcOrd="1" destOrd="0" parTransId="{8EFF5524-0507-4A73-B8DF-3C9E44022612}" sibTransId="{3CABDFD8-5228-42FC-894E-76D93B2928BF}"/>
    <dgm:cxn modelId="{160755D4-14E4-4285-B8EA-BB5B799081A2}" srcId="{3866A5E8-22EA-41BB-BCDD-2CF32D1A9642}" destId="{97A91EB0-6DE0-4520-B8AF-8772DA745398}" srcOrd="2" destOrd="0" parTransId="{7A26F4C4-2AF2-47DB-AA78-2196B7F37919}" sibTransId="{A62E4308-8B11-4328-BB7A-5DE1A1EF40C3}"/>
    <dgm:cxn modelId="{D93484DE-C620-4972-B9FB-F80BD116833D}" type="presOf" srcId="{B0051E8C-3BD1-4D14-B1DE-0F79D4FA454C}" destId="{345907D8-E581-490E-998C-7809D1B728D4}" srcOrd="0" destOrd="0" presId="urn:microsoft.com/office/officeart/2005/8/layout/hProcess9"/>
    <dgm:cxn modelId="{D37725D7-5314-4401-9141-C4AC97411FF0}" type="presParOf" srcId="{05663C3A-B2B8-4EBB-87F7-42FA8BE2BFCD}" destId="{566306F4-131A-46F1-B6B0-703C794A35D1}" srcOrd="0" destOrd="0" presId="urn:microsoft.com/office/officeart/2005/8/layout/hProcess9"/>
    <dgm:cxn modelId="{BAE99B48-8892-4BE4-A254-2334A16E6323}" type="presParOf" srcId="{05663C3A-B2B8-4EBB-87F7-42FA8BE2BFCD}" destId="{AACDBE87-2505-4B7F-A4AA-B40DB971B54A}" srcOrd="1" destOrd="0" presId="urn:microsoft.com/office/officeart/2005/8/layout/hProcess9"/>
    <dgm:cxn modelId="{B5C62718-119F-4C87-922B-FC0495C992CE}" type="presParOf" srcId="{AACDBE87-2505-4B7F-A4AA-B40DB971B54A}" destId="{717D4D95-AD16-4DDB-8F3D-85F2702C39EF}" srcOrd="0" destOrd="0" presId="urn:microsoft.com/office/officeart/2005/8/layout/hProcess9"/>
    <dgm:cxn modelId="{5906D075-6782-44F1-ADF1-2E23D821CC39}" type="presParOf" srcId="{AACDBE87-2505-4B7F-A4AA-B40DB971B54A}" destId="{8D87B87E-8A70-4F6B-A00B-517F7DC609BE}" srcOrd="1" destOrd="0" presId="urn:microsoft.com/office/officeart/2005/8/layout/hProcess9"/>
    <dgm:cxn modelId="{312EA244-A720-40AE-8B2A-8FF9C6F6B278}" type="presParOf" srcId="{AACDBE87-2505-4B7F-A4AA-B40DB971B54A}" destId="{AEB2C2D3-97DE-4FBB-9B13-EAE990CB42B0}" srcOrd="2" destOrd="0" presId="urn:microsoft.com/office/officeart/2005/8/layout/hProcess9"/>
    <dgm:cxn modelId="{272267CB-6622-4B02-8C0E-5A8DD69D1F67}" type="presParOf" srcId="{AACDBE87-2505-4B7F-A4AA-B40DB971B54A}" destId="{E2FECD4F-97D6-4E30-963A-6635144B5E35}" srcOrd="3" destOrd="0" presId="urn:microsoft.com/office/officeart/2005/8/layout/hProcess9"/>
    <dgm:cxn modelId="{73290CD7-3F6B-4B6B-B5BA-DAA094D58BB5}" type="presParOf" srcId="{AACDBE87-2505-4B7F-A4AA-B40DB971B54A}" destId="{24A68861-C6E5-438E-86BC-2BDF4145F204}" srcOrd="4" destOrd="0" presId="urn:microsoft.com/office/officeart/2005/8/layout/hProcess9"/>
    <dgm:cxn modelId="{19CAA130-A0A7-42E6-963C-F70E2704770F}" type="presParOf" srcId="{AACDBE87-2505-4B7F-A4AA-B40DB971B54A}" destId="{D3096FED-594F-4A1A-939B-9987663DCC42}" srcOrd="5" destOrd="0" presId="urn:microsoft.com/office/officeart/2005/8/layout/hProcess9"/>
    <dgm:cxn modelId="{FE74A988-CFA3-4F38-BE10-8B74959A8480}" type="presParOf" srcId="{AACDBE87-2505-4B7F-A4AA-B40DB971B54A}" destId="{650F45D2-0808-4B98-9275-794F001B9722}" srcOrd="6" destOrd="0" presId="urn:microsoft.com/office/officeart/2005/8/layout/hProcess9"/>
    <dgm:cxn modelId="{859CA429-C916-4788-B989-2A5AC6BE7BDE}" type="presParOf" srcId="{AACDBE87-2505-4B7F-A4AA-B40DB971B54A}" destId="{26508503-E431-4F48-A9AB-B8FE5293C92A}" srcOrd="7" destOrd="0" presId="urn:microsoft.com/office/officeart/2005/8/layout/hProcess9"/>
    <dgm:cxn modelId="{433BDDF4-2461-4690-963A-1FFC493906F9}" type="presParOf" srcId="{AACDBE87-2505-4B7F-A4AA-B40DB971B54A}" destId="{345907D8-E581-490E-998C-7809D1B728D4}" srcOrd="8"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E2CB487-1D66-48E3-9868-A8496C8FE706}" type="doc">
      <dgm:prSet loTypeId="urn:microsoft.com/office/officeart/2005/8/layout/lProcess3" loCatId="process" qsTypeId="urn:microsoft.com/office/officeart/2005/8/quickstyle/simple1" qsCatId="simple" csTypeId="urn:microsoft.com/office/officeart/2005/8/colors/accent4_3" csCatId="accent4" phldr="1"/>
      <dgm:spPr/>
      <dgm:t>
        <a:bodyPr/>
        <a:lstStyle/>
        <a:p>
          <a:endParaRPr lang="vi-VN"/>
        </a:p>
      </dgm:t>
    </dgm:pt>
    <dgm:pt modelId="{58B3C7E9-C443-43E8-B027-689F2CF1B41D}">
      <dgm:prSet phldrT="[Văn bản]" custT="1"/>
      <dgm:spPr/>
      <dgm:t>
        <a:bodyPr/>
        <a:lstStyle/>
        <a:p>
          <a:pPr>
            <a:buClr>
              <a:srgbClr val="000000"/>
            </a:buClr>
            <a:buFont typeface="+mj-lt"/>
            <a:buAutoNum type="arabicPeriod"/>
          </a:pPr>
          <a:r>
            <a:rPr lang="vi-VN" sz="1700" b="1" kern="1200" dirty="0">
              <a:solidFill>
                <a:srgbClr val="002060"/>
              </a:solidFill>
              <a:latin typeface="Times New Roman" panose="02020603050405020304" pitchFamily="18" charset="0"/>
              <a:ea typeface="+mn-ea"/>
              <a:cs typeface="Times New Roman" panose="02020603050405020304" pitchFamily="18" charset="0"/>
            </a:rPr>
            <a:t>Gia công chế tạo</a:t>
          </a:r>
        </a:p>
      </dgm:t>
    </dgm:pt>
    <dgm:pt modelId="{06EC9F3E-7C1C-426C-9AAD-38D6406F6E6B}" type="parTrans" cxnId="{82735835-0678-4604-B0BE-FC9F324C8DE3}">
      <dgm:prSet/>
      <dgm:spPr/>
      <dgm:t>
        <a:bodyPr/>
        <a:lstStyle/>
        <a:p>
          <a:endParaRPr lang="vi-VN"/>
        </a:p>
      </dgm:t>
    </dgm:pt>
    <dgm:pt modelId="{B0A133BF-8A88-4A95-86BB-2BC0ADE06E0A}" type="sibTrans" cxnId="{82735835-0678-4604-B0BE-FC9F324C8DE3}">
      <dgm:prSet/>
      <dgm:spPr/>
      <dgm:t>
        <a:bodyPr/>
        <a:lstStyle/>
        <a:p>
          <a:endParaRPr lang="vi-VN"/>
        </a:p>
      </dgm:t>
    </dgm:pt>
    <dgm:pt modelId="{B24CF1D6-437C-4623-9731-03BA4F603112}" type="pres">
      <dgm:prSet presAssocID="{9E2CB487-1D66-48E3-9868-A8496C8FE706}" presName="Name0" presStyleCnt="0">
        <dgm:presLayoutVars>
          <dgm:chPref val="3"/>
          <dgm:dir/>
          <dgm:animLvl val="lvl"/>
          <dgm:resizeHandles/>
        </dgm:presLayoutVars>
      </dgm:prSet>
      <dgm:spPr/>
    </dgm:pt>
    <dgm:pt modelId="{DB852638-4327-4E16-8F37-82C42202EB3B}" type="pres">
      <dgm:prSet presAssocID="{58B3C7E9-C443-43E8-B027-689F2CF1B41D}" presName="horFlow" presStyleCnt="0"/>
      <dgm:spPr/>
    </dgm:pt>
    <dgm:pt modelId="{557F8E46-0936-4BB8-9C8B-1C200FA434F8}" type="pres">
      <dgm:prSet presAssocID="{58B3C7E9-C443-43E8-B027-689F2CF1B41D}" presName="bigChev" presStyleLbl="node1" presStyleIdx="0" presStyleCnt="1"/>
      <dgm:spPr/>
    </dgm:pt>
  </dgm:ptLst>
  <dgm:cxnLst>
    <dgm:cxn modelId="{82735835-0678-4604-B0BE-FC9F324C8DE3}" srcId="{9E2CB487-1D66-48E3-9868-A8496C8FE706}" destId="{58B3C7E9-C443-43E8-B027-689F2CF1B41D}" srcOrd="0" destOrd="0" parTransId="{06EC9F3E-7C1C-426C-9AAD-38D6406F6E6B}" sibTransId="{B0A133BF-8A88-4A95-86BB-2BC0ADE06E0A}"/>
    <dgm:cxn modelId="{D49F8CAD-AB79-43A9-AC5C-923C5EBFC189}" type="presOf" srcId="{9E2CB487-1D66-48E3-9868-A8496C8FE706}" destId="{B24CF1D6-437C-4623-9731-03BA4F603112}" srcOrd="0" destOrd="0" presId="urn:microsoft.com/office/officeart/2005/8/layout/lProcess3"/>
    <dgm:cxn modelId="{5329BECA-151A-48EA-87F6-00545B1382B7}" type="presOf" srcId="{58B3C7E9-C443-43E8-B027-689F2CF1B41D}" destId="{557F8E46-0936-4BB8-9C8B-1C200FA434F8}" srcOrd="0" destOrd="0" presId="urn:microsoft.com/office/officeart/2005/8/layout/lProcess3"/>
    <dgm:cxn modelId="{8407D66B-E1AD-4803-BE18-9670A924530C}" type="presParOf" srcId="{B24CF1D6-437C-4623-9731-03BA4F603112}" destId="{DB852638-4327-4E16-8F37-82C42202EB3B}" srcOrd="0" destOrd="0" presId="urn:microsoft.com/office/officeart/2005/8/layout/lProcess3"/>
    <dgm:cxn modelId="{5CAB6F94-81F4-4851-A536-8255B4DF6AB5}" type="presParOf" srcId="{DB852638-4327-4E16-8F37-82C42202EB3B}" destId="{557F8E46-0936-4BB8-9C8B-1C200FA434F8}" srcOrd="0" destOrd="0" presId="urn:microsoft.com/office/officeart/2005/8/layout/lProcess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1BAE28D-6575-4FB6-9001-B4E5E0A02872}" type="doc">
      <dgm:prSet loTypeId="urn:microsoft.com/office/officeart/2008/layout/PictureGrid" loCatId="picture" qsTypeId="urn:microsoft.com/office/officeart/2005/8/quickstyle/simple1" qsCatId="simple" csTypeId="urn:microsoft.com/office/officeart/2005/8/colors/accent1_2" csCatId="accent1" phldr="1"/>
      <dgm:spPr/>
      <dgm:t>
        <a:bodyPr/>
        <a:lstStyle/>
        <a:p>
          <a:endParaRPr lang="vi-VN"/>
        </a:p>
      </dgm:t>
    </dgm:pt>
    <dgm:pt modelId="{C9AFFE86-35D0-4354-9A3C-880701F9BDEA}">
      <dgm:prSet phldrT="[Văn bản]" custT="1"/>
      <dgm:spPr/>
      <dgm:t>
        <a:bodyPr/>
        <a:lstStyle/>
        <a:p>
          <a:pPr marL="0" lvl="0" indent="0" algn="ctr" defTabSz="488950">
            <a:lnSpc>
              <a:spcPct val="90000"/>
            </a:lnSpc>
            <a:spcBef>
              <a:spcPct val="0"/>
            </a:spcBef>
            <a:spcAft>
              <a:spcPct val="35000"/>
            </a:spcAft>
            <a:buNone/>
          </a:pPr>
          <a:r>
            <a:rPr lang="vi-VN" sz="1100" b="0" kern="1200" dirty="0">
              <a:solidFill>
                <a:srgbClr val="FF0000"/>
              </a:solidFill>
              <a:latin typeface="Times New Roman" panose="02020603050405020304" pitchFamily="18" charset="0"/>
              <a:ea typeface="+mn-ea"/>
              <a:cs typeface="+mn-cs"/>
            </a:rPr>
            <a:t>Khung hộp chữ nhật</a:t>
          </a:r>
        </a:p>
      </dgm:t>
    </dgm:pt>
    <dgm:pt modelId="{68A84B7F-E7E9-467C-8EBE-EC0BFF2C99B9}" type="parTrans" cxnId="{F9430CDD-0CF4-4537-AD6A-AC9CD4A0F1B2}">
      <dgm:prSet/>
      <dgm:spPr/>
      <dgm:t>
        <a:bodyPr/>
        <a:lstStyle/>
        <a:p>
          <a:endParaRPr lang="vi-VN"/>
        </a:p>
      </dgm:t>
    </dgm:pt>
    <dgm:pt modelId="{721AE2A9-9801-4F1E-B9F2-D0B4A49E803A}" type="sibTrans" cxnId="{F9430CDD-0CF4-4537-AD6A-AC9CD4A0F1B2}">
      <dgm:prSet/>
      <dgm:spPr/>
      <dgm:t>
        <a:bodyPr/>
        <a:lstStyle/>
        <a:p>
          <a:endParaRPr lang="vi-VN"/>
        </a:p>
      </dgm:t>
    </dgm:pt>
    <dgm:pt modelId="{7266C542-B21E-4D91-A720-789A8DF4D220}">
      <dgm:prSet phldrT="[Văn bản]" custT="1"/>
      <dgm:spPr/>
      <dgm:t>
        <a:bodyPr/>
        <a:lstStyle/>
        <a:p>
          <a:pPr marL="0" lvl="0" indent="0" algn="ctr" defTabSz="488950">
            <a:lnSpc>
              <a:spcPct val="90000"/>
            </a:lnSpc>
            <a:spcBef>
              <a:spcPct val="0"/>
            </a:spcBef>
            <a:spcAft>
              <a:spcPct val="35000"/>
            </a:spcAft>
            <a:buNone/>
          </a:pPr>
          <a:r>
            <a:rPr lang="vi-VN" sz="1100" b="0" kern="1200" dirty="0">
              <a:solidFill>
                <a:srgbClr val="FF0000"/>
              </a:solidFill>
              <a:latin typeface="Times New Roman" panose="02020603050405020304" pitchFamily="18" charset="0"/>
              <a:ea typeface="+mn-ea"/>
              <a:cs typeface="+mn-cs"/>
            </a:rPr>
            <a:t>Phao</a:t>
          </a:r>
        </a:p>
      </dgm:t>
    </dgm:pt>
    <dgm:pt modelId="{D24E0949-E78E-439C-9974-382E5F63C4EE}" type="sibTrans" cxnId="{6119C98B-7180-4499-8A5E-151297DEFD46}">
      <dgm:prSet/>
      <dgm:spPr/>
      <dgm:t>
        <a:bodyPr/>
        <a:lstStyle/>
        <a:p>
          <a:endParaRPr lang="vi-VN"/>
        </a:p>
      </dgm:t>
    </dgm:pt>
    <dgm:pt modelId="{7A68C0CD-FB07-4927-8D1D-92C1246B3BED}" type="parTrans" cxnId="{6119C98B-7180-4499-8A5E-151297DEFD46}">
      <dgm:prSet/>
      <dgm:spPr/>
      <dgm:t>
        <a:bodyPr/>
        <a:lstStyle/>
        <a:p>
          <a:endParaRPr lang="vi-VN"/>
        </a:p>
      </dgm:t>
    </dgm:pt>
    <dgm:pt modelId="{9C80DF72-3790-469B-B5DC-AA865AA1C5F7}">
      <dgm:prSet phldrT="[Văn bản]" custT="1"/>
      <dgm:spPr/>
      <dgm:t>
        <a:bodyPr/>
        <a:lstStyle/>
        <a:p>
          <a:pPr algn="ctr"/>
          <a:r>
            <a:rPr lang="vi-VN" sz="1100" b="0" kern="1200" dirty="0">
              <a:solidFill>
                <a:srgbClr val="FF0000"/>
              </a:solidFill>
              <a:latin typeface="Times New Roman" panose="02020603050405020304" pitchFamily="18" charset="0"/>
              <a:ea typeface="+mn-ea"/>
              <a:cs typeface="+mn-cs"/>
            </a:rPr>
            <a:t>Máy phát điện</a:t>
          </a:r>
        </a:p>
      </dgm:t>
    </dgm:pt>
    <dgm:pt modelId="{8128C0D5-9BDB-420B-8496-79ACBFF5D3FC}" type="sibTrans" cxnId="{D417D3DA-E156-4F42-A2DF-DCDA10CD011D}">
      <dgm:prSet/>
      <dgm:spPr/>
      <dgm:t>
        <a:bodyPr/>
        <a:lstStyle/>
        <a:p>
          <a:endParaRPr lang="vi-VN"/>
        </a:p>
      </dgm:t>
    </dgm:pt>
    <dgm:pt modelId="{E6133DDC-A2CB-483E-BEE4-440F2CF446BA}" type="parTrans" cxnId="{D417D3DA-E156-4F42-A2DF-DCDA10CD011D}">
      <dgm:prSet/>
      <dgm:spPr/>
      <dgm:t>
        <a:bodyPr/>
        <a:lstStyle/>
        <a:p>
          <a:endParaRPr lang="vi-VN"/>
        </a:p>
      </dgm:t>
    </dgm:pt>
    <dgm:pt modelId="{43635E79-8594-46AA-A445-64A75125CCAB}">
      <dgm:prSet phldrT="[Văn bản]" custT="1"/>
      <dgm:spPr/>
      <dgm:t>
        <a:bodyPr/>
        <a:lstStyle/>
        <a:p>
          <a:pPr marL="0" lvl="0" indent="0" algn="ctr" defTabSz="488950">
            <a:lnSpc>
              <a:spcPct val="90000"/>
            </a:lnSpc>
            <a:spcBef>
              <a:spcPct val="0"/>
            </a:spcBef>
            <a:spcAft>
              <a:spcPct val="35000"/>
            </a:spcAft>
            <a:buNone/>
          </a:pPr>
          <a:r>
            <a:rPr lang="vi-VN" sz="1100" b="0" kern="1200" dirty="0">
              <a:solidFill>
                <a:srgbClr val="FF0000"/>
              </a:solidFill>
              <a:latin typeface="Times New Roman" panose="02020603050405020304" pitchFamily="18" charset="0"/>
              <a:ea typeface="+mn-ea"/>
              <a:cs typeface="+mn-cs"/>
            </a:rPr>
            <a:t>Bánh đà</a:t>
          </a:r>
        </a:p>
      </dgm:t>
    </dgm:pt>
    <dgm:pt modelId="{996384A0-69F5-4FF8-A73E-1EE0497E0E2C}" type="sibTrans" cxnId="{C7BFA06F-1340-4DDE-9BC4-570307E46B6F}">
      <dgm:prSet/>
      <dgm:spPr/>
      <dgm:t>
        <a:bodyPr/>
        <a:lstStyle/>
        <a:p>
          <a:endParaRPr lang="vi-VN"/>
        </a:p>
      </dgm:t>
    </dgm:pt>
    <dgm:pt modelId="{30B64DA4-9BD9-4897-AE09-31A37EA45EE6}" type="parTrans" cxnId="{C7BFA06F-1340-4DDE-9BC4-570307E46B6F}">
      <dgm:prSet/>
      <dgm:spPr/>
      <dgm:t>
        <a:bodyPr/>
        <a:lstStyle/>
        <a:p>
          <a:endParaRPr lang="vi-VN"/>
        </a:p>
      </dgm:t>
    </dgm:pt>
    <dgm:pt modelId="{A7BB4077-B6C5-4352-9283-8244D9BECC7B}" type="pres">
      <dgm:prSet presAssocID="{A1BAE28D-6575-4FB6-9001-B4E5E0A02872}" presName="Name0" presStyleCnt="0">
        <dgm:presLayoutVars>
          <dgm:dir/>
        </dgm:presLayoutVars>
      </dgm:prSet>
      <dgm:spPr/>
    </dgm:pt>
    <dgm:pt modelId="{4E0CDE6F-7A1B-4188-870C-1530AB4813AE}" type="pres">
      <dgm:prSet presAssocID="{C9AFFE86-35D0-4354-9A3C-880701F9BDEA}" presName="composite" presStyleCnt="0"/>
      <dgm:spPr/>
    </dgm:pt>
    <dgm:pt modelId="{7C728B18-BF37-4009-9B34-8BC61CBDA68D}" type="pres">
      <dgm:prSet presAssocID="{C9AFFE86-35D0-4354-9A3C-880701F9BDEA}" presName="rect2" presStyleLbl="revTx" presStyleIdx="0" presStyleCnt="4">
        <dgm:presLayoutVars>
          <dgm:bulletEnabled val="1"/>
        </dgm:presLayoutVars>
      </dgm:prSet>
      <dgm:spPr/>
    </dgm:pt>
    <dgm:pt modelId="{B1190659-E94A-40DD-985D-0407C82C216E}" type="pres">
      <dgm:prSet presAssocID="{C9AFFE86-35D0-4354-9A3C-880701F9BDEA}" presName="rect1" presStyleLbl="alignImgPlace1" presStyleIdx="0" presStyleCnt="4" custLinFactNeighborX="500" custLinFactNeighborY="1000"/>
      <dgm:spPr>
        <a:blipFill rotWithShape="1">
          <a:blip xmlns:r="http://schemas.openxmlformats.org/officeDocument/2006/relationships" r:embed="rId1"/>
          <a:srcRect/>
          <a:stretch>
            <a:fillRect l="-2000" r="-2000"/>
          </a:stretch>
        </a:blipFill>
      </dgm:spPr>
    </dgm:pt>
    <dgm:pt modelId="{07AE8E76-034F-4194-B8DC-04CA07DDDAE0}" type="pres">
      <dgm:prSet presAssocID="{721AE2A9-9801-4F1E-B9F2-D0B4A49E803A}" presName="sibTrans" presStyleCnt="0"/>
      <dgm:spPr/>
    </dgm:pt>
    <dgm:pt modelId="{86BF426B-A208-4E54-99A0-4B656582C9B5}" type="pres">
      <dgm:prSet presAssocID="{7266C542-B21E-4D91-A720-789A8DF4D220}" presName="composite" presStyleCnt="0"/>
      <dgm:spPr/>
    </dgm:pt>
    <dgm:pt modelId="{C3DAE29E-E0E2-484A-A5FA-A8B5D1413516}" type="pres">
      <dgm:prSet presAssocID="{7266C542-B21E-4D91-A720-789A8DF4D220}" presName="rect2" presStyleLbl="revTx" presStyleIdx="1" presStyleCnt="4">
        <dgm:presLayoutVars>
          <dgm:bulletEnabled val="1"/>
        </dgm:presLayoutVars>
      </dgm:prSet>
      <dgm:spPr/>
    </dgm:pt>
    <dgm:pt modelId="{F9E37476-B01F-485C-8704-09D0C45329F6}" type="pres">
      <dgm:prSet presAssocID="{7266C542-B21E-4D91-A720-789A8DF4D220}" presName="rect1" presStyleLbl="alignImgPlace1" presStyleIdx="1" presStyleCnt="4"/>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40000" b="-40000"/>
          </a:stretch>
        </a:blipFill>
      </dgm:spPr>
    </dgm:pt>
    <dgm:pt modelId="{947DFE73-3AC7-4260-801F-FFF6E8A11569}" type="pres">
      <dgm:prSet presAssocID="{D24E0949-E78E-439C-9974-382E5F63C4EE}" presName="sibTrans" presStyleCnt="0"/>
      <dgm:spPr/>
    </dgm:pt>
    <dgm:pt modelId="{F2C13232-50E3-4D57-9D18-9EC0B1A30A2E}" type="pres">
      <dgm:prSet presAssocID="{43635E79-8594-46AA-A445-64A75125CCAB}" presName="composite" presStyleCnt="0"/>
      <dgm:spPr/>
    </dgm:pt>
    <dgm:pt modelId="{8924B701-48A0-400F-B7EA-0BC41AF47A33}" type="pres">
      <dgm:prSet presAssocID="{43635E79-8594-46AA-A445-64A75125CCAB}" presName="rect2" presStyleLbl="revTx" presStyleIdx="2" presStyleCnt="4">
        <dgm:presLayoutVars>
          <dgm:bulletEnabled val="1"/>
        </dgm:presLayoutVars>
      </dgm:prSet>
      <dgm:spPr/>
    </dgm:pt>
    <dgm:pt modelId="{239E7C99-3172-44F9-8F2A-05AD94A7307A}" type="pres">
      <dgm:prSet presAssocID="{43635E79-8594-46AA-A445-64A75125CCAB}" presName="rect1" presStyleLbl="alignImgPlace1" presStyleIdx="2" presStyleCnt="4"/>
      <dgm:spPr>
        <a:blipFill rotWithShape="1">
          <a:blip xmlns:r="http://schemas.openxmlformats.org/officeDocument/2006/relationships" r:embed="rId3"/>
          <a:srcRect/>
          <a:stretch>
            <a:fillRect t="-39000" b="-39000"/>
          </a:stretch>
        </a:blipFill>
      </dgm:spPr>
    </dgm:pt>
    <dgm:pt modelId="{A657E45D-6FBD-4CFA-9E8A-A0F1818CEACD}" type="pres">
      <dgm:prSet presAssocID="{996384A0-69F5-4FF8-A73E-1EE0497E0E2C}" presName="sibTrans" presStyleCnt="0"/>
      <dgm:spPr/>
    </dgm:pt>
    <dgm:pt modelId="{A4E8145A-04E9-4CDE-8F2B-BC8E88A988C5}" type="pres">
      <dgm:prSet presAssocID="{9C80DF72-3790-469B-B5DC-AA865AA1C5F7}" presName="composite" presStyleCnt="0"/>
      <dgm:spPr/>
    </dgm:pt>
    <dgm:pt modelId="{C0F2B51B-2BDA-4826-9AB0-F407577E8A13}" type="pres">
      <dgm:prSet presAssocID="{9C80DF72-3790-469B-B5DC-AA865AA1C5F7}" presName="rect2" presStyleLbl="revTx" presStyleIdx="3" presStyleCnt="4">
        <dgm:presLayoutVars>
          <dgm:bulletEnabled val="1"/>
        </dgm:presLayoutVars>
      </dgm:prSet>
      <dgm:spPr/>
    </dgm:pt>
    <dgm:pt modelId="{E69C5041-8C30-499B-A873-14FF05237552}" type="pres">
      <dgm:prSet presAssocID="{9C80DF72-3790-469B-B5DC-AA865AA1C5F7}" presName="rect1" presStyleLbl="alignImgPlace1" presStyleIdx="3" presStyleCnt="4"/>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l="-17000" r="-17000"/>
          </a:stretch>
        </a:blipFill>
      </dgm:spPr>
    </dgm:pt>
  </dgm:ptLst>
  <dgm:cxnLst>
    <dgm:cxn modelId="{73F66462-65F2-4589-B5D5-D01E5E180FB0}" type="presOf" srcId="{43635E79-8594-46AA-A445-64A75125CCAB}" destId="{8924B701-48A0-400F-B7EA-0BC41AF47A33}" srcOrd="0" destOrd="0" presId="urn:microsoft.com/office/officeart/2008/layout/PictureGrid"/>
    <dgm:cxn modelId="{85DC9767-000A-4171-B833-343502D42EF8}" type="presOf" srcId="{C9AFFE86-35D0-4354-9A3C-880701F9BDEA}" destId="{7C728B18-BF37-4009-9B34-8BC61CBDA68D}" srcOrd="0" destOrd="0" presId="urn:microsoft.com/office/officeart/2008/layout/PictureGrid"/>
    <dgm:cxn modelId="{4FDB556D-EA8D-4DB1-97D7-8ABCA53621A4}" type="presOf" srcId="{9C80DF72-3790-469B-B5DC-AA865AA1C5F7}" destId="{C0F2B51B-2BDA-4826-9AB0-F407577E8A13}" srcOrd="0" destOrd="0" presId="urn:microsoft.com/office/officeart/2008/layout/PictureGrid"/>
    <dgm:cxn modelId="{C7BFA06F-1340-4DDE-9BC4-570307E46B6F}" srcId="{A1BAE28D-6575-4FB6-9001-B4E5E0A02872}" destId="{43635E79-8594-46AA-A445-64A75125CCAB}" srcOrd="2" destOrd="0" parTransId="{30B64DA4-9BD9-4897-AE09-31A37EA45EE6}" sibTransId="{996384A0-69F5-4FF8-A73E-1EE0497E0E2C}"/>
    <dgm:cxn modelId="{6119C98B-7180-4499-8A5E-151297DEFD46}" srcId="{A1BAE28D-6575-4FB6-9001-B4E5E0A02872}" destId="{7266C542-B21E-4D91-A720-789A8DF4D220}" srcOrd="1" destOrd="0" parTransId="{7A68C0CD-FB07-4927-8D1D-92C1246B3BED}" sibTransId="{D24E0949-E78E-439C-9974-382E5F63C4EE}"/>
    <dgm:cxn modelId="{D417D3DA-E156-4F42-A2DF-DCDA10CD011D}" srcId="{A1BAE28D-6575-4FB6-9001-B4E5E0A02872}" destId="{9C80DF72-3790-469B-B5DC-AA865AA1C5F7}" srcOrd="3" destOrd="0" parTransId="{E6133DDC-A2CB-483E-BEE4-440F2CF446BA}" sibTransId="{8128C0D5-9BDB-420B-8496-79ACBFF5D3FC}"/>
    <dgm:cxn modelId="{957B00DB-D486-4A78-A27F-E381CF2D0E94}" type="presOf" srcId="{7266C542-B21E-4D91-A720-789A8DF4D220}" destId="{C3DAE29E-E0E2-484A-A5FA-A8B5D1413516}" srcOrd="0" destOrd="0" presId="urn:microsoft.com/office/officeart/2008/layout/PictureGrid"/>
    <dgm:cxn modelId="{F9430CDD-0CF4-4537-AD6A-AC9CD4A0F1B2}" srcId="{A1BAE28D-6575-4FB6-9001-B4E5E0A02872}" destId="{C9AFFE86-35D0-4354-9A3C-880701F9BDEA}" srcOrd="0" destOrd="0" parTransId="{68A84B7F-E7E9-467C-8EBE-EC0BFF2C99B9}" sibTransId="{721AE2A9-9801-4F1E-B9F2-D0B4A49E803A}"/>
    <dgm:cxn modelId="{B36548DE-7CC0-4BDA-B145-42615BD690F2}" type="presOf" srcId="{A1BAE28D-6575-4FB6-9001-B4E5E0A02872}" destId="{A7BB4077-B6C5-4352-9283-8244D9BECC7B}" srcOrd="0" destOrd="0" presId="urn:microsoft.com/office/officeart/2008/layout/PictureGrid"/>
    <dgm:cxn modelId="{D9A5CEEF-9108-4486-AC00-99A859776136}" type="presParOf" srcId="{A7BB4077-B6C5-4352-9283-8244D9BECC7B}" destId="{4E0CDE6F-7A1B-4188-870C-1530AB4813AE}" srcOrd="0" destOrd="0" presId="urn:microsoft.com/office/officeart/2008/layout/PictureGrid"/>
    <dgm:cxn modelId="{F6FD8E32-4C31-4461-BC6B-86E7441B7DAC}" type="presParOf" srcId="{4E0CDE6F-7A1B-4188-870C-1530AB4813AE}" destId="{7C728B18-BF37-4009-9B34-8BC61CBDA68D}" srcOrd="0" destOrd="0" presId="urn:microsoft.com/office/officeart/2008/layout/PictureGrid"/>
    <dgm:cxn modelId="{65DB6EDF-2880-4EA5-963F-EA58740CAC63}" type="presParOf" srcId="{4E0CDE6F-7A1B-4188-870C-1530AB4813AE}" destId="{B1190659-E94A-40DD-985D-0407C82C216E}" srcOrd="1" destOrd="0" presId="urn:microsoft.com/office/officeart/2008/layout/PictureGrid"/>
    <dgm:cxn modelId="{6793AF62-EAB2-4D1D-BB05-C4E2784A4AEA}" type="presParOf" srcId="{A7BB4077-B6C5-4352-9283-8244D9BECC7B}" destId="{07AE8E76-034F-4194-B8DC-04CA07DDDAE0}" srcOrd="1" destOrd="0" presId="urn:microsoft.com/office/officeart/2008/layout/PictureGrid"/>
    <dgm:cxn modelId="{127074CD-389F-4162-BAD5-55C7695C48F9}" type="presParOf" srcId="{A7BB4077-B6C5-4352-9283-8244D9BECC7B}" destId="{86BF426B-A208-4E54-99A0-4B656582C9B5}" srcOrd="2" destOrd="0" presId="urn:microsoft.com/office/officeart/2008/layout/PictureGrid"/>
    <dgm:cxn modelId="{8C41ECA6-D3A7-4205-8D33-EFB173359D56}" type="presParOf" srcId="{86BF426B-A208-4E54-99A0-4B656582C9B5}" destId="{C3DAE29E-E0E2-484A-A5FA-A8B5D1413516}" srcOrd="0" destOrd="0" presId="urn:microsoft.com/office/officeart/2008/layout/PictureGrid"/>
    <dgm:cxn modelId="{33037702-9CBC-4CC9-8119-7D5ED7A24C76}" type="presParOf" srcId="{86BF426B-A208-4E54-99A0-4B656582C9B5}" destId="{F9E37476-B01F-485C-8704-09D0C45329F6}" srcOrd="1" destOrd="0" presId="urn:microsoft.com/office/officeart/2008/layout/PictureGrid"/>
    <dgm:cxn modelId="{71715EA3-078C-457C-A5EF-0004998791D9}" type="presParOf" srcId="{A7BB4077-B6C5-4352-9283-8244D9BECC7B}" destId="{947DFE73-3AC7-4260-801F-FFF6E8A11569}" srcOrd="3" destOrd="0" presId="urn:microsoft.com/office/officeart/2008/layout/PictureGrid"/>
    <dgm:cxn modelId="{88B31841-896C-4B0C-8B5E-1EE9F2F73C79}" type="presParOf" srcId="{A7BB4077-B6C5-4352-9283-8244D9BECC7B}" destId="{F2C13232-50E3-4D57-9D18-9EC0B1A30A2E}" srcOrd="4" destOrd="0" presId="urn:microsoft.com/office/officeart/2008/layout/PictureGrid"/>
    <dgm:cxn modelId="{747FB7CD-C6B8-4C95-B400-B0E845A1AFED}" type="presParOf" srcId="{F2C13232-50E3-4D57-9D18-9EC0B1A30A2E}" destId="{8924B701-48A0-400F-B7EA-0BC41AF47A33}" srcOrd="0" destOrd="0" presId="urn:microsoft.com/office/officeart/2008/layout/PictureGrid"/>
    <dgm:cxn modelId="{10F9F441-2912-40EE-8F09-DE06CD1EE9F1}" type="presParOf" srcId="{F2C13232-50E3-4D57-9D18-9EC0B1A30A2E}" destId="{239E7C99-3172-44F9-8F2A-05AD94A7307A}" srcOrd="1" destOrd="0" presId="urn:microsoft.com/office/officeart/2008/layout/PictureGrid"/>
    <dgm:cxn modelId="{B04A8189-19BE-4158-8F3D-B7DCC34799BD}" type="presParOf" srcId="{A7BB4077-B6C5-4352-9283-8244D9BECC7B}" destId="{A657E45D-6FBD-4CFA-9E8A-A0F1818CEACD}" srcOrd="5" destOrd="0" presId="urn:microsoft.com/office/officeart/2008/layout/PictureGrid"/>
    <dgm:cxn modelId="{6C961697-9C35-4ED1-825C-41BA3AFDB7BE}" type="presParOf" srcId="{A7BB4077-B6C5-4352-9283-8244D9BECC7B}" destId="{A4E8145A-04E9-4CDE-8F2B-BC8E88A988C5}" srcOrd="6" destOrd="0" presId="urn:microsoft.com/office/officeart/2008/layout/PictureGrid"/>
    <dgm:cxn modelId="{273E12D9-C8E5-4BAD-B058-6C7EE4A3D59B}" type="presParOf" srcId="{A4E8145A-04E9-4CDE-8F2B-BC8E88A988C5}" destId="{C0F2B51B-2BDA-4826-9AB0-F407577E8A13}" srcOrd="0" destOrd="0" presId="urn:microsoft.com/office/officeart/2008/layout/PictureGrid"/>
    <dgm:cxn modelId="{C8FAB0A3-F475-498B-9F0B-A8B1ED9D62CC}" type="presParOf" srcId="{A4E8145A-04E9-4CDE-8F2B-BC8E88A988C5}" destId="{E69C5041-8C30-499B-A873-14FF05237552}" srcOrd="1" destOrd="0" presId="urn:microsoft.com/office/officeart/2008/layout/PictureGrid"/>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6306F4-131A-46F1-B6B0-703C794A35D1}">
      <dsp:nvSpPr>
        <dsp:cNvPr id="0" name=""/>
        <dsp:cNvSpPr/>
      </dsp:nvSpPr>
      <dsp:spPr>
        <a:xfrm>
          <a:off x="675713" y="0"/>
          <a:ext cx="7658092" cy="237952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7D4D95-AD16-4DDB-8F3D-85F2702C39EF}">
      <dsp:nvSpPr>
        <dsp:cNvPr id="0" name=""/>
        <dsp:cNvSpPr/>
      </dsp:nvSpPr>
      <dsp:spPr>
        <a:xfrm>
          <a:off x="2639" y="713856"/>
          <a:ext cx="1588983" cy="9518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vi-VN" sz="1600" b="1" kern="1200" dirty="0">
              <a:latin typeface="+mj-lt"/>
            </a:rPr>
            <a:t>Thực trạng nguồn năng lượng trên thế giới</a:t>
          </a:r>
          <a:endParaRPr lang="en-US" sz="1600" b="1" kern="1200" dirty="0">
            <a:latin typeface="+mj-lt"/>
          </a:endParaRPr>
        </a:p>
      </dsp:txBody>
      <dsp:txXfrm>
        <a:off x="49102" y="760319"/>
        <a:ext cx="1496057" cy="858883"/>
      </dsp:txXfrm>
    </dsp:sp>
    <dsp:sp modelId="{AEB2C2D3-97DE-4FBB-9B13-EAE990CB42B0}">
      <dsp:nvSpPr>
        <dsp:cNvPr id="0" name=""/>
        <dsp:cNvSpPr/>
      </dsp:nvSpPr>
      <dsp:spPr>
        <a:xfrm>
          <a:off x="1856453" y="713856"/>
          <a:ext cx="1588983" cy="9518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vi-VN" sz="1600" b="1" kern="1200" dirty="0">
              <a:solidFill>
                <a:prstClr val="white"/>
              </a:solidFill>
              <a:latin typeface="Times New Roman" panose="02020603050405020304" pitchFamily="18" charset="0"/>
              <a:ea typeface="+mn-ea"/>
              <a:cs typeface="+mn-cs"/>
            </a:rPr>
            <a:t>Thực trạng </a:t>
          </a:r>
          <a:r>
            <a:rPr lang="en-US" sz="1600" b="1" kern="1200" dirty="0" err="1">
              <a:solidFill>
                <a:prstClr val="white"/>
              </a:solidFill>
              <a:latin typeface="Times New Roman" panose="02020603050405020304" pitchFamily="18" charset="0"/>
              <a:ea typeface="+mn-ea"/>
              <a:cs typeface="+mn-cs"/>
            </a:rPr>
            <a:t>sử</a:t>
          </a:r>
          <a:r>
            <a:rPr lang="en-US" sz="1600" b="1" kern="1200" dirty="0">
              <a:solidFill>
                <a:prstClr val="white"/>
              </a:solidFill>
              <a:latin typeface="Times New Roman" panose="02020603050405020304" pitchFamily="18" charset="0"/>
              <a:ea typeface="+mn-ea"/>
              <a:cs typeface="+mn-cs"/>
            </a:rPr>
            <a:t> </a:t>
          </a:r>
          <a:r>
            <a:rPr lang="en-US" sz="1600" b="1" kern="1200" dirty="0" err="1">
              <a:solidFill>
                <a:prstClr val="white"/>
              </a:solidFill>
              <a:latin typeface="Times New Roman" panose="02020603050405020304" pitchFamily="18" charset="0"/>
              <a:ea typeface="+mn-ea"/>
              <a:cs typeface="+mn-cs"/>
            </a:rPr>
            <a:t>dụng</a:t>
          </a:r>
          <a:r>
            <a:rPr lang="en-US" sz="1600" b="1" kern="1200" dirty="0">
              <a:solidFill>
                <a:prstClr val="white"/>
              </a:solidFill>
              <a:latin typeface="Times New Roman" panose="02020603050405020304" pitchFamily="18" charset="0"/>
              <a:ea typeface="+mn-ea"/>
              <a:cs typeface="+mn-cs"/>
            </a:rPr>
            <a:t> </a:t>
          </a:r>
          <a:r>
            <a:rPr lang="vi-VN" sz="1600" b="1" kern="1200" dirty="0">
              <a:solidFill>
                <a:prstClr val="white"/>
              </a:solidFill>
              <a:latin typeface="Times New Roman" panose="02020603050405020304" pitchFamily="18" charset="0"/>
              <a:ea typeface="+mn-ea"/>
              <a:cs typeface="+mn-cs"/>
            </a:rPr>
            <a:t>nguồn năng lượng ở Việt Nam</a:t>
          </a:r>
          <a:endParaRPr lang="en-US" sz="1600" b="1" kern="1200" dirty="0">
            <a:solidFill>
              <a:prstClr val="white"/>
            </a:solidFill>
            <a:latin typeface="Times New Roman" panose="02020603050405020304" pitchFamily="18" charset="0"/>
            <a:ea typeface="+mn-ea"/>
            <a:cs typeface="+mn-cs"/>
          </a:endParaRPr>
        </a:p>
      </dsp:txBody>
      <dsp:txXfrm>
        <a:off x="1902916" y="760319"/>
        <a:ext cx="1496057" cy="858883"/>
      </dsp:txXfrm>
    </dsp:sp>
    <dsp:sp modelId="{24A68861-C6E5-438E-86BC-2BDF4145F204}">
      <dsp:nvSpPr>
        <dsp:cNvPr id="0" name=""/>
        <dsp:cNvSpPr/>
      </dsp:nvSpPr>
      <dsp:spPr>
        <a:xfrm>
          <a:off x="3710268" y="713856"/>
          <a:ext cx="1588983" cy="9518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vi-VN" sz="1600" b="1" kern="1200" dirty="0">
              <a:solidFill>
                <a:prstClr val="white"/>
              </a:solidFill>
              <a:latin typeface="Times New Roman" panose="02020603050405020304" pitchFamily="18" charset="0"/>
              <a:ea typeface="+mn-ea"/>
              <a:cs typeface="+mn-cs"/>
            </a:rPr>
            <a:t>Năng lượng sóng biển ở Việt Nam</a:t>
          </a:r>
          <a:endParaRPr lang="en-US" sz="1600" b="1" kern="1200" dirty="0">
            <a:solidFill>
              <a:prstClr val="white"/>
            </a:solidFill>
            <a:latin typeface="Times New Roman" panose="02020603050405020304" pitchFamily="18" charset="0"/>
            <a:ea typeface="+mn-ea"/>
            <a:cs typeface="+mn-cs"/>
          </a:endParaRPr>
        </a:p>
      </dsp:txBody>
      <dsp:txXfrm>
        <a:off x="3756731" y="760319"/>
        <a:ext cx="1496057" cy="858883"/>
      </dsp:txXfrm>
    </dsp:sp>
    <dsp:sp modelId="{650F45D2-0808-4B98-9275-794F001B9722}">
      <dsp:nvSpPr>
        <dsp:cNvPr id="0" name=""/>
        <dsp:cNvSpPr/>
      </dsp:nvSpPr>
      <dsp:spPr>
        <a:xfrm>
          <a:off x="5564082" y="713856"/>
          <a:ext cx="1588983" cy="9518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prstClr val="white"/>
              </a:solidFill>
              <a:latin typeface="Times New Roman" panose="02020603050405020304" pitchFamily="18" charset="0"/>
              <a:ea typeface="+mn-ea"/>
              <a:cs typeface="+mn-cs"/>
            </a:rPr>
            <a:t>Tình hình nghiên </a:t>
          </a:r>
          <a:r>
            <a:rPr lang="en-US" sz="1600" b="1" kern="1200" dirty="0" err="1">
              <a:solidFill>
                <a:prstClr val="white"/>
              </a:solidFill>
              <a:latin typeface="Times New Roman" panose="02020603050405020304" pitchFamily="18" charset="0"/>
              <a:ea typeface="+mn-ea"/>
              <a:cs typeface="+mn-cs"/>
            </a:rPr>
            <a:t>cứu</a:t>
          </a:r>
          <a:r>
            <a:rPr lang="en-US" sz="1600" b="1" kern="1200" dirty="0">
              <a:solidFill>
                <a:prstClr val="white"/>
              </a:solidFill>
              <a:latin typeface="Times New Roman" panose="02020603050405020304" pitchFamily="18" charset="0"/>
              <a:ea typeface="+mn-ea"/>
              <a:cs typeface="+mn-cs"/>
            </a:rPr>
            <a:t> NLSB ở Việt Nam </a:t>
          </a:r>
          <a:r>
            <a:rPr lang="en-US" sz="1600" b="1" kern="1200" dirty="0" err="1">
              <a:solidFill>
                <a:prstClr val="white"/>
              </a:solidFill>
              <a:latin typeface="Times New Roman" panose="02020603050405020304" pitchFamily="18" charset="0"/>
              <a:ea typeface="+mn-ea"/>
              <a:cs typeface="+mn-cs"/>
            </a:rPr>
            <a:t>về</a:t>
          </a:r>
          <a:endParaRPr lang="en-US" sz="1600" b="1" kern="1200" dirty="0">
            <a:solidFill>
              <a:prstClr val="white"/>
            </a:solidFill>
            <a:latin typeface="Times New Roman" panose="02020603050405020304" pitchFamily="18" charset="0"/>
            <a:ea typeface="+mn-ea"/>
            <a:cs typeface="+mn-cs"/>
          </a:endParaRPr>
        </a:p>
      </dsp:txBody>
      <dsp:txXfrm>
        <a:off x="5610545" y="760319"/>
        <a:ext cx="1496057" cy="858883"/>
      </dsp:txXfrm>
    </dsp:sp>
    <dsp:sp modelId="{345907D8-E581-490E-998C-7809D1B728D4}">
      <dsp:nvSpPr>
        <dsp:cNvPr id="0" name=""/>
        <dsp:cNvSpPr/>
      </dsp:nvSpPr>
      <dsp:spPr>
        <a:xfrm>
          <a:off x="7417896" y="713856"/>
          <a:ext cx="1588983" cy="9518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err="1">
              <a:solidFill>
                <a:prstClr val="white"/>
              </a:solidFill>
              <a:latin typeface="Times New Roman" panose="02020603050405020304" pitchFamily="18" charset="0"/>
              <a:ea typeface="+mn-ea"/>
              <a:cs typeface="+mn-cs"/>
            </a:rPr>
            <a:t>Đề</a:t>
          </a:r>
          <a:r>
            <a:rPr lang="en-US" sz="1600" b="1" kern="1200" dirty="0">
              <a:solidFill>
                <a:prstClr val="white"/>
              </a:solidFill>
              <a:latin typeface="Times New Roman" panose="02020603050405020304" pitchFamily="18" charset="0"/>
              <a:ea typeface="+mn-ea"/>
              <a:cs typeface="+mn-cs"/>
            </a:rPr>
            <a:t> </a:t>
          </a:r>
          <a:r>
            <a:rPr lang="en-US" sz="1600" b="1" kern="1200" dirty="0" err="1">
              <a:solidFill>
                <a:prstClr val="white"/>
              </a:solidFill>
              <a:latin typeface="Times New Roman" panose="02020603050405020304" pitchFamily="18" charset="0"/>
              <a:ea typeface="+mn-ea"/>
              <a:cs typeface="+mn-cs"/>
            </a:rPr>
            <a:t>xuất</a:t>
          </a:r>
          <a:r>
            <a:rPr lang="en-US" sz="1600" b="1" kern="1200" dirty="0">
              <a:solidFill>
                <a:prstClr val="white"/>
              </a:solidFill>
              <a:latin typeface="Times New Roman" panose="02020603050405020304" pitchFamily="18" charset="0"/>
              <a:ea typeface="+mn-ea"/>
              <a:cs typeface="+mn-cs"/>
            </a:rPr>
            <a:t> </a:t>
          </a:r>
          <a:r>
            <a:rPr lang="en-US" sz="1600" b="1" kern="1200" dirty="0" err="1">
              <a:solidFill>
                <a:prstClr val="white"/>
              </a:solidFill>
              <a:latin typeface="Times New Roman" panose="02020603050405020304" pitchFamily="18" charset="0"/>
              <a:ea typeface="+mn-ea"/>
              <a:cs typeface="+mn-cs"/>
            </a:rPr>
            <a:t>nội</a:t>
          </a:r>
          <a:r>
            <a:rPr lang="en-US" sz="1600" b="1" kern="1200" dirty="0">
              <a:solidFill>
                <a:prstClr val="white"/>
              </a:solidFill>
              <a:latin typeface="Times New Roman" panose="02020603050405020304" pitchFamily="18" charset="0"/>
              <a:ea typeface="+mn-ea"/>
              <a:cs typeface="+mn-cs"/>
            </a:rPr>
            <a:t> dung </a:t>
          </a:r>
          <a:r>
            <a:rPr lang="en-US" sz="1600" b="1" kern="1200" dirty="0" err="1">
              <a:solidFill>
                <a:prstClr val="white"/>
              </a:solidFill>
              <a:latin typeface="Times New Roman" panose="02020603050405020304" pitchFamily="18" charset="0"/>
              <a:ea typeface="+mn-ea"/>
              <a:cs typeface="+mn-cs"/>
            </a:rPr>
            <a:t>nghiên</a:t>
          </a:r>
          <a:r>
            <a:rPr lang="en-US" sz="1600" b="1" kern="1200" dirty="0">
              <a:solidFill>
                <a:prstClr val="white"/>
              </a:solidFill>
              <a:latin typeface="Times New Roman" panose="02020603050405020304" pitchFamily="18" charset="0"/>
              <a:ea typeface="+mn-ea"/>
              <a:cs typeface="+mn-cs"/>
            </a:rPr>
            <a:t> </a:t>
          </a:r>
          <a:r>
            <a:rPr lang="en-US" sz="1600" b="1" kern="1200" dirty="0" err="1">
              <a:solidFill>
                <a:prstClr val="white"/>
              </a:solidFill>
              <a:latin typeface="Times New Roman" panose="02020603050405020304" pitchFamily="18" charset="0"/>
              <a:ea typeface="+mn-ea"/>
              <a:cs typeface="+mn-cs"/>
            </a:rPr>
            <a:t>cứu</a:t>
          </a:r>
          <a:endParaRPr lang="en-US" sz="1600" b="1" kern="1200" dirty="0">
            <a:solidFill>
              <a:prstClr val="white"/>
            </a:solidFill>
            <a:latin typeface="Times New Roman" panose="02020603050405020304" pitchFamily="18" charset="0"/>
            <a:ea typeface="+mn-ea"/>
            <a:cs typeface="+mn-cs"/>
          </a:endParaRPr>
        </a:p>
      </dsp:txBody>
      <dsp:txXfrm>
        <a:off x="7464359" y="760319"/>
        <a:ext cx="1496057" cy="8588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6306F4-131A-46F1-B6B0-703C794A35D1}">
      <dsp:nvSpPr>
        <dsp:cNvPr id="0" name=""/>
        <dsp:cNvSpPr/>
      </dsp:nvSpPr>
      <dsp:spPr>
        <a:xfrm>
          <a:off x="675713" y="0"/>
          <a:ext cx="7658092" cy="237952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7D4D95-AD16-4DDB-8F3D-85F2702C39EF}">
      <dsp:nvSpPr>
        <dsp:cNvPr id="0" name=""/>
        <dsp:cNvSpPr/>
      </dsp:nvSpPr>
      <dsp:spPr>
        <a:xfrm>
          <a:off x="2639" y="713856"/>
          <a:ext cx="1588983" cy="9518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vi-VN" sz="1600" b="1" kern="1200" dirty="0">
              <a:latin typeface="+mj-lt"/>
            </a:rPr>
            <a:t>Thực trạng nguồn năng lượng trên thế giới</a:t>
          </a:r>
          <a:endParaRPr lang="en-US" sz="1600" b="1" kern="1200" dirty="0">
            <a:latin typeface="+mj-lt"/>
          </a:endParaRPr>
        </a:p>
      </dsp:txBody>
      <dsp:txXfrm>
        <a:off x="49102" y="760319"/>
        <a:ext cx="1496057" cy="858883"/>
      </dsp:txXfrm>
    </dsp:sp>
    <dsp:sp modelId="{AEB2C2D3-97DE-4FBB-9B13-EAE990CB42B0}">
      <dsp:nvSpPr>
        <dsp:cNvPr id="0" name=""/>
        <dsp:cNvSpPr/>
      </dsp:nvSpPr>
      <dsp:spPr>
        <a:xfrm>
          <a:off x="1856453" y="713856"/>
          <a:ext cx="1588983" cy="9518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vi-VN" sz="1600" b="1" kern="1200" dirty="0">
              <a:solidFill>
                <a:prstClr val="white"/>
              </a:solidFill>
              <a:latin typeface="Times New Roman" panose="02020603050405020304" pitchFamily="18" charset="0"/>
              <a:ea typeface="+mn-ea"/>
              <a:cs typeface="+mn-cs"/>
            </a:rPr>
            <a:t>Thực trạng </a:t>
          </a:r>
          <a:r>
            <a:rPr lang="en-US" sz="1600" b="1" kern="1200" dirty="0" err="1">
              <a:solidFill>
                <a:prstClr val="white"/>
              </a:solidFill>
              <a:latin typeface="Times New Roman" panose="02020603050405020304" pitchFamily="18" charset="0"/>
              <a:ea typeface="+mn-ea"/>
              <a:cs typeface="+mn-cs"/>
            </a:rPr>
            <a:t>sử</a:t>
          </a:r>
          <a:r>
            <a:rPr lang="en-US" sz="1600" b="1" kern="1200" dirty="0">
              <a:solidFill>
                <a:prstClr val="white"/>
              </a:solidFill>
              <a:latin typeface="Times New Roman" panose="02020603050405020304" pitchFamily="18" charset="0"/>
              <a:ea typeface="+mn-ea"/>
              <a:cs typeface="+mn-cs"/>
            </a:rPr>
            <a:t> </a:t>
          </a:r>
          <a:r>
            <a:rPr lang="en-US" sz="1600" b="1" kern="1200" dirty="0" err="1">
              <a:solidFill>
                <a:prstClr val="white"/>
              </a:solidFill>
              <a:latin typeface="Times New Roman" panose="02020603050405020304" pitchFamily="18" charset="0"/>
              <a:ea typeface="+mn-ea"/>
              <a:cs typeface="+mn-cs"/>
            </a:rPr>
            <a:t>dụng</a:t>
          </a:r>
          <a:r>
            <a:rPr lang="en-US" sz="1600" b="1" kern="1200" dirty="0">
              <a:solidFill>
                <a:prstClr val="white"/>
              </a:solidFill>
              <a:latin typeface="Times New Roman" panose="02020603050405020304" pitchFamily="18" charset="0"/>
              <a:ea typeface="+mn-ea"/>
              <a:cs typeface="+mn-cs"/>
            </a:rPr>
            <a:t> </a:t>
          </a:r>
          <a:r>
            <a:rPr lang="vi-VN" sz="1600" b="1" kern="1200" dirty="0">
              <a:solidFill>
                <a:prstClr val="white"/>
              </a:solidFill>
              <a:latin typeface="Times New Roman" panose="02020603050405020304" pitchFamily="18" charset="0"/>
              <a:ea typeface="+mn-ea"/>
              <a:cs typeface="+mn-cs"/>
            </a:rPr>
            <a:t>nguồn năng lượng ở Việt Nam</a:t>
          </a:r>
          <a:endParaRPr lang="en-US" sz="1600" b="1" kern="1200" dirty="0">
            <a:solidFill>
              <a:prstClr val="white"/>
            </a:solidFill>
            <a:latin typeface="Times New Roman" panose="02020603050405020304" pitchFamily="18" charset="0"/>
            <a:ea typeface="+mn-ea"/>
            <a:cs typeface="+mn-cs"/>
          </a:endParaRPr>
        </a:p>
      </dsp:txBody>
      <dsp:txXfrm>
        <a:off x="1902916" y="760319"/>
        <a:ext cx="1496057" cy="858883"/>
      </dsp:txXfrm>
    </dsp:sp>
    <dsp:sp modelId="{24A68861-C6E5-438E-86BC-2BDF4145F204}">
      <dsp:nvSpPr>
        <dsp:cNvPr id="0" name=""/>
        <dsp:cNvSpPr/>
      </dsp:nvSpPr>
      <dsp:spPr>
        <a:xfrm>
          <a:off x="3710268" y="713856"/>
          <a:ext cx="1588983" cy="9518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vi-VN" sz="1600" b="1" kern="1200" dirty="0">
              <a:solidFill>
                <a:prstClr val="white"/>
              </a:solidFill>
              <a:latin typeface="Times New Roman" panose="02020603050405020304" pitchFamily="18" charset="0"/>
              <a:ea typeface="+mn-ea"/>
              <a:cs typeface="+mn-cs"/>
            </a:rPr>
            <a:t>Năng lượng sóng biển ở Việt Nam</a:t>
          </a:r>
          <a:endParaRPr lang="en-US" sz="1600" b="1" kern="1200" dirty="0">
            <a:solidFill>
              <a:prstClr val="white"/>
            </a:solidFill>
            <a:latin typeface="Times New Roman" panose="02020603050405020304" pitchFamily="18" charset="0"/>
            <a:ea typeface="+mn-ea"/>
            <a:cs typeface="+mn-cs"/>
          </a:endParaRPr>
        </a:p>
      </dsp:txBody>
      <dsp:txXfrm>
        <a:off x="3756731" y="760319"/>
        <a:ext cx="1496057" cy="858883"/>
      </dsp:txXfrm>
    </dsp:sp>
    <dsp:sp modelId="{650F45D2-0808-4B98-9275-794F001B9722}">
      <dsp:nvSpPr>
        <dsp:cNvPr id="0" name=""/>
        <dsp:cNvSpPr/>
      </dsp:nvSpPr>
      <dsp:spPr>
        <a:xfrm>
          <a:off x="5564082" y="713856"/>
          <a:ext cx="1588983" cy="9518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prstClr val="white"/>
              </a:solidFill>
              <a:latin typeface="Times New Roman" panose="02020603050405020304" pitchFamily="18" charset="0"/>
              <a:ea typeface="+mn-ea"/>
              <a:cs typeface="+mn-cs"/>
            </a:rPr>
            <a:t>Tình hình nghiên </a:t>
          </a:r>
          <a:r>
            <a:rPr lang="en-US" sz="1600" b="1" kern="1200" dirty="0" err="1">
              <a:solidFill>
                <a:prstClr val="white"/>
              </a:solidFill>
              <a:latin typeface="Times New Roman" panose="02020603050405020304" pitchFamily="18" charset="0"/>
              <a:ea typeface="+mn-ea"/>
              <a:cs typeface="+mn-cs"/>
            </a:rPr>
            <a:t>cứu</a:t>
          </a:r>
          <a:r>
            <a:rPr lang="en-US" sz="1600" b="1" kern="1200" dirty="0">
              <a:solidFill>
                <a:prstClr val="white"/>
              </a:solidFill>
              <a:latin typeface="Times New Roman" panose="02020603050405020304" pitchFamily="18" charset="0"/>
              <a:ea typeface="+mn-ea"/>
              <a:cs typeface="+mn-cs"/>
            </a:rPr>
            <a:t> NLSB ở Việt Nam </a:t>
          </a:r>
          <a:r>
            <a:rPr lang="en-US" sz="1600" b="1" kern="1200" dirty="0" err="1">
              <a:solidFill>
                <a:prstClr val="white"/>
              </a:solidFill>
              <a:latin typeface="Times New Roman" panose="02020603050405020304" pitchFamily="18" charset="0"/>
              <a:ea typeface="+mn-ea"/>
              <a:cs typeface="+mn-cs"/>
            </a:rPr>
            <a:t>về</a:t>
          </a:r>
          <a:endParaRPr lang="en-US" sz="1600" b="1" kern="1200" dirty="0">
            <a:solidFill>
              <a:prstClr val="white"/>
            </a:solidFill>
            <a:latin typeface="Times New Roman" panose="02020603050405020304" pitchFamily="18" charset="0"/>
            <a:ea typeface="+mn-ea"/>
            <a:cs typeface="+mn-cs"/>
          </a:endParaRPr>
        </a:p>
      </dsp:txBody>
      <dsp:txXfrm>
        <a:off x="5610545" y="760319"/>
        <a:ext cx="1496057" cy="858883"/>
      </dsp:txXfrm>
    </dsp:sp>
    <dsp:sp modelId="{345907D8-E581-490E-998C-7809D1B728D4}">
      <dsp:nvSpPr>
        <dsp:cNvPr id="0" name=""/>
        <dsp:cNvSpPr/>
      </dsp:nvSpPr>
      <dsp:spPr>
        <a:xfrm>
          <a:off x="7417896" y="713856"/>
          <a:ext cx="1588983" cy="9518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err="1">
              <a:solidFill>
                <a:prstClr val="white"/>
              </a:solidFill>
              <a:latin typeface="Times New Roman" panose="02020603050405020304" pitchFamily="18" charset="0"/>
              <a:ea typeface="+mn-ea"/>
              <a:cs typeface="+mn-cs"/>
            </a:rPr>
            <a:t>Đề</a:t>
          </a:r>
          <a:r>
            <a:rPr lang="en-US" sz="1600" b="1" kern="1200" dirty="0">
              <a:solidFill>
                <a:prstClr val="white"/>
              </a:solidFill>
              <a:latin typeface="Times New Roman" panose="02020603050405020304" pitchFamily="18" charset="0"/>
              <a:ea typeface="+mn-ea"/>
              <a:cs typeface="+mn-cs"/>
            </a:rPr>
            <a:t> </a:t>
          </a:r>
          <a:r>
            <a:rPr lang="en-US" sz="1600" b="1" kern="1200" dirty="0" err="1">
              <a:solidFill>
                <a:prstClr val="white"/>
              </a:solidFill>
              <a:latin typeface="Times New Roman" panose="02020603050405020304" pitchFamily="18" charset="0"/>
              <a:ea typeface="+mn-ea"/>
              <a:cs typeface="+mn-cs"/>
            </a:rPr>
            <a:t>xuất</a:t>
          </a:r>
          <a:r>
            <a:rPr lang="en-US" sz="1600" b="1" kern="1200" dirty="0">
              <a:solidFill>
                <a:prstClr val="white"/>
              </a:solidFill>
              <a:latin typeface="Times New Roman" panose="02020603050405020304" pitchFamily="18" charset="0"/>
              <a:ea typeface="+mn-ea"/>
              <a:cs typeface="+mn-cs"/>
            </a:rPr>
            <a:t> </a:t>
          </a:r>
          <a:r>
            <a:rPr lang="en-US" sz="1600" b="1" kern="1200" dirty="0" err="1">
              <a:solidFill>
                <a:prstClr val="white"/>
              </a:solidFill>
              <a:latin typeface="Times New Roman" panose="02020603050405020304" pitchFamily="18" charset="0"/>
              <a:ea typeface="+mn-ea"/>
              <a:cs typeface="+mn-cs"/>
            </a:rPr>
            <a:t>nội</a:t>
          </a:r>
          <a:r>
            <a:rPr lang="en-US" sz="1600" b="1" kern="1200" dirty="0">
              <a:solidFill>
                <a:prstClr val="white"/>
              </a:solidFill>
              <a:latin typeface="Times New Roman" panose="02020603050405020304" pitchFamily="18" charset="0"/>
              <a:ea typeface="+mn-ea"/>
              <a:cs typeface="+mn-cs"/>
            </a:rPr>
            <a:t> dung </a:t>
          </a:r>
          <a:r>
            <a:rPr lang="en-US" sz="1600" b="1" kern="1200" dirty="0" err="1">
              <a:solidFill>
                <a:prstClr val="white"/>
              </a:solidFill>
              <a:latin typeface="Times New Roman" panose="02020603050405020304" pitchFamily="18" charset="0"/>
              <a:ea typeface="+mn-ea"/>
              <a:cs typeface="+mn-cs"/>
            </a:rPr>
            <a:t>nghiên</a:t>
          </a:r>
          <a:r>
            <a:rPr lang="en-US" sz="1600" b="1" kern="1200" dirty="0">
              <a:solidFill>
                <a:prstClr val="white"/>
              </a:solidFill>
              <a:latin typeface="Times New Roman" panose="02020603050405020304" pitchFamily="18" charset="0"/>
              <a:ea typeface="+mn-ea"/>
              <a:cs typeface="+mn-cs"/>
            </a:rPr>
            <a:t> </a:t>
          </a:r>
          <a:r>
            <a:rPr lang="en-US" sz="1600" b="1" kern="1200" dirty="0" err="1">
              <a:solidFill>
                <a:prstClr val="white"/>
              </a:solidFill>
              <a:latin typeface="Times New Roman" panose="02020603050405020304" pitchFamily="18" charset="0"/>
              <a:ea typeface="+mn-ea"/>
              <a:cs typeface="+mn-cs"/>
            </a:rPr>
            <a:t>cứu</a:t>
          </a:r>
          <a:endParaRPr lang="en-US" sz="1600" b="1" kern="1200" dirty="0">
            <a:solidFill>
              <a:prstClr val="white"/>
            </a:solidFill>
            <a:latin typeface="Times New Roman" panose="02020603050405020304" pitchFamily="18" charset="0"/>
            <a:ea typeface="+mn-ea"/>
            <a:cs typeface="+mn-cs"/>
          </a:endParaRPr>
        </a:p>
      </dsp:txBody>
      <dsp:txXfrm>
        <a:off x="7464359" y="760319"/>
        <a:ext cx="1496057" cy="8588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7F8E46-0936-4BB8-9C8B-1C200FA434F8}">
      <dsp:nvSpPr>
        <dsp:cNvPr id="0" name=""/>
        <dsp:cNvSpPr/>
      </dsp:nvSpPr>
      <dsp:spPr>
        <a:xfrm>
          <a:off x="0" y="197115"/>
          <a:ext cx="1436946" cy="574778"/>
        </a:xfrm>
        <a:prstGeom prst="chevron">
          <a:avLst/>
        </a:prstGeom>
        <a:solidFill>
          <a:schemeClr val="accent4">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10795" rIns="0" bIns="10795" numCol="1" spcCol="1270" anchor="ctr" anchorCtr="0">
          <a:noAutofit/>
        </a:bodyPr>
        <a:lstStyle/>
        <a:p>
          <a:pPr marL="0" lvl="0" indent="0" algn="ctr" defTabSz="755650">
            <a:lnSpc>
              <a:spcPct val="90000"/>
            </a:lnSpc>
            <a:spcBef>
              <a:spcPct val="0"/>
            </a:spcBef>
            <a:spcAft>
              <a:spcPct val="35000"/>
            </a:spcAft>
            <a:buClr>
              <a:srgbClr val="000000"/>
            </a:buClr>
            <a:buFont typeface="+mj-lt"/>
            <a:buNone/>
          </a:pPr>
          <a:r>
            <a:rPr lang="vi-VN" sz="1700" b="1" kern="1200" dirty="0">
              <a:solidFill>
                <a:srgbClr val="002060"/>
              </a:solidFill>
              <a:latin typeface="Times New Roman" panose="02020603050405020304" pitchFamily="18" charset="0"/>
              <a:ea typeface="+mn-ea"/>
              <a:cs typeface="Times New Roman" panose="02020603050405020304" pitchFamily="18" charset="0"/>
            </a:rPr>
            <a:t>Gia công chế tạo</a:t>
          </a:r>
        </a:p>
      </dsp:txBody>
      <dsp:txXfrm>
        <a:off x="287389" y="197115"/>
        <a:ext cx="862168" cy="5747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728B18-BF37-4009-9B34-8BC61CBDA68D}">
      <dsp:nvSpPr>
        <dsp:cNvPr id="0" name=""/>
        <dsp:cNvSpPr/>
      </dsp:nvSpPr>
      <dsp:spPr>
        <a:xfrm>
          <a:off x="822644" y="28809"/>
          <a:ext cx="1246746" cy="187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1910" rIns="41910" bIns="0" numCol="1" spcCol="1270" anchor="b" anchorCtr="0">
          <a:noAutofit/>
        </a:bodyPr>
        <a:lstStyle/>
        <a:p>
          <a:pPr marL="0" lvl="0" indent="0" algn="ctr" defTabSz="488950">
            <a:lnSpc>
              <a:spcPct val="90000"/>
            </a:lnSpc>
            <a:spcBef>
              <a:spcPct val="0"/>
            </a:spcBef>
            <a:spcAft>
              <a:spcPct val="35000"/>
            </a:spcAft>
            <a:buNone/>
          </a:pPr>
          <a:r>
            <a:rPr lang="vi-VN" sz="1100" b="0" kern="1200" dirty="0">
              <a:solidFill>
                <a:srgbClr val="FF0000"/>
              </a:solidFill>
              <a:latin typeface="Times New Roman" panose="02020603050405020304" pitchFamily="18" charset="0"/>
              <a:ea typeface="+mn-ea"/>
              <a:cs typeface="+mn-cs"/>
            </a:rPr>
            <a:t>Khung hộp chữ nhật</a:t>
          </a:r>
        </a:p>
      </dsp:txBody>
      <dsp:txXfrm>
        <a:off x="822644" y="28809"/>
        <a:ext cx="1246746" cy="187011"/>
      </dsp:txXfrm>
    </dsp:sp>
    <dsp:sp modelId="{B1190659-E94A-40DD-985D-0407C82C216E}">
      <dsp:nvSpPr>
        <dsp:cNvPr id="0" name=""/>
        <dsp:cNvSpPr/>
      </dsp:nvSpPr>
      <dsp:spPr>
        <a:xfrm>
          <a:off x="828878" y="265355"/>
          <a:ext cx="1246746" cy="1246746"/>
        </a:xfrm>
        <a:prstGeom prst="rect">
          <a:avLst/>
        </a:prstGeom>
        <a:blipFill rotWithShape="1">
          <a:blip xmlns:r="http://schemas.openxmlformats.org/officeDocument/2006/relationships" r:embed="rId1"/>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DAE29E-E0E2-484A-A5FA-A8B5D1413516}">
      <dsp:nvSpPr>
        <dsp:cNvPr id="0" name=""/>
        <dsp:cNvSpPr/>
      </dsp:nvSpPr>
      <dsp:spPr>
        <a:xfrm>
          <a:off x="2201182" y="28809"/>
          <a:ext cx="1246746" cy="187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1910" rIns="41910" bIns="0" numCol="1" spcCol="1270" anchor="b" anchorCtr="0">
          <a:noAutofit/>
        </a:bodyPr>
        <a:lstStyle/>
        <a:p>
          <a:pPr marL="0" lvl="0" indent="0" algn="ctr" defTabSz="488950">
            <a:lnSpc>
              <a:spcPct val="90000"/>
            </a:lnSpc>
            <a:spcBef>
              <a:spcPct val="0"/>
            </a:spcBef>
            <a:spcAft>
              <a:spcPct val="35000"/>
            </a:spcAft>
            <a:buNone/>
          </a:pPr>
          <a:r>
            <a:rPr lang="vi-VN" sz="1100" b="0" kern="1200" dirty="0">
              <a:solidFill>
                <a:srgbClr val="FF0000"/>
              </a:solidFill>
              <a:latin typeface="Times New Roman" panose="02020603050405020304" pitchFamily="18" charset="0"/>
              <a:ea typeface="+mn-ea"/>
              <a:cs typeface="+mn-cs"/>
            </a:rPr>
            <a:t>Phao</a:t>
          </a:r>
        </a:p>
      </dsp:txBody>
      <dsp:txXfrm>
        <a:off x="2201182" y="28809"/>
        <a:ext cx="1246746" cy="187011"/>
      </dsp:txXfrm>
    </dsp:sp>
    <dsp:sp modelId="{F9E37476-B01F-485C-8704-09D0C45329F6}">
      <dsp:nvSpPr>
        <dsp:cNvPr id="0" name=""/>
        <dsp:cNvSpPr/>
      </dsp:nvSpPr>
      <dsp:spPr>
        <a:xfrm>
          <a:off x="2201182" y="252888"/>
          <a:ext cx="1246746" cy="1246746"/>
        </a:xfrm>
        <a:prstGeom prst="rect">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40000" b="-4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24B701-48A0-400F-B7EA-0BC41AF47A33}">
      <dsp:nvSpPr>
        <dsp:cNvPr id="0" name=""/>
        <dsp:cNvSpPr/>
      </dsp:nvSpPr>
      <dsp:spPr>
        <a:xfrm>
          <a:off x="822644" y="1624308"/>
          <a:ext cx="1246746" cy="187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1910" rIns="41910" bIns="0" numCol="1" spcCol="1270" anchor="b" anchorCtr="0">
          <a:noAutofit/>
        </a:bodyPr>
        <a:lstStyle/>
        <a:p>
          <a:pPr marL="0" lvl="0" indent="0" algn="ctr" defTabSz="488950">
            <a:lnSpc>
              <a:spcPct val="90000"/>
            </a:lnSpc>
            <a:spcBef>
              <a:spcPct val="0"/>
            </a:spcBef>
            <a:spcAft>
              <a:spcPct val="35000"/>
            </a:spcAft>
            <a:buNone/>
          </a:pPr>
          <a:r>
            <a:rPr lang="vi-VN" sz="1100" b="0" kern="1200" dirty="0">
              <a:solidFill>
                <a:srgbClr val="FF0000"/>
              </a:solidFill>
              <a:latin typeface="Times New Roman" panose="02020603050405020304" pitchFamily="18" charset="0"/>
              <a:ea typeface="+mn-ea"/>
              <a:cs typeface="+mn-cs"/>
            </a:rPr>
            <a:t>Bánh đà</a:t>
          </a:r>
        </a:p>
      </dsp:txBody>
      <dsp:txXfrm>
        <a:off x="822644" y="1624308"/>
        <a:ext cx="1246746" cy="187011"/>
      </dsp:txXfrm>
    </dsp:sp>
    <dsp:sp modelId="{239E7C99-3172-44F9-8F2A-05AD94A7307A}">
      <dsp:nvSpPr>
        <dsp:cNvPr id="0" name=""/>
        <dsp:cNvSpPr/>
      </dsp:nvSpPr>
      <dsp:spPr>
        <a:xfrm>
          <a:off x="822644" y="1848387"/>
          <a:ext cx="1246746" cy="1246746"/>
        </a:xfrm>
        <a:prstGeom prst="rect">
          <a:avLst/>
        </a:prstGeom>
        <a:blipFill rotWithShape="1">
          <a:blip xmlns:r="http://schemas.openxmlformats.org/officeDocument/2006/relationships" r:embed="rId3"/>
          <a:srcRect/>
          <a:stretch>
            <a:fillRect t="-39000" b="-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F2B51B-2BDA-4826-9AB0-F407577E8A13}">
      <dsp:nvSpPr>
        <dsp:cNvPr id="0" name=""/>
        <dsp:cNvSpPr/>
      </dsp:nvSpPr>
      <dsp:spPr>
        <a:xfrm>
          <a:off x="2201182" y="1624308"/>
          <a:ext cx="1246746" cy="187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1910" rIns="41910" bIns="0" numCol="1" spcCol="1270" anchor="b" anchorCtr="0">
          <a:noAutofit/>
        </a:bodyPr>
        <a:lstStyle/>
        <a:p>
          <a:pPr marL="0" lvl="0" indent="0" algn="ctr" defTabSz="488950">
            <a:lnSpc>
              <a:spcPct val="90000"/>
            </a:lnSpc>
            <a:spcBef>
              <a:spcPct val="0"/>
            </a:spcBef>
            <a:spcAft>
              <a:spcPct val="35000"/>
            </a:spcAft>
            <a:buNone/>
          </a:pPr>
          <a:r>
            <a:rPr lang="vi-VN" sz="1100" b="0" kern="1200" dirty="0">
              <a:solidFill>
                <a:srgbClr val="FF0000"/>
              </a:solidFill>
              <a:latin typeface="Times New Roman" panose="02020603050405020304" pitchFamily="18" charset="0"/>
              <a:ea typeface="+mn-ea"/>
              <a:cs typeface="+mn-cs"/>
            </a:rPr>
            <a:t>Máy phát điện</a:t>
          </a:r>
        </a:p>
      </dsp:txBody>
      <dsp:txXfrm>
        <a:off x="2201182" y="1624308"/>
        <a:ext cx="1246746" cy="187011"/>
      </dsp:txXfrm>
    </dsp:sp>
    <dsp:sp modelId="{E69C5041-8C30-499B-A873-14FF05237552}">
      <dsp:nvSpPr>
        <dsp:cNvPr id="0" name=""/>
        <dsp:cNvSpPr/>
      </dsp:nvSpPr>
      <dsp:spPr>
        <a:xfrm>
          <a:off x="2201182" y="1848387"/>
          <a:ext cx="1246746" cy="1246746"/>
        </a:xfrm>
        <a:prstGeom prst="rect">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a:extLst>
              <a:ext uri="{FF2B5EF4-FFF2-40B4-BE49-F238E27FC236}">
                <a16:creationId xmlns:a16="http://schemas.microsoft.com/office/drawing/2014/main" id="{C7B52032-A1BD-A0F6-AC11-445AB07C25F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a:extLst>
              <a:ext uri="{FF2B5EF4-FFF2-40B4-BE49-F238E27FC236}">
                <a16:creationId xmlns:a16="http://schemas.microsoft.com/office/drawing/2014/main" id="{60AF340D-DAB0-C630-DA04-E68A38F9D9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41F3652-8263-40A9-82DC-B8127186B480}" type="datetimeFigureOut">
              <a:rPr lang="en-US" smtClean="0"/>
              <a:t>5/9/2024</a:t>
            </a:fld>
            <a:endParaRPr lang="en-US"/>
          </a:p>
        </p:txBody>
      </p:sp>
      <p:sp>
        <p:nvSpPr>
          <p:cNvPr id="4" name="Chỗ dành sẵn cho Chân trang 3">
            <a:extLst>
              <a:ext uri="{FF2B5EF4-FFF2-40B4-BE49-F238E27FC236}">
                <a16:creationId xmlns:a16="http://schemas.microsoft.com/office/drawing/2014/main" id="{E4AB751D-55D3-1DE0-A536-4ACAD13BF1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Chỗ dành sẵn cho Số hiệu Bản chiếu 4">
            <a:extLst>
              <a:ext uri="{FF2B5EF4-FFF2-40B4-BE49-F238E27FC236}">
                <a16:creationId xmlns:a16="http://schemas.microsoft.com/office/drawing/2014/main" id="{11D35E89-9969-19EE-D490-34FAC8ACF0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8D4B41D-AB0E-441C-8264-478A16C10DE6}" type="slidenum">
              <a:rPr lang="en-US" smtClean="0"/>
              <a:t>‹#›</a:t>
            </a:fld>
            <a:endParaRPr lang="en-US"/>
          </a:p>
        </p:txBody>
      </p:sp>
    </p:spTree>
    <p:extLst>
      <p:ext uri="{BB962C8B-B14F-4D97-AF65-F5344CB8AC3E}">
        <p14:creationId xmlns:p14="http://schemas.microsoft.com/office/powerpoint/2010/main" val="14014767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1F0493-70E5-4BB1-8BE8-907ED6ED2A2D}" type="datetimeFigureOut">
              <a:rPr lang="vi-VN" smtClean="0"/>
              <a:t>09/05/2024</a:t>
            </a:fld>
            <a:endParaRPr lang="vi-VN"/>
          </a:p>
        </p:txBody>
      </p:sp>
      <p:sp>
        <p:nvSpPr>
          <p:cNvPr id="4" name="Chỗ dành sẵn cho Hình ảnh của Bản chiế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FD7C73-3AE1-4837-BF6D-FBCC3400943B}" type="slidenum">
              <a:rPr lang="vi-VN" smtClean="0"/>
              <a:t>‹#›</a:t>
            </a:fld>
            <a:endParaRPr lang="vi-VN"/>
          </a:p>
        </p:txBody>
      </p:sp>
    </p:spTree>
    <p:extLst>
      <p:ext uri="{BB962C8B-B14F-4D97-AF65-F5344CB8AC3E}">
        <p14:creationId xmlns:p14="http://schemas.microsoft.com/office/powerpoint/2010/main" val="1717623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1371600" y="1143000"/>
            <a:ext cx="4114800" cy="3086100"/>
          </a:xfrm>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7CFD7C73-3AE1-4837-BF6D-FBCC3400943B}" type="slidenum">
              <a:rPr lang="vi-VN" smtClean="0"/>
              <a:t>1</a:t>
            </a:fld>
            <a:endParaRPr lang="vi-VN"/>
          </a:p>
        </p:txBody>
      </p:sp>
    </p:spTree>
    <p:extLst>
      <p:ext uri="{BB962C8B-B14F-4D97-AF65-F5344CB8AC3E}">
        <p14:creationId xmlns:p14="http://schemas.microsoft.com/office/powerpoint/2010/main" val="2689181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1371600" y="1143000"/>
            <a:ext cx="4114800" cy="3086100"/>
          </a:xfrm>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7CFD7C73-3AE1-4837-BF6D-FBCC3400943B}" type="slidenum">
              <a:rPr lang="vi-VN" smtClean="0"/>
              <a:t>16</a:t>
            </a:fld>
            <a:endParaRPr lang="vi-VN"/>
          </a:p>
        </p:txBody>
      </p:sp>
    </p:spTree>
    <p:extLst>
      <p:ext uri="{BB962C8B-B14F-4D97-AF65-F5344CB8AC3E}">
        <p14:creationId xmlns:p14="http://schemas.microsoft.com/office/powerpoint/2010/main" val="3694578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1371600" y="1143000"/>
            <a:ext cx="4114800" cy="3086100"/>
          </a:xfrm>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7CFD7C73-3AE1-4837-BF6D-FBCC3400943B}" type="slidenum">
              <a:rPr lang="vi-VN" smtClean="0"/>
              <a:t>17</a:t>
            </a:fld>
            <a:endParaRPr lang="vi-VN"/>
          </a:p>
        </p:txBody>
      </p:sp>
    </p:spTree>
    <p:extLst>
      <p:ext uri="{BB962C8B-B14F-4D97-AF65-F5344CB8AC3E}">
        <p14:creationId xmlns:p14="http://schemas.microsoft.com/office/powerpoint/2010/main" val="2957655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1371600" y="1143000"/>
            <a:ext cx="4114800" cy="3086100"/>
          </a:xfrm>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7CFD7C73-3AE1-4837-BF6D-FBCC3400943B}" type="slidenum">
              <a:rPr lang="vi-VN" smtClean="0"/>
              <a:t>18</a:t>
            </a:fld>
            <a:endParaRPr lang="vi-VN"/>
          </a:p>
        </p:txBody>
      </p:sp>
    </p:spTree>
    <p:extLst>
      <p:ext uri="{BB962C8B-B14F-4D97-AF65-F5344CB8AC3E}">
        <p14:creationId xmlns:p14="http://schemas.microsoft.com/office/powerpoint/2010/main" val="987341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1371600" y="1143000"/>
            <a:ext cx="4114800" cy="3086100"/>
          </a:xfrm>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7CFD7C73-3AE1-4837-BF6D-FBCC3400943B}" type="slidenum">
              <a:rPr lang="vi-VN" smtClean="0"/>
              <a:t>19</a:t>
            </a:fld>
            <a:endParaRPr lang="vi-VN"/>
          </a:p>
        </p:txBody>
      </p:sp>
    </p:spTree>
    <p:extLst>
      <p:ext uri="{BB962C8B-B14F-4D97-AF65-F5344CB8AC3E}">
        <p14:creationId xmlns:p14="http://schemas.microsoft.com/office/powerpoint/2010/main" val="3780670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1371600" y="1143000"/>
            <a:ext cx="4114800" cy="3086100"/>
          </a:xfrm>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7CFD7C73-3AE1-4837-BF6D-FBCC3400943B}" type="slidenum">
              <a:rPr lang="vi-VN" smtClean="0"/>
              <a:t>2</a:t>
            </a:fld>
            <a:endParaRPr lang="vi-VN"/>
          </a:p>
        </p:txBody>
      </p:sp>
    </p:spTree>
    <p:extLst>
      <p:ext uri="{BB962C8B-B14F-4D97-AF65-F5344CB8AC3E}">
        <p14:creationId xmlns:p14="http://schemas.microsoft.com/office/powerpoint/2010/main" val="2907300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1371600" y="1143000"/>
            <a:ext cx="4114800" cy="3086100"/>
          </a:xfrm>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7CFD7C73-3AE1-4837-BF6D-FBCC3400943B}" type="slidenum">
              <a:rPr lang="vi-VN" smtClean="0"/>
              <a:t>3</a:t>
            </a:fld>
            <a:endParaRPr lang="vi-VN"/>
          </a:p>
        </p:txBody>
      </p:sp>
    </p:spTree>
    <p:extLst>
      <p:ext uri="{BB962C8B-B14F-4D97-AF65-F5344CB8AC3E}">
        <p14:creationId xmlns:p14="http://schemas.microsoft.com/office/powerpoint/2010/main" val="2507608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1371600" y="1143000"/>
            <a:ext cx="4114800" cy="3086100"/>
          </a:xfrm>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7CFD7C73-3AE1-4837-BF6D-FBCC3400943B}" type="slidenum">
              <a:rPr lang="vi-VN" smtClean="0"/>
              <a:t>4</a:t>
            </a:fld>
            <a:endParaRPr lang="vi-VN"/>
          </a:p>
        </p:txBody>
      </p:sp>
    </p:spTree>
    <p:extLst>
      <p:ext uri="{BB962C8B-B14F-4D97-AF65-F5344CB8AC3E}">
        <p14:creationId xmlns:p14="http://schemas.microsoft.com/office/powerpoint/2010/main" val="1969868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1371600" y="1143000"/>
            <a:ext cx="4114800" cy="3086100"/>
          </a:xfrm>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7CFD7C73-3AE1-4837-BF6D-FBCC3400943B}" type="slidenum">
              <a:rPr lang="vi-VN" smtClean="0"/>
              <a:t>5</a:t>
            </a:fld>
            <a:endParaRPr lang="vi-VN"/>
          </a:p>
        </p:txBody>
      </p:sp>
    </p:spTree>
    <p:extLst>
      <p:ext uri="{BB962C8B-B14F-4D97-AF65-F5344CB8AC3E}">
        <p14:creationId xmlns:p14="http://schemas.microsoft.com/office/powerpoint/2010/main" val="3995840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7CFD7C73-3AE1-4837-BF6D-FBCC3400943B}" type="slidenum">
              <a:rPr lang="vi-VN" smtClean="0"/>
              <a:t>7</a:t>
            </a:fld>
            <a:endParaRPr lang="vi-VN"/>
          </a:p>
        </p:txBody>
      </p:sp>
    </p:spTree>
    <p:extLst>
      <p:ext uri="{BB962C8B-B14F-4D97-AF65-F5344CB8AC3E}">
        <p14:creationId xmlns:p14="http://schemas.microsoft.com/office/powerpoint/2010/main" val="2738978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1371600" y="1143000"/>
            <a:ext cx="4114800" cy="3086100"/>
          </a:xfrm>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7CFD7C73-3AE1-4837-BF6D-FBCC3400943B}" type="slidenum">
              <a:rPr lang="vi-VN" smtClean="0"/>
              <a:t>8</a:t>
            </a:fld>
            <a:endParaRPr lang="vi-VN"/>
          </a:p>
        </p:txBody>
      </p:sp>
    </p:spTree>
    <p:extLst>
      <p:ext uri="{BB962C8B-B14F-4D97-AF65-F5344CB8AC3E}">
        <p14:creationId xmlns:p14="http://schemas.microsoft.com/office/powerpoint/2010/main" val="663943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1371600" y="1143000"/>
            <a:ext cx="4114800" cy="3086100"/>
          </a:xfrm>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7CFD7C73-3AE1-4837-BF6D-FBCC3400943B}" type="slidenum">
              <a:rPr lang="vi-VN" smtClean="0"/>
              <a:t>14</a:t>
            </a:fld>
            <a:endParaRPr lang="vi-VN"/>
          </a:p>
        </p:txBody>
      </p:sp>
    </p:spTree>
    <p:extLst>
      <p:ext uri="{BB962C8B-B14F-4D97-AF65-F5344CB8AC3E}">
        <p14:creationId xmlns:p14="http://schemas.microsoft.com/office/powerpoint/2010/main" val="1818311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1371600" y="1143000"/>
            <a:ext cx="4114800" cy="3086100"/>
          </a:xfrm>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7CFD7C73-3AE1-4837-BF6D-FBCC3400943B}" type="slidenum">
              <a:rPr lang="vi-VN" smtClean="0"/>
              <a:t>15</a:t>
            </a:fld>
            <a:endParaRPr lang="vi-VN"/>
          </a:p>
        </p:txBody>
      </p:sp>
    </p:spTree>
    <p:extLst>
      <p:ext uri="{BB962C8B-B14F-4D97-AF65-F5344CB8AC3E}">
        <p14:creationId xmlns:p14="http://schemas.microsoft.com/office/powerpoint/2010/main" val="1936742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vi-VN"/>
              <a:t>Bấm để sửa kiểu tiêu đề Bản cái</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fld id="{B9EFB57F-6428-4ECE-95C9-F08F732EC460}" type="datetime1">
              <a:rPr lang="vi-VN" smtClean="0"/>
              <a:t>09/05/2024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695ED41-6EFD-49E9-A207-13E0BCF12744}" type="slidenum">
              <a:rPr lang="vi-VN" smtClean="0"/>
              <a:t>‹#›</a:t>
            </a:fld>
            <a:endParaRPr lang="vi-VN"/>
          </a:p>
        </p:txBody>
      </p:sp>
    </p:spTree>
    <p:extLst>
      <p:ext uri="{BB962C8B-B14F-4D97-AF65-F5344CB8AC3E}">
        <p14:creationId xmlns:p14="http://schemas.microsoft.com/office/powerpoint/2010/main" val="66046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01C75361-AC74-4E07-9976-1BAD32904CB6}" type="datetime1">
              <a:rPr lang="vi-VN" smtClean="0"/>
              <a:t>09/05/2024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695ED41-6EFD-49E9-A207-13E0BCF12744}" type="slidenum">
              <a:rPr lang="vi-VN" smtClean="0"/>
              <a:t>‹#›</a:t>
            </a:fld>
            <a:endParaRPr lang="vi-VN"/>
          </a:p>
        </p:txBody>
      </p:sp>
    </p:spTree>
    <p:extLst>
      <p:ext uri="{BB962C8B-B14F-4D97-AF65-F5344CB8AC3E}">
        <p14:creationId xmlns:p14="http://schemas.microsoft.com/office/powerpoint/2010/main" val="3555526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DAF3A72A-071F-491E-A3A8-673C0AB02926}" type="datetime1">
              <a:rPr lang="vi-VN" smtClean="0"/>
              <a:t>09/05/2024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695ED41-6EFD-49E9-A207-13E0BCF12744}" type="slidenum">
              <a:rPr lang="vi-VN" smtClean="0"/>
              <a:t>‹#›</a:t>
            </a:fld>
            <a:endParaRPr lang="vi-VN"/>
          </a:p>
        </p:txBody>
      </p:sp>
    </p:spTree>
    <p:extLst>
      <p:ext uri="{BB962C8B-B14F-4D97-AF65-F5344CB8AC3E}">
        <p14:creationId xmlns:p14="http://schemas.microsoft.com/office/powerpoint/2010/main" val="2721160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4A66A807-1A92-41D8-8345-C4166E1DB46F}" type="datetime1">
              <a:rPr lang="vi-VN" smtClean="0"/>
              <a:t>09/05/2024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695ED41-6EFD-49E9-A207-13E0BCF12744}" type="slidenum">
              <a:rPr lang="vi-VN" smtClean="0"/>
              <a:t>‹#›</a:t>
            </a:fld>
            <a:endParaRPr lang="vi-VN"/>
          </a:p>
        </p:txBody>
      </p:sp>
    </p:spTree>
    <p:extLst>
      <p:ext uri="{BB962C8B-B14F-4D97-AF65-F5344CB8AC3E}">
        <p14:creationId xmlns:p14="http://schemas.microsoft.com/office/powerpoint/2010/main" val="3897021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vi-VN"/>
              <a:t>Bấm để sửa kiểu tiêu đề Bản cái</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5929D52E-07C2-4784-9442-ACCA747FDF61}" type="datetime1">
              <a:rPr lang="vi-VN" smtClean="0"/>
              <a:t>09/05/2024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695ED41-6EFD-49E9-A207-13E0BCF12744}" type="slidenum">
              <a:rPr lang="vi-VN" smtClean="0"/>
              <a:t>‹#›</a:t>
            </a:fld>
            <a:endParaRPr lang="vi-VN"/>
          </a:p>
        </p:txBody>
      </p:sp>
    </p:spTree>
    <p:extLst>
      <p:ext uri="{BB962C8B-B14F-4D97-AF65-F5344CB8AC3E}">
        <p14:creationId xmlns:p14="http://schemas.microsoft.com/office/powerpoint/2010/main" val="2977086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D9912AF5-6779-4513-BC57-3B249978E756}" type="datetime1">
              <a:rPr lang="vi-VN" smtClean="0"/>
              <a:t>09/05/2024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695ED41-6EFD-49E9-A207-13E0BCF12744}" type="slidenum">
              <a:rPr lang="vi-VN" smtClean="0"/>
              <a:t>‹#›</a:t>
            </a:fld>
            <a:endParaRPr lang="vi-VN"/>
          </a:p>
        </p:txBody>
      </p:sp>
    </p:spTree>
    <p:extLst>
      <p:ext uri="{BB962C8B-B14F-4D97-AF65-F5344CB8AC3E}">
        <p14:creationId xmlns:p14="http://schemas.microsoft.com/office/powerpoint/2010/main" val="3553868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629842" y="2505075"/>
            <a:ext cx="3868340"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4629150" y="2505075"/>
            <a:ext cx="3887391"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E77A2F05-7932-44F8-AB3D-9405E6B02F68}" type="datetime1">
              <a:rPr lang="vi-VN" smtClean="0"/>
              <a:t>09/05/2024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F695ED41-6EFD-49E9-A207-13E0BCF12744}" type="slidenum">
              <a:rPr lang="vi-VN" smtClean="0"/>
              <a:t>‹#›</a:t>
            </a:fld>
            <a:endParaRPr lang="vi-VN"/>
          </a:p>
        </p:txBody>
      </p:sp>
    </p:spTree>
    <p:extLst>
      <p:ext uri="{BB962C8B-B14F-4D97-AF65-F5344CB8AC3E}">
        <p14:creationId xmlns:p14="http://schemas.microsoft.com/office/powerpoint/2010/main" val="1395791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F9B65EA8-183B-4283-B44E-5E63361A975A}" type="datetime1">
              <a:rPr lang="vi-VN" smtClean="0"/>
              <a:t>09/05/2024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F695ED41-6EFD-49E9-A207-13E0BCF12744}" type="slidenum">
              <a:rPr lang="vi-VN" smtClean="0"/>
              <a:t>‹#›</a:t>
            </a:fld>
            <a:endParaRPr lang="vi-VN"/>
          </a:p>
        </p:txBody>
      </p:sp>
    </p:spTree>
    <p:extLst>
      <p:ext uri="{BB962C8B-B14F-4D97-AF65-F5344CB8AC3E}">
        <p14:creationId xmlns:p14="http://schemas.microsoft.com/office/powerpoint/2010/main" val="2164742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3A80BC-5EF0-4340-BE32-27664B9EBC14}" type="datetime1">
              <a:rPr lang="vi-VN" smtClean="0"/>
              <a:t>09/05/2024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F695ED41-6EFD-49E9-A207-13E0BCF12744}" type="slidenum">
              <a:rPr lang="vi-VN" smtClean="0"/>
              <a:t>‹#›</a:t>
            </a:fld>
            <a:endParaRPr lang="vi-VN"/>
          </a:p>
        </p:txBody>
      </p:sp>
    </p:spTree>
    <p:extLst>
      <p:ext uri="{BB962C8B-B14F-4D97-AF65-F5344CB8AC3E}">
        <p14:creationId xmlns:p14="http://schemas.microsoft.com/office/powerpoint/2010/main" val="3921989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vi-VN"/>
              <a:t>Bấm để sửa kiểu tiêu đề Bản cái</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55A14AD6-0F84-433D-8E21-2A92B44BC23F}" type="datetime1">
              <a:rPr lang="vi-VN" smtClean="0"/>
              <a:t>09/05/2024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695ED41-6EFD-49E9-A207-13E0BCF12744}" type="slidenum">
              <a:rPr lang="vi-VN" smtClean="0"/>
              <a:t>‹#›</a:t>
            </a:fld>
            <a:endParaRPr lang="vi-VN"/>
          </a:p>
        </p:txBody>
      </p:sp>
    </p:spTree>
    <p:extLst>
      <p:ext uri="{BB962C8B-B14F-4D97-AF65-F5344CB8AC3E}">
        <p14:creationId xmlns:p14="http://schemas.microsoft.com/office/powerpoint/2010/main" val="2819845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FC42BE5F-76C6-4C32-921E-D12A6D8152F7}" type="datetime1">
              <a:rPr lang="vi-VN" smtClean="0"/>
              <a:t>09/05/2024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695ED41-6EFD-49E9-A207-13E0BCF12744}" type="slidenum">
              <a:rPr lang="vi-VN" smtClean="0"/>
              <a:t>‹#›</a:t>
            </a:fld>
            <a:endParaRPr lang="vi-VN"/>
          </a:p>
        </p:txBody>
      </p:sp>
    </p:spTree>
    <p:extLst>
      <p:ext uri="{BB962C8B-B14F-4D97-AF65-F5344CB8AC3E}">
        <p14:creationId xmlns:p14="http://schemas.microsoft.com/office/powerpoint/2010/main" val="2325351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CDE960-317C-4EC6-8C63-CBAB9DFCBA23}" type="datetime1">
              <a:rPr lang="vi-VN" smtClean="0"/>
              <a:t>09/05/2024</a:t>
            </a:fld>
            <a:endParaRPr lang="vi-VN"/>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95ED41-6EFD-49E9-A207-13E0BCF12744}" type="slidenum">
              <a:rPr lang="vi-VN" smtClean="0"/>
              <a:t>‹#›</a:t>
            </a:fld>
            <a:endParaRPr lang="vi-VN"/>
          </a:p>
        </p:txBody>
      </p:sp>
    </p:spTree>
    <p:extLst>
      <p:ext uri="{BB962C8B-B14F-4D97-AF65-F5344CB8AC3E}">
        <p14:creationId xmlns:p14="http://schemas.microsoft.com/office/powerpoint/2010/main" val="333861206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3" Type="http://schemas.openxmlformats.org/officeDocument/2006/relationships/image" Target="../media/image2.png"/><Relationship Id="rId7" Type="http://schemas.openxmlformats.org/officeDocument/2006/relationships/diagramColors" Target="../diagrams/colors3.xml"/><Relationship Id="rId12" Type="http://schemas.openxmlformats.org/officeDocument/2006/relationships/diagramColors" Target="../diagrams/colors4.xml"/><Relationship Id="rId2" Type="http://schemas.openxmlformats.org/officeDocument/2006/relationships/notesSlide" Target="../notesSlides/notesSlide8.xml"/><Relationship Id="rId16"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5" Type="http://schemas.openxmlformats.org/officeDocument/2006/relationships/image" Target="../media/image38.png"/><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 Id="rId1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0.png"/><Relationship Id="rId5" Type="http://schemas.openxmlformats.org/officeDocument/2006/relationships/image" Target="../media/image2.pn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png"/><Relationship Id="rId7" Type="http://schemas.openxmlformats.org/officeDocument/2006/relationships/diagramLayout" Target="../diagrams/layout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image" Target="../media/image4.jpeg"/><Relationship Id="rId5" Type="http://schemas.microsoft.com/office/2007/relationships/hdphoto" Target="../media/hdphoto1.wdp"/><Relationship Id="rId10" Type="http://schemas.microsoft.com/office/2007/relationships/diagramDrawing" Target="../diagrams/drawing1.xml"/><Relationship Id="rId4" Type="http://schemas.openxmlformats.org/officeDocument/2006/relationships/image" Target="../media/image3.png"/><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gif"/><Relationship Id="rId4" Type="http://schemas.openxmlformats.org/officeDocument/2006/relationships/image" Target="../media/image6.gif"/></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16.jpeg"/><Relationship Id="rId12"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3C23922E-733F-C2C7-D867-9EEDA6DBB5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2" name="Nhóm 1">
            <a:extLst>
              <a:ext uri="{FF2B5EF4-FFF2-40B4-BE49-F238E27FC236}">
                <a16:creationId xmlns:a16="http://schemas.microsoft.com/office/drawing/2014/main" id="{A3D31CF9-82A7-EA76-8FE1-3673BEE17808}"/>
              </a:ext>
            </a:extLst>
          </p:cNvPr>
          <p:cNvGrpSpPr/>
          <p:nvPr/>
        </p:nvGrpSpPr>
        <p:grpSpPr>
          <a:xfrm>
            <a:off x="476251" y="1428750"/>
            <a:ext cx="8143874" cy="5008333"/>
            <a:chOff x="635000" y="761998"/>
            <a:chExt cx="10858500" cy="6677775"/>
          </a:xfrm>
        </p:grpSpPr>
        <p:sp>
          <p:nvSpPr>
            <p:cNvPr id="7" name="Hộp Văn bản 6">
              <a:extLst>
                <a:ext uri="{FF2B5EF4-FFF2-40B4-BE49-F238E27FC236}">
                  <a16:creationId xmlns:a16="http://schemas.microsoft.com/office/drawing/2014/main" id="{7517E9C9-7AAC-E717-7598-207B27BF0D10}"/>
                </a:ext>
              </a:extLst>
            </p:cNvPr>
            <p:cNvSpPr txBox="1"/>
            <p:nvPr/>
          </p:nvSpPr>
          <p:spPr>
            <a:xfrm>
              <a:off x="3048000" y="3107220"/>
              <a:ext cx="6096000" cy="400109"/>
            </a:xfrm>
            <a:prstGeom prst="rect">
              <a:avLst/>
            </a:prstGeom>
            <a:noFill/>
          </p:spPr>
          <p:txBody>
            <a:bodyPr wrap="square">
              <a:spAutoFit/>
            </a:bodyPr>
            <a:lstStyle/>
            <a:p>
              <a:endParaRPr lang="vi-VN" sz="1350" dirty="0"/>
            </a:p>
          </p:txBody>
        </p:sp>
        <p:sp>
          <p:nvSpPr>
            <p:cNvPr id="11" name="Hộp Văn bản 10">
              <a:extLst>
                <a:ext uri="{FF2B5EF4-FFF2-40B4-BE49-F238E27FC236}">
                  <a16:creationId xmlns:a16="http://schemas.microsoft.com/office/drawing/2014/main" id="{07E187C4-248C-696D-4C96-97CDC95C0B3D}"/>
                </a:ext>
              </a:extLst>
            </p:cNvPr>
            <p:cNvSpPr txBox="1"/>
            <p:nvPr/>
          </p:nvSpPr>
          <p:spPr>
            <a:xfrm>
              <a:off x="635000" y="761998"/>
              <a:ext cx="10858500" cy="779700"/>
            </a:xfrm>
            <a:prstGeom prst="rect">
              <a:avLst/>
            </a:prstGeom>
            <a:noFill/>
          </p:spPr>
          <p:txBody>
            <a:bodyPr wrap="square">
              <a:spAutoFit/>
            </a:bodyPr>
            <a:lstStyle/>
            <a:p>
              <a:pPr algn="ctr">
                <a:spcAft>
                  <a:spcPts val="450"/>
                </a:spcAft>
              </a:pPr>
              <a:r>
                <a:rPr lang="vi-VN" sz="3200" b="1" dirty="0">
                  <a:solidFill>
                    <a:srgbClr val="C30000"/>
                  </a:solidFill>
                  <a:latin typeface="+mj-lt"/>
                  <a:cs typeface="Arial" panose="020B0604020202020204" pitchFamily="34" charset="0"/>
                </a:rPr>
                <a:t>NGHIÊN CỨU KHOA HỌC SINH VIÊN</a:t>
              </a:r>
              <a:endParaRPr lang="en-US" sz="3200" b="1" dirty="0">
                <a:solidFill>
                  <a:srgbClr val="C30000"/>
                </a:solidFill>
                <a:latin typeface="+mj-lt"/>
                <a:cs typeface="Arial" panose="020B0604020202020204" pitchFamily="34" charset="0"/>
              </a:endParaRPr>
            </a:p>
          </p:txBody>
        </p:sp>
        <p:sp>
          <p:nvSpPr>
            <p:cNvPr id="13" name="Hộp Văn bản 12">
              <a:extLst>
                <a:ext uri="{FF2B5EF4-FFF2-40B4-BE49-F238E27FC236}">
                  <a16:creationId xmlns:a16="http://schemas.microsoft.com/office/drawing/2014/main" id="{30D7E35A-DE3E-9337-DA8F-BCE1FC5F6CF8}"/>
                </a:ext>
              </a:extLst>
            </p:cNvPr>
            <p:cNvSpPr txBox="1"/>
            <p:nvPr/>
          </p:nvSpPr>
          <p:spPr>
            <a:xfrm>
              <a:off x="952500" y="1657510"/>
              <a:ext cx="10160001" cy="1107996"/>
            </a:xfrm>
            <a:prstGeom prst="rect">
              <a:avLst/>
            </a:prstGeom>
            <a:noFill/>
          </p:spPr>
          <p:txBody>
            <a:bodyPr wrap="square">
              <a:spAutoFit/>
            </a:bodyPr>
            <a:lstStyle/>
            <a:p>
              <a:pPr algn="ctr">
                <a:spcBef>
                  <a:spcPts val="1350"/>
                </a:spcBef>
              </a:pPr>
              <a:r>
                <a:rPr lang="vi-VN" sz="2400" b="1" dirty="0">
                  <a:solidFill>
                    <a:srgbClr val="0000CC"/>
                  </a:solidFill>
                  <a:latin typeface="+mj-lt"/>
                  <a:cs typeface="Arial" panose="020B0604020202020204" pitchFamily="34" charset="0"/>
                </a:rPr>
                <a:t>ĐỀ TÀI: THIẾT KẾ, CHẾ TẠO MÔ HÌNH ĐỘNG CƠ ĐIỆN VĨNH CỮU</a:t>
              </a:r>
              <a:endParaRPr lang="en-US" sz="2400" b="1" dirty="0">
                <a:solidFill>
                  <a:srgbClr val="0000CC"/>
                </a:solidFill>
                <a:latin typeface="+mj-lt"/>
                <a:cs typeface="Arial" panose="020B0604020202020204" pitchFamily="34" charset="0"/>
              </a:endParaRPr>
            </a:p>
          </p:txBody>
        </p:sp>
        <p:sp>
          <p:nvSpPr>
            <p:cNvPr id="17" name="Hộp Văn bản 16">
              <a:extLst>
                <a:ext uri="{FF2B5EF4-FFF2-40B4-BE49-F238E27FC236}">
                  <a16:creationId xmlns:a16="http://schemas.microsoft.com/office/drawing/2014/main" id="{31D1A6DE-3D3E-A9A7-64CA-0A5221DC7E53}"/>
                </a:ext>
              </a:extLst>
            </p:cNvPr>
            <p:cNvSpPr txBox="1"/>
            <p:nvPr/>
          </p:nvSpPr>
          <p:spPr>
            <a:xfrm>
              <a:off x="984249" y="3107220"/>
              <a:ext cx="10160000" cy="4332553"/>
            </a:xfrm>
            <a:prstGeom prst="rect">
              <a:avLst/>
            </a:prstGeom>
            <a:noFill/>
          </p:spPr>
          <p:txBody>
            <a:bodyPr wrap="square">
              <a:spAutoFit/>
            </a:bodyPr>
            <a:lstStyle/>
            <a:p>
              <a:pPr algn="ctr">
                <a:lnSpc>
                  <a:spcPct val="115000"/>
                </a:lnSpc>
              </a:pPr>
              <a:r>
                <a:rPr lang="en-US" sz="2000" dirty="0">
                  <a:latin typeface="Times New Roman" panose="02020603050405020304" pitchFamily="18" charset="0"/>
                  <a:ea typeface="Times New Roman" panose="02020603050405020304" pitchFamily="18" charset="0"/>
                </a:rPr>
                <a:t>Sinh </a:t>
              </a:r>
              <a:r>
                <a:rPr lang="en-US" sz="2000" dirty="0" err="1">
                  <a:latin typeface="Times New Roman" panose="02020603050405020304" pitchFamily="18" charset="0"/>
                  <a:ea typeface="Times New Roman" panose="02020603050405020304" pitchFamily="18" charset="0"/>
                </a:rPr>
                <a:t>viên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thực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hiện</a:t>
              </a:r>
              <a:r>
                <a:rPr lang="en-US" sz="2000" dirty="0">
                  <a:latin typeface="Times New Roman" panose="02020603050405020304" pitchFamily="18" charset="0"/>
                  <a:ea typeface="Times New Roman" panose="02020603050405020304" pitchFamily="18" charset="0"/>
                </a:rPr>
                <a:t>:</a:t>
              </a:r>
              <a:r>
                <a:rPr lang="vi-VN" sz="2000" dirty="0">
                  <a:latin typeface="Times New Roman" panose="02020603050405020304" pitchFamily="18" charset="0"/>
                  <a:ea typeface="Times New Roman" panose="02020603050405020304" pitchFamily="18" charset="0"/>
                </a:rPr>
                <a:t> </a:t>
              </a:r>
              <a:r>
                <a:rPr lang="en-US" sz="2000" dirty="0">
                  <a:latin typeface="Times New Roman" panose="02020603050405020304" pitchFamily="18" charset="0"/>
                  <a:ea typeface="Times New Roman" panose="02020603050405020304" pitchFamily="18" charset="0"/>
                </a:rPr>
                <a:t> </a:t>
              </a:r>
              <a:r>
                <a:rPr lang="vi-VN" sz="2000" dirty="0">
                  <a:latin typeface="Times New Roman" panose="02020603050405020304" pitchFamily="18" charset="0"/>
                  <a:ea typeface="Times New Roman" panose="02020603050405020304" pitchFamily="18" charset="0"/>
                </a:rPr>
                <a:t>Nguyễn Trọng Đạt – 63CĐT3</a:t>
              </a:r>
            </a:p>
            <a:p>
              <a:pPr indent="1147763" algn="ctr">
                <a:lnSpc>
                  <a:spcPct val="115000"/>
                </a:lnSpc>
              </a:pPr>
              <a:r>
                <a:rPr lang="vi-VN" sz="2000" dirty="0">
                  <a:latin typeface="Times New Roman" panose="02020603050405020304" pitchFamily="18" charset="0"/>
                  <a:ea typeface="Times New Roman" panose="02020603050405020304" pitchFamily="18" charset="0"/>
                </a:rPr>
                <a:t>                Nguyễn Tấn Mạnh – 64CĐT1</a:t>
              </a:r>
            </a:p>
            <a:p>
              <a:pPr indent="742950" algn="ctr">
                <a:lnSpc>
                  <a:spcPct val="115000"/>
                </a:lnSpc>
              </a:pPr>
              <a:r>
                <a:rPr lang="vi-VN" sz="2000" dirty="0">
                  <a:latin typeface="Times New Roman" panose="02020603050405020304" pitchFamily="18" charset="0"/>
                  <a:ea typeface="Times New Roman" panose="02020603050405020304" pitchFamily="18" charset="0"/>
                </a:rPr>
                <a:t>            Vũ Đình Đô – 63CĐT3</a:t>
              </a:r>
            </a:p>
            <a:p>
              <a:pPr indent="945356" algn="ctr">
                <a:lnSpc>
                  <a:spcPct val="115000"/>
                </a:lnSpc>
              </a:pPr>
              <a:r>
                <a:rPr lang="vi-VN" sz="2000" dirty="0">
                  <a:latin typeface="Times New Roman" panose="02020603050405020304" pitchFamily="18" charset="0"/>
                  <a:ea typeface="Times New Roman" panose="02020603050405020304" pitchFamily="18" charset="0"/>
                </a:rPr>
                <a:t>               Đào Trọng Đức – 63CĐT3</a:t>
              </a:r>
            </a:p>
            <a:p>
              <a:pPr indent="1147763" algn="ctr">
                <a:lnSpc>
                  <a:spcPct val="115000"/>
                </a:lnSpc>
              </a:pPr>
              <a:r>
                <a:rPr lang="vi-VN" sz="2000" dirty="0">
                  <a:latin typeface="Times New Roman" panose="02020603050405020304" pitchFamily="18" charset="0"/>
                  <a:ea typeface="Times New Roman" panose="02020603050405020304" pitchFamily="18" charset="0"/>
                </a:rPr>
                <a:t>                 Nguyễn Nhật Long – 63CĐT3</a:t>
              </a:r>
            </a:p>
            <a:p>
              <a:pPr indent="877729">
                <a:lnSpc>
                  <a:spcPct val="115000"/>
                </a:lnSpc>
              </a:pPr>
              <a:r>
                <a:rPr lang="vi-VN" sz="2000" b="1" dirty="0">
                  <a:latin typeface="Times New Roman" panose="02020603050405020304" pitchFamily="18" charset="0"/>
                  <a:ea typeface="Times New Roman" panose="02020603050405020304" pitchFamily="18" charset="0"/>
                </a:rPr>
                <a:t>    </a:t>
              </a:r>
              <a:endParaRPr lang="en-US" sz="2000" b="1" dirty="0">
                <a:latin typeface="Times New Roman" panose="02020603050405020304" pitchFamily="18" charset="0"/>
                <a:ea typeface="Times New Roman" panose="02020603050405020304" pitchFamily="18" charset="0"/>
              </a:endParaRPr>
            </a:p>
            <a:p>
              <a:pPr indent="877729">
                <a:lnSpc>
                  <a:spcPct val="115000"/>
                </a:lnSpc>
              </a:pPr>
              <a:r>
                <a:rPr lang="en-US" sz="2000" b="1" dirty="0">
                  <a:latin typeface="Times New Roman" panose="02020603050405020304" pitchFamily="18" charset="0"/>
                  <a:ea typeface="Times New Roman" panose="02020603050405020304" pitchFamily="18" charset="0"/>
                </a:rPr>
                <a:t>    </a:t>
              </a:r>
              <a:r>
                <a:rPr lang="vi-VN" sz="2000" b="1" dirty="0">
                  <a:latin typeface="Times New Roman" panose="02020603050405020304" pitchFamily="18" charset="0"/>
                  <a:ea typeface="Times New Roman" panose="02020603050405020304" pitchFamily="18" charset="0"/>
                </a:rPr>
                <a:t>Giáo viên hướng dẫn: TS. Trang Thành Trung</a:t>
              </a:r>
              <a:endParaRPr lang="vi-VN" sz="2000" dirty="0">
                <a:latin typeface="Times New Roman" panose="02020603050405020304" pitchFamily="18" charset="0"/>
                <a:ea typeface="Times New Roman" panose="02020603050405020304" pitchFamily="18" charset="0"/>
              </a:endParaRPr>
            </a:p>
            <a:p>
              <a:pPr indent="-342900" algn="ctr">
                <a:lnSpc>
                  <a:spcPct val="115000"/>
                </a:lnSpc>
              </a:pPr>
              <a:r>
                <a:rPr lang="en-US" sz="2000" b="1" i="1" dirty="0">
                  <a:latin typeface="Times New Roman" panose="02020603050405020304" pitchFamily="18" charset="0"/>
                  <a:ea typeface="Times New Roman" panose="02020603050405020304" pitchFamily="18" charset="0"/>
                </a:rPr>
                <a:t> </a:t>
              </a:r>
              <a:endParaRPr lang="vi-VN" sz="2000" dirty="0">
                <a:latin typeface="Times New Roman" panose="02020603050405020304" pitchFamily="18" charset="0"/>
                <a:ea typeface="Times New Roman" panose="02020603050405020304" pitchFamily="18" charset="0"/>
              </a:endParaRPr>
            </a:p>
            <a:p>
              <a:pPr indent="1147763" algn="ctr">
                <a:lnSpc>
                  <a:spcPct val="115000"/>
                </a:lnSpc>
              </a:pPr>
              <a:endParaRPr lang="vi-VN" sz="2000" dirty="0">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3940890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B33B8439-239E-7F9F-7C15-A1851BB75349}"/>
              </a:ext>
            </a:extLst>
          </p:cNvPr>
          <p:cNvPicPr>
            <a:picLocks noChangeAspect="1"/>
          </p:cNvPicPr>
          <p:nvPr/>
        </p:nvPicPr>
        <p:blipFill>
          <a:blip r:embed="rId2"/>
          <a:stretch>
            <a:fillRect/>
          </a:stretch>
        </p:blipFill>
        <p:spPr>
          <a:xfrm>
            <a:off x="6140" y="0"/>
            <a:ext cx="9131720" cy="6858000"/>
          </a:xfrm>
          <a:prstGeom prst="rect">
            <a:avLst/>
          </a:prstGeom>
        </p:spPr>
      </p:pic>
      <p:sp>
        <p:nvSpPr>
          <p:cNvPr id="4" name="Hình chữ nhật: Góc Tròn 3">
            <a:extLst>
              <a:ext uri="{FF2B5EF4-FFF2-40B4-BE49-F238E27FC236}">
                <a16:creationId xmlns:a16="http://schemas.microsoft.com/office/drawing/2014/main" id="{410A0904-2AA5-42EA-B6E2-1990A273715D}"/>
              </a:ext>
            </a:extLst>
          </p:cNvPr>
          <p:cNvSpPr/>
          <p:nvPr/>
        </p:nvSpPr>
        <p:spPr>
          <a:xfrm>
            <a:off x="403512" y="1135851"/>
            <a:ext cx="5318760" cy="36258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vi-VN" sz="1600" b="1" dirty="0">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So sánh hệ thu NLSB dùng hệ tuyến tính và hệ phi tuyến</a:t>
            </a:r>
          </a:p>
        </p:txBody>
      </p:sp>
      <p:pic>
        <p:nvPicPr>
          <p:cNvPr id="5" name="Picture 3" descr="Ảnh chụp màn hình 2024-05-08 223248">
            <a:extLst>
              <a:ext uri="{FF2B5EF4-FFF2-40B4-BE49-F238E27FC236}">
                <a16:creationId xmlns:a16="http://schemas.microsoft.com/office/drawing/2014/main" id="{436855D6-0F13-464D-1912-31C682D86981}"/>
              </a:ext>
            </a:extLst>
          </p:cNvPr>
          <p:cNvPicPr>
            <a:picLocks noChangeAspect="1"/>
          </p:cNvPicPr>
          <p:nvPr/>
        </p:nvPicPr>
        <p:blipFill>
          <a:blip r:embed="rId3"/>
          <a:stretch>
            <a:fillRect/>
          </a:stretch>
        </p:blipFill>
        <p:spPr>
          <a:xfrm>
            <a:off x="1031115" y="1650836"/>
            <a:ext cx="7081769" cy="4535969"/>
          </a:xfrm>
          <a:prstGeom prst="rect">
            <a:avLst/>
          </a:prstGeom>
        </p:spPr>
      </p:pic>
      <p:sp>
        <p:nvSpPr>
          <p:cNvPr id="7" name="Hình chữ nhật: Góc Tròn 6">
            <a:extLst>
              <a:ext uri="{FF2B5EF4-FFF2-40B4-BE49-F238E27FC236}">
                <a16:creationId xmlns:a16="http://schemas.microsoft.com/office/drawing/2014/main" id="{8DFF3639-2AA7-E917-4D88-C5E2812AAE54}"/>
              </a:ext>
            </a:extLst>
          </p:cNvPr>
          <p:cNvSpPr/>
          <p:nvPr/>
        </p:nvSpPr>
        <p:spPr>
          <a:xfrm>
            <a:off x="1219332" y="124461"/>
            <a:ext cx="7610343" cy="71329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vi-VN" sz="1600" b="1" kern="0" dirty="0">
                <a:solidFill>
                  <a:srgbClr val="2F5496"/>
                </a:solidFill>
                <a:latin typeface="Times New Roman" panose="02020603050405020304" pitchFamily="18" charset="0"/>
                <a:ea typeface="Times New Roman" panose="02020603050405020304" pitchFamily="18" charset="0"/>
                <a:cs typeface="Times New Roman" panose="02020603050405020304" pitchFamily="18" charset="0"/>
              </a:rPr>
              <a:t>CHƯƠNG 3: </a:t>
            </a:r>
            <a:r>
              <a:rPr lang="en-US" sz="1600" b="1" kern="0" dirty="0">
                <a:solidFill>
                  <a:srgbClr val="2F5496"/>
                </a:solidFill>
                <a:latin typeface="Times New Roman" panose="02020603050405020304" pitchFamily="18" charset="0"/>
                <a:ea typeface="Times New Roman" panose="02020603050405020304" pitchFamily="18" charset="0"/>
                <a:cs typeface="Times New Roman" panose="02020603050405020304" pitchFamily="18" charset="0"/>
              </a:rPr>
              <a:t>NGHIÊN</a:t>
            </a:r>
            <a:r>
              <a:rPr lang="vi-VN" sz="1600" b="1" kern="0" dirty="0">
                <a:solidFill>
                  <a:srgbClr val="2F5496"/>
                </a:solidFill>
                <a:latin typeface="Times New Roman" panose="02020603050405020304" pitchFamily="18" charset="0"/>
                <a:ea typeface="Times New Roman" panose="02020603050405020304" pitchFamily="18" charset="0"/>
                <a:cs typeface="Times New Roman" panose="02020603050405020304" pitchFamily="18" charset="0"/>
              </a:rPr>
              <a:t> CỨU </a:t>
            </a:r>
            <a:r>
              <a:rPr lang="en-US" sz="1600" b="1" kern="0" dirty="0">
                <a:solidFill>
                  <a:srgbClr val="2F5496"/>
                </a:solidFill>
                <a:latin typeface="Times New Roman" panose="02020603050405020304" pitchFamily="18" charset="0"/>
                <a:ea typeface="Times New Roman" panose="02020603050405020304" pitchFamily="18" charset="0"/>
                <a:cs typeface="Times New Roman" panose="02020603050405020304" pitchFamily="18" charset="0"/>
              </a:rPr>
              <a:t>MÔ</a:t>
            </a:r>
            <a:r>
              <a:rPr lang="vi-VN" sz="1600" b="1" kern="0" dirty="0">
                <a:solidFill>
                  <a:srgbClr val="2F5496"/>
                </a:solidFill>
                <a:latin typeface="Times New Roman" panose="02020603050405020304" pitchFamily="18" charset="0"/>
                <a:ea typeface="Times New Roman" panose="02020603050405020304" pitchFamily="18" charset="0"/>
                <a:cs typeface="Times New Roman" panose="02020603050405020304" pitchFamily="18" charset="0"/>
              </a:rPr>
              <a:t> PHỎNG</a:t>
            </a:r>
            <a:r>
              <a:rPr lang="vi-VN" sz="1350" b="1" kern="0" dirty="0">
                <a:solidFill>
                  <a:srgbClr val="2F5496"/>
                </a:solidFill>
                <a:latin typeface="Times New Roman" panose="02020603050405020304" pitchFamily="18" charset="0"/>
                <a:ea typeface="Times New Roman" panose="02020603050405020304" pitchFamily="18" charset="0"/>
                <a:cs typeface="Times New Roman" panose="02020603050405020304" pitchFamily="18" charset="0"/>
              </a:rPr>
              <a:t> </a:t>
            </a:r>
            <a:endParaRPr lang="vi-VN" sz="1350" b="1" kern="0"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10" name="Hình chữ nhật 9">
            <a:extLst>
              <a:ext uri="{FF2B5EF4-FFF2-40B4-BE49-F238E27FC236}">
                <a16:creationId xmlns:a16="http://schemas.microsoft.com/office/drawing/2014/main" id="{5DE0BF0A-0D3C-236A-FFBA-ED54087A0901}"/>
              </a:ext>
            </a:extLst>
          </p:cNvPr>
          <p:cNvSpPr/>
          <p:nvPr/>
        </p:nvSpPr>
        <p:spPr>
          <a:xfrm>
            <a:off x="8680164" y="6534150"/>
            <a:ext cx="323850" cy="1532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hỗ dành sẵn cho Số hiệu Bản chiếu 13">
            <a:extLst>
              <a:ext uri="{FF2B5EF4-FFF2-40B4-BE49-F238E27FC236}">
                <a16:creationId xmlns:a16="http://schemas.microsoft.com/office/drawing/2014/main" id="{F0BF62CA-9CAB-EF47-868D-85911E4D3562}"/>
              </a:ext>
            </a:extLst>
          </p:cNvPr>
          <p:cNvSpPr>
            <a:spLocks noGrp="1"/>
          </p:cNvSpPr>
          <p:nvPr>
            <p:ph type="sldNum" sz="quarter" idx="12"/>
          </p:nvPr>
        </p:nvSpPr>
        <p:spPr/>
        <p:txBody>
          <a:bodyPr/>
          <a:lstStyle/>
          <a:p>
            <a:fld id="{F695ED41-6EFD-49E9-A207-13E0BCF12744}" type="slidenum">
              <a:rPr lang="vi-VN" smtClean="0"/>
              <a:t>10</a:t>
            </a:fld>
            <a:endParaRPr lang="vi-VN"/>
          </a:p>
        </p:txBody>
      </p:sp>
    </p:spTree>
    <p:extLst>
      <p:ext uri="{BB962C8B-B14F-4D97-AF65-F5344CB8AC3E}">
        <p14:creationId xmlns:p14="http://schemas.microsoft.com/office/powerpoint/2010/main" val="1279050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B33B8439-239E-7F9F-7C15-A1851BB75349}"/>
              </a:ext>
            </a:extLst>
          </p:cNvPr>
          <p:cNvPicPr>
            <a:picLocks noChangeAspect="1"/>
          </p:cNvPicPr>
          <p:nvPr/>
        </p:nvPicPr>
        <p:blipFill>
          <a:blip r:embed="rId2"/>
          <a:stretch>
            <a:fillRect/>
          </a:stretch>
        </p:blipFill>
        <p:spPr>
          <a:xfrm>
            <a:off x="6140" y="0"/>
            <a:ext cx="9131720" cy="6858000"/>
          </a:xfrm>
          <a:prstGeom prst="rect">
            <a:avLst/>
          </a:prstGeom>
        </p:spPr>
      </p:pic>
      <p:pic>
        <p:nvPicPr>
          <p:cNvPr id="4" name="Picture 1" descr="Ảnh có chứa văn bản, biểu đồ, hàng, thiết kế&#10;&#10;Mô tả được tạo tự động">
            <a:extLst>
              <a:ext uri="{FF2B5EF4-FFF2-40B4-BE49-F238E27FC236}">
                <a16:creationId xmlns:a16="http://schemas.microsoft.com/office/drawing/2014/main" id="{8C56E6A8-F737-14CD-2336-059F2EDC717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t="3995" b="4378"/>
          <a:stretch>
            <a:fillRect/>
          </a:stretch>
        </p:blipFill>
        <p:spPr bwMode="auto">
          <a:xfrm>
            <a:off x="5414010" y="976597"/>
            <a:ext cx="3101340" cy="2271395"/>
          </a:xfrm>
          <a:prstGeom prst="rect">
            <a:avLst/>
          </a:prstGeom>
          <a:noFill/>
          <a:ln>
            <a:noFill/>
          </a:ln>
        </p:spPr>
      </p:pic>
      <p:sp>
        <p:nvSpPr>
          <p:cNvPr id="5" name="Hộp Văn bản 4">
            <a:extLst>
              <a:ext uri="{FF2B5EF4-FFF2-40B4-BE49-F238E27FC236}">
                <a16:creationId xmlns:a16="http://schemas.microsoft.com/office/drawing/2014/main" id="{28CF4E08-71F1-35F2-7C15-CF99FDA765C3}"/>
              </a:ext>
            </a:extLst>
          </p:cNvPr>
          <p:cNvSpPr txBox="1"/>
          <p:nvPr/>
        </p:nvSpPr>
        <p:spPr>
          <a:xfrm>
            <a:off x="5491879" y="3208215"/>
            <a:ext cx="3101339" cy="352789"/>
          </a:xfrm>
          <a:prstGeom prst="rect">
            <a:avLst/>
          </a:prstGeom>
          <a:noFill/>
        </p:spPr>
        <p:txBody>
          <a:bodyPr wrap="square">
            <a:spAutoFit/>
          </a:bodyPr>
          <a:lstStyle/>
          <a:p>
            <a:pPr indent="127000" algn="ctr">
              <a:lnSpc>
                <a:spcPct val="115000"/>
              </a:lnSpc>
            </a:pPr>
            <a:r>
              <a:rPr lang="vi-VN" sz="1600" i="1" dirty="0">
                <a:effectLst/>
                <a:latin typeface="Times New Roman" panose="02020603050405020304" pitchFamily="18" charset="0"/>
                <a:ea typeface="Times New Roman" panose="02020603050405020304" pitchFamily="18" charset="0"/>
              </a:rPr>
              <a:t>Hình 4.3 Mô phỏng giai đoạn 1</a:t>
            </a:r>
            <a:endParaRPr lang="vi-VN" sz="1600" dirty="0">
              <a:effectLst/>
              <a:latin typeface="Times New Roman" panose="02020603050405020304" pitchFamily="18" charset="0"/>
              <a:ea typeface="Times New Roman" panose="02020603050405020304" pitchFamily="18" charset="0"/>
            </a:endParaRPr>
          </a:p>
        </p:txBody>
      </p:sp>
      <p:pic>
        <p:nvPicPr>
          <p:cNvPr id="6" name="Picture 2" descr="Ảnh có chứa văn bản, biểu đồ, bản đồ&#10;&#10;Mô tả được tạo tự động">
            <a:extLst>
              <a:ext uri="{FF2B5EF4-FFF2-40B4-BE49-F238E27FC236}">
                <a16:creationId xmlns:a16="http://schemas.microsoft.com/office/drawing/2014/main" id="{6DE8F9DA-3670-12EC-E878-FB4375FCA358}"/>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rcRect l="5449" t="13960" r="6129" b="3893"/>
          <a:stretch>
            <a:fillRect/>
          </a:stretch>
        </p:blipFill>
        <p:spPr bwMode="auto">
          <a:xfrm>
            <a:off x="5227318" y="3740041"/>
            <a:ext cx="3312795" cy="2354580"/>
          </a:xfrm>
          <a:prstGeom prst="rect">
            <a:avLst/>
          </a:prstGeom>
          <a:noFill/>
          <a:ln>
            <a:noFill/>
          </a:ln>
        </p:spPr>
      </p:pic>
      <p:sp>
        <p:nvSpPr>
          <p:cNvPr id="7" name="Hộp Văn bản 6">
            <a:extLst>
              <a:ext uri="{FF2B5EF4-FFF2-40B4-BE49-F238E27FC236}">
                <a16:creationId xmlns:a16="http://schemas.microsoft.com/office/drawing/2014/main" id="{6F0AFC69-E700-0550-78FE-6D841DE49090}"/>
              </a:ext>
            </a:extLst>
          </p:cNvPr>
          <p:cNvSpPr txBox="1"/>
          <p:nvPr/>
        </p:nvSpPr>
        <p:spPr>
          <a:xfrm>
            <a:off x="5201930" y="6029541"/>
            <a:ext cx="3575025" cy="352789"/>
          </a:xfrm>
          <a:prstGeom prst="rect">
            <a:avLst/>
          </a:prstGeom>
          <a:noFill/>
        </p:spPr>
        <p:txBody>
          <a:bodyPr wrap="square">
            <a:spAutoFit/>
          </a:bodyPr>
          <a:lstStyle/>
          <a:p>
            <a:pPr indent="76200" algn="ctr">
              <a:lnSpc>
                <a:spcPct val="115000"/>
              </a:lnSpc>
            </a:pPr>
            <a:r>
              <a:rPr lang="vi-VN" sz="1600" i="1" dirty="0">
                <a:effectLst/>
                <a:latin typeface="Times New Roman" panose="02020603050405020304" pitchFamily="18" charset="0"/>
                <a:ea typeface="Times New Roman" panose="02020603050405020304" pitchFamily="18" charset="0"/>
              </a:rPr>
              <a:t>Hình 4.4 Mô phỏng giai đoạn 2</a:t>
            </a:r>
          </a:p>
        </p:txBody>
      </p:sp>
      <p:sp>
        <p:nvSpPr>
          <p:cNvPr id="8" name="Rectangle 9">
            <a:extLst>
              <a:ext uri="{FF2B5EF4-FFF2-40B4-BE49-F238E27FC236}">
                <a16:creationId xmlns:a16="http://schemas.microsoft.com/office/drawing/2014/main" id="{B74B8815-7232-2FF3-5F8C-4090D28D6287}"/>
              </a:ext>
            </a:extLst>
          </p:cNvPr>
          <p:cNvSpPr/>
          <p:nvPr/>
        </p:nvSpPr>
        <p:spPr>
          <a:xfrm>
            <a:off x="438454" y="1183643"/>
            <a:ext cx="4586049" cy="646331"/>
          </a:xfrm>
          <a:prstGeom prst="rect">
            <a:avLst/>
          </a:prstGeom>
          <a:solidFill>
            <a:schemeClr val="accent4">
              <a:lumMod val="60000"/>
              <a:lumOff val="40000"/>
            </a:schemeClr>
          </a:solidFill>
        </p:spPr>
        <p:txBody>
          <a:bodyPr wrap="square">
            <a:spAutoFit/>
          </a:bodyPr>
          <a:lstStyle/>
          <a:p>
            <a:pPr algn="ctr"/>
            <a:r>
              <a:rPr lang="vi-VN" b="1" kern="0"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SƠ ĐỒ KHỐI VÀ NGUYÊN LÝ HOẠT ĐỘNG</a:t>
            </a:r>
            <a:endParaRPr lang="vi-VN" b="1" kern="0" dirty="0">
              <a:solidFill>
                <a:schemeClr val="accent1"/>
              </a:solidFill>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9" name="Rectangle 6">
            <a:extLst>
              <a:ext uri="{FF2B5EF4-FFF2-40B4-BE49-F238E27FC236}">
                <a16:creationId xmlns:a16="http://schemas.microsoft.com/office/drawing/2014/main" id="{61F0359C-643D-7595-CCD7-E910EA75DA9C}"/>
              </a:ext>
            </a:extLst>
          </p:cNvPr>
          <p:cNvSpPr/>
          <p:nvPr/>
        </p:nvSpPr>
        <p:spPr>
          <a:xfrm>
            <a:off x="68970" y="2016532"/>
            <a:ext cx="1524776" cy="369332"/>
          </a:xfrm>
          <a:prstGeom prst="rect">
            <a:avLst/>
          </a:prstGeom>
        </p:spPr>
        <p:txBody>
          <a:bodyPr wrap="none">
            <a:spAutoFit/>
          </a:bodyPr>
          <a:lstStyle/>
          <a:p>
            <a:pPr marL="285750" indent="-285750">
              <a:buFont typeface="Wingdings" panose="05000000000000000000" pitchFamily="2" charset="2"/>
              <a:buChar char="Ø"/>
            </a:pPr>
            <a:r>
              <a:rPr lang="vi-VN" b="1" dirty="0">
                <a:latin typeface="Times New Roman" panose="02020603050405020304" pitchFamily="18" charset="0"/>
                <a:ea typeface="Times New Roman" panose="02020603050405020304" pitchFamily="18" charset="0"/>
                <a:cs typeface="Times New Roman" panose="02020603050405020304" pitchFamily="18" charset="0"/>
              </a:rPr>
              <a:t>Sơ đồ khối</a:t>
            </a:r>
          </a:p>
        </p:txBody>
      </p:sp>
      <p:pic>
        <p:nvPicPr>
          <p:cNvPr id="10" name="Picture 3" descr="Ảnh chụp màn hình 2024-05-08 224530">
            <a:extLst>
              <a:ext uri="{FF2B5EF4-FFF2-40B4-BE49-F238E27FC236}">
                <a16:creationId xmlns:a16="http://schemas.microsoft.com/office/drawing/2014/main" id="{1306F7A1-3326-A58E-0327-19B2D7A57E17}"/>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20000"/>
                    </a14:imgEffect>
                  </a14:imgLayer>
                </a14:imgProps>
              </a:ext>
            </a:extLst>
          </a:blip>
          <a:stretch>
            <a:fillRect/>
          </a:stretch>
        </p:blipFill>
        <p:spPr>
          <a:xfrm>
            <a:off x="156793" y="2422706"/>
            <a:ext cx="5388190" cy="1906200"/>
          </a:xfrm>
          <a:prstGeom prst="rect">
            <a:avLst/>
          </a:prstGeom>
        </p:spPr>
      </p:pic>
      <p:sp>
        <p:nvSpPr>
          <p:cNvPr id="12" name="Rectangle 7">
            <a:extLst>
              <a:ext uri="{FF2B5EF4-FFF2-40B4-BE49-F238E27FC236}">
                <a16:creationId xmlns:a16="http://schemas.microsoft.com/office/drawing/2014/main" id="{81CFE02F-AF58-3BBA-3754-DF0FCABBD291}"/>
              </a:ext>
            </a:extLst>
          </p:cNvPr>
          <p:cNvSpPr/>
          <p:nvPr/>
        </p:nvSpPr>
        <p:spPr>
          <a:xfrm>
            <a:off x="156793" y="4894077"/>
            <a:ext cx="4572000" cy="1392945"/>
          </a:xfrm>
          <a:prstGeom prst="rect">
            <a:avLst/>
          </a:prstGeom>
        </p:spPr>
        <p:txBody>
          <a:bodyPr>
            <a:spAutoFit/>
          </a:bodyPr>
          <a:lstStyle/>
          <a:p>
            <a:pPr marL="285750" indent="-285750">
              <a:buFont typeface="Wingdings" panose="05000000000000000000" pitchFamily="2" charset="2"/>
              <a:buChar char="Ø"/>
            </a:pPr>
            <a:r>
              <a:rPr lang="vi-VN" b="1" dirty="0">
                <a:latin typeface="Times New Roman" panose="02020603050405020304" pitchFamily="18" charset="0"/>
                <a:ea typeface="Times New Roman" panose="02020603050405020304" pitchFamily="18" charset="0"/>
                <a:cs typeface="Times New Roman" panose="02020603050405020304" pitchFamily="18" charset="0"/>
              </a:rPr>
              <a:t>Nguyên lý hoạt động</a:t>
            </a:r>
          </a:p>
          <a:p>
            <a:pPr>
              <a:lnSpc>
                <a:spcPct val="200000"/>
              </a:lnSpc>
            </a:pPr>
            <a:r>
              <a:rPr lang="vi-VN" dirty="0">
                <a:latin typeface="Times New Roman" panose="02020603050405020304" pitchFamily="18" charset="0"/>
                <a:ea typeface="Times New Roman" panose="02020603050405020304" pitchFamily="18" charset="0"/>
                <a:cs typeface="Times New Roman" panose="02020603050405020304" pitchFamily="18" charset="0"/>
              </a:rPr>
              <a:t>Giai đoạn 1: Phao tiếp xúc bề mặt nước</a:t>
            </a:r>
          </a:p>
          <a:p>
            <a:pPr>
              <a:lnSpc>
                <a:spcPct val="200000"/>
              </a:lnSpc>
            </a:pPr>
            <a:r>
              <a:rPr lang="vi-VN" dirty="0">
                <a:latin typeface="Times New Roman" panose="02020603050405020304" pitchFamily="18" charset="0"/>
                <a:ea typeface="Times New Roman" panose="02020603050405020304" pitchFamily="18" charset="0"/>
                <a:cs typeface="Times New Roman" panose="02020603050405020304" pitchFamily="18" charset="0"/>
              </a:rPr>
              <a:t>Giai đoạn 2: Phao ở vị trí cao nhất</a:t>
            </a:r>
          </a:p>
        </p:txBody>
      </p:sp>
      <p:sp>
        <p:nvSpPr>
          <p:cNvPr id="11" name="Hình chữ nhật: Góc Tròn 10">
            <a:extLst>
              <a:ext uri="{FF2B5EF4-FFF2-40B4-BE49-F238E27FC236}">
                <a16:creationId xmlns:a16="http://schemas.microsoft.com/office/drawing/2014/main" id="{86F78F5A-6FAF-718B-DA1F-E014BAC4924E}"/>
              </a:ext>
            </a:extLst>
          </p:cNvPr>
          <p:cNvSpPr/>
          <p:nvPr/>
        </p:nvSpPr>
        <p:spPr>
          <a:xfrm>
            <a:off x="1219332" y="124461"/>
            <a:ext cx="7610343" cy="71329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vi-VN" sz="1600" b="1" kern="0" dirty="0">
                <a:solidFill>
                  <a:srgbClr val="2F5496"/>
                </a:solidFill>
                <a:latin typeface="Times New Roman" panose="02020603050405020304" pitchFamily="18" charset="0"/>
                <a:ea typeface="Times New Roman" panose="02020603050405020304" pitchFamily="18" charset="0"/>
                <a:cs typeface="Times New Roman" panose="02020603050405020304" pitchFamily="18" charset="0"/>
              </a:rPr>
              <a:t>CHƯƠNG 3: </a:t>
            </a:r>
            <a:r>
              <a:rPr lang="en-US" sz="1600" b="1" kern="0" dirty="0">
                <a:solidFill>
                  <a:srgbClr val="2F5496"/>
                </a:solidFill>
                <a:latin typeface="Times New Roman" panose="02020603050405020304" pitchFamily="18" charset="0"/>
                <a:ea typeface="Times New Roman" panose="02020603050405020304" pitchFamily="18" charset="0"/>
                <a:cs typeface="Times New Roman" panose="02020603050405020304" pitchFamily="18" charset="0"/>
              </a:rPr>
              <a:t>NGHIÊN</a:t>
            </a:r>
            <a:r>
              <a:rPr lang="vi-VN" sz="1600" b="1" kern="0" dirty="0">
                <a:solidFill>
                  <a:srgbClr val="2F5496"/>
                </a:solidFill>
                <a:latin typeface="Times New Roman" panose="02020603050405020304" pitchFamily="18" charset="0"/>
                <a:ea typeface="Times New Roman" panose="02020603050405020304" pitchFamily="18" charset="0"/>
                <a:cs typeface="Times New Roman" panose="02020603050405020304" pitchFamily="18" charset="0"/>
              </a:rPr>
              <a:t> CỨU </a:t>
            </a:r>
            <a:r>
              <a:rPr lang="en-US" sz="1600" b="1" kern="0" dirty="0">
                <a:solidFill>
                  <a:srgbClr val="2F5496"/>
                </a:solidFill>
                <a:latin typeface="Times New Roman" panose="02020603050405020304" pitchFamily="18" charset="0"/>
                <a:ea typeface="Times New Roman" panose="02020603050405020304" pitchFamily="18" charset="0"/>
                <a:cs typeface="Times New Roman" panose="02020603050405020304" pitchFamily="18" charset="0"/>
              </a:rPr>
              <a:t>MÔ</a:t>
            </a:r>
            <a:r>
              <a:rPr lang="vi-VN" sz="1600" b="1" kern="0" dirty="0">
                <a:solidFill>
                  <a:srgbClr val="2F5496"/>
                </a:solidFill>
                <a:latin typeface="Times New Roman" panose="02020603050405020304" pitchFamily="18" charset="0"/>
                <a:ea typeface="Times New Roman" panose="02020603050405020304" pitchFamily="18" charset="0"/>
                <a:cs typeface="Times New Roman" panose="02020603050405020304" pitchFamily="18" charset="0"/>
              </a:rPr>
              <a:t> PHỎNG</a:t>
            </a:r>
            <a:r>
              <a:rPr lang="vi-VN" sz="1350" b="1" kern="0" dirty="0">
                <a:solidFill>
                  <a:srgbClr val="2F5496"/>
                </a:solidFill>
                <a:latin typeface="Times New Roman" panose="02020603050405020304" pitchFamily="18" charset="0"/>
                <a:ea typeface="Times New Roman" panose="02020603050405020304" pitchFamily="18" charset="0"/>
                <a:cs typeface="Times New Roman" panose="02020603050405020304" pitchFamily="18" charset="0"/>
              </a:rPr>
              <a:t> </a:t>
            </a:r>
            <a:endParaRPr lang="vi-VN" sz="1350" b="1" kern="0"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15" name="Hình chữ nhật 14">
            <a:extLst>
              <a:ext uri="{FF2B5EF4-FFF2-40B4-BE49-F238E27FC236}">
                <a16:creationId xmlns:a16="http://schemas.microsoft.com/office/drawing/2014/main" id="{AF7FBF83-C33B-3473-596E-C0AAA233C3D2}"/>
              </a:ext>
            </a:extLst>
          </p:cNvPr>
          <p:cNvSpPr/>
          <p:nvPr/>
        </p:nvSpPr>
        <p:spPr>
          <a:xfrm>
            <a:off x="8680164" y="6534150"/>
            <a:ext cx="323850" cy="1532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hỗ dành sẵn cho Số hiệu Bản chiếu 18">
            <a:extLst>
              <a:ext uri="{FF2B5EF4-FFF2-40B4-BE49-F238E27FC236}">
                <a16:creationId xmlns:a16="http://schemas.microsoft.com/office/drawing/2014/main" id="{892A22F8-76FC-3F24-66AC-B44004E6751F}"/>
              </a:ext>
            </a:extLst>
          </p:cNvPr>
          <p:cNvSpPr>
            <a:spLocks noGrp="1"/>
          </p:cNvSpPr>
          <p:nvPr>
            <p:ph type="sldNum" sz="quarter" idx="12"/>
          </p:nvPr>
        </p:nvSpPr>
        <p:spPr/>
        <p:txBody>
          <a:bodyPr/>
          <a:lstStyle/>
          <a:p>
            <a:fld id="{F695ED41-6EFD-49E9-A207-13E0BCF12744}" type="slidenum">
              <a:rPr lang="vi-VN" smtClean="0"/>
              <a:t>11</a:t>
            </a:fld>
            <a:endParaRPr lang="vi-VN"/>
          </a:p>
        </p:txBody>
      </p:sp>
    </p:spTree>
    <p:extLst>
      <p:ext uri="{BB962C8B-B14F-4D97-AF65-F5344CB8AC3E}">
        <p14:creationId xmlns:p14="http://schemas.microsoft.com/office/powerpoint/2010/main" val="2775171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B33B8439-239E-7F9F-7C15-A1851BB75349}"/>
              </a:ext>
            </a:extLst>
          </p:cNvPr>
          <p:cNvPicPr>
            <a:picLocks noChangeAspect="1"/>
          </p:cNvPicPr>
          <p:nvPr/>
        </p:nvPicPr>
        <p:blipFill>
          <a:blip r:embed="rId2"/>
          <a:stretch>
            <a:fillRect/>
          </a:stretch>
        </p:blipFill>
        <p:spPr>
          <a:xfrm>
            <a:off x="6140" y="0"/>
            <a:ext cx="9131720" cy="6858000"/>
          </a:xfrm>
          <a:prstGeom prst="rect">
            <a:avLst/>
          </a:prstGeom>
        </p:spPr>
      </p:pic>
      <p:sp>
        <p:nvSpPr>
          <p:cNvPr id="3" name="Hình chữ nhật: Góc Tròn 2">
            <a:extLst>
              <a:ext uri="{FF2B5EF4-FFF2-40B4-BE49-F238E27FC236}">
                <a16:creationId xmlns:a16="http://schemas.microsoft.com/office/drawing/2014/main" id="{E5261D6E-7302-31F5-66CD-BCD57FCD7596}"/>
              </a:ext>
            </a:extLst>
          </p:cNvPr>
          <p:cNvSpPr/>
          <p:nvPr/>
        </p:nvSpPr>
        <p:spPr>
          <a:xfrm>
            <a:off x="1209482" y="85724"/>
            <a:ext cx="7612634" cy="75247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vi-VN" sz="2000" b="1" kern="0" dirty="0">
                <a:solidFill>
                  <a:srgbClr val="2F5496"/>
                </a:solidFill>
                <a:latin typeface="Times New Roman" panose="02020603050405020304" pitchFamily="18" charset="0"/>
                <a:ea typeface="Times New Roman" panose="02020603050405020304" pitchFamily="18" charset="0"/>
                <a:cs typeface="Times New Roman" panose="02020603050405020304" pitchFamily="18" charset="0"/>
              </a:rPr>
              <a:t>CHƯƠNG 4: THIẾT KẾ BẢN VẼ MÔ HÌNH</a:t>
            </a:r>
            <a:endParaRPr lang="vi-VN" sz="2000" b="1" kern="0"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4" name="Picture 4" descr="Ảnh chụp màn hình 2024-05-08 231131">
            <a:extLst>
              <a:ext uri="{FF2B5EF4-FFF2-40B4-BE49-F238E27FC236}">
                <a16:creationId xmlns:a16="http://schemas.microsoft.com/office/drawing/2014/main" id="{9AF24B39-1545-C09B-D2F8-C5F5BF906EB3}"/>
              </a:ext>
            </a:extLst>
          </p:cNvPr>
          <p:cNvPicPr>
            <a:picLocks noChangeAspect="1"/>
          </p:cNvPicPr>
          <p:nvPr/>
        </p:nvPicPr>
        <p:blipFill>
          <a:blip r:embed="rId3"/>
          <a:stretch>
            <a:fillRect/>
          </a:stretch>
        </p:blipFill>
        <p:spPr>
          <a:xfrm>
            <a:off x="321884" y="1132305"/>
            <a:ext cx="3818316" cy="4169994"/>
          </a:xfrm>
          <a:prstGeom prst="rect">
            <a:avLst/>
          </a:prstGeom>
        </p:spPr>
      </p:pic>
      <p:graphicFrame>
        <p:nvGraphicFramePr>
          <p:cNvPr id="5" name="Table 7">
            <a:extLst>
              <a:ext uri="{FF2B5EF4-FFF2-40B4-BE49-F238E27FC236}">
                <a16:creationId xmlns:a16="http://schemas.microsoft.com/office/drawing/2014/main" id="{F04F799E-727C-EA55-9632-E8D25C6D9265}"/>
              </a:ext>
            </a:extLst>
          </p:cNvPr>
          <p:cNvGraphicFramePr/>
          <p:nvPr>
            <p:extLst>
              <p:ext uri="{D42A27DB-BD31-4B8C-83A1-F6EECF244321}">
                <p14:modId xmlns:p14="http://schemas.microsoft.com/office/powerpoint/2010/main" val="1410543466"/>
              </p:ext>
            </p:extLst>
          </p:nvPr>
        </p:nvGraphicFramePr>
        <p:xfrm>
          <a:off x="600075" y="5293995"/>
          <a:ext cx="3181350" cy="370840"/>
        </p:xfrm>
        <a:graphic>
          <a:graphicData uri="http://schemas.openxmlformats.org/drawingml/2006/table">
            <a:tbl>
              <a:tblPr firstRow="1" bandRow="1">
                <a:tableStyleId>{5C22544A-7EE6-4342-B048-85BDC9FD1C3A}</a:tableStyleId>
              </a:tblPr>
              <a:tblGrid>
                <a:gridCol w="3181350">
                  <a:extLst>
                    <a:ext uri="{9D8B030D-6E8A-4147-A177-3AD203B41FA5}">
                      <a16:colId xmlns:a16="http://schemas.microsoft.com/office/drawing/2014/main" val="20000"/>
                    </a:ext>
                  </a:extLst>
                </a:gridCol>
              </a:tblGrid>
              <a:tr h="370840">
                <a:tc>
                  <a:txBody>
                    <a:bodyPr/>
                    <a:lstStyle/>
                    <a:p>
                      <a:pPr>
                        <a:buNone/>
                      </a:pPr>
                      <a:r>
                        <a:rPr lang="vi-VN" altLang="en-US" sz="1600" b="0" i="1" dirty="0">
                          <a:solidFill>
                            <a:schemeClr val="tx1"/>
                          </a:solidFill>
                          <a:latin typeface="Times New Roman" panose="02020603050405020304" pitchFamily="18" charset="0"/>
                          <a:cs typeface="Times New Roman" panose="02020603050405020304" pitchFamily="18" charset="0"/>
                        </a:rPr>
                        <a:t>Hình 3.1 Bản vẽ tổng quan mô hình</a:t>
                      </a:r>
                    </a:p>
                  </a:txBody>
                  <a:tcPr>
                    <a:solidFill>
                      <a:schemeClr val="bg1"/>
                    </a:solidFill>
                  </a:tcPr>
                </a:tc>
                <a:extLst>
                  <a:ext uri="{0D108BD9-81ED-4DB2-BD59-A6C34878D82A}">
                    <a16:rowId xmlns:a16="http://schemas.microsoft.com/office/drawing/2014/main" val="10000"/>
                  </a:ext>
                </a:extLst>
              </a:tr>
            </a:tbl>
          </a:graphicData>
        </a:graphic>
      </p:graphicFrame>
      <p:pic>
        <p:nvPicPr>
          <p:cNvPr id="6" name="Picture 6" descr="Ảnh chụp màn hình 2024-05-08 231438">
            <a:extLst>
              <a:ext uri="{FF2B5EF4-FFF2-40B4-BE49-F238E27FC236}">
                <a16:creationId xmlns:a16="http://schemas.microsoft.com/office/drawing/2014/main" id="{6FE84B42-54B7-F9C2-68B0-3BDBF72CC5D2}"/>
              </a:ext>
            </a:extLst>
          </p:cNvPr>
          <p:cNvPicPr>
            <a:picLocks noChangeAspect="1"/>
          </p:cNvPicPr>
          <p:nvPr/>
        </p:nvPicPr>
        <p:blipFill>
          <a:blip r:embed="rId4"/>
          <a:stretch>
            <a:fillRect/>
          </a:stretch>
        </p:blipFill>
        <p:spPr>
          <a:xfrm>
            <a:off x="4271400" y="1685607"/>
            <a:ext cx="4550716" cy="3486785"/>
          </a:xfrm>
          <a:prstGeom prst="rect">
            <a:avLst/>
          </a:prstGeom>
        </p:spPr>
      </p:pic>
      <p:graphicFrame>
        <p:nvGraphicFramePr>
          <p:cNvPr id="7" name="Table 8">
            <a:extLst>
              <a:ext uri="{FF2B5EF4-FFF2-40B4-BE49-F238E27FC236}">
                <a16:creationId xmlns:a16="http://schemas.microsoft.com/office/drawing/2014/main" id="{28D530AB-94C4-40DD-126F-1E4FDD774755}"/>
              </a:ext>
            </a:extLst>
          </p:cNvPr>
          <p:cNvGraphicFramePr/>
          <p:nvPr>
            <p:extLst>
              <p:ext uri="{D42A27DB-BD31-4B8C-83A1-F6EECF244321}">
                <p14:modId xmlns:p14="http://schemas.microsoft.com/office/powerpoint/2010/main" val="92293056"/>
              </p:ext>
            </p:extLst>
          </p:nvPr>
        </p:nvGraphicFramePr>
        <p:xfrm>
          <a:off x="5073015" y="5299075"/>
          <a:ext cx="3181350" cy="361950"/>
        </p:xfrm>
        <a:graphic>
          <a:graphicData uri="http://schemas.openxmlformats.org/drawingml/2006/table">
            <a:tbl>
              <a:tblPr firstRow="1" bandRow="1">
                <a:tableStyleId>{5C22544A-7EE6-4342-B048-85BDC9FD1C3A}</a:tableStyleId>
              </a:tblPr>
              <a:tblGrid>
                <a:gridCol w="3181350">
                  <a:extLst>
                    <a:ext uri="{9D8B030D-6E8A-4147-A177-3AD203B41FA5}">
                      <a16:colId xmlns:a16="http://schemas.microsoft.com/office/drawing/2014/main" val="20000"/>
                    </a:ext>
                  </a:extLst>
                </a:gridCol>
              </a:tblGrid>
              <a:tr h="361950">
                <a:tc>
                  <a:txBody>
                    <a:bodyPr/>
                    <a:lstStyle/>
                    <a:p>
                      <a:pPr>
                        <a:buNone/>
                      </a:pPr>
                      <a:r>
                        <a:rPr lang="vi-VN" altLang="en-US" sz="1600" b="0" i="1" dirty="0">
                          <a:solidFill>
                            <a:schemeClr val="tx1"/>
                          </a:solidFill>
                          <a:latin typeface="Times New Roman" panose="02020603050405020304" pitchFamily="18" charset="0"/>
                          <a:cs typeface="Times New Roman" panose="02020603050405020304" pitchFamily="18" charset="0"/>
                        </a:rPr>
                        <a:t>Hình 3.2 Bản vẽ tách rời các chi tiết</a:t>
                      </a:r>
                    </a:p>
                  </a:txBody>
                  <a:tcPr>
                    <a:solidFill>
                      <a:schemeClr val="bg1"/>
                    </a:solidFill>
                  </a:tcPr>
                </a:tc>
                <a:extLst>
                  <a:ext uri="{0D108BD9-81ED-4DB2-BD59-A6C34878D82A}">
                    <a16:rowId xmlns:a16="http://schemas.microsoft.com/office/drawing/2014/main" val="10000"/>
                  </a:ext>
                </a:extLst>
              </a:tr>
            </a:tbl>
          </a:graphicData>
        </a:graphic>
      </p:graphicFrame>
      <p:sp>
        <p:nvSpPr>
          <p:cNvPr id="10" name="Hình chữ nhật 9">
            <a:extLst>
              <a:ext uri="{FF2B5EF4-FFF2-40B4-BE49-F238E27FC236}">
                <a16:creationId xmlns:a16="http://schemas.microsoft.com/office/drawing/2014/main" id="{ECE9C377-EA17-24F7-3923-3EDC5F76A146}"/>
              </a:ext>
            </a:extLst>
          </p:cNvPr>
          <p:cNvSpPr/>
          <p:nvPr/>
        </p:nvSpPr>
        <p:spPr>
          <a:xfrm>
            <a:off x="8680164" y="6534150"/>
            <a:ext cx="323850" cy="1532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hỗ dành sẵn cho Số hiệu Bản chiếu 13">
            <a:extLst>
              <a:ext uri="{FF2B5EF4-FFF2-40B4-BE49-F238E27FC236}">
                <a16:creationId xmlns:a16="http://schemas.microsoft.com/office/drawing/2014/main" id="{87641027-307E-C558-94AA-F5C3426EFFE3}"/>
              </a:ext>
            </a:extLst>
          </p:cNvPr>
          <p:cNvSpPr>
            <a:spLocks noGrp="1"/>
          </p:cNvSpPr>
          <p:nvPr>
            <p:ph type="sldNum" sz="quarter" idx="12"/>
          </p:nvPr>
        </p:nvSpPr>
        <p:spPr/>
        <p:txBody>
          <a:bodyPr/>
          <a:lstStyle/>
          <a:p>
            <a:fld id="{F695ED41-6EFD-49E9-A207-13E0BCF12744}" type="slidenum">
              <a:rPr lang="vi-VN" smtClean="0"/>
              <a:t>12</a:t>
            </a:fld>
            <a:endParaRPr lang="vi-VN"/>
          </a:p>
        </p:txBody>
      </p:sp>
    </p:spTree>
    <p:extLst>
      <p:ext uri="{BB962C8B-B14F-4D97-AF65-F5344CB8AC3E}">
        <p14:creationId xmlns:p14="http://schemas.microsoft.com/office/powerpoint/2010/main" val="896471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B33B8439-239E-7F9F-7C15-A1851BB75349}"/>
              </a:ext>
            </a:extLst>
          </p:cNvPr>
          <p:cNvPicPr>
            <a:picLocks noChangeAspect="1"/>
          </p:cNvPicPr>
          <p:nvPr/>
        </p:nvPicPr>
        <p:blipFill>
          <a:blip r:embed="rId2"/>
          <a:stretch>
            <a:fillRect/>
          </a:stretch>
        </p:blipFill>
        <p:spPr>
          <a:xfrm>
            <a:off x="6140" y="0"/>
            <a:ext cx="9131720" cy="6858000"/>
          </a:xfrm>
          <a:prstGeom prst="rect">
            <a:avLst/>
          </a:prstGeom>
        </p:spPr>
      </p:pic>
      <p:pic>
        <p:nvPicPr>
          <p:cNvPr id="4" name="Picture 4" descr="z5373585109905_1d83b0b78df33a1bb0ddadea2d851a36">
            <a:extLst>
              <a:ext uri="{FF2B5EF4-FFF2-40B4-BE49-F238E27FC236}">
                <a16:creationId xmlns:a16="http://schemas.microsoft.com/office/drawing/2014/main" id="{123A7697-DFF5-D7AE-EA71-E074ADD8164E}"/>
              </a:ext>
            </a:extLst>
          </p:cNvPr>
          <p:cNvPicPr>
            <a:picLocks noChangeAspect="1"/>
          </p:cNvPicPr>
          <p:nvPr/>
        </p:nvPicPr>
        <p:blipFill rotWithShape="1">
          <a:blip r:embed="rId3"/>
          <a:srcRect l="4984" t="2301" r="6047"/>
          <a:stretch/>
        </p:blipFill>
        <p:spPr>
          <a:xfrm>
            <a:off x="-1" y="1285875"/>
            <a:ext cx="4728319" cy="3208442"/>
          </a:xfrm>
          <a:prstGeom prst="rect">
            <a:avLst/>
          </a:prstGeom>
        </p:spPr>
      </p:pic>
      <p:pic>
        <p:nvPicPr>
          <p:cNvPr id="5" name="Picture 6" descr="z5373562918652_4f81285374fad09854a124e5a1e78c27">
            <a:extLst>
              <a:ext uri="{FF2B5EF4-FFF2-40B4-BE49-F238E27FC236}">
                <a16:creationId xmlns:a16="http://schemas.microsoft.com/office/drawing/2014/main" id="{E3530F57-A060-B512-1B8A-6B6B348DA13A}"/>
              </a:ext>
            </a:extLst>
          </p:cNvPr>
          <p:cNvPicPr>
            <a:picLocks noChangeAspect="1"/>
          </p:cNvPicPr>
          <p:nvPr/>
        </p:nvPicPr>
        <p:blipFill rotWithShape="1">
          <a:blip r:embed="rId4"/>
          <a:srcRect l="4801" t="5020" r="7049" b="191"/>
          <a:stretch/>
        </p:blipFill>
        <p:spPr>
          <a:xfrm>
            <a:off x="4572000" y="1285875"/>
            <a:ext cx="4476750" cy="3210135"/>
          </a:xfrm>
          <a:prstGeom prst="rect">
            <a:avLst/>
          </a:prstGeom>
        </p:spPr>
      </p:pic>
      <p:graphicFrame>
        <p:nvGraphicFramePr>
          <p:cNvPr id="6" name="Table 5">
            <a:extLst>
              <a:ext uri="{FF2B5EF4-FFF2-40B4-BE49-F238E27FC236}">
                <a16:creationId xmlns:a16="http://schemas.microsoft.com/office/drawing/2014/main" id="{43BD7DFF-C800-B9E8-643B-3E1F62DEA6E6}"/>
              </a:ext>
            </a:extLst>
          </p:cNvPr>
          <p:cNvGraphicFramePr/>
          <p:nvPr>
            <p:extLst>
              <p:ext uri="{D42A27DB-BD31-4B8C-83A1-F6EECF244321}">
                <p14:modId xmlns:p14="http://schemas.microsoft.com/office/powerpoint/2010/main" val="1760866409"/>
              </p:ext>
            </p:extLst>
          </p:nvPr>
        </p:nvGraphicFramePr>
        <p:xfrm>
          <a:off x="1169034" y="4610101"/>
          <a:ext cx="2374901" cy="390526"/>
        </p:xfrm>
        <a:graphic>
          <a:graphicData uri="http://schemas.openxmlformats.org/drawingml/2006/table">
            <a:tbl>
              <a:tblPr firstRow="1" bandRow="1">
                <a:tableStyleId>{5C22544A-7EE6-4342-B048-85BDC9FD1C3A}</a:tableStyleId>
              </a:tblPr>
              <a:tblGrid>
                <a:gridCol w="2374901">
                  <a:extLst>
                    <a:ext uri="{9D8B030D-6E8A-4147-A177-3AD203B41FA5}">
                      <a16:colId xmlns:a16="http://schemas.microsoft.com/office/drawing/2014/main" val="20000"/>
                    </a:ext>
                  </a:extLst>
                </a:gridCol>
              </a:tblGrid>
              <a:tr h="390526">
                <a:tc>
                  <a:txBody>
                    <a:bodyPr/>
                    <a:lstStyle/>
                    <a:p>
                      <a:pPr>
                        <a:buNone/>
                      </a:pPr>
                      <a:r>
                        <a:rPr lang="vi-VN" altLang="en-US" sz="1600" b="0" i="1" dirty="0">
                          <a:solidFill>
                            <a:schemeClr val="tx1"/>
                          </a:solidFill>
                          <a:latin typeface="Times New Roman" panose="02020603050405020304" pitchFamily="18" charset="0"/>
                          <a:cs typeface="Times New Roman" panose="02020603050405020304" pitchFamily="18" charset="0"/>
                        </a:rPr>
                        <a:t>Hình 3.3 Bản vẽ chi tiết</a:t>
                      </a: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7" name="Table 8">
            <a:extLst>
              <a:ext uri="{FF2B5EF4-FFF2-40B4-BE49-F238E27FC236}">
                <a16:creationId xmlns:a16="http://schemas.microsoft.com/office/drawing/2014/main" id="{78FC4CEB-2186-12B7-9149-6C487BBE7ED9}"/>
              </a:ext>
            </a:extLst>
          </p:cNvPr>
          <p:cNvGraphicFramePr/>
          <p:nvPr>
            <p:extLst>
              <p:ext uri="{D42A27DB-BD31-4B8C-83A1-F6EECF244321}">
                <p14:modId xmlns:p14="http://schemas.microsoft.com/office/powerpoint/2010/main" val="4125989556"/>
              </p:ext>
            </p:extLst>
          </p:nvPr>
        </p:nvGraphicFramePr>
        <p:xfrm>
          <a:off x="5600067" y="4610102"/>
          <a:ext cx="2060575" cy="390525"/>
        </p:xfrm>
        <a:graphic>
          <a:graphicData uri="http://schemas.openxmlformats.org/drawingml/2006/table">
            <a:tbl>
              <a:tblPr firstRow="1" bandRow="1">
                <a:tableStyleId>{5C22544A-7EE6-4342-B048-85BDC9FD1C3A}</a:tableStyleId>
              </a:tblPr>
              <a:tblGrid>
                <a:gridCol w="2060575">
                  <a:extLst>
                    <a:ext uri="{9D8B030D-6E8A-4147-A177-3AD203B41FA5}">
                      <a16:colId xmlns:a16="http://schemas.microsoft.com/office/drawing/2014/main" val="20000"/>
                    </a:ext>
                  </a:extLst>
                </a:gridCol>
              </a:tblGrid>
              <a:tr h="390525">
                <a:tc>
                  <a:txBody>
                    <a:bodyPr/>
                    <a:lstStyle/>
                    <a:p>
                      <a:pPr>
                        <a:buNone/>
                      </a:pPr>
                      <a:r>
                        <a:rPr lang="vi-VN" altLang="en-US" sz="1600" b="0" i="1" dirty="0">
                          <a:solidFill>
                            <a:schemeClr val="tx1"/>
                          </a:solidFill>
                          <a:latin typeface="Times New Roman" panose="02020603050405020304" pitchFamily="18" charset="0"/>
                          <a:ea typeface="Adobe Ming Std L" panose="02020300000000000000" charset="-120"/>
                          <a:cs typeface="Times New Roman" panose="02020603050405020304" pitchFamily="18" charset="0"/>
                        </a:rPr>
                        <a:t>Hình 3.4 Bản vẽ phao</a:t>
                      </a:r>
                    </a:p>
                  </a:txBody>
                  <a:tcPr>
                    <a:solidFill>
                      <a:schemeClr val="bg1"/>
                    </a:solidFill>
                  </a:tcPr>
                </a:tc>
                <a:extLst>
                  <a:ext uri="{0D108BD9-81ED-4DB2-BD59-A6C34878D82A}">
                    <a16:rowId xmlns:a16="http://schemas.microsoft.com/office/drawing/2014/main" val="10000"/>
                  </a:ext>
                </a:extLst>
              </a:tr>
            </a:tbl>
          </a:graphicData>
        </a:graphic>
      </p:graphicFrame>
      <p:sp>
        <p:nvSpPr>
          <p:cNvPr id="8" name="Hình chữ nhật: Góc Tròn 7">
            <a:extLst>
              <a:ext uri="{FF2B5EF4-FFF2-40B4-BE49-F238E27FC236}">
                <a16:creationId xmlns:a16="http://schemas.microsoft.com/office/drawing/2014/main" id="{91DF5D22-D700-7215-B90C-8CB866C93EB9}"/>
              </a:ext>
            </a:extLst>
          </p:cNvPr>
          <p:cNvSpPr/>
          <p:nvPr/>
        </p:nvSpPr>
        <p:spPr>
          <a:xfrm>
            <a:off x="1209482" y="85724"/>
            <a:ext cx="7612634" cy="75247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vi-VN" sz="2000" b="1" kern="0" dirty="0">
                <a:solidFill>
                  <a:srgbClr val="2F5496"/>
                </a:solidFill>
                <a:latin typeface="Times New Roman" panose="02020603050405020304" pitchFamily="18" charset="0"/>
                <a:ea typeface="Times New Roman" panose="02020603050405020304" pitchFamily="18" charset="0"/>
                <a:cs typeface="Times New Roman" panose="02020603050405020304" pitchFamily="18" charset="0"/>
              </a:rPr>
              <a:t>CHƯƠNG 4: THIẾT KẾ BẢN VẼ MÔ HÌNH</a:t>
            </a:r>
            <a:endParaRPr lang="vi-VN" sz="2000" b="1" kern="0"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11" name="Hình chữ nhật 10">
            <a:extLst>
              <a:ext uri="{FF2B5EF4-FFF2-40B4-BE49-F238E27FC236}">
                <a16:creationId xmlns:a16="http://schemas.microsoft.com/office/drawing/2014/main" id="{CDF0E04C-51C3-41CA-1B95-C50A2B2B7418}"/>
              </a:ext>
            </a:extLst>
          </p:cNvPr>
          <p:cNvSpPr/>
          <p:nvPr/>
        </p:nvSpPr>
        <p:spPr>
          <a:xfrm>
            <a:off x="8680164" y="6534150"/>
            <a:ext cx="323850" cy="1532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hỗ dành sẵn cho Số hiệu Bản chiếu 14">
            <a:extLst>
              <a:ext uri="{FF2B5EF4-FFF2-40B4-BE49-F238E27FC236}">
                <a16:creationId xmlns:a16="http://schemas.microsoft.com/office/drawing/2014/main" id="{4832A957-C325-DF5E-DAC5-1B184C4981F5}"/>
              </a:ext>
            </a:extLst>
          </p:cNvPr>
          <p:cNvSpPr>
            <a:spLocks noGrp="1"/>
          </p:cNvSpPr>
          <p:nvPr>
            <p:ph type="sldNum" sz="quarter" idx="12"/>
          </p:nvPr>
        </p:nvSpPr>
        <p:spPr/>
        <p:txBody>
          <a:bodyPr/>
          <a:lstStyle/>
          <a:p>
            <a:fld id="{F695ED41-6EFD-49E9-A207-13E0BCF12744}" type="slidenum">
              <a:rPr lang="vi-VN" smtClean="0"/>
              <a:t>13</a:t>
            </a:fld>
            <a:endParaRPr lang="vi-VN"/>
          </a:p>
        </p:txBody>
      </p:sp>
    </p:spTree>
    <p:extLst>
      <p:ext uri="{BB962C8B-B14F-4D97-AF65-F5344CB8AC3E}">
        <p14:creationId xmlns:p14="http://schemas.microsoft.com/office/powerpoint/2010/main" val="2644634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70BF92EC-AF53-5CEE-E0A6-7BDB5BA7E220}"/>
              </a:ext>
            </a:extLst>
          </p:cNvPr>
          <p:cNvPicPr>
            <a:picLocks noChangeAspect="1"/>
          </p:cNvPicPr>
          <p:nvPr/>
        </p:nvPicPr>
        <p:blipFill>
          <a:blip r:embed="rId3"/>
          <a:stretch>
            <a:fillRect/>
          </a:stretch>
        </p:blipFill>
        <p:spPr>
          <a:xfrm>
            <a:off x="-15123" y="0"/>
            <a:ext cx="9131720" cy="6858000"/>
          </a:xfrm>
          <a:prstGeom prst="rect">
            <a:avLst/>
          </a:prstGeom>
        </p:spPr>
      </p:pic>
      <p:sp>
        <p:nvSpPr>
          <p:cNvPr id="7" name="Hộp Văn bản 6">
            <a:extLst>
              <a:ext uri="{FF2B5EF4-FFF2-40B4-BE49-F238E27FC236}">
                <a16:creationId xmlns:a16="http://schemas.microsoft.com/office/drawing/2014/main" id="{7517E9C9-7AAC-E717-7598-207B27BF0D10}"/>
              </a:ext>
            </a:extLst>
          </p:cNvPr>
          <p:cNvSpPr txBox="1"/>
          <p:nvPr/>
        </p:nvSpPr>
        <p:spPr>
          <a:xfrm>
            <a:off x="2286000" y="3187665"/>
            <a:ext cx="4572000" cy="300082"/>
          </a:xfrm>
          <a:prstGeom prst="rect">
            <a:avLst/>
          </a:prstGeom>
          <a:noFill/>
        </p:spPr>
        <p:txBody>
          <a:bodyPr wrap="square">
            <a:spAutoFit/>
          </a:bodyPr>
          <a:lstStyle/>
          <a:p>
            <a:endParaRPr lang="vi-VN" sz="1350" dirty="0"/>
          </a:p>
        </p:txBody>
      </p:sp>
      <p:graphicFrame>
        <p:nvGraphicFramePr>
          <p:cNvPr id="2" name="Sơ đồ 1">
            <a:extLst>
              <a:ext uri="{FF2B5EF4-FFF2-40B4-BE49-F238E27FC236}">
                <a16:creationId xmlns:a16="http://schemas.microsoft.com/office/drawing/2014/main" id="{AFFB7ED8-9C8C-AFAD-D4E1-16514F017D43}"/>
              </a:ext>
            </a:extLst>
          </p:cNvPr>
          <p:cNvGraphicFramePr/>
          <p:nvPr>
            <p:extLst>
              <p:ext uri="{D42A27DB-BD31-4B8C-83A1-F6EECF244321}">
                <p14:modId xmlns:p14="http://schemas.microsoft.com/office/powerpoint/2010/main" val="868275956"/>
              </p:ext>
            </p:extLst>
          </p:nvPr>
        </p:nvGraphicFramePr>
        <p:xfrm>
          <a:off x="404554" y="2107209"/>
          <a:ext cx="1436946" cy="9690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1" name="Sơ đồ 10">
            <a:extLst>
              <a:ext uri="{FF2B5EF4-FFF2-40B4-BE49-F238E27FC236}">
                <a16:creationId xmlns:a16="http://schemas.microsoft.com/office/drawing/2014/main" id="{AA2EE454-FBB6-2C2F-903D-D534034B7398}"/>
              </a:ext>
            </a:extLst>
          </p:cNvPr>
          <p:cNvGraphicFramePr/>
          <p:nvPr>
            <p:extLst>
              <p:ext uri="{D42A27DB-BD31-4B8C-83A1-F6EECF244321}">
                <p14:modId xmlns:p14="http://schemas.microsoft.com/office/powerpoint/2010/main" val="322123255"/>
              </p:ext>
            </p:extLst>
          </p:nvPr>
        </p:nvGraphicFramePr>
        <p:xfrm>
          <a:off x="1123027" y="933710"/>
          <a:ext cx="4270573" cy="312394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nvGrpSpPr>
          <p:cNvPr id="12" name="Nhóm 11">
            <a:extLst>
              <a:ext uri="{FF2B5EF4-FFF2-40B4-BE49-F238E27FC236}">
                <a16:creationId xmlns:a16="http://schemas.microsoft.com/office/drawing/2014/main" id="{6A956368-D990-1D14-BACF-FBD9835481C9}"/>
              </a:ext>
            </a:extLst>
          </p:cNvPr>
          <p:cNvGrpSpPr/>
          <p:nvPr/>
        </p:nvGrpSpPr>
        <p:grpSpPr>
          <a:xfrm>
            <a:off x="5073029" y="2341206"/>
            <a:ext cx="1436946" cy="577253"/>
            <a:chOff x="0" y="1148270"/>
            <a:chExt cx="1815983" cy="726393"/>
          </a:xfrm>
        </p:grpSpPr>
        <p:sp>
          <p:nvSpPr>
            <p:cNvPr id="13" name="Mũi tên: Hình V 12">
              <a:extLst>
                <a:ext uri="{FF2B5EF4-FFF2-40B4-BE49-F238E27FC236}">
                  <a16:creationId xmlns:a16="http://schemas.microsoft.com/office/drawing/2014/main" id="{DBCC8F0E-E3AD-57D2-3A4B-1E9317F751B3}"/>
                </a:ext>
              </a:extLst>
            </p:cNvPr>
            <p:cNvSpPr/>
            <p:nvPr/>
          </p:nvSpPr>
          <p:spPr>
            <a:xfrm>
              <a:off x="0" y="1148270"/>
              <a:ext cx="1815983" cy="726393"/>
            </a:xfrm>
            <a:prstGeom prst="chevron">
              <a:avLst/>
            </a:prstGeom>
          </p:spPr>
          <p:style>
            <a:lnRef idx="2">
              <a:schemeClr val="lt1">
                <a:hueOff val="0"/>
                <a:satOff val="0"/>
                <a:lumOff val="0"/>
                <a:alphaOff val="0"/>
              </a:schemeClr>
            </a:lnRef>
            <a:fillRef idx="1">
              <a:schemeClr val="accent4">
                <a:shade val="80000"/>
                <a:hueOff val="-128321"/>
                <a:satOff val="0"/>
                <a:lumOff val="8469"/>
                <a:alphaOff val="0"/>
              </a:schemeClr>
            </a:fillRef>
            <a:effectRef idx="0">
              <a:schemeClr val="accent4">
                <a:shade val="80000"/>
                <a:hueOff val="-128321"/>
                <a:satOff val="0"/>
                <a:lumOff val="8469"/>
                <a:alphaOff val="0"/>
              </a:schemeClr>
            </a:effectRef>
            <a:fontRef idx="minor">
              <a:schemeClr val="lt1"/>
            </a:fontRef>
          </p:style>
          <p:txBody>
            <a:bodyPr/>
            <a:lstStyle/>
            <a:p>
              <a:endParaRPr lang="vi-VN"/>
            </a:p>
          </p:txBody>
        </p:sp>
        <p:sp>
          <p:nvSpPr>
            <p:cNvPr id="14" name="Mũi tên: Hình V 4">
              <a:extLst>
                <a:ext uri="{FF2B5EF4-FFF2-40B4-BE49-F238E27FC236}">
                  <a16:creationId xmlns:a16="http://schemas.microsoft.com/office/drawing/2014/main" id="{54A93726-0C5C-1A05-D02F-868944D9B1C9}"/>
                </a:ext>
              </a:extLst>
            </p:cNvPr>
            <p:cNvSpPr txBox="1"/>
            <p:nvPr/>
          </p:nvSpPr>
          <p:spPr>
            <a:xfrm>
              <a:off x="363197" y="1148270"/>
              <a:ext cx="1089590" cy="7263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590" tIns="10795" rIns="0" bIns="10795" numCol="1" spcCol="1270" anchor="ctr" anchorCtr="0">
              <a:noAutofit/>
            </a:bodyPr>
            <a:lstStyle/>
            <a:p>
              <a:pPr algn="ctr" defTabSz="755650">
                <a:lnSpc>
                  <a:spcPct val="90000"/>
                </a:lnSpc>
                <a:spcBef>
                  <a:spcPct val="0"/>
                </a:spcBef>
                <a:spcAft>
                  <a:spcPct val="35000"/>
                </a:spcAft>
                <a:buClr>
                  <a:srgbClr val="000000"/>
                </a:buClr>
              </a:pPr>
              <a:r>
                <a:rPr lang="vi-VN" sz="1700" b="1" dirty="0">
                  <a:solidFill>
                    <a:srgbClr val="002060"/>
                  </a:solidFill>
                  <a:latin typeface="Times New Roman" panose="02020603050405020304" pitchFamily="18" charset="0"/>
                  <a:cs typeface="Times New Roman" panose="02020603050405020304" pitchFamily="18" charset="0"/>
                </a:rPr>
                <a:t>Lắp đặt</a:t>
              </a:r>
            </a:p>
          </p:txBody>
        </p:sp>
      </p:grpSp>
      <p:pic>
        <p:nvPicPr>
          <p:cNvPr id="15" name="Hình ảnh 14" descr="Ảnh có chứa ngoài trời, tòa nhà, cây cối, nước&#10;&#10;Mô tả được tạo tự động">
            <a:extLst>
              <a:ext uri="{FF2B5EF4-FFF2-40B4-BE49-F238E27FC236}">
                <a16:creationId xmlns:a16="http://schemas.microsoft.com/office/drawing/2014/main" id="{88312708-192D-9401-C1D6-2B74360B6A21}"/>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11820" b="6423"/>
          <a:stretch/>
        </p:blipFill>
        <p:spPr bwMode="auto">
          <a:xfrm rot="5400000">
            <a:off x="6286208" y="1541488"/>
            <a:ext cx="2641858" cy="1619545"/>
          </a:xfrm>
          <a:prstGeom prst="rect">
            <a:avLst/>
          </a:prstGeom>
          <a:noFill/>
          <a:ln>
            <a:noFill/>
          </a:ln>
          <a:extLst>
            <a:ext uri="{53640926-AAD7-44D8-BBD7-CCE9431645EC}">
              <a14:shadowObscured xmlns:a14="http://schemas.microsoft.com/office/drawing/2010/main"/>
            </a:ext>
          </a:extLst>
        </p:spPr>
      </p:pic>
      <p:grpSp>
        <p:nvGrpSpPr>
          <p:cNvPr id="16" name="Nhóm 15">
            <a:extLst>
              <a:ext uri="{FF2B5EF4-FFF2-40B4-BE49-F238E27FC236}">
                <a16:creationId xmlns:a16="http://schemas.microsoft.com/office/drawing/2014/main" id="{DBDE31A5-0C4F-40CA-0F4B-70BA9F674D66}"/>
              </a:ext>
            </a:extLst>
          </p:cNvPr>
          <p:cNvGrpSpPr/>
          <p:nvPr/>
        </p:nvGrpSpPr>
        <p:grpSpPr>
          <a:xfrm>
            <a:off x="404554" y="4659666"/>
            <a:ext cx="1436946" cy="608306"/>
            <a:chOff x="19933" y="1965964"/>
            <a:chExt cx="1815983" cy="726393"/>
          </a:xfrm>
        </p:grpSpPr>
        <p:sp>
          <p:nvSpPr>
            <p:cNvPr id="17" name="Mũi tên: Hình V 16">
              <a:extLst>
                <a:ext uri="{FF2B5EF4-FFF2-40B4-BE49-F238E27FC236}">
                  <a16:creationId xmlns:a16="http://schemas.microsoft.com/office/drawing/2014/main" id="{3EF4EE1B-BB9A-C151-85AA-3D6267173A2B}"/>
                </a:ext>
              </a:extLst>
            </p:cNvPr>
            <p:cNvSpPr/>
            <p:nvPr/>
          </p:nvSpPr>
          <p:spPr>
            <a:xfrm>
              <a:off x="19933" y="1965964"/>
              <a:ext cx="1815983" cy="726393"/>
            </a:xfrm>
            <a:prstGeom prst="chevron">
              <a:avLst/>
            </a:prstGeom>
          </p:spPr>
          <p:style>
            <a:lnRef idx="2">
              <a:schemeClr val="lt1">
                <a:hueOff val="0"/>
                <a:satOff val="0"/>
                <a:lumOff val="0"/>
                <a:alphaOff val="0"/>
              </a:schemeClr>
            </a:lnRef>
            <a:fillRef idx="1">
              <a:schemeClr val="accent4">
                <a:shade val="80000"/>
                <a:hueOff val="-256642"/>
                <a:satOff val="0"/>
                <a:lumOff val="16938"/>
                <a:alphaOff val="0"/>
              </a:schemeClr>
            </a:fillRef>
            <a:effectRef idx="0">
              <a:schemeClr val="accent4">
                <a:shade val="80000"/>
                <a:hueOff val="-256642"/>
                <a:satOff val="0"/>
                <a:lumOff val="16938"/>
                <a:alphaOff val="0"/>
              </a:schemeClr>
            </a:effectRef>
            <a:fontRef idx="minor">
              <a:schemeClr val="lt1"/>
            </a:fontRef>
          </p:style>
          <p:txBody>
            <a:bodyPr/>
            <a:lstStyle/>
            <a:p>
              <a:endParaRPr lang="vi-VN"/>
            </a:p>
          </p:txBody>
        </p:sp>
        <p:sp>
          <p:nvSpPr>
            <p:cNvPr id="18" name="Mũi tên: Hình V 4">
              <a:extLst>
                <a:ext uri="{FF2B5EF4-FFF2-40B4-BE49-F238E27FC236}">
                  <a16:creationId xmlns:a16="http://schemas.microsoft.com/office/drawing/2014/main" id="{97442235-CBC9-4764-724A-747A4B0418BE}"/>
                </a:ext>
              </a:extLst>
            </p:cNvPr>
            <p:cNvSpPr txBox="1"/>
            <p:nvPr/>
          </p:nvSpPr>
          <p:spPr>
            <a:xfrm>
              <a:off x="383130" y="1965964"/>
              <a:ext cx="1089590" cy="7263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590" tIns="10795" rIns="0" bIns="10795" numCol="1" spcCol="1270" anchor="ctr" anchorCtr="0">
              <a:noAutofit/>
            </a:bodyPr>
            <a:lstStyle/>
            <a:p>
              <a:pPr marL="0" lvl="0" indent="0" algn="ctr" defTabSz="755650">
                <a:lnSpc>
                  <a:spcPct val="90000"/>
                </a:lnSpc>
                <a:spcBef>
                  <a:spcPct val="0"/>
                </a:spcBef>
                <a:spcAft>
                  <a:spcPct val="35000"/>
                </a:spcAft>
                <a:buClr>
                  <a:srgbClr val="000000"/>
                </a:buClr>
                <a:buFont typeface="+mj-lt"/>
                <a:buNone/>
              </a:pPr>
              <a:r>
                <a:rPr lang="vi-VN" sz="1700" b="1" dirty="0">
                  <a:solidFill>
                    <a:srgbClr val="002060"/>
                  </a:solidFill>
                  <a:latin typeface="Times New Roman" panose="02020603050405020304" pitchFamily="18" charset="0"/>
                  <a:cs typeface="Times New Roman" panose="02020603050405020304" pitchFamily="18" charset="0"/>
                </a:rPr>
                <a:t>Vận hành</a:t>
              </a:r>
            </a:p>
          </p:txBody>
        </p:sp>
      </p:grpSp>
      <p:pic>
        <p:nvPicPr>
          <p:cNvPr id="19" name="Picture 4" descr="Ảnh có chứa nước, ảnh chụp màn hình, ban đêm, ngoài trời&#10;&#10;Mô tả được tạo tự động">
            <a:extLst>
              <a:ext uri="{FF2B5EF4-FFF2-40B4-BE49-F238E27FC236}">
                <a16:creationId xmlns:a16="http://schemas.microsoft.com/office/drawing/2014/main" id="{84276DB3-325C-25C4-3C00-54210C7862BB}"/>
              </a:ext>
            </a:extLst>
          </p:cNvPr>
          <p:cNvPicPr>
            <a:picLocks noChangeAspect="1"/>
          </p:cNvPicPr>
          <p:nvPr/>
        </p:nvPicPr>
        <p:blipFill rotWithShape="1">
          <a:blip r:embed="rId15"/>
          <a:srcRect r="7616"/>
          <a:stretch/>
        </p:blipFill>
        <p:spPr bwMode="auto">
          <a:xfrm>
            <a:off x="2150328" y="4122420"/>
            <a:ext cx="2133576" cy="2057995"/>
          </a:xfrm>
          <a:prstGeom prst="rect">
            <a:avLst/>
          </a:prstGeom>
          <a:noFill/>
          <a:ln>
            <a:noFill/>
          </a:ln>
          <a:extLst>
            <a:ext uri="{53640926-AAD7-44D8-BBD7-CCE9431645EC}">
              <a14:shadowObscured xmlns:a14="http://schemas.microsoft.com/office/drawing/2010/main"/>
            </a:ext>
          </a:extLst>
        </p:spPr>
      </p:pic>
      <p:pic>
        <p:nvPicPr>
          <p:cNvPr id="20" name="Hình ảnh 19" descr="Ảnh có chứa người, đồng hồ đo, trong nhà, máy&#10;&#10;Mô tả được tạo tự động">
            <a:extLst>
              <a:ext uri="{FF2B5EF4-FFF2-40B4-BE49-F238E27FC236}">
                <a16:creationId xmlns:a16="http://schemas.microsoft.com/office/drawing/2014/main" id="{EDB4B4CB-FF10-15B2-D7AA-A6F1F640E899}"/>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t="18999" r="5849"/>
          <a:stretch/>
        </p:blipFill>
        <p:spPr bwMode="auto">
          <a:xfrm rot="5400000">
            <a:off x="6800020" y="4198807"/>
            <a:ext cx="2184430" cy="1797127"/>
          </a:xfrm>
          <a:prstGeom prst="rect">
            <a:avLst/>
          </a:prstGeom>
          <a:noFill/>
          <a:ln>
            <a:noFill/>
          </a:ln>
          <a:extLst>
            <a:ext uri="{53640926-AAD7-44D8-BBD7-CCE9431645EC}">
              <a14:shadowObscured xmlns:a14="http://schemas.microsoft.com/office/drawing/2010/main"/>
            </a:ext>
          </a:extLst>
        </p:spPr>
      </p:pic>
      <p:sp>
        <p:nvSpPr>
          <p:cNvPr id="22" name="Hộp Văn bản 21">
            <a:extLst>
              <a:ext uri="{FF2B5EF4-FFF2-40B4-BE49-F238E27FC236}">
                <a16:creationId xmlns:a16="http://schemas.microsoft.com/office/drawing/2014/main" id="{BCA9122F-21EF-F877-E2CC-6CC471F29401}"/>
              </a:ext>
            </a:extLst>
          </p:cNvPr>
          <p:cNvSpPr txBox="1"/>
          <p:nvPr/>
        </p:nvSpPr>
        <p:spPr>
          <a:xfrm>
            <a:off x="-70109" y="5847884"/>
            <a:ext cx="2319816" cy="287643"/>
          </a:xfrm>
          <a:prstGeom prst="rect">
            <a:avLst/>
          </a:prstGeom>
          <a:noFill/>
        </p:spPr>
        <p:txBody>
          <a:bodyPr wrap="square">
            <a:spAutoFit/>
          </a:bodyPr>
          <a:lstStyle/>
          <a:p>
            <a:pPr algn="ctr">
              <a:lnSpc>
                <a:spcPct val="115000"/>
              </a:lnSpc>
              <a:spcBef>
                <a:spcPts val="600"/>
              </a:spcBef>
              <a:spcAft>
                <a:spcPts val="600"/>
              </a:spcAft>
            </a:pPr>
            <a:r>
              <a:rPr lang="vi-VN" sz="1200" b="1" i="1" dirty="0">
                <a:solidFill>
                  <a:srgbClr val="7030A0"/>
                </a:solidFill>
                <a:latin typeface="Times New Roman" panose="02020603050405020304" pitchFamily="18" charset="0"/>
              </a:rPr>
              <a:t>Hình 5.2 Mô hình khi vận hành</a:t>
            </a:r>
          </a:p>
        </p:txBody>
      </p:sp>
      <p:sp>
        <p:nvSpPr>
          <p:cNvPr id="24" name="Hộp Văn bản 23">
            <a:extLst>
              <a:ext uri="{FF2B5EF4-FFF2-40B4-BE49-F238E27FC236}">
                <a16:creationId xmlns:a16="http://schemas.microsoft.com/office/drawing/2014/main" id="{274B09AA-2D1F-65E2-1851-7725C7464F51}"/>
              </a:ext>
            </a:extLst>
          </p:cNvPr>
          <p:cNvSpPr txBox="1"/>
          <p:nvPr/>
        </p:nvSpPr>
        <p:spPr>
          <a:xfrm>
            <a:off x="4491771" y="5741702"/>
            <a:ext cx="2501900" cy="500009"/>
          </a:xfrm>
          <a:prstGeom prst="rect">
            <a:avLst/>
          </a:prstGeom>
          <a:noFill/>
        </p:spPr>
        <p:txBody>
          <a:bodyPr wrap="square">
            <a:spAutoFit/>
          </a:bodyPr>
          <a:lstStyle/>
          <a:p>
            <a:pPr algn="ctr">
              <a:lnSpc>
                <a:spcPct val="115000"/>
              </a:lnSpc>
              <a:spcBef>
                <a:spcPts val="600"/>
              </a:spcBef>
              <a:spcAft>
                <a:spcPts val="600"/>
              </a:spcAft>
            </a:pPr>
            <a:r>
              <a:rPr lang="vi-VN" sz="1200" b="1" i="1" dirty="0">
                <a:solidFill>
                  <a:srgbClr val="7030A0"/>
                </a:solidFill>
                <a:latin typeface="Times New Roman" panose="02020603050405020304" pitchFamily="18" charset="0"/>
              </a:rPr>
              <a:t>Hình 5.3 Dòng điện đo được khi mô hình vận hành</a:t>
            </a:r>
          </a:p>
        </p:txBody>
      </p:sp>
      <p:sp>
        <p:nvSpPr>
          <p:cNvPr id="27" name="Hộp Văn bản 26">
            <a:extLst>
              <a:ext uri="{FF2B5EF4-FFF2-40B4-BE49-F238E27FC236}">
                <a16:creationId xmlns:a16="http://schemas.microsoft.com/office/drawing/2014/main" id="{E1F0EBAF-1710-3732-6C29-3A9B879042E9}"/>
              </a:ext>
            </a:extLst>
          </p:cNvPr>
          <p:cNvSpPr txBox="1"/>
          <p:nvPr/>
        </p:nvSpPr>
        <p:spPr>
          <a:xfrm>
            <a:off x="6112073" y="3736185"/>
            <a:ext cx="3004523" cy="287643"/>
          </a:xfrm>
          <a:prstGeom prst="rect">
            <a:avLst/>
          </a:prstGeom>
          <a:noFill/>
        </p:spPr>
        <p:txBody>
          <a:bodyPr wrap="square">
            <a:spAutoFit/>
          </a:bodyPr>
          <a:lstStyle/>
          <a:p>
            <a:pPr algn="ctr">
              <a:lnSpc>
                <a:spcPct val="115000"/>
              </a:lnSpc>
              <a:spcBef>
                <a:spcPts val="600"/>
              </a:spcBef>
              <a:spcAft>
                <a:spcPts val="600"/>
              </a:spcAft>
            </a:pPr>
            <a:r>
              <a:rPr lang="vi-VN" sz="1200" b="1" i="1" dirty="0">
                <a:solidFill>
                  <a:srgbClr val="7030A0"/>
                </a:solidFill>
                <a:effectLst/>
                <a:latin typeface="Times New Roman" panose="02020603050405020304" pitchFamily="18" charset="0"/>
                <a:ea typeface="Times New Roman" panose="02020603050405020304" pitchFamily="18" charset="0"/>
              </a:rPr>
              <a:t>Hình 5.1 Mô hình khi hoàn tất lắp đặt</a:t>
            </a:r>
            <a:endParaRPr lang="vi-VN" sz="1200" b="1" dirty="0">
              <a:solidFill>
                <a:srgbClr val="7030A0"/>
              </a:solidFill>
              <a:effectLst/>
              <a:latin typeface="Times New Roman" panose="02020603050405020304" pitchFamily="18" charset="0"/>
              <a:ea typeface="Times New Roman" panose="02020603050405020304" pitchFamily="18" charset="0"/>
            </a:endParaRPr>
          </a:p>
        </p:txBody>
      </p:sp>
      <p:sp>
        <p:nvSpPr>
          <p:cNvPr id="3" name="Hình chữ nhật: Góc Tròn 2">
            <a:extLst>
              <a:ext uri="{FF2B5EF4-FFF2-40B4-BE49-F238E27FC236}">
                <a16:creationId xmlns:a16="http://schemas.microsoft.com/office/drawing/2014/main" id="{AD536C1A-E090-693F-31E1-099558260DB6}"/>
              </a:ext>
            </a:extLst>
          </p:cNvPr>
          <p:cNvSpPr/>
          <p:nvPr/>
        </p:nvSpPr>
        <p:spPr>
          <a:xfrm>
            <a:off x="1170154" y="95250"/>
            <a:ext cx="7611896" cy="72483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vi-VN" sz="2000" b="1" kern="0" dirty="0">
                <a:solidFill>
                  <a:srgbClr val="2F5496"/>
                </a:solidFill>
                <a:latin typeface="Times New Roman" panose="02020603050405020304" pitchFamily="18" charset="0"/>
                <a:ea typeface="Times New Roman" panose="02020603050405020304" pitchFamily="18" charset="0"/>
                <a:cs typeface="Times New Roman" panose="02020603050405020304" pitchFamily="18" charset="0"/>
              </a:rPr>
              <a:t>CHƯƠNG 5: GIA CÔNG VÀ THỰC NGHIỆM, ĐÁNH GIÁ HIỆU SUẤT THU NĂNG LƯỢNG CỦA MÔ HÌNH</a:t>
            </a:r>
            <a:endParaRPr lang="vi-VN" sz="2000" b="1" kern="0"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9" name="Hình chữ nhật 8">
            <a:extLst>
              <a:ext uri="{FF2B5EF4-FFF2-40B4-BE49-F238E27FC236}">
                <a16:creationId xmlns:a16="http://schemas.microsoft.com/office/drawing/2014/main" id="{9E258797-24A7-50AA-ED90-FE22BDC2028E}"/>
              </a:ext>
            </a:extLst>
          </p:cNvPr>
          <p:cNvSpPr/>
          <p:nvPr/>
        </p:nvSpPr>
        <p:spPr>
          <a:xfrm>
            <a:off x="8680164" y="6534150"/>
            <a:ext cx="323850" cy="1532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hỗ dành sẵn cho Số hiệu Bản chiếu 24">
            <a:extLst>
              <a:ext uri="{FF2B5EF4-FFF2-40B4-BE49-F238E27FC236}">
                <a16:creationId xmlns:a16="http://schemas.microsoft.com/office/drawing/2014/main" id="{6D6358BE-E1EE-91E3-A6BB-C17E8702690F}"/>
              </a:ext>
            </a:extLst>
          </p:cNvPr>
          <p:cNvSpPr>
            <a:spLocks noGrp="1"/>
          </p:cNvSpPr>
          <p:nvPr>
            <p:ph type="sldNum" sz="quarter" idx="12"/>
          </p:nvPr>
        </p:nvSpPr>
        <p:spPr/>
        <p:txBody>
          <a:bodyPr/>
          <a:lstStyle/>
          <a:p>
            <a:fld id="{F695ED41-6EFD-49E9-A207-13E0BCF12744}" type="slidenum">
              <a:rPr lang="vi-VN" smtClean="0"/>
              <a:t>14</a:t>
            </a:fld>
            <a:endParaRPr lang="vi-VN"/>
          </a:p>
        </p:txBody>
      </p:sp>
      <p:grpSp>
        <p:nvGrpSpPr>
          <p:cNvPr id="4" name="Nhóm 15">
            <a:extLst>
              <a:ext uri="{FF2B5EF4-FFF2-40B4-BE49-F238E27FC236}">
                <a16:creationId xmlns:a16="http://schemas.microsoft.com/office/drawing/2014/main" id="{5D8C3D28-DC6F-F47C-A28C-109E92653122}"/>
              </a:ext>
            </a:extLst>
          </p:cNvPr>
          <p:cNvGrpSpPr/>
          <p:nvPr/>
        </p:nvGrpSpPr>
        <p:grpSpPr>
          <a:xfrm>
            <a:off x="5115926" y="4670683"/>
            <a:ext cx="1436946" cy="608306"/>
            <a:chOff x="19933" y="1965964"/>
            <a:chExt cx="1815983" cy="726393"/>
          </a:xfrm>
        </p:grpSpPr>
        <p:sp>
          <p:nvSpPr>
            <p:cNvPr id="5" name="Mũi tên: Hình V 16">
              <a:extLst>
                <a:ext uri="{FF2B5EF4-FFF2-40B4-BE49-F238E27FC236}">
                  <a16:creationId xmlns:a16="http://schemas.microsoft.com/office/drawing/2014/main" id="{F20713C2-31FC-8CE0-0625-EC9BEB6C072F}"/>
                </a:ext>
              </a:extLst>
            </p:cNvPr>
            <p:cNvSpPr/>
            <p:nvPr/>
          </p:nvSpPr>
          <p:spPr>
            <a:xfrm>
              <a:off x="19933" y="1965964"/>
              <a:ext cx="1815983" cy="726393"/>
            </a:xfrm>
            <a:prstGeom prst="chevron">
              <a:avLst/>
            </a:prstGeom>
          </p:spPr>
          <p:style>
            <a:lnRef idx="2">
              <a:schemeClr val="lt1">
                <a:hueOff val="0"/>
                <a:satOff val="0"/>
                <a:lumOff val="0"/>
                <a:alphaOff val="0"/>
              </a:schemeClr>
            </a:lnRef>
            <a:fillRef idx="1">
              <a:schemeClr val="accent4">
                <a:shade val="80000"/>
                <a:hueOff val="-256642"/>
                <a:satOff val="0"/>
                <a:lumOff val="16938"/>
                <a:alphaOff val="0"/>
              </a:schemeClr>
            </a:fillRef>
            <a:effectRef idx="0">
              <a:schemeClr val="accent4">
                <a:shade val="80000"/>
                <a:hueOff val="-256642"/>
                <a:satOff val="0"/>
                <a:lumOff val="16938"/>
                <a:alphaOff val="0"/>
              </a:schemeClr>
            </a:effectRef>
            <a:fontRef idx="minor">
              <a:schemeClr val="lt1"/>
            </a:fontRef>
          </p:style>
          <p:txBody>
            <a:bodyPr/>
            <a:lstStyle/>
            <a:p>
              <a:endParaRPr lang="vi-VN"/>
            </a:p>
          </p:txBody>
        </p:sp>
        <p:sp>
          <p:nvSpPr>
            <p:cNvPr id="6" name="Mũi tên: Hình V 4">
              <a:extLst>
                <a:ext uri="{FF2B5EF4-FFF2-40B4-BE49-F238E27FC236}">
                  <a16:creationId xmlns:a16="http://schemas.microsoft.com/office/drawing/2014/main" id="{0557E492-64D7-00D6-991A-42FF6E0DA398}"/>
                </a:ext>
              </a:extLst>
            </p:cNvPr>
            <p:cNvSpPr txBox="1"/>
            <p:nvPr/>
          </p:nvSpPr>
          <p:spPr>
            <a:xfrm>
              <a:off x="383130" y="1965964"/>
              <a:ext cx="1089590" cy="7263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590" tIns="10795" rIns="0" bIns="10795" numCol="1" spcCol="1270" anchor="ctr" anchorCtr="0">
              <a:noAutofit/>
            </a:bodyPr>
            <a:lstStyle/>
            <a:p>
              <a:pPr marL="0" lvl="0" indent="0" algn="ctr" defTabSz="755650">
                <a:lnSpc>
                  <a:spcPct val="90000"/>
                </a:lnSpc>
                <a:spcBef>
                  <a:spcPct val="0"/>
                </a:spcBef>
                <a:spcAft>
                  <a:spcPct val="35000"/>
                </a:spcAft>
                <a:buClr>
                  <a:srgbClr val="000000"/>
                </a:buClr>
                <a:buFont typeface="+mj-lt"/>
                <a:buNone/>
              </a:pPr>
              <a:r>
                <a:rPr lang="en-US" sz="1700" b="1" dirty="0" err="1">
                  <a:solidFill>
                    <a:srgbClr val="002060"/>
                  </a:solidFill>
                  <a:latin typeface="Times New Roman" panose="02020603050405020304" pitchFamily="18" charset="0"/>
                  <a:cs typeface="Times New Roman" panose="02020603050405020304" pitchFamily="18" charset="0"/>
                </a:rPr>
                <a:t>Kết</a:t>
              </a:r>
              <a:r>
                <a:rPr lang="en-US" sz="1700" b="1" dirty="0">
                  <a:solidFill>
                    <a:srgbClr val="002060"/>
                  </a:solidFill>
                  <a:latin typeface="Times New Roman" panose="02020603050405020304" pitchFamily="18" charset="0"/>
                  <a:cs typeface="Times New Roman" panose="02020603050405020304" pitchFamily="18" charset="0"/>
                </a:rPr>
                <a:t> </a:t>
              </a:r>
              <a:r>
                <a:rPr lang="en-US" sz="1700" b="1" dirty="0" err="1">
                  <a:solidFill>
                    <a:srgbClr val="002060"/>
                  </a:solidFill>
                  <a:latin typeface="Times New Roman" panose="02020603050405020304" pitchFamily="18" charset="0"/>
                  <a:cs typeface="Times New Roman" panose="02020603050405020304" pitchFamily="18" charset="0"/>
                </a:rPr>
                <a:t>quả</a:t>
              </a:r>
              <a:endParaRPr lang="vi-VN" sz="1700" kern="1200" dirty="0">
                <a:solidFill>
                  <a:srgbClr val="00206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758397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ình ảnh 10">
            <a:extLst>
              <a:ext uri="{FF2B5EF4-FFF2-40B4-BE49-F238E27FC236}">
                <a16:creationId xmlns:a16="http://schemas.microsoft.com/office/drawing/2014/main" id="{90062803-0308-284C-4990-3C9D8BBA062C}"/>
              </a:ext>
            </a:extLst>
          </p:cNvPr>
          <p:cNvPicPr>
            <a:picLocks noChangeAspect="1"/>
          </p:cNvPicPr>
          <p:nvPr/>
        </p:nvPicPr>
        <p:blipFill>
          <a:blip r:embed="rId5"/>
          <a:stretch>
            <a:fillRect/>
          </a:stretch>
        </p:blipFill>
        <p:spPr>
          <a:xfrm>
            <a:off x="6140" y="0"/>
            <a:ext cx="9131720" cy="6858000"/>
          </a:xfrm>
          <a:prstGeom prst="rect">
            <a:avLst/>
          </a:prstGeom>
        </p:spPr>
      </p:pic>
      <p:sp>
        <p:nvSpPr>
          <p:cNvPr id="7" name="Hộp Văn bản 6">
            <a:extLst>
              <a:ext uri="{FF2B5EF4-FFF2-40B4-BE49-F238E27FC236}">
                <a16:creationId xmlns:a16="http://schemas.microsoft.com/office/drawing/2014/main" id="{7517E9C9-7AAC-E717-7598-207B27BF0D10}"/>
              </a:ext>
            </a:extLst>
          </p:cNvPr>
          <p:cNvSpPr txBox="1"/>
          <p:nvPr/>
        </p:nvSpPr>
        <p:spPr>
          <a:xfrm>
            <a:off x="2286000" y="3187665"/>
            <a:ext cx="4572000" cy="300082"/>
          </a:xfrm>
          <a:prstGeom prst="rect">
            <a:avLst/>
          </a:prstGeom>
          <a:noFill/>
        </p:spPr>
        <p:txBody>
          <a:bodyPr wrap="square">
            <a:spAutoFit/>
          </a:bodyPr>
          <a:lstStyle/>
          <a:p>
            <a:endParaRPr lang="vi-VN" sz="1350" dirty="0"/>
          </a:p>
        </p:txBody>
      </p:sp>
      <p:grpSp>
        <p:nvGrpSpPr>
          <p:cNvPr id="4" name="Nhóm 3">
            <a:extLst>
              <a:ext uri="{FF2B5EF4-FFF2-40B4-BE49-F238E27FC236}">
                <a16:creationId xmlns:a16="http://schemas.microsoft.com/office/drawing/2014/main" id="{EAEF9200-98AE-C5CD-34BA-465D7B12541C}"/>
              </a:ext>
            </a:extLst>
          </p:cNvPr>
          <p:cNvGrpSpPr/>
          <p:nvPr/>
        </p:nvGrpSpPr>
        <p:grpSpPr>
          <a:xfrm>
            <a:off x="106680" y="997878"/>
            <a:ext cx="4719135" cy="369332"/>
            <a:chOff x="299258" y="1257525"/>
            <a:chExt cx="5177444" cy="396460"/>
          </a:xfrm>
        </p:grpSpPr>
        <p:sp>
          <p:nvSpPr>
            <p:cNvPr id="3" name="Hình chữ nhật: Góc Tròn 2">
              <a:extLst>
                <a:ext uri="{FF2B5EF4-FFF2-40B4-BE49-F238E27FC236}">
                  <a16:creationId xmlns:a16="http://schemas.microsoft.com/office/drawing/2014/main" id="{0A3C81FE-C6A9-A814-9375-3663ABEF2ACA}"/>
                </a:ext>
              </a:extLst>
            </p:cNvPr>
            <p:cNvSpPr/>
            <p:nvPr/>
          </p:nvSpPr>
          <p:spPr>
            <a:xfrm>
              <a:off x="299258" y="1257525"/>
              <a:ext cx="3990109" cy="35514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vi-VN"/>
            </a:p>
          </p:txBody>
        </p:sp>
        <p:sp>
          <p:nvSpPr>
            <p:cNvPr id="2" name="Hộp Văn bản 1">
              <a:extLst>
                <a:ext uri="{FF2B5EF4-FFF2-40B4-BE49-F238E27FC236}">
                  <a16:creationId xmlns:a16="http://schemas.microsoft.com/office/drawing/2014/main" id="{24AE328A-5BB9-0804-4F47-EF46DC581B54}"/>
                </a:ext>
              </a:extLst>
            </p:cNvPr>
            <p:cNvSpPr txBox="1"/>
            <p:nvPr/>
          </p:nvSpPr>
          <p:spPr>
            <a:xfrm>
              <a:off x="472024" y="1257525"/>
              <a:ext cx="5004678" cy="396460"/>
            </a:xfrm>
            <a:prstGeom prst="rect">
              <a:avLst/>
            </a:prstGeom>
            <a:noFill/>
          </p:spPr>
          <p:txBody>
            <a:bodyPr wrap="square" rtlCol="0">
              <a:spAutoFit/>
            </a:bodyPr>
            <a:lstStyle/>
            <a:p>
              <a:r>
                <a:rPr lang="vi-VN" b="1" dirty="0">
                  <a:solidFill>
                    <a:schemeClr val="accent1"/>
                  </a:solidFill>
                  <a:latin typeface="+mj-lt"/>
                </a:rPr>
                <a:t>VIDEO THIẾT BỊ VẬN HÀNH </a:t>
              </a:r>
            </a:p>
          </p:txBody>
        </p:sp>
      </p:grpSp>
      <p:sp>
        <p:nvSpPr>
          <p:cNvPr id="12" name="Hình chữ nhật: Góc Tròn 11">
            <a:extLst>
              <a:ext uri="{FF2B5EF4-FFF2-40B4-BE49-F238E27FC236}">
                <a16:creationId xmlns:a16="http://schemas.microsoft.com/office/drawing/2014/main" id="{D564F4F1-0E14-B8C7-F7F4-2F92F77C303F}"/>
              </a:ext>
            </a:extLst>
          </p:cNvPr>
          <p:cNvSpPr/>
          <p:nvPr/>
        </p:nvSpPr>
        <p:spPr>
          <a:xfrm>
            <a:off x="1170154" y="95250"/>
            <a:ext cx="7611896" cy="72483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vi-VN" sz="2000" b="1" kern="0" dirty="0">
                <a:solidFill>
                  <a:srgbClr val="2F5496"/>
                </a:solidFill>
                <a:latin typeface="Times New Roman" panose="02020603050405020304" pitchFamily="18" charset="0"/>
                <a:ea typeface="Times New Roman" panose="02020603050405020304" pitchFamily="18" charset="0"/>
                <a:cs typeface="Times New Roman" panose="02020603050405020304" pitchFamily="18" charset="0"/>
              </a:rPr>
              <a:t>CHƯƠNG 5: GIA CÔNG VÀ THỰC NGHIỆM, ĐÁNH GIÁ HIỆU SUẤT THU NĂNG LƯỢNG CỦA MÔ HÌNH</a:t>
            </a:r>
            <a:endParaRPr lang="vi-VN" sz="2000" b="1" kern="0"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5" name="copy_F804201D-F701-489A-886E-0D769C93127D">
            <a:hlinkClick r:id="" action="ppaction://media"/>
            <a:extLst>
              <a:ext uri="{FF2B5EF4-FFF2-40B4-BE49-F238E27FC236}">
                <a16:creationId xmlns:a16="http://schemas.microsoft.com/office/drawing/2014/main" id="{FE6BA922-7821-6DB8-C947-9B8612CD7CC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7634" y="1367210"/>
            <a:ext cx="8788731" cy="4943661"/>
          </a:xfrm>
          <a:prstGeom prst="rect">
            <a:avLst/>
          </a:prstGeom>
        </p:spPr>
      </p:pic>
      <p:sp>
        <p:nvSpPr>
          <p:cNvPr id="10" name="Hình chữ nhật 9">
            <a:extLst>
              <a:ext uri="{FF2B5EF4-FFF2-40B4-BE49-F238E27FC236}">
                <a16:creationId xmlns:a16="http://schemas.microsoft.com/office/drawing/2014/main" id="{D6B26BB6-7699-F0AA-E3C7-30ACDC92FD9E}"/>
              </a:ext>
            </a:extLst>
          </p:cNvPr>
          <p:cNvSpPr/>
          <p:nvPr/>
        </p:nvSpPr>
        <p:spPr>
          <a:xfrm>
            <a:off x="8680164" y="6534150"/>
            <a:ext cx="323850" cy="1532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hỗ dành sẵn cho Số hiệu Bản chiếu 15">
            <a:extLst>
              <a:ext uri="{FF2B5EF4-FFF2-40B4-BE49-F238E27FC236}">
                <a16:creationId xmlns:a16="http://schemas.microsoft.com/office/drawing/2014/main" id="{3F2A1229-2DBC-F96C-F342-62A7EA2ABB5B}"/>
              </a:ext>
            </a:extLst>
          </p:cNvPr>
          <p:cNvSpPr>
            <a:spLocks noGrp="1"/>
          </p:cNvSpPr>
          <p:nvPr>
            <p:ph type="sldNum" sz="quarter" idx="12"/>
          </p:nvPr>
        </p:nvSpPr>
        <p:spPr/>
        <p:txBody>
          <a:bodyPr/>
          <a:lstStyle/>
          <a:p>
            <a:fld id="{F695ED41-6EFD-49E9-A207-13E0BCF12744}" type="slidenum">
              <a:rPr lang="vi-VN" smtClean="0"/>
              <a:t>15</a:t>
            </a:fld>
            <a:endParaRPr lang="vi-VN"/>
          </a:p>
        </p:txBody>
      </p:sp>
    </p:spTree>
    <p:extLst>
      <p:ext uri="{BB962C8B-B14F-4D97-AF65-F5344CB8AC3E}">
        <p14:creationId xmlns:p14="http://schemas.microsoft.com/office/powerpoint/2010/main" val="93778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A4758169-8DBE-EC4E-8EBB-A19435DCEC3D}"/>
              </a:ext>
            </a:extLst>
          </p:cNvPr>
          <p:cNvPicPr>
            <a:picLocks noChangeAspect="1"/>
          </p:cNvPicPr>
          <p:nvPr/>
        </p:nvPicPr>
        <p:blipFill>
          <a:blip r:embed="rId3"/>
          <a:stretch>
            <a:fillRect/>
          </a:stretch>
        </p:blipFill>
        <p:spPr>
          <a:xfrm>
            <a:off x="41847" y="0"/>
            <a:ext cx="9131720" cy="6858000"/>
          </a:xfrm>
          <a:prstGeom prst="rect">
            <a:avLst/>
          </a:prstGeom>
        </p:spPr>
      </p:pic>
      <p:sp>
        <p:nvSpPr>
          <p:cNvPr id="7" name="Hộp Văn bản 6">
            <a:extLst>
              <a:ext uri="{FF2B5EF4-FFF2-40B4-BE49-F238E27FC236}">
                <a16:creationId xmlns:a16="http://schemas.microsoft.com/office/drawing/2014/main" id="{7517E9C9-7AAC-E717-7598-207B27BF0D10}"/>
              </a:ext>
            </a:extLst>
          </p:cNvPr>
          <p:cNvSpPr txBox="1"/>
          <p:nvPr/>
        </p:nvSpPr>
        <p:spPr>
          <a:xfrm>
            <a:off x="2286000" y="3187665"/>
            <a:ext cx="4572000" cy="300082"/>
          </a:xfrm>
          <a:prstGeom prst="rect">
            <a:avLst/>
          </a:prstGeom>
          <a:noFill/>
        </p:spPr>
        <p:txBody>
          <a:bodyPr wrap="square">
            <a:spAutoFit/>
          </a:bodyPr>
          <a:lstStyle/>
          <a:p>
            <a:endParaRPr lang="vi-VN" sz="1350" dirty="0"/>
          </a:p>
        </p:txBody>
      </p:sp>
      <p:grpSp>
        <p:nvGrpSpPr>
          <p:cNvPr id="11" name="Nhóm 10">
            <a:extLst>
              <a:ext uri="{FF2B5EF4-FFF2-40B4-BE49-F238E27FC236}">
                <a16:creationId xmlns:a16="http://schemas.microsoft.com/office/drawing/2014/main" id="{9329261B-0736-9828-1742-BD571F8CA5A7}"/>
              </a:ext>
            </a:extLst>
          </p:cNvPr>
          <p:cNvGrpSpPr/>
          <p:nvPr/>
        </p:nvGrpSpPr>
        <p:grpSpPr>
          <a:xfrm>
            <a:off x="21361" y="1911430"/>
            <a:ext cx="8982653" cy="3610667"/>
            <a:chOff x="180111" y="1213653"/>
            <a:chExt cx="8493225" cy="3610667"/>
          </a:xfrm>
        </p:grpSpPr>
        <p:sp>
          <p:nvSpPr>
            <p:cNvPr id="12" name="Hình tự do: Hình 11">
              <a:extLst>
                <a:ext uri="{FF2B5EF4-FFF2-40B4-BE49-F238E27FC236}">
                  <a16:creationId xmlns:a16="http://schemas.microsoft.com/office/drawing/2014/main" id="{21899B35-C426-4CF0-ED0F-1FE82AA34736}"/>
                </a:ext>
              </a:extLst>
            </p:cNvPr>
            <p:cNvSpPr/>
            <p:nvPr/>
          </p:nvSpPr>
          <p:spPr>
            <a:xfrm>
              <a:off x="180111" y="1213653"/>
              <a:ext cx="2419222" cy="1084756"/>
            </a:xfrm>
            <a:custGeom>
              <a:avLst/>
              <a:gdLst>
                <a:gd name="connsiteX0" fmla="*/ 0 w 1527118"/>
                <a:gd name="connsiteY0" fmla="*/ 0 h 851527"/>
                <a:gd name="connsiteX1" fmla="*/ 1101355 w 1527118"/>
                <a:gd name="connsiteY1" fmla="*/ 0 h 851527"/>
                <a:gd name="connsiteX2" fmla="*/ 1527118 w 1527118"/>
                <a:gd name="connsiteY2" fmla="*/ 425764 h 851527"/>
                <a:gd name="connsiteX3" fmla="*/ 1101355 w 1527118"/>
                <a:gd name="connsiteY3" fmla="*/ 851527 h 851527"/>
                <a:gd name="connsiteX4" fmla="*/ 0 w 1527118"/>
                <a:gd name="connsiteY4" fmla="*/ 851527 h 851527"/>
                <a:gd name="connsiteX5" fmla="*/ 425764 w 1527118"/>
                <a:gd name="connsiteY5" fmla="*/ 425764 h 851527"/>
                <a:gd name="connsiteX6" fmla="*/ 0 w 1527118"/>
                <a:gd name="connsiteY6" fmla="*/ 0 h 85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7118" h="851527">
                  <a:moveTo>
                    <a:pt x="0" y="0"/>
                  </a:moveTo>
                  <a:lnTo>
                    <a:pt x="1101355" y="0"/>
                  </a:lnTo>
                  <a:lnTo>
                    <a:pt x="1527118" y="425764"/>
                  </a:lnTo>
                  <a:lnTo>
                    <a:pt x="1101355" y="851527"/>
                  </a:lnTo>
                  <a:lnTo>
                    <a:pt x="0" y="851527"/>
                  </a:lnTo>
                  <a:lnTo>
                    <a:pt x="425764" y="425764"/>
                  </a:lnTo>
                  <a:lnTo>
                    <a:pt x="0" y="0"/>
                  </a:lnTo>
                  <a:close/>
                </a:path>
              </a:pathLst>
            </a:custGeom>
          </p:spPr>
          <p:style>
            <a:lnRef idx="2">
              <a:schemeClr val="lt1">
                <a:hueOff val="0"/>
                <a:satOff val="0"/>
                <a:lumOff val="0"/>
                <a:alphaOff val="0"/>
              </a:schemeClr>
            </a:lnRef>
            <a:fillRef idx="1">
              <a:schemeClr val="accent4">
                <a:shade val="80000"/>
                <a:hueOff val="0"/>
                <a:satOff val="0"/>
                <a:lumOff val="0"/>
                <a:alphaOff val="0"/>
              </a:schemeClr>
            </a:fillRef>
            <a:effectRef idx="0">
              <a:schemeClr val="accent4">
                <a:shade val="80000"/>
                <a:hueOff val="0"/>
                <a:satOff val="0"/>
                <a:lumOff val="0"/>
                <a:alphaOff val="0"/>
              </a:schemeClr>
            </a:effectRef>
            <a:fontRef idx="minor">
              <a:schemeClr val="lt1"/>
            </a:fontRef>
          </p:style>
          <p:txBody>
            <a:bodyPr spcFirstLastPara="0" vert="horz" wrap="square" lIns="444814" tIns="9525" rIns="425763" bIns="9525" numCol="1" spcCol="1270" anchor="ctr" anchorCtr="0">
              <a:noAutofit/>
            </a:bodyPr>
            <a:lstStyle/>
            <a:p>
              <a:pPr marL="0" lvl="0" indent="0" algn="ctr" defTabSz="666750">
                <a:lnSpc>
                  <a:spcPct val="90000"/>
                </a:lnSpc>
                <a:spcBef>
                  <a:spcPct val="0"/>
                </a:spcBef>
                <a:spcAft>
                  <a:spcPct val="35000"/>
                </a:spcAft>
                <a:buClr>
                  <a:srgbClr val="000000"/>
                </a:buClr>
                <a:buFont typeface="+mj-lt"/>
                <a:buNone/>
              </a:pPr>
              <a:r>
                <a:rPr lang="vi-VN" sz="1600" b="1" u="none" kern="1200" dirty="0">
                  <a:solidFill>
                    <a:srgbClr val="002060"/>
                  </a:solidFill>
                  <a:latin typeface="+mj-lt"/>
                </a:rPr>
                <a:t>Kết quả thực nghiệm</a:t>
              </a:r>
              <a:endParaRPr lang="vi-VN" sz="1600" kern="1200" dirty="0">
                <a:solidFill>
                  <a:srgbClr val="002060"/>
                </a:solidFill>
                <a:latin typeface="+mj-lt"/>
              </a:endParaRPr>
            </a:p>
          </p:txBody>
        </p:sp>
        <p:sp>
          <p:nvSpPr>
            <p:cNvPr id="13" name="Hình tự do: Hình 12">
              <a:extLst>
                <a:ext uri="{FF2B5EF4-FFF2-40B4-BE49-F238E27FC236}">
                  <a16:creationId xmlns:a16="http://schemas.microsoft.com/office/drawing/2014/main" id="{42E35526-5D84-BF1F-D99C-60690A87CEBC}"/>
                </a:ext>
              </a:extLst>
            </p:cNvPr>
            <p:cNvSpPr/>
            <p:nvPr/>
          </p:nvSpPr>
          <p:spPr>
            <a:xfrm>
              <a:off x="409703" y="3767455"/>
              <a:ext cx="2642164" cy="1056865"/>
            </a:xfrm>
            <a:custGeom>
              <a:avLst/>
              <a:gdLst>
                <a:gd name="connsiteX0" fmla="*/ 0 w 2642164"/>
                <a:gd name="connsiteY0" fmla="*/ 0 h 1056865"/>
                <a:gd name="connsiteX1" fmla="*/ 2113732 w 2642164"/>
                <a:gd name="connsiteY1" fmla="*/ 0 h 1056865"/>
                <a:gd name="connsiteX2" fmla="*/ 2642164 w 2642164"/>
                <a:gd name="connsiteY2" fmla="*/ 528433 h 1056865"/>
                <a:gd name="connsiteX3" fmla="*/ 2113732 w 2642164"/>
                <a:gd name="connsiteY3" fmla="*/ 1056865 h 1056865"/>
                <a:gd name="connsiteX4" fmla="*/ 0 w 2642164"/>
                <a:gd name="connsiteY4" fmla="*/ 1056865 h 1056865"/>
                <a:gd name="connsiteX5" fmla="*/ 528433 w 2642164"/>
                <a:gd name="connsiteY5" fmla="*/ 528433 h 1056865"/>
                <a:gd name="connsiteX6" fmla="*/ 0 w 2642164"/>
                <a:gd name="connsiteY6" fmla="*/ 0 h 105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2164" h="1056865">
                  <a:moveTo>
                    <a:pt x="0" y="0"/>
                  </a:moveTo>
                  <a:lnTo>
                    <a:pt x="2113732" y="0"/>
                  </a:lnTo>
                  <a:lnTo>
                    <a:pt x="2642164" y="528433"/>
                  </a:lnTo>
                  <a:lnTo>
                    <a:pt x="2113732" y="1056865"/>
                  </a:lnTo>
                  <a:lnTo>
                    <a:pt x="0" y="1056865"/>
                  </a:lnTo>
                  <a:lnTo>
                    <a:pt x="528433" y="528433"/>
                  </a:lnTo>
                  <a:lnTo>
                    <a:pt x="0" y="0"/>
                  </a:lnTo>
                  <a:close/>
                </a:path>
              </a:pathLst>
            </a:custGeom>
          </p:spPr>
          <p:style>
            <a:lnRef idx="2">
              <a:schemeClr val="lt1">
                <a:hueOff val="0"/>
                <a:satOff val="0"/>
                <a:lumOff val="0"/>
                <a:alphaOff val="0"/>
              </a:schemeClr>
            </a:lnRef>
            <a:fillRef idx="1">
              <a:schemeClr val="accent4">
                <a:shade val="80000"/>
                <a:hueOff val="-513283"/>
                <a:satOff val="0"/>
                <a:lumOff val="33875"/>
                <a:alphaOff val="0"/>
              </a:schemeClr>
            </a:fillRef>
            <a:effectRef idx="0">
              <a:schemeClr val="accent4">
                <a:shade val="80000"/>
                <a:hueOff val="-513283"/>
                <a:satOff val="0"/>
                <a:lumOff val="33875"/>
                <a:alphaOff val="0"/>
              </a:schemeClr>
            </a:effectRef>
            <a:fontRef idx="minor">
              <a:schemeClr val="lt1"/>
            </a:fontRef>
          </p:style>
          <p:txBody>
            <a:bodyPr spcFirstLastPara="0" vert="horz" wrap="square" lIns="547483" tIns="9525" rIns="528432" bIns="9525" numCol="1" spcCol="1270" anchor="ctr" anchorCtr="0">
              <a:noAutofit/>
            </a:bodyPr>
            <a:lstStyle/>
            <a:p>
              <a:pPr marL="0" lvl="0" indent="0" algn="ctr" defTabSz="666750">
                <a:lnSpc>
                  <a:spcPct val="90000"/>
                </a:lnSpc>
                <a:spcBef>
                  <a:spcPct val="0"/>
                </a:spcBef>
                <a:spcAft>
                  <a:spcPct val="35000"/>
                </a:spcAft>
                <a:buClr>
                  <a:srgbClr val="000000"/>
                </a:buClr>
                <a:buFont typeface="+mj-lt"/>
                <a:buNone/>
              </a:pPr>
              <a:r>
                <a:rPr lang="vi-VN" sz="1500" b="1" u="none" kern="1200" dirty="0">
                  <a:solidFill>
                    <a:srgbClr val="002060"/>
                  </a:solidFill>
                  <a:latin typeface="+mj-lt"/>
                </a:rPr>
                <a:t>Đánh giá</a:t>
              </a:r>
              <a:endParaRPr lang="vi-VN" sz="1500" kern="1200" dirty="0">
                <a:solidFill>
                  <a:srgbClr val="002060"/>
                </a:solidFill>
                <a:latin typeface="+mj-lt"/>
              </a:endParaRPr>
            </a:p>
          </p:txBody>
        </p:sp>
        <p:sp>
          <p:nvSpPr>
            <p:cNvPr id="14" name="Hình tự do: Hình 13">
              <a:extLst>
                <a:ext uri="{FF2B5EF4-FFF2-40B4-BE49-F238E27FC236}">
                  <a16:creationId xmlns:a16="http://schemas.microsoft.com/office/drawing/2014/main" id="{2DC2EE09-6F03-5944-F8FD-CED3C92A69A8}"/>
                </a:ext>
              </a:extLst>
            </p:cNvPr>
            <p:cNvSpPr/>
            <p:nvPr/>
          </p:nvSpPr>
          <p:spPr>
            <a:xfrm>
              <a:off x="2708386" y="3857289"/>
              <a:ext cx="2192996" cy="877198"/>
            </a:xfrm>
            <a:custGeom>
              <a:avLst/>
              <a:gdLst>
                <a:gd name="connsiteX0" fmla="*/ 0 w 2192996"/>
                <a:gd name="connsiteY0" fmla="*/ 0 h 877198"/>
                <a:gd name="connsiteX1" fmla="*/ 1754397 w 2192996"/>
                <a:gd name="connsiteY1" fmla="*/ 0 h 877198"/>
                <a:gd name="connsiteX2" fmla="*/ 2192996 w 2192996"/>
                <a:gd name="connsiteY2" fmla="*/ 438599 h 877198"/>
                <a:gd name="connsiteX3" fmla="*/ 1754397 w 2192996"/>
                <a:gd name="connsiteY3" fmla="*/ 877198 h 877198"/>
                <a:gd name="connsiteX4" fmla="*/ 0 w 2192996"/>
                <a:gd name="connsiteY4" fmla="*/ 877198 h 877198"/>
                <a:gd name="connsiteX5" fmla="*/ 438599 w 2192996"/>
                <a:gd name="connsiteY5" fmla="*/ 438599 h 877198"/>
                <a:gd name="connsiteX6" fmla="*/ 0 w 2192996"/>
                <a:gd name="connsiteY6" fmla="*/ 0 h 87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2996" h="877198">
                  <a:moveTo>
                    <a:pt x="0" y="0"/>
                  </a:moveTo>
                  <a:lnTo>
                    <a:pt x="1754397" y="0"/>
                  </a:lnTo>
                  <a:lnTo>
                    <a:pt x="2192996" y="438599"/>
                  </a:lnTo>
                  <a:lnTo>
                    <a:pt x="1754397" y="877198"/>
                  </a:lnTo>
                  <a:lnTo>
                    <a:pt x="0" y="877198"/>
                  </a:lnTo>
                  <a:lnTo>
                    <a:pt x="438599" y="438599"/>
                  </a:lnTo>
                  <a:lnTo>
                    <a:pt x="0" y="0"/>
                  </a:lnTo>
                  <a:close/>
                </a:path>
              </a:pathLst>
            </a:custGeom>
          </p:spPr>
          <p:style>
            <a:lnRef idx="2">
              <a:schemeClr val="accent4">
                <a:alpha val="90000"/>
                <a:tint val="40000"/>
                <a:hueOff val="0"/>
                <a:satOff val="0"/>
                <a:lumOff val="0"/>
                <a:alphaOff val="0"/>
              </a:schemeClr>
            </a:lnRef>
            <a:fillRef idx="1">
              <a:schemeClr val="accent4">
                <a:alpha val="90000"/>
                <a:tint val="40000"/>
                <a:hueOff val="0"/>
                <a:satOff val="0"/>
                <a:lumOff val="0"/>
                <a:alphaOff val="0"/>
              </a:schemeClr>
            </a:fillRef>
            <a:effectRef idx="0">
              <a:schemeClr val="accent4">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56379" tIns="8890" rIns="438599" bIns="8890" numCol="1" spcCol="1270" anchor="ctr" anchorCtr="0">
              <a:noAutofit/>
            </a:bodyPr>
            <a:lstStyle/>
            <a:p>
              <a:pPr marL="0" lvl="0" indent="0" algn="ctr" defTabSz="622300">
                <a:lnSpc>
                  <a:spcPct val="90000"/>
                </a:lnSpc>
                <a:spcBef>
                  <a:spcPct val="0"/>
                </a:spcBef>
                <a:spcAft>
                  <a:spcPct val="35000"/>
                </a:spcAft>
                <a:buNone/>
              </a:pPr>
              <a:r>
                <a:rPr lang="vi-VN" sz="1400" b="0" i="0" kern="1200" dirty="0">
                  <a:latin typeface="+mj-lt"/>
                </a:rPr>
                <a:t>Dễ bị </a:t>
              </a:r>
              <a:r>
                <a:rPr lang="vi-VN" sz="1400" b="0" i="0" kern="1200" dirty="0">
                  <a:solidFill>
                    <a:srgbClr val="FF0000"/>
                  </a:solidFill>
                  <a:latin typeface="+mj-lt"/>
                </a:rPr>
                <a:t>lật đổ </a:t>
              </a:r>
              <a:r>
                <a:rPr lang="vi-VN" sz="1400" b="0" i="0" kern="1200" dirty="0">
                  <a:latin typeface="+mj-lt"/>
                </a:rPr>
                <a:t>khi ở vùng </a:t>
              </a:r>
              <a:r>
                <a:rPr lang="vi-VN" sz="1400" b="0" i="0" kern="1200" dirty="0">
                  <a:solidFill>
                    <a:srgbClr val="FF0000"/>
                  </a:solidFill>
                  <a:latin typeface="+mj-lt"/>
                </a:rPr>
                <a:t>nước sâu </a:t>
              </a:r>
              <a:r>
                <a:rPr lang="vi-VN" sz="1400" b="0" i="0" kern="1200" dirty="0">
                  <a:latin typeface="+mj-lt"/>
                </a:rPr>
                <a:t>và khi có </a:t>
              </a:r>
              <a:r>
                <a:rPr lang="vi-VN" sz="1400" b="0" i="0" kern="1200" dirty="0">
                  <a:solidFill>
                    <a:srgbClr val="FF0000"/>
                  </a:solidFill>
                  <a:latin typeface="+mj-lt"/>
                </a:rPr>
                <a:t>sóng mạnh</a:t>
              </a:r>
              <a:r>
                <a:rPr lang="vi-VN" sz="1400" b="0" i="0" kern="1200" dirty="0">
                  <a:latin typeface="+mj-lt"/>
                </a:rPr>
                <a:t>.</a:t>
              </a:r>
              <a:endParaRPr lang="vi-VN" sz="1400" b="0" kern="1200" dirty="0">
                <a:latin typeface="+mj-lt"/>
              </a:endParaRPr>
            </a:p>
          </p:txBody>
        </p:sp>
        <p:sp>
          <p:nvSpPr>
            <p:cNvPr id="15" name="Hình tự do: Hình 14">
              <a:extLst>
                <a:ext uri="{FF2B5EF4-FFF2-40B4-BE49-F238E27FC236}">
                  <a16:creationId xmlns:a16="http://schemas.microsoft.com/office/drawing/2014/main" id="{2E655D11-4192-F7C5-DBC7-EA80B4295AC8}"/>
                </a:ext>
              </a:extLst>
            </p:cNvPr>
            <p:cNvSpPr/>
            <p:nvPr/>
          </p:nvSpPr>
          <p:spPr>
            <a:xfrm>
              <a:off x="4594363" y="3857289"/>
              <a:ext cx="2192996" cy="877198"/>
            </a:xfrm>
            <a:custGeom>
              <a:avLst/>
              <a:gdLst>
                <a:gd name="connsiteX0" fmla="*/ 0 w 2192996"/>
                <a:gd name="connsiteY0" fmla="*/ 0 h 877198"/>
                <a:gd name="connsiteX1" fmla="*/ 1754397 w 2192996"/>
                <a:gd name="connsiteY1" fmla="*/ 0 h 877198"/>
                <a:gd name="connsiteX2" fmla="*/ 2192996 w 2192996"/>
                <a:gd name="connsiteY2" fmla="*/ 438599 h 877198"/>
                <a:gd name="connsiteX3" fmla="*/ 1754397 w 2192996"/>
                <a:gd name="connsiteY3" fmla="*/ 877198 h 877198"/>
                <a:gd name="connsiteX4" fmla="*/ 0 w 2192996"/>
                <a:gd name="connsiteY4" fmla="*/ 877198 h 877198"/>
                <a:gd name="connsiteX5" fmla="*/ 438599 w 2192996"/>
                <a:gd name="connsiteY5" fmla="*/ 438599 h 877198"/>
                <a:gd name="connsiteX6" fmla="*/ 0 w 2192996"/>
                <a:gd name="connsiteY6" fmla="*/ 0 h 87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2996" h="877198">
                  <a:moveTo>
                    <a:pt x="0" y="0"/>
                  </a:moveTo>
                  <a:lnTo>
                    <a:pt x="1754397" y="0"/>
                  </a:lnTo>
                  <a:lnTo>
                    <a:pt x="2192996" y="438599"/>
                  </a:lnTo>
                  <a:lnTo>
                    <a:pt x="1754397" y="877198"/>
                  </a:lnTo>
                  <a:lnTo>
                    <a:pt x="0" y="877198"/>
                  </a:lnTo>
                  <a:lnTo>
                    <a:pt x="438599" y="438599"/>
                  </a:lnTo>
                  <a:lnTo>
                    <a:pt x="0" y="0"/>
                  </a:lnTo>
                  <a:close/>
                </a:path>
              </a:pathLst>
            </a:custGeom>
          </p:spPr>
          <p:style>
            <a:lnRef idx="2">
              <a:schemeClr val="accent4">
                <a:alpha val="90000"/>
                <a:tint val="40000"/>
                <a:hueOff val="0"/>
                <a:satOff val="0"/>
                <a:lumOff val="0"/>
                <a:alphaOff val="0"/>
              </a:schemeClr>
            </a:lnRef>
            <a:fillRef idx="1">
              <a:schemeClr val="accent4">
                <a:alpha val="90000"/>
                <a:tint val="40000"/>
                <a:hueOff val="0"/>
                <a:satOff val="0"/>
                <a:lumOff val="0"/>
                <a:alphaOff val="0"/>
              </a:schemeClr>
            </a:fillRef>
            <a:effectRef idx="0">
              <a:schemeClr val="accent4">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56379" tIns="8890" rIns="438599" bIns="8890" numCol="1" spcCol="1270" anchor="ctr" anchorCtr="0">
              <a:noAutofit/>
            </a:bodyPr>
            <a:lstStyle/>
            <a:p>
              <a:pPr marL="0" lvl="0" indent="0" algn="ctr" defTabSz="622300">
                <a:lnSpc>
                  <a:spcPct val="90000"/>
                </a:lnSpc>
                <a:spcBef>
                  <a:spcPct val="0"/>
                </a:spcBef>
                <a:spcAft>
                  <a:spcPct val="35000"/>
                </a:spcAft>
                <a:buNone/>
              </a:pPr>
              <a:r>
                <a:rPr lang="vi-VN" sz="1400" b="0" i="0" kern="1200" dirty="0">
                  <a:latin typeface="+mj-lt"/>
                </a:rPr>
                <a:t>Phụ thuộc nhiều vào </a:t>
              </a:r>
              <a:r>
                <a:rPr lang="en-US" sz="1400" dirty="0" err="1">
                  <a:solidFill>
                    <a:srgbClr val="FF0000"/>
                  </a:solidFill>
                  <a:latin typeface="Times New Roman" panose="02020603050405020304" pitchFamily="18" charset="0"/>
                  <a:cs typeface="Times New Roman" panose="02020603050405020304" pitchFamily="18" charset="0"/>
                </a:rPr>
                <a:t>mức</a:t>
              </a:r>
              <a:r>
                <a:rPr lang="en-US" sz="1400" dirty="0">
                  <a:solidFill>
                    <a:srgbClr val="FF0000"/>
                  </a:solidFill>
                  <a:latin typeface="+mj-lt"/>
                </a:rPr>
                <a:t> </a:t>
              </a:r>
              <a:r>
                <a:rPr lang="vi-VN" sz="1400" dirty="0">
                  <a:solidFill>
                    <a:srgbClr val="FF0000"/>
                  </a:solidFill>
                  <a:latin typeface="+mj-lt"/>
                </a:rPr>
                <a:t>độ </a:t>
              </a:r>
              <a:r>
                <a:rPr lang="vi-VN" sz="1400" b="0" i="0" kern="1200" dirty="0">
                  <a:latin typeface="+mj-lt"/>
                </a:rPr>
                <a:t>mạnh yếu của </a:t>
              </a:r>
              <a:r>
                <a:rPr lang="vi-VN" sz="1400" b="0" i="0" kern="1200" dirty="0">
                  <a:solidFill>
                    <a:srgbClr val="FF0000"/>
                  </a:solidFill>
                  <a:latin typeface="+mj-lt"/>
                </a:rPr>
                <a:t>sóng biển</a:t>
              </a:r>
              <a:r>
                <a:rPr lang="vi-VN" sz="1400" b="0" i="0" kern="1200" dirty="0">
                  <a:latin typeface="+mj-lt"/>
                </a:rPr>
                <a:t>.</a:t>
              </a:r>
              <a:endParaRPr lang="vi-VN" sz="1400" b="0" kern="1200" dirty="0">
                <a:latin typeface="+mj-lt"/>
              </a:endParaRPr>
            </a:p>
          </p:txBody>
        </p:sp>
        <p:sp>
          <p:nvSpPr>
            <p:cNvPr id="16" name="Hình tự do: Hình 15">
              <a:extLst>
                <a:ext uri="{FF2B5EF4-FFF2-40B4-BE49-F238E27FC236}">
                  <a16:creationId xmlns:a16="http://schemas.microsoft.com/office/drawing/2014/main" id="{021D283F-76D5-E2C8-4039-D00C9718C5DC}"/>
                </a:ext>
              </a:extLst>
            </p:cNvPr>
            <p:cNvSpPr/>
            <p:nvPr/>
          </p:nvSpPr>
          <p:spPr>
            <a:xfrm>
              <a:off x="6480340" y="3857289"/>
              <a:ext cx="2192996" cy="877198"/>
            </a:xfrm>
            <a:custGeom>
              <a:avLst/>
              <a:gdLst>
                <a:gd name="connsiteX0" fmla="*/ 0 w 2192996"/>
                <a:gd name="connsiteY0" fmla="*/ 0 h 877198"/>
                <a:gd name="connsiteX1" fmla="*/ 1754397 w 2192996"/>
                <a:gd name="connsiteY1" fmla="*/ 0 h 877198"/>
                <a:gd name="connsiteX2" fmla="*/ 2192996 w 2192996"/>
                <a:gd name="connsiteY2" fmla="*/ 438599 h 877198"/>
                <a:gd name="connsiteX3" fmla="*/ 1754397 w 2192996"/>
                <a:gd name="connsiteY3" fmla="*/ 877198 h 877198"/>
                <a:gd name="connsiteX4" fmla="*/ 0 w 2192996"/>
                <a:gd name="connsiteY4" fmla="*/ 877198 h 877198"/>
                <a:gd name="connsiteX5" fmla="*/ 438599 w 2192996"/>
                <a:gd name="connsiteY5" fmla="*/ 438599 h 877198"/>
                <a:gd name="connsiteX6" fmla="*/ 0 w 2192996"/>
                <a:gd name="connsiteY6" fmla="*/ 0 h 87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2996" h="877198">
                  <a:moveTo>
                    <a:pt x="0" y="0"/>
                  </a:moveTo>
                  <a:lnTo>
                    <a:pt x="1754397" y="0"/>
                  </a:lnTo>
                  <a:lnTo>
                    <a:pt x="2192996" y="438599"/>
                  </a:lnTo>
                  <a:lnTo>
                    <a:pt x="1754397" y="877198"/>
                  </a:lnTo>
                  <a:lnTo>
                    <a:pt x="0" y="877198"/>
                  </a:lnTo>
                  <a:lnTo>
                    <a:pt x="438599" y="438599"/>
                  </a:lnTo>
                  <a:lnTo>
                    <a:pt x="0" y="0"/>
                  </a:lnTo>
                  <a:close/>
                </a:path>
              </a:pathLst>
            </a:custGeom>
          </p:spPr>
          <p:style>
            <a:lnRef idx="2">
              <a:schemeClr val="accent4">
                <a:alpha val="90000"/>
                <a:tint val="40000"/>
                <a:hueOff val="0"/>
                <a:satOff val="0"/>
                <a:lumOff val="0"/>
                <a:alphaOff val="0"/>
              </a:schemeClr>
            </a:lnRef>
            <a:fillRef idx="1">
              <a:schemeClr val="accent4">
                <a:alpha val="90000"/>
                <a:tint val="40000"/>
                <a:hueOff val="0"/>
                <a:satOff val="0"/>
                <a:lumOff val="0"/>
                <a:alphaOff val="0"/>
              </a:schemeClr>
            </a:fillRef>
            <a:effectRef idx="0">
              <a:schemeClr val="accent4">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56379" tIns="8890" rIns="438599" bIns="8890" numCol="1" spcCol="1270" anchor="ctr" anchorCtr="0">
              <a:noAutofit/>
            </a:bodyPr>
            <a:lstStyle/>
            <a:p>
              <a:pPr marL="0" lvl="0" indent="0" algn="ctr" defTabSz="622300">
                <a:lnSpc>
                  <a:spcPct val="90000"/>
                </a:lnSpc>
                <a:spcBef>
                  <a:spcPct val="0"/>
                </a:spcBef>
                <a:spcAft>
                  <a:spcPct val="35000"/>
                </a:spcAft>
                <a:buNone/>
              </a:pPr>
              <a:r>
                <a:rPr lang="vi-VN" sz="1400" b="0" i="0" kern="1200" dirty="0">
                  <a:solidFill>
                    <a:srgbClr val="FF0000"/>
                  </a:solidFill>
                  <a:latin typeface="+mj-lt"/>
                </a:rPr>
                <a:t>Nguồn điện </a:t>
              </a:r>
              <a:r>
                <a:rPr lang="vi-VN" sz="1400" b="0" i="0" kern="1200" dirty="0">
                  <a:latin typeface="+mj-lt"/>
                </a:rPr>
                <a:t>tạo ra  hiện tại đang còn </a:t>
              </a:r>
              <a:r>
                <a:rPr lang="vi-VN" sz="1400" b="0" i="0" kern="1200" dirty="0">
                  <a:solidFill>
                    <a:srgbClr val="FF0000"/>
                  </a:solidFill>
                  <a:latin typeface="+mj-lt"/>
                </a:rPr>
                <a:t>thấp</a:t>
              </a:r>
              <a:r>
                <a:rPr lang="vi-VN" sz="1400" b="0" i="0" kern="1200" dirty="0">
                  <a:latin typeface="+mj-lt"/>
                </a:rPr>
                <a:t>.</a:t>
              </a:r>
              <a:endParaRPr lang="vi-VN" sz="1400" b="0" kern="1200" dirty="0">
                <a:latin typeface="+mj-lt"/>
              </a:endParaRPr>
            </a:p>
          </p:txBody>
        </p:sp>
      </p:grpSp>
      <p:pic>
        <p:nvPicPr>
          <p:cNvPr id="10" name="Hình ảnh 9">
            <a:extLst>
              <a:ext uri="{FF2B5EF4-FFF2-40B4-BE49-F238E27FC236}">
                <a16:creationId xmlns:a16="http://schemas.microsoft.com/office/drawing/2014/main" id="{B4D9A365-7059-7E46-C26F-527D17A70327}"/>
              </a:ext>
            </a:extLst>
          </p:cNvPr>
          <p:cNvPicPr>
            <a:picLocks noChangeAspect="1"/>
          </p:cNvPicPr>
          <p:nvPr/>
        </p:nvPicPr>
        <p:blipFill>
          <a:blip r:embed="rId4"/>
          <a:stretch>
            <a:fillRect/>
          </a:stretch>
        </p:blipFill>
        <p:spPr>
          <a:xfrm>
            <a:off x="2695330" y="1425736"/>
            <a:ext cx="6628433" cy="2651373"/>
          </a:xfrm>
          <a:prstGeom prst="rect">
            <a:avLst/>
          </a:prstGeom>
        </p:spPr>
      </p:pic>
      <p:sp>
        <p:nvSpPr>
          <p:cNvPr id="2" name="Hình chữ nhật: Góc Tròn 1">
            <a:extLst>
              <a:ext uri="{FF2B5EF4-FFF2-40B4-BE49-F238E27FC236}">
                <a16:creationId xmlns:a16="http://schemas.microsoft.com/office/drawing/2014/main" id="{6817257B-0B91-D8D1-5D0F-1D501B5378E0}"/>
              </a:ext>
            </a:extLst>
          </p:cNvPr>
          <p:cNvSpPr/>
          <p:nvPr/>
        </p:nvSpPr>
        <p:spPr>
          <a:xfrm>
            <a:off x="1170154" y="95250"/>
            <a:ext cx="7611896" cy="72483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vi-VN" sz="2000" b="1" kern="0" dirty="0">
                <a:solidFill>
                  <a:srgbClr val="2F5496"/>
                </a:solidFill>
                <a:latin typeface="Times New Roman" panose="02020603050405020304" pitchFamily="18" charset="0"/>
                <a:ea typeface="Times New Roman" panose="02020603050405020304" pitchFamily="18" charset="0"/>
                <a:cs typeface="Times New Roman" panose="02020603050405020304" pitchFamily="18" charset="0"/>
              </a:rPr>
              <a:t>CHƯƠNG 5: GIA CÔNG VÀ THỰC NGHIỆM, ĐÁNH GIÁ HIỆU SUẤT THU NĂNG LƯỢNG CỦA MÔ HÌNH</a:t>
            </a:r>
            <a:endParaRPr lang="vi-VN" sz="2000" b="1" kern="0"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6" name="Hình chữ nhật 5">
            <a:extLst>
              <a:ext uri="{FF2B5EF4-FFF2-40B4-BE49-F238E27FC236}">
                <a16:creationId xmlns:a16="http://schemas.microsoft.com/office/drawing/2014/main" id="{AF4FA4AB-BFA5-2A78-8992-98FB1630AA9A}"/>
              </a:ext>
            </a:extLst>
          </p:cNvPr>
          <p:cNvSpPr/>
          <p:nvPr/>
        </p:nvSpPr>
        <p:spPr>
          <a:xfrm>
            <a:off x="8680164" y="6534150"/>
            <a:ext cx="323850" cy="1532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hỗ dành sẵn cho Số hiệu Bản chiếu 18">
            <a:extLst>
              <a:ext uri="{FF2B5EF4-FFF2-40B4-BE49-F238E27FC236}">
                <a16:creationId xmlns:a16="http://schemas.microsoft.com/office/drawing/2014/main" id="{8AA6BB71-BF28-D9ED-1B12-7BAB7C281C52}"/>
              </a:ext>
            </a:extLst>
          </p:cNvPr>
          <p:cNvSpPr>
            <a:spLocks noGrp="1"/>
          </p:cNvSpPr>
          <p:nvPr>
            <p:ph type="sldNum" sz="quarter" idx="12"/>
          </p:nvPr>
        </p:nvSpPr>
        <p:spPr/>
        <p:txBody>
          <a:bodyPr/>
          <a:lstStyle/>
          <a:p>
            <a:fld id="{F695ED41-6EFD-49E9-A207-13E0BCF12744}" type="slidenum">
              <a:rPr lang="vi-VN" smtClean="0"/>
              <a:t>16</a:t>
            </a:fld>
            <a:endParaRPr lang="vi-VN"/>
          </a:p>
        </p:txBody>
      </p:sp>
    </p:spTree>
    <p:extLst>
      <p:ext uri="{BB962C8B-B14F-4D97-AF65-F5344CB8AC3E}">
        <p14:creationId xmlns:p14="http://schemas.microsoft.com/office/powerpoint/2010/main" val="1092535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3E69C9AA-1836-0119-705C-2D4035DCC285}"/>
              </a:ext>
            </a:extLst>
          </p:cNvPr>
          <p:cNvPicPr>
            <a:picLocks noChangeAspect="1"/>
          </p:cNvPicPr>
          <p:nvPr/>
        </p:nvPicPr>
        <p:blipFill>
          <a:blip r:embed="rId3"/>
          <a:stretch>
            <a:fillRect/>
          </a:stretch>
        </p:blipFill>
        <p:spPr>
          <a:xfrm>
            <a:off x="6140" y="0"/>
            <a:ext cx="9131720" cy="6858000"/>
          </a:xfrm>
          <a:prstGeom prst="rect">
            <a:avLst/>
          </a:prstGeom>
        </p:spPr>
      </p:pic>
      <p:sp>
        <p:nvSpPr>
          <p:cNvPr id="3" name="Hình chữ nhật: Góc Tròn 2">
            <a:extLst>
              <a:ext uri="{FF2B5EF4-FFF2-40B4-BE49-F238E27FC236}">
                <a16:creationId xmlns:a16="http://schemas.microsoft.com/office/drawing/2014/main" id="{5A179E59-9EC7-A6BF-1D91-79B170088BAC}"/>
              </a:ext>
            </a:extLst>
          </p:cNvPr>
          <p:cNvSpPr/>
          <p:nvPr/>
        </p:nvSpPr>
        <p:spPr>
          <a:xfrm>
            <a:off x="1190520" y="85725"/>
            <a:ext cx="7698275" cy="74381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vi-VN" sz="2000" b="1" kern="0" dirty="0">
                <a:solidFill>
                  <a:srgbClr val="2F5496"/>
                </a:solidFill>
                <a:latin typeface="Times New Roman" panose="02020603050405020304" pitchFamily="18" charset="0"/>
                <a:ea typeface="Times New Roman" panose="02020603050405020304" pitchFamily="18" charset="0"/>
                <a:cs typeface="Times New Roman" panose="02020603050405020304" pitchFamily="18" charset="0"/>
              </a:rPr>
              <a:t>CHƯƠNG 6: TỔNG KẾT ĐỀ TÀI</a:t>
            </a:r>
            <a:endParaRPr lang="vi-VN" sz="2000" b="1" kern="0"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4" name="Hình chữ nhật: Góc Tròn 3">
            <a:extLst>
              <a:ext uri="{FF2B5EF4-FFF2-40B4-BE49-F238E27FC236}">
                <a16:creationId xmlns:a16="http://schemas.microsoft.com/office/drawing/2014/main" id="{A5F65C36-C4A0-B7B4-E64F-D9D2951ACEFA}"/>
              </a:ext>
            </a:extLst>
          </p:cNvPr>
          <p:cNvSpPr/>
          <p:nvPr/>
        </p:nvSpPr>
        <p:spPr>
          <a:xfrm>
            <a:off x="124691" y="1114426"/>
            <a:ext cx="4322619" cy="5207830"/>
          </a:xfrm>
          <a:prstGeom prst="round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vi-VN" sz="1100"/>
          </a:p>
        </p:txBody>
      </p:sp>
      <p:sp>
        <p:nvSpPr>
          <p:cNvPr id="9" name="Hộp Văn bản 8">
            <a:extLst>
              <a:ext uri="{FF2B5EF4-FFF2-40B4-BE49-F238E27FC236}">
                <a16:creationId xmlns:a16="http://schemas.microsoft.com/office/drawing/2014/main" id="{15063A2E-D351-C246-2A89-0B92E0DDA742}"/>
              </a:ext>
            </a:extLst>
          </p:cNvPr>
          <p:cNvSpPr txBox="1"/>
          <p:nvPr/>
        </p:nvSpPr>
        <p:spPr>
          <a:xfrm>
            <a:off x="361140" y="1421106"/>
            <a:ext cx="4024485" cy="4901150"/>
          </a:xfrm>
          <a:prstGeom prst="rect">
            <a:avLst/>
          </a:prstGeom>
          <a:noFill/>
        </p:spPr>
        <p:txBody>
          <a:bodyPr wrap="square" rtlCol="0">
            <a:spAutoFit/>
          </a:bodyPr>
          <a:lstStyle/>
          <a:p>
            <a:pPr algn="just">
              <a:lnSpc>
                <a:spcPct val="150000"/>
              </a:lnSpc>
              <a:spcBef>
                <a:spcPts val="1000"/>
              </a:spcBef>
            </a:pPr>
            <a:r>
              <a:rPr lang="vi-VN" sz="1400" b="1" dirty="0">
                <a:solidFill>
                  <a:schemeClr val="accent1">
                    <a:lumMod val="50000"/>
                  </a:schemeClr>
                </a:solidFill>
                <a:effectLst/>
                <a:latin typeface="Times New Roman" panose="02020603050405020304" pitchFamily="18" charset="0"/>
                <a:ea typeface="Times New Roman" panose="02020603050405020304" pitchFamily="18" charset="0"/>
              </a:rPr>
              <a:t>Nghiên cứu đã đạt được các kết quả sau:</a:t>
            </a:r>
          </a:p>
          <a:p>
            <a:pPr marL="342900" lvl="0" indent="-342900" algn="just">
              <a:lnSpc>
                <a:spcPct val="150000"/>
              </a:lnSpc>
              <a:buFont typeface="Symbol" panose="05050102010706020507" pitchFamily="18" charset="2"/>
              <a:buChar char=""/>
            </a:pPr>
            <a:r>
              <a:rPr lang="vi-VN" sz="1400" dirty="0">
                <a:effectLst/>
                <a:latin typeface="Times New Roman" panose="02020603050405020304" pitchFamily="18" charset="0"/>
                <a:ea typeface="Times New Roman" panose="02020603050405020304" pitchFamily="18" charset="0"/>
              </a:rPr>
              <a:t>Nghiên cứu đã chỉ ra được </a:t>
            </a:r>
            <a:r>
              <a:rPr lang="vi-VN" sz="1400" dirty="0">
                <a:solidFill>
                  <a:srgbClr val="FF0000"/>
                </a:solidFill>
                <a:effectLst/>
                <a:latin typeface="Times New Roman" panose="02020603050405020304" pitchFamily="18" charset="0"/>
                <a:ea typeface="Times New Roman" panose="02020603050405020304" pitchFamily="18" charset="0"/>
              </a:rPr>
              <a:t>thực trạng nguồn năng lượng </a:t>
            </a:r>
            <a:r>
              <a:rPr lang="vi-VN" sz="1400" dirty="0">
                <a:effectLst/>
                <a:latin typeface="Times New Roman" panose="02020603050405020304" pitchFamily="18" charset="0"/>
                <a:ea typeface="Times New Roman" panose="02020603050405020304" pitchFamily="18" charset="0"/>
              </a:rPr>
              <a:t>và </a:t>
            </a:r>
            <a:r>
              <a:rPr lang="vi-VN" sz="1400" dirty="0">
                <a:solidFill>
                  <a:srgbClr val="FF0000"/>
                </a:solidFill>
                <a:effectLst/>
                <a:latin typeface="Times New Roman" panose="02020603050405020304" pitchFamily="18" charset="0"/>
                <a:ea typeface="Times New Roman" panose="02020603050405020304" pitchFamily="18" charset="0"/>
              </a:rPr>
              <a:t>tiềm năng </a:t>
            </a:r>
            <a:r>
              <a:rPr lang="vi-VN" sz="1400" dirty="0">
                <a:effectLst/>
                <a:latin typeface="Times New Roman" panose="02020603050405020304" pitchFamily="18" charset="0"/>
                <a:ea typeface="Times New Roman" panose="02020603050405020304" pitchFamily="18" charset="0"/>
              </a:rPr>
              <a:t>của NLSB trên thế giới và nguồn </a:t>
            </a:r>
            <a:r>
              <a:rPr lang="vi-VN" sz="1400" dirty="0">
                <a:solidFill>
                  <a:srgbClr val="FF0000"/>
                </a:solidFill>
                <a:effectLst/>
                <a:latin typeface="Times New Roman" panose="02020603050405020304" pitchFamily="18" charset="0"/>
                <a:ea typeface="Times New Roman" panose="02020603050405020304" pitchFamily="18" charset="0"/>
              </a:rPr>
              <a:t>năng lượng </a:t>
            </a:r>
            <a:r>
              <a:rPr lang="vi-VN" sz="1400" dirty="0">
                <a:effectLst/>
                <a:latin typeface="Times New Roman" panose="02020603050405020304" pitchFamily="18" charset="0"/>
                <a:ea typeface="Times New Roman" panose="02020603050405020304" pitchFamily="18" charset="0"/>
              </a:rPr>
              <a:t>ở </a:t>
            </a:r>
            <a:r>
              <a:rPr lang="vi-VN" sz="1400" dirty="0">
                <a:solidFill>
                  <a:srgbClr val="FF0000"/>
                </a:solidFill>
                <a:effectLst/>
                <a:latin typeface="Times New Roman" panose="02020603050405020304" pitchFamily="18" charset="0"/>
                <a:ea typeface="Times New Roman" panose="02020603050405020304" pitchFamily="18" charset="0"/>
              </a:rPr>
              <a:t>Việt Nam</a:t>
            </a:r>
            <a:r>
              <a:rPr lang="vi-VN" sz="1400" dirty="0">
                <a:effectLst/>
                <a:latin typeface="Times New Roman" panose="02020603050405020304" pitchFamily="18" charset="0"/>
                <a:ea typeface="Times New Roman" panose="02020603050405020304" pitchFamily="18" charset="0"/>
              </a:rPr>
              <a:t>.</a:t>
            </a:r>
          </a:p>
          <a:p>
            <a:pPr marL="342900" lvl="0" indent="-342900" algn="just">
              <a:lnSpc>
                <a:spcPct val="150000"/>
              </a:lnSpc>
              <a:buFont typeface="Symbol" panose="05050102010706020507" pitchFamily="18" charset="2"/>
              <a:buChar char=""/>
            </a:pPr>
            <a:r>
              <a:rPr lang="vi-VN" sz="1400" dirty="0">
                <a:latin typeface="Times New Roman" panose="02020603050405020304" pitchFamily="18" charset="0"/>
                <a:ea typeface="Times New Roman" panose="02020603050405020304" pitchFamily="18" charset="0"/>
              </a:rPr>
              <a:t>T</a:t>
            </a:r>
            <a:r>
              <a:rPr lang="vi-VN" sz="1400" dirty="0">
                <a:effectLst/>
                <a:latin typeface="Times New Roman" panose="02020603050405020304" pitchFamily="18" charset="0"/>
                <a:ea typeface="Times New Roman" panose="02020603050405020304" pitchFamily="18" charset="0"/>
              </a:rPr>
              <a:t>ổng hợp được đặc điểm và phân loại sóng biển trên thế giới và của Việt Nam làm cơ sở cho các nghiên cứu về sóng cũng như khai thác NLSB.</a:t>
            </a:r>
          </a:p>
          <a:p>
            <a:pPr marL="342900" lvl="0" indent="-342900" algn="just">
              <a:lnSpc>
                <a:spcPct val="150000"/>
              </a:lnSpc>
              <a:buFont typeface="Symbol" panose="05050102010706020507" pitchFamily="18" charset="2"/>
              <a:buChar char=""/>
            </a:pPr>
            <a:r>
              <a:rPr lang="vi-VN" sz="1400" dirty="0">
                <a:effectLst/>
                <a:latin typeface="Times New Roman" panose="02020603050405020304" pitchFamily="18" charset="0"/>
                <a:ea typeface="Times New Roman" panose="02020603050405020304" pitchFamily="18" charset="0"/>
              </a:rPr>
              <a:t>Tính toán và thiết kế bản vẽ thiết bị thu NLSB chuyển hóa thành điện năng.</a:t>
            </a:r>
          </a:p>
          <a:p>
            <a:pPr marL="342900" lvl="0" indent="-342900" algn="just">
              <a:lnSpc>
                <a:spcPct val="150000"/>
              </a:lnSpc>
              <a:buFont typeface="Symbol" panose="05050102010706020507" pitchFamily="18" charset="2"/>
              <a:buChar char=""/>
            </a:pPr>
            <a:r>
              <a:rPr lang="vi-VN" sz="1400" dirty="0">
                <a:effectLst/>
                <a:latin typeface="Times New Roman" panose="02020603050405020304" pitchFamily="18" charset="0"/>
                <a:ea typeface="Times New Roman" panose="02020603050405020304" pitchFamily="18" charset="0"/>
              </a:rPr>
              <a:t>Xây dựng được hệ thống thu NLSB theo nguyên lý hệ hấp thu tuyến tính phù hợp với đặc thù của sóng biển Việt Nam.</a:t>
            </a:r>
          </a:p>
          <a:p>
            <a:pPr marL="342900" lvl="0" indent="-342900" algn="just">
              <a:lnSpc>
                <a:spcPct val="150000"/>
              </a:lnSpc>
              <a:buFont typeface="Symbol" panose="05050102010706020507" pitchFamily="18" charset="2"/>
              <a:buChar char=""/>
            </a:pPr>
            <a:r>
              <a:rPr lang="vi-VN" sz="1400" dirty="0">
                <a:effectLst/>
                <a:latin typeface="Times New Roman" panose="02020603050405020304" pitchFamily="18" charset="0"/>
                <a:ea typeface="Times New Roman" panose="02020603050405020304" pitchFamily="18" charset="0"/>
              </a:rPr>
              <a:t>Đã hoàn thiện thiết bị thu NLSB chuyển hóa thành điện năng và cho chạy thử tạo ra dòng điện sáng bóng đèn LED.</a:t>
            </a:r>
          </a:p>
        </p:txBody>
      </p:sp>
      <p:sp>
        <p:nvSpPr>
          <p:cNvPr id="10" name="Hình chữ nhật: Góc Tròn 9">
            <a:extLst>
              <a:ext uri="{FF2B5EF4-FFF2-40B4-BE49-F238E27FC236}">
                <a16:creationId xmlns:a16="http://schemas.microsoft.com/office/drawing/2014/main" id="{CF63CC34-0DB1-5C51-AE86-13A842B84BC0}"/>
              </a:ext>
            </a:extLst>
          </p:cNvPr>
          <p:cNvSpPr/>
          <p:nvPr/>
        </p:nvSpPr>
        <p:spPr>
          <a:xfrm>
            <a:off x="4566176" y="1114426"/>
            <a:ext cx="4322619" cy="5207830"/>
          </a:xfrm>
          <a:prstGeom prst="round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vi-VN" sz="1100"/>
          </a:p>
        </p:txBody>
      </p:sp>
      <p:sp>
        <p:nvSpPr>
          <p:cNvPr id="11" name="Hộp Văn bản 10">
            <a:extLst>
              <a:ext uri="{FF2B5EF4-FFF2-40B4-BE49-F238E27FC236}">
                <a16:creationId xmlns:a16="http://schemas.microsoft.com/office/drawing/2014/main" id="{F403C7B6-1F69-AE0D-60E0-D270BBA81FF0}"/>
              </a:ext>
            </a:extLst>
          </p:cNvPr>
          <p:cNvSpPr txBox="1"/>
          <p:nvPr/>
        </p:nvSpPr>
        <p:spPr>
          <a:xfrm>
            <a:off x="4822440" y="1490192"/>
            <a:ext cx="3785733" cy="4577985"/>
          </a:xfrm>
          <a:prstGeom prst="rect">
            <a:avLst/>
          </a:prstGeom>
          <a:noFill/>
        </p:spPr>
        <p:txBody>
          <a:bodyPr wrap="square" rtlCol="0">
            <a:spAutoFit/>
          </a:bodyPr>
          <a:lstStyle/>
          <a:p>
            <a:pPr algn="just">
              <a:lnSpc>
                <a:spcPct val="150000"/>
              </a:lnSpc>
            </a:pPr>
            <a:r>
              <a:rPr lang="vi-VN" sz="1400" b="1" u="none" strike="noStrike" kern="0" spc="0" dirty="0">
                <a:solidFill>
                  <a:schemeClr val="tx2"/>
                </a:solidFill>
                <a:effectLst/>
                <a:latin typeface="+mj-lt"/>
                <a:ea typeface="Times New Roman" panose="02020603050405020304" pitchFamily="18" charset="0"/>
                <a:cs typeface="Times New Roman" panose="02020603050405020304" pitchFamily="18" charset="0"/>
              </a:rPr>
              <a:t>Hướng phát triển của đề tài</a:t>
            </a:r>
          </a:p>
          <a:p>
            <a:pPr algn="just">
              <a:lnSpc>
                <a:spcPct val="150000"/>
              </a:lnSpc>
            </a:pPr>
            <a:r>
              <a:rPr lang="vi-VN" sz="1400" u="none" strike="noStrike" kern="0" spc="0" dirty="0">
                <a:effectLst/>
                <a:latin typeface="+mj-lt"/>
                <a:ea typeface="Times New Roman" panose="02020603050405020304" pitchFamily="18" charset="0"/>
                <a:cs typeface="Times New Roman" panose="02020603050405020304" pitchFamily="18" charset="0"/>
              </a:rPr>
              <a:t>Đề tài có định hướng tiếp tục nghiên cứu để xây dựng các trạm thu NLSB để phục vụ nhu cầu năng lượng cho các phương tiện lưu thông trên biển.</a:t>
            </a:r>
          </a:p>
          <a:p>
            <a:pPr marL="171450" indent="-171450" algn="just">
              <a:lnSpc>
                <a:spcPct val="150000"/>
              </a:lnSpc>
              <a:buFont typeface="Arial" panose="020B0604020202020204" pitchFamily="34" charset="0"/>
              <a:buChar char="•"/>
            </a:pPr>
            <a:r>
              <a:rPr lang="vi-VN" sz="1400" u="none" strike="noStrike" kern="0" spc="0" dirty="0">
                <a:effectLst/>
                <a:latin typeface="+mj-lt"/>
                <a:ea typeface="Times New Roman" panose="02020603050405020304" pitchFamily="18" charset="0"/>
                <a:cs typeface="Times New Roman" panose="02020603050405020304" pitchFamily="18" charset="0"/>
              </a:rPr>
              <a:t>Phát triển cơ cấu thu năng lượng sóng biển 2 chiều gồm cả chiều sóng đi lên và chiều sóng đi xuống. </a:t>
            </a:r>
          </a:p>
          <a:p>
            <a:pPr marL="171450" indent="-171450" algn="just">
              <a:lnSpc>
                <a:spcPct val="150000"/>
              </a:lnSpc>
              <a:buFont typeface="Arial" panose="020B0604020202020204" pitchFamily="34" charset="0"/>
              <a:buChar char="•"/>
            </a:pPr>
            <a:r>
              <a:rPr lang="vi-VN" sz="1400" u="none" strike="noStrike" kern="0" spc="0" dirty="0">
                <a:effectLst/>
                <a:latin typeface="+mj-lt"/>
                <a:ea typeface="Times New Roman" panose="02020603050405020304" pitchFamily="18" charset="0"/>
                <a:cs typeface="Times New Roman" panose="02020603050405020304" pitchFamily="18" charset="0"/>
              </a:rPr>
              <a:t>Tối ưu hóa cơ cấu thu năng lượng để thiết bị được nhỏ gọn và tiết kiệm vật liệu. </a:t>
            </a:r>
          </a:p>
          <a:p>
            <a:pPr marL="171450" indent="-171450" algn="just">
              <a:lnSpc>
                <a:spcPct val="150000"/>
              </a:lnSpc>
              <a:buFont typeface="Arial" panose="020B0604020202020204" pitchFamily="34" charset="0"/>
              <a:buChar char="•"/>
            </a:pPr>
            <a:r>
              <a:rPr lang="vi-VN" sz="1400" u="none" strike="noStrike" kern="0" spc="0" dirty="0">
                <a:effectLst/>
                <a:latin typeface="+mj-lt"/>
                <a:ea typeface="Times New Roman" panose="02020603050405020304" pitchFamily="18" charset="0"/>
                <a:cs typeface="Times New Roman" panose="02020603050405020304" pitchFamily="18" charset="0"/>
              </a:rPr>
              <a:t>Tối ưu hóa hình dáng và kích thước phao để thiết bị nhỏ gọn và thu được NLSB lớn nhất. </a:t>
            </a:r>
          </a:p>
          <a:p>
            <a:pPr marL="171450" indent="-171450" algn="just">
              <a:lnSpc>
                <a:spcPct val="150000"/>
              </a:lnSpc>
              <a:buFont typeface="Arial" panose="020B0604020202020204" pitchFamily="34" charset="0"/>
              <a:buChar char="•"/>
            </a:pPr>
            <a:r>
              <a:rPr lang="vi-VN" sz="1400" u="none" strike="noStrike" kern="0" spc="0" dirty="0">
                <a:effectLst/>
                <a:latin typeface="+mj-lt"/>
                <a:ea typeface="Times New Roman" panose="02020603050405020304" pitchFamily="18" charset="0"/>
                <a:cs typeface="Times New Roman" panose="02020603050405020304" pitchFamily="18" charset="0"/>
              </a:rPr>
              <a:t>Phát triển mô hình thiết bị để có thể tạo ra nguồn điện lớn hơn.</a:t>
            </a:r>
          </a:p>
        </p:txBody>
      </p:sp>
      <p:sp>
        <p:nvSpPr>
          <p:cNvPr id="7" name="Hình chữ nhật 6">
            <a:extLst>
              <a:ext uri="{FF2B5EF4-FFF2-40B4-BE49-F238E27FC236}">
                <a16:creationId xmlns:a16="http://schemas.microsoft.com/office/drawing/2014/main" id="{8B442E10-300A-D9DB-E41E-478DF35E8940}"/>
              </a:ext>
            </a:extLst>
          </p:cNvPr>
          <p:cNvSpPr/>
          <p:nvPr/>
        </p:nvSpPr>
        <p:spPr>
          <a:xfrm>
            <a:off x="8680164" y="6534150"/>
            <a:ext cx="323850" cy="1532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hỗ dành sẵn cho Số hiệu Bản chiếu 16">
            <a:extLst>
              <a:ext uri="{FF2B5EF4-FFF2-40B4-BE49-F238E27FC236}">
                <a16:creationId xmlns:a16="http://schemas.microsoft.com/office/drawing/2014/main" id="{E8F34E4F-AF01-1425-A176-D03E13EBD3F3}"/>
              </a:ext>
            </a:extLst>
          </p:cNvPr>
          <p:cNvSpPr>
            <a:spLocks noGrp="1"/>
          </p:cNvSpPr>
          <p:nvPr>
            <p:ph type="sldNum" sz="quarter" idx="12"/>
          </p:nvPr>
        </p:nvSpPr>
        <p:spPr/>
        <p:txBody>
          <a:bodyPr/>
          <a:lstStyle/>
          <a:p>
            <a:fld id="{F695ED41-6EFD-49E9-A207-13E0BCF12744}" type="slidenum">
              <a:rPr lang="vi-VN" smtClean="0"/>
              <a:t>17</a:t>
            </a:fld>
            <a:endParaRPr lang="vi-VN"/>
          </a:p>
        </p:txBody>
      </p:sp>
    </p:spTree>
    <p:extLst>
      <p:ext uri="{BB962C8B-B14F-4D97-AF65-F5344CB8AC3E}">
        <p14:creationId xmlns:p14="http://schemas.microsoft.com/office/powerpoint/2010/main" val="2374041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3E69C9AA-1836-0119-705C-2D4035DCC285}"/>
              </a:ext>
            </a:extLst>
          </p:cNvPr>
          <p:cNvPicPr>
            <a:picLocks noChangeAspect="1"/>
          </p:cNvPicPr>
          <p:nvPr/>
        </p:nvPicPr>
        <p:blipFill>
          <a:blip r:embed="rId3"/>
          <a:stretch>
            <a:fillRect/>
          </a:stretch>
        </p:blipFill>
        <p:spPr>
          <a:xfrm>
            <a:off x="6140" y="0"/>
            <a:ext cx="9131720" cy="6858000"/>
          </a:xfrm>
          <a:prstGeom prst="rect">
            <a:avLst/>
          </a:prstGeom>
        </p:spPr>
      </p:pic>
      <p:sp>
        <p:nvSpPr>
          <p:cNvPr id="3" name="Hình chữ nhật: Góc Tròn 2">
            <a:extLst>
              <a:ext uri="{FF2B5EF4-FFF2-40B4-BE49-F238E27FC236}">
                <a16:creationId xmlns:a16="http://schemas.microsoft.com/office/drawing/2014/main" id="{5A179E59-9EC7-A6BF-1D91-79B170088BAC}"/>
              </a:ext>
            </a:extLst>
          </p:cNvPr>
          <p:cNvSpPr/>
          <p:nvPr/>
        </p:nvSpPr>
        <p:spPr>
          <a:xfrm>
            <a:off x="1190520" y="85725"/>
            <a:ext cx="7698275" cy="74381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vi-VN" sz="2000" b="1" kern="0" dirty="0">
                <a:solidFill>
                  <a:srgbClr val="2F5496"/>
                </a:solidFill>
                <a:latin typeface="Times New Roman" panose="02020603050405020304" pitchFamily="18" charset="0"/>
                <a:ea typeface="Times New Roman" panose="02020603050405020304" pitchFamily="18" charset="0"/>
                <a:cs typeface="Times New Roman" panose="02020603050405020304" pitchFamily="18" charset="0"/>
              </a:rPr>
              <a:t>CHƯƠNG 6: TỔNG KẾT ĐỀ TÀI</a:t>
            </a:r>
            <a:endParaRPr lang="vi-VN" sz="2000" b="1" kern="0"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2" name="Hộp Văn bản 1">
            <a:extLst>
              <a:ext uri="{FF2B5EF4-FFF2-40B4-BE49-F238E27FC236}">
                <a16:creationId xmlns:a16="http://schemas.microsoft.com/office/drawing/2014/main" id="{0FF8D455-29CB-2BCF-9470-98251680FBCF}"/>
              </a:ext>
            </a:extLst>
          </p:cNvPr>
          <p:cNvSpPr txBox="1"/>
          <p:nvPr/>
        </p:nvSpPr>
        <p:spPr>
          <a:xfrm>
            <a:off x="2807654" y="2576715"/>
            <a:ext cx="4993322" cy="1704569"/>
          </a:xfrm>
          <a:prstGeom prst="rect">
            <a:avLst/>
          </a:prstGeom>
          <a:noFill/>
        </p:spPr>
        <p:txBody>
          <a:bodyPr wrap="square" rtlCol="0">
            <a:spAutoFit/>
          </a:bodyPr>
          <a:lstStyle/>
          <a:p>
            <a:pPr algn="just">
              <a:lnSpc>
                <a:spcPct val="150000"/>
              </a:lnSpc>
            </a:pPr>
            <a:r>
              <a:rPr lang="vi-VN" dirty="0">
                <a:latin typeface="+mj-lt"/>
              </a:rPr>
              <a:t>Kết quả cho thấy thiết bị đề xuất phù hợp với công nghệ trong nước và có thể đáp ứng nhu cầu chuyển đổi năng lượng của các vùng có điều kiện khó khăn, ven biển, hải đảo,…</a:t>
            </a:r>
          </a:p>
        </p:txBody>
      </p:sp>
      <p:sp>
        <p:nvSpPr>
          <p:cNvPr id="5" name="Hình tự do: Hình 4">
            <a:extLst>
              <a:ext uri="{FF2B5EF4-FFF2-40B4-BE49-F238E27FC236}">
                <a16:creationId xmlns:a16="http://schemas.microsoft.com/office/drawing/2014/main" id="{21965400-C6D4-E657-FBA9-84DF228DC2C1}"/>
              </a:ext>
            </a:extLst>
          </p:cNvPr>
          <p:cNvSpPr/>
          <p:nvPr/>
        </p:nvSpPr>
        <p:spPr>
          <a:xfrm>
            <a:off x="0" y="2864584"/>
            <a:ext cx="2578100" cy="1116539"/>
          </a:xfrm>
          <a:custGeom>
            <a:avLst/>
            <a:gdLst>
              <a:gd name="connsiteX0" fmla="*/ 0 w 1527118"/>
              <a:gd name="connsiteY0" fmla="*/ 0 h 851527"/>
              <a:gd name="connsiteX1" fmla="*/ 1101355 w 1527118"/>
              <a:gd name="connsiteY1" fmla="*/ 0 h 851527"/>
              <a:gd name="connsiteX2" fmla="*/ 1527118 w 1527118"/>
              <a:gd name="connsiteY2" fmla="*/ 425764 h 851527"/>
              <a:gd name="connsiteX3" fmla="*/ 1101355 w 1527118"/>
              <a:gd name="connsiteY3" fmla="*/ 851527 h 851527"/>
              <a:gd name="connsiteX4" fmla="*/ 0 w 1527118"/>
              <a:gd name="connsiteY4" fmla="*/ 851527 h 851527"/>
              <a:gd name="connsiteX5" fmla="*/ 425764 w 1527118"/>
              <a:gd name="connsiteY5" fmla="*/ 425764 h 851527"/>
              <a:gd name="connsiteX6" fmla="*/ 0 w 1527118"/>
              <a:gd name="connsiteY6" fmla="*/ 0 h 85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7118" h="851527">
                <a:moveTo>
                  <a:pt x="0" y="0"/>
                </a:moveTo>
                <a:lnTo>
                  <a:pt x="1101355" y="0"/>
                </a:lnTo>
                <a:lnTo>
                  <a:pt x="1527118" y="425764"/>
                </a:lnTo>
                <a:lnTo>
                  <a:pt x="1101355" y="851527"/>
                </a:lnTo>
                <a:lnTo>
                  <a:pt x="0" y="851527"/>
                </a:lnTo>
                <a:lnTo>
                  <a:pt x="425764" y="425764"/>
                </a:lnTo>
                <a:lnTo>
                  <a:pt x="0" y="0"/>
                </a:lnTo>
                <a:close/>
              </a:path>
            </a:pathLst>
          </a:custGeom>
        </p:spPr>
        <p:style>
          <a:lnRef idx="2">
            <a:schemeClr val="lt1">
              <a:hueOff val="0"/>
              <a:satOff val="0"/>
              <a:lumOff val="0"/>
              <a:alphaOff val="0"/>
            </a:schemeClr>
          </a:lnRef>
          <a:fillRef idx="1">
            <a:schemeClr val="accent4">
              <a:shade val="80000"/>
              <a:hueOff val="0"/>
              <a:satOff val="0"/>
              <a:lumOff val="0"/>
              <a:alphaOff val="0"/>
            </a:schemeClr>
          </a:fillRef>
          <a:effectRef idx="0">
            <a:schemeClr val="accent4">
              <a:shade val="80000"/>
              <a:hueOff val="0"/>
              <a:satOff val="0"/>
              <a:lumOff val="0"/>
              <a:alphaOff val="0"/>
            </a:schemeClr>
          </a:effectRef>
          <a:fontRef idx="minor">
            <a:schemeClr val="lt1"/>
          </a:fontRef>
        </p:style>
        <p:txBody>
          <a:bodyPr spcFirstLastPara="0" vert="horz" wrap="square" lIns="444814" tIns="9525" rIns="425763" bIns="9525" numCol="1" spcCol="1270" anchor="ctr" anchorCtr="0">
            <a:noAutofit/>
          </a:bodyPr>
          <a:lstStyle/>
          <a:p>
            <a:pPr marL="0" lvl="0" indent="0" algn="ctr" defTabSz="666750">
              <a:lnSpc>
                <a:spcPct val="90000"/>
              </a:lnSpc>
              <a:spcBef>
                <a:spcPct val="0"/>
              </a:spcBef>
              <a:spcAft>
                <a:spcPct val="35000"/>
              </a:spcAft>
              <a:buClr>
                <a:srgbClr val="000000"/>
              </a:buClr>
              <a:buFont typeface="+mj-lt"/>
              <a:buNone/>
            </a:pPr>
            <a:r>
              <a:rPr lang="vi-VN" sz="2000" b="1" u="none" kern="1200" dirty="0">
                <a:latin typeface="+mj-lt"/>
              </a:rPr>
              <a:t>Tổng Kết</a:t>
            </a:r>
            <a:endParaRPr lang="vi-VN" sz="2000" kern="1200" dirty="0">
              <a:latin typeface="+mj-lt"/>
            </a:endParaRPr>
          </a:p>
        </p:txBody>
      </p:sp>
      <p:sp>
        <p:nvSpPr>
          <p:cNvPr id="12" name="Hình chữ nhật 11">
            <a:extLst>
              <a:ext uri="{FF2B5EF4-FFF2-40B4-BE49-F238E27FC236}">
                <a16:creationId xmlns:a16="http://schemas.microsoft.com/office/drawing/2014/main" id="{4CD14CD3-F1DA-557D-5B26-9BA1CA9609DA}"/>
              </a:ext>
            </a:extLst>
          </p:cNvPr>
          <p:cNvSpPr/>
          <p:nvPr/>
        </p:nvSpPr>
        <p:spPr>
          <a:xfrm>
            <a:off x="8680164" y="6534150"/>
            <a:ext cx="323850" cy="1532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hỗ dành sẵn cho Số hiệu Bản chiếu 17">
            <a:extLst>
              <a:ext uri="{FF2B5EF4-FFF2-40B4-BE49-F238E27FC236}">
                <a16:creationId xmlns:a16="http://schemas.microsoft.com/office/drawing/2014/main" id="{C08D7CB6-2D3D-313A-941A-24390CED3407}"/>
              </a:ext>
            </a:extLst>
          </p:cNvPr>
          <p:cNvSpPr>
            <a:spLocks noGrp="1"/>
          </p:cNvSpPr>
          <p:nvPr>
            <p:ph type="sldNum" sz="quarter" idx="12"/>
          </p:nvPr>
        </p:nvSpPr>
        <p:spPr/>
        <p:txBody>
          <a:bodyPr/>
          <a:lstStyle/>
          <a:p>
            <a:fld id="{F695ED41-6EFD-49E9-A207-13E0BCF12744}" type="slidenum">
              <a:rPr lang="vi-VN" smtClean="0"/>
              <a:t>18</a:t>
            </a:fld>
            <a:endParaRPr lang="vi-VN"/>
          </a:p>
        </p:txBody>
      </p:sp>
    </p:spTree>
    <p:extLst>
      <p:ext uri="{BB962C8B-B14F-4D97-AF65-F5344CB8AC3E}">
        <p14:creationId xmlns:p14="http://schemas.microsoft.com/office/powerpoint/2010/main" val="2137212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1BC6D6C3-F7F5-AE3A-7C5A-49E35076AACD}"/>
              </a:ext>
            </a:extLst>
          </p:cNvPr>
          <p:cNvPicPr>
            <a:picLocks noChangeAspect="1"/>
          </p:cNvPicPr>
          <p:nvPr/>
        </p:nvPicPr>
        <p:blipFill>
          <a:blip r:embed="rId3"/>
          <a:stretch>
            <a:fillRect/>
          </a:stretch>
        </p:blipFill>
        <p:spPr>
          <a:xfrm>
            <a:off x="6140" y="0"/>
            <a:ext cx="9131720" cy="6858000"/>
          </a:xfrm>
          <a:prstGeom prst="rect">
            <a:avLst/>
          </a:prstGeom>
        </p:spPr>
      </p:pic>
      <p:sp>
        <p:nvSpPr>
          <p:cNvPr id="7" name="Hộp Văn bản 6">
            <a:extLst>
              <a:ext uri="{FF2B5EF4-FFF2-40B4-BE49-F238E27FC236}">
                <a16:creationId xmlns:a16="http://schemas.microsoft.com/office/drawing/2014/main" id="{7517E9C9-7AAC-E717-7598-207B27BF0D10}"/>
              </a:ext>
            </a:extLst>
          </p:cNvPr>
          <p:cNvSpPr txBox="1"/>
          <p:nvPr/>
        </p:nvSpPr>
        <p:spPr>
          <a:xfrm>
            <a:off x="2286000" y="3187668"/>
            <a:ext cx="4572000" cy="300082"/>
          </a:xfrm>
          <a:prstGeom prst="rect">
            <a:avLst/>
          </a:prstGeom>
          <a:noFill/>
        </p:spPr>
        <p:txBody>
          <a:bodyPr wrap="square">
            <a:spAutoFit/>
          </a:bodyPr>
          <a:lstStyle/>
          <a:p>
            <a:endParaRPr lang="vi-VN" sz="1350" dirty="0"/>
          </a:p>
        </p:txBody>
      </p:sp>
      <p:grpSp>
        <p:nvGrpSpPr>
          <p:cNvPr id="5" name="Google Shape;251;p41">
            <a:extLst>
              <a:ext uri="{FF2B5EF4-FFF2-40B4-BE49-F238E27FC236}">
                <a16:creationId xmlns:a16="http://schemas.microsoft.com/office/drawing/2014/main" id="{DBB8FEEB-3497-BF30-394D-B8900E4BCCAC}"/>
              </a:ext>
            </a:extLst>
          </p:cNvPr>
          <p:cNvGrpSpPr/>
          <p:nvPr/>
        </p:nvGrpSpPr>
        <p:grpSpPr>
          <a:xfrm>
            <a:off x="6025746" y="3081999"/>
            <a:ext cx="2911420" cy="2899649"/>
            <a:chOff x="1380325" y="456475"/>
            <a:chExt cx="4827625" cy="4811100"/>
          </a:xfrm>
        </p:grpSpPr>
        <p:sp>
          <p:nvSpPr>
            <p:cNvPr id="6" name="Google Shape;252;p41">
              <a:extLst>
                <a:ext uri="{FF2B5EF4-FFF2-40B4-BE49-F238E27FC236}">
                  <a16:creationId xmlns:a16="http://schemas.microsoft.com/office/drawing/2014/main" id="{F89952AE-89C5-F3A0-05C8-4DAF1D57BE3A}"/>
                </a:ext>
              </a:extLst>
            </p:cNvPr>
            <p:cNvSpPr/>
            <p:nvPr/>
          </p:nvSpPr>
          <p:spPr>
            <a:xfrm>
              <a:off x="1380325" y="2480550"/>
              <a:ext cx="4827625" cy="2787025"/>
            </a:xfrm>
            <a:custGeom>
              <a:avLst/>
              <a:gdLst/>
              <a:ahLst/>
              <a:cxnLst/>
              <a:rect l="l" t="t" r="r" b="b"/>
              <a:pathLst>
                <a:path w="193105" h="111481" extrusionOk="0">
                  <a:moveTo>
                    <a:pt x="96569" y="1"/>
                  </a:moveTo>
                  <a:cubicBezTo>
                    <a:pt x="43231" y="1"/>
                    <a:pt x="0" y="24985"/>
                    <a:pt x="0" y="55740"/>
                  </a:cubicBezTo>
                  <a:cubicBezTo>
                    <a:pt x="0" y="86529"/>
                    <a:pt x="43231" y="111480"/>
                    <a:pt x="96569" y="111480"/>
                  </a:cubicBezTo>
                  <a:cubicBezTo>
                    <a:pt x="149874" y="111480"/>
                    <a:pt x="193105" y="86529"/>
                    <a:pt x="193105" y="55740"/>
                  </a:cubicBezTo>
                  <a:cubicBezTo>
                    <a:pt x="193105" y="24985"/>
                    <a:pt x="149874" y="1"/>
                    <a:pt x="96569" y="1"/>
                  </a:cubicBezTo>
                  <a:close/>
                </a:path>
              </a:pathLst>
            </a:custGeom>
            <a:solidFill>
              <a:srgbClr val="F0F0F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9" name="Google Shape;253;p41">
              <a:extLst>
                <a:ext uri="{FF2B5EF4-FFF2-40B4-BE49-F238E27FC236}">
                  <a16:creationId xmlns:a16="http://schemas.microsoft.com/office/drawing/2014/main" id="{903D2B8B-25C2-68B6-869E-034F965DA56A}"/>
                </a:ext>
              </a:extLst>
            </p:cNvPr>
            <p:cNvSpPr/>
            <p:nvPr/>
          </p:nvSpPr>
          <p:spPr>
            <a:xfrm>
              <a:off x="2849700" y="4121425"/>
              <a:ext cx="1717100" cy="880950"/>
            </a:xfrm>
            <a:custGeom>
              <a:avLst/>
              <a:gdLst/>
              <a:ahLst/>
              <a:cxnLst/>
              <a:rect l="l" t="t" r="r" b="b"/>
              <a:pathLst>
                <a:path w="68684" h="35238" extrusionOk="0">
                  <a:moveTo>
                    <a:pt x="21349" y="13455"/>
                  </a:moveTo>
                  <a:cubicBezTo>
                    <a:pt x="26353" y="13455"/>
                    <a:pt x="31023" y="14556"/>
                    <a:pt x="34492" y="16558"/>
                  </a:cubicBezTo>
                  <a:cubicBezTo>
                    <a:pt x="37461" y="18292"/>
                    <a:pt x="39095" y="20394"/>
                    <a:pt x="39095" y="22529"/>
                  </a:cubicBezTo>
                  <a:cubicBezTo>
                    <a:pt x="39095" y="24630"/>
                    <a:pt x="37461" y="26765"/>
                    <a:pt x="34459" y="28466"/>
                  </a:cubicBezTo>
                  <a:lnTo>
                    <a:pt x="34492" y="28466"/>
                  </a:lnTo>
                  <a:cubicBezTo>
                    <a:pt x="31023" y="30468"/>
                    <a:pt x="26353" y="31568"/>
                    <a:pt x="21349" y="31568"/>
                  </a:cubicBezTo>
                  <a:cubicBezTo>
                    <a:pt x="16346" y="31568"/>
                    <a:pt x="11676" y="30468"/>
                    <a:pt x="8207" y="28466"/>
                  </a:cubicBezTo>
                  <a:cubicBezTo>
                    <a:pt x="5238" y="26765"/>
                    <a:pt x="3603" y="24630"/>
                    <a:pt x="3603" y="22529"/>
                  </a:cubicBezTo>
                  <a:cubicBezTo>
                    <a:pt x="3603" y="20394"/>
                    <a:pt x="5238" y="18292"/>
                    <a:pt x="8207" y="16558"/>
                  </a:cubicBezTo>
                  <a:cubicBezTo>
                    <a:pt x="11676" y="14556"/>
                    <a:pt x="16346" y="13455"/>
                    <a:pt x="21349" y="13455"/>
                  </a:cubicBezTo>
                  <a:close/>
                  <a:moveTo>
                    <a:pt x="65188" y="1"/>
                  </a:moveTo>
                  <a:cubicBezTo>
                    <a:pt x="64976" y="1"/>
                    <a:pt x="64759" y="44"/>
                    <a:pt x="64580" y="146"/>
                  </a:cubicBezTo>
                  <a:cubicBezTo>
                    <a:pt x="62379" y="1247"/>
                    <a:pt x="49670" y="9353"/>
                    <a:pt x="43799" y="12988"/>
                  </a:cubicBezTo>
                  <a:lnTo>
                    <a:pt x="40897" y="14756"/>
                  </a:lnTo>
                  <a:cubicBezTo>
                    <a:pt x="40830" y="14790"/>
                    <a:pt x="40763" y="14856"/>
                    <a:pt x="40696" y="14957"/>
                  </a:cubicBezTo>
                  <a:cubicBezTo>
                    <a:pt x="40696" y="14957"/>
                    <a:pt x="40696" y="14957"/>
                    <a:pt x="40663" y="14990"/>
                  </a:cubicBezTo>
                  <a:cubicBezTo>
                    <a:pt x="40663" y="15023"/>
                    <a:pt x="40630" y="15057"/>
                    <a:pt x="40596" y="15090"/>
                  </a:cubicBezTo>
                  <a:cubicBezTo>
                    <a:pt x="40596" y="15123"/>
                    <a:pt x="40596" y="15157"/>
                    <a:pt x="40563" y="15190"/>
                  </a:cubicBezTo>
                  <a:cubicBezTo>
                    <a:pt x="40563" y="15223"/>
                    <a:pt x="40563" y="15257"/>
                    <a:pt x="40530" y="15290"/>
                  </a:cubicBezTo>
                  <a:lnTo>
                    <a:pt x="40530" y="15390"/>
                  </a:lnTo>
                  <a:lnTo>
                    <a:pt x="40063" y="15657"/>
                  </a:lnTo>
                  <a:lnTo>
                    <a:pt x="39662" y="15891"/>
                  </a:lnTo>
                  <a:cubicBezTo>
                    <a:pt x="38662" y="14923"/>
                    <a:pt x="37561" y="14089"/>
                    <a:pt x="36360" y="13422"/>
                  </a:cubicBezTo>
                  <a:cubicBezTo>
                    <a:pt x="32324" y="11120"/>
                    <a:pt x="27020" y="9820"/>
                    <a:pt x="21383" y="9820"/>
                  </a:cubicBezTo>
                  <a:cubicBezTo>
                    <a:pt x="15745" y="9820"/>
                    <a:pt x="10442" y="11120"/>
                    <a:pt x="6439" y="13422"/>
                  </a:cubicBezTo>
                  <a:cubicBezTo>
                    <a:pt x="2269" y="15824"/>
                    <a:pt x="1" y="19060"/>
                    <a:pt x="1" y="22529"/>
                  </a:cubicBezTo>
                  <a:cubicBezTo>
                    <a:pt x="1" y="26031"/>
                    <a:pt x="2269" y="29267"/>
                    <a:pt x="6439" y="31669"/>
                  </a:cubicBezTo>
                  <a:cubicBezTo>
                    <a:pt x="10442" y="33970"/>
                    <a:pt x="15745" y="35238"/>
                    <a:pt x="21383" y="35238"/>
                  </a:cubicBezTo>
                  <a:cubicBezTo>
                    <a:pt x="27020" y="35238"/>
                    <a:pt x="32324" y="33970"/>
                    <a:pt x="36360" y="31669"/>
                  </a:cubicBezTo>
                  <a:cubicBezTo>
                    <a:pt x="40530" y="29267"/>
                    <a:pt x="42798" y="26031"/>
                    <a:pt x="42798" y="22529"/>
                  </a:cubicBezTo>
                  <a:cubicBezTo>
                    <a:pt x="42765" y="20928"/>
                    <a:pt x="42298" y="19360"/>
                    <a:pt x="41430" y="18025"/>
                  </a:cubicBezTo>
                  <a:lnTo>
                    <a:pt x="41797" y="17825"/>
                  </a:lnTo>
                  <a:cubicBezTo>
                    <a:pt x="41964" y="17930"/>
                    <a:pt x="42144" y="17982"/>
                    <a:pt x="42320" y="17982"/>
                  </a:cubicBezTo>
                  <a:cubicBezTo>
                    <a:pt x="42426" y="17982"/>
                    <a:pt x="42531" y="17963"/>
                    <a:pt x="42631" y="17925"/>
                  </a:cubicBezTo>
                  <a:cubicBezTo>
                    <a:pt x="44633" y="16825"/>
                    <a:pt x="63980" y="8585"/>
                    <a:pt x="67916" y="6450"/>
                  </a:cubicBezTo>
                  <a:cubicBezTo>
                    <a:pt x="68350" y="6184"/>
                    <a:pt x="68650" y="5617"/>
                    <a:pt x="68683" y="4816"/>
                  </a:cubicBezTo>
                  <a:cubicBezTo>
                    <a:pt x="68683" y="3849"/>
                    <a:pt x="68416" y="2915"/>
                    <a:pt x="67916" y="2114"/>
                  </a:cubicBezTo>
                  <a:cubicBezTo>
                    <a:pt x="67782" y="1914"/>
                    <a:pt x="67682" y="1747"/>
                    <a:pt x="67582" y="1614"/>
                  </a:cubicBezTo>
                  <a:lnTo>
                    <a:pt x="67549" y="1580"/>
                  </a:lnTo>
                  <a:cubicBezTo>
                    <a:pt x="67449" y="1414"/>
                    <a:pt x="67315" y="1280"/>
                    <a:pt x="67182" y="1147"/>
                  </a:cubicBezTo>
                  <a:lnTo>
                    <a:pt x="67149" y="1080"/>
                  </a:lnTo>
                  <a:cubicBezTo>
                    <a:pt x="67049" y="947"/>
                    <a:pt x="66915" y="846"/>
                    <a:pt x="66782" y="713"/>
                  </a:cubicBezTo>
                  <a:lnTo>
                    <a:pt x="66715" y="680"/>
                  </a:lnTo>
                  <a:cubicBezTo>
                    <a:pt x="66615" y="580"/>
                    <a:pt x="66448" y="446"/>
                    <a:pt x="66315" y="379"/>
                  </a:cubicBezTo>
                  <a:lnTo>
                    <a:pt x="66048" y="246"/>
                  </a:lnTo>
                  <a:lnTo>
                    <a:pt x="65948" y="179"/>
                  </a:lnTo>
                  <a:lnTo>
                    <a:pt x="65814" y="113"/>
                  </a:lnTo>
                  <a:cubicBezTo>
                    <a:pt x="65748" y="113"/>
                    <a:pt x="65714" y="79"/>
                    <a:pt x="65648" y="79"/>
                  </a:cubicBezTo>
                  <a:lnTo>
                    <a:pt x="65581" y="79"/>
                  </a:lnTo>
                  <a:cubicBezTo>
                    <a:pt x="65514" y="46"/>
                    <a:pt x="65447" y="13"/>
                    <a:pt x="65381" y="13"/>
                  </a:cubicBezTo>
                  <a:cubicBezTo>
                    <a:pt x="65318" y="5"/>
                    <a:pt x="65253" y="1"/>
                    <a:pt x="65188" y="1"/>
                  </a:cubicBezTo>
                  <a:close/>
                </a:path>
              </a:pathLst>
            </a:custGeom>
            <a:solidFill>
              <a:srgbClr val="E0E0E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0" name="Google Shape;254;p41">
              <a:extLst>
                <a:ext uri="{FF2B5EF4-FFF2-40B4-BE49-F238E27FC236}">
                  <a16:creationId xmlns:a16="http://schemas.microsoft.com/office/drawing/2014/main" id="{F5CE1036-BE28-079D-6074-024B21D3712B}"/>
                </a:ext>
              </a:extLst>
            </p:cNvPr>
            <p:cNvSpPr/>
            <p:nvPr/>
          </p:nvSpPr>
          <p:spPr>
            <a:xfrm>
              <a:off x="1542100" y="2722600"/>
              <a:ext cx="3123100" cy="1795900"/>
            </a:xfrm>
            <a:custGeom>
              <a:avLst/>
              <a:gdLst/>
              <a:ahLst/>
              <a:cxnLst/>
              <a:rect l="l" t="t" r="r" b="b"/>
              <a:pathLst>
                <a:path w="124924" h="71836" extrusionOk="0">
                  <a:moveTo>
                    <a:pt x="102507" y="0"/>
                  </a:moveTo>
                  <a:cubicBezTo>
                    <a:pt x="101890" y="0"/>
                    <a:pt x="101273" y="142"/>
                    <a:pt x="100706" y="426"/>
                  </a:cubicBezTo>
                  <a:lnTo>
                    <a:pt x="1001" y="57967"/>
                  </a:lnTo>
                  <a:cubicBezTo>
                    <a:pt x="1" y="58534"/>
                    <a:pt x="1" y="59468"/>
                    <a:pt x="1001" y="60068"/>
                  </a:cubicBezTo>
                  <a:lnTo>
                    <a:pt x="20649" y="71410"/>
                  </a:lnTo>
                  <a:cubicBezTo>
                    <a:pt x="21216" y="71693"/>
                    <a:pt x="21833" y="71835"/>
                    <a:pt x="22450" y="71835"/>
                  </a:cubicBezTo>
                  <a:cubicBezTo>
                    <a:pt x="23067" y="71835"/>
                    <a:pt x="23684" y="71693"/>
                    <a:pt x="24251" y="71410"/>
                  </a:cubicBezTo>
                  <a:lnTo>
                    <a:pt x="61611" y="49828"/>
                  </a:lnTo>
                  <a:lnTo>
                    <a:pt x="67349" y="53164"/>
                  </a:lnTo>
                  <a:cubicBezTo>
                    <a:pt x="68867" y="54048"/>
                    <a:pt x="70860" y="54489"/>
                    <a:pt x="72853" y="54489"/>
                  </a:cubicBezTo>
                  <a:cubicBezTo>
                    <a:pt x="74846" y="54489"/>
                    <a:pt x="76839" y="54048"/>
                    <a:pt x="78357" y="53164"/>
                  </a:cubicBezTo>
                  <a:lnTo>
                    <a:pt x="95469" y="43357"/>
                  </a:lnTo>
                  <a:cubicBezTo>
                    <a:pt x="98538" y="41622"/>
                    <a:pt x="98538" y="38787"/>
                    <a:pt x="95469" y="37019"/>
                  </a:cubicBezTo>
                  <a:lnTo>
                    <a:pt x="89731" y="33683"/>
                  </a:lnTo>
                  <a:lnTo>
                    <a:pt x="123923" y="13835"/>
                  </a:lnTo>
                  <a:cubicBezTo>
                    <a:pt x="124923" y="13302"/>
                    <a:pt x="124923" y="12368"/>
                    <a:pt x="123956" y="11801"/>
                  </a:cubicBezTo>
                  <a:lnTo>
                    <a:pt x="104309" y="426"/>
                  </a:lnTo>
                  <a:cubicBezTo>
                    <a:pt x="103741" y="142"/>
                    <a:pt x="103124" y="0"/>
                    <a:pt x="102507" y="0"/>
                  </a:cubicBezTo>
                  <a:close/>
                </a:path>
              </a:pathLst>
            </a:custGeom>
            <a:solidFill>
              <a:srgbClr val="E0E0E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2" name="Google Shape;255;p41">
              <a:extLst>
                <a:ext uri="{FF2B5EF4-FFF2-40B4-BE49-F238E27FC236}">
                  <a16:creationId xmlns:a16="http://schemas.microsoft.com/office/drawing/2014/main" id="{90890568-3457-9BC1-D973-80AEBDC3E8A6}"/>
                </a:ext>
              </a:extLst>
            </p:cNvPr>
            <p:cNvSpPr/>
            <p:nvPr/>
          </p:nvSpPr>
          <p:spPr>
            <a:xfrm>
              <a:off x="4982050" y="3805675"/>
              <a:ext cx="962400" cy="555425"/>
            </a:xfrm>
            <a:custGeom>
              <a:avLst/>
              <a:gdLst/>
              <a:ahLst/>
              <a:cxnLst/>
              <a:rect l="l" t="t" r="r" b="b"/>
              <a:pathLst>
                <a:path w="38496" h="22217" extrusionOk="0">
                  <a:moveTo>
                    <a:pt x="19248" y="0"/>
                  </a:moveTo>
                  <a:cubicBezTo>
                    <a:pt x="8640" y="0"/>
                    <a:pt x="1" y="4970"/>
                    <a:pt x="1" y="11108"/>
                  </a:cubicBezTo>
                  <a:cubicBezTo>
                    <a:pt x="1" y="17246"/>
                    <a:pt x="8640" y="22216"/>
                    <a:pt x="19248" y="22216"/>
                  </a:cubicBezTo>
                  <a:cubicBezTo>
                    <a:pt x="29889" y="22216"/>
                    <a:pt x="38495" y="17246"/>
                    <a:pt x="38495" y="11108"/>
                  </a:cubicBezTo>
                  <a:cubicBezTo>
                    <a:pt x="38495" y="4970"/>
                    <a:pt x="29889" y="0"/>
                    <a:pt x="19248" y="0"/>
                  </a:cubicBezTo>
                  <a:close/>
                </a:path>
              </a:pathLst>
            </a:custGeom>
            <a:solidFill>
              <a:srgbClr val="E0E0E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4" name="Google Shape;256;p41">
              <a:extLst>
                <a:ext uri="{FF2B5EF4-FFF2-40B4-BE49-F238E27FC236}">
                  <a16:creationId xmlns:a16="http://schemas.microsoft.com/office/drawing/2014/main" id="{CA5FBD36-C988-9B4D-1A16-92523D3EB825}"/>
                </a:ext>
              </a:extLst>
            </p:cNvPr>
            <p:cNvSpPr/>
            <p:nvPr/>
          </p:nvSpPr>
          <p:spPr>
            <a:xfrm>
              <a:off x="5724250" y="3318150"/>
              <a:ext cx="299425" cy="574275"/>
            </a:xfrm>
            <a:custGeom>
              <a:avLst/>
              <a:gdLst/>
              <a:ahLst/>
              <a:cxnLst/>
              <a:rect l="l" t="t" r="r" b="b"/>
              <a:pathLst>
                <a:path w="11977" h="22971" extrusionOk="0">
                  <a:moveTo>
                    <a:pt x="8923" y="1"/>
                  </a:moveTo>
                  <a:cubicBezTo>
                    <a:pt x="6388" y="1"/>
                    <a:pt x="3699" y="3034"/>
                    <a:pt x="2169" y="6158"/>
                  </a:cubicBezTo>
                  <a:cubicBezTo>
                    <a:pt x="1" y="10661"/>
                    <a:pt x="501" y="15465"/>
                    <a:pt x="501" y="18067"/>
                  </a:cubicBezTo>
                  <a:lnTo>
                    <a:pt x="1869" y="22970"/>
                  </a:lnTo>
                  <a:lnTo>
                    <a:pt x="3570" y="18701"/>
                  </a:lnTo>
                  <a:cubicBezTo>
                    <a:pt x="4237" y="12930"/>
                    <a:pt x="7239" y="9327"/>
                    <a:pt x="9608" y="6725"/>
                  </a:cubicBezTo>
                  <a:cubicBezTo>
                    <a:pt x="11976" y="4123"/>
                    <a:pt x="11776" y="321"/>
                    <a:pt x="9274" y="21"/>
                  </a:cubicBezTo>
                  <a:cubicBezTo>
                    <a:pt x="9158" y="7"/>
                    <a:pt x="9041" y="1"/>
                    <a:pt x="8923" y="1"/>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5" name="Google Shape;257;p41">
              <a:extLst>
                <a:ext uri="{FF2B5EF4-FFF2-40B4-BE49-F238E27FC236}">
                  <a16:creationId xmlns:a16="http://schemas.microsoft.com/office/drawing/2014/main" id="{0AF58BDF-8B3B-2B5F-CA43-7D0477FDB004}"/>
                </a:ext>
              </a:extLst>
            </p:cNvPr>
            <p:cNvSpPr/>
            <p:nvPr/>
          </p:nvSpPr>
          <p:spPr>
            <a:xfrm>
              <a:off x="5724250" y="3318150"/>
              <a:ext cx="299425" cy="574275"/>
            </a:xfrm>
            <a:custGeom>
              <a:avLst/>
              <a:gdLst/>
              <a:ahLst/>
              <a:cxnLst/>
              <a:rect l="l" t="t" r="r" b="b"/>
              <a:pathLst>
                <a:path w="11977" h="22971" extrusionOk="0">
                  <a:moveTo>
                    <a:pt x="8923" y="1"/>
                  </a:moveTo>
                  <a:cubicBezTo>
                    <a:pt x="6388" y="1"/>
                    <a:pt x="3699" y="3034"/>
                    <a:pt x="2169" y="6158"/>
                  </a:cubicBezTo>
                  <a:cubicBezTo>
                    <a:pt x="1" y="10661"/>
                    <a:pt x="501" y="15465"/>
                    <a:pt x="501" y="18067"/>
                  </a:cubicBezTo>
                  <a:lnTo>
                    <a:pt x="1869" y="22970"/>
                  </a:lnTo>
                  <a:lnTo>
                    <a:pt x="3570" y="18701"/>
                  </a:lnTo>
                  <a:cubicBezTo>
                    <a:pt x="4237" y="12930"/>
                    <a:pt x="7239" y="9327"/>
                    <a:pt x="9608" y="6725"/>
                  </a:cubicBezTo>
                  <a:cubicBezTo>
                    <a:pt x="11976" y="4123"/>
                    <a:pt x="11776" y="321"/>
                    <a:pt x="9274" y="21"/>
                  </a:cubicBezTo>
                  <a:cubicBezTo>
                    <a:pt x="9158" y="7"/>
                    <a:pt x="9041" y="1"/>
                    <a:pt x="8923" y="1"/>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6" name="Google Shape;258;p41">
              <a:extLst>
                <a:ext uri="{FF2B5EF4-FFF2-40B4-BE49-F238E27FC236}">
                  <a16:creationId xmlns:a16="http://schemas.microsoft.com/office/drawing/2014/main" id="{3EA7D060-4E3B-8088-50CC-CE5C9F4DED62}"/>
                </a:ext>
              </a:extLst>
            </p:cNvPr>
            <p:cNvSpPr/>
            <p:nvPr/>
          </p:nvSpPr>
          <p:spPr>
            <a:xfrm>
              <a:off x="5745950" y="3358200"/>
              <a:ext cx="194225" cy="457500"/>
            </a:xfrm>
            <a:custGeom>
              <a:avLst/>
              <a:gdLst/>
              <a:ahLst/>
              <a:cxnLst/>
              <a:rect l="l" t="t" r="r" b="b"/>
              <a:pathLst>
                <a:path w="7769" h="18300" extrusionOk="0">
                  <a:moveTo>
                    <a:pt x="7522" y="0"/>
                  </a:moveTo>
                  <a:cubicBezTo>
                    <a:pt x="7483" y="0"/>
                    <a:pt x="7443" y="16"/>
                    <a:pt x="7405" y="53"/>
                  </a:cubicBezTo>
                  <a:cubicBezTo>
                    <a:pt x="2469" y="4356"/>
                    <a:pt x="0" y="10594"/>
                    <a:pt x="300" y="18099"/>
                  </a:cubicBezTo>
                  <a:cubicBezTo>
                    <a:pt x="334" y="18199"/>
                    <a:pt x="400" y="18299"/>
                    <a:pt x="500" y="18299"/>
                  </a:cubicBezTo>
                  <a:lnTo>
                    <a:pt x="534" y="18299"/>
                  </a:lnTo>
                  <a:cubicBezTo>
                    <a:pt x="601" y="18266"/>
                    <a:pt x="667" y="18199"/>
                    <a:pt x="667" y="18099"/>
                  </a:cubicBezTo>
                  <a:cubicBezTo>
                    <a:pt x="367" y="10694"/>
                    <a:pt x="2769" y="4556"/>
                    <a:pt x="7639" y="320"/>
                  </a:cubicBezTo>
                  <a:cubicBezTo>
                    <a:pt x="7769" y="190"/>
                    <a:pt x="7656" y="0"/>
                    <a:pt x="7522" y="0"/>
                  </a:cubicBez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8" name="Google Shape;259;p41">
              <a:extLst>
                <a:ext uri="{FF2B5EF4-FFF2-40B4-BE49-F238E27FC236}">
                  <a16:creationId xmlns:a16="http://schemas.microsoft.com/office/drawing/2014/main" id="{5AC637CD-EF87-9C43-CDE7-04E0C9D97CE3}"/>
                </a:ext>
              </a:extLst>
            </p:cNvPr>
            <p:cNvSpPr/>
            <p:nvPr/>
          </p:nvSpPr>
          <p:spPr>
            <a:xfrm>
              <a:off x="5659200" y="3669025"/>
              <a:ext cx="404500" cy="365225"/>
            </a:xfrm>
            <a:custGeom>
              <a:avLst/>
              <a:gdLst/>
              <a:ahLst/>
              <a:cxnLst/>
              <a:rect l="l" t="t" r="r" b="b"/>
              <a:pathLst>
                <a:path w="16180" h="14609" extrusionOk="0">
                  <a:moveTo>
                    <a:pt x="13652" y="0"/>
                  </a:moveTo>
                  <a:cubicBezTo>
                    <a:pt x="12007" y="0"/>
                    <a:pt x="8949" y="335"/>
                    <a:pt x="8407" y="963"/>
                  </a:cubicBezTo>
                  <a:cubicBezTo>
                    <a:pt x="7740" y="1730"/>
                    <a:pt x="7673" y="3998"/>
                    <a:pt x="7673" y="3998"/>
                  </a:cubicBezTo>
                  <a:cubicBezTo>
                    <a:pt x="7673" y="3998"/>
                    <a:pt x="6806" y="2831"/>
                    <a:pt x="6806" y="1697"/>
                  </a:cubicBezTo>
                  <a:cubicBezTo>
                    <a:pt x="6589" y="1663"/>
                    <a:pt x="6372" y="1647"/>
                    <a:pt x="6157" y="1647"/>
                  </a:cubicBezTo>
                  <a:cubicBezTo>
                    <a:pt x="5511" y="1647"/>
                    <a:pt x="4879" y="1797"/>
                    <a:pt x="4304" y="2097"/>
                  </a:cubicBezTo>
                  <a:cubicBezTo>
                    <a:pt x="3070" y="2731"/>
                    <a:pt x="2636" y="3265"/>
                    <a:pt x="2569" y="4232"/>
                  </a:cubicBezTo>
                  <a:cubicBezTo>
                    <a:pt x="2503" y="5199"/>
                    <a:pt x="2436" y="6667"/>
                    <a:pt x="2803" y="7801"/>
                  </a:cubicBezTo>
                  <a:cubicBezTo>
                    <a:pt x="2803" y="7801"/>
                    <a:pt x="1669" y="5933"/>
                    <a:pt x="1736" y="4299"/>
                  </a:cubicBezTo>
                  <a:lnTo>
                    <a:pt x="1736" y="4299"/>
                  </a:lnTo>
                  <a:cubicBezTo>
                    <a:pt x="1269" y="5099"/>
                    <a:pt x="868" y="5900"/>
                    <a:pt x="535" y="6734"/>
                  </a:cubicBezTo>
                  <a:cubicBezTo>
                    <a:pt x="1" y="8168"/>
                    <a:pt x="635" y="11604"/>
                    <a:pt x="2636" y="13338"/>
                  </a:cubicBezTo>
                  <a:cubicBezTo>
                    <a:pt x="4004" y="14139"/>
                    <a:pt x="5605" y="14606"/>
                    <a:pt x="7206" y="14606"/>
                  </a:cubicBezTo>
                  <a:cubicBezTo>
                    <a:pt x="7268" y="14608"/>
                    <a:pt x="7330" y="14608"/>
                    <a:pt x="7390" y="14608"/>
                  </a:cubicBezTo>
                  <a:cubicBezTo>
                    <a:pt x="10054" y="14608"/>
                    <a:pt x="11042" y="13205"/>
                    <a:pt x="11042" y="13205"/>
                  </a:cubicBezTo>
                  <a:cubicBezTo>
                    <a:pt x="11042" y="13205"/>
                    <a:pt x="9608" y="10803"/>
                    <a:pt x="7973" y="10303"/>
                  </a:cubicBezTo>
                  <a:lnTo>
                    <a:pt x="7973" y="10303"/>
                  </a:lnTo>
                  <a:cubicBezTo>
                    <a:pt x="9675" y="10436"/>
                    <a:pt x="11376" y="10870"/>
                    <a:pt x="12977" y="11604"/>
                  </a:cubicBezTo>
                  <a:cubicBezTo>
                    <a:pt x="12977" y="11604"/>
                    <a:pt x="14645" y="11404"/>
                    <a:pt x="14945" y="8769"/>
                  </a:cubicBezTo>
                  <a:cubicBezTo>
                    <a:pt x="14945" y="8769"/>
                    <a:pt x="13778" y="7368"/>
                    <a:pt x="10342" y="6967"/>
                  </a:cubicBezTo>
                  <a:cubicBezTo>
                    <a:pt x="11433" y="6626"/>
                    <a:pt x="12572" y="6456"/>
                    <a:pt x="13703" y="6456"/>
                  </a:cubicBezTo>
                  <a:cubicBezTo>
                    <a:pt x="14232" y="6456"/>
                    <a:pt x="14759" y="6493"/>
                    <a:pt x="15279" y="6567"/>
                  </a:cubicBezTo>
                  <a:cubicBezTo>
                    <a:pt x="15281" y="6568"/>
                    <a:pt x="15283" y="6568"/>
                    <a:pt x="15285" y="6568"/>
                  </a:cubicBezTo>
                  <a:cubicBezTo>
                    <a:pt x="15522" y="6568"/>
                    <a:pt x="16013" y="3216"/>
                    <a:pt x="16079" y="1663"/>
                  </a:cubicBezTo>
                  <a:cubicBezTo>
                    <a:pt x="16179" y="62"/>
                    <a:pt x="15545" y="196"/>
                    <a:pt x="14345" y="29"/>
                  </a:cubicBezTo>
                  <a:cubicBezTo>
                    <a:pt x="14166" y="10"/>
                    <a:pt x="13929" y="0"/>
                    <a:pt x="13652" y="0"/>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9" name="Google Shape;260;p41">
              <a:extLst>
                <a:ext uri="{FF2B5EF4-FFF2-40B4-BE49-F238E27FC236}">
                  <a16:creationId xmlns:a16="http://schemas.microsoft.com/office/drawing/2014/main" id="{C40ADB49-2650-E2E9-8A79-AFBC9A98ADB2}"/>
                </a:ext>
              </a:extLst>
            </p:cNvPr>
            <p:cNvSpPr/>
            <p:nvPr/>
          </p:nvSpPr>
          <p:spPr>
            <a:xfrm>
              <a:off x="5720100" y="3689075"/>
              <a:ext cx="310225" cy="317600"/>
            </a:xfrm>
            <a:custGeom>
              <a:avLst/>
              <a:gdLst/>
              <a:ahLst/>
              <a:cxnLst/>
              <a:rect l="l" t="t" r="r" b="b"/>
              <a:pathLst>
                <a:path w="12409" h="12704" extrusionOk="0">
                  <a:moveTo>
                    <a:pt x="12224" y="1"/>
                  </a:moveTo>
                  <a:cubicBezTo>
                    <a:pt x="12198" y="1"/>
                    <a:pt x="12170" y="9"/>
                    <a:pt x="12142" y="28"/>
                  </a:cubicBezTo>
                  <a:cubicBezTo>
                    <a:pt x="9240" y="995"/>
                    <a:pt x="1635" y="7533"/>
                    <a:pt x="33" y="12470"/>
                  </a:cubicBezTo>
                  <a:cubicBezTo>
                    <a:pt x="0" y="12570"/>
                    <a:pt x="33" y="12670"/>
                    <a:pt x="133" y="12703"/>
                  </a:cubicBezTo>
                  <a:lnTo>
                    <a:pt x="234" y="12703"/>
                  </a:lnTo>
                  <a:cubicBezTo>
                    <a:pt x="300" y="12703"/>
                    <a:pt x="334" y="12637"/>
                    <a:pt x="367" y="12603"/>
                  </a:cubicBezTo>
                  <a:cubicBezTo>
                    <a:pt x="1968" y="7733"/>
                    <a:pt x="9407" y="1328"/>
                    <a:pt x="12276" y="361"/>
                  </a:cubicBezTo>
                  <a:cubicBezTo>
                    <a:pt x="12376" y="328"/>
                    <a:pt x="12409" y="228"/>
                    <a:pt x="12376" y="128"/>
                  </a:cubicBezTo>
                  <a:cubicBezTo>
                    <a:pt x="12352" y="55"/>
                    <a:pt x="12293" y="1"/>
                    <a:pt x="12224" y="1"/>
                  </a:cubicBez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0" name="Google Shape;261;p41">
              <a:extLst>
                <a:ext uri="{FF2B5EF4-FFF2-40B4-BE49-F238E27FC236}">
                  <a16:creationId xmlns:a16="http://schemas.microsoft.com/office/drawing/2014/main" id="{7CBEC8B1-2CA5-1EDF-663B-679BEC4E4077}"/>
                </a:ext>
              </a:extLst>
            </p:cNvPr>
            <p:cNvSpPr/>
            <p:nvPr/>
          </p:nvSpPr>
          <p:spPr>
            <a:xfrm>
              <a:off x="2899750" y="2951725"/>
              <a:ext cx="1027425" cy="1092475"/>
            </a:xfrm>
            <a:custGeom>
              <a:avLst/>
              <a:gdLst/>
              <a:ahLst/>
              <a:cxnLst/>
              <a:rect l="l" t="t" r="r" b="b"/>
              <a:pathLst>
                <a:path w="41097" h="43699" extrusionOk="0">
                  <a:moveTo>
                    <a:pt x="25719" y="0"/>
                  </a:moveTo>
                  <a:lnTo>
                    <a:pt x="0" y="14911"/>
                  </a:lnTo>
                  <a:lnTo>
                    <a:pt x="0" y="33091"/>
                  </a:lnTo>
                  <a:cubicBezTo>
                    <a:pt x="67" y="34125"/>
                    <a:pt x="601" y="35059"/>
                    <a:pt x="1468" y="35626"/>
                  </a:cubicBezTo>
                  <a:lnTo>
                    <a:pt x="13043" y="42397"/>
                  </a:lnTo>
                  <a:cubicBezTo>
                    <a:pt x="14561" y="43265"/>
                    <a:pt x="16554" y="43698"/>
                    <a:pt x="18547" y="43698"/>
                  </a:cubicBezTo>
                  <a:cubicBezTo>
                    <a:pt x="20540" y="43698"/>
                    <a:pt x="22533" y="43265"/>
                    <a:pt x="24051" y="42397"/>
                  </a:cubicBezTo>
                  <a:lnTo>
                    <a:pt x="38795" y="33858"/>
                  </a:lnTo>
                  <a:cubicBezTo>
                    <a:pt x="40329" y="32991"/>
                    <a:pt x="41096" y="31857"/>
                    <a:pt x="41096" y="30689"/>
                  </a:cubicBezTo>
                  <a:lnTo>
                    <a:pt x="41096" y="28654"/>
                  </a:lnTo>
                  <a:lnTo>
                    <a:pt x="27186" y="20749"/>
                  </a:lnTo>
                  <a:cubicBezTo>
                    <a:pt x="26319" y="20181"/>
                    <a:pt x="25785" y="19247"/>
                    <a:pt x="25719" y="18213"/>
                  </a:cubicBezTo>
                  <a:lnTo>
                    <a:pt x="25719" y="0"/>
                  </a:lnTo>
                  <a:close/>
                </a:path>
              </a:pathLst>
            </a:custGeom>
            <a:solidFill>
              <a:srgbClr val="37474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1" name="Google Shape;262;p41">
              <a:extLst>
                <a:ext uri="{FF2B5EF4-FFF2-40B4-BE49-F238E27FC236}">
                  <a16:creationId xmlns:a16="http://schemas.microsoft.com/office/drawing/2014/main" id="{74EE5BDA-7C90-8C49-5CB2-E996CE8B40C5}"/>
                </a:ext>
              </a:extLst>
            </p:cNvPr>
            <p:cNvSpPr/>
            <p:nvPr/>
          </p:nvSpPr>
          <p:spPr>
            <a:xfrm>
              <a:off x="2898900" y="3253600"/>
              <a:ext cx="155150" cy="657175"/>
            </a:xfrm>
            <a:custGeom>
              <a:avLst/>
              <a:gdLst/>
              <a:ahLst/>
              <a:cxnLst/>
              <a:rect l="l" t="t" r="r" b="b"/>
              <a:pathLst>
                <a:path w="6206" h="26287" extrusionOk="0">
                  <a:moveTo>
                    <a:pt x="4904" y="1"/>
                  </a:moveTo>
                  <a:lnTo>
                    <a:pt x="1" y="2836"/>
                  </a:lnTo>
                  <a:lnTo>
                    <a:pt x="1" y="21016"/>
                  </a:lnTo>
                  <a:cubicBezTo>
                    <a:pt x="68" y="22050"/>
                    <a:pt x="601" y="22984"/>
                    <a:pt x="1469" y="23551"/>
                  </a:cubicBezTo>
                  <a:lnTo>
                    <a:pt x="6205" y="26286"/>
                  </a:lnTo>
                  <a:lnTo>
                    <a:pt x="6205" y="24218"/>
                  </a:lnTo>
                  <a:lnTo>
                    <a:pt x="3270" y="22517"/>
                  </a:lnTo>
                  <a:cubicBezTo>
                    <a:pt x="2403" y="21950"/>
                    <a:pt x="1835" y="21016"/>
                    <a:pt x="1802" y="19982"/>
                  </a:cubicBezTo>
                  <a:lnTo>
                    <a:pt x="1802" y="5771"/>
                  </a:lnTo>
                  <a:lnTo>
                    <a:pt x="5238" y="3770"/>
                  </a:lnTo>
                  <a:cubicBezTo>
                    <a:pt x="5138" y="2536"/>
                    <a:pt x="5004" y="1235"/>
                    <a:pt x="4904" y="1"/>
                  </a:cubicBezTo>
                  <a:close/>
                </a:path>
              </a:pathLst>
            </a:custGeom>
            <a:solidFill>
              <a:srgbClr val="263238"/>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2" name="Google Shape;263;p41">
              <a:extLst>
                <a:ext uri="{FF2B5EF4-FFF2-40B4-BE49-F238E27FC236}">
                  <a16:creationId xmlns:a16="http://schemas.microsoft.com/office/drawing/2014/main" id="{EEB7A0E3-698C-766A-EA3B-CB3721016F43}"/>
                </a:ext>
              </a:extLst>
            </p:cNvPr>
            <p:cNvSpPr/>
            <p:nvPr/>
          </p:nvSpPr>
          <p:spPr>
            <a:xfrm>
              <a:off x="2943950" y="3025950"/>
              <a:ext cx="1002400" cy="966550"/>
            </a:xfrm>
            <a:custGeom>
              <a:avLst/>
              <a:gdLst/>
              <a:ahLst/>
              <a:cxnLst/>
              <a:rect l="l" t="t" r="r" b="b"/>
              <a:pathLst>
                <a:path w="40096" h="38662" extrusionOk="0">
                  <a:moveTo>
                    <a:pt x="25752" y="0"/>
                  </a:moveTo>
                  <a:lnTo>
                    <a:pt x="0" y="14877"/>
                  </a:lnTo>
                  <a:lnTo>
                    <a:pt x="0" y="29088"/>
                  </a:lnTo>
                  <a:cubicBezTo>
                    <a:pt x="33" y="30122"/>
                    <a:pt x="601" y="31056"/>
                    <a:pt x="1468" y="31623"/>
                  </a:cubicBezTo>
                  <a:lnTo>
                    <a:pt x="11275" y="37360"/>
                  </a:lnTo>
                  <a:cubicBezTo>
                    <a:pt x="12793" y="38228"/>
                    <a:pt x="14786" y="38661"/>
                    <a:pt x="16779" y="38661"/>
                  </a:cubicBezTo>
                  <a:cubicBezTo>
                    <a:pt x="18772" y="38661"/>
                    <a:pt x="20765" y="38228"/>
                    <a:pt x="22283" y="37360"/>
                  </a:cubicBezTo>
                  <a:lnTo>
                    <a:pt x="37027" y="28821"/>
                  </a:lnTo>
                  <a:cubicBezTo>
                    <a:pt x="40095" y="27053"/>
                    <a:pt x="40095" y="24217"/>
                    <a:pt x="37027" y="22450"/>
                  </a:cubicBezTo>
                  <a:lnTo>
                    <a:pt x="27220" y="16745"/>
                  </a:lnTo>
                  <a:cubicBezTo>
                    <a:pt x="26352" y="16178"/>
                    <a:pt x="25819" y="15244"/>
                    <a:pt x="25752" y="14210"/>
                  </a:cubicBezTo>
                  <a:lnTo>
                    <a:pt x="25752" y="0"/>
                  </a:ln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3" name="Google Shape;264;p41">
              <a:extLst>
                <a:ext uri="{FF2B5EF4-FFF2-40B4-BE49-F238E27FC236}">
                  <a16:creationId xmlns:a16="http://schemas.microsoft.com/office/drawing/2014/main" id="{B721D406-5023-66E4-AE93-027EC62506B4}"/>
                </a:ext>
              </a:extLst>
            </p:cNvPr>
            <p:cNvSpPr/>
            <p:nvPr/>
          </p:nvSpPr>
          <p:spPr>
            <a:xfrm>
              <a:off x="2943950" y="3025950"/>
              <a:ext cx="755550" cy="833125"/>
            </a:xfrm>
            <a:custGeom>
              <a:avLst/>
              <a:gdLst/>
              <a:ahLst/>
              <a:cxnLst/>
              <a:rect l="l" t="t" r="r" b="b"/>
              <a:pathLst>
                <a:path w="30222" h="33325" extrusionOk="0">
                  <a:moveTo>
                    <a:pt x="25752" y="0"/>
                  </a:moveTo>
                  <a:lnTo>
                    <a:pt x="0" y="14877"/>
                  </a:lnTo>
                  <a:lnTo>
                    <a:pt x="0" y="29088"/>
                  </a:lnTo>
                  <a:cubicBezTo>
                    <a:pt x="33" y="30122"/>
                    <a:pt x="601" y="31056"/>
                    <a:pt x="1468" y="31623"/>
                  </a:cubicBezTo>
                  <a:lnTo>
                    <a:pt x="4403" y="33324"/>
                  </a:lnTo>
                  <a:lnTo>
                    <a:pt x="30222" y="18480"/>
                  </a:lnTo>
                  <a:lnTo>
                    <a:pt x="27220" y="16745"/>
                  </a:lnTo>
                  <a:cubicBezTo>
                    <a:pt x="26352" y="16178"/>
                    <a:pt x="25819" y="15244"/>
                    <a:pt x="25752" y="14210"/>
                  </a:cubicBezTo>
                  <a:lnTo>
                    <a:pt x="25752" y="0"/>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4" name="Google Shape;265;p41">
              <a:extLst>
                <a:ext uri="{FF2B5EF4-FFF2-40B4-BE49-F238E27FC236}">
                  <a16:creationId xmlns:a16="http://schemas.microsoft.com/office/drawing/2014/main" id="{F0B4013D-D32F-557F-66E2-E802F0AB2385}"/>
                </a:ext>
              </a:extLst>
            </p:cNvPr>
            <p:cNvSpPr/>
            <p:nvPr/>
          </p:nvSpPr>
          <p:spPr>
            <a:xfrm>
              <a:off x="3369250" y="3668075"/>
              <a:ext cx="557925" cy="376125"/>
            </a:xfrm>
            <a:custGeom>
              <a:avLst/>
              <a:gdLst/>
              <a:ahLst/>
              <a:cxnLst/>
              <a:rect l="l" t="t" r="r" b="b"/>
              <a:pathLst>
                <a:path w="22317" h="15045" extrusionOk="0">
                  <a:moveTo>
                    <a:pt x="22316" y="0"/>
                  </a:moveTo>
                  <a:cubicBezTo>
                    <a:pt x="22316" y="1134"/>
                    <a:pt x="21549" y="2269"/>
                    <a:pt x="20015" y="3169"/>
                  </a:cubicBezTo>
                  <a:lnTo>
                    <a:pt x="5271" y="11709"/>
                  </a:lnTo>
                  <a:cubicBezTo>
                    <a:pt x="3670" y="12576"/>
                    <a:pt x="1835" y="13010"/>
                    <a:pt x="0" y="13010"/>
                  </a:cubicBezTo>
                  <a:lnTo>
                    <a:pt x="0" y="15044"/>
                  </a:lnTo>
                  <a:cubicBezTo>
                    <a:pt x="1835" y="15044"/>
                    <a:pt x="3670" y="14611"/>
                    <a:pt x="5271" y="13743"/>
                  </a:cubicBezTo>
                  <a:lnTo>
                    <a:pt x="20015" y="5204"/>
                  </a:lnTo>
                  <a:cubicBezTo>
                    <a:pt x="21549" y="4337"/>
                    <a:pt x="22316" y="3203"/>
                    <a:pt x="22316" y="2035"/>
                  </a:cubicBezTo>
                  <a:lnTo>
                    <a:pt x="22316" y="0"/>
                  </a:lnTo>
                  <a:close/>
                </a:path>
              </a:pathLst>
            </a:custGeom>
            <a:solidFill>
              <a:srgbClr val="37474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5" name="Google Shape;266;p41">
              <a:extLst>
                <a:ext uri="{FF2B5EF4-FFF2-40B4-BE49-F238E27FC236}">
                  <a16:creationId xmlns:a16="http://schemas.microsoft.com/office/drawing/2014/main" id="{8D59D63D-6DFA-A219-72B0-ACB945AC8E2D}"/>
                </a:ext>
              </a:extLst>
            </p:cNvPr>
            <p:cNvSpPr/>
            <p:nvPr/>
          </p:nvSpPr>
          <p:spPr>
            <a:xfrm>
              <a:off x="1866500" y="456475"/>
              <a:ext cx="2669425" cy="3797150"/>
            </a:xfrm>
            <a:custGeom>
              <a:avLst/>
              <a:gdLst/>
              <a:ahLst/>
              <a:cxnLst/>
              <a:rect l="l" t="t" r="r" b="b"/>
              <a:pathLst>
                <a:path w="106777" h="151886" extrusionOk="0">
                  <a:moveTo>
                    <a:pt x="103336" y="1"/>
                  </a:moveTo>
                  <a:cubicBezTo>
                    <a:pt x="102701" y="1"/>
                    <a:pt x="102064" y="160"/>
                    <a:pt x="101473" y="473"/>
                  </a:cubicBezTo>
                  <a:lnTo>
                    <a:pt x="1835" y="58014"/>
                  </a:lnTo>
                  <a:cubicBezTo>
                    <a:pt x="735" y="58714"/>
                    <a:pt x="67" y="59882"/>
                    <a:pt x="1" y="61183"/>
                  </a:cubicBezTo>
                  <a:lnTo>
                    <a:pt x="1" y="148378"/>
                  </a:lnTo>
                  <a:cubicBezTo>
                    <a:pt x="34" y="149613"/>
                    <a:pt x="668" y="150780"/>
                    <a:pt x="1735" y="151481"/>
                  </a:cubicBezTo>
                  <a:cubicBezTo>
                    <a:pt x="2262" y="151752"/>
                    <a:pt x="2842" y="151886"/>
                    <a:pt x="3425" y="151886"/>
                  </a:cubicBezTo>
                  <a:cubicBezTo>
                    <a:pt x="4060" y="151886"/>
                    <a:pt x="4697" y="151727"/>
                    <a:pt x="5271" y="151414"/>
                  </a:cubicBezTo>
                  <a:lnTo>
                    <a:pt x="104942" y="93873"/>
                  </a:lnTo>
                  <a:cubicBezTo>
                    <a:pt x="106010" y="93172"/>
                    <a:pt x="106710" y="92005"/>
                    <a:pt x="106777" y="90704"/>
                  </a:cubicBezTo>
                  <a:lnTo>
                    <a:pt x="106777" y="3508"/>
                  </a:lnTo>
                  <a:cubicBezTo>
                    <a:pt x="106710" y="2274"/>
                    <a:pt x="106076" y="1106"/>
                    <a:pt x="105042" y="406"/>
                  </a:cubicBezTo>
                  <a:cubicBezTo>
                    <a:pt x="104500" y="134"/>
                    <a:pt x="103919" y="1"/>
                    <a:pt x="103336" y="1"/>
                  </a:cubicBez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6" name="Google Shape;267;p41">
              <a:extLst>
                <a:ext uri="{FF2B5EF4-FFF2-40B4-BE49-F238E27FC236}">
                  <a16:creationId xmlns:a16="http://schemas.microsoft.com/office/drawing/2014/main" id="{ABF853A7-43CA-86B7-4652-F96337ACC55D}"/>
                </a:ext>
              </a:extLst>
            </p:cNvPr>
            <p:cNvSpPr/>
            <p:nvPr/>
          </p:nvSpPr>
          <p:spPr>
            <a:xfrm>
              <a:off x="1952650" y="511475"/>
              <a:ext cx="2583275" cy="3736900"/>
            </a:xfrm>
            <a:custGeom>
              <a:avLst/>
              <a:gdLst/>
              <a:ahLst/>
              <a:cxnLst/>
              <a:rect l="l" t="t" r="r" b="b"/>
              <a:pathLst>
                <a:path w="103331" h="149476" extrusionOk="0">
                  <a:moveTo>
                    <a:pt x="102302" y="0"/>
                  </a:moveTo>
                  <a:cubicBezTo>
                    <a:pt x="102058" y="0"/>
                    <a:pt x="101784" y="78"/>
                    <a:pt x="101496" y="241"/>
                  </a:cubicBezTo>
                  <a:lnTo>
                    <a:pt x="1858" y="57782"/>
                  </a:lnTo>
                  <a:cubicBezTo>
                    <a:pt x="758" y="58516"/>
                    <a:pt x="91" y="59683"/>
                    <a:pt x="24" y="60984"/>
                  </a:cubicBezTo>
                  <a:lnTo>
                    <a:pt x="24" y="148147"/>
                  </a:lnTo>
                  <a:cubicBezTo>
                    <a:pt x="0" y="148993"/>
                    <a:pt x="408" y="149475"/>
                    <a:pt x="1001" y="149475"/>
                  </a:cubicBezTo>
                  <a:cubicBezTo>
                    <a:pt x="1249" y="149475"/>
                    <a:pt x="1530" y="149391"/>
                    <a:pt x="1825" y="149214"/>
                  </a:cubicBezTo>
                  <a:lnTo>
                    <a:pt x="101496" y="91706"/>
                  </a:lnTo>
                  <a:cubicBezTo>
                    <a:pt x="102564" y="91006"/>
                    <a:pt x="103264" y="89805"/>
                    <a:pt x="103331" y="88537"/>
                  </a:cubicBezTo>
                  <a:lnTo>
                    <a:pt x="103331" y="1308"/>
                  </a:lnTo>
                  <a:cubicBezTo>
                    <a:pt x="103331" y="476"/>
                    <a:pt x="102908" y="0"/>
                    <a:pt x="102302" y="0"/>
                  </a:cubicBezTo>
                  <a:close/>
                </a:path>
              </a:pathLst>
            </a:custGeom>
            <a:solidFill>
              <a:srgbClr val="37474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7" name="Google Shape;268;p41">
              <a:extLst>
                <a:ext uri="{FF2B5EF4-FFF2-40B4-BE49-F238E27FC236}">
                  <a16:creationId xmlns:a16="http://schemas.microsoft.com/office/drawing/2014/main" id="{57157692-B008-C9B7-237E-79AFE8B16DFE}"/>
                </a:ext>
              </a:extLst>
            </p:cNvPr>
            <p:cNvSpPr/>
            <p:nvPr/>
          </p:nvSpPr>
          <p:spPr>
            <a:xfrm>
              <a:off x="2038300" y="652500"/>
              <a:ext cx="2410900" cy="3294725"/>
            </a:xfrm>
            <a:custGeom>
              <a:avLst/>
              <a:gdLst/>
              <a:ahLst/>
              <a:cxnLst/>
              <a:rect l="l" t="t" r="r" b="b"/>
              <a:pathLst>
                <a:path w="96436" h="131789" extrusionOk="0">
                  <a:moveTo>
                    <a:pt x="95803" y="1"/>
                  </a:moveTo>
                  <a:cubicBezTo>
                    <a:pt x="95660" y="1"/>
                    <a:pt x="95501" y="44"/>
                    <a:pt x="95335" y="137"/>
                  </a:cubicBezTo>
                  <a:lnTo>
                    <a:pt x="1101" y="54543"/>
                  </a:lnTo>
                  <a:cubicBezTo>
                    <a:pt x="467" y="54976"/>
                    <a:pt x="67" y="55677"/>
                    <a:pt x="0" y="56444"/>
                  </a:cubicBezTo>
                  <a:lnTo>
                    <a:pt x="0" y="130997"/>
                  </a:lnTo>
                  <a:cubicBezTo>
                    <a:pt x="0" y="131493"/>
                    <a:pt x="251" y="131789"/>
                    <a:pt x="611" y="131789"/>
                  </a:cubicBezTo>
                  <a:cubicBezTo>
                    <a:pt x="759" y="131789"/>
                    <a:pt x="926" y="131738"/>
                    <a:pt x="1101" y="131631"/>
                  </a:cubicBezTo>
                  <a:lnTo>
                    <a:pt x="95335" y="77259"/>
                  </a:lnTo>
                  <a:cubicBezTo>
                    <a:pt x="96002" y="76825"/>
                    <a:pt x="96402" y="76125"/>
                    <a:pt x="96436" y="75324"/>
                  </a:cubicBezTo>
                  <a:lnTo>
                    <a:pt x="96436" y="804"/>
                  </a:lnTo>
                  <a:cubicBezTo>
                    <a:pt x="96436" y="298"/>
                    <a:pt x="96174" y="1"/>
                    <a:pt x="95803" y="1"/>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8" name="Google Shape;269;p41">
              <a:extLst>
                <a:ext uri="{FF2B5EF4-FFF2-40B4-BE49-F238E27FC236}">
                  <a16:creationId xmlns:a16="http://schemas.microsoft.com/office/drawing/2014/main" id="{B7D84DE8-A05C-A284-DBD8-8794D8134C25}"/>
                </a:ext>
              </a:extLst>
            </p:cNvPr>
            <p:cNvSpPr/>
            <p:nvPr/>
          </p:nvSpPr>
          <p:spPr>
            <a:xfrm>
              <a:off x="2038300" y="652500"/>
              <a:ext cx="2410900" cy="3294725"/>
            </a:xfrm>
            <a:custGeom>
              <a:avLst/>
              <a:gdLst/>
              <a:ahLst/>
              <a:cxnLst/>
              <a:rect l="l" t="t" r="r" b="b"/>
              <a:pathLst>
                <a:path w="96436" h="131789" extrusionOk="0">
                  <a:moveTo>
                    <a:pt x="95803" y="1"/>
                  </a:moveTo>
                  <a:cubicBezTo>
                    <a:pt x="95660" y="1"/>
                    <a:pt x="95501" y="44"/>
                    <a:pt x="95335" y="137"/>
                  </a:cubicBezTo>
                  <a:lnTo>
                    <a:pt x="1101" y="54543"/>
                  </a:lnTo>
                  <a:cubicBezTo>
                    <a:pt x="467" y="54976"/>
                    <a:pt x="67" y="55677"/>
                    <a:pt x="0" y="56444"/>
                  </a:cubicBezTo>
                  <a:lnTo>
                    <a:pt x="0" y="130997"/>
                  </a:lnTo>
                  <a:cubicBezTo>
                    <a:pt x="0" y="131493"/>
                    <a:pt x="251" y="131789"/>
                    <a:pt x="611" y="131789"/>
                  </a:cubicBezTo>
                  <a:cubicBezTo>
                    <a:pt x="759" y="131789"/>
                    <a:pt x="926" y="131738"/>
                    <a:pt x="1101" y="131631"/>
                  </a:cubicBezTo>
                  <a:lnTo>
                    <a:pt x="95335" y="77259"/>
                  </a:lnTo>
                  <a:cubicBezTo>
                    <a:pt x="96002" y="76825"/>
                    <a:pt x="96402" y="76125"/>
                    <a:pt x="96436" y="75324"/>
                  </a:cubicBezTo>
                  <a:lnTo>
                    <a:pt x="96436" y="804"/>
                  </a:lnTo>
                  <a:cubicBezTo>
                    <a:pt x="96436" y="298"/>
                    <a:pt x="96174" y="1"/>
                    <a:pt x="95803" y="1"/>
                  </a:cubicBezTo>
                  <a:close/>
                </a:path>
              </a:pathLst>
            </a:custGeom>
            <a:solidFill>
              <a:schemeClr val="accent1"/>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9" name="Google Shape;270;p41">
              <a:extLst>
                <a:ext uri="{FF2B5EF4-FFF2-40B4-BE49-F238E27FC236}">
                  <a16:creationId xmlns:a16="http://schemas.microsoft.com/office/drawing/2014/main" id="{596AE9CF-D101-2642-652D-CF44337892D5}"/>
                </a:ext>
              </a:extLst>
            </p:cNvPr>
            <p:cNvSpPr/>
            <p:nvPr/>
          </p:nvSpPr>
          <p:spPr>
            <a:xfrm>
              <a:off x="3209125" y="3312275"/>
              <a:ext cx="101250" cy="122325"/>
            </a:xfrm>
            <a:custGeom>
              <a:avLst/>
              <a:gdLst/>
              <a:ahLst/>
              <a:cxnLst/>
              <a:rect l="l" t="t" r="r" b="b"/>
              <a:pathLst>
                <a:path w="4050" h="4893" extrusionOk="0">
                  <a:moveTo>
                    <a:pt x="2736" y="456"/>
                  </a:moveTo>
                  <a:cubicBezTo>
                    <a:pt x="2836" y="456"/>
                    <a:pt x="2969" y="489"/>
                    <a:pt x="3070" y="556"/>
                  </a:cubicBezTo>
                  <a:cubicBezTo>
                    <a:pt x="3370" y="756"/>
                    <a:pt x="3537" y="1123"/>
                    <a:pt x="3470" y="1490"/>
                  </a:cubicBezTo>
                  <a:cubicBezTo>
                    <a:pt x="3436" y="2624"/>
                    <a:pt x="2836" y="3658"/>
                    <a:pt x="1869" y="4292"/>
                  </a:cubicBezTo>
                  <a:cubicBezTo>
                    <a:pt x="1695" y="4475"/>
                    <a:pt x="1482" y="4555"/>
                    <a:pt x="1273" y="4555"/>
                  </a:cubicBezTo>
                  <a:cubicBezTo>
                    <a:pt x="762" y="4555"/>
                    <a:pt x="278" y="4074"/>
                    <a:pt x="468" y="3458"/>
                  </a:cubicBezTo>
                  <a:cubicBezTo>
                    <a:pt x="534" y="2324"/>
                    <a:pt x="1135" y="1290"/>
                    <a:pt x="2069" y="656"/>
                  </a:cubicBezTo>
                  <a:cubicBezTo>
                    <a:pt x="2269" y="522"/>
                    <a:pt x="2502" y="456"/>
                    <a:pt x="2736" y="456"/>
                  </a:cubicBezTo>
                  <a:close/>
                  <a:moveTo>
                    <a:pt x="2662" y="0"/>
                  </a:moveTo>
                  <a:cubicBezTo>
                    <a:pt x="2392" y="0"/>
                    <a:pt x="2114" y="89"/>
                    <a:pt x="1869" y="289"/>
                  </a:cubicBezTo>
                  <a:cubicBezTo>
                    <a:pt x="768" y="989"/>
                    <a:pt x="101" y="2157"/>
                    <a:pt x="34" y="3458"/>
                  </a:cubicBezTo>
                  <a:cubicBezTo>
                    <a:pt x="1" y="3958"/>
                    <a:pt x="234" y="4459"/>
                    <a:pt x="634" y="4759"/>
                  </a:cubicBezTo>
                  <a:cubicBezTo>
                    <a:pt x="801" y="4859"/>
                    <a:pt x="1001" y="4892"/>
                    <a:pt x="1202" y="4892"/>
                  </a:cubicBezTo>
                  <a:cubicBezTo>
                    <a:pt x="1502" y="4892"/>
                    <a:pt x="1802" y="4792"/>
                    <a:pt x="2069" y="4625"/>
                  </a:cubicBezTo>
                  <a:cubicBezTo>
                    <a:pt x="3170" y="3925"/>
                    <a:pt x="3837" y="2757"/>
                    <a:pt x="3903" y="1456"/>
                  </a:cubicBezTo>
                  <a:cubicBezTo>
                    <a:pt x="4049" y="631"/>
                    <a:pt x="3383" y="0"/>
                    <a:pt x="2662" y="0"/>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30" name="Google Shape;271;p41">
              <a:extLst>
                <a:ext uri="{FF2B5EF4-FFF2-40B4-BE49-F238E27FC236}">
                  <a16:creationId xmlns:a16="http://schemas.microsoft.com/office/drawing/2014/main" id="{64C2CE80-FB09-9921-BB46-2B059D19AF36}"/>
                </a:ext>
              </a:extLst>
            </p:cNvPr>
            <p:cNvSpPr/>
            <p:nvPr/>
          </p:nvSpPr>
          <p:spPr>
            <a:xfrm>
              <a:off x="2432750" y="1007000"/>
              <a:ext cx="2425075" cy="3217675"/>
            </a:xfrm>
            <a:custGeom>
              <a:avLst/>
              <a:gdLst/>
              <a:ahLst/>
              <a:cxnLst/>
              <a:rect l="l" t="t" r="r" b="b"/>
              <a:pathLst>
                <a:path w="97003" h="128707" extrusionOk="0">
                  <a:moveTo>
                    <a:pt x="97003" y="0"/>
                  </a:moveTo>
                  <a:lnTo>
                    <a:pt x="0" y="55974"/>
                  </a:lnTo>
                  <a:lnTo>
                    <a:pt x="0" y="127458"/>
                  </a:lnTo>
                  <a:cubicBezTo>
                    <a:pt x="0" y="128200"/>
                    <a:pt x="589" y="128707"/>
                    <a:pt x="1240" y="128707"/>
                  </a:cubicBezTo>
                  <a:cubicBezTo>
                    <a:pt x="1437" y="128707"/>
                    <a:pt x="1641" y="128660"/>
                    <a:pt x="1835" y="128559"/>
                  </a:cubicBezTo>
                  <a:lnTo>
                    <a:pt x="3569" y="127558"/>
                  </a:lnTo>
                  <a:lnTo>
                    <a:pt x="95201" y="74721"/>
                  </a:lnTo>
                  <a:cubicBezTo>
                    <a:pt x="96269" y="74020"/>
                    <a:pt x="96936" y="72853"/>
                    <a:pt x="97003" y="71585"/>
                  </a:cubicBezTo>
                  <a:lnTo>
                    <a:pt x="97003" y="0"/>
                  </a:lnTo>
                  <a:close/>
                </a:path>
              </a:pathLst>
            </a:custGeom>
            <a:solidFill>
              <a:srgbClr val="F0F0F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31" name="Google Shape;272;p41">
              <a:extLst>
                <a:ext uri="{FF2B5EF4-FFF2-40B4-BE49-F238E27FC236}">
                  <a16:creationId xmlns:a16="http://schemas.microsoft.com/office/drawing/2014/main" id="{2804F396-50EC-3B10-1C64-944253CA73EC}"/>
                </a:ext>
              </a:extLst>
            </p:cNvPr>
            <p:cNvSpPr/>
            <p:nvPr/>
          </p:nvSpPr>
          <p:spPr>
            <a:xfrm>
              <a:off x="2432750" y="1007825"/>
              <a:ext cx="2425075" cy="3217325"/>
            </a:xfrm>
            <a:custGeom>
              <a:avLst/>
              <a:gdLst/>
              <a:ahLst/>
              <a:cxnLst/>
              <a:rect l="l" t="t" r="r" b="b"/>
              <a:pathLst>
                <a:path w="97003" h="128693" extrusionOk="0">
                  <a:moveTo>
                    <a:pt x="96602" y="701"/>
                  </a:moveTo>
                  <a:lnTo>
                    <a:pt x="96602" y="71552"/>
                  </a:lnTo>
                  <a:cubicBezTo>
                    <a:pt x="96536" y="72653"/>
                    <a:pt x="95935" y="73687"/>
                    <a:pt x="95001" y="74321"/>
                  </a:cubicBezTo>
                  <a:lnTo>
                    <a:pt x="3369" y="127158"/>
                  </a:lnTo>
                  <a:lnTo>
                    <a:pt x="1635" y="128159"/>
                  </a:lnTo>
                  <a:cubicBezTo>
                    <a:pt x="1501" y="128226"/>
                    <a:pt x="1368" y="128259"/>
                    <a:pt x="1201" y="128259"/>
                  </a:cubicBezTo>
                  <a:cubicBezTo>
                    <a:pt x="1001" y="128259"/>
                    <a:pt x="801" y="128192"/>
                    <a:pt x="634" y="128026"/>
                  </a:cubicBezTo>
                  <a:cubicBezTo>
                    <a:pt x="467" y="127892"/>
                    <a:pt x="400" y="127659"/>
                    <a:pt x="400" y="127425"/>
                  </a:cubicBezTo>
                  <a:lnTo>
                    <a:pt x="400" y="56174"/>
                  </a:lnTo>
                  <a:lnTo>
                    <a:pt x="96602" y="701"/>
                  </a:lnTo>
                  <a:close/>
                  <a:moveTo>
                    <a:pt x="97003" y="1"/>
                  </a:moveTo>
                  <a:lnTo>
                    <a:pt x="0" y="55941"/>
                  </a:lnTo>
                  <a:lnTo>
                    <a:pt x="0" y="127425"/>
                  </a:lnTo>
                  <a:cubicBezTo>
                    <a:pt x="0" y="128126"/>
                    <a:pt x="534" y="128693"/>
                    <a:pt x="1234" y="128693"/>
                  </a:cubicBezTo>
                  <a:cubicBezTo>
                    <a:pt x="1468" y="128693"/>
                    <a:pt x="1668" y="128626"/>
                    <a:pt x="1868" y="128526"/>
                  </a:cubicBezTo>
                  <a:lnTo>
                    <a:pt x="3569" y="127525"/>
                  </a:lnTo>
                  <a:lnTo>
                    <a:pt x="95201" y="74688"/>
                  </a:lnTo>
                  <a:cubicBezTo>
                    <a:pt x="96269" y="73987"/>
                    <a:pt x="96936" y="72820"/>
                    <a:pt x="97003" y="71552"/>
                  </a:cubicBezTo>
                  <a:lnTo>
                    <a:pt x="97003" y="1"/>
                  </a:lnTo>
                  <a:close/>
                </a:path>
              </a:pathLst>
            </a:custGeom>
            <a:solidFill>
              <a:srgbClr val="E0E0E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32" name="Google Shape;273;p41">
              <a:extLst>
                <a:ext uri="{FF2B5EF4-FFF2-40B4-BE49-F238E27FC236}">
                  <a16:creationId xmlns:a16="http://schemas.microsoft.com/office/drawing/2014/main" id="{A594E056-D2FA-9562-EEA6-EB75F2532B72}"/>
                </a:ext>
              </a:extLst>
            </p:cNvPr>
            <p:cNvSpPr/>
            <p:nvPr/>
          </p:nvSpPr>
          <p:spPr>
            <a:xfrm>
              <a:off x="2374375" y="973650"/>
              <a:ext cx="2483450" cy="1432700"/>
            </a:xfrm>
            <a:custGeom>
              <a:avLst/>
              <a:gdLst/>
              <a:ahLst/>
              <a:cxnLst/>
              <a:rect l="l" t="t" r="r" b="b"/>
              <a:pathLst>
                <a:path w="99338" h="57308" extrusionOk="0">
                  <a:moveTo>
                    <a:pt x="97036" y="0"/>
                  </a:moveTo>
                  <a:lnTo>
                    <a:pt x="0" y="55973"/>
                  </a:lnTo>
                  <a:lnTo>
                    <a:pt x="2335" y="57308"/>
                  </a:lnTo>
                  <a:lnTo>
                    <a:pt x="99338" y="1334"/>
                  </a:lnTo>
                  <a:lnTo>
                    <a:pt x="97036" y="0"/>
                  </a:ln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33" name="Google Shape;274;p41">
              <a:extLst>
                <a:ext uri="{FF2B5EF4-FFF2-40B4-BE49-F238E27FC236}">
                  <a16:creationId xmlns:a16="http://schemas.microsoft.com/office/drawing/2014/main" id="{9C62946E-DB7E-2A96-E9E4-A39FEEB2309F}"/>
                </a:ext>
              </a:extLst>
            </p:cNvPr>
            <p:cNvSpPr/>
            <p:nvPr/>
          </p:nvSpPr>
          <p:spPr>
            <a:xfrm>
              <a:off x="2374375" y="2372975"/>
              <a:ext cx="74225" cy="1848025"/>
            </a:xfrm>
            <a:custGeom>
              <a:avLst/>
              <a:gdLst/>
              <a:ahLst/>
              <a:cxnLst/>
              <a:rect l="l" t="t" r="r" b="b"/>
              <a:pathLst>
                <a:path w="2969" h="73921" extrusionOk="0">
                  <a:moveTo>
                    <a:pt x="0" y="0"/>
                  </a:moveTo>
                  <a:lnTo>
                    <a:pt x="0" y="71118"/>
                  </a:lnTo>
                  <a:cubicBezTo>
                    <a:pt x="0" y="71185"/>
                    <a:pt x="0" y="71285"/>
                    <a:pt x="0" y="71385"/>
                  </a:cubicBezTo>
                  <a:cubicBezTo>
                    <a:pt x="100" y="71952"/>
                    <a:pt x="434" y="72486"/>
                    <a:pt x="968" y="72786"/>
                  </a:cubicBezTo>
                  <a:lnTo>
                    <a:pt x="2869" y="73887"/>
                  </a:lnTo>
                  <a:lnTo>
                    <a:pt x="2969" y="73920"/>
                  </a:lnTo>
                  <a:cubicBezTo>
                    <a:pt x="2569" y="73720"/>
                    <a:pt x="2335" y="73286"/>
                    <a:pt x="2335" y="72819"/>
                  </a:cubicBezTo>
                  <a:lnTo>
                    <a:pt x="2335" y="1335"/>
                  </a:lnTo>
                  <a:lnTo>
                    <a:pt x="0" y="0"/>
                  </a:lnTo>
                  <a:close/>
                </a:path>
              </a:pathLst>
            </a:custGeom>
            <a:solidFill>
              <a:srgbClr val="EBEBE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34" name="Google Shape;275;p41">
              <a:extLst>
                <a:ext uri="{FF2B5EF4-FFF2-40B4-BE49-F238E27FC236}">
                  <a16:creationId xmlns:a16="http://schemas.microsoft.com/office/drawing/2014/main" id="{79499DEF-BF22-3892-C87C-291A03BF661B}"/>
                </a:ext>
              </a:extLst>
            </p:cNvPr>
            <p:cNvSpPr/>
            <p:nvPr/>
          </p:nvSpPr>
          <p:spPr>
            <a:xfrm>
              <a:off x="2374375" y="835425"/>
              <a:ext cx="2483450" cy="1570925"/>
            </a:xfrm>
            <a:custGeom>
              <a:avLst/>
              <a:gdLst/>
              <a:ahLst/>
              <a:cxnLst/>
              <a:rect l="l" t="t" r="r" b="b"/>
              <a:pathLst>
                <a:path w="99338" h="62837" extrusionOk="0">
                  <a:moveTo>
                    <a:pt x="97036" y="0"/>
                  </a:moveTo>
                  <a:cubicBezTo>
                    <a:pt x="96728" y="0"/>
                    <a:pt x="96419" y="75"/>
                    <a:pt x="96135" y="225"/>
                  </a:cubicBezTo>
                  <a:lnTo>
                    <a:pt x="901" y="55131"/>
                  </a:lnTo>
                  <a:cubicBezTo>
                    <a:pt x="367" y="55465"/>
                    <a:pt x="34" y="56065"/>
                    <a:pt x="0" y="56699"/>
                  </a:cubicBezTo>
                  <a:lnTo>
                    <a:pt x="0" y="61536"/>
                  </a:lnTo>
                  <a:lnTo>
                    <a:pt x="2335" y="62837"/>
                  </a:lnTo>
                  <a:lnTo>
                    <a:pt x="99338" y="6897"/>
                  </a:lnTo>
                  <a:lnTo>
                    <a:pt x="99338" y="2060"/>
                  </a:lnTo>
                  <a:cubicBezTo>
                    <a:pt x="99304" y="1426"/>
                    <a:pt x="98971" y="859"/>
                    <a:pt x="98437" y="525"/>
                  </a:cubicBezTo>
                  <a:lnTo>
                    <a:pt x="97937" y="225"/>
                  </a:lnTo>
                  <a:cubicBezTo>
                    <a:pt x="97653" y="75"/>
                    <a:pt x="97345" y="0"/>
                    <a:pt x="97036" y="0"/>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35" name="Google Shape;276;p41">
              <a:extLst>
                <a:ext uri="{FF2B5EF4-FFF2-40B4-BE49-F238E27FC236}">
                  <a16:creationId xmlns:a16="http://schemas.microsoft.com/office/drawing/2014/main" id="{39BAADF7-6A6C-D82E-9F58-502EB4074933}"/>
                </a:ext>
              </a:extLst>
            </p:cNvPr>
            <p:cNvSpPr/>
            <p:nvPr/>
          </p:nvSpPr>
          <p:spPr>
            <a:xfrm>
              <a:off x="2374375" y="835425"/>
              <a:ext cx="2483450" cy="1570925"/>
            </a:xfrm>
            <a:custGeom>
              <a:avLst/>
              <a:gdLst/>
              <a:ahLst/>
              <a:cxnLst/>
              <a:rect l="l" t="t" r="r" b="b"/>
              <a:pathLst>
                <a:path w="99338" h="62837" extrusionOk="0">
                  <a:moveTo>
                    <a:pt x="97036" y="0"/>
                  </a:moveTo>
                  <a:cubicBezTo>
                    <a:pt x="96728" y="0"/>
                    <a:pt x="96419" y="75"/>
                    <a:pt x="96135" y="225"/>
                  </a:cubicBezTo>
                  <a:lnTo>
                    <a:pt x="901" y="55131"/>
                  </a:lnTo>
                  <a:cubicBezTo>
                    <a:pt x="367" y="55465"/>
                    <a:pt x="34" y="56065"/>
                    <a:pt x="0" y="56699"/>
                  </a:cubicBezTo>
                  <a:lnTo>
                    <a:pt x="0" y="61536"/>
                  </a:lnTo>
                  <a:lnTo>
                    <a:pt x="2335" y="62837"/>
                  </a:lnTo>
                  <a:lnTo>
                    <a:pt x="99338" y="6897"/>
                  </a:lnTo>
                  <a:lnTo>
                    <a:pt x="99338" y="2060"/>
                  </a:lnTo>
                  <a:cubicBezTo>
                    <a:pt x="99304" y="1426"/>
                    <a:pt x="98971" y="859"/>
                    <a:pt x="98437" y="525"/>
                  </a:cubicBezTo>
                  <a:lnTo>
                    <a:pt x="97937" y="225"/>
                  </a:lnTo>
                  <a:cubicBezTo>
                    <a:pt x="97653" y="75"/>
                    <a:pt x="97345" y="0"/>
                    <a:pt x="97036" y="0"/>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36" name="Google Shape;277;p41">
              <a:extLst>
                <a:ext uri="{FF2B5EF4-FFF2-40B4-BE49-F238E27FC236}">
                  <a16:creationId xmlns:a16="http://schemas.microsoft.com/office/drawing/2014/main" id="{5697ABE4-9EEE-5CC0-E102-202FB0C4045A}"/>
                </a:ext>
              </a:extLst>
            </p:cNvPr>
            <p:cNvSpPr/>
            <p:nvPr/>
          </p:nvSpPr>
          <p:spPr>
            <a:xfrm>
              <a:off x="2432750" y="871125"/>
              <a:ext cx="2425075" cy="1535225"/>
            </a:xfrm>
            <a:custGeom>
              <a:avLst/>
              <a:gdLst/>
              <a:ahLst/>
              <a:cxnLst/>
              <a:rect l="l" t="t" r="r" b="b"/>
              <a:pathLst>
                <a:path w="97003" h="61409" extrusionOk="0">
                  <a:moveTo>
                    <a:pt x="96515" y="0"/>
                  </a:moveTo>
                  <a:cubicBezTo>
                    <a:pt x="96391" y="0"/>
                    <a:pt x="96251" y="42"/>
                    <a:pt x="96102" y="132"/>
                  </a:cubicBezTo>
                  <a:lnTo>
                    <a:pt x="901" y="55038"/>
                  </a:lnTo>
                  <a:cubicBezTo>
                    <a:pt x="367" y="55371"/>
                    <a:pt x="34" y="55972"/>
                    <a:pt x="0" y="56605"/>
                  </a:cubicBezTo>
                  <a:lnTo>
                    <a:pt x="0" y="61409"/>
                  </a:lnTo>
                  <a:lnTo>
                    <a:pt x="97003" y="5469"/>
                  </a:lnTo>
                  <a:lnTo>
                    <a:pt x="97003" y="632"/>
                  </a:lnTo>
                  <a:cubicBezTo>
                    <a:pt x="97003" y="234"/>
                    <a:pt x="96805" y="0"/>
                    <a:pt x="96515" y="0"/>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37" name="Google Shape;278;p41">
              <a:extLst>
                <a:ext uri="{FF2B5EF4-FFF2-40B4-BE49-F238E27FC236}">
                  <a16:creationId xmlns:a16="http://schemas.microsoft.com/office/drawing/2014/main" id="{E1BBA392-F9EA-BEA7-65D1-83E37C13F14E}"/>
                </a:ext>
              </a:extLst>
            </p:cNvPr>
            <p:cNvSpPr/>
            <p:nvPr/>
          </p:nvSpPr>
          <p:spPr>
            <a:xfrm>
              <a:off x="2432750" y="871125"/>
              <a:ext cx="2425075" cy="1535225"/>
            </a:xfrm>
            <a:custGeom>
              <a:avLst/>
              <a:gdLst/>
              <a:ahLst/>
              <a:cxnLst/>
              <a:rect l="l" t="t" r="r" b="b"/>
              <a:pathLst>
                <a:path w="97003" h="61409" extrusionOk="0">
                  <a:moveTo>
                    <a:pt x="96515" y="0"/>
                  </a:moveTo>
                  <a:cubicBezTo>
                    <a:pt x="96391" y="0"/>
                    <a:pt x="96251" y="42"/>
                    <a:pt x="96102" y="132"/>
                  </a:cubicBezTo>
                  <a:lnTo>
                    <a:pt x="901" y="55038"/>
                  </a:lnTo>
                  <a:cubicBezTo>
                    <a:pt x="367" y="55371"/>
                    <a:pt x="34" y="55972"/>
                    <a:pt x="0" y="56605"/>
                  </a:cubicBezTo>
                  <a:lnTo>
                    <a:pt x="0" y="61409"/>
                  </a:lnTo>
                  <a:lnTo>
                    <a:pt x="97003" y="5469"/>
                  </a:lnTo>
                  <a:lnTo>
                    <a:pt x="97003" y="632"/>
                  </a:lnTo>
                  <a:cubicBezTo>
                    <a:pt x="97003" y="234"/>
                    <a:pt x="96805" y="0"/>
                    <a:pt x="96515" y="0"/>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38" name="Google Shape;279;p41">
              <a:extLst>
                <a:ext uri="{FF2B5EF4-FFF2-40B4-BE49-F238E27FC236}">
                  <a16:creationId xmlns:a16="http://schemas.microsoft.com/office/drawing/2014/main" id="{CB4AAD5F-57CF-4F56-8673-CA2B4BBBF3B3}"/>
                </a:ext>
              </a:extLst>
            </p:cNvPr>
            <p:cNvSpPr/>
            <p:nvPr/>
          </p:nvSpPr>
          <p:spPr>
            <a:xfrm>
              <a:off x="2374375" y="2230375"/>
              <a:ext cx="64225" cy="175975"/>
            </a:xfrm>
            <a:custGeom>
              <a:avLst/>
              <a:gdLst/>
              <a:ahLst/>
              <a:cxnLst/>
              <a:rect l="l" t="t" r="r" b="b"/>
              <a:pathLst>
                <a:path w="2569" h="7039" extrusionOk="0">
                  <a:moveTo>
                    <a:pt x="267" y="0"/>
                  </a:moveTo>
                  <a:cubicBezTo>
                    <a:pt x="100" y="267"/>
                    <a:pt x="34" y="567"/>
                    <a:pt x="0" y="901"/>
                  </a:cubicBezTo>
                  <a:lnTo>
                    <a:pt x="0" y="5704"/>
                  </a:lnTo>
                  <a:lnTo>
                    <a:pt x="2335" y="7039"/>
                  </a:lnTo>
                  <a:lnTo>
                    <a:pt x="2335" y="2235"/>
                  </a:lnTo>
                  <a:cubicBezTo>
                    <a:pt x="2335" y="1902"/>
                    <a:pt x="2435" y="1602"/>
                    <a:pt x="2569" y="1335"/>
                  </a:cubicBezTo>
                  <a:lnTo>
                    <a:pt x="267" y="0"/>
                  </a:ln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39" name="Google Shape;280;p41">
              <a:extLst>
                <a:ext uri="{FF2B5EF4-FFF2-40B4-BE49-F238E27FC236}">
                  <a16:creationId xmlns:a16="http://schemas.microsoft.com/office/drawing/2014/main" id="{38F7A236-94A8-D3D1-9880-11230FADC59F}"/>
                </a:ext>
              </a:extLst>
            </p:cNvPr>
            <p:cNvSpPr/>
            <p:nvPr/>
          </p:nvSpPr>
          <p:spPr>
            <a:xfrm>
              <a:off x="2374375" y="2230375"/>
              <a:ext cx="64225" cy="175975"/>
            </a:xfrm>
            <a:custGeom>
              <a:avLst/>
              <a:gdLst/>
              <a:ahLst/>
              <a:cxnLst/>
              <a:rect l="l" t="t" r="r" b="b"/>
              <a:pathLst>
                <a:path w="2569" h="7039" extrusionOk="0">
                  <a:moveTo>
                    <a:pt x="267" y="0"/>
                  </a:moveTo>
                  <a:cubicBezTo>
                    <a:pt x="100" y="267"/>
                    <a:pt x="34" y="567"/>
                    <a:pt x="0" y="901"/>
                  </a:cubicBezTo>
                  <a:lnTo>
                    <a:pt x="0" y="5704"/>
                  </a:lnTo>
                  <a:lnTo>
                    <a:pt x="2335" y="7039"/>
                  </a:lnTo>
                  <a:lnTo>
                    <a:pt x="2335" y="2235"/>
                  </a:lnTo>
                  <a:cubicBezTo>
                    <a:pt x="2335" y="1902"/>
                    <a:pt x="2435" y="1602"/>
                    <a:pt x="2569" y="1335"/>
                  </a:cubicBezTo>
                  <a:lnTo>
                    <a:pt x="267" y="0"/>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40" name="Google Shape;281;p41">
              <a:extLst>
                <a:ext uri="{FF2B5EF4-FFF2-40B4-BE49-F238E27FC236}">
                  <a16:creationId xmlns:a16="http://schemas.microsoft.com/office/drawing/2014/main" id="{A9A35C91-A6A9-B795-C8A3-CEF44298BA20}"/>
                </a:ext>
              </a:extLst>
            </p:cNvPr>
            <p:cNvSpPr/>
            <p:nvPr/>
          </p:nvSpPr>
          <p:spPr>
            <a:xfrm>
              <a:off x="4751900" y="963200"/>
              <a:ext cx="41725" cy="54275"/>
            </a:xfrm>
            <a:custGeom>
              <a:avLst/>
              <a:gdLst/>
              <a:ahLst/>
              <a:cxnLst/>
              <a:rect l="l" t="t" r="r" b="b"/>
              <a:pathLst>
                <a:path w="1669" h="2171" extrusionOk="0">
                  <a:moveTo>
                    <a:pt x="1219" y="0"/>
                  </a:moveTo>
                  <a:cubicBezTo>
                    <a:pt x="1104" y="0"/>
                    <a:pt x="974" y="38"/>
                    <a:pt x="834" y="118"/>
                  </a:cubicBezTo>
                  <a:cubicBezTo>
                    <a:pt x="367" y="418"/>
                    <a:pt x="34" y="985"/>
                    <a:pt x="0" y="1586"/>
                  </a:cubicBezTo>
                  <a:cubicBezTo>
                    <a:pt x="0" y="1960"/>
                    <a:pt x="197" y="2170"/>
                    <a:pt x="465" y="2170"/>
                  </a:cubicBezTo>
                  <a:cubicBezTo>
                    <a:pt x="578" y="2170"/>
                    <a:pt x="705" y="2132"/>
                    <a:pt x="834" y="2053"/>
                  </a:cubicBezTo>
                  <a:cubicBezTo>
                    <a:pt x="1335" y="1719"/>
                    <a:pt x="1668" y="1185"/>
                    <a:pt x="1668" y="585"/>
                  </a:cubicBezTo>
                  <a:cubicBezTo>
                    <a:pt x="1668" y="210"/>
                    <a:pt x="1488" y="0"/>
                    <a:pt x="1219" y="0"/>
                  </a:cubicBezTo>
                  <a:close/>
                </a:path>
              </a:pathLst>
            </a:custGeom>
            <a:solidFill>
              <a:srgbClr val="FAFAFA"/>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41" name="Google Shape;282;p41">
              <a:extLst>
                <a:ext uri="{FF2B5EF4-FFF2-40B4-BE49-F238E27FC236}">
                  <a16:creationId xmlns:a16="http://schemas.microsoft.com/office/drawing/2014/main" id="{385420DB-45D0-12D6-9977-F9997B35F938}"/>
                </a:ext>
              </a:extLst>
            </p:cNvPr>
            <p:cNvSpPr/>
            <p:nvPr/>
          </p:nvSpPr>
          <p:spPr>
            <a:xfrm>
              <a:off x="4667675" y="1011725"/>
              <a:ext cx="41725" cy="54775"/>
            </a:xfrm>
            <a:custGeom>
              <a:avLst/>
              <a:gdLst/>
              <a:ahLst/>
              <a:cxnLst/>
              <a:rect l="l" t="t" r="r" b="b"/>
              <a:pathLst>
                <a:path w="1669" h="2191" extrusionOk="0">
                  <a:moveTo>
                    <a:pt x="1186" y="1"/>
                  </a:moveTo>
                  <a:cubicBezTo>
                    <a:pt x="1077" y="1"/>
                    <a:pt x="957" y="36"/>
                    <a:pt x="834" y="112"/>
                  </a:cubicBezTo>
                  <a:cubicBezTo>
                    <a:pt x="334" y="445"/>
                    <a:pt x="34" y="979"/>
                    <a:pt x="0" y="1579"/>
                  </a:cubicBezTo>
                  <a:cubicBezTo>
                    <a:pt x="0" y="1962"/>
                    <a:pt x="189" y="2191"/>
                    <a:pt x="468" y="2191"/>
                  </a:cubicBezTo>
                  <a:cubicBezTo>
                    <a:pt x="578" y="2191"/>
                    <a:pt x="702" y="2155"/>
                    <a:pt x="834" y="2080"/>
                  </a:cubicBezTo>
                  <a:cubicBezTo>
                    <a:pt x="1335" y="1746"/>
                    <a:pt x="1635" y="1179"/>
                    <a:pt x="1668" y="612"/>
                  </a:cubicBezTo>
                  <a:cubicBezTo>
                    <a:pt x="1668" y="229"/>
                    <a:pt x="1462" y="1"/>
                    <a:pt x="1186" y="1"/>
                  </a:cubicBezTo>
                  <a:close/>
                </a:path>
              </a:pathLst>
            </a:custGeom>
            <a:solidFill>
              <a:srgbClr val="FAFAFA"/>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42" name="Google Shape;283;p41">
              <a:extLst>
                <a:ext uri="{FF2B5EF4-FFF2-40B4-BE49-F238E27FC236}">
                  <a16:creationId xmlns:a16="http://schemas.microsoft.com/office/drawing/2014/main" id="{EB56D413-B2DE-FD5E-CBC2-AE1B410E5E9A}"/>
                </a:ext>
              </a:extLst>
            </p:cNvPr>
            <p:cNvSpPr/>
            <p:nvPr/>
          </p:nvSpPr>
          <p:spPr>
            <a:xfrm>
              <a:off x="4582600" y="1060775"/>
              <a:ext cx="41725" cy="54925"/>
            </a:xfrm>
            <a:custGeom>
              <a:avLst/>
              <a:gdLst/>
              <a:ahLst/>
              <a:cxnLst/>
              <a:rect l="l" t="t" r="r" b="b"/>
              <a:pathLst>
                <a:path w="1669" h="2197" extrusionOk="0">
                  <a:moveTo>
                    <a:pt x="1215" y="1"/>
                  </a:moveTo>
                  <a:cubicBezTo>
                    <a:pt x="1102" y="1"/>
                    <a:pt x="973" y="39"/>
                    <a:pt x="835" y="118"/>
                  </a:cubicBezTo>
                  <a:cubicBezTo>
                    <a:pt x="334" y="451"/>
                    <a:pt x="34" y="985"/>
                    <a:pt x="1" y="1585"/>
                  </a:cubicBezTo>
                  <a:cubicBezTo>
                    <a:pt x="1" y="1968"/>
                    <a:pt x="207" y="2197"/>
                    <a:pt x="483" y="2197"/>
                  </a:cubicBezTo>
                  <a:cubicBezTo>
                    <a:pt x="592" y="2197"/>
                    <a:pt x="712" y="2161"/>
                    <a:pt x="835" y="2086"/>
                  </a:cubicBezTo>
                  <a:cubicBezTo>
                    <a:pt x="1335" y="1752"/>
                    <a:pt x="1635" y="1185"/>
                    <a:pt x="1669" y="618"/>
                  </a:cubicBezTo>
                  <a:cubicBezTo>
                    <a:pt x="1669" y="218"/>
                    <a:pt x="1486" y="1"/>
                    <a:pt x="1215" y="1"/>
                  </a:cubicBezTo>
                  <a:close/>
                </a:path>
              </a:pathLst>
            </a:custGeom>
            <a:solidFill>
              <a:srgbClr val="FAFAFA"/>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43" name="Google Shape;284;p41">
              <a:extLst>
                <a:ext uri="{FF2B5EF4-FFF2-40B4-BE49-F238E27FC236}">
                  <a16:creationId xmlns:a16="http://schemas.microsoft.com/office/drawing/2014/main" id="{DE9B9BAF-0408-629B-1028-968B03B41454}"/>
                </a:ext>
              </a:extLst>
            </p:cNvPr>
            <p:cNvSpPr/>
            <p:nvPr/>
          </p:nvSpPr>
          <p:spPr>
            <a:xfrm>
              <a:off x="2432750" y="2049400"/>
              <a:ext cx="619625" cy="2175275"/>
            </a:xfrm>
            <a:custGeom>
              <a:avLst/>
              <a:gdLst/>
              <a:ahLst/>
              <a:cxnLst/>
              <a:rect l="l" t="t" r="r" b="b"/>
              <a:pathLst>
                <a:path w="24785" h="87011" extrusionOk="0">
                  <a:moveTo>
                    <a:pt x="24785" y="1"/>
                  </a:moveTo>
                  <a:lnTo>
                    <a:pt x="0" y="14278"/>
                  </a:lnTo>
                  <a:lnTo>
                    <a:pt x="0" y="85762"/>
                  </a:lnTo>
                  <a:cubicBezTo>
                    <a:pt x="0" y="86504"/>
                    <a:pt x="589" y="87011"/>
                    <a:pt x="1240" y="87011"/>
                  </a:cubicBezTo>
                  <a:cubicBezTo>
                    <a:pt x="1437" y="87011"/>
                    <a:pt x="1641" y="86964"/>
                    <a:pt x="1835" y="86863"/>
                  </a:cubicBezTo>
                  <a:lnTo>
                    <a:pt x="3569" y="85862"/>
                  </a:lnTo>
                  <a:lnTo>
                    <a:pt x="24785" y="73620"/>
                  </a:lnTo>
                  <a:lnTo>
                    <a:pt x="24785" y="1"/>
                  </a:lnTo>
                  <a:close/>
                </a:path>
              </a:pathLst>
            </a:custGeom>
            <a:solidFill>
              <a:srgbClr val="FAFAFA"/>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44" name="Google Shape;285;p41">
              <a:extLst>
                <a:ext uri="{FF2B5EF4-FFF2-40B4-BE49-F238E27FC236}">
                  <a16:creationId xmlns:a16="http://schemas.microsoft.com/office/drawing/2014/main" id="{66ECAD02-67AC-9C02-C229-88370D198065}"/>
                </a:ext>
              </a:extLst>
            </p:cNvPr>
            <p:cNvSpPr/>
            <p:nvPr/>
          </p:nvSpPr>
          <p:spPr>
            <a:xfrm>
              <a:off x="3094050" y="1090400"/>
              <a:ext cx="1712900" cy="2725300"/>
            </a:xfrm>
            <a:custGeom>
              <a:avLst/>
              <a:gdLst/>
              <a:ahLst/>
              <a:cxnLst/>
              <a:rect l="l" t="t" r="r" b="b"/>
              <a:pathLst>
                <a:path w="68516" h="109012" extrusionOk="0">
                  <a:moveTo>
                    <a:pt x="68516" y="0"/>
                  </a:moveTo>
                  <a:lnTo>
                    <a:pt x="0" y="39562"/>
                  </a:lnTo>
                  <a:lnTo>
                    <a:pt x="0" y="109011"/>
                  </a:lnTo>
                  <a:lnTo>
                    <a:pt x="68516" y="69450"/>
                  </a:lnTo>
                  <a:lnTo>
                    <a:pt x="68516" y="0"/>
                  </a:lnTo>
                  <a:close/>
                </a:path>
              </a:pathLst>
            </a:custGeom>
            <a:solidFill>
              <a:srgbClr val="FAFAFA"/>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45" name="Google Shape;286;p41">
              <a:extLst>
                <a:ext uri="{FF2B5EF4-FFF2-40B4-BE49-F238E27FC236}">
                  <a16:creationId xmlns:a16="http://schemas.microsoft.com/office/drawing/2014/main" id="{60EECB33-D39F-CC7C-7D29-2B5A4F188721}"/>
                </a:ext>
              </a:extLst>
            </p:cNvPr>
            <p:cNvSpPr/>
            <p:nvPr/>
          </p:nvSpPr>
          <p:spPr>
            <a:xfrm>
              <a:off x="2501950" y="2257100"/>
              <a:ext cx="421175" cy="303650"/>
            </a:xfrm>
            <a:custGeom>
              <a:avLst/>
              <a:gdLst/>
              <a:ahLst/>
              <a:cxnLst/>
              <a:rect l="l" t="t" r="r" b="b"/>
              <a:pathLst>
                <a:path w="16847" h="12146" extrusionOk="0">
                  <a:moveTo>
                    <a:pt x="16549" y="0"/>
                  </a:moveTo>
                  <a:cubicBezTo>
                    <a:pt x="16486" y="0"/>
                    <a:pt x="16417" y="21"/>
                    <a:pt x="16346" y="66"/>
                  </a:cubicBezTo>
                  <a:lnTo>
                    <a:pt x="501" y="9205"/>
                  </a:lnTo>
                  <a:cubicBezTo>
                    <a:pt x="201" y="9406"/>
                    <a:pt x="1" y="9772"/>
                    <a:pt x="1" y="10139"/>
                  </a:cubicBezTo>
                  <a:lnTo>
                    <a:pt x="1" y="11774"/>
                  </a:lnTo>
                  <a:cubicBezTo>
                    <a:pt x="1" y="12010"/>
                    <a:pt x="118" y="12146"/>
                    <a:pt x="281" y="12146"/>
                  </a:cubicBezTo>
                  <a:cubicBezTo>
                    <a:pt x="348" y="12146"/>
                    <a:pt x="423" y="12123"/>
                    <a:pt x="501" y="12074"/>
                  </a:cubicBezTo>
                  <a:lnTo>
                    <a:pt x="16346" y="2934"/>
                  </a:lnTo>
                  <a:cubicBezTo>
                    <a:pt x="16646" y="2734"/>
                    <a:pt x="16846" y="2401"/>
                    <a:pt x="16846" y="2034"/>
                  </a:cubicBezTo>
                  <a:lnTo>
                    <a:pt x="16846" y="399"/>
                  </a:lnTo>
                  <a:cubicBezTo>
                    <a:pt x="16846" y="155"/>
                    <a:pt x="16721" y="0"/>
                    <a:pt x="16549" y="0"/>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46" name="Google Shape;287;p41">
              <a:extLst>
                <a:ext uri="{FF2B5EF4-FFF2-40B4-BE49-F238E27FC236}">
                  <a16:creationId xmlns:a16="http://schemas.microsoft.com/office/drawing/2014/main" id="{B927671B-1AD9-9353-3257-AF026F12342C}"/>
                </a:ext>
              </a:extLst>
            </p:cNvPr>
            <p:cNvSpPr/>
            <p:nvPr/>
          </p:nvSpPr>
          <p:spPr>
            <a:xfrm>
              <a:off x="2501950" y="2257100"/>
              <a:ext cx="421175" cy="303650"/>
            </a:xfrm>
            <a:custGeom>
              <a:avLst/>
              <a:gdLst/>
              <a:ahLst/>
              <a:cxnLst/>
              <a:rect l="l" t="t" r="r" b="b"/>
              <a:pathLst>
                <a:path w="16847" h="12146" extrusionOk="0">
                  <a:moveTo>
                    <a:pt x="16549" y="0"/>
                  </a:moveTo>
                  <a:cubicBezTo>
                    <a:pt x="16486" y="0"/>
                    <a:pt x="16417" y="21"/>
                    <a:pt x="16346" y="66"/>
                  </a:cubicBezTo>
                  <a:lnTo>
                    <a:pt x="501" y="9205"/>
                  </a:lnTo>
                  <a:cubicBezTo>
                    <a:pt x="201" y="9406"/>
                    <a:pt x="1" y="9772"/>
                    <a:pt x="1" y="10139"/>
                  </a:cubicBezTo>
                  <a:lnTo>
                    <a:pt x="1" y="11774"/>
                  </a:lnTo>
                  <a:cubicBezTo>
                    <a:pt x="1" y="12010"/>
                    <a:pt x="118" y="12146"/>
                    <a:pt x="281" y="12146"/>
                  </a:cubicBezTo>
                  <a:cubicBezTo>
                    <a:pt x="348" y="12146"/>
                    <a:pt x="423" y="12123"/>
                    <a:pt x="501" y="12074"/>
                  </a:cubicBezTo>
                  <a:lnTo>
                    <a:pt x="16346" y="2934"/>
                  </a:lnTo>
                  <a:cubicBezTo>
                    <a:pt x="16646" y="2734"/>
                    <a:pt x="16846" y="2401"/>
                    <a:pt x="16846" y="2034"/>
                  </a:cubicBezTo>
                  <a:lnTo>
                    <a:pt x="16846" y="399"/>
                  </a:lnTo>
                  <a:cubicBezTo>
                    <a:pt x="16846" y="155"/>
                    <a:pt x="16721" y="0"/>
                    <a:pt x="16549" y="0"/>
                  </a:cubicBezTo>
                  <a:close/>
                </a:path>
              </a:pathLst>
            </a:custGeom>
            <a:solidFill>
              <a:srgbClr val="FAFAFA"/>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47" name="Google Shape;288;p41">
              <a:extLst>
                <a:ext uri="{FF2B5EF4-FFF2-40B4-BE49-F238E27FC236}">
                  <a16:creationId xmlns:a16="http://schemas.microsoft.com/office/drawing/2014/main" id="{5C67D4EF-8EB3-FD2A-C75F-31CA9BC8D6AA}"/>
                </a:ext>
              </a:extLst>
            </p:cNvPr>
            <p:cNvSpPr/>
            <p:nvPr/>
          </p:nvSpPr>
          <p:spPr>
            <a:xfrm>
              <a:off x="2948100" y="2223850"/>
              <a:ext cx="52575" cy="61575"/>
            </a:xfrm>
            <a:custGeom>
              <a:avLst/>
              <a:gdLst/>
              <a:ahLst/>
              <a:cxnLst/>
              <a:rect l="l" t="t" r="r" b="b"/>
              <a:pathLst>
                <a:path w="2103" h="2463" extrusionOk="0">
                  <a:moveTo>
                    <a:pt x="1168" y="361"/>
                  </a:moveTo>
                  <a:cubicBezTo>
                    <a:pt x="1235" y="428"/>
                    <a:pt x="1335" y="562"/>
                    <a:pt x="1335" y="862"/>
                  </a:cubicBezTo>
                  <a:cubicBezTo>
                    <a:pt x="1335" y="1329"/>
                    <a:pt x="1135" y="1762"/>
                    <a:pt x="768" y="2063"/>
                  </a:cubicBezTo>
                  <a:cubicBezTo>
                    <a:pt x="721" y="2086"/>
                    <a:pt x="674" y="2110"/>
                    <a:pt x="627" y="2110"/>
                  </a:cubicBezTo>
                  <a:cubicBezTo>
                    <a:pt x="607" y="2110"/>
                    <a:pt x="587" y="2106"/>
                    <a:pt x="568" y="2096"/>
                  </a:cubicBezTo>
                  <a:cubicBezTo>
                    <a:pt x="501" y="2029"/>
                    <a:pt x="401" y="1896"/>
                    <a:pt x="401" y="1596"/>
                  </a:cubicBezTo>
                  <a:cubicBezTo>
                    <a:pt x="401" y="1129"/>
                    <a:pt x="601" y="695"/>
                    <a:pt x="968" y="395"/>
                  </a:cubicBezTo>
                  <a:cubicBezTo>
                    <a:pt x="1002" y="395"/>
                    <a:pt x="1035" y="361"/>
                    <a:pt x="1102" y="361"/>
                  </a:cubicBezTo>
                  <a:close/>
                  <a:moveTo>
                    <a:pt x="1100" y="1"/>
                  </a:moveTo>
                  <a:cubicBezTo>
                    <a:pt x="984" y="1"/>
                    <a:pt x="865" y="36"/>
                    <a:pt x="768" y="95"/>
                  </a:cubicBezTo>
                  <a:cubicBezTo>
                    <a:pt x="301" y="462"/>
                    <a:pt x="34" y="1029"/>
                    <a:pt x="34" y="1596"/>
                  </a:cubicBezTo>
                  <a:cubicBezTo>
                    <a:pt x="1" y="1929"/>
                    <a:pt x="134" y="2229"/>
                    <a:pt x="401" y="2396"/>
                  </a:cubicBezTo>
                  <a:cubicBezTo>
                    <a:pt x="468" y="2463"/>
                    <a:pt x="535" y="2463"/>
                    <a:pt x="635" y="2463"/>
                  </a:cubicBezTo>
                  <a:cubicBezTo>
                    <a:pt x="735" y="2463"/>
                    <a:pt x="868" y="2430"/>
                    <a:pt x="968" y="2396"/>
                  </a:cubicBezTo>
                  <a:cubicBezTo>
                    <a:pt x="1135" y="2263"/>
                    <a:pt x="1268" y="2129"/>
                    <a:pt x="1369" y="1963"/>
                  </a:cubicBezTo>
                  <a:lnTo>
                    <a:pt x="1769" y="2330"/>
                  </a:lnTo>
                  <a:cubicBezTo>
                    <a:pt x="1802" y="2363"/>
                    <a:pt x="1836" y="2396"/>
                    <a:pt x="1869" y="2396"/>
                  </a:cubicBezTo>
                  <a:cubicBezTo>
                    <a:pt x="1936" y="2396"/>
                    <a:pt x="1969" y="2363"/>
                    <a:pt x="2002" y="2330"/>
                  </a:cubicBezTo>
                  <a:cubicBezTo>
                    <a:pt x="2102" y="2263"/>
                    <a:pt x="2069" y="2129"/>
                    <a:pt x="2002" y="2063"/>
                  </a:cubicBezTo>
                  <a:lnTo>
                    <a:pt x="1535" y="1629"/>
                  </a:lnTo>
                  <a:cubicBezTo>
                    <a:pt x="1635" y="1362"/>
                    <a:pt x="1669" y="1129"/>
                    <a:pt x="1669" y="862"/>
                  </a:cubicBezTo>
                  <a:cubicBezTo>
                    <a:pt x="1735" y="562"/>
                    <a:pt x="1602" y="261"/>
                    <a:pt x="1335" y="61"/>
                  </a:cubicBezTo>
                  <a:cubicBezTo>
                    <a:pt x="1265" y="19"/>
                    <a:pt x="1184" y="1"/>
                    <a:pt x="1100" y="1"/>
                  </a:cubicBez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48" name="Google Shape;289;p41">
              <a:extLst>
                <a:ext uri="{FF2B5EF4-FFF2-40B4-BE49-F238E27FC236}">
                  <a16:creationId xmlns:a16="http://schemas.microsoft.com/office/drawing/2014/main" id="{AF9026A8-C96A-97F9-374B-45F51B53AFF5}"/>
                </a:ext>
              </a:extLst>
            </p:cNvPr>
            <p:cNvSpPr/>
            <p:nvPr/>
          </p:nvSpPr>
          <p:spPr>
            <a:xfrm>
              <a:off x="2501125" y="2653175"/>
              <a:ext cx="10875" cy="31725"/>
            </a:xfrm>
            <a:custGeom>
              <a:avLst/>
              <a:gdLst/>
              <a:ahLst/>
              <a:cxnLst/>
              <a:rect l="l" t="t" r="r" b="b"/>
              <a:pathLst>
                <a:path w="435" h="1269" extrusionOk="0">
                  <a:moveTo>
                    <a:pt x="401" y="0"/>
                  </a:moveTo>
                  <a:lnTo>
                    <a:pt x="67" y="234"/>
                  </a:lnTo>
                  <a:cubicBezTo>
                    <a:pt x="34" y="234"/>
                    <a:pt x="0" y="267"/>
                    <a:pt x="0" y="301"/>
                  </a:cubicBezTo>
                  <a:lnTo>
                    <a:pt x="0" y="1268"/>
                  </a:lnTo>
                  <a:lnTo>
                    <a:pt x="67" y="1268"/>
                  </a:lnTo>
                  <a:lnTo>
                    <a:pt x="401" y="1068"/>
                  </a:lnTo>
                  <a:cubicBezTo>
                    <a:pt x="434" y="1068"/>
                    <a:pt x="434" y="1035"/>
                    <a:pt x="434" y="1001"/>
                  </a:cubicBezTo>
                  <a:lnTo>
                    <a:pt x="434" y="34"/>
                  </a:lnTo>
                  <a:cubicBezTo>
                    <a:pt x="434" y="0"/>
                    <a:pt x="401" y="0"/>
                    <a:pt x="401" y="0"/>
                  </a:cubicBez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49" name="Google Shape;290;p41">
              <a:extLst>
                <a:ext uri="{FF2B5EF4-FFF2-40B4-BE49-F238E27FC236}">
                  <a16:creationId xmlns:a16="http://schemas.microsoft.com/office/drawing/2014/main" id="{E4B6ECDC-C2B9-8D6D-56F0-63E95A7417C2}"/>
                </a:ext>
              </a:extLst>
            </p:cNvPr>
            <p:cNvSpPr/>
            <p:nvPr/>
          </p:nvSpPr>
          <p:spPr>
            <a:xfrm>
              <a:off x="2514475" y="2646500"/>
              <a:ext cx="10850" cy="30875"/>
            </a:xfrm>
            <a:custGeom>
              <a:avLst/>
              <a:gdLst/>
              <a:ahLst/>
              <a:cxnLst/>
              <a:rect l="l" t="t" r="r" b="b"/>
              <a:pathLst>
                <a:path w="434" h="1235" extrusionOk="0">
                  <a:moveTo>
                    <a:pt x="400" y="1"/>
                  </a:moveTo>
                  <a:lnTo>
                    <a:pt x="34" y="167"/>
                  </a:lnTo>
                  <a:cubicBezTo>
                    <a:pt x="34" y="201"/>
                    <a:pt x="0" y="234"/>
                    <a:pt x="0" y="267"/>
                  </a:cubicBezTo>
                  <a:lnTo>
                    <a:pt x="0" y="1201"/>
                  </a:lnTo>
                  <a:cubicBezTo>
                    <a:pt x="0" y="1235"/>
                    <a:pt x="34" y="1235"/>
                    <a:pt x="34" y="1235"/>
                  </a:cubicBezTo>
                  <a:lnTo>
                    <a:pt x="400" y="1035"/>
                  </a:lnTo>
                  <a:cubicBezTo>
                    <a:pt x="434" y="1035"/>
                    <a:pt x="434" y="1001"/>
                    <a:pt x="434" y="968"/>
                  </a:cubicBezTo>
                  <a:lnTo>
                    <a:pt x="434" y="1"/>
                  </a:ln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50" name="Google Shape;291;p41">
              <a:extLst>
                <a:ext uri="{FF2B5EF4-FFF2-40B4-BE49-F238E27FC236}">
                  <a16:creationId xmlns:a16="http://schemas.microsoft.com/office/drawing/2014/main" id="{D398997C-46B1-3631-7780-47B5257D158B}"/>
                </a:ext>
              </a:extLst>
            </p:cNvPr>
            <p:cNvSpPr/>
            <p:nvPr/>
          </p:nvSpPr>
          <p:spPr>
            <a:xfrm>
              <a:off x="2527800" y="2638175"/>
              <a:ext cx="10875" cy="31700"/>
            </a:xfrm>
            <a:custGeom>
              <a:avLst/>
              <a:gdLst/>
              <a:ahLst/>
              <a:cxnLst/>
              <a:rect l="l" t="t" r="r" b="b"/>
              <a:pathLst>
                <a:path w="435" h="1268" extrusionOk="0">
                  <a:moveTo>
                    <a:pt x="401" y="0"/>
                  </a:moveTo>
                  <a:lnTo>
                    <a:pt x="34" y="200"/>
                  </a:lnTo>
                  <a:cubicBezTo>
                    <a:pt x="34" y="234"/>
                    <a:pt x="1" y="234"/>
                    <a:pt x="1" y="267"/>
                  </a:cubicBezTo>
                  <a:lnTo>
                    <a:pt x="1" y="1234"/>
                  </a:lnTo>
                  <a:cubicBezTo>
                    <a:pt x="1" y="1268"/>
                    <a:pt x="34" y="1268"/>
                    <a:pt x="34" y="1268"/>
                  </a:cubicBezTo>
                  <a:lnTo>
                    <a:pt x="401" y="1067"/>
                  </a:lnTo>
                  <a:cubicBezTo>
                    <a:pt x="435" y="1034"/>
                    <a:pt x="435" y="1001"/>
                    <a:pt x="435" y="1001"/>
                  </a:cubicBezTo>
                  <a:lnTo>
                    <a:pt x="435" y="33"/>
                  </a:lnTo>
                  <a:cubicBezTo>
                    <a:pt x="435" y="0"/>
                    <a:pt x="435" y="0"/>
                    <a:pt x="401" y="0"/>
                  </a:cubicBez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51" name="Google Shape;292;p41">
              <a:extLst>
                <a:ext uri="{FF2B5EF4-FFF2-40B4-BE49-F238E27FC236}">
                  <a16:creationId xmlns:a16="http://schemas.microsoft.com/office/drawing/2014/main" id="{C7245086-5FFE-17E9-C955-E2F7A9EF853E}"/>
                </a:ext>
              </a:extLst>
            </p:cNvPr>
            <p:cNvSpPr/>
            <p:nvPr/>
          </p:nvSpPr>
          <p:spPr>
            <a:xfrm>
              <a:off x="2501125" y="2684025"/>
              <a:ext cx="10875" cy="32550"/>
            </a:xfrm>
            <a:custGeom>
              <a:avLst/>
              <a:gdLst/>
              <a:ahLst/>
              <a:cxnLst/>
              <a:rect l="l" t="t" r="r" b="b"/>
              <a:pathLst>
                <a:path w="435" h="1302" extrusionOk="0">
                  <a:moveTo>
                    <a:pt x="401" y="1"/>
                  </a:moveTo>
                  <a:lnTo>
                    <a:pt x="67" y="234"/>
                  </a:lnTo>
                  <a:cubicBezTo>
                    <a:pt x="34" y="234"/>
                    <a:pt x="0" y="268"/>
                    <a:pt x="0" y="301"/>
                  </a:cubicBezTo>
                  <a:lnTo>
                    <a:pt x="0" y="1268"/>
                  </a:lnTo>
                  <a:cubicBezTo>
                    <a:pt x="0" y="1302"/>
                    <a:pt x="67" y="1302"/>
                    <a:pt x="67" y="1302"/>
                  </a:cubicBezTo>
                  <a:lnTo>
                    <a:pt x="401" y="1068"/>
                  </a:lnTo>
                  <a:cubicBezTo>
                    <a:pt x="434" y="1068"/>
                    <a:pt x="434" y="1035"/>
                    <a:pt x="434" y="1001"/>
                  </a:cubicBezTo>
                  <a:lnTo>
                    <a:pt x="434" y="34"/>
                  </a:lnTo>
                  <a:cubicBezTo>
                    <a:pt x="434" y="1"/>
                    <a:pt x="401" y="1"/>
                    <a:pt x="401" y="1"/>
                  </a:cubicBez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52" name="Google Shape;293;p41">
              <a:extLst>
                <a:ext uri="{FF2B5EF4-FFF2-40B4-BE49-F238E27FC236}">
                  <a16:creationId xmlns:a16="http://schemas.microsoft.com/office/drawing/2014/main" id="{4E777D2E-6ACC-7415-FF62-A58A486D709F}"/>
                </a:ext>
              </a:extLst>
            </p:cNvPr>
            <p:cNvSpPr/>
            <p:nvPr/>
          </p:nvSpPr>
          <p:spPr>
            <a:xfrm>
              <a:off x="2514475" y="2677350"/>
              <a:ext cx="10850" cy="30900"/>
            </a:xfrm>
            <a:custGeom>
              <a:avLst/>
              <a:gdLst/>
              <a:ahLst/>
              <a:cxnLst/>
              <a:rect l="l" t="t" r="r" b="b"/>
              <a:pathLst>
                <a:path w="434" h="1236" extrusionOk="0">
                  <a:moveTo>
                    <a:pt x="400" y="1"/>
                  </a:moveTo>
                  <a:lnTo>
                    <a:pt x="34" y="201"/>
                  </a:lnTo>
                  <a:cubicBezTo>
                    <a:pt x="34" y="201"/>
                    <a:pt x="0" y="234"/>
                    <a:pt x="0" y="268"/>
                  </a:cubicBezTo>
                  <a:lnTo>
                    <a:pt x="0" y="1202"/>
                  </a:lnTo>
                  <a:cubicBezTo>
                    <a:pt x="0" y="1235"/>
                    <a:pt x="34" y="1235"/>
                    <a:pt x="34" y="1235"/>
                  </a:cubicBezTo>
                  <a:lnTo>
                    <a:pt x="400" y="1035"/>
                  </a:lnTo>
                  <a:cubicBezTo>
                    <a:pt x="434" y="1035"/>
                    <a:pt x="434" y="1002"/>
                    <a:pt x="434" y="1002"/>
                  </a:cubicBezTo>
                  <a:lnTo>
                    <a:pt x="434" y="34"/>
                  </a:lnTo>
                  <a:cubicBezTo>
                    <a:pt x="434" y="1"/>
                    <a:pt x="434" y="1"/>
                    <a:pt x="400" y="1"/>
                  </a:cubicBez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53" name="Google Shape;294;p41">
              <a:extLst>
                <a:ext uri="{FF2B5EF4-FFF2-40B4-BE49-F238E27FC236}">
                  <a16:creationId xmlns:a16="http://schemas.microsoft.com/office/drawing/2014/main" id="{134DCA95-D570-42A4-22D0-EF270781F58A}"/>
                </a:ext>
              </a:extLst>
            </p:cNvPr>
            <p:cNvSpPr/>
            <p:nvPr/>
          </p:nvSpPr>
          <p:spPr>
            <a:xfrm>
              <a:off x="2527800" y="2669025"/>
              <a:ext cx="10875" cy="31700"/>
            </a:xfrm>
            <a:custGeom>
              <a:avLst/>
              <a:gdLst/>
              <a:ahLst/>
              <a:cxnLst/>
              <a:rect l="l" t="t" r="r" b="b"/>
              <a:pathLst>
                <a:path w="435" h="1268" extrusionOk="0">
                  <a:moveTo>
                    <a:pt x="401" y="0"/>
                  </a:moveTo>
                  <a:lnTo>
                    <a:pt x="34" y="200"/>
                  </a:lnTo>
                  <a:cubicBezTo>
                    <a:pt x="34" y="234"/>
                    <a:pt x="1" y="267"/>
                    <a:pt x="1" y="267"/>
                  </a:cubicBezTo>
                  <a:lnTo>
                    <a:pt x="1" y="1234"/>
                  </a:lnTo>
                  <a:cubicBezTo>
                    <a:pt x="1" y="1268"/>
                    <a:pt x="34" y="1268"/>
                    <a:pt x="34" y="1268"/>
                  </a:cubicBezTo>
                  <a:lnTo>
                    <a:pt x="401" y="1068"/>
                  </a:lnTo>
                  <a:cubicBezTo>
                    <a:pt x="435" y="1034"/>
                    <a:pt x="435" y="1034"/>
                    <a:pt x="435" y="1001"/>
                  </a:cubicBezTo>
                  <a:lnTo>
                    <a:pt x="435" y="34"/>
                  </a:lnTo>
                  <a:cubicBezTo>
                    <a:pt x="435" y="0"/>
                    <a:pt x="435" y="0"/>
                    <a:pt x="401" y="0"/>
                  </a:cubicBez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54" name="Google Shape;295;p41">
              <a:extLst>
                <a:ext uri="{FF2B5EF4-FFF2-40B4-BE49-F238E27FC236}">
                  <a16:creationId xmlns:a16="http://schemas.microsoft.com/office/drawing/2014/main" id="{7F4ACD5E-D157-6A03-3663-963D35E50948}"/>
                </a:ext>
              </a:extLst>
            </p:cNvPr>
            <p:cNvSpPr/>
            <p:nvPr/>
          </p:nvSpPr>
          <p:spPr>
            <a:xfrm>
              <a:off x="2501950" y="2764300"/>
              <a:ext cx="12325" cy="28500"/>
            </a:xfrm>
            <a:custGeom>
              <a:avLst/>
              <a:gdLst/>
              <a:ahLst/>
              <a:cxnLst/>
              <a:rect l="l" t="t" r="r" b="b"/>
              <a:pathLst>
                <a:path w="493" h="1140" extrusionOk="0">
                  <a:moveTo>
                    <a:pt x="451" y="0"/>
                  </a:moveTo>
                  <a:cubicBezTo>
                    <a:pt x="443" y="0"/>
                    <a:pt x="434" y="9"/>
                    <a:pt x="434" y="25"/>
                  </a:cubicBezTo>
                  <a:lnTo>
                    <a:pt x="1" y="793"/>
                  </a:lnTo>
                  <a:lnTo>
                    <a:pt x="1" y="893"/>
                  </a:lnTo>
                  <a:lnTo>
                    <a:pt x="434" y="1126"/>
                  </a:lnTo>
                  <a:cubicBezTo>
                    <a:pt x="434" y="1135"/>
                    <a:pt x="439" y="1139"/>
                    <a:pt x="446" y="1139"/>
                  </a:cubicBezTo>
                  <a:cubicBezTo>
                    <a:pt x="463" y="1139"/>
                    <a:pt x="492" y="1108"/>
                    <a:pt x="468" y="1059"/>
                  </a:cubicBezTo>
                  <a:lnTo>
                    <a:pt x="468" y="25"/>
                  </a:lnTo>
                  <a:cubicBezTo>
                    <a:pt x="468" y="9"/>
                    <a:pt x="459" y="0"/>
                    <a:pt x="451" y="0"/>
                  </a:cubicBez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55" name="Google Shape;296;p41">
              <a:extLst>
                <a:ext uri="{FF2B5EF4-FFF2-40B4-BE49-F238E27FC236}">
                  <a16:creationId xmlns:a16="http://schemas.microsoft.com/office/drawing/2014/main" id="{8A9B9B6B-C213-FE80-7BB8-4E47D3E75B8A}"/>
                </a:ext>
              </a:extLst>
            </p:cNvPr>
            <p:cNvSpPr/>
            <p:nvPr/>
          </p:nvSpPr>
          <p:spPr>
            <a:xfrm>
              <a:off x="2506125" y="2769925"/>
              <a:ext cx="16700" cy="15350"/>
            </a:xfrm>
            <a:custGeom>
              <a:avLst/>
              <a:gdLst/>
              <a:ahLst/>
              <a:cxnLst/>
              <a:rect l="l" t="t" r="r" b="b"/>
              <a:pathLst>
                <a:path w="668" h="614" extrusionOk="0">
                  <a:moveTo>
                    <a:pt x="668" y="0"/>
                  </a:moveTo>
                  <a:lnTo>
                    <a:pt x="67" y="334"/>
                  </a:lnTo>
                  <a:cubicBezTo>
                    <a:pt x="34" y="367"/>
                    <a:pt x="1" y="434"/>
                    <a:pt x="1" y="501"/>
                  </a:cubicBezTo>
                  <a:cubicBezTo>
                    <a:pt x="1" y="576"/>
                    <a:pt x="19" y="613"/>
                    <a:pt x="43" y="613"/>
                  </a:cubicBezTo>
                  <a:cubicBezTo>
                    <a:pt x="51" y="613"/>
                    <a:pt x="59" y="609"/>
                    <a:pt x="67" y="601"/>
                  </a:cubicBezTo>
                  <a:lnTo>
                    <a:pt x="668" y="267"/>
                  </a:lnTo>
                  <a:lnTo>
                    <a:pt x="668" y="0"/>
                  </a:ln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56" name="Google Shape;297;p41">
              <a:extLst>
                <a:ext uri="{FF2B5EF4-FFF2-40B4-BE49-F238E27FC236}">
                  <a16:creationId xmlns:a16="http://schemas.microsoft.com/office/drawing/2014/main" id="{43B3F325-84CF-C650-E477-51ED90FE5926}"/>
                </a:ext>
              </a:extLst>
            </p:cNvPr>
            <p:cNvSpPr/>
            <p:nvPr/>
          </p:nvSpPr>
          <p:spPr>
            <a:xfrm>
              <a:off x="2525300" y="2765750"/>
              <a:ext cx="5025" cy="9200"/>
            </a:xfrm>
            <a:custGeom>
              <a:avLst/>
              <a:gdLst/>
              <a:ahLst/>
              <a:cxnLst/>
              <a:rect l="l" t="t" r="r" b="b"/>
              <a:pathLst>
                <a:path w="201" h="368" extrusionOk="0">
                  <a:moveTo>
                    <a:pt x="201" y="1"/>
                  </a:moveTo>
                  <a:lnTo>
                    <a:pt x="1" y="101"/>
                  </a:lnTo>
                  <a:lnTo>
                    <a:pt x="1" y="368"/>
                  </a:lnTo>
                  <a:lnTo>
                    <a:pt x="201" y="268"/>
                  </a:lnTo>
                  <a:lnTo>
                    <a:pt x="201" y="1"/>
                  </a:ln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57" name="Google Shape;298;p41">
              <a:extLst>
                <a:ext uri="{FF2B5EF4-FFF2-40B4-BE49-F238E27FC236}">
                  <a16:creationId xmlns:a16="http://schemas.microsoft.com/office/drawing/2014/main" id="{690FB164-0E53-D149-4C80-10A9113071F1}"/>
                </a:ext>
              </a:extLst>
            </p:cNvPr>
            <p:cNvSpPr/>
            <p:nvPr/>
          </p:nvSpPr>
          <p:spPr>
            <a:xfrm>
              <a:off x="2532825" y="2758750"/>
              <a:ext cx="10850" cy="32350"/>
            </a:xfrm>
            <a:custGeom>
              <a:avLst/>
              <a:gdLst/>
              <a:ahLst/>
              <a:cxnLst/>
              <a:rect l="l" t="t" r="r" b="b"/>
              <a:pathLst>
                <a:path w="434" h="1294" extrusionOk="0">
                  <a:moveTo>
                    <a:pt x="366" y="1"/>
                  </a:moveTo>
                  <a:cubicBezTo>
                    <a:pt x="354" y="1"/>
                    <a:pt x="343" y="5"/>
                    <a:pt x="334" y="14"/>
                  </a:cubicBezTo>
                  <a:lnTo>
                    <a:pt x="0" y="181"/>
                  </a:lnTo>
                  <a:lnTo>
                    <a:pt x="0" y="447"/>
                  </a:lnTo>
                  <a:lnTo>
                    <a:pt x="234" y="314"/>
                  </a:lnTo>
                  <a:lnTo>
                    <a:pt x="234" y="1181"/>
                  </a:lnTo>
                  <a:cubicBezTo>
                    <a:pt x="234" y="1256"/>
                    <a:pt x="252" y="1294"/>
                    <a:pt x="290" y="1294"/>
                  </a:cubicBezTo>
                  <a:cubicBezTo>
                    <a:pt x="302" y="1294"/>
                    <a:pt x="317" y="1290"/>
                    <a:pt x="334" y="1281"/>
                  </a:cubicBezTo>
                  <a:cubicBezTo>
                    <a:pt x="400" y="1215"/>
                    <a:pt x="434" y="1148"/>
                    <a:pt x="434" y="1081"/>
                  </a:cubicBezTo>
                  <a:lnTo>
                    <a:pt x="434" y="81"/>
                  </a:lnTo>
                  <a:cubicBezTo>
                    <a:pt x="434" y="32"/>
                    <a:pt x="398" y="1"/>
                    <a:pt x="366" y="1"/>
                  </a:cubicBez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58" name="Google Shape;299;p41">
              <a:extLst>
                <a:ext uri="{FF2B5EF4-FFF2-40B4-BE49-F238E27FC236}">
                  <a16:creationId xmlns:a16="http://schemas.microsoft.com/office/drawing/2014/main" id="{0CC25831-9734-4E5B-8610-08907FD8D818}"/>
                </a:ext>
              </a:extLst>
            </p:cNvPr>
            <p:cNvSpPr/>
            <p:nvPr/>
          </p:nvSpPr>
          <p:spPr>
            <a:xfrm>
              <a:off x="2500300" y="2846675"/>
              <a:ext cx="34825" cy="62550"/>
            </a:xfrm>
            <a:custGeom>
              <a:avLst/>
              <a:gdLst/>
              <a:ahLst/>
              <a:cxnLst/>
              <a:rect l="l" t="t" r="r" b="b"/>
              <a:pathLst>
                <a:path w="1393" h="2502" extrusionOk="0">
                  <a:moveTo>
                    <a:pt x="952" y="1"/>
                  </a:moveTo>
                  <a:cubicBezTo>
                    <a:pt x="865" y="1"/>
                    <a:pt x="768" y="32"/>
                    <a:pt x="667" y="99"/>
                  </a:cubicBezTo>
                  <a:cubicBezTo>
                    <a:pt x="200" y="500"/>
                    <a:pt x="0" y="1134"/>
                    <a:pt x="67" y="1734"/>
                  </a:cubicBezTo>
                  <a:cubicBezTo>
                    <a:pt x="134" y="2234"/>
                    <a:pt x="434" y="2234"/>
                    <a:pt x="467" y="2468"/>
                  </a:cubicBezTo>
                  <a:cubicBezTo>
                    <a:pt x="467" y="2501"/>
                    <a:pt x="500" y="2501"/>
                    <a:pt x="500" y="2501"/>
                  </a:cubicBezTo>
                  <a:lnTo>
                    <a:pt x="901" y="2268"/>
                  </a:lnTo>
                  <a:cubicBezTo>
                    <a:pt x="934" y="2268"/>
                    <a:pt x="934" y="2234"/>
                    <a:pt x="934" y="2201"/>
                  </a:cubicBezTo>
                  <a:cubicBezTo>
                    <a:pt x="1001" y="1867"/>
                    <a:pt x="1368" y="1500"/>
                    <a:pt x="1368" y="700"/>
                  </a:cubicBezTo>
                  <a:cubicBezTo>
                    <a:pt x="1393" y="276"/>
                    <a:pt x="1212" y="1"/>
                    <a:pt x="952" y="1"/>
                  </a:cubicBez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59" name="Google Shape;300;p41">
              <a:extLst>
                <a:ext uri="{FF2B5EF4-FFF2-40B4-BE49-F238E27FC236}">
                  <a16:creationId xmlns:a16="http://schemas.microsoft.com/office/drawing/2014/main" id="{4A154AC6-1880-441D-A513-CE43C8D2C2A4}"/>
                </a:ext>
              </a:extLst>
            </p:cNvPr>
            <p:cNvSpPr/>
            <p:nvPr/>
          </p:nvSpPr>
          <p:spPr>
            <a:xfrm>
              <a:off x="2511975" y="2907525"/>
              <a:ext cx="11700" cy="16700"/>
            </a:xfrm>
            <a:custGeom>
              <a:avLst/>
              <a:gdLst/>
              <a:ahLst/>
              <a:cxnLst/>
              <a:rect l="l" t="t" r="r" b="b"/>
              <a:pathLst>
                <a:path w="468" h="668" extrusionOk="0">
                  <a:moveTo>
                    <a:pt x="434" y="0"/>
                  </a:moveTo>
                  <a:lnTo>
                    <a:pt x="67" y="201"/>
                  </a:lnTo>
                  <a:cubicBezTo>
                    <a:pt x="33" y="234"/>
                    <a:pt x="0" y="267"/>
                    <a:pt x="0" y="301"/>
                  </a:cubicBezTo>
                  <a:lnTo>
                    <a:pt x="0" y="634"/>
                  </a:lnTo>
                  <a:cubicBezTo>
                    <a:pt x="0" y="668"/>
                    <a:pt x="33" y="668"/>
                    <a:pt x="67" y="668"/>
                  </a:cubicBezTo>
                  <a:lnTo>
                    <a:pt x="434" y="467"/>
                  </a:lnTo>
                  <a:cubicBezTo>
                    <a:pt x="467" y="434"/>
                    <a:pt x="467" y="401"/>
                    <a:pt x="467" y="401"/>
                  </a:cubicBezTo>
                  <a:lnTo>
                    <a:pt x="467" y="34"/>
                  </a:lnTo>
                  <a:cubicBezTo>
                    <a:pt x="467" y="0"/>
                    <a:pt x="467" y="0"/>
                    <a:pt x="434" y="0"/>
                  </a:cubicBez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60" name="Google Shape;301;p41">
              <a:extLst>
                <a:ext uri="{FF2B5EF4-FFF2-40B4-BE49-F238E27FC236}">
                  <a16:creationId xmlns:a16="http://schemas.microsoft.com/office/drawing/2014/main" id="{17E56FC8-21D4-6886-E8A7-3D6F9085A07A}"/>
                </a:ext>
              </a:extLst>
            </p:cNvPr>
            <p:cNvSpPr/>
            <p:nvPr/>
          </p:nvSpPr>
          <p:spPr>
            <a:xfrm>
              <a:off x="2501125" y="2641900"/>
              <a:ext cx="43550" cy="77725"/>
            </a:xfrm>
            <a:custGeom>
              <a:avLst/>
              <a:gdLst/>
              <a:ahLst/>
              <a:cxnLst/>
              <a:rect l="l" t="t" r="r" b="b"/>
              <a:pathLst>
                <a:path w="1742" h="3109" extrusionOk="0">
                  <a:moveTo>
                    <a:pt x="1085" y="318"/>
                  </a:moveTo>
                  <a:cubicBezTo>
                    <a:pt x="1321" y="318"/>
                    <a:pt x="1502" y="572"/>
                    <a:pt x="1502" y="985"/>
                  </a:cubicBezTo>
                  <a:cubicBezTo>
                    <a:pt x="1502" y="1519"/>
                    <a:pt x="1268" y="2019"/>
                    <a:pt x="868" y="2319"/>
                  </a:cubicBezTo>
                  <a:cubicBezTo>
                    <a:pt x="785" y="2365"/>
                    <a:pt x="708" y="2386"/>
                    <a:pt x="637" y="2386"/>
                  </a:cubicBezTo>
                  <a:cubicBezTo>
                    <a:pt x="394" y="2386"/>
                    <a:pt x="234" y="2133"/>
                    <a:pt x="234" y="1719"/>
                  </a:cubicBezTo>
                  <a:cubicBezTo>
                    <a:pt x="201" y="1185"/>
                    <a:pt x="434" y="685"/>
                    <a:pt x="868" y="385"/>
                  </a:cubicBezTo>
                  <a:cubicBezTo>
                    <a:pt x="943" y="340"/>
                    <a:pt x="1016" y="318"/>
                    <a:pt x="1085" y="318"/>
                  </a:cubicBezTo>
                  <a:close/>
                  <a:moveTo>
                    <a:pt x="1162" y="1"/>
                  </a:moveTo>
                  <a:cubicBezTo>
                    <a:pt x="1033" y="1"/>
                    <a:pt x="887" y="59"/>
                    <a:pt x="734" y="185"/>
                  </a:cubicBezTo>
                  <a:cubicBezTo>
                    <a:pt x="334" y="552"/>
                    <a:pt x="101" y="1052"/>
                    <a:pt x="34" y="1619"/>
                  </a:cubicBezTo>
                  <a:cubicBezTo>
                    <a:pt x="0" y="1886"/>
                    <a:pt x="34" y="2153"/>
                    <a:pt x="134" y="2386"/>
                  </a:cubicBezTo>
                  <a:lnTo>
                    <a:pt x="0" y="3053"/>
                  </a:lnTo>
                  <a:cubicBezTo>
                    <a:pt x="0" y="3092"/>
                    <a:pt x="0" y="3109"/>
                    <a:pt x="14" y="3109"/>
                  </a:cubicBezTo>
                  <a:cubicBezTo>
                    <a:pt x="23" y="3109"/>
                    <a:pt x="40" y="3101"/>
                    <a:pt x="67" y="3087"/>
                  </a:cubicBezTo>
                  <a:lnTo>
                    <a:pt x="434" y="2686"/>
                  </a:lnTo>
                  <a:cubicBezTo>
                    <a:pt x="468" y="2692"/>
                    <a:pt x="503" y="2695"/>
                    <a:pt x="537" y="2695"/>
                  </a:cubicBezTo>
                  <a:cubicBezTo>
                    <a:pt x="702" y="2695"/>
                    <a:pt x="863" y="2630"/>
                    <a:pt x="1001" y="2520"/>
                  </a:cubicBezTo>
                  <a:cubicBezTo>
                    <a:pt x="1401" y="2153"/>
                    <a:pt x="1635" y="1619"/>
                    <a:pt x="1668" y="1085"/>
                  </a:cubicBezTo>
                  <a:cubicBezTo>
                    <a:pt x="1741" y="427"/>
                    <a:pt x="1512" y="1"/>
                    <a:pt x="1162" y="1"/>
                  </a:cubicBez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61" name="Google Shape;302;p41">
              <a:extLst>
                <a:ext uri="{FF2B5EF4-FFF2-40B4-BE49-F238E27FC236}">
                  <a16:creationId xmlns:a16="http://schemas.microsoft.com/office/drawing/2014/main" id="{30449DB6-7925-CECE-6C05-0CF75AFBF956}"/>
                </a:ext>
              </a:extLst>
            </p:cNvPr>
            <p:cNvSpPr/>
            <p:nvPr/>
          </p:nvSpPr>
          <p:spPr>
            <a:xfrm>
              <a:off x="2501125" y="2957975"/>
              <a:ext cx="43550" cy="78325"/>
            </a:xfrm>
            <a:custGeom>
              <a:avLst/>
              <a:gdLst/>
              <a:ahLst/>
              <a:cxnLst/>
              <a:rect l="l" t="t" r="r" b="b"/>
              <a:pathLst>
                <a:path w="1742" h="3133" extrusionOk="0">
                  <a:moveTo>
                    <a:pt x="1073" y="322"/>
                  </a:moveTo>
                  <a:cubicBezTo>
                    <a:pt x="1315" y="322"/>
                    <a:pt x="1502" y="597"/>
                    <a:pt x="1502" y="1018"/>
                  </a:cubicBezTo>
                  <a:cubicBezTo>
                    <a:pt x="1502" y="1518"/>
                    <a:pt x="1268" y="2019"/>
                    <a:pt x="868" y="2352"/>
                  </a:cubicBezTo>
                  <a:cubicBezTo>
                    <a:pt x="786" y="2397"/>
                    <a:pt x="709" y="2418"/>
                    <a:pt x="639" y="2418"/>
                  </a:cubicBezTo>
                  <a:cubicBezTo>
                    <a:pt x="395" y="2418"/>
                    <a:pt x="234" y="2159"/>
                    <a:pt x="234" y="1718"/>
                  </a:cubicBezTo>
                  <a:cubicBezTo>
                    <a:pt x="201" y="1218"/>
                    <a:pt x="434" y="718"/>
                    <a:pt x="868" y="384"/>
                  </a:cubicBezTo>
                  <a:cubicBezTo>
                    <a:pt x="938" y="342"/>
                    <a:pt x="1008" y="322"/>
                    <a:pt x="1073" y="322"/>
                  </a:cubicBezTo>
                  <a:close/>
                  <a:moveTo>
                    <a:pt x="1160" y="1"/>
                  </a:moveTo>
                  <a:cubicBezTo>
                    <a:pt x="1031" y="1"/>
                    <a:pt x="886" y="59"/>
                    <a:pt x="734" y="184"/>
                  </a:cubicBezTo>
                  <a:cubicBezTo>
                    <a:pt x="334" y="584"/>
                    <a:pt x="101" y="1085"/>
                    <a:pt x="34" y="1618"/>
                  </a:cubicBezTo>
                  <a:cubicBezTo>
                    <a:pt x="0" y="1885"/>
                    <a:pt x="34" y="2152"/>
                    <a:pt x="134" y="2419"/>
                  </a:cubicBezTo>
                  <a:lnTo>
                    <a:pt x="0" y="3053"/>
                  </a:lnTo>
                  <a:cubicBezTo>
                    <a:pt x="0" y="3102"/>
                    <a:pt x="0" y="3133"/>
                    <a:pt x="27" y="3133"/>
                  </a:cubicBezTo>
                  <a:cubicBezTo>
                    <a:pt x="36" y="3133"/>
                    <a:pt x="49" y="3128"/>
                    <a:pt x="67" y="3119"/>
                  </a:cubicBezTo>
                  <a:lnTo>
                    <a:pt x="434" y="2686"/>
                  </a:lnTo>
                  <a:cubicBezTo>
                    <a:pt x="488" y="2704"/>
                    <a:pt x="541" y="2712"/>
                    <a:pt x="594" y="2712"/>
                  </a:cubicBezTo>
                  <a:cubicBezTo>
                    <a:pt x="739" y="2712"/>
                    <a:pt x="879" y="2650"/>
                    <a:pt x="1001" y="2552"/>
                  </a:cubicBezTo>
                  <a:cubicBezTo>
                    <a:pt x="1401" y="2152"/>
                    <a:pt x="1635" y="1652"/>
                    <a:pt x="1668" y="1118"/>
                  </a:cubicBezTo>
                  <a:cubicBezTo>
                    <a:pt x="1742" y="434"/>
                    <a:pt x="1511" y="1"/>
                    <a:pt x="1160" y="1"/>
                  </a:cubicBez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62" name="Google Shape;303;p41">
              <a:extLst>
                <a:ext uri="{FF2B5EF4-FFF2-40B4-BE49-F238E27FC236}">
                  <a16:creationId xmlns:a16="http://schemas.microsoft.com/office/drawing/2014/main" id="{354F9B8C-9D0A-CB58-A180-5074DC7270C8}"/>
                </a:ext>
              </a:extLst>
            </p:cNvPr>
            <p:cNvSpPr/>
            <p:nvPr/>
          </p:nvSpPr>
          <p:spPr>
            <a:xfrm>
              <a:off x="2516125" y="3069800"/>
              <a:ext cx="16725" cy="27400"/>
            </a:xfrm>
            <a:custGeom>
              <a:avLst/>
              <a:gdLst/>
              <a:ahLst/>
              <a:cxnLst/>
              <a:rect l="l" t="t" r="r" b="b"/>
              <a:pathLst>
                <a:path w="669" h="1096" extrusionOk="0">
                  <a:moveTo>
                    <a:pt x="453" y="0"/>
                  </a:moveTo>
                  <a:cubicBezTo>
                    <a:pt x="415" y="0"/>
                    <a:pt x="375" y="15"/>
                    <a:pt x="334" y="47"/>
                  </a:cubicBezTo>
                  <a:cubicBezTo>
                    <a:pt x="101" y="214"/>
                    <a:pt x="1" y="448"/>
                    <a:pt x="1" y="748"/>
                  </a:cubicBezTo>
                  <a:cubicBezTo>
                    <a:pt x="1" y="950"/>
                    <a:pt x="78" y="1095"/>
                    <a:pt x="202" y="1095"/>
                  </a:cubicBezTo>
                  <a:cubicBezTo>
                    <a:pt x="242" y="1095"/>
                    <a:pt x="286" y="1080"/>
                    <a:pt x="334" y="1048"/>
                  </a:cubicBezTo>
                  <a:cubicBezTo>
                    <a:pt x="535" y="881"/>
                    <a:pt x="668" y="615"/>
                    <a:pt x="668" y="348"/>
                  </a:cubicBezTo>
                  <a:cubicBezTo>
                    <a:pt x="668" y="145"/>
                    <a:pt x="572" y="0"/>
                    <a:pt x="453" y="0"/>
                  </a:cubicBez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63" name="Google Shape;304;p41">
              <a:extLst>
                <a:ext uri="{FF2B5EF4-FFF2-40B4-BE49-F238E27FC236}">
                  <a16:creationId xmlns:a16="http://schemas.microsoft.com/office/drawing/2014/main" id="{8124A198-6B68-CFBD-A263-CE4421283A57}"/>
                </a:ext>
              </a:extLst>
            </p:cNvPr>
            <p:cNvSpPr/>
            <p:nvPr/>
          </p:nvSpPr>
          <p:spPr>
            <a:xfrm>
              <a:off x="2535325" y="3075350"/>
              <a:ext cx="11700" cy="17950"/>
            </a:xfrm>
            <a:custGeom>
              <a:avLst/>
              <a:gdLst/>
              <a:ahLst/>
              <a:cxnLst/>
              <a:rect l="l" t="t" r="r" b="b"/>
              <a:pathLst>
                <a:path w="468" h="718" extrusionOk="0">
                  <a:moveTo>
                    <a:pt x="326" y="1"/>
                  </a:moveTo>
                  <a:cubicBezTo>
                    <a:pt x="298" y="1"/>
                    <a:pt x="267" y="9"/>
                    <a:pt x="234" y="26"/>
                  </a:cubicBezTo>
                  <a:cubicBezTo>
                    <a:pt x="100" y="126"/>
                    <a:pt x="0" y="292"/>
                    <a:pt x="0" y="493"/>
                  </a:cubicBezTo>
                  <a:cubicBezTo>
                    <a:pt x="0" y="643"/>
                    <a:pt x="56" y="718"/>
                    <a:pt x="141" y="718"/>
                  </a:cubicBezTo>
                  <a:cubicBezTo>
                    <a:pt x="169" y="718"/>
                    <a:pt x="200" y="709"/>
                    <a:pt x="234" y="693"/>
                  </a:cubicBezTo>
                  <a:cubicBezTo>
                    <a:pt x="367" y="593"/>
                    <a:pt x="467" y="426"/>
                    <a:pt x="467" y="226"/>
                  </a:cubicBezTo>
                  <a:cubicBezTo>
                    <a:pt x="467" y="76"/>
                    <a:pt x="411" y="1"/>
                    <a:pt x="326" y="1"/>
                  </a:cubicBez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64" name="Google Shape;305;p41">
              <a:extLst>
                <a:ext uri="{FF2B5EF4-FFF2-40B4-BE49-F238E27FC236}">
                  <a16:creationId xmlns:a16="http://schemas.microsoft.com/office/drawing/2014/main" id="{44517C5D-9D97-8F82-716E-86E425F4FE29}"/>
                </a:ext>
              </a:extLst>
            </p:cNvPr>
            <p:cNvSpPr/>
            <p:nvPr/>
          </p:nvSpPr>
          <p:spPr>
            <a:xfrm>
              <a:off x="2514475" y="3097500"/>
              <a:ext cx="19200" cy="42725"/>
            </a:xfrm>
            <a:custGeom>
              <a:avLst/>
              <a:gdLst/>
              <a:ahLst/>
              <a:cxnLst/>
              <a:rect l="l" t="t" r="r" b="b"/>
              <a:pathLst>
                <a:path w="768" h="1709" extrusionOk="0">
                  <a:moveTo>
                    <a:pt x="605" y="1"/>
                  </a:moveTo>
                  <a:cubicBezTo>
                    <a:pt x="572" y="1"/>
                    <a:pt x="536" y="13"/>
                    <a:pt x="501" y="40"/>
                  </a:cubicBezTo>
                  <a:lnTo>
                    <a:pt x="267" y="174"/>
                  </a:lnTo>
                  <a:cubicBezTo>
                    <a:pt x="100" y="274"/>
                    <a:pt x="0" y="474"/>
                    <a:pt x="0" y="707"/>
                  </a:cubicBezTo>
                  <a:lnTo>
                    <a:pt x="0" y="1708"/>
                  </a:lnTo>
                  <a:lnTo>
                    <a:pt x="767" y="1274"/>
                  </a:lnTo>
                  <a:lnTo>
                    <a:pt x="767" y="240"/>
                  </a:lnTo>
                  <a:cubicBezTo>
                    <a:pt x="767" y="94"/>
                    <a:pt x="696" y="1"/>
                    <a:pt x="605" y="1"/>
                  </a:cubicBez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65" name="Google Shape;306;p41">
              <a:extLst>
                <a:ext uri="{FF2B5EF4-FFF2-40B4-BE49-F238E27FC236}">
                  <a16:creationId xmlns:a16="http://schemas.microsoft.com/office/drawing/2014/main" id="{D3B04285-F21E-CC6E-D295-80B21B244F5C}"/>
                </a:ext>
              </a:extLst>
            </p:cNvPr>
            <p:cNvSpPr/>
            <p:nvPr/>
          </p:nvSpPr>
          <p:spPr>
            <a:xfrm>
              <a:off x="2536975" y="3095325"/>
              <a:ext cx="10050" cy="32375"/>
            </a:xfrm>
            <a:custGeom>
              <a:avLst/>
              <a:gdLst/>
              <a:ahLst/>
              <a:cxnLst/>
              <a:rect l="l" t="t" r="r" b="b"/>
              <a:pathLst>
                <a:path w="402" h="1295" extrusionOk="0">
                  <a:moveTo>
                    <a:pt x="279" y="1"/>
                  </a:moveTo>
                  <a:cubicBezTo>
                    <a:pt x="255" y="1"/>
                    <a:pt x="228" y="9"/>
                    <a:pt x="201" y="27"/>
                  </a:cubicBezTo>
                  <a:lnTo>
                    <a:pt x="1" y="161"/>
                  </a:lnTo>
                  <a:lnTo>
                    <a:pt x="1" y="1295"/>
                  </a:lnTo>
                  <a:lnTo>
                    <a:pt x="401" y="1061"/>
                  </a:lnTo>
                  <a:lnTo>
                    <a:pt x="401" y="161"/>
                  </a:lnTo>
                  <a:cubicBezTo>
                    <a:pt x="401" y="63"/>
                    <a:pt x="347" y="1"/>
                    <a:pt x="279" y="1"/>
                  </a:cubicBez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66" name="Google Shape;307;p41">
              <a:extLst>
                <a:ext uri="{FF2B5EF4-FFF2-40B4-BE49-F238E27FC236}">
                  <a16:creationId xmlns:a16="http://schemas.microsoft.com/office/drawing/2014/main" id="{F9E2326B-0101-B86C-05A4-BCEA163C4482}"/>
                </a:ext>
              </a:extLst>
            </p:cNvPr>
            <p:cNvSpPr/>
            <p:nvPr/>
          </p:nvSpPr>
          <p:spPr>
            <a:xfrm>
              <a:off x="2501125" y="3094650"/>
              <a:ext cx="11700" cy="18575"/>
            </a:xfrm>
            <a:custGeom>
              <a:avLst/>
              <a:gdLst/>
              <a:ahLst/>
              <a:cxnLst/>
              <a:rect l="l" t="t" r="r" b="b"/>
              <a:pathLst>
                <a:path w="468" h="743" extrusionOk="0">
                  <a:moveTo>
                    <a:pt x="313" y="0"/>
                  </a:moveTo>
                  <a:cubicBezTo>
                    <a:pt x="288" y="0"/>
                    <a:pt x="262" y="7"/>
                    <a:pt x="234" y="21"/>
                  </a:cubicBezTo>
                  <a:cubicBezTo>
                    <a:pt x="101" y="154"/>
                    <a:pt x="0" y="321"/>
                    <a:pt x="34" y="521"/>
                  </a:cubicBezTo>
                  <a:cubicBezTo>
                    <a:pt x="34" y="652"/>
                    <a:pt x="96" y="742"/>
                    <a:pt x="171" y="742"/>
                  </a:cubicBezTo>
                  <a:cubicBezTo>
                    <a:pt x="191" y="742"/>
                    <a:pt x="213" y="736"/>
                    <a:pt x="234" y="721"/>
                  </a:cubicBezTo>
                  <a:cubicBezTo>
                    <a:pt x="367" y="588"/>
                    <a:pt x="467" y="421"/>
                    <a:pt x="467" y="254"/>
                  </a:cubicBezTo>
                  <a:cubicBezTo>
                    <a:pt x="467" y="96"/>
                    <a:pt x="405" y="0"/>
                    <a:pt x="313" y="0"/>
                  </a:cubicBez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67" name="Google Shape;308;p41">
              <a:extLst>
                <a:ext uri="{FF2B5EF4-FFF2-40B4-BE49-F238E27FC236}">
                  <a16:creationId xmlns:a16="http://schemas.microsoft.com/office/drawing/2014/main" id="{EAE6E166-1724-62CC-6ECD-8C066FA35F8D}"/>
                </a:ext>
              </a:extLst>
            </p:cNvPr>
            <p:cNvSpPr/>
            <p:nvPr/>
          </p:nvSpPr>
          <p:spPr>
            <a:xfrm>
              <a:off x="2501125" y="3113500"/>
              <a:ext cx="10875" cy="34225"/>
            </a:xfrm>
            <a:custGeom>
              <a:avLst/>
              <a:gdLst/>
              <a:ahLst/>
              <a:cxnLst/>
              <a:rect l="l" t="t" r="r" b="b"/>
              <a:pathLst>
                <a:path w="435" h="1369" extrusionOk="0">
                  <a:moveTo>
                    <a:pt x="434" y="1"/>
                  </a:moveTo>
                  <a:lnTo>
                    <a:pt x="201" y="134"/>
                  </a:lnTo>
                  <a:cubicBezTo>
                    <a:pt x="67" y="201"/>
                    <a:pt x="0" y="334"/>
                    <a:pt x="0" y="501"/>
                  </a:cubicBezTo>
                  <a:lnTo>
                    <a:pt x="0" y="1368"/>
                  </a:lnTo>
                  <a:lnTo>
                    <a:pt x="434" y="1135"/>
                  </a:lnTo>
                  <a:lnTo>
                    <a:pt x="434" y="1"/>
                  </a:ln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68" name="Google Shape;309;p41">
              <a:extLst>
                <a:ext uri="{FF2B5EF4-FFF2-40B4-BE49-F238E27FC236}">
                  <a16:creationId xmlns:a16="http://schemas.microsoft.com/office/drawing/2014/main" id="{5AAC647D-3A4F-A929-372E-AC5BEE3BF7D0}"/>
                </a:ext>
              </a:extLst>
            </p:cNvPr>
            <p:cNvSpPr/>
            <p:nvPr/>
          </p:nvSpPr>
          <p:spPr>
            <a:xfrm>
              <a:off x="2586175" y="2488250"/>
              <a:ext cx="254375" cy="161425"/>
            </a:xfrm>
            <a:custGeom>
              <a:avLst/>
              <a:gdLst/>
              <a:ahLst/>
              <a:cxnLst/>
              <a:rect l="l" t="t" r="r" b="b"/>
              <a:pathLst>
                <a:path w="10175" h="6457" extrusionOk="0">
                  <a:moveTo>
                    <a:pt x="9925" y="1"/>
                  </a:moveTo>
                  <a:cubicBezTo>
                    <a:pt x="9861" y="1"/>
                    <a:pt x="9787" y="20"/>
                    <a:pt x="9708" y="59"/>
                  </a:cubicBezTo>
                  <a:lnTo>
                    <a:pt x="468" y="5430"/>
                  </a:lnTo>
                  <a:cubicBezTo>
                    <a:pt x="201" y="5597"/>
                    <a:pt x="34" y="5864"/>
                    <a:pt x="1" y="6164"/>
                  </a:cubicBezTo>
                  <a:cubicBezTo>
                    <a:pt x="1" y="6351"/>
                    <a:pt x="99" y="6456"/>
                    <a:pt x="250" y="6456"/>
                  </a:cubicBezTo>
                  <a:cubicBezTo>
                    <a:pt x="315" y="6456"/>
                    <a:pt x="388" y="6437"/>
                    <a:pt x="468" y="6397"/>
                  </a:cubicBezTo>
                  <a:lnTo>
                    <a:pt x="9708" y="1027"/>
                  </a:lnTo>
                  <a:cubicBezTo>
                    <a:pt x="9975" y="860"/>
                    <a:pt x="10141" y="593"/>
                    <a:pt x="10175" y="293"/>
                  </a:cubicBezTo>
                  <a:cubicBezTo>
                    <a:pt x="10175" y="106"/>
                    <a:pt x="10076" y="1"/>
                    <a:pt x="9925" y="1"/>
                  </a:cubicBezTo>
                  <a:close/>
                </a:path>
              </a:pathLst>
            </a:custGeom>
            <a:solidFill>
              <a:srgbClr val="E0E0E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69" name="Google Shape;310;p41">
              <a:extLst>
                <a:ext uri="{FF2B5EF4-FFF2-40B4-BE49-F238E27FC236}">
                  <a16:creationId xmlns:a16="http://schemas.microsoft.com/office/drawing/2014/main" id="{3BA9A34F-2A43-F473-C9E7-C795A98CA191}"/>
                </a:ext>
              </a:extLst>
            </p:cNvPr>
            <p:cNvSpPr/>
            <p:nvPr/>
          </p:nvSpPr>
          <p:spPr>
            <a:xfrm>
              <a:off x="2586175" y="2597500"/>
              <a:ext cx="254375" cy="161400"/>
            </a:xfrm>
            <a:custGeom>
              <a:avLst/>
              <a:gdLst/>
              <a:ahLst/>
              <a:cxnLst/>
              <a:rect l="l" t="t" r="r" b="b"/>
              <a:pathLst>
                <a:path w="10175" h="6456" extrusionOk="0">
                  <a:moveTo>
                    <a:pt x="9925" y="0"/>
                  </a:moveTo>
                  <a:cubicBezTo>
                    <a:pt x="9861" y="0"/>
                    <a:pt x="9787" y="19"/>
                    <a:pt x="9708" y="59"/>
                  </a:cubicBezTo>
                  <a:lnTo>
                    <a:pt x="468" y="5396"/>
                  </a:lnTo>
                  <a:cubicBezTo>
                    <a:pt x="201" y="5563"/>
                    <a:pt x="34" y="5863"/>
                    <a:pt x="1" y="6164"/>
                  </a:cubicBezTo>
                  <a:cubicBezTo>
                    <a:pt x="1" y="6351"/>
                    <a:pt x="99" y="6456"/>
                    <a:pt x="250" y="6456"/>
                  </a:cubicBezTo>
                  <a:cubicBezTo>
                    <a:pt x="315" y="6456"/>
                    <a:pt x="388" y="6437"/>
                    <a:pt x="468" y="6397"/>
                  </a:cubicBezTo>
                  <a:lnTo>
                    <a:pt x="9708" y="1060"/>
                  </a:lnTo>
                  <a:cubicBezTo>
                    <a:pt x="9975" y="893"/>
                    <a:pt x="10141" y="593"/>
                    <a:pt x="10175" y="293"/>
                  </a:cubicBezTo>
                  <a:cubicBezTo>
                    <a:pt x="10175" y="106"/>
                    <a:pt x="10076" y="0"/>
                    <a:pt x="9925" y="0"/>
                  </a:cubicBezTo>
                  <a:close/>
                </a:path>
              </a:pathLst>
            </a:custGeom>
            <a:solidFill>
              <a:srgbClr val="E0E0E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70" name="Google Shape;311;p41">
              <a:extLst>
                <a:ext uri="{FF2B5EF4-FFF2-40B4-BE49-F238E27FC236}">
                  <a16:creationId xmlns:a16="http://schemas.microsoft.com/office/drawing/2014/main" id="{A7A12D16-F4F3-FA39-9F02-7AFA9384E7B1}"/>
                </a:ext>
              </a:extLst>
            </p:cNvPr>
            <p:cNvSpPr/>
            <p:nvPr/>
          </p:nvSpPr>
          <p:spPr>
            <a:xfrm>
              <a:off x="2586175" y="2707000"/>
              <a:ext cx="254375" cy="160900"/>
            </a:xfrm>
            <a:custGeom>
              <a:avLst/>
              <a:gdLst/>
              <a:ahLst/>
              <a:cxnLst/>
              <a:rect l="l" t="t" r="r" b="b"/>
              <a:pathLst>
                <a:path w="10175" h="6436" extrusionOk="0">
                  <a:moveTo>
                    <a:pt x="9947" y="1"/>
                  </a:moveTo>
                  <a:cubicBezTo>
                    <a:pt x="9878" y="1"/>
                    <a:pt x="9797" y="27"/>
                    <a:pt x="9708" y="82"/>
                  </a:cubicBezTo>
                  <a:lnTo>
                    <a:pt x="468" y="5386"/>
                  </a:lnTo>
                  <a:cubicBezTo>
                    <a:pt x="201" y="5553"/>
                    <a:pt x="34" y="5820"/>
                    <a:pt x="1" y="6153"/>
                  </a:cubicBezTo>
                  <a:cubicBezTo>
                    <a:pt x="1" y="6331"/>
                    <a:pt x="90" y="6435"/>
                    <a:pt x="228" y="6435"/>
                  </a:cubicBezTo>
                  <a:cubicBezTo>
                    <a:pt x="297" y="6435"/>
                    <a:pt x="379" y="6409"/>
                    <a:pt x="468" y="6354"/>
                  </a:cubicBezTo>
                  <a:lnTo>
                    <a:pt x="9708" y="1050"/>
                  </a:lnTo>
                  <a:cubicBezTo>
                    <a:pt x="9975" y="883"/>
                    <a:pt x="10141" y="583"/>
                    <a:pt x="10175" y="283"/>
                  </a:cubicBezTo>
                  <a:cubicBezTo>
                    <a:pt x="10175" y="105"/>
                    <a:pt x="10086" y="1"/>
                    <a:pt x="9947" y="1"/>
                  </a:cubicBezTo>
                  <a:close/>
                </a:path>
              </a:pathLst>
            </a:custGeom>
            <a:solidFill>
              <a:srgbClr val="E0E0E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71" name="Google Shape;312;p41">
              <a:extLst>
                <a:ext uri="{FF2B5EF4-FFF2-40B4-BE49-F238E27FC236}">
                  <a16:creationId xmlns:a16="http://schemas.microsoft.com/office/drawing/2014/main" id="{F67E6956-8FD4-E39B-F29E-1D846C1F718A}"/>
                </a:ext>
              </a:extLst>
            </p:cNvPr>
            <p:cNvSpPr/>
            <p:nvPr/>
          </p:nvSpPr>
          <p:spPr>
            <a:xfrm>
              <a:off x="2586175" y="2815425"/>
              <a:ext cx="254375" cy="161150"/>
            </a:xfrm>
            <a:custGeom>
              <a:avLst/>
              <a:gdLst/>
              <a:ahLst/>
              <a:cxnLst/>
              <a:rect l="l" t="t" r="r" b="b"/>
              <a:pathLst>
                <a:path w="10175" h="6446" extrusionOk="0">
                  <a:moveTo>
                    <a:pt x="9947" y="0"/>
                  </a:moveTo>
                  <a:cubicBezTo>
                    <a:pt x="9878" y="0"/>
                    <a:pt x="9797" y="26"/>
                    <a:pt x="9708" y="82"/>
                  </a:cubicBezTo>
                  <a:lnTo>
                    <a:pt x="468" y="5419"/>
                  </a:lnTo>
                  <a:cubicBezTo>
                    <a:pt x="201" y="5586"/>
                    <a:pt x="34" y="5853"/>
                    <a:pt x="1" y="6153"/>
                  </a:cubicBezTo>
                  <a:cubicBezTo>
                    <a:pt x="1" y="6340"/>
                    <a:pt x="99" y="6445"/>
                    <a:pt x="250" y="6445"/>
                  </a:cubicBezTo>
                  <a:cubicBezTo>
                    <a:pt x="315" y="6445"/>
                    <a:pt x="388" y="6426"/>
                    <a:pt x="468" y="6386"/>
                  </a:cubicBezTo>
                  <a:lnTo>
                    <a:pt x="9708" y="1049"/>
                  </a:lnTo>
                  <a:cubicBezTo>
                    <a:pt x="9975" y="882"/>
                    <a:pt x="10141" y="616"/>
                    <a:pt x="10175" y="282"/>
                  </a:cubicBezTo>
                  <a:cubicBezTo>
                    <a:pt x="10175" y="104"/>
                    <a:pt x="10086" y="0"/>
                    <a:pt x="9947" y="0"/>
                  </a:cubicBezTo>
                  <a:close/>
                </a:path>
              </a:pathLst>
            </a:custGeom>
            <a:solidFill>
              <a:srgbClr val="E0E0E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72" name="Google Shape;313;p41">
              <a:extLst>
                <a:ext uri="{FF2B5EF4-FFF2-40B4-BE49-F238E27FC236}">
                  <a16:creationId xmlns:a16="http://schemas.microsoft.com/office/drawing/2014/main" id="{8ED8FDE1-5FC6-2960-2BE5-8B4F0B358B60}"/>
                </a:ext>
              </a:extLst>
            </p:cNvPr>
            <p:cNvSpPr/>
            <p:nvPr/>
          </p:nvSpPr>
          <p:spPr>
            <a:xfrm>
              <a:off x="2586175" y="2924400"/>
              <a:ext cx="254375" cy="161425"/>
            </a:xfrm>
            <a:custGeom>
              <a:avLst/>
              <a:gdLst/>
              <a:ahLst/>
              <a:cxnLst/>
              <a:rect l="l" t="t" r="r" b="b"/>
              <a:pathLst>
                <a:path w="10175" h="6457" extrusionOk="0">
                  <a:moveTo>
                    <a:pt x="9925" y="0"/>
                  </a:moveTo>
                  <a:cubicBezTo>
                    <a:pt x="9861" y="0"/>
                    <a:pt x="9787" y="19"/>
                    <a:pt x="9708" y="59"/>
                  </a:cubicBezTo>
                  <a:lnTo>
                    <a:pt x="468" y="5396"/>
                  </a:lnTo>
                  <a:cubicBezTo>
                    <a:pt x="201" y="5563"/>
                    <a:pt x="34" y="5830"/>
                    <a:pt x="1" y="6164"/>
                  </a:cubicBezTo>
                  <a:cubicBezTo>
                    <a:pt x="1" y="6351"/>
                    <a:pt x="99" y="6456"/>
                    <a:pt x="250" y="6456"/>
                  </a:cubicBezTo>
                  <a:cubicBezTo>
                    <a:pt x="315" y="6456"/>
                    <a:pt x="388" y="6437"/>
                    <a:pt x="468" y="6397"/>
                  </a:cubicBezTo>
                  <a:lnTo>
                    <a:pt x="9708" y="1060"/>
                  </a:lnTo>
                  <a:cubicBezTo>
                    <a:pt x="9975" y="893"/>
                    <a:pt x="10141" y="593"/>
                    <a:pt x="10175" y="293"/>
                  </a:cubicBezTo>
                  <a:cubicBezTo>
                    <a:pt x="10175" y="106"/>
                    <a:pt x="10076" y="0"/>
                    <a:pt x="9925" y="0"/>
                  </a:cubicBezTo>
                  <a:close/>
                </a:path>
              </a:pathLst>
            </a:custGeom>
            <a:solidFill>
              <a:srgbClr val="E0E0E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73" name="Google Shape;314;p41">
              <a:extLst>
                <a:ext uri="{FF2B5EF4-FFF2-40B4-BE49-F238E27FC236}">
                  <a16:creationId xmlns:a16="http://schemas.microsoft.com/office/drawing/2014/main" id="{A6781772-5798-CF05-6E0C-72D2DC830FC1}"/>
                </a:ext>
              </a:extLst>
            </p:cNvPr>
            <p:cNvSpPr/>
            <p:nvPr/>
          </p:nvSpPr>
          <p:spPr>
            <a:xfrm>
              <a:off x="2628725" y="3013250"/>
              <a:ext cx="254375" cy="161525"/>
            </a:xfrm>
            <a:custGeom>
              <a:avLst/>
              <a:gdLst/>
              <a:ahLst/>
              <a:cxnLst/>
              <a:rect l="l" t="t" r="r" b="b"/>
              <a:pathLst>
                <a:path w="10175" h="6461" extrusionOk="0">
                  <a:moveTo>
                    <a:pt x="9928" y="1"/>
                  </a:moveTo>
                  <a:cubicBezTo>
                    <a:pt x="9863" y="1"/>
                    <a:pt x="9788" y="24"/>
                    <a:pt x="9707" y="75"/>
                  </a:cubicBezTo>
                  <a:lnTo>
                    <a:pt x="434" y="5412"/>
                  </a:lnTo>
                  <a:cubicBezTo>
                    <a:pt x="200" y="5578"/>
                    <a:pt x="33" y="5845"/>
                    <a:pt x="0" y="6179"/>
                  </a:cubicBezTo>
                  <a:cubicBezTo>
                    <a:pt x="0" y="6357"/>
                    <a:pt x="89" y="6461"/>
                    <a:pt x="218" y="6461"/>
                  </a:cubicBezTo>
                  <a:cubicBezTo>
                    <a:pt x="282" y="6461"/>
                    <a:pt x="356" y="6435"/>
                    <a:pt x="434" y="6379"/>
                  </a:cubicBezTo>
                  <a:lnTo>
                    <a:pt x="9707" y="1042"/>
                  </a:lnTo>
                  <a:cubicBezTo>
                    <a:pt x="9974" y="875"/>
                    <a:pt x="10141" y="608"/>
                    <a:pt x="10174" y="308"/>
                  </a:cubicBezTo>
                  <a:cubicBezTo>
                    <a:pt x="10174" y="122"/>
                    <a:pt x="10077" y="1"/>
                    <a:pt x="9928" y="1"/>
                  </a:cubicBez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74" name="Google Shape;315;p41">
              <a:extLst>
                <a:ext uri="{FF2B5EF4-FFF2-40B4-BE49-F238E27FC236}">
                  <a16:creationId xmlns:a16="http://schemas.microsoft.com/office/drawing/2014/main" id="{298E18F7-4EBD-9D7A-4FC5-980915F3C174}"/>
                </a:ext>
              </a:extLst>
            </p:cNvPr>
            <p:cNvSpPr/>
            <p:nvPr/>
          </p:nvSpPr>
          <p:spPr>
            <a:xfrm>
              <a:off x="2628725" y="3087025"/>
              <a:ext cx="254375" cy="161400"/>
            </a:xfrm>
            <a:custGeom>
              <a:avLst/>
              <a:gdLst/>
              <a:ahLst/>
              <a:cxnLst/>
              <a:rect l="l" t="t" r="r" b="b"/>
              <a:pathLst>
                <a:path w="10175" h="6456" extrusionOk="0">
                  <a:moveTo>
                    <a:pt x="9925" y="0"/>
                  </a:moveTo>
                  <a:cubicBezTo>
                    <a:pt x="9860" y="0"/>
                    <a:pt x="9787" y="19"/>
                    <a:pt x="9707" y="59"/>
                  </a:cubicBezTo>
                  <a:lnTo>
                    <a:pt x="434" y="5396"/>
                  </a:lnTo>
                  <a:cubicBezTo>
                    <a:pt x="200" y="5563"/>
                    <a:pt x="33" y="5863"/>
                    <a:pt x="0" y="6163"/>
                  </a:cubicBezTo>
                  <a:cubicBezTo>
                    <a:pt x="0" y="6351"/>
                    <a:pt x="99" y="6456"/>
                    <a:pt x="238" y="6456"/>
                  </a:cubicBezTo>
                  <a:cubicBezTo>
                    <a:pt x="297" y="6456"/>
                    <a:pt x="364" y="6437"/>
                    <a:pt x="434" y="6397"/>
                  </a:cubicBezTo>
                  <a:lnTo>
                    <a:pt x="9707" y="1026"/>
                  </a:lnTo>
                  <a:cubicBezTo>
                    <a:pt x="9974" y="893"/>
                    <a:pt x="10141" y="593"/>
                    <a:pt x="10174" y="292"/>
                  </a:cubicBezTo>
                  <a:cubicBezTo>
                    <a:pt x="10174" y="105"/>
                    <a:pt x="10076" y="0"/>
                    <a:pt x="9925" y="0"/>
                  </a:cubicBezTo>
                  <a:close/>
                </a:path>
              </a:pathLst>
            </a:custGeom>
            <a:solidFill>
              <a:srgbClr val="E0E0E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75" name="Google Shape;316;p41">
              <a:extLst>
                <a:ext uri="{FF2B5EF4-FFF2-40B4-BE49-F238E27FC236}">
                  <a16:creationId xmlns:a16="http://schemas.microsoft.com/office/drawing/2014/main" id="{64023096-BFD9-0E14-8622-5F622C2035A4}"/>
                </a:ext>
              </a:extLst>
            </p:cNvPr>
            <p:cNvSpPr/>
            <p:nvPr/>
          </p:nvSpPr>
          <p:spPr>
            <a:xfrm>
              <a:off x="2628725" y="3160400"/>
              <a:ext cx="254375" cy="161425"/>
            </a:xfrm>
            <a:custGeom>
              <a:avLst/>
              <a:gdLst/>
              <a:ahLst/>
              <a:cxnLst/>
              <a:rect l="l" t="t" r="r" b="b"/>
              <a:pathLst>
                <a:path w="10175" h="6457" extrusionOk="0">
                  <a:moveTo>
                    <a:pt x="9925" y="1"/>
                  </a:moveTo>
                  <a:cubicBezTo>
                    <a:pt x="9860" y="1"/>
                    <a:pt x="9787" y="20"/>
                    <a:pt x="9707" y="59"/>
                  </a:cubicBezTo>
                  <a:lnTo>
                    <a:pt x="434" y="5430"/>
                  </a:lnTo>
                  <a:cubicBezTo>
                    <a:pt x="200" y="5597"/>
                    <a:pt x="33" y="5864"/>
                    <a:pt x="0" y="6164"/>
                  </a:cubicBezTo>
                  <a:cubicBezTo>
                    <a:pt x="0" y="6351"/>
                    <a:pt x="99" y="6456"/>
                    <a:pt x="238" y="6456"/>
                  </a:cubicBezTo>
                  <a:cubicBezTo>
                    <a:pt x="297" y="6456"/>
                    <a:pt x="364" y="6437"/>
                    <a:pt x="434" y="6397"/>
                  </a:cubicBezTo>
                  <a:lnTo>
                    <a:pt x="9707" y="1060"/>
                  </a:lnTo>
                  <a:cubicBezTo>
                    <a:pt x="9974" y="893"/>
                    <a:pt x="10141" y="593"/>
                    <a:pt x="10174" y="293"/>
                  </a:cubicBezTo>
                  <a:cubicBezTo>
                    <a:pt x="10174" y="106"/>
                    <a:pt x="10076" y="1"/>
                    <a:pt x="9925" y="1"/>
                  </a:cubicBezTo>
                  <a:close/>
                </a:path>
              </a:pathLst>
            </a:custGeom>
            <a:solidFill>
              <a:srgbClr val="E0E0E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76" name="Google Shape;317;p41">
              <a:extLst>
                <a:ext uri="{FF2B5EF4-FFF2-40B4-BE49-F238E27FC236}">
                  <a16:creationId xmlns:a16="http://schemas.microsoft.com/office/drawing/2014/main" id="{4BF94775-FF9E-C696-717A-3BD7CBE37F09}"/>
                </a:ext>
              </a:extLst>
            </p:cNvPr>
            <p:cNvSpPr/>
            <p:nvPr/>
          </p:nvSpPr>
          <p:spPr>
            <a:xfrm>
              <a:off x="2673750" y="3207375"/>
              <a:ext cx="254375" cy="161150"/>
            </a:xfrm>
            <a:custGeom>
              <a:avLst/>
              <a:gdLst/>
              <a:ahLst/>
              <a:cxnLst/>
              <a:rect l="l" t="t" r="r" b="b"/>
              <a:pathLst>
                <a:path w="10175" h="6446" extrusionOk="0">
                  <a:moveTo>
                    <a:pt x="9947" y="0"/>
                  </a:moveTo>
                  <a:cubicBezTo>
                    <a:pt x="9878" y="0"/>
                    <a:pt x="9796" y="26"/>
                    <a:pt x="9707" y="82"/>
                  </a:cubicBezTo>
                  <a:lnTo>
                    <a:pt x="434" y="5419"/>
                  </a:lnTo>
                  <a:cubicBezTo>
                    <a:pt x="201" y="5586"/>
                    <a:pt x="34" y="5853"/>
                    <a:pt x="0" y="6153"/>
                  </a:cubicBezTo>
                  <a:cubicBezTo>
                    <a:pt x="0" y="6340"/>
                    <a:pt x="99" y="6445"/>
                    <a:pt x="238" y="6445"/>
                  </a:cubicBezTo>
                  <a:cubicBezTo>
                    <a:pt x="298" y="6445"/>
                    <a:pt x="364" y="6426"/>
                    <a:pt x="434" y="6386"/>
                  </a:cubicBezTo>
                  <a:lnTo>
                    <a:pt x="9707" y="1049"/>
                  </a:lnTo>
                  <a:cubicBezTo>
                    <a:pt x="9974" y="882"/>
                    <a:pt x="10141" y="582"/>
                    <a:pt x="10174" y="282"/>
                  </a:cubicBezTo>
                  <a:cubicBezTo>
                    <a:pt x="10174" y="104"/>
                    <a:pt x="10085" y="0"/>
                    <a:pt x="9947" y="0"/>
                  </a:cubicBezTo>
                  <a:close/>
                </a:path>
              </a:pathLst>
            </a:custGeom>
            <a:solidFill>
              <a:srgbClr val="E0E0E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77" name="Google Shape;318;p41">
              <a:extLst>
                <a:ext uri="{FF2B5EF4-FFF2-40B4-BE49-F238E27FC236}">
                  <a16:creationId xmlns:a16="http://schemas.microsoft.com/office/drawing/2014/main" id="{B5F4C61A-638A-9FE5-83BA-A9D995E2EEBB}"/>
                </a:ext>
              </a:extLst>
            </p:cNvPr>
            <p:cNvSpPr/>
            <p:nvPr/>
          </p:nvSpPr>
          <p:spPr>
            <a:xfrm>
              <a:off x="2628725" y="3357625"/>
              <a:ext cx="21700" cy="49525"/>
            </a:xfrm>
            <a:custGeom>
              <a:avLst/>
              <a:gdLst/>
              <a:ahLst/>
              <a:cxnLst/>
              <a:rect l="l" t="t" r="r" b="b"/>
              <a:pathLst>
                <a:path w="868" h="1981" extrusionOk="0">
                  <a:moveTo>
                    <a:pt x="49" y="1"/>
                  </a:moveTo>
                  <a:cubicBezTo>
                    <a:pt x="23" y="1"/>
                    <a:pt x="0" y="60"/>
                    <a:pt x="0" y="143"/>
                  </a:cubicBezTo>
                  <a:lnTo>
                    <a:pt x="0" y="1911"/>
                  </a:lnTo>
                  <a:cubicBezTo>
                    <a:pt x="0" y="1952"/>
                    <a:pt x="26" y="1980"/>
                    <a:pt x="45" y="1980"/>
                  </a:cubicBezTo>
                  <a:cubicBezTo>
                    <a:pt x="57" y="1980"/>
                    <a:pt x="67" y="1970"/>
                    <a:pt x="67" y="1944"/>
                  </a:cubicBezTo>
                  <a:lnTo>
                    <a:pt x="834" y="610"/>
                  </a:lnTo>
                  <a:cubicBezTo>
                    <a:pt x="867" y="543"/>
                    <a:pt x="867" y="476"/>
                    <a:pt x="834" y="476"/>
                  </a:cubicBezTo>
                  <a:lnTo>
                    <a:pt x="67" y="9"/>
                  </a:lnTo>
                  <a:cubicBezTo>
                    <a:pt x="61" y="3"/>
                    <a:pt x="55" y="1"/>
                    <a:pt x="49" y="1"/>
                  </a:cubicBez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78" name="Google Shape;319;p41">
              <a:extLst>
                <a:ext uri="{FF2B5EF4-FFF2-40B4-BE49-F238E27FC236}">
                  <a16:creationId xmlns:a16="http://schemas.microsoft.com/office/drawing/2014/main" id="{D12F346D-9469-297A-93DC-B4B77C3CF35D}"/>
                </a:ext>
              </a:extLst>
            </p:cNvPr>
            <p:cNvSpPr/>
            <p:nvPr/>
          </p:nvSpPr>
          <p:spPr>
            <a:xfrm>
              <a:off x="2673750" y="3280475"/>
              <a:ext cx="254375" cy="161425"/>
            </a:xfrm>
            <a:custGeom>
              <a:avLst/>
              <a:gdLst/>
              <a:ahLst/>
              <a:cxnLst/>
              <a:rect l="l" t="t" r="r" b="b"/>
              <a:pathLst>
                <a:path w="10175" h="6457" extrusionOk="0">
                  <a:moveTo>
                    <a:pt x="9925" y="1"/>
                  </a:moveTo>
                  <a:cubicBezTo>
                    <a:pt x="9861" y="1"/>
                    <a:pt x="9787" y="20"/>
                    <a:pt x="9707" y="60"/>
                  </a:cubicBezTo>
                  <a:lnTo>
                    <a:pt x="434" y="5430"/>
                  </a:lnTo>
                  <a:cubicBezTo>
                    <a:pt x="201" y="5597"/>
                    <a:pt x="34" y="5864"/>
                    <a:pt x="0" y="6164"/>
                  </a:cubicBezTo>
                  <a:cubicBezTo>
                    <a:pt x="0" y="6351"/>
                    <a:pt x="99" y="6457"/>
                    <a:pt x="238" y="6457"/>
                  </a:cubicBezTo>
                  <a:cubicBezTo>
                    <a:pt x="298" y="6457"/>
                    <a:pt x="364" y="6438"/>
                    <a:pt x="434" y="6398"/>
                  </a:cubicBezTo>
                  <a:lnTo>
                    <a:pt x="9707" y="1027"/>
                  </a:lnTo>
                  <a:cubicBezTo>
                    <a:pt x="9974" y="860"/>
                    <a:pt x="10141" y="594"/>
                    <a:pt x="10174" y="293"/>
                  </a:cubicBezTo>
                  <a:cubicBezTo>
                    <a:pt x="10174" y="106"/>
                    <a:pt x="10076" y="1"/>
                    <a:pt x="9925" y="1"/>
                  </a:cubicBezTo>
                  <a:close/>
                </a:path>
              </a:pathLst>
            </a:custGeom>
            <a:solidFill>
              <a:srgbClr val="E0E0E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79" name="Google Shape;320;p41">
              <a:extLst>
                <a:ext uri="{FF2B5EF4-FFF2-40B4-BE49-F238E27FC236}">
                  <a16:creationId xmlns:a16="http://schemas.microsoft.com/office/drawing/2014/main" id="{E58AD39A-250E-C325-F172-3959E6473858}"/>
                </a:ext>
              </a:extLst>
            </p:cNvPr>
            <p:cNvSpPr/>
            <p:nvPr/>
          </p:nvSpPr>
          <p:spPr>
            <a:xfrm>
              <a:off x="2628725" y="3431075"/>
              <a:ext cx="21700" cy="49450"/>
            </a:xfrm>
            <a:custGeom>
              <a:avLst/>
              <a:gdLst/>
              <a:ahLst/>
              <a:cxnLst/>
              <a:rect l="l" t="t" r="r" b="b"/>
              <a:pathLst>
                <a:path w="868" h="1978" extrusionOk="0">
                  <a:moveTo>
                    <a:pt x="53" y="0"/>
                  </a:moveTo>
                  <a:cubicBezTo>
                    <a:pt x="25" y="0"/>
                    <a:pt x="0" y="83"/>
                    <a:pt x="0" y="140"/>
                  </a:cubicBezTo>
                  <a:lnTo>
                    <a:pt x="0" y="1908"/>
                  </a:lnTo>
                  <a:cubicBezTo>
                    <a:pt x="0" y="1949"/>
                    <a:pt x="26" y="1978"/>
                    <a:pt x="45" y="1978"/>
                  </a:cubicBezTo>
                  <a:cubicBezTo>
                    <a:pt x="57" y="1978"/>
                    <a:pt x="67" y="1967"/>
                    <a:pt x="67" y="1941"/>
                  </a:cubicBezTo>
                  <a:lnTo>
                    <a:pt x="834" y="607"/>
                  </a:lnTo>
                  <a:cubicBezTo>
                    <a:pt x="867" y="540"/>
                    <a:pt x="867" y="474"/>
                    <a:pt x="834" y="474"/>
                  </a:cubicBezTo>
                  <a:lnTo>
                    <a:pt x="67" y="7"/>
                  </a:lnTo>
                  <a:cubicBezTo>
                    <a:pt x="62" y="2"/>
                    <a:pt x="58" y="0"/>
                    <a:pt x="53" y="0"/>
                  </a:cubicBez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80" name="Google Shape;321;p41">
              <a:extLst>
                <a:ext uri="{FF2B5EF4-FFF2-40B4-BE49-F238E27FC236}">
                  <a16:creationId xmlns:a16="http://schemas.microsoft.com/office/drawing/2014/main" id="{217DE451-8550-4797-33BF-591494947C1A}"/>
                </a:ext>
              </a:extLst>
            </p:cNvPr>
            <p:cNvSpPr/>
            <p:nvPr/>
          </p:nvSpPr>
          <p:spPr>
            <a:xfrm>
              <a:off x="2673750" y="3353875"/>
              <a:ext cx="254375" cy="161400"/>
            </a:xfrm>
            <a:custGeom>
              <a:avLst/>
              <a:gdLst/>
              <a:ahLst/>
              <a:cxnLst/>
              <a:rect l="l" t="t" r="r" b="b"/>
              <a:pathLst>
                <a:path w="10175" h="6456" extrusionOk="0">
                  <a:moveTo>
                    <a:pt x="9925" y="0"/>
                  </a:moveTo>
                  <a:cubicBezTo>
                    <a:pt x="9861" y="0"/>
                    <a:pt x="9787" y="19"/>
                    <a:pt x="9707" y="59"/>
                  </a:cubicBezTo>
                  <a:lnTo>
                    <a:pt x="434" y="5430"/>
                  </a:lnTo>
                  <a:cubicBezTo>
                    <a:pt x="201" y="5597"/>
                    <a:pt x="34" y="5863"/>
                    <a:pt x="0" y="6164"/>
                  </a:cubicBezTo>
                  <a:cubicBezTo>
                    <a:pt x="0" y="6351"/>
                    <a:pt x="99" y="6456"/>
                    <a:pt x="238" y="6456"/>
                  </a:cubicBezTo>
                  <a:cubicBezTo>
                    <a:pt x="298" y="6456"/>
                    <a:pt x="364" y="6437"/>
                    <a:pt x="434" y="6397"/>
                  </a:cubicBezTo>
                  <a:lnTo>
                    <a:pt x="9707" y="1060"/>
                  </a:lnTo>
                  <a:cubicBezTo>
                    <a:pt x="9974" y="893"/>
                    <a:pt x="10141" y="593"/>
                    <a:pt x="10174" y="293"/>
                  </a:cubicBezTo>
                  <a:cubicBezTo>
                    <a:pt x="10174" y="106"/>
                    <a:pt x="10076" y="0"/>
                    <a:pt x="9925" y="0"/>
                  </a:cubicBezTo>
                  <a:close/>
                </a:path>
              </a:pathLst>
            </a:custGeom>
            <a:solidFill>
              <a:srgbClr val="E0E0E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81" name="Google Shape;322;p41">
              <a:extLst>
                <a:ext uri="{FF2B5EF4-FFF2-40B4-BE49-F238E27FC236}">
                  <a16:creationId xmlns:a16="http://schemas.microsoft.com/office/drawing/2014/main" id="{7B876029-7A30-4FF0-7736-B786A52FA787}"/>
                </a:ext>
              </a:extLst>
            </p:cNvPr>
            <p:cNvSpPr/>
            <p:nvPr/>
          </p:nvSpPr>
          <p:spPr>
            <a:xfrm>
              <a:off x="2628725" y="3504625"/>
              <a:ext cx="21700" cy="49300"/>
            </a:xfrm>
            <a:custGeom>
              <a:avLst/>
              <a:gdLst/>
              <a:ahLst/>
              <a:cxnLst/>
              <a:rect l="l" t="t" r="r" b="b"/>
              <a:pathLst>
                <a:path w="868" h="1972" extrusionOk="0">
                  <a:moveTo>
                    <a:pt x="67" y="0"/>
                  </a:moveTo>
                  <a:cubicBezTo>
                    <a:pt x="33" y="0"/>
                    <a:pt x="0" y="67"/>
                    <a:pt x="0" y="134"/>
                  </a:cubicBezTo>
                  <a:lnTo>
                    <a:pt x="0" y="1902"/>
                  </a:lnTo>
                  <a:cubicBezTo>
                    <a:pt x="0" y="1943"/>
                    <a:pt x="26" y="1971"/>
                    <a:pt x="45" y="1971"/>
                  </a:cubicBezTo>
                  <a:cubicBezTo>
                    <a:pt x="57" y="1971"/>
                    <a:pt x="67" y="1960"/>
                    <a:pt x="67" y="1935"/>
                  </a:cubicBezTo>
                  <a:lnTo>
                    <a:pt x="834" y="601"/>
                  </a:lnTo>
                  <a:cubicBezTo>
                    <a:pt x="867" y="567"/>
                    <a:pt x="867" y="501"/>
                    <a:pt x="834" y="467"/>
                  </a:cubicBezTo>
                  <a:lnTo>
                    <a:pt x="67" y="0"/>
                  </a:ln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82" name="Google Shape;323;p41">
              <a:extLst>
                <a:ext uri="{FF2B5EF4-FFF2-40B4-BE49-F238E27FC236}">
                  <a16:creationId xmlns:a16="http://schemas.microsoft.com/office/drawing/2014/main" id="{25D66881-12F5-DB83-FF71-8B773A2A7DE4}"/>
                </a:ext>
              </a:extLst>
            </p:cNvPr>
            <p:cNvSpPr/>
            <p:nvPr/>
          </p:nvSpPr>
          <p:spPr>
            <a:xfrm>
              <a:off x="2673750" y="3427250"/>
              <a:ext cx="254375" cy="161425"/>
            </a:xfrm>
            <a:custGeom>
              <a:avLst/>
              <a:gdLst/>
              <a:ahLst/>
              <a:cxnLst/>
              <a:rect l="l" t="t" r="r" b="b"/>
              <a:pathLst>
                <a:path w="10175" h="6457" extrusionOk="0">
                  <a:moveTo>
                    <a:pt x="9925" y="1"/>
                  </a:moveTo>
                  <a:cubicBezTo>
                    <a:pt x="9861" y="1"/>
                    <a:pt x="9787" y="20"/>
                    <a:pt x="9707" y="60"/>
                  </a:cubicBezTo>
                  <a:lnTo>
                    <a:pt x="434" y="5430"/>
                  </a:lnTo>
                  <a:cubicBezTo>
                    <a:pt x="201" y="5597"/>
                    <a:pt x="34" y="5864"/>
                    <a:pt x="0" y="6164"/>
                  </a:cubicBezTo>
                  <a:cubicBezTo>
                    <a:pt x="0" y="6351"/>
                    <a:pt x="99" y="6456"/>
                    <a:pt x="238" y="6456"/>
                  </a:cubicBezTo>
                  <a:cubicBezTo>
                    <a:pt x="298" y="6456"/>
                    <a:pt x="364" y="6437"/>
                    <a:pt x="434" y="6398"/>
                  </a:cubicBezTo>
                  <a:lnTo>
                    <a:pt x="9707" y="1060"/>
                  </a:lnTo>
                  <a:cubicBezTo>
                    <a:pt x="9974" y="894"/>
                    <a:pt x="10141" y="593"/>
                    <a:pt x="10174" y="293"/>
                  </a:cubicBezTo>
                  <a:cubicBezTo>
                    <a:pt x="10174" y="106"/>
                    <a:pt x="10076" y="1"/>
                    <a:pt x="9925" y="1"/>
                  </a:cubicBezTo>
                  <a:close/>
                </a:path>
              </a:pathLst>
            </a:custGeom>
            <a:solidFill>
              <a:srgbClr val="E0E0E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83" name="Google Shape;324;p41">
              <a:extLst>
                <a:ext uri="{FF2B5EF4-FFF2-40B4-BE49-F238E27FC236}">
                  <a16:creationId xmlns:a16="http://schemas.microsoft.com/office/drawing/2014/main" id="{64EE0FF1-5CA9-0777-45A7-F61DD8305614}"/>
                </a:ext>
              </a:extLst>
            </p:cNvPr>
            <p:cNvSpPr/>
            <p:nvPr/>
          </p:nvSpPr>
          <p:spPr>
            <a:xfrm>
              <a:off x="2628725" y="3577775"/>
              <a:ext cx="21700" cy="49575"/>
            </a:xfrm>
            <a:custGeom>
              <a:avLst/>
              <a:gdLst/>
              <a:ahLst/>
              <a:cxnLst/>
              <a:rect l="l" t="t" r="r" b="b"/>
              <a:pathLst>
                <a:path w="868" h="1983" extrusionOk="0">
                  <a:moveTo>
                    <a:pt x="49" y="1"/>
                  </a:moveTo>
                  <a:cubicBezTo>
                    <a:pt x="22" y="1"/>
                    <a:pt x="0" y="55"/>
                    <a:pt x="0" y="110"/>
                  </a:cubicBezTo>
                  <a:lnTo>
                    <a:pt x="0" y="1944"/>
                  </a:lnTo>
                  <a:cubicBezTo>
                    <a:pt x="0" y="1964"/>
                    <a:pt x="22" y="1983"/>
                    <a:pt x="41" y="1983"/>
                  </a:cubicBezTo>
                  <a:cubicBezTo>
                    <a:pt x="55" y="1983"/>
                    <a:pt x="67" y="1973"/>
                    <a:pt x="67" y="1944"/>
                  </a:cubicBezTo>
                  <a:lnTo>
                    <a:pt x="834" y="610"/>
                  </a:lnTo>
                  <a:cubicBezTo>
                    <a:pt x="867" y="543"/>
                    <a:pt x="867" y="477"/>
                    <a:pt x="834" y="477"/>
                  </a:cubicBezTo>
                  <a:lnTo>
                    <a:pt x="67" y="10"/>
                  </a:lnTo>
                  <a:cubicBezTo>
                    <a:pt x="61" y="4"/>
                    <a:pt x="55" y="1"/>
                    <a:pt x="49" y="1"/>
                  </a:cubicBez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84" name="Google Shape;325;p41">
              <a:extLst>
                <a:ext uri="{FF2B5EF4-FFF2-40B4-BE49-F238E27FC236}">
                  <a16:creationId xmlns:a16="http://schemas.microsoft.com/office/drawing/2014/main" id="{7ADAA0E1-A22F-C4BB-D5ED-AF7E1283DF6E}"/>
                </a:ext>
              </a:extLst>
            </p:cNvPr>
            <p:cNvSpPr/>
            <p:nvPr/>
          </p:nvSpPr>
          <p:spPr>
            <a:xfrm>
              <a:off x="2673750" y="3501475"/>
              <a:ext cx="254375" cy="161150"/>
            </a:xfrm>
            <a:custGeom>
              <a:avLst/>
              <a:gdLst/>
              <a:ahLst/>
              <a:cxnLst/>
              <a:rect l="l" t="t" r="r" b="b"/>
              <a:pathLst>
                <a:path w="10175" h="6446" extrusionOk="0">
                  <a:moveTo>
                    <a:pt x="9925" y="1"/>
                  </a:moveTo>
                  <a:cubicBezTo>
                    <a:pt x="9861" y="1"/>
                    <a:pt x="9787" y="20"/>
                    <a:pt x="9707" y="59"/>
                  </a:cubicBezTo>
                  <a:lnTo>
                    <a:pt x="434" y="5397"/>
                  </a:lnTo>
                  <a:cubicBezTo>
                    <a:pt x="201" y="5563"/>
                    <a:pt x="34" y="5830"/>
                    <a:pt x="0" y="6164"/>
                  </a:cubicBezTo>
                  <a:cubicBezTo>
                    <a:pt x="0" y="6342"/>
                    <a:pt x="89" y="6446"/>
                    <a:pt x="218" y="6446"/>
                  </a:cubicBezTo>
                  <a:cubicBezTo>
                    <a:pt x="282" y="6446"/>
                    <a:pt x="356" y="6420"/>
                    <a:pt x="434" y="6364"/>
                  </a:cubicBezTo>
                  <a:lnTo>
                    <a:pt x="9707" y="1027"/>
                  </a:lnTo>
                  <a:cubicBezTo>
                    <a:pt x="9974" y="860"/>
                    <a:pt x="10141" y="593"/>
                    <a:pt x="10174" y="293"/>
                  </a:cubicBezTo>
                  <a:cubicBezTo>
                    <a:pt x="10174" y="106"/>
                    <a:pt x="10076" y="1"/>
                    <a:pt x="9925" y="1"/>
                  </a:cubicBezTo>
                  <a:close/>
                </a:path>
              </a:pathLst>
            </a:custGeom>
            <a:solidFill>
              <a:srgbClr val="E0E0E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85" name="Google Shape;326;p41">
              <a:extLst>
                <a:ext uri="{FF2B5EF4-FFF2-40B4-BE49-F238E27FC236}">
                  <a16:creationId xmlns:a16="http://schemas.microsoft.com/office/drawing/2014/main" id="{4D61C898-B478-8218-960E-8D594F2FF6C2}"/>
                </a:ext>
              </a:extLst>
            </p:cNvPr>
            <p:cNvSpPr/>
            <p:nvPr/>
          </p:nvSpPr>
          <p:spPr>
            <a:xfrm>
              <a:off x="2628725" y="3650550"/>
              <a:ext cx="21700" cy="49650"/>
            </a:xfrm>
            <a:custGeom>
              <a:avLst/>
              <a:gdLst/>
              <a:ahLst/>
              <a:cxnLst/>
              <a:rect l="l" t="t" r="r" b="b"/>
              <a:pathLst>
                <a:path w="868" h="1986" extrusionOk="0">
                  <a:moveTo>
                    <a:pt x="67" y="1"/>
                  </a:moveTo>
                  <a:cubicBezTo>
                    <a:pt x="33" y="1"/>
                    <a:pt x="0" y="67"/>
                    <a:pt x="0" y="134"/>
                  </a:cubicBezTo>
                  <a:lnTo>
                    <a:pt x="0" y="1935"/>
                  </a:lnTo>
                  <a:cubicBezTo>
                    <a:pt x="0" y="1969"/>
                    <a:pt x="17" y="1985"/>
                    <a:pt x="33" y="1985"/>
                  </a:cubicBezTo>
                  <a:cubicBezTo>
                    <a:pt x="50" y="1985"/>
                    <a:pt x="67" y="1969"/>
                    <a:pt x="67" y="1935"/>
                  </a:cubicBezTo>
                  <a:lnTo>
                    <a:pt x="834" y="601"/>
                  </a:lnTo>
                  <a:cubicBezTo>
                    <a:pt x="867" y="568"/>
                    <a:pt x="867" y="501"/>
                    <a:pt x="834" y="468"/>
                  </a:cubicBezTo>
                  <a:lnTo>
                    <a:pt x="67" y="1"/>
                  </a:ln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86" name="Google Shape;327;p41">
              <a:extLst>
                <a:ext uri="{FF2B5EF4-FFF2-40B4-BE49-F238E27FC236}">
                  <a16:creationId xmlns:a16="http://schemas.microsoft.com/office/drawing/2014/main" id="{63E4C902-8E4C-CB89-A40B-2E7D6B9325C8}"/>
                </a:ext>
              </a:extLst>
            </p:cNvPr>
            <p:cNvSpPr/>
            <p:nvPr/>
          </p:nvSpPr>
          <p:spPr>
            <a:xfrm>
              <a:off x="2673750" y="3574025"/>
              <a:ext cx="254375" cy="161425"/>
            </a:xfrm>
            <a:custGeom>
              <a:avLst/>
              <a:gdLst/>
              <a:ahLst/>
              <a:cxnLst/>
              <a:rect l="l" t="t" r="r" b="b"/>
              <a:pathLst>
                <a:path w="10175" h="6457" extrusionOk="0">
                  <a:moveTo>
                    <a:pt x="9925" y="1"/>
                  </a:moveTo>
                  <a:cubicBezTo>
                    <a:pt x="9861" y="1"/>
                    <a:pt x="9787" y="20"/>
                    <a:pt x="9707" y="60"/>
                  </a:cubicBezTo>
                  <a:lnTo>
                    <a:pt x="434" y="5430"/>
                  </a:lnTo>
                  <a:cubicBezTo>
                    <a:pt x="201" y="5564"/>
                    <a:pt x="34" y="5864"/>
                    <a:pt x="0" y="6164"/>
                  </a:cubicBezTo>
                  <a:cubicBezTo>
                    <a:pt x="0" y="6351"/>
                    <a:pt x="99" y="6456"/>
                    <a:pt x="238" y="6456"/>
                  </a:cubicBezTo>
                  <a:cubicBezTo>
                    <a:pt x="298" y="6456"/>
                    <a:pt x="364" y="6437"/>
                    <a:pt x="434" y="6397"/>
                  </a:cubicBezTo>
                  <a:lnTo>
                    <a:pt x="9707" y="1060"/>
                  </a:lnTo>
                  <a:cubicBezTo>
                    <a:pt x="9974" y="893"/>
                    <a:pt x="10141" y="593"/>
                    <a:pt x="10174" y="293"/>
                  </a:cubicBezTo>
                  <a:cubicBezTo>
                    <a:pt x="10174" y="106"/>
                    <a:pt x="10076" y="1"/>
                    <a:pt x="9925" y="1"/>
                  </a:cubicBezTo>
                  <a:close/>
                </a:path>
              </a:pathLst>
            </a:custGeom>
            <a:solidFill>
              <a:srgbClr val="E0E0E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87" name="Google Shape;328;p41">
              <a:extLst>
                <a:ext uri="{FF2B5EF4-FFF2-40B4-BE49-F238E27FC236}">
                  <a16:creationId xmlns:a16="http://schemas.microsoft.com/office/drawing/2014/main" id="{21169AE7-6F2C-0F56-A37F-319C768F168A}"/>
                </a:ext>
              </a:extLst>
            </p:cNvPr>
            <p:cNvSpPr/>
            <p:nvPr/>
          </p:nvSpPr>
          <p:spPr>
            <a:xfrm>
              <a:off x="2628725" y="3724550"/>
              <a:ext cx="21700" cy="49175"/>
            </a:xfrm>
            <a:custGeom>
              <a:avLst/>
              <a:gdLst/>
              <a:ahLst/>
              <a:cxnLst/>
              <a:rect l="l" t="t" r="r" b="b"/>
              <a:pathLst>
                <a:path w="868" h="1967" extrusionOk="0">
                  <a:moveTo>
                    <a:pt x="49" y="1"/>
                  </a:moveTo>
                  <a:cubicBezTo>
                    <a:pt x="23" y="1"/>
                    <a:pt x="0" y="61"/>
                    <a:pt x="0" y="143"/>
                  </a:cubicBezTo>
                  <a:lnTo>
                    <a:pt x="0" y="1911"/>
                  </a:lnTo>
                  <a:cubicBezTo>
                    <a:pt x="0" y="1950"/>
                    <a:pt x="23" y="1966"/>
                    <a:pt x="42" y="1966"/>
                  </a:cubicBezTo>
                  <a:cubicBezTo>
                    <a:pt x="55" y="1966"/>
                    <a:pt x="67" y="1958"/>
                    <a:pt x="67" y="1944"/>
                  </a:cubicBezTo>
                  <a:lnTo>
                    <a:pt x="834" y="610"/>
                  </a:lnTo>
                  <a:cubicBezTo>
                    <a:pt x="867" y="543"/>
                    <a:pt x="867" y="477"/>
                    <a:pt x="834" y="477"/>
                  </a:cubicBezTo>
                  <a:lnTo>
                    <a:pt x="67" y="10"/>
                  </a:lnTo>
                  <a:cubicBezTo>
                    <a:pt x="61" y="4"/>
                    <a:pt x="55" y="1"/>
                    <a:pt x="49" y="1"/>
                  </a:cubicBez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88" name="Google Shape;329;p41">
              <a:extLst>
                <a:ext uri="{FF2B5EF4-FFF2-40B4-BE49-F238E27FC236}">
                  <a16:creationId xmlns:a16="http://schemas.microsoft.com/office/drawing/2014/main" id="{7AF0911C-297E-0354-8787-AD0342A391A5}"/>
                </a:ext>
              </a:extLst>
            </p:cNvPr>
            <p:cNvSpPr/>
            <p:nvPr/>
          </p:nvSpPr>
          <p:spPr>
            <a:xfrm>
              <a:off x="2673750" y="3647050"/>
              <a:ext cx="254375" cy="161475"/>
            </a:xfrm>
            <a:custGeom>
              <a:avLst/>
              <a:gdLst/>
              <a:ahLst/>
              <a:cxnLst/>
              <a:rect l="l" t="t" r="r" b="b"/>
              <a:pathLst>
                <a:path w="10175" h="6459" extrusionOk="0">
                  <a:moveTo>
                    <a:pt x="9928" y="0"/>
                  </a:moveTo>
                  <a:cubicBezTo>
                    <a:pt x="9863" y="0"/>
                    <a:pt x="9788" y="23"/>
                    <a:pt x="9707" y="74"/>
                  </a:cubicBezTo>
                  <a:lnTo>
                    <a:pt x="434" y="5411"/>
                  </a:lnTo>
                  <a:cubicBezTo>
                    <a:pt x="201" y="5578"/>
                    <a:pt x="34" y="5845"/>
                    <a:pt x="0" y="6145"/>
                  </a:cubicBezTo>
                  <a:cubicBezTo>
                    <a:pt x="0" y="6347"/>
                    <a:pt x="91" y="6459"/>
                    <a:pt x="222" y="6459"/>
                  </a:cubicBezTo>
                  <a:cubicBezTo>
                    <a:pt x="285" y="6459"/>
                    <a:pt x="358" y="6433"/>
                    <a:pt x="434" y="6379"/>
                  </a:cubicBezTo>
                  <a:lnTo>
                    <a:pt x="9707" y="1041"/>
                  </a:lnTo>
                  <a:cubicBezTo>
                    <a:pt x="9974" y="875"/>
                    <a:pt x="10141" y="608"/>
                    <a:pt x="10174" y="308"/>
                  </a:cubicBezTo>
                  <a:cubicBezTo>
                    <a:pt x="10174" y="122"/>
                    <a:pt x="10077" y="0"/>
                    <a:pt x="9928" y="0"/>
                  </a:cubicBezTo>
                  <a:close/>
                </a:path>
              </a:pathLst>
            </a:custGeom>
            <a:solidFill>
              <a:srgbClr val="E0E0E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89" name="Google Shape;330;p41">
              <a:extLst>
                <a:ext uri="{FF2B5EF4-FFF2-40B4-BE49-F238E27FC236}">
                  <a16:creationId xmlns:a16="http://schemas.microsoft.com/office/drawing/2014/main" id="{66194D32-F8C1-C111-098D-137E5471DA38}"/>
                </a:ext>
              </a:extLst>
            </p:cNvPr>
            <p:cNvSpPr/>
            <p:nvPr/>
          </p:nvSpPr>
          <p:spPr>
            <a:xfrm>
              <a:off x="2628725" y="3797950"/>
              <a:ext cx="21700" cy="49025"/>
            </a:xfrm>
            <a:custGeom>
              <a:avLst/>
              <a:gdLst/>
              <a:ahLst/>
              <a:cxnLst/>
              <a:rect l="l" t="t" r="r" b="b"/>
              <a:pathLst>
                <a:path w="868" h="1961" extrusionOk="0">
                  <a:moveTo>
                    <a:pt x="49" y="0"/>
                  </a:moveTo>
                  <a:cubicBezTo>
                    <a:pt x="22" y="0"/>
                    <a:pt x="0" y="55"/>
                    <a:pt x="0" y="109"/>
                  </a:cubicBezTo>
                  <a:lnTo>
                    <a:pt x="0" y="1910"/>
                  </a:lnTo>
                  <a:cubicBezTo>
                    <a:pt x="0" y="1944"/>
                    <a:pt x="17" y="1960"/>
                    <a:pt x="33" y="1960"/>
                  </a:cubicBezTo>
                  <a:cubicBezTo>
                    <a:pt x="50" y="1960"/>
                    <a:pt x="67" y="1944"/>
                    <a:pt x="67" y="1910"/>
                  </a:cubicBezTo>
                  <a:lnTo>
                    <a:pt x="834" y="609"/>
                  </a:lnTo>
                  <a:cubicBezTo>
                    <a:pt x="867" y="543"/>
                    <a:pt x="867" y="476"/>
                    <a:pt x="834" y="476"/>
                  </a:cubicBezTo>
                  <a:lnTo>
                    <a:pt x="67" y="9"/>
                  </a:lnTo>
                  <a:cubicBezTo>
                    <a:pt x="61" y="3"/>
                    <a:pt x="55" y="0"/>
                    <a:pt x="49" y="0"/>
                  </a:cubicBez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90" name="Google Shape;331;p41">
              <a:extLst>
                <a:ext uri="{FF2B5EF4-FFF2-40B4-BE49-F238E27FC236}">
                  <a16:creationId xmlns:a16="http://schemas.microsoft.com/office/drawing/2014/main" id="{B3EED90D-AC0F-1F41-FFB6-428170C607CC}"/>
                </a:ext>
              </a:extLst>
            </p:cNvPr>
            <p:cNvSpPr/>
            <p:nvPr/>
          </p:nvSpPr>
          <p:spPr>
            <a:xfrm>
              <a:off x="2673750" y="3720800"/>
              <a:ext cx="254375" cy="161425"/>
            </a:xfrm>
            <a:custGeom>
              <a:avLst/>
              <a:gdLst/>
              <a:ahLst/>
              <a:cxnLst/>
              <a:rect l="l" t="t" r="r" b="b"/>
              <a:pathLst>
                <a:path w="10175" h="6457" extrusionOk="0">
                  <a:moveTo>
                    <a:pt x="9925" y="1"/>
                  </a:moveTo>
                  <a:cubicBezTo>
                    <a:pt x="9861" y="1"/>
                    <a:pt x="9787" y="20"/>
                    <a:pt x="9707" y="59"/>
                  </a:cubicBezTo>
                  <a:lnTo>
                    <a:pt x="434" y="5397"/>
                  </a:lnTo>
                  <a:cubicBezTo>
                    <a:pt x="201" y="5563"/>
                    <a:pt x="34" y="5864"/>
                    <a:pt x="0" y="6164"/>
                  </a:cubicBezTo>
                  <a:cubicBezTo>
                    <a:pt x="0" y="6351"/>
                    <a:pt x="99" y="6456"/>
                    <a:pt x="238" y="6456"/>
                  </a:cubicBezTo>
                  <a:cubicBezTo>
                    <a:pt x="298" y="6456"/>
                    <a:pt x="364" y="6437"/>
                    <a:pt x="434" y="6397"/>
                  </a:cubicBezTo>
                  <a:lnTo>
                    <a:pt x="9707" y="1060"/>
                  </a:lnTo>
                  <a:cubicBezTo>
                    <a:pt x="9974" y="893"/>
                    <a:pt x="10141" y="593"/>
                    <a:pt x="10174" y="293"/>
                  </a:cubicBezTo>
                  <a:cubicBezTo>
                    <a:pt x="10174" y="106"/>
                    <a:pt x="10076" y="1"/>
                    <a:pt x="9925" y="1"/>
                  </a:cubicBezTo>
                  <a:close/>
                </a:path>
              </a:pathLst>
            </a:custGeom>
            <a:solidFill>
              <a:srgbClr val="E0E0E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91" name="Google Shape;332;p41">
              <a:extLst>
                <a:ext uri="{FF2B5EF4-FFF2-40B4-BE49-F238E27FC236}">
                  <a16:creationId xmlns:a16="http://schemas.microsoft.com/office/drawing/2014/main" id="{290F783C-4E22-03F5-7E08-54AD831DA0C2}"/>
                </a:ext>
              </a:extLst>
            </p:cNvPr>
            <p:cNvSpPr/>
            <p:nvPr/>
          </p:nvSpPr>
          <p:spPr>
            <a:xfrm>
              <a:off x="2628725" y="3871550"/>
              <a:ext cx="21700" cy="48800"/>
            </a:xfrm>
            <a:custGeom>
              <a:avLst/>
              <a:gdLst/>
              <a:ahLst/>
              <a:cxnLst/>
              <a:rect l="l" t="t" r="r" b="b"/>
              <a:pathLst>
                <a:path w="868" h="1952" extrusionOk="0">
                  <a:moveTo>
                    <a:pt x="67" y="0"/>
                  </a:moveTo>
                  <a:cubicBezTo>
                    <a:pt x="33" y="0"/>
                    <a:pt x="0" y="67"/>
                    <a:pt x="0" y="134"/>
                  </a:cubicBezTo>
                  <a:lnTo>
                    <a:pt x="0" y="1902"/>
                  </a:lnTo>
                  <a:cubicBezTo>
                    <a:pt x="0" y="1935"/>
                    <a:pt x="17" y="1952"/>
                    <a:pt x="33" y="1952"/>
                  </a:cubicBezTo>
                  <a:cubicBezTo>
                    <a:pt x="50" y="1952"/>
                    <a:pt x="67" y="1935"/>
                    <a:pt x="67" y="1902"/>
                  </a:cubicBezTo>
                  <a:lnTo>
                    <a:pt x="834" y="601"/>
                  </a:lnTo>
                  <a:cubicBezTo>
                    <a:pt x="867" y="567"/>
                    <a:pt x="867" y="501"/>
                    <a:pt x="834" y="467"/>
                  </a:cubicBezTo>
                  <a:lnTo>
                    <a:pt x="67" y="0"/>
                  </a:ln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92" name="Google Shape;333;p41">
              <a:extLst>
                <a:ext uri="{FF2B5EF4-FFF2-40B4-BE49-F238E27FC236}">
                  <a16:creationId xmlns:a16="http://schemas.microsoft.com/office/drawing/2014/main" id="{4E074292-1B42-59E4-630E-E18E9E0944DA}"/>
                </a:ext>
              </a:extLst>
            </p:cNvPr>
            <p:cNvSpPr/>
            <p:nvPr/>
          </p:nvSpPr>
          <p:spPr>
            <a:xfrm>
              <a:off x="3136575" y="1656475"/>
              <a:ext cx="783925" cy="662800"/>
            </a:xfrm>
            <a:custGeom>
              <a:avLst/>
              <a:gdLst/>
              <a:ahLst/>
              <a:cxnLst/>
              <a:rect l="l" t="t" r="r" b="b"/>
              <a:pathLst>
                <a:path w="31357" h="26512" extrusionOk="0">
                  <a:moveTo>
                    <a:pt x="31106" y="1"/>
                  </a:moveTo>
                  <a:cubicBezTo>
                    <a:pt x="31042" y="1"/>
                    <a:pt x="30969" y="24"/>
                    <a:pt x="30889" y="73"/>
                  </a:cubicBezTo>
                  <a:lnTo>
                    <a:pt x="468" y="17653"/>
                  </a:lnTo>
                  <a:cubicBezTo>
                    <a:pt x="201" y="17819"/>
                    <a:pt x="34" y="18086"/>
                    <a:pt x="1" y="18420"/>
                  </a:cubicBezTo>
                  <a:lnTo>
                    <a:pt x="1" y="26192"/>
                  </a:lnTo>
                  <a:cubicBezTo>
                    <a:pt x="1" y="26387"/>
                    <a:pt x="108" y="26511"/>
                    <a:pt x="270" y="26511"/>
                  </a:cubicBezTo>
                  <a:cubicBezTo>
                    <a:pt x="329" y="26511"/>
                    <a:pt x="396" y="26495"/>
                    <a:pt x="468" y="26459"/>
                  </a:cubicBezTo>
                  <a:lnTo>
                    <a:pt x="30889" y="8880"/>
                  </a:lnTo>
                  <a:cubicBezTo>
                    <a:pt x="31156" y="8713"/>
                    <a:pt x="31323" y="8413"/>
                    <a:pt x="31356" y="8079"/>
                  </a:cubicBezTo>
                  <a:lnTo>
                    <a:pt x="31356" y="340"/>
                  </a:lnTo>
                  <a:cubicBezTo>
                    <a:pt x="31356" y="129"/>
                    <a:pt x="31258" y="1"/>
                    <a:pt x="31106" y="1"/>
                  </a:cubicBezTo>
                  <a:close/>
                </a:path>
              </a:pathLst>
            </a:custGeom>
            <a:solidFill>
              <a:srgbClr val="F0F0F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93" name="Google Shape;334;p41">
              <a:extLst>
                <a:ext uri="{FF2B5EF4-FFF2-40B4-BE49-F238E27FC236}">
                  <a16:creationId xmlns:a16="http://schemas.microsoft.com/office/drawing/2014/main" id="{F153C7D3-D74A-201A-C124-D7369CDCF3DC}"/>
                </a:ext>
              </a:extLst>
            </p:cNvPr>
            <p:cNvSpPr/>
            <p:nvPr/>
          </p:nvSpPr>
          <p:spPr>
            <a:xfrm>
              <a:off x="3212475" y="2151975"/>
              <a:ext cx="10850" cy="29575"/>
            </a:xfrm>
            <a:custGeom>
              <a:avLst/>
              <a:gdLst/>
              <a:ahLst/>
              <a:cxnLst/>
              <a:rect l="l" t="t" r="r" b="b"/>
              <a:pathLst>
                <a:path w="434" h="1183" extrusionOk="0">
                  <a:moveTo>
                    <a:pt x="434" y="1"/>
                  </a:moveTo>
                  <a:lnTo>
                    <a:pt x="0" y="234"/>
                  </a:lnTo>
                  <a:lnTo>
                    <a:pt x="0" y="268"/>
                  </a:lnTo>
                  <a:cubicBezTo>
                    <a:pt x="0" y="268"/>
                    <a:pt x="0" y="301"/>
                    <a:pt x="0" y="301"/>
                  </a:cubicBezTo>
                  <a:lnTo>
                    <a:pt x="0" y="434"/>
                  </a:lnTo>
                  <a:lnTo>
                    <a:pt x="0" y="468"/>
                  </a:lnTo>
                  <a:lnTo>
                    <a:pt x="267" y="301"/>
                  </a:lnTo>
                  <a:lnTo>
                    <a:pt x="67" y="1135"/>
                  </a:lnTo>
                  <a:cubicBezTo>
                    <a:pt x="67" y="1159"/>
                    <a:pt x="83" y="1182"/>
                    <a:pt x="93" y="1182"/>
                  </a:cubicBezTo>
                  <a:cubicBezTo>
                    <a:pt x="97" y="1182"/>
                    <a:pt x="100" y="1178"/>
                    <a:pt x="100" y="1168"/>
                  </a:cubicBezTo>
                  <a:lnTo>
                    <a:pt x="234" y="1102"/>
                  </a:lnTo>
                  <a:cubicBezTo>
                    <a:pt x="234" y="1068"/>
                    <a:pt x="234" y="1068"/>
                    <a:pt x="234" y="1068"/>
                  </a:cubicBezTo>
                  <a:lnTo>
                    <a:pt x="434" y="234"/>
                  </a:lnTo>
                  <a:cubicBezTo>
                    <a:pt x="434" y="201"/>
                    <a:pt x="434" y="168"/>
                    <a:pt x="434" y="134"/>
                  </a:cubicBezTo>
                  <a:lnTo>
                    <a:pt x="434" y="1"/>
                  </a:ln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94" name="Google Shape;335;p41">
              <a:extLst>
                <a:ext uri="{FF2B5EF4-FFF2-40B4-BE49-F238E27FC236}">
                  <a16:creationId xmlns:a16="http://schemas.microsoft.com/office/drawing/2014/main" id="{352C736E-8116-2264-F8A2-E2085B9F0ECC}"/>
                </a:ext>
              </a:extLst>
            </p:cNvPr>
            <p:cNvSpPr/>
            <p:nvPr/>
          </p:nvSpPr>
          <p:spPr>
            <a:xfrm>
              <a:off x="3226650" y="2144475"/>
              <a:ext cx="13350" cy="27550"/>
            </a:xfrm>
            <a:custGeom>
              <a:avLst/>
              <a:gdLst/>
              <a:ahLst/>
              <a:cxnLst/>
              <a:rect l="l" t="t" r="r" b="b"/>
              <a:pathLst>
                <a:path w="534" h="1102" extrusionOk="0">
                  <a:moveTo>
                    <a:pt x="367" y="267"/>
                  </a:moveTo>
                  <a:cubicBezTo>
                    <a:pt x="367" y="301"/>
                    <a:pt x="367" y="301"/>
                    <a:pt x="367" y="334"/>
                  </a:cubicBezTo>
                  <a:cubicBezTo>
                    <a:pt x="367" y="334"/>
                    <a:pt x="367" y="368"/>
                    <a:pt x="367" y="401"/>
                  </a:cubicBezTo>
                  <a:lnTo>
                    <a:pt x="367" y="634"/>
                  </a:lnTo>
                  <a:lnTo>
                    <a:pt x="334" y="634"/>
                  </a:lnTo>
                  <a:cubicBezTo>
                    <a:pt x="367" y="634"/>
                    <a:pt x="367" y="668"/>
                    <a:pt x="367" y="701"/>
                  </a:cubicBezTo>
                  <a:cubicBezTo>
                    <a:pt x="367" y="701"/>
                    <a:pt x="367" y="734"/>
                    <a:pt x="367" y="768"/>
                  </a:cubicBezTo>
                  <a:cubicBezTo>
                    <a:pt x="367" y="768"/>
                    <a:pt x="367" y="801"/>
                    <a:pt x="334" y="801"/>
                  </a:cubicBezTo>
                  <a:cubicBezTo>
                    <a:pt x="334" y="835"/>
                    <a:pt x="300" y="835"/>
                    <a:pt x="300" y="835"/>
                  </a:cubicBezTo>
                  <a:cubicBezTo>
                    <a:pt x="284" y="851"/>
                    <a:pt x="275" y="860"/>
                    <a:pt x="267" y="860"/>
                  </a:cubicBezTo>
                  <a:cubicBezTo>
                    <a:pt x="259" y="860"/>
                    <a:pt x="250" y="851"/>
                    <a:pt x="234" y="835"/>
                  </a:cubicBezTo>
                  <a:cubicBezTo>
                    <a:pt x="200" y="835"/>
                    <a:pt x="200" y="835"/>
                    <a:pt x="234" y="801"/>
                  </a:cubicBezTo>
                  <a:lnTo>
                    <a:pt x="234" y="734"/>
                  </a:lnTo>
                  <a:lnTo>
                    <a:pt x="234" y="501"/>
                  </a:lnTo>
                  <a:lnTo>
                    <a:pt x="234" y="434"/>
                  </a:lnTo>
                  <a:cubicBezTo>
                    <a:pt x="200" y="401"/>
                    <a:pt x="200" y="401"/>
                    <a:pt x="234" y="368"/>
                  </a:cubicBezTo>
                  <a:cubicBezTo>
                    <a:pt x="234" y="368"/>
                    <a:pt x="234" y="334"/>
                    <a:pt x="234" y="334"/>
                  </a:cubicBezTo>
                  <a:cubicBezTo>
                    <a:pt x="267" y="301"/>
                    <a:pt x="267" y="301"/>
                    <a:pt x="300" y="267"/>
                  </a:cubicBezTo>
                  <a:close/>
                  <a:moveTo>
                    <a:pt x="400" y="1"/>
                  </a:moveTo>
                  <a:cubicBezTo>
                    <a:pt x="334" y="1"/>
                    <a:pt x="300" y="34"/>
                    <a:pt x="267" y="67"/>
                  </a:cubicBezTo>
                  <a:cubicBezTo>
                    <a:pt x="234" y="67"/>
                    <a:pt x="167" y="101"/>
                    <a:pt x="134" y="167"/>
                  </a:cubicBezTo>
                  <a:cubicBezTo>
                    <a:pt x="100" y="201"/>
                    <a:pt x="100" y="234"/>
                    <a:pt x="67" y="267"/>
                  </a:cubicBezTo>
                  <a:cubicBezTo>
                    <a:pt x="34" y="334"/>
                    <a:pt x="34" y="368"/>
                    <a:pt x="34" y="434"/>
                  </a:cubicBezTo>
                  <a:cubicBezTo>
                    <a:pt x="0" y="501"/>
                    <a:pt x="0" y="534"/>
                    <a:pt x="34" y="601"/>
                  </a:cubicBezTo>
                  <a:lnTo>
                    <a:pt x="34" y="835"/>
                  </a:lnTo>
                  <a:cubicBezTo>
                    <a:pt x="0" y="901"/>
                    <a:pt x="0" y="935"/>
                    <a:pt x="34" y="968"/>
                  </a:cubicBezTo>
                  <a:cubicBezTo>
                    <a:pt x="34" y="1001"/>
                    <a:pt x="34" y="1035"/>
                    <a:pt x="67" y="1068"/>
                  </a:cubicBezTo>
                  <a:cubicBezTo>
                    <a:pt x="100" y="1101"/>
                    <a:pt x="100" y="1101"/>
                    <a:pt x="134" y="1101"/>
                  </a:cubicBezTo>
                  <a:cubicBezTo>
                    <a:pt x="200" y="1101"/>
                    <a:pt x="234" y="1101"/>
                    <a:pt x="267" y="1068"/>
                  </a:cubicBezTo>
                  <a:cubicBezTo>
                    <a:pt x="300" y="1035"/>
                    <a:pt x="367" y="1001"/>
                    <a:pt x="400" y="968"/>
                  </a:cubicBezTo>
                  <a:cubicBezTo>
                    <a:pt x="434" y="935"/>
                    <a:pt x="434" y="901"/>
                    <a:pt x="467" y="835"/>
                  </a:cubicBezTo>
                  <a:cubicBezTo>
                    <a:pt x="501" y="801"/>
                    <a:pt x="501" y="734"/>
                    <a:pt x="534" y="701"/>
                  </a:cubicBezTo>
                  <a:cubicBezTo>
                    <a:pt x="534" y="634"/>
                    <a:pt x="534" y="601"/>
                    <a:pt x="534" y="534"/>
                  </a:cubicBezTo>
                  <a:lnTo>
                    <a:pt x="534" y="267"/>
                  </a:lnTo>
                  <a:cubicBezTo>
                    <a:pt x="534" y="234"/>
                    <a:pt x="534" y="201"/>
                    <a:pt x="534" y="134"/>
                  </a:cubicBezTo>
                  <a:cubicBezTo>
                    <a:pt x="501" y="101"/>
                    <a:pt x="501" y="67"/>
                    <a:pt x="467" y="34"/>
                  </a:cubicBezTo>
                  <a:cubicBezTo>
                    <a:pt x="434" y="34"/>
                    <a:pt x="434" y="1"/>
                    <a:pt x="400" y="1"/>
                  </a:cubicBez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95" name="Google Shape;336;p41">
              <a:extLst>
                <a:ext uri="{FF2B5EF4-FFF2-40B4-BE49-F238E27FC236}">
                  <a16:creationId xmlns:a16="http://schemas.microsoft.com/office/drawing/2014/main" id="{9C0E6366-31D8-C7F3-39D5-024D84668288}"/>
                </a:ext>
              </a:extLst>
            </p:cNvPr>
            <p:cNvSpPr/>
            <p:nvPr/>
          </p:nvSpPr>
          <p:spPr>
            <a:xfrm>
              <a:off x="3241650" y="2131975"/>
              <a:ext cx="17550" cy="32550"/>
            </a:xfrm>
            <a:custGeom>
              <a:avLst/>
              <a:gdLst/>
              <a:ahLst/>
              <a:cxnLst/>
              <a:rect l="l" t="t" r="r" b="b"/>
              <a:pathLst>
                <a:path w="702" h="1302" extrusionOk="0">
                  <a:moveTo>
                    <a:pt x="167" y="401"/>
                  </a:moveTo>
                  <a:cubicBezTo>
                    <a:pt x="167" y="434"/>
                    <a:pt x="167" y="434"/>
                    <a:pt x="167" y="467"/>
                  </a:cubicBezTo>
                  <a:lnTo>
                    <a:pt x="167" y="534"/>
                  </a:lnTo>
                  <a:cubicBezTo>
                    <a:pt x="167" y="567"/>
                    <a:pt x="167" y="601"/>
                    <a:pt x="167" y="601"/>
                  </a:cubicBezTo>
                  <a:cubicBezTo>
                    <a:pt x="167" y="634"/>
                    <a:pt x="134" y="634"/>
                    <a:pt x="134" y="634"/>
                  </a:cubicBezTo>
                  <a:lnTo>
                    <a:pt x="101" y="634"/>
                  </a:lnTo>
                  <a:cubicBezTo>
                    <a:pt x="101" y="634"/>
                    <a:pt x="101" y="601"/>
                    <a:pt x="101" y="601"/>
                  </a:cubicBezTo>
                  <a:cubicBezTo>
                    <a:pt x="101" y="567"/>
                    <a:pt x="101" y="534"/>
                    <a:pt x="101" y="501"/>
                  </a:cubicBezTo>
                  <a:cubicBezTo>
                    <a:pt x="101" y="467"/>
                    <a:pt x="101" y="467"/>
                    <a:pt x="101" y="434"/>
                  </a:cubicBezTo>
                  <a:cubicBezTo>
                    <a:pt x="101" y="434"/>
                    <a:pt x="101" y="401"/>
                    <a:pt x="134" y="401"/>
                  </a:cubicBezTo>
                  <a:close/>
                  <a:moveTo>
                    <a:pt x="167" y="267"/>
                  </a:moveTo>
                  <a:cubicBezTo>
                    <a:pt x="134" y="267"/>
                    <a:pt x="101" y="300"/>
                    <a:pt x="101" y="334"/>
                  </a:cubicBezTo>
                  <a:cubicBezTo>
                    <a:pt x="67" y="334"/>
                    <a:pt x="67" y="367"/>
                    <a:pt x="34" y="401"/>
                  </a:cubicBezTo>
                  <a:cubicBezTo>
                    <a:pt x="34" y="401"/>
                    <a:pt x="34" y="434"/>
                    <a:pt x="34" y="467"/>
                  </a:cubicBezTo>
                  <a:cubicBezTo>
                    <a:pt x="34" y="501"/>
                    <a:pt x="34" y="534"/>
                    <a:pt x="34" y="567"/>
                  </a:cubicBezTo>
                  <a:lnTo>
                    <a:pt x="34" y="667"/>
                  </a:lnTo>
                  <a:cubicBezTo>
                    <a:pt x="1" y="667"/>
                    <a:pt x="1" y="701"/>
                    <a:pt x="34" y="734"/>
                  </a:cubicBezTo>
                  <a:cubicBezTo>
                    <a:pt x="34" y="767"/>
                    <a:pt x="34" y="767"/>
                    <a:pt x="34" y="767"/>
                  </a:cubicBezTo>
                  <a:cubicBezTo>
                    <a:pt x="51" y="784"/>
                    <a:pt x="59" y="792"/>
                    <a:pt x="67" y="792"/>
                  </a:cubicBezTo>
                  <a:cubicBezTo>
                    <a:pt x="76" y="792"/>
                    <a:pt x="84" y="784"/>
                    <a:pt x="101" y="767"/>
                  </a:cubicBezTo>
                  <a:cubicBezTo>
                    <a:pt x="101" y="784"/>
                    <a:pt x="109" y="792"/>
                    <a:pt x="122" y="792"/>
                  </a:cubicBezTo>
                  <a:cubicBezTo>
                    <a:pt x="134" y="792"/>
                    <a:pt x="151" y="784"/>
                    <a:pt x="167" y="767"/>
                  </a:cubicBezTo>
                  <a:cubicBezTo>
                    <a:pt x="167" y="767"/>
                    <a:pt x="201" y="734"/>
                    <a:pt x="234" y="734"/>
                  </a:cubicBezTo>
                  <a:cubicBezTo>
                    <a:pt x="234" y="701"/>
                    <a:pt x="234" y="667"/>
                    <a:pt x="267" y="667"/>
                  </a:cubicBezTo>
                  <a:cubicBezTo>
                    <a:pt x="267" y="634"/>
                    <a:pt x="267" y="601"/>
                    <a:pt x="301" y="567"/>
                  </a:cubicBezTo>
                  <a:cubicBezTo>
                    <a:pt x="301" y="567"/>
                    <a:pt x="301" y="534"/>
                    <a:pt x="301" y="501"/>
                  </a:cubicBezTo>
                  <a:lnTo>
                    <a:pt x="301" y="401"/>
                  </a:lnTo>
                  <a:cubicBezTo>
                    <a:pt x="301" y="367"/>
                    <a:pt x="301" y="334"/>
                    <a:pt x="301" y="334"/>
                  </a:cubicBezTo>
                  <a:lnTo>
                    <a:pt x="267" y="267"/>
                  </a:lnTo>
                  <a:close/>
                  <a:moveTo>
                    <a:pt x="601" y="667"/>
                  </a:moveTo>
                  <a:cubicBezTo>
                    <a:pt x="601" y="667"/>
                    <a:pt x="601" y="701"/>
                    <a:pt x="601" y="701"/>
                  </a:cubicBezTo>
                  <a:lnTo>
                    <a:pt x="601" y="801"/>
                  </a:lnTo>
                  <a:cubicBezTo>
                    <a:pt x="601" y="801"/>
                    <a:pt x="601" y="834"/>
                    <a:pt x="601" y="868"/>
                  </a:cubicBezTo>
                  <a:cubicBezTo>
                    <a:pt x="568" y="901"/>
                    <a:pt x="601" y="901"/>
                    <a:pt x="568" y="901"/>
                  </a:cubicBezTo>
                  <a:lnTo>
                    <a:pt x="534" y="901"/>
                  </a:lnTo>
                  <a:cubicBezTo>
                    <a:pt x="534" y="868"/>
                    <a:pt x="534" y="868"/>
                    <a:pt x="534" y="834"/>
                  </a:cubicBezTo>
                  <a:cubicBezTo>
                    <a:pt x="534" y="801"/>
                    <a:pt x="534" y="767"/>
                    <a:pt x="534" y="734"/>
                  </a:cubicBezTo>
                  <a:cubicBezTo>
                    <a:pt x="534" y="734"/>
                    <a:pt x="534" y="701"/>
                    <a:pt x="534" y="701"/>
                  </a:cubicBezTo>
                  <a:cubicBezTo>
                    <a:pt x="534" y="667"/>
                    <a:pt x="534" y="667"/>
                    <a:pt x="568" y="667"/>
                  </a:cubicBezTo>
                  <a:close/>
                  <a:moveTo>
                    <a:pt x="568" y="501"/>
                  </a:moveTo>
                  <a:cubicBezTo>
                    <a:pt x="534" y="501"/>
                    <a:pt x="534" y="534"/>
                    <a:pt x="501" y="567"/>
                  </a:cubicBezTo>
                  <a:cubicBezTo>
                    <a:pt x="501" y="567"/>
                    <a:pt x="468" y="601"/>
                    <a:pt x="468" y="634"/>
                  </a:cubicBezTo>
                  <a:cubicBezTo>
                    <a:pt x="468" y="667"/>
                    <a:pt x="434" y="701"/>
                    <a:pt x="434" y="701"/>
                  </a:cubicBezTo>
                  <a:cubicBezTo>
                    <a:pt x="434" y="734"/>
                    <a:pt x="434" y="767"/>
                    <a:pt x="434" y="801"/>
                  </a:cubicBezTo>
                  <a:lnTo>
                    <a:pt x="434" y="901"/>
                  </a:lnTo>
                  <a:cubicBezTo>
                    <a:pt x="434" y="934"/>
                    <a:pt x="434" y="968"/>
                    <a:pt x="434" y="968"/>
                  </a:cubicBezTo>
                  <a:cubicBezTo>
                    <a:pt x="434" y="1001"/>
                    <a:pt x="468" y="1001"/>
                    <a:pt x="468" y="1034"/>
                  </a:cubicBezTo>
                  <a:lnTo>
                    <a:pt x="568" y="1034"/>
                  </a:lnTo>
                  <a:cubicBezTo>
                    <a:pt x="601" y="1001"/>
                    <a:pt x="634" y="1001"/>
                    <a:pt x="634" y="968"/>
                  </a:cubicBezTo>
                  <a:cubicBezTo>
                    <a:pt x="668" y="968"/>
                    <a:pt x="668" y="934"/>
                    <a:pt x="701" y="901"/>
                  </a:cubicBezTo>
                  <a:cubicBezTo>
                    <a:pt x="701" y="868"/>
                    <a:pt x="701" y="868"/>
                    <a:pt x="701" y="834"/>
                  </a:cubicBezTo>
                  <a:cubicBezTo>
                    <a:pt x="701" y="801"/>
                    <a:pt x="701" y="767"/>
                    <a:pt x="701" y="734"/>
                  </a:cubicBezTo>
                  <a:lnTo>
                    <a:pt x="701" y="634"/>
                  </a:lnTo>
                  <a:lnTo>
                    <a:pt x="701" y="567"/>
                  </a:lnTo>
                  <a:cubicBezTo>
                    <a:pt x="701" y="534"/>
                    <a:pt x="668" y="501"/>
                    <a:pt x="668" y="501"/>
                  </a:cubicBezTo>
                  <a:close/>
                  <a:moveTo>
                    <a:pt x="601" y="0"/>
                  </a:moveTo>
                  <a:lnTo>
                    <a:pt x="534" y="67"/>
                  </a:lnTo>
                  <a:lnTo>
                    <a:pt x="534" y="100"/>
                  </a:lnTo>
                  <a:lnTo>
                    <a:pt x="67" y="1301"/>
                  </a:lnTo>
                  <a:lnTo>
                    <a:pt x="67" y="1301"/>
                  </a:lnTo>
                  <a:lnTo>
                    <a:pt x="134" y="1234"/>
                  </a:lnTo>
                  <a:lnTo>
                    <a:pt x="167" y="1234"/>
                  </a:lnTo>
                  <a:lnTo>
                    <a:pt x="167" y="1201"/>
                  </a:lnTo>
                  <a:lnTo>
                    <a:pt x="601" y="0"/>
                  </a:ln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96" name="Google Shape;337;p41">
              <a:extLst>
                <a:ext uri="{FF2B5EF4-FFF2-40B4-BE49-F238E27FC236}">
                  <a16:creationId xmlns:a16="http://schemas.microsoft.com/office/drawing/2014/main" id="{D38D7EC9-5E14-C438-CAEE-7DD22E678D45}"/>
                </a:ext>
              </a:extLst>
            </p:cNvPr>
            <p:cNvSpPr/>
            <p:nvPr/>
          </p:nvSpPr>
          <p:spPr>
            <a:xfrm>
              <a:off x="3188275" y="2109450"/>
              <a:ext cx="25875" cy="48400"/>
            </a:xfrm>
            <a:custGeom>
              <a:avLst/>
              <a:gdLst/>
              <a:ahLst/>
              <a:cxnLst/>
              <a:rect l="l" t="t" r="r" b="b"/>
              <a:pathLst>
                <a:path w="1035" h="1936" extrusionOk="0">
                  <a:moveTo>
                    <a:pt x="735" y="1"/>
                  </a:moveTo>
                  <a:cubicBezTo>
                    <a:pt x="368" y="601"/>
                    <a:pt x="134" y="1235"/>
                    <a:pt x="1" y="1935"/>
                  </a:cubicBezTo>
                  <a:lnTo>
                    <a:pt x="501" y="1902"/>
                  </a:lnTo>
                  <a:cubicBezTo>
                    <a:pt x="601" y="1402"/>
                    <a:pt x="768" y="901"/>
                    <a:pt x="1035" y="468"/>
                  </a:cubicBezTo>
                  <a:lnTo>
                    <a:pt x="735" y="1"/>
                  </a:ln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97" name="Google Shape;338;p41">
              <a:extLst>
                <a:ext uri="{FF2B5EF4-FFF2-40B4-BE49-F238E27FC236}">
                  <a16:creationId xmlns:a16="http://schemas.microsoft.com/office/drawing/2014/main" id="{27F1A2D5-1893-4906-8EC8-2624AAADAE29}"/>
                </a:ext>
              </a:extLst>
            </p:cNvPr>
            <p:cNvSpPr/>
            <p:nvPr/>
          </p:nvSpPr>
          <p:spPr>
            <a:xfrm>
              <a:off x="3206625" y="2077775"/>
              <a:ext cx="29225" cy="43375"/>
            </a:xfrm>
            <a:custGeom>
              <a:avLst/>
              <a:gdLst/>
              <a:ahLst/>
              <a:cxnLst/>
              <a:rect l="l" t="t" r="r" b="b"/>
              <a:pathLst>
                <a:path w="1169" h="1735" extrusionOk="0">
                  <a:moveTo>
                    <a:pt x="1168" y="0"/>
                  </a:moveTo>
                  <a:cubicBezTo>
                    <a:pt x="668" y="300"/>
                    <a:pt x="267" y="734"/>
                    <a:pt x="1" y="1234"/>
                  </a:cubicBezTo>
                  <a:lnTo>
                    <a:pt x="301" y="1735"/>
                  </a:lnTo>
                  <a:cubicBezTo>
                    <a:pt x="501" y="1334"/>
                    <a:pt x="801" y="1034"/>
                    <a:pt x="1168" y="801"/>
                  </a:cubicBezTo>
                  <a:lnTo>
                    <a:pt x="1168" y="0"/>
                  </a:ln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98" name="Google Shape;339;p41">
              <a:extLst>
                <a:ext uri="{FF2B5EF4-FFF2-40B4-BE49-F238E27FC236}">
                  <a16:creationId xmlns:a16="http://schemas.microsoft.com/office/drawing/2014/main" id="{F7686AC5-F6EF-CA3D-7F60-E1C311432F6C}"/>
                </a:ext>
              </a:extLst>
            </p:cNvPr>
            <p:cNvSpPr/>
            <p:nvPr/>
          </p:nvSpPr>
          <p:spPr>
            <a:xfrm>
              <a:off x="3185775" y="2156975"/>
              <a:ext cx="15050" cy="48400"/>
            </a:xfrm>
            <a:custGeom>
              <a:avLst/>
              <a:gdLst/>
              <a:ahLst/>
              <a:cxnLst/>
              <a:rect l="l" t="t" r="r" b="b"/>
              <a:pathLst>
                <a:path w="602" h="1936" extrusionOk="0">
                  <a:moveTo>
                    <a:pt x="601" y="1"/>
                  </a:moveTo>
                  <a:lnTo>
                    <a:pt x="101" y="34"/>
                  </a:lnTo>
                  <a:cubicBezTo>
                    <a:pt x="34" y="368"/>
                    <a:pt x="1" y="701"/>
                    <a:pt x="1" y="1035"/>
                  </a:cubicBezTo>
                  <a:cubicBezTo>
                    <a:pt x="1" y="1335"/>
                    <a:pt x="34" y="1635"/>
                    <a:pt x="101" y="1936"/>
                  </a:cubicBezTo>
                  <a:lnTo>
                    <a:pt x="601" y="1402"/>
                  </a:lnTo>
                  <a:cubicBezTo>
                    <a:pt x="568" y="1168"/>
                    <a:pt x="534" y="968"/>
                    <a:pt x="534" y="735"/>
                  </a:cubicBezTo>
                  <a:cubicBezTo>
                    <a:pt x="534" y="501"/>
                    <a:pt x="568" y="234"/>
                    <a:pt x="601" y="1"/>
                  </a:cubicBez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99" name="Google Shape;340;p41">
              <a:extLst>
                <a:ext uri="{FF2B5EF4-FFF2-40B4-BE49-F238E27FC236}">
                  <a16:creationId xmlns:a16="http://schemas.microsoft.com/office/drawing/2014/main" id="{345A6EEB-891B-1954-57D8-B52DAEAB808E}"/>
                </a:ext>
              </a:extLst>
            </p:cNvPr>
            <p:cNvSpPr/>
            <p:nvPr/>
          </p:nvSpPr>
          <p:spPr>
            <a:xfrm>
              <a:off x="3188275" y="2072650"/>
              <a:ext cx="97600" cy="162850"/>
            </a:xfrm>
            <a:custGeom>
              <a:avLst/>
              <a:gdLst/>
              <a:ahLst/>
              <a:cxnLst/>
              <a:rect l="l" t="t" r="r" b="b"/>
              <a:pathLst>
                <a:path w="3904" h="6514" extrusionOk="0">
                  <a:moveTo>
                    <a:pt x="2576" y="1"/>
                  </a:moveTo>
                  <a:cubicBezTo>
                    <a:pt x="2337" y="1"/>
                    <a:pt x="2097" y="69"/>
                    <a:pt x="1902" y="205"/>
                  </a:cubicBezTo>
                  <a:lnTo>
                    <a:pt x="1902" y="1006"/>
                  </a:lnTo>
                  <a:cubicBezTo>
                    <a:pt x="2058" y="908"/>
                    <a:pt x="2236" y="857"/>
                    <a:pt x="2410" y="857"/>
                  </a:cubicBezTo>
                  <a:cubicBezTo>
                    <a:pt x="2535" y="857"/>
                    <a:pt x="2658" y="883"/>
                    <a:pt x="2769" y="939"/>
                  </a:cubicBezTo>
                  <a:cubicBezTo>
                    <a:pt x="3036" y="1139"/>
                    <a:pt x="3236" y="1439"/>
                    <a:pt x="3303" y="1773"/>
                  </a:cubicBezTo>
                  <a:cubicBezTo>
                    <a:pt x="3336" y="1973"/>
                    <a:pt x="3370" y="2206"/>
                    <a:pt x="3370" y="2440"/>
                  </a:cubicBezTo>
                  <a:cubicBezTo>
                    <a:pt x="3370" y="2673"/>
                    <a:pt x="3336" y="2907"/>
                    <a:pt x="3303" y="3174"/>
                  </a:cubicBezTo>
                  <a:cubicBezTo>
                    <a:pt x="3203" y="3674"/>
                    <a:pt x="3036" y="4141"/>
                    <a:pt x="2769" y="4608"/>
                  </a:cubicBezTo>
                  <a:cubicBezTo>
                    <a:pt x="2569" y="4975"/>
                    <a:pt x="2269" y="5309"/>
                    <a:pt x="1902" y="5542"/>
                  </a:cubicBezTo>
                  <a:cubicBezTo>
                    <a:pt x="1747" y="5639"/>
                    <a:pt x="1569" y="5691"/>
                    <a:pt x="1394" y="5691"/>
                  </a:cubicBezTo>
                  <a:cubicBezTo>
                    <a:pt x="1269" y="5691"/>
                    <a:pt x="1146" y="5665"/>
                    <a:pt x="1035" y="5609"/>
                  </a:cubicBezTo>
                  <a:cubicBezTo>
                    <a:pt x="735" y="5409"/>
                    <a:pt x="568" y="5109"/>
                    <a:pt x="501" y="4775"/>
                  </a:cubicBezTo>
                  <a:lnTo>
                    <a:pt x="1" y="5309"/>
                  </a:lnTo>
                  <a:cubicBezTo>
                    <a:pt x="101" y="5742"/>
                    <a:pt x="334" y="6143"/>
                    <a:pt x="735" y="6409"/>
                  </a:cubicBezTo>
                  <a:cubicBezTo>
                    <a:pt x="887" y="6479"/>
                    <a:pt x="1058" y="6514"/>
                    <a:pt x="1228" y="6514"/>
                  </a:cubicBezTo>
                  <a:cubicBezTo>
                    <a:pt x="1468" y="6514"/>
                    <a:pt x="1708" y="6446"/>
                    <a:pt x="1902" y="6309"/>
                  </a:cubicBezTo>
                  <a:cubicBezTo>
                    <a:pt x="2402" y="6009"/>
                    <a:pt x="2803" y="5576"/>
                    <a:pt x="3070" y="5075"/>
                  </a:cubicBezTo>
                  <a:cubicBezTo>
                    <a:pt x="3403" y="4475"/>
                    <a:pt x="3670" y="3808"/>
                    <a:pt x="3803" y="3140"/>
                  </a:cubicBezTo>
                  <a:cubicBezTo>
                    <a:pt x="3870" y="2807"/>
                    <a:pt x="3870" y="2440"/>
                    <a:pt x="3904" y="2106"/>
                  </a:cubicBezTo>
                  <a:cubicBezTo>
                    <a:pt x="3904" y="1806"/>
                    <a:pt x="3870" y="1506"/>
                    <a:pt x="3803" y="1239"/>
                  </a:cubicBezTo>
                  <a:cubicBezTo>
                    <a:pt x="3703" y="772"/>
                    <a:pt x="3470" y="372"/>
                    <a:pt x="3070" y="105"/>
                  </a:cubicBezTo>
                  <a:cubicBezTo>
                    <a:pt x="2917" y="35"/>
                    <a:pt x="2746" y="1"/>
                    <a:pt x="2576" y="1"/>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00" name="Google Shape;341;p41">
              <a:extLst>
                <a:ext uri="{FF2B5EF4-FFF2-40B4-BE49-F238E27FC236}">
                  <a16:creationId xmlns:a16="http://schemas.microsoft.com/office/drawing/2014/main" id="{28E5CAD5-D7F6-384C-B7F1-59BD37545510}"/>
                </a:ext>
              </a:extLst>
            </p:cNvPr>
            <p:cNvSpPr/>
            <p:nvPr/>
          </p:nvSpPr>
          <p:spPr>
            <a:xfrm>
              <a:off x="3348400" y="1913300"/>
              <a:ext cx="254375" cy="160950"/>
            </a:xfrm>
            <a:custGeom>
              <a:avLst/>
              <a:gdLst/>
              <a:ahLst/>
              <a:cxnLst/>
              <a:rect l="l" t="t" r="r" b="b"/>
              <a:pathLst>
                <a:path w="10175" h="6438" extrusionOk="0">
                  <a:moveTo>
                    <a:pt x="9928" y="1"/>
                  </a:moveTo>
                  <a:cubicBezTo>
                    <a:pt x="9863" y="1"/>
                    <a:pt x="9788" y="24"/>
                    <a:pt x="9707" y="74"/>
                  </a:cubicBezTo>
                  <a:lnTo>
                    <a:pt x="467" y="5412"/>
                  </a:lnTo>
                  <a:cubicBezTo>
                    <a:pt x="200" y="5578"/>
                    <a:pt x="34" y="5845"/>
                    <a:pt x="0" y="6145"/>
                  </a:cubicBezTo>
                  <a:cubicBezTo>
                    <a:pt x="0" y="6333"/>
                    <a:pt x="99" y="6438"/>
                    <a:pt x="250" y="6438"/>
                  </a:cubicBezTo>
                  <a:cubicBezTo>
                    <a:pt x="314" y="6438"/>
                    <a:pt x="388" y="6419"/>
                    <a:pt x="467" y="6379"/>
                  </a:cubicBezTo>
                  <a:lnTo>
                    <a:pt x="9707" y="1042"/>
                  </a:lnTo>
                  <a:cubicBezTo>
                    <a:pt x="9974" y="875"/>
                    <a:pt x="10141" y="608"/>
                    <a:pt x="10174" y="308"/>
                  </a:cubicBezTo>
                  <a:cubicBezTo>
                    <a:pt x="10174" y="122"/>
                    <a:pt x="10077" y="1"/>
                    <a:pt x="9928" y="1"/>
                  </a:cubicBez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01" name="Google Shape;342;p41">
              <a:extLst>
                <a:ext uri="{FF2B5EF4-FFF2-40B4-BE49-F238E27FC236}">
                  <a16:creationId xmlns:a16="http://schemas.microsoft.com/office/drawing/2014/main" id="{3973AA73-BA44-6733-200E-2E3FA8F0A6C8}"/>
                </a:ext>
              </a:extLst>
            </p:cNvPr>
            <p:cNvSpPr/>
            <p:nvPr/>
          </p:nvSpPr>
          <p:spPr>
            <a:xfrm>
              <a:off x="3348400" y="1864775"/>
              <a:ext cx="423650" cy="259250"/>
            </a:xfrm>
            <a:custGeom>
              <a:avLst/>
              <a:gdLst/>
              <a:ahLst/>
              <a:cxnLst/>
              <a:rect l="l" t="t" r="r" b="b"/>
              <a:pathLst>
                <a:path w="16946" h="10370" extrusionOk="0">
                  <a:moveTo>
                    <a:pt x="16714" y="0"/>
                  </a:moveTo>
                  <a:cubicBezTo>
                    <a:pt x="16646" y="0"/>
                    <a:pt x="16566" y="26"/>
                    <a:pt x="16479" y="81"/>
                  </a:cubicBezTo>
                  <a:lnTo>
                    <a:pt x="467" y="9321"/>
                  </a:lnTo>
                  <a:cubicBezTo>
                    <a:pt x="200" y="9487"/>
                    <a:pt x="34" y="9754"/>
                    <a:pt x="0" y="10088"/>
                  </a:cubicBezTo>
                  <a:cubicBezTo>
                    <a:pt x="0" y="10266"/>
                    <a:pt x="89" y="10369"/>
                    <a:pt x="228" y="10369"/>
                  </a:cubicBezTo>
                  <a:cubicBezTo>
                    <a:pt x="297" y="10369"/>
                    <a:pt x="378" y="10344"/>
                    <a:pt x="467" y="10288"/>
                  </a:cubicBezTo>
                  <a:lnTo>
                    <a:pt x="16479" y="1048"/>
                  </a:lnTo>
                  <a:cubicBezTo>
                    <a:pt x="16746" y="881"/>
                    <a:pt x="16912" y="614"/>
                    <a:pt x="16946" y="314"/>
                  </a:cubicBezTo>
                  <a:cubicBezTo>
                    <a:pt x="16946" y="112"/>
                    <a:pt x="16855" y="0"/>
                    <a:pt x="16714" y="0"/>
                  </a:cubicBezTo>
                  <a:close/>
                </a:path>
              </a:pathLst>
            </a:custGeom>
            <a:solidFill>
              <a:srgbClr val="E0E0E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02" name="Google Shape;343;p41">
              <a:extLst>
                <a:ext uri="{FF2B5EF4-FFF2-40B4-BE49-F238E27FC236}">
                  <a16:creationId xmlns:a16="http://schemas.microsoft.com/office/drawing/2014/main" id="{0ACB8C6F-EDBF-65A8-40E5-D3BDC5758133}"/>
                </a:ext>
              </a:extLst>
            </p:cNvPr>
            <p:cNvSpPr/>
            <p:nvPr/>
          </p:nvSpPr>
          <p:spPr>
            <a:xfrm>
              <a:off x="3962175" y="1179850"/>
              <a:ext cx="783900" cy="662550"/>
            </a:xfrm>
            <a:custGeom>
              <a:avLst/>
              <a:gdLst/>
              <a:ahLst/>
              <a:cxnLst/>
              <a:rect l="l" t="t" r="r" b="b"/>
              <a:pathLst>
                <a:path w="31356" h="26502" extrusionOk="0">
                  <a:moveTo>
                    <a:pt x="31102" y="0"/>
                  </a:moveTo>
                  <a:cubicBezTo>
                    <a:pt x="31039" y="0"/>
                    <a:pt x="30967" y="19"/>
                    <a:pt x="30889" y="58"/>
                  </a:cubicBezTo>
                  <a:lnTo>
                    <a:pt x="467" y="17637"/>
                  </a:lnTo>
                  <a:cubicBezTo>
                    <a:pt x="200" y="17804"/>
                    <a:pt x="34" y="18104"/>
                    <a:pt x="0" y="18404"/>
                  </a:cubicBezTo>
                  <a:lnTo>
                    <a:pt x="0" y="26177"/>
                  </a:lnTo>
                  <a:cubicBezTo>
                    <a:pt x="0" y="26389"/>
                    <a:pt x="101" y="26502"/>
                    <a:pt x="254" y="26502"/>
                  </a:cubicBezTo>
                  <a:cubicBezTo>
                    <a:pt x="317" y="26502"/>
                    <a:pt x="389" y="26482"/>
                    <a:pt x="467" y="26444"/>
                  </a:cubicBezTo>
                  <a:lnTo>
                    <a:pt x="30889" y="8864"/>
                  </a:lnTo>
                  <a:cubicBezTo>
                    <a:pt x="31156" y="8698"/>
                    <a:pt x="31323" y="8397"/>
                    <a:pt x="31356" y="8097"/>
                  </a:cubicBezTo>
                  <a:lnTo>
                    <a:pt x="31356" y="325"/>
                  </a:lnTo>
                  <a:cubicBezTo>
                    <a:pt x="31356" y="112"/>
                    <a:pt x="31256" y="0"/>
                    <a:pt x="31102" y="0"/>
                  </a:cubicBezTo>
                  <a:close/>
                </a:path>
              </a:pathLst>
            </a:custGeom>
            <a:solidFill>
              <a:srgbClr val="F0F0F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03" name="Google Shape;344;p41">
              <a:extLst>
                <a:ext uri="{FF2B5EF4-FFF2-40B4-BE49-F238E27FC236}">
                  <a16:creationId xmlns:a16="http://schemas.microsoft.com/office/drawing/2014/main" id="{448D202E-100A-042E-B046-40B22ABD5946}"/>
                </a:ext>
              </a:extLst>
            </p:cNvPr>
            <p:cNvSpPr/>
            <p:nvPr/>
          </p:nvSpPr>
          <p:spPr>
            <a:xfrm>
              <a:off x="4043900" y="1672475"/>
              <a:ext cx="13350" cy="28375"/>
            </a:xfrm>
            <a:custGeom>
              <a:avLst/>
              <a:gdLst/>
              <a:ahLst/>
              <a:cxnLst/>
              <a:rect l="l" t="t" r="r" b="b"/>
              <a:pathLst>
                <a:path w="534" h="1135" extrusionOk="0">
                  <a:moveTo>
                    <a:pt x="334" y="267"/>
                  </a:moveTo>
                  <a:cubicBezTo>
                    <a:pt x="367" y="267"/>
                    <a:pt x="367" y="267"/>
                    <a:pt x="367" y="301"/>
                  </a:cubicBezTo>
                  <a:cubicBezTo>
                    <a:pt x="367" y="301"/>
                    <a:pt x="367" y="334"/>
                    <a:pt x="367" y="334"/>
                  </a:cubicBezTo>
                  <a:cubicBezTo>
                    <a:pt x="367" y="367"/>
                    <a:pt x="367" y="367"/>
                    <a:pt x="367" y="401"/>
                  </a:cubicBezTo>
                  <a:cubicBezTo>
                    <a:pt x="367" y="401"/>
                    <a:pt x="367" y="434"/>
                    <a:pt x="334" y="434"/>
                  </a:cubicBezTo>
                  <a:cubicBezTo>
                    <a:pt x="334" y="467"/>
                    <a:pt x="334" y="467"/>
                    <a:pt x="300" y="501"/>
                  </a:cubicBezTo>
                  <a:cubicBezTo>
                    <a:pt x="300" y="501"/>
                    <a:pt x="300" y="501"/>
                    <a:pt x="267" y="534"/>
                  </a:cubicBezTo>
                  <a:lnTo>
                    <a:pt x="200" y="534"/>
                  </a:lnTo>
                  <a:cubicBezTo>
                    <a:pt x="167" y="501"/>
                    <a:pt x="167" y="501"/>
                    <a:pt x="167" y="501"/>
                  </a:cubicBezTo>
                  <a:cubicBezTo>
                    <a:pt x="167" y="467"/>
                    <a:pt x="167" y="467"/>
                    <a:pt x="167" y="434"/>
                  </a:cubicBezTo>
                  <a:cubicBezTo>
                    <a:pt x="167" y="434"/>
                    <a:pt x="167" y="401"/>
                    <a:pt x="167" y="401"/>
                  </a:cubicBezTo>
                  <a:cubicBezTo>
                    <a:pt x="200" y="367"/>
                    <a:pt x="200" y="367"/>
                    <a:pt x="200" y="334"/>
                  </a:cubicBezTo>
                  <a:lnTo>
                    <a:pt x="234" y="301"/>
                  </a:lnTo>
                  <a:lnTo>
                    <a:pt x="267" y="267"/>
                  </a:lnTo>
                  <a:close/>
                  <a:moveTo>
                    <a:pt x="367" y="0"/>
                  </a:moveTo>
                  <a:cubicBezTo>
                    <a:pt x="334" y="0"/>
                    <a:pt x="300" y="34"/>
                    <a:pt x="267" y="34"/>
                  </a:cubicBezTo>
                  <a:cubicBezTo>
                    <a:pt x="234" y="67"/>
                    <a:pt x="200" y="100"/>
                    <a:pt x="167" y="134"/>
                  </a:cubicBezTo>
                  <a:cubicBezTo>
                    <a:pt x="134" y="167"/>
                    <a:pt x="100" y="201"/>
                    <a:pt x="67" y="234"/>
                  </a:cubicBezTo>
                  <a:cubicBezTo>
                    <a:pt x="34" y="267"/>
                    <a:pt x="34" y="334"/>
                    <a:pt x="34" y="401"/>
                  </a:cubicBezTo>
                  <a:cubicBezTo>
                    <a:pt x="0" y="434"/>
                    <a:pt x="0" y="501"/>
                    <a:pt x="0" y="534"/>
                  </a:cubicBezTo>
                  <a:cubicBezTo>
                    <a:pt x="0" y="601"/>
                    <a:pt x="34" y="634"/>
                    <a:pt x="67" y="701"/>
                  </a:cubicBezTo>
                  <a:cubicBezTo>
                    <a:pt x="67" y="701"/>
                    <a:pt x="100" y="734"/>
                    <a:pt x="100" y="768"/>
                  </a:cubicBezTo>
                  <a:cubicBezTo>
                    <a:pt x="134" y="768"/>
                    <a:pt x="167" y="801"/>
                    <a:pt x="167" y="801"/>
                  </a:cubicBezTo>
                  <a:lnTo>
                    <a:pt x="267" y="801"/>
                  </a:lnTo>
                  <a:lnTo>
                    <a:pt x="134" y="1101"/>
                  </a:lnTo>
                  <a:cubicBezTo>
                    <a:pt x="134" y="1101"/>
                    <a:pt x="134" y="1135"/>
                    <a:pt x="134" y="1135"/>
                  </a:cubicBezTo>
                  <a:lnTo>
                    <a:pt x="300" y="1034"/>
                  </a:lnTo>
                  <a:cubicBezTo>
                    <a:pt x="300" y="1034"/>
                    <a:pt x="300" y="1001"/>
                    <a:pt x="300" y="1001"/>
                  </a:cubicBezTo>
                  <a:lnTo>
                    <a:pt x="501" y="534"/>
                  </a:lnTo>
                  <a:lnTo>
                    <a:pt x="501" y="467"/>
                  </a:lnTo>
                  <a:cubicBezTo>
                    <a:pt x="534" y="434"/>
                    <a:pt x="534" y="401"/>
                    <a:pt x="534" y="401"/>
                  </a:cubicBezTo>
                  <a:cubicBezTo>
                    <a:pt x="534" y="367"/>
                    <a:pt x="534" y="334"/>
                    <a:pt x="534" y="301"/>
                  </a:cubicBezTo>
                  <a:cubicBezTo>
                    <a:pt x="534" y="301"/>
                    <a:pt x="534" y="267"/>
                    <a:pt x="534" y="234"/>
                  </a:cubicBezTo>
                  <a:cubicBezTo>
                    <a:pt x="534" y="201"/>
                    <a:pt x="534" y="134"/>
                    <a:pt x="501" y="100"/>
                  </a:cubicBezTo>
                  <a:cubicBezTo>
                    <a:pt x="501" y="67"/>
                    <a:pt x="467" y="34"/>
                    <a:pt x="434" y="34"/>
                  </a:cubicBezTo>
                  <a:cubicBezTo>
                    <a:pt x="434" y="0"/>
                    <a:pt x="400" y="0"/>
                    <a:pt x="367" y="0"/>
                  </a:cubicBez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04" name="Google Shape;345;p41">
              <a:extLst>
                <a:ext uri="{FF2B5EF4-FFF2-40B4-BE49-F238E27FC236}">
                  <a16:creationId xmlns:a16="http://schemas.microsoft.com/office/drawing/2014/main" id="{60129206-E22F-AB76-18DD-C7F62837FB77}"/>
                </a:ext>
              </a:extLst>
            </p:cNvPr>
            <p:cNvSpPr/>
            <p:nvPr/>
          </p:nvSpPr>
          <p:spPr>
            <a:xfrm>
              <a:off x="4059725" y="1663300"/>
              <a:ext cx="12550" cy="27550"/>
            </a:xfrm>
            <a:custGeom>
              <a:avLst/>
              <a:gdLst/>
              <a:ahLst/>
              <a:cxnLst/>
              <a:rect l="l" t="t" r="r" b="b"/>
              <a:pathLst>
                <a:path w="502" h="1102" extrusionOk="0">
                  <a:moveTo>
                    <a:pt x="335" y="267"/>
                  </a:moveTo>
                  <a:cubicBezTo>
                    <a:pt x="335" y="301"/>
                    <a:pt x="335" y="301"/>
                    <a:pt x="335" y="334"/>
                  </a:cubicBezTo>
                  <a:cubicBezTo>
                    <a:pt x="335" y="334"/>
                    <a:pt x="335" y="367"/>
                    <a:pt x="335" y="367"/>
                  </a:cubicBezTo>
                  <a:cubicBezTo>
                    <a:pt x="368" y="467"/>
                    <a:pt x="368" y="534"/>
                    <a:pt x="335" y="634"/>
                  </a:cubicBezTo>
                  <a:cubicBezTo>
                    <a:pt x="335" y="634"/>
                    <a:pt x="335" y="668"/>
                    <a:pt x="335" y="701"/>
                  </a:cubicBezTo>
                  <a:cubicBezTo>
                    <a:pt x="335" y="701"/>
                    <a:pt x="335" y="734"/>
                    <a:pt x="335" y="734"/>
                  </a:cubicBezTo>
                  <a:cubicBezTo>
                    <a:pt x="335" y="768"/>
                    <a:pt x="335" y="801"/>
                    <a:pt x="335" y="801"/>
                  </a:cubicBezTo>
                  <a:lnTo>
                    <a:pt x="268" y="834"/>
                  </a:lnTo>
                  <a:lnTo>
                    <a:pt x="201" y="834"/>
                  </a:lnTo>
                  <a:cubicBezTo>
                    <a:pt x="201" y="834"/>
                    <a:pt x="201" y="801"/>
                    <a:pt x="201" y="801"/>
                  </a:cubicBezTo>
                  <a:lnTo>
                    <a:pt x="201" y="734"/>
                  </a:lnTo>
                  <a:cubicBezTo>
                    <a:pt x="201" y="668"/>
                    <a:pt x="201" y="568"/>
                    <a:pt x="201" y="501"/>
                  </a:cubicBezTo>
                  <a:lnTo>
                    <a:pt x="201" y="434"/>
                  </a:lnTo>
                  <a:lnTo>
                    <a:pt x="201" y="367"/>
                  </a:lnTo>
                  <a:cubicBezTo>
                    <a:pt x="201" y="334"/>
                    <a:pt x="201" y="334"/>
                    <a:pt x="234" y="301"/>
                  </a:cubicBezTo>
                  <a:cubicBezTo>
                    <a:pt x="234" y="301"/>
                    <a:pt x="268" y="301"/>
                    <a:pt x="268" y="267"/>
                  </a:cubicBezTo>
                  <a:close/>
                  <a:moveTo>
                    <a:pt x="368" y="0"/>
                  </a:moveTo>
                  <a:cubicBezTo>
                    <a:pt x="335" y="0"/>
                    <a:pt x="301" y="34"/>
                    <a:pt x="268" y="34"/>
                  </a:cubicBezTo>
                  <a:cubicBezTo>
                    <a:pt x="201" y="67"/>
                    <a:pt x="168" y="101"/>
                    <a:pt x="134" y="134"/>
                  </a:cubicBezTo>
                  <a:cubicBezTo>
                    <a:pt x="101" y="201"/>
                    <a:pt x="68" y="234"/>
                    <a:pt x="34" y="267"/>
                  </a:cubicBezTo>
                  <a:cubicBezTo>
                    <a:pt x="34" y="334"/>
                    <a:pt x="1" y="367"/>
                    <a:pt x="1" y="434"/>
                  </a:cubicBezTo>
                  <a:cubicBezTo>
                    <a:pt x="1" y="467"/>
                    <a:pt x="1" y="534"/>
                    <a:pt x="1" y="601"/>
                  </a:cubicBezTo>
                  <a:lnTo>
                    <a:pt x="1" y="734"/>
                  </a:lnTo>
                  <a:lnTo>
                    <a:pt x="1" y="834"/>
                  </a:lnTo>
                  <a:cubicBezTo>
                    <a:pt x="1" y="901"/>
                    <a:pt x="1" y="934"/>
                    <a:pt x="1" y="968"/>
                  </a:cubicBezTo>
                  <a:cubicBezTo>
                    <a:pt x="1" y="1001"/>
                    <a:pt x="34" y="1035"/>
                    <a:pt x="34" y="1068"/>
                  </a:cubicBezTo>
                  <a:cubicBezTo>
                    <a:pt x="68" y="1101"/>
                    <a:pt x="101" y="1101"/>
                    <a:pt x="134" y="1101"/>
                  </a:cubicBezTo>
                  <a:cubicBezTo>
                    <a:pt x="168" y="1101"/>
                    <a:pt x="201" y="1101"/>
                    <a:pt x="268" y="1068"/>
                  </a:cubicBezTo>
                  <a:cubicBezTo>
                    <a:pt x="301" y="1035"/>
                    <a:pt x="335" y="1001"/>
                    <a:pt x="368" y="968"/>
                  </a:cubicBezTo>
                  <a:cubicBezTo>
                    <a:pt x="401" y="934"/>
                    <a:pt x="435" y="901"/>
                    <a:pt x="435" y="834"/>
                  </a:cubicBezTo>
                  <a:cubicBezTo>
                    <a:pt x="468" y="801"/>
                    <a:pt x="501" y="734"/>
                    <a:pt x="501" y="701"/>
                  </a:cubicBezTo>
                  <a:cubicBezTo>
                    <a:pt x="501" y="634"/>
                    <a:pt x="501" y="568"/>
                    <a:pt x="501" y="534"/>
                  </a:cubicBezTo>
                  <a:lnTo>
                    <a:pt x="501" y="401"/>
                  </a:lnTo>
                  <a:lnTo>
                    <a:pt x="501" y="267"/>
                  </a:lnTo>
                  <a:cubicBezTo>
                    <a:pt x="501" y="234"/>
                    <a:pt x="501" y="167"/>
                    <a:pt x="501" y="134"/>
                  </a:cubicBezTo>
                  <a:cubicBezTo>
                    <a:pt x="501" y="101"/>
                    <a:pt x="468" y="67"/>
                    <a:pt x="435" y="34"/>
                  </a:cubicBezTo>
                  <a:cubicBezTo>
                    <a:pt x="435" y="34"/>
                    <a:pt x="401" y="0"/>
                    <a:pt x="368" y="0"/>
                  </a:cubicBez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05" name="Google Shape;346;p41">
              <a:extLst>
                <a:ext uri="{FF2B5EF4-FFF2-40B4-BE49-F238E27FC236}">
                  <a16:creationId xmlns:a16="http://schemas.microsoft.com/office/drawing/2014/main" id="{08478963-138E-DDAE-7FE8-C0EDDC85B309}"/>
                </a:ext>
              </a:extLst>
            </p:cNvPr>
            <p:cNvSpPr/>
            <p:nvPr/>
          </p:nvSpPr>
          <p:spPr>
            <a:xfrm>
              <a:off x="4074750" y="1650800"/>
              <a:ext cx="18375" cy="32550"/>
            </a:xfrm>
            <a:custGeom>
              <a:avLst/>
              <a:gdLst/>
              <a:ahLst/>
              <a:cxnLst/>
              <a:rect l="l" t="t" r="r" b="b"/>
              <a:pathLst>
                <a:path w="735" h="1302" extrusionOk="0">
                  <a:moveTo>
                    <a:pt x="167" y="400"/>
                  </a:moveTo>
                  <a:cubicBezTo>
                    <a:pt x="167" y="434"/>
                    <a:pt x="167" y="434"/>
                    <a:pt x="167" y="467"/>
                  </a:cubicBezTo>
                  <a:lnTo>
                    <a:pt x="167" y="534"/>
                  </a:lnTo>
                  <a:lnTo>
                    <a:pt x="167" y="601"/>
                  </a:lnTo>
                  <a:cubicBezTo>
                    <a:pt x="167" y="634"/>
                    <a:pt x="134" y="634"/>
                    <a:pt x="134" y="634"/>
                  </a:cubicBezTo>
                  <a:cubicBezTo>
                    <a:pt x="112" y="634"/>
                    <a:pt x="104" y="649"/>
                    <a:pt x="102" y="649"/>
                  </a:cubicBezTo>
                  <a:cubicBezTo>
                    <a:pt x="100" y="649"/>
                    <a:pt x="100" y="645"/>
                    <a:pt x="100" y="634"/>
                  </a:cubicBezTo>
                  <a:lnTo>
                    <a:pt x="100" y="601"/>
                  </a:lnTo>
                  <a:lnTo>
                    <a:pt x="100" y="500"/>
                  </a:lnTo>
                  <a:cubicBezTo>
                    <a:pt x="100" y="467"/>
                    <a:pt x="100" y="467"/>
                    <a:pt x="100" y="434"/>
                  </a:cubicBezTo>
                  <a:cubicBezTo>
                    <a:pt x="100" y="434"/>
                    <a:pt x="100" y="400"/>
                    <a:pt x="134" y="400"/>
                  </a:cubicBezTo>
                  <a:close/>
                  <a:moveTo>
                    <a:pt x="188" y="275"/>
                  </a:moveTo>
                  <a:cubicBezTo>
                    <a:pt x="176" y="275"/>
                    <a:pt x="167" y="284"/>
                    <a:pt x="167" y="300"/>
                  </a:cubicBezTo>
                  <a:cubicBezTo>
                    <a:pt x="134" y="300"/>
                    <a:pt x="100" y="300"/>
                    <a:pt x="100" y="334"/>
                  </a:cubicBezTo>
                  <a:cubicBezTo>
                    <a:pt x="67" y="367"/>
                    <a:pt x="67" y="367"/>
                    <a:pt x="34" y="400"/>
                  </a:cubicBezTo>
                  <a:cubicBezTo>
                    <a:pt x="34" y="434"/>
                    <a:pt x="34" y="467"/>
                    <a:pt x="34" y="500"/>
                  </a:cubicBezTo>
                  <a:cubicBezTo>
                    <a:pt x="0" y="500"/>
                    <a:pt x="0" y="534"/>
                    <a:pt x="34" y="567"/>
                  </a:cubicBezTo>
                  <a:cubicBezTo>
                    <a:pt x="0" y="601"/>
                    <a:pt x="0" y="601"/>
                    <a:pt x="34" y="634"/>
                  </a:cubicBezTo>
                  <a:cubicBezTo>
                    <a:pt x="0" y="634"/>
                    <a:pt x="0" y="667"/>
                    <a:pt x="34" y="667"/>
                  </a:cubicBezTo>
                  <a:cubicBezTo>
                    <a:pt x="0" y="701"/>
                    <a:pt x="0" y="734"/>
                    <a:pt x="34" y="767"/>
                  </a:cubicBezTo>
                  <a:cubicBezTo>
                    <a:pt x="34" y="767"/>
                    <a:pt x="34" y="801"/>
                    <a:pt x="34" y="801"/>
                  </a:cubicBezTo>
                  <a:lnTo>
                    <a:pt x="100" y="801"/>
                  </a:lnTo>
                  <a:cubicBezTo>
                    <a:pt x="100" y="801"/>
                    <a:pt x="134" y="801"/>
                    <a:pt x="167" y="767"/>
                  </a:cubicBezTo>
                  <a:cubicBezTo>
                    <a:pt x="167" y="767"/>
                    <a:pt x="201" y="734"/>
                    <a:pt x="234" y="734"/>
                  </a:cubicBezTo>
                  <a:cubicBezTo>
                    <a:pt x="234" y="701"/>
                    <a:pt x="234" y="667"/>
                    <a:pt x="267" y="667"/>
                  </a:cubicBezTo>
                  <a:cubicBezTo>
                    <a:pt x="267" y="634"/>
                    <a:pt x="267" y="601"/>
                    <a:pt x="301" y="567"/>
                  </a:cubicBezTo>
                  <a:cubicBezTo>
                    <a:pt x="301" y="567"/>
                    <a:pt x="301" y="534"/>
                    <a:pt x="301" y="500"/>
                  </a:cubicBezTo>
                  <a:cubicBezTo>
                    <a:pt x="301" y="467"/>
                    <a:pt x="301" y="434"/>
                    <a:pt x="301" y="400"/>
                  </a:cubicBezTo>
                  <a:cubicBezTo>
                    <a:pt x="301" y="367"/>
                    <a:pt x="301" y="334"/>
                    <a:pt x="301" y="334"/>
                  </a:cubicBezTo>
                  <a:cubicBezTo>
                    <a:pt x="267" y="300"/>
                    <a:pt x="267" y="300"/>
                    <a:pt x="267" y="300"/>
                  </a:cubicBezTo>
                  <a:cubicBezTo>
                    <a:pt x="251" y="284"/>
                    <a:pt x="242" y="275"/>
                    <a:pt x="238" y="275"/>
                  </a:cubicBezTo>
                  <a:cubicBezTo>
                    <a:pt x="234" y="275"/>
                    <a:pt x="234" y="284"/>
                    <a:pt x="234" y="300"/>
                  </a:cubicBezTo>
                  <a:cubicBezTo>
                    <a:pt x="217" y="284"/>
                    <a:pt x="201" y="275"/>
                    <a:pt x="188" y="275"/>
                  </a:cubicBezTo>
                  <a:close/>
                  <a:moveTo>
                    <a:pt x="601" y="667"/>
                  </a:moveTo>
                  <a:cubicBezTo>
                    <a:pt x="601" y="667"/>
                    <a:pt x="601" y="701"/>
                    <a:pt x="601" y="701"/>
                  </a:cubicBezTo>
                  <a:cubicBezTo>
                    <a:pt x="601" y="734"/>
                    <a:pt x="601" y="767"/>
                    <a:pt x="601" y="801"/>
                  </a:cubicBezTo>
                  <a:cubicBezTo>
                    <a:pt x="601" y="801"/>
                    <a:pt x="601" y="834"/>
                    <a:pt x="601" y="867"/>
                  </a:cubicBezTo>
                  <a:cubicBezTo>
                    <a:pt x="601" y="867"/>
                    <a:pt x="567" y="901"/>
                    <a:pt x="567" y="901"/>
                  </a:cubicBezTo>
                  <a:lnTo>
                    <a:pt x="534" y="901"/>
                  </a:lnTo>
                  <a:lnTo>
                    <a:pt x="534" y="834"/>
                  </a:lnTo>
                  <a:lnTo>
                    <a:pt x="534" y="734"/>
                  </a:lnTo>
                  <a:cubicBezTo>
                    <a:pt x="534" y="734"/>
                    <a:pt x="534" y="701"/>
                    <a:pt x="534" y="701"/>
                  </a:cubicBezTo>
                  <a:cubicBezTo>
                    <a:pt x="534" y="667"/>
                    <a:pt x="534" y="667"/>
                    <a:pt x="567" y="667"/>
                  </a:cubicBezTo>
                  <a:close/>
                  <a:moveTo>
                    <a:pt x="567" y="500"/>
                  </a:moveTo>
                  <a:cubicBezTo>
                    <a:pt x="567" y="534"/>
                    <a:pt x="534" y="534"/>
                    <a:pt x="534" y="567"/>
                  </a:cubicBezTo>
                  <a:cubicBezTo>
                    <a:pt x="501" y="601"/>
                    <a:pt x="501" y="601"/>
                    <a:pt x="467" y="634"/>
                  </a:cubicBezTo>
                  <a:cubicBezTo>
                    <a:pt x="467" y="667"/>
                    <a:pt x="467" y="701"/>
                    <a:pt x="434" y="701"/>
                  </a:cubicBezTo>
                  <a:cubicBezTo>
                    <a:pt x="434" y="734"/>
                    <a:pt x="434" y="767"/>
                    <a:pt x="434" y="801"/>
                  </a:cubicBezTo>
                  <a:cubicBezTo>
                    <a:pt x="434" y="834"/>
                    <a:pt x="434" y="867"/>
                    <a:pt x="434" y="901"/>
                  </a:cubicBezTo>
                  <a:cubicBezTo>
                    <a:pt x="434" y="934"/>
                    <a:pt x="434" y="967"/>
                    <a:pt x="434" y="967"/>
                  </a:cubicBezTo>
                  <a:cubicBezTo>
                    <a:pt x="467" y="1001"/>
                    <a:pt x="467" y="1001"/>
                    <a:pt x="467" y="1034"/>
                  </a:cubicBezTo>
                  <a:lnTo>
                    <a:pt x="567" y="1034"/>
                  </a:lnTo>
                  <a:cubicBezTo>
                    <a:pt x="601" y="1034"/>
                    <a:pt x="634" y="1001"/>
                    <a:pt x="634" y="967"/>
                  </a:cubicBezTo>
                  <a:cubicBezTo>
                    <a:pt x="668" y="967"/>
                    <a:pt x="668" y="934"/>
                    <a:pt x="701" y="901"/>
                  </a:cubicBezTo>
                  <a:cubicBezTo>
                    <a:pt x="701" y="867"/>
                    <a:pt x="701" y="867"/>
                    <a:pt x="734" y="834"/>
                  </a:cubicBezTo>
                  <a:cubicBezTo>
                    <a:pt x="734" y="801"/>
                    <a:pt x="734" y="767"/>
                    <a:pt x="734" y="734"/>
                  </a:cubicBezTo>
                  <a:cubicBezTo>
                    <a:pt x="734" y="701"/>
                    <a:pt x="734" y="667"/>
                    <a:pt x="734" y="634"/>
                  </a:cubicBezTo>
                  <a:cubicBezTo>
                    <a:pt x="734" y="601"/>
                    <a:pt x="734" y="567"/>
                    <a:pt x="734" y="567"/>
                  </a:cubicBezTo>
                  <a:cubicBezTo>
                    <a:pt x="701" y="534"/>
                    <a:pt x="701" y="534"/>
                    <a:pt x="701" y="500"/>
                  </a:cubicBezTo>
                  <a:close/>
                  <a:moveTo>
                    <a:pt x="634" y="0"/>
                  </a:moveTo>
                  <a:lnTo>
                    <a:pt x="534" y="67"/>
                  </a:lnTo>
                  <a:lnTo>
                    <a:pt x="534" y="100"/>
                  </a:lnTo>
                  <a:lnTo>
                    <a:pt x="100" y="1301"/>
                  </a:lnTo>
                  <a:lnTo>
                    <a:pt x="100" y="1301"/>
                  </a:lnTo>
                  <a:lnTo>
                    <a:pt x="167" y="1234"/>
                  </a:lnTo>
                  <a:cubicBezTo>
                    <a:pt x="167" y="1234"/>
                    <a:pt x="167" y="1201"/>
                    <a:pt x="167" y="1201"/>
                  </a:cubicBezTo>
                  <a:lnTo>
                    <a:pt x="634" y="0"/>
                  </a:ln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06" name="Google Shape;347;p41">
              <a:extLst>
                <a:ext uri="{FF2B5EF4-FFF2-40B4-BE49-F238E27FC236}">
                  <a16:creationId xmlns:a16="http://schemas.microsoft.com/office/drawing/2014/main" id="{29419912-AF0A-8A2A-36BD-50362A29324F}"/>
                </a:ext>
              </a:extLst>
            </p:cNvPr>
            <p:cNvSpPr/>
            <p:nvPr/>
          </p:nvSpPr>
          <p:spPr>
            <a:xfrm>
              <a:off x="4038900" y="1596575"/>
              <a:ext cx="29200" cy="43400"/>
            </a:xfrm>
            <a:custGeom>
              <a:avLst/>
              <a:gdLst/>
              <a:ahLst/>
              <a:cxnLst/>
              <a:rect l="l" t="t" r="r" b="b"/>
              <a:pathLst>
                <a:path w="1168" h="1736" extrusionOk="0">
                  <a:moveTo>
                    <a:pt x="1168" y="1"/>
                  </a:moveTo>
                  <a:cubicBezTo>
                    <a:pt x="701" y="334"/>
                    <a:pt x="300" y="768"/>
                    <a:pt x="0" y="1268"/>
                  </a:cubicBezTo>
                  <a:lnTo>
                    <a:pt x="300" y="1735"/>
                  </a:lnTo>
                  <a:cubicBezTo>
                    <a:pt x="534" y="1369"/>
                    <a:pt x="801" y="1035"/>
                    <a:pt x="1168" y="801"/>
                  </a:cubicBezTo>
                  <a:lnTo>
                    <a:pt x="1168" y="1"/>
                  </a:ln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07" name="Google Shape;348;p41">
              <a:extLst>
                <a:ext uri="{FF2B5EF4-FFF2-40B4-BE49-F238E27FC236}">
                  <a16:creationId xmlns:a16="http://schemas.microsoft.com/office/drawing/2014/main" id="{EBB72F0C-4672-8E7E-5A59-25CF069350B7}"/>
                </a:ext>
              </a:extLst>
            </p:cNvPr>
            <p:cNvSpPr/>
            <p:nvPr/>
          </p:nvSpPr>
          <p:spPr>
            <a:xfrm>
              <a:off x="4018050" y="1591625"/>
              <a:ext cx="100075" cy="163375"/>
            </a:xfrm>
            <a:custGeom>
              <a:avLst/>
              <a:gdLst/>
              <a:ahLst/>
              <a:cxnLst/>
              <a:rect l="l" t="t" r="r" b="b"/>
              <a:pathLst>
                <a:path w="4003" h="6535" extrusionOk="0">
                  <a:moveTo>
                    <a:pt x="2654" y="1"/>
                  </a:moveTo>
                  <a:cubicBezTo>
                    <a:pt x="2431" y="1"/>
                    <a:pt x="2206" y="69"/>
                    <a:pt x="2002" y="199"/>
                  </a:cubicBezTo>
                  <a:lnTo>
                    <a:pt x="2002" y="999"/>
                  </a:lnTo>
                  <a:cubicBezTo>
                    <a:pt x="2157" y="902"/>
                    <a:pt x="2335" y="850"/>
                    <a:pt x="2509" y="850"/>
                  </a:cubicBezTo>
                  <a:cubicBezTo>
                    <a:pt x="2634" y="850"/>
                    <a:pt x="2757" y="877"/>
                    <a:pt x="2869" y="933"/>
                  </a:cubicBezTo>
                  <a:cubicBezTo>
                    <a:pt x="3169" y="1133"/>
                    <a:pt x="3369" y="1433"/>
                    <a:pt x="3403" y="1767"/>
                  </a:cubicBezTo>
                  <a:cubicBezTo>
                    <a:pt x="3469" y="2000"/>
                    <a:pt x="3469" y="2200"/>
                    <a:pt x="3469" y="2434"/>
                  </a:cubicBezTo>
                  <a:cubicBezTo>
                    <a:pt x="3469" y="2667"/>
                    <a:pt x="3469" y="2934"/>
                    <a:pt x="3403" y="3168"/>
                  </a:cubicBezTo>
                  <a:cubicBezTo>
                    <a:pt x="3302" y="3668"/>
                    <a:pt x="3136" y="4168"/>
                    <a:pt x="2869" y="4602"/>
                  </a:cubicBezTo>
                  <a:cubicBezTo>
                    <a:pt x="2669" y="5002"/>
                    <a:pt x="2368" y="5303"/>
                    <a:pt x="2002" y="5536"/>
                  </a:cubicBezTo>
                  <a:cubicBezTo>
                    <a:pt x="1866" y="5633"/>
                    <a:pt x="1696" y="5685"/>
                    <a:pt x="1518" y="5685"/>
                  </a:cubicBezTo>
                  <a:cubicBezTo>
                    <a:pt x="1391" y="5685"/>
                    <a:pt x="1260" y="5658"/>
                    <a:pt x="1134" y="5603"/>
                  </a:cubicBezTo>
                  <a:cubicBezTo>
                    <a:pt x="867" y="5403"/>
                    <a:pt x="667" y="5102"/>
                    <a:pt x="601" y="4769"/>
                  </a:cubicBezTo>
                  <a:cubicBezTo>
                    <a:pt x="567" y="4569"/>
                    <a:pt x="534" y="4335"/>
                    <a:pt x="534" y="4135"/>
                  </a:cubicBezTo>
                  <a:cubicBezTo>
                    <a:pt x="534" y="3868"/>
                    <a:pt x="567" y="3635"/>
                    <a:pt x="601" y="3368"/>
                  </a:cubicBezTo>
                  <a:cubicBezTo>
                    <a:pt x="701" y="2867"/>
                    <a:pt x="867" y="2400"/>
                    <a:pt x="1134" y="1933"/>
                  </a:cubicBezTo>
                  <a:lnTo>
                    <a:pt x="834" y="1466"/>
                  </a:lnTo>
                  <a:cubicBezTo>
                    <a:pt x="467" y="2067"/>
                    <a:pt x="234" y="2734"/>
                    <a:pt x="100" y="3401"/>
                  </a:cubicBezTo>
                  <a:cubicBezTo>
                    <a:pt x="33" y="3735"/>
                    <a:pt x="0" y="4068"/>
                    <a:pt x="0" y="4435"/>
                  </a:cubicBezTo>
                  <a:cubicBezTo>
                    <a:pt x="0" y="4702"/>
                    <a:pt x="33" y="5002"/>
                    <a:pt x="100" y="5303"/>
                  </a:cubicBezTo>
                  <a:cubicBezTo>
                    <a:pt x="167" y="5770"/>
                    <a:pt x="434" y="6170"/>
                    <a:pt x="834" y="6403"/>
                  </a:cubicBezTo>
                  <a:cubicBezTo>
                    <a:pt x="996" y="6492"/>
                    <a:pt x="1178" y="6535"/>
                    <a:pt x="1360" y="6535"/>
                  </a:cubicBezTo>
                  <a:cubicBezTo>
                    <a:pt x="1588" y="6535"/>
                    <a:pt x="1816" y="6467"/>
                    <a:pt x="2002" y="6337"/>
                  </a:cubicBezTo>
                  <a:cubicBezTo>
                    <a:pt x="2502" y="6003"/>
                    <a:pt x="2902" y="5603"/>
                    <a:pt x="3169" y="5069"/>
                  </a:cubicBezTo>
                  <a:cubicBezTo>
                    <a:pt x="3503" y="4469"/>
                    <a:pt x="3769" y="3835"/>
                    <a:pt x="3903" y="3134"/>
                  </a:cubicBezTo>
                  <a:cubicBezTo>
                    <a:pt x="3936" y="2801"/>
                    <a:pt x="3970" y="2467"/>
                    <a:pt x="3970" y="2134"/>
                  </a:cubicBezTo>
                  <a:cubicBezTo>
                    <a:pt x="4003" y="1833"/>
                    <a:pt x="3970" y="1533"/>
                    <a:pt x="3903" y="1233"/>
                  </a:cubicBezTo>
                  <a:cubicBezTo>
                    <a:pt x="3836" y="766"/>
                    <a:pt x="3569" y="366"/>
                    <a:pt x="3169" y="132"/>
                  </a:cubicBezTo>
                  <a:cubicBezTo>
                    <a:pt x="3007" y="44"/>
                    <a:pt x="2831" y="1"/>
                    <a:pt x="2654" y="1"/>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08" name="Google Shape;349;p41">
              <a:extLst>
                <a:ext uri="{FF2B5EF4-FFF2-40B4-BE49-F238E27FC236}">
                  <a16:creationId xmlns:a16="http://schemas.microsoft.com/office/drawing/2014/main" id="{6AFBF985-6D58-356D-3758-C52879D2ADEA}"/>
                </a:ext>
              </a:extLst>
            </p:cNvPr>
            <p:cNvSpPr/>
            <p:nvPr/>
          </p:nvSpPr>
          <p:spPr>
            <a:xfrm>
              <a:off x="4181500" y="1432500"/>
              <a:ext cx="253525" cy="161400"/>
            </a:xfrm>
            <a:custGeom>
              <a:avLst/>
              <a:gdLst/>
              <a:ahLst/>
              <a:cxnLst/>
              <a:rect l="l" t="t" r="r" b="b"/>
              <a:pathLst>
                <a:path w="10141" h="6456" extrusionOk="0">
                  <a:moveTo>
                    <a:pt x="9903" y="0"/>
                  </a:moveTo>
                  <a:cubicBezTo>
                    <a:pt x="9843" y="0"/>
                    <a:pt x="9777" y="19"/>
                    <a:pt x="9707" y="59"/>
                  </a:cubicBezTo>
                  <a:lnTo>
                    <a:pt x="434" y="5430"/>
                  </a:lnTo>
                  <a:cubicBezTo>
                    <a:pt x="167" y="5563"/>
                    <a:pt x="0" y="5863"/>
                    <a:pt x="0" y="6164"/>
                  </a:cubicBezTo>
                  <a:cubicBezTo>
                    <a:pt x="0" y="6351"/>
                    <a:pt x="82" y="6456"/>
                    <a:pt x="223" y="6456"/>
                  </a:cubicBezTo>
                  <a:cubicBezTo>
                    <a:pt x="283" y="6456"/>
                    <a:pt x="354" y="6437"/>
                    <a:pt x="434" y="6397"/>
                  </a:cubicBezTo>
                  <a:lnTo>
                    <a:pt x="9707" y="1060"/>
                  </a:lnTo>
                  <a:cubicBezTo>
                    <a:pt x="9941" y="893"/>
                    <a:pt x="10107" y="593"/>
                    <a:pt x="10141" y="293"/>
                  </a:cubicBezTo>
                  <a:cubicBezTo>
                    <a:pt x="10141" y="106"/>
                    <a:pt x="10042" y="0"/>
                    <a:pt x="9903" y="0"/>
                  </a:cubicBez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09" name="Google Shape;350;p41">
              <a:extLst>
                <a:ext uri="{FF2B5EF4-FFF2-40B4-BE49-F238E27FC236}">
                  <a16:creationId xmlns:a16="http://schemas.microsoft.com/office/drawing/2014/main" id="{5B10995C-0107-3BD5-9650-22E8F4EBC797}"/>
                </a:ext>
              </a:extLst>
            </p:cNvPr>
            <p:cNvSpPr/>
            <p:nvPr/>
          </p:nvSpPr>
          <p:spPr>
            <a:xfrm>
              <a:off x="4181500" y="1384125"/>
              <a:ext cx="422825" cy="259000"/>
            </a:xfrm>
            <a:custGeom>
              <a:avLst/>
              <a:gdLst/>
              <a:ahLst/>
              <a:cxnLst/>
              <a:rect l="l" t="t" r="r" b="b"/>
              <a:pathLst>
                <a:path w="16913" h="10360" extrusionOk="0">
                  <a:moveTo>
                    <a:pt x="16674" y="1"/>
                  </a:moveTo>
                  <a:cubicBezTo>
                    <a:pt x="16615" y="1"/>
                    <a:pt x="16548" y="20"/>
                    <a:pt x="16479" y="60"/>
                  </a:cubicBezTo>
                  <a:lnTo>
                    <a:pt x="434" y="9333"/>
                  </a:lnTo>
                  <a:cubicBezTo>
                    <a:pt x="167" y="9466"/>
                    <a:pt x="0" y="9766"/>
                    <a:pt x="0" y="10067"/>
                  </a:cubicBezTo>
                  <a:cubicBezTo>
                    <a:pt x="0" y="10254"/>
                    <a:pt x="82" y="10359"/>
                    <a:pt x="223" y="10359"/>
                  </a:cubicBezTo>
                  <a:cubicBezTo>
                    <a:pt x="283" y="10359"/>
                    <a:pt x="354" y="10340"/>
                    <a:pt x="434" y="10300"/>
                  </a:cubicBezTo>
                  <a:lnTo>
                    <a:pt x="16479" y="1027"/>
                  </a:lnTo>
                  <a:cubicBezTo>
                    <a:pt x="16712" y="893"/>
                    <a:pt x="16912" y="593"/>
                    <a:pt x="16912" y="293"/>
                  </a:cubicBezTo>
                  <a:cubicBezTo>
                    <a:pt x="16912" y="106"/>
                    <a:pt x="16814" y="1"/>
                    <a:pt x="16674" y="1"/>
                  </a:cubicBezTo>
                  <a:close/>
                </a:path>
              </a:pathLst>
            </a:custGeom>
            <a:solidFill>
              <a:srgbClr val="E0E0E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10" name="Google Shape;351;p41">
              <a:extLst>
                <a:ext uri="{FF2B5EF4-FFF2-40B4-BE49-F238E27FC236}">
                  <a16:creationId xmlns:a16="http://schemas.microsoft.com/office/drawing/2014/main" id="{A631DFB0-D1C1-A5B0-4943-15C6CA8C98FA}"/>
                </a:ext>
              </a:extLst>
            </p:cNvPr>
            <p:cNvSpPr/>
            <p:nvPr/>
          </p:nvSpPr>
          <p:spPr>
            <a:xfrm>
              <a:off x="3214125" y="2275600"/>
              <a:ext cx="185175" cy="121375"/>
            </a:xfrm>
            <a:custGeom>
              <a:avLst/>
              <a:gdLst/>
              <a:ahLst/>
              <a:cxnLst/>
              <a:rect l="l" t="t" r="r" b="b"/>
              <a:pathLst>
                <a:path w="7407" h="4855" extrusionOk="0">
                  <a:moveTo>
                    <a:pt x="7157" y="1"/>
                  </a:moveTo>
                  <a:cubicBezTo>
                    <a:pt x="7092" y="1"/>
                    <a:pt x="7019" y="20"/>
                    <a:pt x="6939" y="59"/>
                  </a:cubicBezTo>
                  <a:lnTo>
                    <a:pt x="468" y="3795"/>
                  </a:lnTo>
                  <a:cubicBezTo>
                    <a:pt x="201" y="3962"/>
                    <a:pt x="34" y="4262"/>
                    <a:pt x="1" y="4563"/>
                  </a:cubicBezTo>
                  <a:cubicBezTo>
                    <a:pt x="1" y="4750"/>
                    <a:pt x="99" y="4855"/>
                    <a:pt x="250" y="4855"/>
                  </a:cubicBezTo>
                  <a:cubicBezTo>
                    <a:pt x="314" y="4855"/>
                    <a:pt x="388" y="4836"/>
                    <a:pt x="468" y="4796"/>
                  </a:cubicBezTo>
                  <a:lnTo>
                    <a:pt x="6939" y="1027"/>
                  </a:lnTo>
                  <a:cubicBezTo>
                    <a:pt x="7206" y="860"/>
                    <a:pt x="7373" y="593"/>
                    <a:pt x="7406" y="293"/>
                  </a:cubicBezTo>
                  <a:cubicBezTo>
                    <a:pt x="7406" y="106"/>
                    <a:pt x="7308" y="1"/>
                    <a:pt x="7157" y="1"/>
                  </a:cubicBez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11" name="Google Shape;352;p41">
              <a:extLst>
                <a:ext uri="{FF2B5EF4-FFF2-40B4-BE49-F238E27FC236}">
                  <a16:creationId xmlns:a16="http://schemas.microsoft.com/office/drawing/2014/main" id="{2D4A17DF-1316-F5A3-BD19-F711425926A1}"/>
                </a:ext>
              </a:extLst>
            </p:cNvPr>
            <p:cNvSpPr/>
            <p:nvPr/>
          </p:nvSpPr>
          <p:spPr>
            <a:xfrm>
              <a:off x="3136575" y="1546550"/>
              <a:ext cx="1609500" cy="2190750"/>
            </a:xfrm>
            <a:custGeom>
              <a:avLst/>
              <a:gdLst/>
              <a:ahLst/>
              <a:cxnLst/>
              <a:rect l="l" t="t" r="r" b="b"/>
              <a:pathLst>
                <a:path w="64380" h="87630" extrusionOk="0">
                  <a:moveTo>
                    <a:pt x="63946" y="534"/>
                  </a:moveTo>
                  <a:lnTo>
                    <a:pt x="63946" y="50136"/>
                  </a:lnTo>
                  <a:cubicBezTo>
                    <a:pt x="63946" y="50303"/>
                    <a:pt x="63846" y="50470"/>
                    <a:pt x="63713" y="50570"/>
                  </a:cubicBezTo>
                  <a:lnTo>
                    <a:pt x="434" y="87096"/>
                  </a:lnTo>
                  <a:lnTo>
                    <a:pt x="434" y="37461"/>
                  </a:lnTo>
                  <a:cubicBezTo>
                    <a:pt x="434" y="37294"/>
                    <a:pt x="534" y="37160"/>
                    <a:pt x="668" y="37060"/>
                  </a:cubicBezTo>
                  <a:lnTo>
                    <a:pt x="1468" y="36593"/>
                  </a:lnTo>
                  <a:cubicBezTo>
                    <a:pt x="1869" y="36360"/>
                    <a:pt x="2102" y="35926"/>
                    <a:pt x="2135" y="35459"/>
                  </a:cubicBezTo>
                  <a:lnTo>
                    <a:pt x="2135" y="32590"/>
                  </a:lnTo>
                  <a:cubicBezTo>
                    <a:pt x="2135" y="32424"/>
                    <a:pt x="2236" y="32290"/>
                    <a:pt x="2369" y="32190"/>
                  </a:cubicBezTo>
                  <a:lnTo>
                    <a:pt x="11442" y="26920"/>
                  </a:lnTo>
                  <a:lnTo>
                    <a:pt x="11442" y="29622"/>
                  </a:lnTo>
                  <a:cubicBezTo>
                    <a:pt x="11409" y="29989"/>
                    <a:pt x="11709" y="30322"/>
                    <a:pt x="12109" y="30356"/>
                  </a:cubicBezTo>
                  <a:cubicBezTo>
                    <a:pt x="12276" y="30356"/>
                    <a:pt x="12409" y="30289"/>
                    <a:pt x="12543" y="30222"/>
                  </a:cubicBezTo>
                  <a:lnTo>
                    <a:pt x="63946" y="534"/>
                  </a:lnTo>
                  <a:close/>
                  <a:moveTo>
                    <a:pt x="64113" y="0"/>
                  </a:moveTo>
                  <a:cubicBezTo>
                    <a:pt x="64046" y="0"/>
                    <a:pt x="63980" y="34"/>
                    <a:pt x="63913" y="67"/>
                  </a:cubicBezTo>
                  <a:lnTo>
                    <a:pt x="12309" y="29855"/>
                  </a:lnTo>
                  <a:cubicBezTo>
                    <a:pt x="12243" y="29889"/>
                    <a:pt x="12176" y="29922"/>
                    <a:pt x="12109" y="29922"/>
                  </a:cubicBezTo>
                  <a:cubicBezTo>
                    <a:pt x="11976" y="29922"/>
                    <a:pt x="11876" y="29788"/>
                    <a:pt x="11876" y="29588"/>
                  </a:cubicBezTo>
                  <a:lnTo>
                    <a:pt x="11876" y="26720"/>
                  </a:lnTo>
                  <a:cubicBezTo>
                    <a:pt x="11876" y="26519"/>
                    <a:pt x="11776" y="26419"/>
                    <a:pt x="11609" y="26419"/>
                  </a:cubicBezTo>
                  <a:cubicBezTo>
                    <a:pt x="11542" y="26419"/>
                    <a:pt x="11475" y="26419"/>
                    <a:pt x="11409" y="26486"/>
                  </a:cubicBezTo>
                  <a:lnTo>
                    <a:pt x="2169" y="31823"/>
                  </a:lnTo>
                  <a:cubicBezTo>
                    <a:pt x="1902" y="31990"/>
                    <a:pt x="1735" y="32290"/>
                    <a:pt x="1702" y="32590"/>
                  </a:cubicBezTo>
                  <a:lnTo>
                    <a:pt x="1702" y="35459"/>
                  </a:lnTo>
                  <a:cubicBezTo>
                    <a:pt x="1668" y="35793"/>
                    <a:pt x="1502" y="36060"/>
                    <a:pt x="1235" y="36260"/>
                  </a:cubicBezTo>
                  <a:lnTo>
                    <a:pt x="468" y="36693"/>
                  </a:lnTo>
                  <a:cubicBezTo>
                    <a:pt x="201" y="36894"/>
                    <a:pt x="34" y="37160"/>
                    <a:pt x="1" y="37494"/>
                  </a:cubicBezTo>
                  <a:lnTo>
                    <a:pt x="1" y="87296"/>
                  </a:lnTo>
                  <a:cubicBezTo>
                    <a:pt x="1" y="87496"/>
                    <a:pt x="101" y="87630"/>
                    <a:pt x="267" y="87630"/>
                  </a:cubicBezTo>
                  <a:cubicBezTo>
                    <a:pt x="334" y="87630"/>
                    <a:pt x="401" y="87597"/>
                    <a:pt x="468" y="87563"/>
                  </a:cubicBezTo>
                  <a:lnTo>
                    <a:pt x="63913" y="50904"/>
                  </a:lnTo>
                  <a:cubicBezTo>
                    <a:pt x="64180" y="50737"/>
                    <a:pt x="64347" y="50470"/>
                    <a:pt x="64380" y="50136"/>
                  </a:cubicBezTo>
                  <a:lnTo>
                    <a:pt x="64380" y="334"/>
                  </a:lnTo>
                  <a:cubicBezTo>
                    <a:pt x="64380" y="134"/>
                    <a:pt x="64280" y="0"/>
                    <a:pt x="64113" y="0"/>
                  </a:cubicBezTo>
                  <a:close/>
                </a:path>
              </a:pathLst>
            </a:custGeom>
            <a:solidFill>
              <a:srgbClr val="E0E0E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12" name="Google Shape;353;p41">
              <a:extLst>
                <a:ext uri="{FF2B5EF4-FFF2-40B4-BE49-F238E27FC236}">
                  <a16:creationId xmlns:a16="http://schemas.microsoft.com/office/drawing/2014/main" id="{F7B5F0EF-1436-2F1F-B40C-7E9557519308}"/>
                </a:ext>
              </a:extLst>
            </p:cNvPr>
            <p:cNvSpPr/>
            <p:nvPr/>
          </p:nvSpPr>
          <p:spPr>
            <a:xfrm>
              <a:off x="3226650" y="2378125"/>
              <a:ext cx="160125" cy="160000"/>
            </a:xfrm>
            <a:custGeom>
              <a:avLst/>
              <a:gdLst/>
              <a:ahLst/>
              <a:cxnLst/>
              <a:rect l="l" t="t" r="r" b="b"/>
              <a:pathLst>
                <a:path w="6405" h="6400" extrusionOk="0">
                  <a:moveTo>
                    <a:pt x="5938" y="428"/>
                  </a:moveTo>
                  <a:cubicBezTo>
                    <a:pt x="5971" y="462"/>
                    <a:pt x="5971" y="495"/>
                    <a:pt x="5971" y="562"/>
                  </a:cubicBezTo>
                  <a:lnTo>
                    <a:pt x="5971" y="2430"/>
                  </a:lnTo>
                  <a:cubicBezTo>
                    <a:pt x="5938" y="2663"/>
                    <a:pt x="5804" y="2897"/>
                    <a:pt x="5604" y="3030"/>
                  </a:cubicBezTo>
                  <a:lnTo>
                    <a:pt x="601" y="5932"/>
                  </a:lnTo>
                  <a:cubicBezTo>
                    <a:pt x="567" y="5966"/>
                    <a:pt x="501" y="5966"/>
                    <a:pt x="467" y="5966"/>
                  </a:cubicBezTo>
                  <a:cubicBezTo>
                    <a:pt x="434" y="5932"/>
                    <a:pt x="434" y="5899"/>
                    <a:pt x="434" y="5865"/>
                  </a:cubicBezTo>
                  <a:lnTo>
                    <a:pt x="434" y="3964"/>
                  </a:lnTo>
                  <a:cubicBezTo>
                    <a:pt x="467" y="3731"/>
                    <a:pt x="601" y="3497"/>
                    <a:pt x="801" y="3364"/>
                  </a:cubicBezTo>
                  <a:lnTo>
                    <a:pt x="5838" y="462"/>
                  </a:lnTo>
                  <a:cubicBezTo>
                    <a:pt x="5838" y="428"/>
                    <a:pt x="5904" y="428"/>
                    <a:pt x="5938" y="428"/>
                  </a:cubicBezTo>
                  <a:close/>
                  <a:moveTo>
                    <a:pt x="5916" y="1"/>
                  </a:moveTo>
                  <a:cubicBezTo>
                    <a:pt x="5809" y="1"/>
                    <a:pt x="5701" y="37"/>
                    <a:pt x="5604" y="95"/>
                  </a:cubicBezTo>
                  <a:lnTo>
                    <a:pt x="601" y="2997"/>
                  </a:lnTo>
                  <a:cubicBezTo>
                    <a:pt x="267" y="3230"/>
                    <a:pt x="34" y="3564"/>
                    <a:pt x="34" y="3964"/>
                  </a:cubicBezTo>
                  <a:lnTo>
                    <a:pt x="34" y="5865"/>
                  </a:lnTo>
                  <a:cubicBezTo>
                    <a:pt x="0" y="6032"/>
                    <a:pt x="100" y="6232"/>
                    <a:pt x="267" y="6332"/>
                  </a:cubicBezTo>
                  <a:cubicBezTo>
                    <a:pt x="334" y="6366"/>
                    <a:pt x="400" y="6399"/>
                    <a:pt x="501" y="6399"/>
                  </a:cubicBezTo>
                  <a:cubicBezTo>
                    <a:pt x="601" y="6399"/>
                    <a:pt x="701" y="6366"/>
                    <a:pt x="801" y="6299"/>
                  </a:cubicBezTo>
                  <a:lnTo>
                    <a:pt x="5838" y="3397"/>
                  </a:lnTo>
                  <a:cubicBezTo>
                    <a:pt x="6138" y="3164"/>
                    <a:pt x="6371" y="2797"/>
                    <a:pt x="6371" y="2430"/>
                  </a:cubicBezTo>
                  <a:lnTo>
                    <a:pt x="6371" y="528"/>
                  </a:lnTo>
                  <a:cubicBezTo>
                    <a:pt x="6405" y="328"/>
                    <a:pt x="6305" y="161"/>
                    <a:pt x="6138" y="61"/>
                  </a:cubicBezTo>
                  <a:cubicBezTo>
                    <a:pt x="6068" y="19"/>
                    <a:pt x="5992" y="1"/>
                    <a:pt x="5916" y="1"/>
                  </a:cubicBezTo>
                  <a:close/>
                </a:path>
              </a:pathLst>
            </a:custGeom>
            <a:solidFill>
              <a:srgbClr val="E0E0E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13" name="Google Shape;354;p41">
              <a:extLst>
                <a:ext uri="{FF2B5EF4-FFF2-40B4-BE49-F238E27FC236}">
                  <a16:creationId xmlns:a16="http://schemas.microsoft.com/office/drawing/2014/main" id="{FD1B28E7-449F-2BBF-7BDE-93819A6D51AE}"/>
                </a:ext>
              </a:extLst>
            </p:cNvPr>
            <p:cNvSpPr/>
            <p:nvPr/>
          </p:nvSpPr>
          <p:spPr>
            <a:xfrm>
              <a:off x="3246650" y="2433200"/>
              <a:ext cx="96775" cy="66050"/>
            </a:xfrm>
            <a:custGeom>
              <a:avLst/>
              <a:gdLst/>
              <a:ahLst/>
              <a:cxnLst/>
              <a:rect l="l" t="t" r="r" b="b"/>
              <a:pathLst>
                <a:path w="3871" h="2642" extrusionOk="0">
                  <a:moveTo>
                    <a:pt x="3691" y="1"/>
                  </a:moveTo>
                  <a:cubicBezTo>
                    <a:pt x="3654" y="1"/>
                    <a:pt x="3613" y="9"/>
                    <a:pt x="3570" y="27"/>
                  </a:cubicBezTo>
                  <a:lnTo>
                    <a:pt x="301" y="1928"/>
                  </a:lnTo>
                  <a:cubicBezTo>
                    <a:pt x="134" y="2061"/>
                    <a:pt x="1" y="2228"/>
                    <a:pt x="1" y="2428"/>
                  </a:cubicBezTo>
                  <a:cubicBezTo>
                    <a:pt x="1" y="2566"/>
                    <a:pt x="64" y="2641"/>
                    <a:pt x="159" y="2641"/>
                  </a:cubicBezTo>
                  <a:cubicBezTo>
                    <a:pt x="201" y="2641"/>
                    <a:pt x="249" y="2626"/>
                    <a:pt x="301" y="2595"/>
                  </a:cubicBezTo>
                  <a:lnTo>
                    <a:pt x="3570" y="694"/>
                  </a:lnTo>
                  <a:cubicBezTo>
                    <a:pt x="3770" y="594"/>
                    <a:pt x="3870" y="393"/>
                    <a:pt x="3870" y="193"/>
                  </a:cubicBezTo>
                  <a:cubicBezTo>
                    <a:pt x="3870" y="70"/>
                    <a:pt x="3797" y="1"/>
                    <a:pt x="3691" y="1"/>
                  </a:cubicBezTo>
                  <a:close/>
                </a:path>
              </a:pathLst>
            </a:custGeom>
            <a:solidFill>
              <a:srgbClr val="E0E0E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14" name="Google Shape;355;p41">
              <a:extLst>
                <a:ext uri="{FF2B5EF4-FFF2-40B4-BE49-F238E27FC236}">
                  <a16:creationId xmlns:a16="http://schemas.microsoft.com/office/drawing/2014/main" id="{FBF9CE7B-327F-B82D-D174-4CB29531A1DE}"/>
                </a:ext>
              </a:extLst>
            </p:cNvPr>
            <p:cNvSpPr/>
            <p:nvPr/>
          </p:nvSpPr>
          <p:spPr>
            <a:xfrm>
              <a:off x="3355075" y="2416350"/>
              <a:ext cx="14200" cy="20025"/>
            </a:xfrm>
            <a:custGeom>
              <a:avLst/>
              <a:gdLst/>
              <a:ahLst/>
              <a:cxnLst/>
              <a:rect l="l" t="t" r="r" b="b"/>
              <a:pathLst>
                <a:path w="568" h="801" extrusionOk="0">
                  <a:moveTo>
                    <a:pt x="567" y="0"/>
                  </a:moveTo>
                  <a:lnTo>
                    <a:pt x="34" y="334"/>
                  </a:lnTo>
                  <a:cubicBezTo>
                    <a:pt x="0" y="334"/>
                    <a:pt x="0" y="367"/>
                    <a:pt x="0" y="400"/>
                  </a:cubicBezTo>
                  <a:lnTo>
                    <a:pt x="267" y="801"/>
                  </a:lnTo>
                  <a:cubicBezTo>
                    <a:pt x="267" y="801"/>
                    <a:pt x="300" y="801"/>
                    <a:pt x="300" y="767"/>
                  </a:cubicBezTo>
                  <a:lnTo>
                    <a:pt x="567" y="67"/>
                  </a:lnTo>
                  <a:lnTo>
                    <a:pt x="567" y="0"/>
                  </a:ln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15" name="Google Shape;356;p41">
              <a:extLst>
                <a:ext uri="{FF2B5EF4-FFF2-40B4-BE49-F238E27FC236}">
                  <a16:creationId xmlns:a16="http://schemas.microsoft.com/office/drawing/2014/main" id="{075AA2EC-5F96-6B86-0668-EA52205C1EAB}"/>
                </a:ext>
              </a:extLst>
            </p:cNvPr>
            <p:cNvSpPr/>
            <p:nvPr/>
          </p:nvSpPr>
          <p:spPr>
            <a:xfrm>
              <a:off x="3210800" y="2994475"/>
              <a:ext cx="20875" cy="27950"/>
            </a:xfrm>
            <a:custGeom>
              <a:avLst/>
              <a:gdLst/>
              <a:ahLst/>
              <a:cxnLst/>
              <a:rect l="l" t="t" r="r" b="b"/>
              <a:pathLst>
                <a:path w="835" h="1118" extrusionOk="0">
                  <a:moveTo>
                    <a:pt x="619" y="0"/>
                  </a:moveTo>
                  <a:cubicBezTo>
                    <a:pt x="565" y="0"/>
                    <a:pt x="502" y="19"/>
                    <a:pt x="434" y="58"/>
                  </a:cubicBezTo>
                  <a:cubicBezTo>
                    <a:pt x="167" y="225"/>
                    <a:pt x="34" y="525"/>
                    <a:pt x="0" y="826"/>
                  </a:cubicBezTo>
                  <a:cubicBezTo>
                    <a:pt x="0" y="1013"/>
                    <a:pt x="99" y="1118"/>
                    <a:pt x="238" y="1118"/>
                  </a:cubicBezTo>
                  <a:cubicBezTo>
                    <a:pt x="298" y="1118"/>
                    <a:pt x="364" y="1099"/>
                    <a:pt x="434" y="1059"/>
                  </a:cubicBezTo>
                  <a:cubicBezTo>
                    <a:pt x="668" y="892"/>
                    <a:pt x="834" y="625"/>
                    <a:pt x="834" y="325"/>
                  </a:cubicBezTo>
                  <a:cubicBezTo>
                    <a:pt x="834" y="113"/>
                    <a:pt x="751" y="0"/>
                    <a:pt x="619" y="0"/>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16" name="Google Shape;357;p41">
              <a:extLst>
                <a:ext uri="{FF2B5EF4-FFF2-40B4-BE49-F238E27FC236}">
                  <a16:creationId xmlns:a16="http://schemas.microsoft.com/office/drawing/2014/main" id="{CE2EBA62-0456-C95C-6984-B9CB7F88A1FE}"/>
                </a:ext>
              </a:extLst>
            </p:cNvPr>
            <p:cNvSpPr/>
            <p:nvPr/>
          </p:nvSpPr>
          <p:spPr>
            <a:xfrm>
              <a:off x="3295850" y="2896875"/>
              <a:ext cx="21725" cy="27975"/>
            </a:xfrm>
            <a:custGeom>
              <a:avLst/>
              <a:gdLst/>
              <a:ahLst/>
              <a:cxnLst/>
              <a:rect l="l" t="t" r="r" b="b"/>
              <a:pathLst>
                <a:path w="869" h="1119" extrusionOk="0">
                  <a:moveTo>
                    <a:pt x="630" y="1"/>
                  </a:moveTo>
                  <a:cubicBezTo>
                    <a:pt x="571" y="1"/>
                    <a:pt x="504" y="20"/>
                    <a:pt x="434" y="60"/>
                  </a:cubicBezTo>
                  <a:cubicBezTo>
                    <a:pt x="168" y="226"/>
                    <a:pt x="1" y="493"/>
                    <a:pt x="1" y="793"/>
                  </a:cubicBezTo>
                  <a:cubicBezTo>
                    <a:pt x="1" y="1006"/>
                    <a:pt x="84" y="1118"/>
                    <a:pt x="228" y="1118"/>
                  </a:cubicBezTo>
                  <a:cubicBezTo>
                    <a:pt x="287" y="1118"/>
                    <a:pt x="357" y="1099"/>
                    <a:pt x="434" y="1060"/>
                  </a:cubicBezTo>
                  <a:cubicBezTo>
                    <a:pt x="668" y="893"/>
                    <a:pt x="835" y="593"/>
                    <a:pt x="868" y="293"/>
                  </a:cubicBezTo>
                  <a:cubicBezTo>
                    <a:pt x="868" y="106"/>
                    <a:pt x="770" y="1"/>
                    <a:pt x="630" y="1"/>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17" name="Google Shape;358;p41">
              <a:extLst>
                <a:ext uri="{FF2B5EF4-FFF2-40B4-BE49-F238E27FC236}">
                  <a16:creationId xmlns:a16="http://schemas.microsoft.com/office/drawing/2014/main" id="{E514BB09-D475-6CC1-78A0-591AFBC087A6}"/>
                </a:ext>
              </a:extLst>
            </p:cNvPr>
            <p:cNvSpPr/>
            <p:nvPr/>
          </p:nvSpPr>
          <p:spPr>
            <a:xfrm>
              <a:off x="3380075" y="2847700"/>
              <a:ext cx="20875" cy="27950"/>
            </a:xfrm>
            <a:custGeom>
              <a:avLst/>
              <a:gdLst/>
              <a:ahLst/>
              <a:cxnLst/>
              <a:rect l="l" t="t" r="r" b="b"/>
              <a:pathLst>
                <a:path w="835" h="1118" extrusionOk="0">
                  <a:moveTo>
                    <a:pt x="619" y="0"/>
                  </a:moveTo>
                  <a:cubicBezTo>
                    <a:pt x="565" y="0"/>
                    <a:pt x="503" y="19"/>
                    <a:pt x="435" y="58"/>
                  </a:cubicBezTo>
                  <a:cubicBezTo>
                    <a:pt x="168" y="225"/>
                    <a:pt x="1" y="525"/>
                    <a:pt x="1" y="826"/>
                  </a:cubicBezTo>
                  <a:cubicBezTo>
                    <a:pt x="1" y="1013"/>
                    <a:pt x="99" y="1118"/>
                    <a:pt x="239" y="1118"/>
                  </a:cubicBezTo>
                  <a:cubicBezTo>
                    <a:pt x="298" y="1118"/>
                    <a:pt x="365" y="1099"/>
                    <a:pt x="435" y="1059"/>
                  </a:cubicBezTo>
                  <a:cubicBezTo>
                    <a:pt x="668" y="892"/>
                    <a:pt x="835" y="626"/>
                    <a:pt x="835" y="325"/>
                  </a:cubicBezTo>
                  <a:cubicBezTo>
                    <a:pt x="835" y="113"/>
                    <a:pt x="751" y="0"/>
                    <a:pt x="619" y="0"/>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18" name="Google Shape;359;p41">
              <a:extLst>
                <a:ext uri="{FF2B5EF4-FFF2-40B4-BE49-F238E27FC236}">
                  <a16:creationId xmlns:a16="http://schemas.microsoft.com/office/drawing/2014/main" id="{11A1F95E-DD09-A5B4-19FE-90D2901FB51C}"/>
                </a:ext>
              </a:extLst>
            </p:cNvPr>
            <p:cNvSpPr/>
            <p:nvPr/>
          </p:nvSpPr>
          <p:spPr>
            <a:xfrm>
              <a:off x="3465150" y="2820325"/>
              <a:ext cx="20875" cy="28175"/>
            </a:xfrm>
            <a:custGeom>
              <a:avLst/>
              <a:gdLst/>
              <a:ahLst/>
              <a:cxnLst/>
              <a:rect l="l" t="t" r="r" b="b"/>
              <a:pathLst>
                <a:path w="835" h="1127" extrusionOk="0">
                  <a:moveTo>
                    <a:pt x="592" y="0"/>
                  </a:moveTo>
                  <a:cubicBezTo>
                    <a:pt x="536" y="0"/>
                    <a:pt x="472" y="17"/>
                    <a:pt x="401" y="53"/>
                  </a:cubicBezTo>
                  <a:cubicBezTo>
                    <a:pt x="167" y="219"/>
                    <a:pt x="0" y="520"/>
                    <a:pt x="0" y="820"/>
                  </a:cubicBezTo>
                  <a:cubicBezTo>
                    <a:pt x="0" y="1006"/>
                    <a:pt x="81" y="1127"/>
                    <a:pt x="209" y="1127"/>
                  </a:cubicBezTo>
                  <a:cubicBezTo>
                    <a:pt x="265" y="1127"/>
                    <a:pt x="330" y="1104"/>
                    <a:pt x="401" y="1053"/>
                  </a:cubicBezTo>
                  <a:cubicBezTo>
                    <a:pt x="667" y="887"/>
                    <a:pt x="834" y="620"/>
                    <a:pt x="834" y="320"/>
                  </a:cubicBezTo>
                  <a:cubicBezTo>
                    <a:pt x="834" y="124"/>
                    <a:pt x="745" y="0"/>
                    <a:pt x="592" y="0"/>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19" name="Google Shape;360;p41">
              <a:extLst>
                <a:ext uri="{FF2B5EF4-FFF2-40B4-BE49-F238E27FC236}">
                  <a16:creationId xmlns:a16="http://schemas.microsoft.com/office/drawing/2014/main" id="{BB4BBE8B-499E-5766-7BBF-075C7E7422C8}"/>
                </a:ext>
              </a:extLst>
            </p:cNvPr>
            <p:cNvSpPr/>
            <p:nvPr/>
          </p:nvSpPr>
          <p:spPr>
            <a:xfrm>
              <a:off x="3550200" y="2732600"/>
              <a:ext cx="20875" cy="27950"/>
            </a:xfrm>
            <a:custGeom>
              <a:avLst/>
              <a:gdLst/>
              <a:ahLst/>
              <a:cxnLst/>
              <a:rect l="l" t="t" r="r" b="b"/>
              <a:pathLst>
                <a:path w="835" h="1118" extrusionOk="0">
                  <a:moveTo>
                    <a:pt x="597" y="0"/>
                  </a:moveTo>
                  <a:cubicBezTo>
                    <a:pt x="537" y="0"/>
                    <a:pt x="471" y="19"/>
                    <a:pt x="401" y="59"/>
                  </a:cubicBezTo>
                  <a:cubicBezTo>
                    <a:pt x="168" y="226"/>
                    <a:pt x="1" y="493"/>
                    <a:pt x="1" y="793"/>
                  </a:cubicBezTo>
                  <a:cubicBezTo>
                    <a:pt x="1" y="1006"/>
                    <a:pt x="84" y="1118"/>
                    <a:pt x="216" y="1118"/>
                  </a:cubicBezTo>
                  <a:cubicBezTo>
                    <a:pt x="270" y="1118"/>
                    <a:pt x="333" y="1099"/>
                    <a:pt x="401" y="1060"/>
                  </a:cubicBezTo>
                  <a:cubicBezTo>
                    <a:pt x="635" y="893"/>
                    <a:pt x="801" y="593"/>
                    <a:pt x="835" y="293"/>
                  </a:cubicBezTo>
                  <a:cubicBezTo>
                    <a:pt x="835" y="105"/>
                    <a:pt x="736" y="0"/>
                    <a:pt x="597" y="0"/>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20" name="Google Shape;361;p41">
              <a:extLst>
                <a:ext uri="{FF2B5EF4-FFF2-40B4-BE49-F238E27FC236}">
                  <a16:creationId xmlns:a16="http://schemas.microsoft.com/office/drawing/2014/main" id="{6B8925CC-5059-3F13-1578-F75A29EB7EB7}"/>
                </a:ext>
              </a:extLst>
            </p:cNvPr>
            <p:cNvSpPr/>
            <p:nvPr/>
          </p:nvSpPr>
          <p:spPr>
            <a:xfrm>
              <a:off x="3634425" y="2701075"/>
              <a:ext cx="20875" cy="28175"/>
            </a:xfrm>
            <a:custGeom>
              <a:avLst/>
              <a:gdLst/>
              <a:ahLst/>
              <a:cxnLst/>
              <a:rect l="l" t="t" r="r" b="b"/>
              <a:pathLst>
                <a:path w="835" h="1127" extrusionOk="0">
                  <a:moveTo>
                    <a:pt x="606" y="0"/>
                  </a:moveTo>
                  <a:cubicBezTo>
                    <a:pt x="555" y="0"/>
                    <a:pt x="497" y="17"/>
                    <a:pt x="434" y="53"/>
                  </a:cubicBezTo>
                  <a:cubicBezTo>
                    <a:pt x="168" y="219"/>
                    <a:pt x="1" y="520"/>
                    <a:pt x="1" y="820"/>
                  </a:cubicBezTo>
                  <a:cubicBezTo>
                    <a:pt x="1" y="1006"/>
                    <a:pt x="82" y="1127"/>
                    <a:pt x="221" y="1127"/>
                  </a:cubicBezTo>
                  <a:cubicBezTo>
                    <a:pt x="282" y="1127"/>
                    <a:pt x="354" y="1104"/>
                    <a:pt x="434" y="1053"/>
                  </a:cubicBezTo>
                  <a:cubicBezTo>
                    <a:pt x="668" y="886"/>
                    <a:pt x="835" y="620"/>
                    <a:pt x="835" y="319"/>
                  </a:cubicBezTo>
                  <a:cubicBezTo>
                    <a:pt x="835" y="124"/>
                    <a:pt x="745" y="0"/>
                    <a:pt x="606" y="0"/>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21" name="Google Shape;362;p41">
              <a:extLst>
                <a:ext uri="{FF2B5EF4-FFF2-40B4-BE49-F238E27FC236}">
                  <a16:creationId xmlns:a16="http://schemas.microsoft.com/office/drawing/2014/main" id="{51088D1D-11C5-552A-9F53-8D4ED1CC9FCC}"/>
                </a:ext>
              </a:extLst>
            </p:cNvPr>
            <p:cNvSpPr/>
            <p:nvPr/>
          </p:nvSpPr>
          <p:spPr>
            <a:xfrm>
              <a:off x="3719500" y="2602975"/>
              <a:ext cx="20875" cy="28175"/>
            </a:xfrm>
            <a:custGeom>
              <a:avLst/>
              <a:gdLst/>
              <a:ahLst/>
              <a:cxnLst/>
              <a:rect l="l" t="t" r="r" b="b"/>
              <a:pathLst>
                <a:path w="835" h="1127" extrusionOk="0">
                  <a:moveTo>
                    <a:pt x="599" y="0"/>
                  </a:moveTo>
                  <a:cubicBezTo>
                    <a:pt x="539" y="0"/>
                    <a:pt x="471" y="23"/>
                    <a:pt x="401" y="74"/>
                  </a:cubicBezTo>
                  <a:cubicBezTo>
                    <a:pt x="167" y="241"/>
                    <a:pt x="0" y="507"/>
                    <a:pt x="0" y="808"/>
                  </a:cubicBezTo>
                  <a:cubicBezTo>
                    <a:pt x="0" y="1003"/>
                    <a:pt x="90" y="1127"/>
                    <a:pt x="229" y="1127"/>
                  </a:cubicBezTo>
                  <a:cubicBezTo>
                    <a:pt x="280" y="1127"/>
                    <a:pt x="338" y="1110"/>
                    <a:pt x="401" y="1074"/>
                  </a:cubicBezTo>
                  <a:cubicBezTo>
                    <a:pt x="667" y="908"/>
                    <a:pt x="834" y="607"/>
                    <a:pt x="834" y="307"/>
                  </a:cubicBezTo>
                  <a:cubicBezTo>
                    <a:pt x="834" y="121"/>
                    <a:pt x="737" y="0"/>
                    <a:pt x="599" y="0"/>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22" name="Google Shape;363;p41">
              <a:extLst>
                <a:ext uri="{FF2B5EF4-FFF2-40B4-BE49-F238E27FC236}">
                  <a16:creationId xmlns:a16="http://schemas.microsoft.com/office/drawing/2014/main" id="{1265BD3D-9737-4300-C101-147E536CAB63}"/>
                </a:ext>
              </a:extLst>
            </p:cNvPr>
            <p:cNvSpPr/>
            <p:nvPr/>
          </p:nvSpPr>
          <p:spPr>
            <a:xfrm>
              <a:off x="3803725" y="2579150"/>
              <a:ext cx="20875" cy="27975"/>
            </a:xfrm>
            <a:custGeom>
              <a:avLst/>
              <a:gdLst/>
              <a:ahLst/>
              <a:cxnLst/>
              <a:rect l="l" t="t" r="r" b="b"/>
              <a:pathLst>
                <a:path w="835" h="1119" extrusionOk="0">
                  <a:moveTo>
                    <a:pt x="623" y="1"/>
                  </a:moveTo>
                  <a:cubicBezTo>
                    <a:pt x="567" y="1"/>
                    <a:pt x="504" y="20"/>
                    <a:pt x="434" y="59"/>
                  </a:cubicBezTo>
                  <a:cubicBezTo>
                    <a:pt x="167" y="226"/>
                    <a:pt x="0" y="493"/>
                    <a:pt x="0" y="793"/>
                  </a:cubicBezTo>
                  <a:cubicBezTo>
                    <a:pt x="0" y="1006"/>
                    <a:pt x="84" y="1118"/>
                    <a:pt x="228" y="1118"/>
                  </a:cubicBezTo>
                  <a:cubicBezTo>
                    <a:pt x="287" y="1118"/>
                    <a:pt x="356" y="1099"/>
                    <a:pt x="434" y="1060"/>
                  </a:cubicBezTo>
                  <a:cubicBezTo>
                    <a:pt x="667" y="893"/>
                    <a:pt x="834" y="593"/>
                    <a:pt x="834" y="293"/>
                  </a:cubicBezTo>
                  <a:cubicBezTo>
                    <a:pt x="834" y="106"/>
                    <a:pt x="752" y="1"/>
                    <a:pt x="623" y="1"/>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23" name="Google Shape;364;p41">
              <a:extLst>
                <a:ext uri="{FF2B5EF4-FFF2-40B4-BE49-F238E27FC236}">
                  <a16:creationId xmlns:a16="http://schemas.microsoft.com/office/drawing/2014/main" id="{37D34022-D101-5264-7E25-522DCEB41D21}"/>
                </a:ext>
              </a:extLst>
            </p:cNvPr>
            <p:cNvSpPr/>
            <p:nvPr/>
          </p:nvSpPr>
          <p:spPr>
            <a:xfrm>
              <a:off x="3888775" y="2309825"/>
              <a:ext cx="20875" cy="28325"/>
            </a:xfrm>
            <a:custGeom>
              <a:avLst/>
              <a:gdLst/>
              <a:ahLst/>
              <a:cxnLst/>
              <a:rect l="l" t="t" r="r" b="b"/>
              <a:pathLst>
                <a:path w="835" h="1133" extrusionOk="0">
                  <a:moveTo>
                    <a:pt x="593" y="0"/>
                  </a:moveTo>
                  <a:cubicBezTo>
                    <a:pt x="534" y="0"/>
                    <a:pt x="469" y="19"/>
                    <a:pt x="401" y="58"/>
                  </a:cubicBezTo>
                  <a:cubicBezTo>
                    <a:pt x="168" y="225"/>
                    <a:pt x="1" y="525"/>
                    <a:pt x="1" y="825"/>
                  </a:cubicBezTo>
                  <a:cubicBezTo>
                    <a:pt x="1" y="1011"/>
                    <a:pt x="82" y="1132"/>
                    <a:pt x="210" y="1132"/>
                  </a:cubicBezTo>
                  <a:cubicBezTo>
                    <a:pt x="266" y="1132"/>
                    <a:pt x="330" y="1109"/>
                    <a:pt x="401" y="1059"/>
                  </a:cubicBezTo>
                  <a:cubicBezTo>
                    <a:pt x="668" y="892"/>
                    <a:pt x="801" y="625"/>
                    <a:pt x="835" y="325"/>
                  </a:cubicBezTo>
                  <a:cubicBezTo>
                    <a:pt x="835" y="112"/>
                    <a:pt x="734" y="0"/>
                    <a:pt x="593" y="0"/>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24" name="Google Shape;365;p41">
              <a:extLst>
                <a:ext uri="{FF2B5EF4-FFF2-40B4-BE49-F238E27FC236}">
                  <a16:creationId xmlns:a16="http://schemas.microsoft.com/office/drawing/2014/main" id="{5FC7FE16-EE9C-0326-F52D-230D10182C8A}"/>
                </a:ext>
              </a:extLst>
            </p:cNvPr>
            <p:cNvSpPr/>
            <p:nvPr/>
          </p:nvSpPr>
          <p:spPr>
            <a:xfrm>
              <a:off x="3973000" y="2457025"/>
              <a:ext cx="21725" cy="28200"/>
            </a:xfrm>
            <a:custGeom>
              <a:avLst/>
              <a:gdLst/>
              <a:ahLst/>
              <a:cxnLst/>
              <a:rect l="l" t="t" r="r" b="b"/>
              <a:pathLst>
                <a:path w="869" h="1128" extrusionOk="0">
                  <a:moveTo>
                    <a:pt x="633" y="1"/>
                  </a:moveTo>
                  <a:cubicBezTo>
                    <a:pt x="573" y="1"/>
                    <a:pt x="505" y="24"/>
                    <a:pt x="434" y="74"/>
                  </a:cubicBezTo>
                  <a:cubicBezTo>
                    <a:pt x="168" y="208"/>
                    <a:pt x="1" y="508"/>
                    <a:pt x="1" y="808"/>
                  </a:cubicBezTo>
                  <a:cubicBezTo>
                    <a:pt x="1" y="1003"/>
                    <a:pt x="108" y="1127"/>
                    <a:pt x="257" y="1127"/>
                  </a:cubicBezTo>
                  <a:cubicBezTo>
                    <a:pt x="312" y="1127"/>
                    <a:pt x="372" y="1111"/>
                    <a:pt x="434" y="1075"/>
                  </a:cubicBezTo>
                  <a:cubicBezTo>
                    <a:pt x="668" y="875"/>
                    <a:pt x="835" y="608"/>
                    <a:pt x="868" y="308"/>
                  </a:cubicBezTo>
                  <a:cubicBezTo>
                    <a:pt x="868" y="122"/>
                    <a:pt x="771" y="1"/>
                    <a:pt x="633" y="1"/>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25" name="Google Shape;366;p41">
              <a:extLst>
                <a:ext uri="{FF2B5EF4-FFF2-40B4-BE49-F238E27FC236}">
                  <a16:creationId xmlns:a16="http://schemas.microsoft.com/office/drawing/2014/main" id="{82785B0A-B6C6-F9A6-3D71-2F6840031244}"/>
                </a:ext>
              </a:extLst>
            </p:cNvPr>
            <p:cNvSpPr/>
            <p:nvPr/>
          </p:nvSpPr>
          <p:spPr>
            <a:xfrm>
              <a:off x="4058075" y="2457025"/>
              <a:ext cx="20875" cy="28200"/>
            </a:xfrm>
            <a:custGeom>
              <a:avLst/>
              <a:gdLst/>
              <a:ahLst/>
              <a:cxnLst/>
              <a:rect l="l" t="t" r="r" b="b"/>
              <a:pathLst>
                <a:path w="835" h="1128" extrusionOk="0">
                  <a:moveTo>
                    <a:pt x="614" y="1"/>
                  </a:moveTo>
                  <a:cubicBezTo>
                    <a:pt x="553" y="1"/>
                    <a:pt x="481" y="24"/>
                    <a:pt x="401" y="74"/>
                  </a:cubicBezTo>
                  <a:cubicBezTo>
                    <a:pt x="167" y="241"/>
                    <a:pt x="0" y="508"/>
                    <a:pt x="0" y="808"/>
                  </a:cubicBezTo>
                  <a:cubicBezTo>
                    <a:pt x="0" y="1003"/>
                    <a:pt x="90" y="1127"/>
                    <a:pt x="229" y="1127"/>
                  </a:cubicBezTo>
                  <a:cubicBezTo>
                    <a:pt x="280" y="1127"/>
                    <a:pt x="338" y="1111"/>
                    <a:pt x="401" y="1075"/>
                  </a:cubicBezTo>
                  <a:cubicBezTo>
                    <a:pt x="667" y="875"/>
                    <a:pt x="801" y="608"/>
                    <a:pt x="834" y="308"/>
                  </a:cubicBezTo>
                  <a:cubicBezTo>
                    <a:pt x="834" y="122"/>
                    <a:pt x="753" y="1"/>
                    <a:pt x="614" y="1"/>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26" name="Google Shape;367;p41">
              <a:extLst>
                <a:ext uri="{FF2B5EF4-FFF2-40B4-BE49-F238E27FC236}">
                  <a16:creationId xmlns:a16="http://schemas.microsoft.com/office/drawing/2014/main" id="{08AE3C9D-0333-C838-AFB3-1FE3BF272EEC}"/>
                </a:ext>
              </a:extLst>
            </p:cNvPr>
            <p:cNvSpPr/>
            <p:nvPr/>
          </p:nvSpPr>
          <p:spPr>
            <a:xfrm>
              <a:off x="4142300" y="2457025"/>
              <a:ext cx="20875" cy="28200"/>
            </a:xfrm>
            <a:custGeom>
              <a:avLst/>
              <a:gdLst/>
              <a:ahLst/>
              <a:cxnLst/>
              <a:rect l="l" t="t" r="r" b="b"/>
              <a:pathLst>
                <a:path w="835" h="1128" extrusionOk="0">
                  <a:moveTo>
                    <a:pt x="625" y="1"/>
                  </a:moveTo>
                  <a:cubicBezTo>
                    <a:pt x="569" y="1"/>
                    <a:pt x="505" y="24"/>
                    <a:pt x="434" y="74"/>
                  </a:cubicBezTo>
                  <a:cubicBezTo>
                    <a:pt x="167" y="241"/>
                    <a:pt x="34" y="508"/>
                    <a:pt x="0" y="808"/>
                  </a:cubicBezTo>
                  <a:cubicBezTo>
                    <a:pt x="0" y="1003"/>
                    <a:pt x="108" y="1127"/>
                    <a:pt x="257" y="1127"/>
                  </a:cubicBezTo>
                  <a:cubicBezTo>
                    <a:pt x="311" y="1127"/>
                    <a:pt x="371" y="1111"/>
                    <a:pt x="434" y="1075"/>
                  </a:cubicBezTo>
                  <a:cubicBezTo>
                    <a:pt x="667" y="875"/>
                    <a:pt x="834" y="608"/>
                    <a:pt x="834" y="308"/>
                  </a:cubicBezTo>
                  <a:cubicBezTo>
                    <a:pt x="834" y="122"/>
                    <a:pt x="753" y="1"/>
                    <a:pt x="625" y="1"/>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27" name="Google Shape;368;p41">
              <a:extLst>
                <a:ext uri="{FF2B5EF4-FFF2-40B4-BE49-F238E27FC236}">
                  <a16:creationId xmlns:a16="http://schemas.microsoft.com/office/drawing/2014/main" id="{E284AE4E-C19D-95F4-4C6B-FBD28BE7085F}"/>
                </a:ext>
              </a:extLst>
            </p:cNvPr>
            <p:cNvSpPr/>
            <p:nvPr/>
          </p:nvSpPr>
          <p:spPr>
            <a:xfrm>
              <a:off x="4226525" y="2309825"/>
              <a:ext cx="21700" cy="28325"/>
            </a:xfrm>
            <a:custGeom>
              <a:avLst/>
              <a:gdLst/>
              <a:ahLst/>
              <a:cxnLst/>
              <a:rect l="l" t="t" r="r" b="b"/>
              <a:pathLst>
                <a:path w="868" h="1133" extrusionOk="0">
                  <a:moveTo>
                    <a:pt x="640" y="0"/>
                  </a:moveTo>
                  <a:cubicBezTo>
                    <a:pt x="581" y="0"/>
                    <a:pt x="512" y="19"/>
                    <a:pt x="434" y="58"/>
                  </a:cubicBezTo>
                  <a:cubicBezTo>
                    <a:pt x="201" y="225"/>
                    <a:pt x="34" y="525"/>
                    <a:pt x="0" y="825"/>
                  </a:cubicBezTo>
                  <a:cubicBezTo>
                    <a:pt x="0" y="1011"/>
                    <a:pt x="98" y="1132"/>
                    <a:pt x="235" y="1132"/>
                  </a:cubicBezTo>
                  <a:cubicBezTo>
                    <a:pt x="295" y="1132"/>
                    <a:pt x="363" y="1109"/>
                    <a:pt x="434" y="1059"/>
                  </a:cubicBezTo>
                  <a:cubicBezTo>
                    <a:pt x="701" y="892"/>
                    <a:pt x="834" y="625"/>
                    <a:pt x="868" y="325"/>
                  </a:cubicBezTo>
                  <a:cubicBezTo>
                    <a:pt x="868" y="112"/>
                    <a:pt x="784" y="0"/>
                    <a:pt x="640" y="0"/>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28" name="Google Shape;369;p41">
              <a:extLst>
                <a:ext uri="{FF2B5EF4-FFF2-40B4-BE49-F238E27FC236}">
                  <a16:creationId xmlns:a16="http://schemas.microsoft.com/office/drawing/2014/main" id="{F544A4C9-DB5B-4747-F7B8-0A9CCB6A18A6}"/>
                </a:ext>
              </a:extLst>
            </p:cNvPr>
            <p:cNvSpPr/>
            <p:nvPr/>
          </p:nvSpPr>
          <p:spPr>
            <a:xfrm>
              <a:off x="4311575" y="2281900"/>
              <a:ext cx="20875" cy="28200"/>
            </a:xfrm>
            <a:custGeom>
              <a:avLst/>
              <a:gdLst/>
              <a:ahLst/>
              <a:cxnLst/>
              <a:rect l="l" t="t" r="r" b="b"/>
              <a:pathLst>
                <a:path w="835" h="1128" extrusionOk="0">
                  <a:moveTo>
                    <a:pt x="626" y="1"/>
                  </a:moveTo>
                  <a:cubicBezTo>
                    <a:pt x="570" y="1"/>
                    <a:pt x="505" y="24"/>
                    <a:pt x="434" y="74"/>
                  </a:cubicBezTo>
                  <a:cubicBezTo>
                    <a:pt x="168" y="241"/>
                    <a:pt x="34" y="508"/>
                    <a:pt x="1" y="808"/>
                  </a:cubicBezTo>
                  <a:cubicBezTo>
                    <a:pt x="1" y="1003"/>
                    <a:pt x="108" y="1127"/>
                    <a:pt x="257" y="1127"/>
                  </a:cubicBezTo>
                  <a:cubicBezTo>
                    <a:pt x="312" y="1127"/>
                    <a:pt x="372" y="1111"/>
                    <a:pt x="434" y="1075"/>
                  </a:cubicBezTo>
                  <a:cubicBezTo>
                    <a:pt x="668" y="908"/>
                    <a:pt x="835" y="608"/>
                    <a:pt x="835" y="308"/>
                  </a:cubicBezTo>
                  <a:cubicBezTo>
                    <a:pt x="835" y="122"/>
                    <a:pt x="754" y="1"/>
                    <a:pt x="626" y="1"/>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29" name="Google Shape;370;p41">
              <a:extLst>
                <a:ext uri="{FF2B5EF4-FFF2-40B4-BE49-F238E27FC236}">
                  <a16:creationId xmlns:a16="http://schemas.microsoft.com/office/drawing/2014/main" id="{94A6A4B1-A1C7-293C-B529-4CCC38BEBA9F}"/>
                </a:ext>
              </a:extLst>
            </p:cNvPr>
            <p:cNvSpPr/>
            <p:nvPr/>
          </p:nvSpPr>
          <p:spPr>
            <a:xfrm>
              <a:off x="4396650" y="2163175"/>
              <a:ext cx="21700" cy="28200"/>
            </a:xfrm>
            <a:custGeom>
              <a:avLst/>
              <a:gdLst/>
              <a:ahLst/>
              <a:cxnLst/>
              <a:rect l="l" t="t" r="r" b="b"/>
              <a:pathLst>
                <a:path w="868" h="1128" extrusionOk="0">
                  <a:moveTo>
                    <a:pt x="611" y="1"/>
                  </a:moveTo>
                  <a:cubicBezTo>
                    <a:pt x="557" y="1"/>
                    <a:pt x="496" y="17"/>
                    <a:pt x="434" y="53"/>
                  </a:cubicBezTo>
                  <a:cubicBezTo>
                    <a:pt x="167" y="220"/>
                    <a:pt x="34" y="520"/>
                    <a:pt x="0" y="820"/>
                  </a:cubicBezTo>
                  <a:cubicBezTo>
                    <a:pt x="0" y="1006"/>
                    <a:pt x="97" y="1127"/>
                    <a:pt x="235" y="1127"/>
                  </a:cubicBezTo>
                  <a:cubicBezTo>
                    <a:pt x="295" y="1127"/>
                    <a:pt x="363" y="1104"/>
                    <a:pt x="434" y="1054"/>
                  </a:cubicBezTo>
                  <a:cubicBezTo>
                    <a:pt x="667" y="887"/>
                    <a:pt x="834" y="620"/>
                    <a:pt x="868" y="320"/>
                  </a:cubicBezTo>
                  <a:cubicBezTo>
                    <a:pt x="868" y="125"/>
                    <a:pt x="760" y="1"/>
                    <a:pt x="611" y="1"/>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30" name="Google Shape;371;p41">
              <a:extLst>
                <a:ext uri="{FF2B5EF4-FFF2-40B4-BE49-F238E27FC236}">
                  <a16:creationId xmlns:a16="http://schemas.microsoft.com/office/drawing/2014/main" id="{68C7942B-4FD4-8B7B-2615-DFA551530EB3}"/>
                </a:ext>
              </a:extLst>
            </p:cNvPr>
            <p:cNvSpPr/>
            <p:nvPr/>
          </p:nvSpPr>
          <p:spPr>
            <a:xfrm>
              <a:off x="4480025" y="2163675"/>
              <a:ext cx="23375" cy="28250"/>
            </a:xfrm>
            <a:custGeom>
              <a:avLst/>
              <a:gdLst/>
              <a:ahLst/>
              <a:cxnLst/>
              <a:rect l="l" t="t" r="r" b="b"/>
              <a:pathLst>
                <a:path w="935" h="1130" extrusionOk="0">
                  <a:moveTo>
                    <a:pt x="645" y="0"/>
                  </a:moveTo>
                  <a:cubicBezTo>
                    <a:pt x="488" y="0"/>
                    <a:pt x="298" y="133"/>
                    <a:pt x="168" y="367"/>
                  </a:cubicBezTo>
                  <a:cubicBezTo>
                    <a:pt x="1" y="667"/>
                    <a:pt x="1" y="1001"/>
                    <a:pt x="168" y="1101"/>
                  </a:cubicBezTo>
                  <a:cubicBezTo>
                    <a:pt x="201" y="1120"/>
                    <a:pt x="237" y="1130"/>
                    <a:pt x="277" y="1130"/>
                  </a:cubicBezTo>
                  <a:cubicBezTo>
                    <a:pt x="436" y="1130"/>
                    <a:pt x="634" y="975"/>
                    <a:pt x="768" y="734"/>
                  </a:cubicBezTo>
                  <a:cubicBezTo>
                    <a:pt x="935" y="433"/>
                    <a:pt x="935" y="133"/>
                    <a:pt x="768" y="33"/>
                  </a:cubicBezTo>
                  <a:cubicBezTo>
                    <a:pt x="731" y="11"/>
                    <a:pt x="689" y="0"/>
                    <a:pt x="645" y="0"/>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31" name="Google Shape;372;p41">
              <a:extLst>
                <a:ext uri="{FF2B5EF4-FFF2-40B4-BE49-F238E27FC236}">
                  <a16:creationId xmlns:a16="http://schemas.microsoft.com/office/drawing/2014/main" id="{D678D67F-FD7A-8268-C1B9-1C89F245DBB8}"/>
                </a:ext>
              </a:extLst>
            </p:cNvPr>
            <p:cNvSpPr/>
            <p:nvPr/>
          </p:nvSpPr>
          <p:spPr>
            <a:xfrm>
              <a:off x="4564275" y="2163675"/>
              <a:ext cx="24200" cy="28250"/>
            </a:xfrm>
            <a:custGeom>
              <a:avLst/>
              <a:gdLst/>
              <a:ahLst/>
              <a:cxnLst/>
              <a:rect l="l" t="t" r="r" b="b"/>
              <a:pathLst>
                <a:path w="968" h="1130" extrusionOk="0">
                  <a:moveTo>
                    <a:pt x="677" y="0"/>
                  </a:moveTo>
                  <a:cubicBezTo>
                    <a:pt x="521" y="0"/>
                    <a:pt x="330" y="133"/>
                    <a:pt x="200" y="367"/>
                  </a:cubicBezTo>
                  <a:cubicBezTo>
                    <a:pt x="0" y="667"/>
                    <a:pt x="0" y="1001"/>
                    <a:pt x="167" y="1101"/>
                  </a:cubicBezTo>
                  <a:cubicBezTo>
                    <a:pt x="206" y="1120"/>
                    <a:pt x="248" y="1130"/>
                    <a:pt x="292" y="1130"/>
                  </a:cubicBezTo>
                  <a:cubicBezTo>
                    <a:pt x="468" y="1130"/>
                    <a:pt x="667" y="975"/>
                    <a:pt x="801" y="734"/>
                  </a:cubicBezTo>
                  <a:cubicBezTo>
                    <a:pt x="967" y="433"/>
                    <a:pt x="967" y="100"/>
                    <a:pt x="801" y="33"/>
                  </a:cubicBezTo>
                  <a:cubicBezTo>
                    <a:pt x="764" y="11"/>
                    <a:pt x="722" y="0"/>
                    <a:pt x="677" y="0"/>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32" name="Google Shape;373;p41">
              <a:extLst>
                <a:ext uri="{FF2B5EF4-FFF2-40B4-BE49-F238E27FC236}">
                  <a16:creationId xmlns:a16="http://schemas.microsoft.com/office/drawing/2014/main" id="{47A723CD-2CC8-81F7-DAC7-036A96CD1B83}"/>
                </a:ext>
              </a:extLst>
            </p:cNvPr>
            <p:cNvSpPr/>
            <p:nvPr/>
          </p:nvSpPr>
          <p:spPr>
            <a:xfrm>
              <a:off x="4650150" y="2114650"/>
              <a:ext cx="21725" cy="27975"/>
            </a:xfrm>
            <a:custGeom>
              <a:avLst/>
              <a:gdLst/>
              <a:ahLst/>
              <a:cxnLst/>
              <a:rect l="l" t="t" r="r" b="b"/>
              <a:pathLst>
                <a:path w="869" h="1119" extrusionOk="0">
                  <a:moveTo>
                    <a:pt x="656" y="1"/>
                  </a:moveTo>
                  <a:cubicBezTo>
                    <a:pt x="601" y="1"/>
                    <a:pt x="538" y="20"/>
                    <a:pt x="468" y="59"/>
                  </a:cubicBezTo>
                  <a:cubicBezTo>
                    <a:pt x="201" y="226"/>
                    <a:pt x="34" y="493"/>
                    <a:pt x="1" y="793"/>
                  </a:cubicBezTo>
                  <a:cubicBezTo>
                    <a:pt x="1" y="1006"/>
                    <a:pt x="101" y="1118"/>
                    <a:pt x="255" y="1118"/>
                  </a:cubicBezTo>
                  <a:cubicBezTo>
                    <a:pt x="318" y="1118"/>
                    <a:pt x="390" y="1099"/>
                    <a:pt x="468" y="1060"/>
                  </a:cubicBezTo>
                  <a:cubicBezTo>
                    <a:pt x="701" y="893"/>
                    <a:pt x="868" y="593"/>
                    <a:pt x="868" y="293"/>
                  </a:cubicBezTo>
                  <a:cubicBezTo>
                    <a:pt x="868" y="106"/>
                    <a:pt x="786" y="1"/>
                    <a:pt x="656" y="1"/>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33" name="Google Shape;374;p41">
              <a:extLst>
                <a:ext uri="{FF2B5EF4-FFF2-40B4-BE49-F238E27FC236}">
                  <a16:creationId xmlns:a16="http://schemas.microsoft.com/office/drawing/2014/main" id="{575B9ADB-1ECA-D4A1-A029-75E9B2548A66}"/>
                </a:ext>
              </a:extLst>
            </p:cNvPr>
            <p:cNvSpPr/>
            <p:nvPr/>
          </p:nvSpPr>
          <p:spPr>
            <a:xfrm>
              <a:off x="3218300" y="2125775"/>
              <a:ext cx="1446050" cy="885175"/>
            </a:xfrm>
            <a:custGeom>
              <a:avLst/>
              <a:gdLst/>
              <a:ahLst/>
              <a:cxnLst/>
              <a:rect l="l" t="t" r="r" b="b"/>
              <a:pathLst>
                <a:path w="57842" h="35407" extrusionOk="0">
                  <a:moveTo>
                    <a:pt x="57711" y="1"/>
                  </a:moveTo>
                  <a:cubicBezTo>
                    <a:pt x="57698" y="1"/>
                    <a:pt x="57685" y="5"/>
                    <a:pt x="57675" y="15"/>
                  </a:cubicBezTo>
                  <a:lnTo>
                    <a:pt x="54306" y="1983"/>
                  </a:lnTo>
                  <a:lnTo>
                    <a:pt x="47535" y="1983"/>
                  </a:lnTo>
                  <a:cubicBezTo>
                    <a:pt x="47525" y="1973"/>
                    <a:pt x="47518" y="1969"/>
                    <a:pt x="47512" y="1969"/>
                  </a:cubicBezTo>
                  <a:cubicBezTo>
                    <a:pt x="47498" y="1969"/>
                    <a:pt x="47491" y="1993"/>
                    <a:pt x="47468" y="2016"/>
                  </a:cubicBezTo>
                  <a:lnTo>
                    <a:pt x="44099" y="6720"/>
                  </a:lnTo>
                  <a:lnTo>
                    <a:pt x="40730" y="7854"/>
                  </a:lnTo>
                  <a:cubicBezTo>
                    <a:pt x="40730" y="7854"/>
                    <a:pt x="40696" y="7854"/>
                    <a:pt x="40696" y="7887"/>
                  </a:cubicBezTo>
                  <a:lnTo>
                    <a:pt x="37361" y="13691"/>
                  </a:lnTo>
                  <a:lnTo>
                    <a:pt x="30689" y="13691"/>
                  </a:lnTo>
                  <a:lnTo>
                    <a:pt x="27320" y="7854"/>
                  </a:lnTo>
                  <a:cubicBezTo>
                    <a:pt x="27287" y="7820"/>
                    <a:pt x="27253" y="7820"/>
                    <a:pt x="27220" y="7820"/>
                  </a:cubicBezTo>
                  <a:cubicBezTo>
                    <a:pt x="27187" y="7820"/>
                    <a:pt x="27120" y="7854"/>
                    <a:pt x="27120" y="7887"/>
                  </a:cubicBezTo>
                  <a:lnTo>
                    <a:pt x="23751" y="18561"/>
                  </a:lnTo>
                  <a:lnTo>
                    <a:pt x="20415" y="19529"/>
                  </a:lnTo>
                  <a:cubicBezTo>
                    <a:pt x="20415" y="19529"/>
                    <a:pt x="20382" y="19562"/>
                    <a:pt x="20382" y="19562"/>
                  </a:cubicBezTo>
                  <a:lnTo>
                    <a:pt x="17013" y="23465"/>
                  </a:lnTo>
                  <a:lnTo>
                    <a:pt x="13644" y="24699"/>
                  </a:lnTo>
                  <a:lnTo>
                    <a:pt x="13610" y="24732"/>
                  </a:lnTo>
                  <a:lnTo>
                    <a:pt x="10241" y="28235"/>
                  </a:lnTo>
                  <a:lnTo>
                    <a:pt x="6872" y="29336"/>
                  </a:lnTo>
                  <a:lnTo>
                    <a:pt x="3503" y="31270"/>
                  </a:lnTo>
                  <a:lnTo>
                    <a:pt x="3470" y="31304"/>
                  </a:lnTo>
                  <a:lnTo>
                    <a:pt x="34" y="35240"/>
                  </a:lnTo>
                  <a:cubicBezTo>
                    <a:pt x="1" y="35273"/>
                    <a:pt x="1" y="35340"/>
                    <a:pt x="34" y="35373"/>
                  </a:cubicBezTo>
                  <a:cubicBezTo>
                    <a:pt x="67" y="35407"/>
                    <a:pt x="101" y="35407"/>
                    <a:pt x="134" y="35407"/>
                  </a:cubicBezTo>
                  <a:cubicBezTo>
                    <a:pt x="134" y="35407"/>
                    <a:pt x="167" y="35407"/>
                    <a:pt x="201" y="35373"/>
                  </a:cubicBezTo>
                  <a:lnTo>
                    <a:pt x="3603" y="31504"/>
                  </a:lnTo>
                  <a:lnTo>
                    <a:pt x="6939" y="29569"/>
                  </a:lnTo>
                  <a:lnTo>
                    <a:pt x="10341" y="28468"/>
                  </a:lnTo>
                  <a:cubicBezTo>
                    <a:pt x="10341" y="28468"/>
                    <a:pt x="10375" y="28468"/>
                    <a:pt x="10375" y="28435"/>
                  </a:cubicBezTo>
                  <a:lnTo>
                    <a:pt x="13744" y="24933"/>
                  </a:lnTo>
                  <a:lnTo>
                    <a:pt x="17113" y="23698"/>
                  </a:lnTo>
                  <a:lnTo>
                    <a:pt x="17146" y="23665"/>
                  </a:lnTo>
                  <a:lnTo>
                    <a:pt x="20515" y="19762"/>
                  </a:lnTo>
                  <a:lnTo>
                    <a:pt x="23884" y="18795"/>
                  </a:lnTo>
                  <a:cubicBezTo>
                    <a:pt x="23918" y="18795"/>
                    <a:pt x="23951" y="18761"/>
                    <a:pt x="23951" y="18728"/>
                  </a:cubicBezTo>
                  <a:lnTo>
                    <a:pt x="27253" y="8187"/>
                  </a:lnTo>
                  <a:lnTo>
                    <a:pt x="30522" y="13858"/>
                  </a:lnTo>
                  <a:cubicBezTo>
                    <a:pt x="30556" y="13891"/>
                    <a:pt x="30589" y="13891"/>
                    <a:pt x="30622" y="13891"/>
                  </a:cubicBezTo>
                  <a:lnTo>
                    <a:pt x="37394" y="13891"/>
                  </a:lnTo>
                  <a:cubicBezTo>
                    <a:pt x="37427" y="13891"/>
                    <a:pt x="37461" y="13891"/>
                    <a:pt x="37494" y="13858"/>
                  </a:cubicBezTo>
                  <a:lnTo>
                    <a:pt x="40863" y="8020"/>
                  </a:lnTo>
                  <a:lnTo>
                    <a:pt x="44199" y="6886"/>
                  </a:lnTo>
                  <a:cubicBezTo>
                    <a:pt x="44199" y="6886"/>
                    <a:pt x="44232" y="6886"/>
                    <a:pt x="44232" y="6853"/>
                  </a:cubicBezTo>
                  <a:lnTo>
                    <a:pt x="47601" y="2150"/>
                  </a:lnTo>
                  <a:lnTo>
                    <a:pt x="54306" y="2150"/>
                  </a:lnTo>
                  <a:cubicBezTo>
                    <a:pt x="54323" y="2166"/>
                    <a:pt x="54339" y="2175"/>
                    <a:pt x="54352" y="2175"/>
                  </a:cubicBezTo>
                  <a:cubicBezTo>
                    <a:pt x="54364" y="2175"/>
                    <a:pt x="54373" y="2166"/>
                    <a:pt x="54373" y="2150"/>
                  </a:cubicBezTo>
                  <a:lnTo>
                    <a:pt x="57775" y="215"/>
                  </a:lnTo>
                  <a:cubicBezTo>
                    <a:pt x="57809" y="182"/>
                    <a:pt x="57842" y="115"/>
                    <a:pt x="57809" y="48"/>
                  </a:cubicBezTo>
                  <a:cubicBezTo>
                    <a:pt x="57785" y="24"/>
                    <a:pt x="57745" y="1"/>
                    <a:pt x="57711" y="1"/>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34" name="Google Shape;375;p41">
              <a:extLst>
                <a:ext uri="{FF2B5EF4-FFF2-40B4-BE49-F238E27FC236}">
                  <a16:creationId xmlns:a16="http://schemas.microsoft.com/office/drawing/2014/main" id="{FDA6D5F7-C4A9-365A-C256-02F3040176AD}"/>
                </a:ext>
              </a:extLst>
            </p:cNvPr>
            <p:cNvSpPr/>
            <p:nvPr/>
          </p:nvSpPr>
          <p:spPr>
            <a:xfrm>
              <a:off x="3215800" y="2221525"/>
              <a:ext cx="1452050" cy="841975"/>
            </a:xfrm>
            <a:custGeom>
              <a:avLst/>
              <a:gdLst/>
              <a:ahLst/>
              <a:cxnLst/>
              <a:rect l="l" t="t" r="r" b="b"/>
              <a:pathLst>
                <a:path w="58082" h="33679" extrusionOk="0">
                  <a:moveTo>
                    <a:pt x="57800" y="1"/>
                  </a:moveTo>
                  <a:cubicBezTo>
                    <a:pt x="57771" y="1"/>
                    <a:pt x="57741" y="7"/>
                    <a:pt x="57708" y="21"/>
                  </a:cubicBezTo>
                  <a:lnTo>
                    <a:pt x="134" y="33278"/>
                  </a:lnTo>
                  <a:cubicBezTo>
                    <a:pt x="34" y="33345"/>
                    <a:pt x="1" y="33445"/>
                    <a:pt x="34" y="33545"/>
                  </a:cubicBezTo>
                  <a:cubicBezTo>
                    <a:pt x="67" y="33612"/>
                    <a:pt x="167" y="33645"/>
                    <a:pt x="234" y="33678"/>
                  </a:cubicBezTo>
                  <a:cubicBezTo>
                    <a:pt x="267" y="33645"/>
                    <a:pt x="301" y="33645"/>
                    <a:pt x="334" y="33612"/>
                  </a:cubicBezTo>
                  <a:lnTo>
                    <a:pt x="57909" y="388"/>
                  </a:lnTo>
                  <a:cubicBezTo>
                    <a:pt x="58081" y="244"/>
                    <a:pt x="57981" y="1"/>
                    <a:pt x="57800" y="1"/>
                  </a:cubicBezTo>
                  <a:close/>
                </a:path>
              </a:pathLst>
            </a:custGeom>
            <a:solidFill>
              <a:srgbClr val="E0E0E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35" name="Google Shape;376;p41">
              <a:extLst>
                <a:ext uri="{FF2B5EF4-FFF2-40B4-BE49-F238E27FC236}">
                  <a16:creationId xmlns:a16="http://schemas.microsoft.com/office/drawing/2014/main" id="{9C1D816E-119B-E2D5-F2AB-2BE699926AAD}"/>
                </a:ext>
              </a:extLst>
            </p:cNvPr>
            <p:cNvSpPr/>
            <p:nvPr/>
          </p:nvSpPr>
          <p:spPr>
            <a:xfrm>
              <a:off x="3210800" y="2945400"/>
              <a:ext cx="20875" cy="28500"/>
            </a:xfrm>
            <a:custGeom>
              <a:avLst/>
              <a:gdLst/>
              <a:ahLst/>
              <a:cxnLst/>
              <a:rect l="l" t="t" r="r" b="b"/>
              <a:pathLst>
                <a:path w="835" h="1140" extrusionOk="0">
                  <a:moveTo>
                    <a:pt x="605" y="1"/>
                  </a:moveTo>
                  <a:cubicBezTo>
                    <a:pt x="554" y="1"/>
                    <a:pt x="497" y="17"/>
                    <a:pt x="434" y="53"/>
                  </a:cubicBezTo>
                  <a:cubicBezTo>
                    <a:pt x="167" y="220"/>
                    <a:pt x="34" y="520"/>
                    <a:pt x="0" y="820"/>
                  </a:cubicBezTo>
                  <a:cubicBezTo>
                    <a:pt x="0" y="1016"/>
                    <a:pt x="108" y="1140"/>
                    <a:pt x="257" y="1140"/>
                  </a:cubicBezTo>
                  <a:cubicBezTo>
                    <a:pt x="311" y="1140"/>
                    <a:pt x="371" y="1123"/>
                    <a:pt x="434" y="1087"/>
                  </a:cubicBezTo>
                  <a:cubicBezTo>
                    <a:pt x="668" y="887"/>
                    <a:pt x="834" y="620"/>
                    <a:pt x="834" y="320"/>
                  </a:cubicBezTo>
                  <a:cubicBezTo>
                    <a:pt x="834" y="125"/>
                    <a:pt x="745" y="1"/>
                    <a:pt x="605" y="1"/>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36" name="Google Shape;377;p41">
              <a:extLst>
                <a:ext uri="{FF2B5EF4-FFF2-40B4-BE49-F238E27FC236}">
                  <a16:creationId xmlns:a16="http://schemas.microsoft.com/office/drawing/2014/main" id="{0C09F6BE-4B7E-37B5-B458-50C8A83D9905}"/>
                </a:ext>
              </a:extLst>
            </p:cNvPr>
            <p:cNvSpPr/>
            <p:nvPr/>
          </p:nvSpPr>
          <p:spPr>
            <a:xfrm>
              <a:off x="3295850" y="2798950"/>
              <a:ext cx="21725" cy="28175"/>
            </a:xfrm>
            <a:custGeom>
              <a:avLst/>
              <a:gdLst/>
              <a:ahLst/>
              <a:cxnLst/>
              <a:rect l="l" t="t" r="r" b="b"/>
              <a:pathLst>
                <a:path w="869" h="1127" extrusionOk="0">
                  <a:moveTo>
                    <a:pt x="633" y="0"/>
                  </a:moveTo>
                  <a:cubicBezTo>
                    <a:pt x="573" y="0"/>
                    <a:pt x="505" y="23"/>
                    <a:pt x="434" y="74"/>
                  </a:cubicBezTo>
                  <a:cubicBezTo>
                    <a:pt x="168" y="240"/>
                    <a:pt x="1" y="507"/>
                    <a:pt x="1" y="808"/>
                  </a:cubicBezTo>
                  <a:cubicBezTo>
                    <a:pt x="1" y="1003"/>
                    <a:pt x="90" y="1127"/>
                    <a:pt x="243" y="1127"/>
                  </a:cubicBezTo>
                  <a:cubicBezTo>
                    <a:pt x="299" y="1127"/>
                    <a:pt x="363" y="1110"/>
                    <a:pt x="434" y="1074"/>
                  </a:cubicBezTo>
                  <a:cubicBezTo>
                    <a:pt x="668" y="908"/>
                    <a:pt x="835" y="607"/>
                    <a:pt x="868" y="307"/>
                  </a:cubicBezTo>
                  <a:cubicBezTo>
                    <a:pt x="868" y="121"/>
                    <a:pt x="771" y="0"/>
                    <a:pt x="633" y="0"/>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37" name="Google Shape;378;p41">
              <a:extLst>
                <a:ext uri="{FF2B5EF4-FFF2-40B4-BE49-F238E27FC236}">
                  <a16:creationId xmlns:a16="http://schemas.microsoft.com/office/drawing/2014/main" id="{463F727C-D3CD-1C8A-007E-5C2CD487EB3F}"/>
                </a:ext>
              </a:extLst>
            </p:cNvPr>
            <p:cNvSpPr/>
            <p:nvPr/>
          </p:nvSpPr>
          <p:spPr>
            <a:xfrm>
              <a:off x="3379250" y="2780875"/>
              <a:ext cx="23375" cy="28175"/>
            </a:xfrm>
            <a:custGeom>
              <a:avLst/>
              <a:gdLst/>
              <a:ahLst/>
              <a:cxnLst/>
              <a:rect l="l" t="t" r="r" b="b"/>
              <a:pathLst>
                <a:path w="935" h="1127" extrusionOk="0">
                  <a:moveTo>
                    <a:pt x="657" y="0"/>
                  </a:moveTo>
                  <a:cubicBezTo>
                    <a:pt x="498" y="0"/>
                    <a:pt x="301" y="150"/>
                    <a:pt x="167" y="363"/>
                  </a:cubicBezTo>
                  <a:cubicBezTo>
                    <a:pt x="1" y="663"/>
                    <a:pt x="1" y="997"/>
                    <a:pt x="167" y="1097"/>
                  </a:cubicBezTo>
                  <a:cubicBezTo>
                    <a:pt x="200" y="1117"/>
                    <a:pt x="237" y="1126"/>
                    <a:pt x="276" y="1126"/>
                  </a:cubicBezTo>
                  <a:cubicBezTo>
                    <a:pt x="435" y="1126"/>
                    <a:pt x="634" y="971"/>
                    <a:pt x="768" y="730"/>
                  </a:cubicBezTo>
                  <a:cubicBezTo>
                    <a:pt x="935" y="430"/>
                    <a:pt x="935" y="130"/>
                    <a:pt x="768" y="29"/>
                  </a:cubicBezTo>
                  <a:cubicBezTo>
                    <a:pt x="734" y="9"/>
                    <a:pt x="697" y="0"/>
                    <a:pt x="657" y="0"/>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38" name="Google Shape;379;p41">
              <a:extLst>
                <a:ext uri="{FF2B5EF4-FFF2-40B4-BE49-F238E27FC236}">
                  <a16:creationId xmlns:a16="http://schemas.microsoft.com/office/drawing/2014/main" id="{794E6385-A48C-1F99-D5B7-92D71330CFD1}"/>
                </a:ext>
              </a:extLst>
            </p:cNvPr>
            <p:cNvSpPr/>
            <p:nvPr/>
          </p:nvSpPr>
          <p:spPr>
            <a:xfrm>
              <a:off x="3465150" y="2602975"/>
              <a:ext cx="20875" cy="28175"/>
            </a:xfrm>
            <a:custGeom>
              <a:avLst/>
              <a:gdLst/>
              <a:ahLst/>
              <a:cxnLst/>
              <a:rect l="l" t="t" r="r" b="b"/>
              <a:pathLst>
                <a:path w="835" h="1127" extrusionOk="0">
                  <a:moveTo>
                    <a:pt x="614" y="0"/>
                  </a:moveTo>
                  <a:cubicBezTo>
                    <a:pt x="553" y="0"/>
                    <a:pt x="482" y="23"/>
                    <a:pt x="401" y="74"/>
                  </a:cubicBezTo>
                  <a:cubicBezTo>
                    <a:pt x="167" y="241"/>
                    <a:pt x="0" y="507"/>
                    <a:pt x="0" y="808"/>
                  </a:cubicBezTo>
                  <a:cubicBezTo>
                    <a:pt x="0" y="1003"/>
                    <a:pt x="90" y="1127"/>
                    <a:pt x="229" y="1127"/>
                  </a:cubicBezTo>
                  <a:cubicBezTo>
                    <a:pt x="280" y="1127"/>
                    <a:pt x="338" y="1110"/>
                    <a:pt x="401" y="1074"/>
                  </a:cubicBezTo>
                  <a:cubicBezTo>
                    <a:pt x="667" y="874"/>
                    <a:pt x="834" y="607"/>
                    <a:pt x="834" y="307"/>
                  </a:cubicBezTo>
                  <a:cubicBezTo>
                    <a:pt x="834" y="121"/>
                    <a:pt x="753" y="0"/>
                    <a:pt x="614" y="0"/>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39" name="Google Shape;380;p41">
              <a:extLst>
                <a:ext uri="{FF2B5EF4-FFF2-40B4-BE49-F238E27FC236}">
                  <a16:creationId xmlns:a16="http://schemas.microsoft.com/office/drawing/2014/main" id="{D5CF388B-ED78-4D47-994C-09045E15AD28}"/>
                </a:ext>
              </a:extLst>
            </p:cNvPr>
            <p:cNvSpPr/>
            <p:nvPr/>
          </p:nvSpPr>
          <p:spPr>
            <a:xfrm>
              <a:off x="3550200" y="2652175"/>
              <a:ext cx="20875" cy="28325"/>
            </a:xfrm>
            <a:custGeom>
              <a:avLst/>
              <a:gdLst/>
              <a:ahLst/>
              <a:cxnLst/>
              <a:rect l="l" t="t" r="r" b="b"/>
              <a:pathLst>
                <a:path w="835" h="1133" extrusionOk="0">
                  <a:moveTo>
                    <a:pt x="600" y="0"/>
                  </a:moveTo>
                  <a:cubicBezTo>
                    <a:pt x="540" y="0"/>
                    <a:pt x="472" y="23"/>
                    <a:pt x="401" y="74"/>
                  </a:cubicBezTo>
                  <a:cubicBezTo>
                    <a:pt x="168" y="241"/>
                    <a:pt x="1" y="507"/>
                    <a:pt x="1" y="808"/>
                  </a:cubicBezTo>
                  <a:cubicBezTo>
                    <a:pt x="1" y="1020"/>
                    <a:pt x="84" y="1133"/>
                    <a:pt x="216" y="1133"/>
                  </a:cubicBezTo>
                  <a:cubicBezTo>
                    <a:pt x="270" y="1133"/>
                    <a:pt x="333" y="1113"/>
                    <a:pt x="401" y="1075"/>
                  </a:cubicBezTo>
                  <a:cubicBezTo>
                    <a:pt x="668" y="908"/>
                    <a:pt x="801" y="608"/>
                    <a:pt x="835" y="307"/>
                  </a:cubicBezTo>
                  <a:cubicBezTo>
                    <a:pt x="835" y="121"/>
                    <a:pt x="738" y="0"/>
                    <a:pt x="600" y="0"/>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40" name="Google Shape;381;p41">
              <a:extLst>
                <a:ext uri="{FF2B5EF4-FFF2-40B4-BE49-F238E27FC236}">
                  <a16:creationId xmlns:a16="http://schemas.microsoft.com/office/drawing/2014/main" id="{442F2285-B5A1-B6EA-0A8E-53C2F3EDD80F}"/>
                </a:ext>
              </a:extLst>
            </p:cNvPr>
            <p:cNvSpPr/>
            <p:nvPr/>
          </p:nvSpPr>
          <p:spPr>
            <a:xfrm>
              <a:off x="3634425" y="2627675"/>
              <a:ext cx="20875" cy="28200"/>
            </a:xfrm>
            <a:custGeom>
              <a:avLst/>
              <a:gdLst/>
              <a:ahLst/>
              <a:cxnLst/>
              <a:rect l="l" t="t" r="r" b="b"/>
              <a:pathLst>
                <a:path w="835" h="1128" extrusionOk="0">
                  <a:moveTo>
                    <a:pt x="606" y="1"/>
                  </a:moveTo>
                  <a:cubicBezTo>
                    <a:pt x="555" y="1"/>
                    <a:pt x="497" y="17"/>
                    <a:pt x="434" y="53"/>
                  </a:cubicBezTo>
                  <a:cubicBezTo>
                    <a:pt x="168" y="220"/>
                    <a:pt x="1" y="520"/>
                    <a:pt x="1" y="820"/>
                  </a:cubicBezTo>
                  <a:cubicBezTo>
                    <a:pt x="1" y="1006"/>
                    <a:pt x="82" y="1127"/>
                    <a:pt x="221" y="1127"/>
                  </a:cubicBezTo>
                  <a:cubicBezTo>
                    <a:pt x="282" y="1127"/>
                    <a:pt x="354" y="1104"/>
                    <a:pt x="434" y="1054"/>
                  </a:cubicBezTo>
                  <a:cubicBezTo>
                    <a:pt x="668" y="887"/>
                    <a:pt x="835" y="620"/>
                    <a:pt x="835" y="320"/>
                  </a:cubicBezTo>
                  <a:cubicBezTo>
                    <a:pt x="835" y="125"/>
                    <a:pt x="745" y="1"/>
                    <a:pt x="606" y="1"/>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41" name="Google Shape;382;p41">
              <a:extLst>
                <a:ext uri="{FF2B5EF4-FFF2-40B4-BE49-F238E27FC236}">
                  <a16:creationId xmlns:a16="http://schemas.microsoft.com/office/drawing/2014/main" id="{3AC88066-9EFA-77D9-1BC0-2FB2D7610E26}"/>
                </a:ext>
              </a:extLst>
            </p:cNvPr>
            <p:cNvSpPr/>
            <p:nvPr/>
          </p:nvSpPr>
          <p:spPr>
            <a:xfrm>
              <a:off x="3719500" y="2554300"/>
              <a:ext cx="20875" cy="28500"/>
            </a:xfrm>
            <a:custGeom>
              <a:avLst/>
              <a:gdLst/>
              <a:ahLst/>
              <a:cxnLst/>
              <a:rect l="l" t="t" r="r" b="b"/>
              <a:pathLst>
                <a:path w="835" h="1140" extrusionOk="0">
                  <a:moveTo>
                    <a:pt x="578" y="0"/>
                  </a:moveTo>
                  <a:cubicBezTo>
                    <a:pt x="523" y="0"/>
                    <a:pt x="463" y="17"/>
                    <a:pt x="401" y="53"/>
                  </a:cubicBezTo>
                  <a:cubicBezTo>
                    <a:pt x="167" y="253"/>
                    <a:pt x="0" y="520"/>
                    <a:pt x="0" y="820"/>
                  </a:cubicBezTo>
                  <a:cubicBezTo>
                    <a:pt x="0" y="1015"/>
                    <a:pt x="90" y="1139"/>
                    <a:pt x="229" y="1139"/>
                  </a:cubicBezTo>
                  <a:cubicBezTo>
                    <a:pt x="280" y="1139"/>
                    <a:pt x="338" y="1123"/>
                    <a:pt x="401" y="1087"/>
                  </a:cubicBezTo>
                  <a:cubicBezTo>
                    <a:pt x="667" y="887"/>
                    <a:pt x="834" y="620"/>
                    <a:pt x="834" y="320"/>
                  </a:cubicBezTo>
                  <a:cubicBezTo>
                    <a:pt x="834" y="124"/>
                    <a:pt x="727" y="0"/>
                    <a:pt x="578" y="0"/>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42" name="Google Shape;383;p41">
              <a:extLst>
                <a:ext uri="{FF2B5EF4-FFF2-40B4-BE49-F238E27FC236}">
                  <a16:creationId xmlns:a16="http://schemas.microsoft.com/office/drawing/2014/main" id="{438240C3-96A8-718D-4176-CAC087247BA3}"/>
                </a:ext>
              </a:extLst>
            </p:cNvPr>
            <p:cNvSpPr/>
            <p:nvPr/>
          </p:nvSpPr>
          <p:spPr>
            <a:xfrm>
              <a:off x="3803725" y="2457025"/>
              <a:ext cx="20875" cy="28200"/>
            </a:xfrm>
            <a:custGeom>
              <a:avLst/>
              <a:gdLst/>
              <a:ahLst/>
              <a:cxnLst/>
              <a:rect l="l" t="t" r="r" b="b"/>
              <a:pathLst>
                <a:path w="835" h="1128" extrusionOk="0">
                  <a:moveTo>
                    <a:pt x="625" y="1"/>
                  </a:moveTo>
                  <a:cubicBezTo>
                    <a:pt x="569" y="1"/>
                    <a:pt x="505" y="24"/>
                    <a:pt x="434" y="74"/>
                  </a:cubicBezTo>
                  <a:cubicBezTo>
                    <a:pt x="167" y="241"/>
                    <a:pt x="0" y="508"/>
                    <a:pt x="0" y="808"/>
                  </a:cubicBezTo>
                  <a:cubicBezTo>
                    <a:pt x="0" y="1003"/>
                    <a:pt x="90" y="1127"/>
                    <a:pt x="242" y="1127"/>
                  </a:cubicBezTo>
                  <a:cubicBezTo>
                    <a:pt x="298" y="1127"/>
                    <a:pt x="362" y="1111"/>
                    <a:pt x="434" y="1075"/>
                  </a:cubicBezTo>
                  <a:cubicBezTo>
                    <a:pt x="667" y="875"/>
                    <a:pt x="834" y="608"/>
                    <a:pt x="834" y="308"/>
                  </a:cubicBezTo>
                  <a:cubicBezTo>
                    <a:pt x="834" y="122"/>
                    <a:pt x="753" y="1"/>
                    <a:pt x="625" y="1"/>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43" name="Google Shape;384;p41">
              <a:extLst>
                <a:ext uri="{FF2B5EF4-FFF2-40B4-BE49-F238E27FC236}">
                  <a16:creationId xmlns:a16="http://schemas.microsoft.com/office/drawing/2014/main" id="{16E9BDA6-68F1-CEAA-9B29-CCAED5734587}"/>
                </a:ext>
              </a:extLst>
            </p:cNvPr>
            <p:cNvSpPr/>
            <p:nvPr/>
          </p:nvSpPr>
          <p:spPr>
            <a:xfrm>
              <a:off x="3888775" y="2432375"/>
              <a:ext cx="20875" cy="27975"/>
            </a:xfrm>
            <a:custGeom>
              <a:avLst/>
              <a:gdLst/>
              <a:ahLst/>
              <a:cxnLst/>
              <a:rect l="l" t="t" r="r" b="b"/>
              <a:pathLst>
                <a:path w="835" h="1119" extrusionOk="0">
                  <a:moveTo>
                    <a:pt x="597" y="1"/>
                  </a:moveTo>
                  <a:cubicBezTo>
                    <a:pt x="537" y="1"/>
                    <a:pt x="471" y="20"/>
                    <a:pt x="401" y="60"/>
                  </a:cubicBezTo>
                  <a:cubicBezTo>
                    <a:pt x="168" y="226"/>
                    <a:pt x="1" y="493"/>
                    <a:pt x="1" y="793"/>
                  </a:cubicBezTo>
                  <a:cubicBezTo>
                    <a:pt x="1" y="1006"/>
                    <a:pt x="84" y="1118"/>
                    <a:pt x="216" y="1118"/>
                  </a:cubicBezTo>
                  <a:cubicBezTo>
                    <a:pt x="270" y="1118"/>
                    <a:pt x="333" y="1099"/>
                    <a:pt x="401" y="1060"/>
                  </a:cubicBezTo>
                  <a:cubicBezTo>
                    <a:pt x="668" y="893"/>
                    <a:pt x="801" y="593"/>
                    <a:pt x="835" y="293"/>
                  </a:cubicBezTo>
                  <a:cubicBezTo>
                    <a:pt x="835" y="106"/>
                    <a:pt x="736" y="1"/>
                    <a:pt x="597" y="1"/>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44" name="Google Shape;385;p41">
              <a:extLst>
                <a:ext uri="{FF2B5EF4-FFF2-40B4-BE49-F238E27FC236}">
                  <a16:creationId xmlns:a16="http://schemas.microsoft.com/office/drawing/2014/main" id="{BC36E4B5-A5CE-7FCE-02D6-EE1E75175341}"/>
                </a:ext>
              </a:extLst>
            </p:cNvPr>
            <p:cNvSpPr/>
            <p:nvPr/>
          </p:nvSpPr>
          <p:spPr>
            <a:xfrm>
              <a:off x="3973850" y="2359000"/>
              <a:ext cx="20875" cy="27950"/>
            </a:xfrm>
            <a:custGeom>
              <a:avLst/>
              <a:gdLst/>
              <a:ahLst/>
              <a:cxnLst/>
              <a:rect l="l" t="t" r="r" b="b"/>
              <a:pathLst>
                <a:path w="835" h="1118" extrusionOk="0">
                  <a:moveTo>
                    <a:pt x="596" y="0"/>
                  </a:moveTo>
                  <a:cubicBezTo>
                    <a:pt x="537" y="0"/>
                    <a:pt x="470" y="19"/>
                    <a:pt x="400" y="59"/>
                  </a:cubicBezTo>
                  <a:cubicBezTo>
                    <a:pt x="167" y="226"/>
                    <a:pt x="0" y="493"/>
                    <a:pt x="0" y="793"/>
                  </a:cubicBezTo>
                  <a:cubicBezTo>
                    <a:pt x="0" y="1006"/>
                    <a:pt x="84" y="1118"/>
                    <a:pt x="216" y="1118"/>
                  </a:cubicBezTo>
                  <a:cubicBezTo>
                    <a:pt x="270" y="1118"/>
                    <a:pt x="332" y="1099"/>
                    <a:pt x="400" y="1060"/>
                  </a:cubicBezTo>
                  <a:cubicBezTo>
                    <a:pt x="634" y="893"/>
                    <a:pt x="801" y="593"/>
                    <a:pt x="834" y="293"/>
                  </a:cubicBezTo>
                  <a:cubicBezTo>
                    <a:pt x="834" y="105"/>
                    <a:pt x="736" y="0"/>
                    <a:pt x="596" y="0"/>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45" name="Google Shape;386;p41">
              <a:extLst>
                <a:ext uri="{FF2B5EF4-FFF2-40B4-BE49-F238E27FC236}">
                  <a16:creationId xmlns:a16="http://schemas.microsoft.com/office/drawing/2014/main" id="{08DFC638-7C74-C3F0-E085-71D601747D5F}"/>
                </a:ext>
              </a:extLst>
            </p:cNvPr>
            <p:cNvSpPr/>
            <p:nvPr/>
          </p:nvSpPr>
          <p:spPr>
            <a:xfrm>
              <a:off x="4058075" y="2359000"/>
              <a:ext cx="20875" cy="27950"/>
            </a:xfrm>
            <a:custGeom>
              <a:avLst/>
              <a:gdLst/>
              <a:ahLst/>
              <a:cxnLst/>
              <a:rect l="l" t="t" r="r" b="b"/>
              <a:pathLst>
                <a:path w="835" h="1118" extrusionOk="0">
                  <a:moveTo>
                    <a:pt x="611" y="0"/>
                  </a:moveTo>
                  <a:cubicBezTo>
                    <a:pt x="551" y="0"/>
                    <a:pt x="480" y="19"/>
                    <a:pt x="401" y="59"/>
                  </a:cubicBezTo>
                  <a:cubicBezTo>
                    <a:pt x="167" y="226"/>
                    <a:pt x="0" y="493"/>
                    <a:pt x="0" y="793"/>
                  </a:cubicBezTo>
                  <a:cubicBezTo>
                    <a:pt x="0" y="1006"/>
                    <a:pt x="84" y="1118"/>
                    <a:pt x="216" y="1118"/>
                  </a:cubicBezTo>
                  <a:cubicBezTo>
                    <a:pt x="270" y="1118"/>
                    <a:pt x="332" y="1099"/>
                    <a:pt x="401" y="1060"/>
                  </a:cubicBezTo>
                  <a:cubicBezTo>
                    <a:pt x="667" y="893"/>
                    <a:pt x="801" y="593"/>
                    <a:pt x="834" y="293"/>
                  </a:cubicBezTo>
                  <a:cubicBezTo>
                    <a:pt x="834" y="105"/>
                    <a:pt x="752" y="0"/>
                    <a:pt x="611" y="0"/>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46" name="Google Shape;387;p41">
              <a:extLst>
                <a:ext uri="{FF2B5EF4-FFF2-40B4-BE49-F238E27FC236}">
                  <a16:creationId xmlns:a16="http://schemas.microsoft.com/office/drawing/2014/main" id="{DE685CA5-F7BF-D5BB-8BF1-9B95BD4B3A39}"/>
                </a:ext>
              </a:extLst>
            </p:cNvPr>
            <p:cNvSpPr/>
            <p:nvPr/>
          </p:nvSpPr>
          <p:spPr>
            <a:xfrm>
              <a:off x="4142300" y="2163175"/>
              <a:ext cx="20875" cy="28200"/>
            </a:xfrm>
            <a:custGeom>
              <a:avLst/>
              <a:gdLst/>
              <a:ahLst/>
              <a:cxnLst/>
              <a:rect l="l" t="t" r="r" b="b"/>
              <a:pathLst>
                <a:path w="835" h="1128" extrusionOk="0">
                  <a:moveTo>
                    <a:pt x="605" y="1"/>
                  </a:moveTo>
                  <a:cubicBezTo>
                    <a:pt x="554" y="1"/>
                    <a:pt x="497" y="17"/>
                    <a:pt x="434" y="53"/>
                  </a:cubicBezTo>
                  <a:cubicBezTo>
                    <a:pt x="167" y="220"/>
                    <a:pt x="34" y="520"/>
                    <a:pt x="0" y="820"/>
                  </a:cubicBezTo>
                  <a:cubicBezTo>
                    <a:pt x="0" y="1006"/>
                    <a:pt x="97" y="1127"/>
                    <a:pt x="235" y="1127"/>
                  </a:cubicBezTo>
                  <a:cubicBezTo>
                    <a:pt x="295" y="1127"/>
                    <a:pt x="363" y="1104"/>
                    <a:pt x="434" y="1054"/>
                  </a:cubicBezTo>
                  <a:cubicBezTo>
                    <a:pt x="667" y="887"/>
                    <a:pt x="834" y="620"/>
                    <a:pt x="834" y="320"/>
                  </a:cubicBezTo>
                  <a:cubicBezTo>
                    <a:pt x="834" y="125"/>
                    <a:pt x="745" y="1"/>
                    <a:pt x="605" y="1"/>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47" name="Google Shape;388;p41">
              <a:extLst>
                <a:ext uri="{FF2B5EF4-FFF2-40B4-BE49-F238E27FC236}">
                  <a16:creationId xmlns:a16="http://schemas.microsoft.com/office/drawing/2014/main" id="{BB15272E-97BC-E51C-7B3D-20A273E01B39}"/>
                </a:ext>
              </a:extLst>
            </p:cNvPr>
            <p:cNvSpPr/>
            <p:nvPr/>
          </p:nvSpPr>
          <p:spPr>
            <a:xfrm>
              <a:off x="4226525" y="2260600"/>
              <a:ext cx="21700" cy="27950"/>
            </a:xfrm>
            <a:custGeom>
              <a:avLst/>
              <a:gdLst/>
              <a:ahLst/>
              <a:cxnLst/>
              <a:rect l="l" t="t" r="r" b="b"/>
              <a:pathLst>
                <a:path w="868" h="1118" extrusionOk="0">
                  <a:moveTo>
                    <a:pt x="644" y="0"/>
                  </a:moveTo>
                  <a:cubicBezTo>
                    <a:pt x="584" y="0"/>
                    <a:pt x="514" y="19"/>
                    <a:pt x="434" y="59"/>
                  </a:cubicBezTo>
                  <a:cubicBezTo>
                    <a:pt x="201" y="226"/>
                    <a:pt x="34" y="493"/>
                    <a:pt x="0" y="793"/>
                  </a:cubicBezTo>
                  <a:cubicBezTo>
                    <a:pt x="0" y="1005"/>
                    <a:pt x="101" y="1118"/>
                    <a:pt x="242" y="1118"/>
                  </a:cubicBezTo>
                  <a:cubicBezTo>
                    <a:pt x="301" y="1118"/>
                    <a:pt x="366" y="1099"/>
                    <a:pt x="434" y="1060"/>
                  </a:cubicBezTo>
                  <a:cubicBezTo>
                    <a:pt x="701" y="893"/>
                    <a:pt x="868" y="593"/>
                    <a:pt x="868" y="292"/>
                  </a:cubicBezTo>
                  <a:cubicBezTo>
                    <a:pt x="868" y="105"/>
                    <a:pt x="786" y="0"/>
                    <a:pt x="644" y="0"/>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48" name="Google Shape;389;p41">
              <a:extLst>
                <a:ext uri="{FF2B5EF4-FFF2-40B4-BE49-F238E27FC236}">
                  <a16:creationId xmlns:a16="http://schemas.microsoft.com/office/drawing/2014/main" id="{680250C9-FC78-F572-15C5-DCE73E977F9B}"/>
                </a:ext>
              </a:extLst>
            </p:cNvPr>
            <p:cNvSpPr/>
            <p:nvPr/>
          </p:nvSpPr>
          <p:spPr>
            <a:xfrm>
              <a:off x="4311575" y="2163175"/>
              <a:ext cx="20875" cy="28200"/>
            </a:xfrm>
            <a:custGeom>
              <a:avLst/>
              <a:gdLst/>
              <a:ahLst/>
              <a:cxnLst/>
              <a:rect l="l" t="t" r="r" b="b"/>
              <a:pathLst>
                <a:path w="835" h="1128" extrusionOk="0">
                  <a:moveTo>
                    <a:pt x="606" y="1"/>
                  </a:moveTo>
                  <a:cubicBezTo>
                    <a:pt x="555" y="1"/>
                    <a:pt x="497" y="17"/>
                    <a:pt x="434" y="53"/>
                  </a:cubicBezTo>
                  <a:cubicBezTo>
                    <a:pt x="168" y="220"/>
                    <a:pt x="34" y="520"/>
                    <a:pt x="1" y="820"/>
                  </a:cubicBezTo>
                  <a:cubicBezTo>
                    <a:pt x="1" y="1006"/>
                    <a:pt x="98" y="1127"/>
                    <a:pt x="236" y="1127"/>
                  </a:cubicBezTo>
                  <a:cubicBezTo>
                    <a:pt x="296" y="1127"/>
                    <a:pt x="364" y="1104"/>
                    <a:pt x="434" y="1054"/>
                  </a:cubicBezTo>
                  <a:cubicBezTo>
                    <a:pt x="668" y="887"/>
                    <a:pt x="835" y="620"/>
                    <a:pt x="835" y="320"/>
                  </a:cubicBezTo>
                  <a:cubicBezTo>
                    <a:pt x="835" y="125"/>
                    <a:pt x="745" y="1"/>
                    <a:pt x="606" y="1"/>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49" name="Google Shape;390;p41">
              <a:extLst>
                <a:ext uri="{FF2B5EF4-FFF2-40B4-BE49-F238E27FC236}">
                  <a16:creationId xmlns:a16="http://schemas.microsoft.com/office/drawing/2014/main" id="{6F936A70-31C7-FC7D-A644-E1D69D1EC1A6}"/>
                </a:ext>
              </a:extLst>
            </p:cNvPr>
            <p:cNvSpPr/>
            <p:nvPr/>
          </p:nvSpPr>
          <p:spPr>
            <a:xfrm>
              <a:off x="4395800" y="2114650"/>
              <a:ext cx="21725" cy="27975"/>
            </a:xfrm>
            <a:custGeom>
              <a:avLst/>
              <a:gdLst/>
              <a:ahLst/>
              <a:cxnLst/>
              <a:rect l="l" t="t" r="r" b="b"/>
              <a:pathLst>
                <a:path w="869" h="1119" extrusionOk="0">
                  <a:moveTo>
                    <a:pt x="656" y="1"/>
                  </a:moveTo>
                  <a:cubicBezTo>
                    <a:pt x="601" y="1"/>
                    <a:pt x="538" y="20"/>
                    <a:pt x="468" y="59"/>
                  </a:cubicBezTo>
                  <a:cubicBezTo>
                    <a:pt x="201" y="226"/>
                    <a:pt x="34" y="493"/>
                    <a:pt x="1" y="793"/>
                  </a:cubicBezTo>
                  <a:cubicBezTo>
                    <a:pt x="1" y="1006"/>
                    <a:pt x="101" y="1118"/>
                    <a:pt x="255" y="1118"/>
                  </a:cubicBezTo>
                  <a:cubicBezTo>
                    <a:pt x="318" y="1118"/>
                    <a:pt x="390" y="1099"/>
                    <a:pt x="468" y="1060"/>
                  </a:cubicBezTo>
                  <a:cubicBezTo>
                    <a:pt x="701" y="893"/>
                    <a:pt x="868" y="593"/>
                    <a:pt x="868" y="293"/>
                  </a:cubicBezTo>
                  <a:cubicBezTo>
                    <a:pt x="868" y="106"/>
                    <a:pt x="786" y="1"/>
                    <a:pt x="656" y="1"/>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50" name="Google Shape;391;p41">
              <a:extLst>
                <a:ext uri="{FF2B5EF4-FFF2-40B4-BE49-F238E27FC236}">
                  <a16:creationId xmlns:a16="http://schemas.microsoft.com/office/drawing/2014/main" id="{E4924229-DBDE-FB91-3E2B-C33B6C58FDE8}"/>
                </a:ext>
              </a:extLst>
            </p:cNvPr>
            <p:cNvSpPr/>
            <p:nvPr/>
          </p:nvSpPr>
          <p:spPr>
            <a:xfrm>
              <a:off x="4481700" y="2114650"/>
              <a:ext cx="20875" cy="27975"/>
            </a:xfrm>
            <a:custGeom>
              <a:avLst/>
              <a:gdLst/>
              <a:ahLst/>
              <a:cxnLst/>
              <a:rect l="l" t="t" r="r" b="b"/>
              <a:pathLst>
                <a:path w="835" h="1119" extrusionOk="0">
                  <a:moveTo>
                    <a:pt x="597" y="1"/>
                  </a:moveTo>
                  <a:cubicBezTo>
                    <a:pt x="537" y="1"/>
                    <a:pt x="471" y="20"/>
                    <a:pt x="401" y="59"/>
                  </a:cubicBezTo>
                  <a:cubicBezTo>
                    <a:pt x="167" y="226"/>
                    <a:pt x="1" y="493"/>
                    <a:pt x="1" y="793"/>
                  </a:cubicBezTo>
                  <a:cubicBezTo>
                    <a:pt x="1" y="1006"/>
                    <a:pt x="84" y="1118"/>
                    <a:pt x="216" y="1118"/>
                  </a:cubicBezTo>
                  <a:cubicBezTo>
                    <a:pt x="270" y="1118"/>
                    <a:pt x="333" y="1099"/>
                    <a:pt x="401" y="1060"/>
                  </a:cubicBezTo>
                  <a:cubicBezTo>
                    <a:pt x="668" y="893"/>
                    <a:pt x="801" y="593"/>
                    <a:pt x="835" y="293"/>
                  </a:cubicBezTo>
                  <a:cubicBezTo>
                    <a:pt x="835" y="106"/>
                    <a:pt x="736" y="1"/>
                    <a:pt x="597" y="1"/>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51" name="Google Shape;392;p41">
              <a:extLst>
                <a:ext uri="{FF2B5EF4-FFF2-40B4-BE49-F238E27FC236}">
                  <a16:creationId xmlns:a16="http://schemas.microsoft.com/office/drawing/2014/main" id="{3D1F941D-5679-FDAE-DCBC-6F59288C568E}"/>
                </a:ext>
              </a:extLst>
            </p:cNvPr>
            <p:cNvSpPr/>
            <p:nvPr/>
          </p:nvSpPr>
          <p:spPr>
            <a:xfrm>
              <a:off x="4565925" y="2065475"/>
              <a:ext cx="21725" cy="27950"/>
            </a:xfrm>
            <a:custGeom>
              <a:avLst/>
              <a:gdLst/>
              <a:ahLst/>
              <a:cxnLst/>
              <a:rect l="l" t="t" r="r" b="b"/>
              <a:pathLst>
                <a:path w="869" h="1118" extrusionOk="0">
                  <a:moveTo>
                    <a:pt x="614" y="0"/>
                  </a:moveTo>
                  <a:cubicBezTo>
                    <a:pt x="551" y="0"/>
                    <a:pt x="479" y="19"/>
                    <a:pt x="401" y="58"/>
                  </a:cubicBezTo>
                  <a:cubicBezTo>
                    <a:pt x="168" y="225"/>
                    <a:pt x="1" y="525"/>
                    <a:pt x="1" y="826"/>
                  </a:cubicBezTo>
                  <a:cubicBezTo>
                    <a:pt x="1" y="1013"/>
                    <a:pt x="83" y="1118"/>
                    <a:pt x="212" y="1118"/>
                  </a:cubicBezTo>
                  <a:cubicBezTo>
                    <a:pt x="268" y="1118"/>
                    <a:pt x="331" y="1099"/>
                    <a:pt x="401" y="1059"/>
                  </a:cubicBezTo>
                  <a:cubicBezTo>
                    <a:pt x="668" y="892"/>
                    <a:pt x="835" y="625"/>
                    <a:pt x="868" y="325"/>
                  </a:cubicBezTo>
                  <a:cubicBezTo>
                    <a:pt x="868" y="113"/>
                    <a:pt x="768" y="0"/>
                    <a:pt x="614" y="0"/>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52" name="Google Shape;393;p41">
              <a:extLst>
                <a:ext uri="{FF2B5EF4-FFF2-40B4-BE49-F238E27FC236}">
                  <a16:creationId xmlns:a16="http://schemas.microsoft.com/office/drawing/2014/main" id="{D80326F2-0295-EE42-DEA8-B32EF6FF9C2A}"/>
                </a:ext>
              </a:extLst>
            </p:cNvPr>
            <p:cNvSpPr/>
            <p:nvPr/>
          </p:nvSpPr>
          <p:spPr>
            <a:xfrm>
              <a:off x="4650150" y="2065475"/>
              <a:ext cx="21725" cy="27950"/>
            </a:xfrm>
            <a:custGeom>
              <a:avLst/>
              <a:gdLst/>
              <a:ahLst/>
              <a:cxnLst/>
              <a:rect l="l" t="t" r="r" b="b"/>
              <a:pathLst>
                <a:path w="869" h="1118" extrusionOk="0">
                  <a:moveTo>
                    <a:pt x="653" y="0"/>
                  </a:moveTo>
                  <a:cubicBezTo>
                    <a:pt x="598" y="0"/>
                    <a:pt x="536" y="19"/>
                    <a:pt x="468" y="58"/>
                  </a:cubicBezTo>
                  <a:cubicBezTo>
                    <a:pt x="201" y="225"/>
                    <a:pt x="34" y="492"/>
                    <a:pt x="1" y="826"/>
                  </a:cubicBezTo>
                  <a:cubicBezTo>
                    <a:pt x="1" y="1013"/>
                    <a:pt x="99" y="1118"/>
                    <a:pt x="250" y="1118"/>
                  </a:cubicBezTo>
                  <a:cubicBezTo>
                    <a:pt x="315" y="1118"/>
                    <a:pt x="388" y="1099"/>
                    <a:pt x="468" y="1059"/>
                  </a:cubicBezTo>
                  <a:cubicBezTo>
                    <a:pt x="701" y="892"/>
                    <a:pt x="868" y="625"/>
                    <a:pt x="868" y="325"/>
                  </a:cubicBezTo>
                  <a:cubicBezTo>
                    <a:pt x="868" y="113"/>
                    <a:pt x="784" y="0"/>
                    <a:pt x="653" y="0"/>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53" name="Google Shape;394;p41">
              <a:extLst>
                <a:ext uri="{FF2B5EF4-FFF2-40B4-BE49-F238E27FC236}">
                  <a16:creationId xmlns:a16="http://schemas.microsoft.com/office/drawing/2014/main" id="{86DCCF1A-43EA-8D54-33A0-ABFFFB5C26EE}"/>
                </a:ext>
              </a:extLst>
            </p:cNvPr>
            <p:cNvSpPr/>
            <p:nvPr/>
          </p:nvSpPr>
          <p:spPr>
            <a:xfrm>
              <a:off x="3218300" y="2077775"/>
              <a:ext cx="1446900" cy="884825"/>
            </a:xfrm>
            <a:custGeom>
              <a:avLst/>
              <a:gdLst/>
              <a:ahLst/>
              <a:cxnLst/>
              <a:rect l="l" t="t" r="r" b="b"/>
              <a:pathLst>
                <a:path w="57876" h="35393" extrusionOk="0">
                  <a:moveTo>
                    <a:pt x="54273" y="0"/>
                  </a:moveTo>
                  <a:lnTo>
                    <a:pt x="50937" y="1935"/>
                  </a:lnTo>
                  <a:lnTo>
                    <a:pt x="47501" y="1935"/>
                  </a:lnTo>
                  <a:lnTo>
                    <a:pt x="44132" y="3903"/>
                  </a:lnTo>
                  <a:lnTo>
                    <a:pt x="44099" y="3903"/>
                  </a:lnTo>
                  <a:lnTo>
                    <a:pt x="40796" y="7739"/>
                  </a:lnTo>
                  <a:lnTo>
                    <a:pt x="37461" y="3903"/>
                  </a:lnTo>
                  <a:cubicBezTo>
                    <a:pt x="37461" y="3903"/>
                    <a:pt x="37427" y="3869"/>
                    <a:pt x="37394" y="3869"/>
                  </a:cubicBezTo>
                  <a:cubicBezTo>
                    <a:pt x="37327" y="3869"/>
                    <a:pt x="37294" y="3903"/>
                    <a:pt x="37294" y="3936"/>
                  </a:cubicBezTo>
                  <a:lnTo>
                    <a:pt x="33958" y="11708"/>
                  </a:lnTo>
                  <a:lnTo>
                    <a:pt x="30556" y="11708"/>
                  </a:lnTo>
                  <a:lnTo>
                    <a:pt x="27187" y="14644"/>
                  </a:lnTo>
                  <a:lnTo>
                    <a:pt x="23818" y="15611"/>
                  </a:lnTo>
                  <a:cubicBezTo>
                    <a:pt x="23784" y="15611"/>
                    <a:pt x="23784" y="15645"/>
                    <a:pt x="23751" y="15645"/>
                  </a:cubicBezTo>
                  <a:lnTo>
                    <a:pt x="20382" y="19547"/>
                  </a:lnTo>
                  <a:lnTo>
                    <a:pt x="17013" y="22483"/>
                  </a:lnTo>
                  <a:lnTo>
                    <a:pt x="13677" y="23450"/>
                  </a:lnTo>
                  <a:lnTo>
                    <a:pt x="10341" y="21515"/>
                  </a:lnTo>
                  <a:cubicBezTo>
                    <a:pt x="10325" y="21499"/>
                    <a:pt x="10308" y="21490"/>
                    <a:pt x="10295" y="21490"/>
                  </a:cubicBezTo>
                  <a:cubicBezTo>
                    <a:pt x="10283" y="21490"/>
                    <a:pt x="10275" y="21499"/>
                    <a:pt x="10275" y="21515"/>
                  </a:cubicBezTo>
                  <a:cubicBezTo>
                    <a:pt x="10241" y="21515"/>
                    <a:pt x="10208" y="21515"/>
                    <a:pt x="10208" y="21549"/>
                  </a:cubicBezTo>
                  <a:lnTo>
                    <a:pt x="6839" y="28587"/>
                  </a:lnTo>
                  <a:lnTo>
                    <a:pt x="3503" y="29321"/>
                  </a:lnTo>
                  <a:cubicBezTo>
                    <a:pt x="3470" y="29321"/>
                    <a:pt x="3470" y="29321"/>
                    <a:pt x="3436" y="29354"/>
                  </a:cubicBezTo>
                  <a:lnTo>
                    <a:pt x="34" y="35225"/>
                  </a:lnTo>
                  <a:cubicBezTo>
                    <a:pt x="1" y="35292"/>
                    <a:pt x="34" y="35359"/>
                    <a:pt x="67" y="35392"/>
                  </a:cubicBezTo>
                  <a:lnTo>
                    <a:pt x="134" y="35392"/>
                  </a:lnTo>
                  <a:cubicBezTo>
                    <a:pt x="167" y="35359"/>
                    <a:pt x="201" y="35325"/>
                    <a:pt x="201" y="35292"/>
                  </a:cubicBezTo>
                  <a:lnTo>
                    <a:pt x="3570" y="29454"/>
                  </a:lnTo>
                  <a:lnTo>
                    <a:pt x="6906" y="28754"/>
                  </a:lnTo>
                  <a:cubicBezTo>
                    <a:pt x="6939" y="28754"/>
                    <a:pt x="6972" y="28721"/>
                    <a:pt x="6972" y="28721"/>
                  </a:cubicBezTo>
                  <a:lnTo>
                    <a:pt x="10308" y="21716"/>
                  </a:lnTo>
                  <a:lnTo>
                    <a:pt x="13610" y="23617"/>
                  </a:lnTo>
                  <a:lnTo>
                    <a:pt x="13710" y="23617"/>
                  </a:lnTo>
                  <a:lnTo>
                    <a:pt x="17079" y="22650"/>
                  </a:lnTo>
                  <a:lnTo>
                    <a:pt x="17113" y="22616"/>
                  </a:lnTo>
                  <a:lnTo>
                    <a:pt x="20515" y="19681"/>
                  </a:lnTo>
                  <a:lnTo>
                    <a:pt x="23884" y="15778"/>
                  </a:lnTo>
                  <a:lnTo>
                    <a:pt x="27253" y="14811"/>
                  </a:lnTo>
                  <a:lnTo>
                    <a:pt x="27287" y="14811"/>
                  </a:lnTo>
                  <a:lnTo>
                    <a:pt x="30689" y="11942"/>
                  </a:lnTo>
                  <a:lnTo>
                    <a:pt x="34025" y="11942"/>
                  </a:lnTo>
                  <a:cubicBezTo>
                    <a:pt x="34058" y="11942"/>
                    <a:pt x="34092" y="11909"/>
                    <a:pt x="34125" y="11875"/>
                  </a:cubicBezTo>
                  <a:lnTo>
                    <a:pt x="37461" y="4203"/>
                  </a:lnTo>
                  <a:lnTo>
                    <a:pt x="40730" y="7972"/>
                  </a:lnTo>
                  <a:cubicBezTo>
                    <a:pt x="40746" y="8006"/>
                    <a:pt x="40771" y="8022"/>
                    <a:pt x="40801" y="8022"/>
                  </a:cubicBezTo>
                  <a:cubicBezTo>
                    <a:pt x="40830" y="8022"/>
                    <a:pt x="40863" y="8006"/>
                    <a:pt x="40896" y="7972"/>
                  </a:cubicBezTo>
                  <a:lnTo>
                    <a:pt x="44266" y="4070"/>
                  </a:lnTo>
                  <a:lnTo>
                    <a:pt x="47635" y="2135"/>
                  </a:lnTo>
                  <a:lnTo>
                    <a:pt x="51037" y="2135"/>
                  </a:lnTo>
                  <a:lnTo>
                    <a:pt x="54373" y="200"/>
                  </a:lnTo>
                  <a:lnTo>
                    <a:pt x="57742" y="200"/>
                  </a:lnTo>
                  <a:cubicBezTo>
                    <a:pt x="57875" y="200"/>
                    <a:pt x="57875" y="0"/>
                    <a:pt x="57742" y="0"/>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54" name="Google Shape;395;p41">
              <a:extLst>
                <a:ext uri="{FF2B5EF4-FFF2-40B4-BE49-F238E27FC236}">
                  <a16:creationId xmlns:a16="http://schemas.microsoft.com/office/drawing/2014/main" id="{94E27885-B6ED-E9EC-B984-3C403656BF88}"/>
                </a:ext>
              </a:extLst>
            </p:cNvPr>
            <p:cNvSpPr/>
            <p:nvPr/>
          </p:nvSpPr>
          <p:spPr>
            <a:xfrm>
              <a:off x="3210800" y="2945400"/>
              <a:ext cx="20875" cy="28500"/>
            </a:xfrm>
            <a:custGeom>
              <a:avLst/>
              <a:gdLst/>
              <a:ahLst/>
              <a:cxnLst/>
              <a:rect l="l" t="t" r="r" b="b"/>
              <a:pathLst>
                <a:path w="835" h="1140" extrusionOk="0">
                  <a:moveTo>
                    <a:pt x="605" y="1"/>
                  </a:moveTo>
                  <a:cubicBezTo>
                    <a:pt x="554" y="1"/>
                    <a:pt x="497" y="17"/>
                    <a:pt x="434" y="53"/>
                  </a:cubicBezTo>
                  <a:cubicBezTo>
                    <a:pt x="167" y="220"/>
                    <a:pt x="34" y="520"/>
                    <a:pt x="0" y="820"/>
                  </a:cubicBezTo>
                  <a:cubicBezTo>
                    <a:pt x="0" y="1016"/>
                    <a:pt x="108" y="1140"/>
                    <a:pt x="257" y="1140"/>
                  </a:cubicBezTo>
                  <a:cubicBezTo>
                    <a:pt x="311" y="1140"/>
                    <a:pt x="371" y="1123"/>
                    <a:pt x="434" y="1087"/>
                  </a:cubicBezTo>
                  <a:cubicBezTo>
                    <a:pt x="668" y="887"/>
                    <a:pt x="834" y="620"/>
                    <a:pt x="834" y="320"/>
                  </a:cubicBezTo>
                  <a:cubicBezTo>
                    <a:pt x="834" y="125"/>
                    <a:pt x="745" y="1"/>
                    <a:pt x="605" y="1"/>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55" name="Google Shape;396;p41">
              <a:extLst>
                <a:ext uri="{FF2B5EF4-FFF2-40B4-BE49-F238E27FC236}">
                  <a16:creationId xmlns:a16="http://schemas.microsoft.com/office/drawing/2014/main" id="{60DCF9EA-9D1E-9329-6FFF-5735964FF8E5}"/>
                </a:ext>
              </a:extLst>
            </p:cNvPr>
            <p:cNvSpPr/>
            <p:nvPr/>
          </p:nvSpPr>
          <p:spPr>
            <a:xfrm>
              <a:off x="3295850" y="2798950"/>
              <a:ext cx="21725" cy="28175"/>
            </a:xfrm>
            <a:custGeom>
              <a:avLst/>
              <a:gdLst/>
              <a:ahLst/>
              <a:cxnLst/>
              <a:rect l="l" t="t" r="r" b="b"/>
              <a:pathLst>
                <a:path w="869" h="1127" extrusionOk="0">
                  <a:moveTo>
                    <a:pt x="633" y="0"/>
                  </a:moveTo>
                  <a:cubicBezTo>
                    <a:pt x="573" y="0"/>
                    <a:pt x="505" y="23"/>
                    <a:pt x="434" y="74"/>
                  </a:cubicBezTo>
                  <a:cubicBezTo>
                    <a:pt x="168" y="240"/>
                    <a:pt x="1" y="507"/>
                    <a:pt x="1" y="808"/>
                  </a:cubicBezTo>
                  <a:cubicBezTo>
                    <a:pt x="1" y="1003"/>
                    <a:pt x="90" y="1127"/>
                    <a:pt x="243" y="1127"/>
                  </a:cubicBezTo>
                  <a:cubicBezTo>
                    <a:pt x="299" y="1127"/>
                    <a:pt x="363" y="1110"/>
                    <a:pt x="434" y="1074"/>
                  </a:cubicBezTo>
                  <a:cubicBezTo>
                    <a:pt x="668" y="908"/>
                    <a:pt x="835" y="607"/>
                    <a:pt x="868" y="307"/>
                  </a:cubicBezTo>
                  <a:cubicBezTo>
                    <a:pt x="868" y="121"/>
                    <a:pt x="771" y="0"/>
                    <a:pt x="633" y="0"/>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56" name="Google Shape;397;p41">
              <a:extLst>
                <a:ext uri="{FF2B5EF4-FFF2-40B4-BE49-F238E27FC236}">
                  <a16:creationId xmlns:a16="http://schemas.microsoft.com/office/drawing/2014/main" id="{58F0A39F-949C-5773-9C34-24AEFE680C3B}"/>
                </a:ext>
              </a:extLst>
            </p:cNvPr>
            <p:cNvSpPr/>
            <p:nvPr/>
          </p:nvSpPr>
          <p:spPr>
            <a:xfrm>
              <a:off x="3379250" y="2780875"/>
              <a:ext cx="23375" cy="28175"/>
            </a:xfrm>
            <a:custGeom>
              <a:avLst/>
              <a:gdLst/>
              <a:ahLst/>
              <a:cxnLst/>
              <a:rect l="l" t="t" r="r" b="b"/>
              <a:pathLst>
                <a:path w="935" h="1127" extrusionOk="0">
                  <a:moveTo>
                    <a:pt x="657" y="0"/>
                  </a:moveTo>
                  <a:cubicBezTo>
                    <a:pt x="498" y="0"/>
                    <a:pt x="301" y="150"/>
                    <a:pt x="167" y="363"/>
                  </a:cubicBezTo>
                  <a:cubicBezTo>
                    <a:pt x="1" y="663"/>
                    <a:pt x="1" y="997"/>
                    <a:pt x="167" y="1097"/>
                  </a:cubicBezTo>
                  <a:cubicBezTo>
                    <a:pt x="200" y="1117"/>
                    <a:pt x="237" y="1126"/>
                    <a:pt x="276" y="1126"/>
                  </a:cubicBezTo>
                  <a:cubicBezTo>
                    <a:pt x="435" y="1126"/>
                    <a:pt x="634" y="971"/>
                    <a:pt x="768" y="730"/>
                  </a:cubicBezTo>
                  <a:cubicBezTo>
                    <a:pt x="935" y="430"/>
                    <a:pt x="935" y="130"/>
                    <a:pt x="768" y="29"/>
                  </a:cubicBezTo>
                  <a:cubicBezTo>
                    <a:pt x="734" y="9"/>
                    <a:pt x="697" y="0"/>
                    <a:pt x="657" y="0"/>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57" name="Google Shape;398;p41">
              <a:extLst>
                <a:ext uri="{FF2B5EF4-FFF2-40B4-BE49-F238E27FC236}">
                  <a16:creationId xmlns:a16="http://schemas.microsoft.com/office/drawing/2014/main" id="{1204EFD0-0378-06EE-DE74-F5A173CDB676}"/>
                </a:ext>
              </a:extLst>
            </p:cNvPr>
            <p:cNvSpPr/>
            <p:nvPr/>
          </p:nvSpPr>
          <p:spPr>
            <a:xfrm>
              <a:off x="3465150" y="2602975"/>
              <a:ext cx="20875" cy="28175"/>
            </a:xfrm>
            <a:custGeom>
              <a:avLst/>
              <a:gdLst/>
              <a:ahLst/>
              <a:cxnLst/>
              <a:rect l="l" t="t" r="r" b="b"/>
              <a:pathLst>
                <a:path w="835" h="1127" extrusionOk="0">
                  <a:moveTo>
                    <a:pt x="614" y="0"/>
                  </a:moveTo>
                  <a:cubicBezTo>
                    <a:pt x="553" y="0"/>
                    <a:pt x="482" y="23"/>
                    <a:pt x="401" y="74"/>
                  </a:cubicBezTo>
                  <a:cubicBezTo>
                    <a:pt x="167" y="241"/>
                    <a:pt x="0" y="507"/>
                    <a:pt x="0" y="808"/>
                  </a:cubicBezTo>
                  <a:cubicBezTo>
                    <a:pt x="0" y="1003"/>
                    <a:pt x="90" y="1127"/>
                    <a:pt x="229" y="1127"/>
                  </a:cubicBezTo>
                  <a:cubicBezTo>
                    <a:pt x="280" y="1127"/>
                    <a:pt x="338" y="1110"/>
                    <a:pt x="401" y="1074"/>
                  </a:cubicBezTo>
                  <a:cubicBezTo>
                    <a:pt x="667" y="874"/>
                    <a:pt x="834" y="607"/>
                    <a:pt x="834" y="307"/>
                  </a:cubicBezTo>
                  <a:cubicBezTo>
                    <a:pt x="834" y="121"/>
                    <a:pt x="753" y="0"/>
                    <a:pt x="614" y="0"/>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58" name="Google Shape;399;p41">
              <a:extLst>
                <a:ext uri="{FF2B5EF4-FFF2-40B4-BE49-F238E27FC236}">
                  <a16:creationId xmlns:a16="http://schemas.microsoft.com/office/drawing/2014/main" id="{63398845-42CD-AC4E-8501-D466E78D68F6}"/>
                </a:ext>
              </a:extLst>
            </p:cNvPr>
            <p:cNvSpPr/>
            <p:nvPr/>
          </p:nvSpPr>
          <p:spPr>
            <a:xfrm>
              <a:off x="3550200" y="2652175"/>
              <a:ext cx="20875" cy="28325"/>
            </a:xfrm>
            <a:custGeom>
              <a:avLst/>
              <a:gdLst/>
              <a:ahLst/>
              <a:cxnLst/>
              <a:rect l="l" t="t" r="r" b="b"/>
              <a:pathLst>
                <a:path w="835" h="1133" extrusionOk="0">
                  <a:moveTo>
                    <a:pt x="600" y="0"/>
                  </a:moveTo>
                  <a:cubicBezTo>
                    <a:pt x="540" y="0"/>
                    <a:pt x="472" y="23"/>
                    <a:pt x="401" y="74"/>
                  </a:cubicBezTo>
                  <a:cubicBezTo>
                    <a:pt x="168" y="241"/>
                    <a:pt x="1" y="507"/>
                    <a:pt x="1" y="808"/>
                  </a:cubicBezTo>
                  <a:cubicBezTo>
                    <a:pt x="1" y="1020"/>
                    <a:pt x="84" y="1133"/>
                    <a:pt x="216" y="1133"/>
                  </a:cubicBezTo>
                  <a:cubicBezTo>
                    <a:pt x="270" y="1133"/>
                    <a:pt x="333" y="1113"/>
                    <a:pt x="401" y="1075"/>
                  </a:cubicBezTo>
                  <a:cubicBezTo>
                    <a:pt x="668" y="908"/>
                    <a:pt x="801" y="608"/>
                    <a:pt x="835" y="307"/>
                  </a:cubicBezTo>
                  <a:cubicBezTo>
                    <a:pt x="835" y="121"/>
                    <a:pt x="738" y="0"/>
                    <a:pt x="600" y="0"/>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59" name="Google Shape;400;p41">
              <a:extLst>
                <a:ext uri="{FF2B5EF4-FFF2-40B4-BE49-F238E27FC236}">
                  <a16:creationId xmlns:a16="http://schemas.microsoft.com/office/drawing/2014/main" id="{7466375C-D600-2341-63F4-2B24CDD9D7F1}"/>
                </a:ext>
              </a:extLst>
            </p:cNvPr>
            <p:cNvSpPr/>
            <p:nvPr/>
          </p:nvSpPr>
          <p:spPr>
            <a:xfrm>
              <a:off x="3634425" y="2627675"/>
              <a:ext cx="20875" cy="28200"/>
            </a:xfrm>
            <a:custGeom>
              <a:avLst/>
              <a:gdLst/>
              <a:ahLst/>
              <a:cxnLst/>
              <a:rect l="l" t="t" r="r" b="b"/>
              <a:pathLst>
                <a:path w="835" h="1128" extrusionOk="0">
                  <a:moveTo>
                    <a:pt x="606" y="1"/>
                  </a:moveTo>
                  <a:cubicBezTo>
                    <a:pt x="555" y="1"/>
                    <a:pt x="497" y="17"/>
                    <a:pt x="434" y="53"/>
                  </a:cubicBezTo>
                  <a:cubicBezTo>
                    <a:pt x="168" y="220"/>
                    <a:pt x="1" y="520"/>
                    <a:pt x="1" y="820"/>
                  </a:cubicBezTo>
                  <a:cubicBezTo>
                    <a:pt x="1" y="1006"/>
                    <a:pt x="82" y="1127"/>
                    <a:pt x="221" y="1127"/>
                  </a:cubicBezTo>
                  <a:cubicBezTo>
                    <a:pt x="282" y="1127"/>
                    <a:pt x="354" y="1104"/>
                    <a:pt x="434" y="1054"/>
                  </a:cubicBezTo>
                  <a:cubicBezTo>
                    <a:pt x="668" y="887"/>
                    <a:pt x="835" y="620"/>
                    <a:pt x="835" y="320"/>
                  </a:cubicBezTo>
                  <a:cubicBezTo>
                    <a:pt x="835" y="125"/>
                    <a:pt x="745" y="1"/>
                    <a:pt x="606" y="1"/>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60" name="Google Shape;401;p41">
              <a:extLst>
                <a:ext uri="{FF2B5EF4-FFF2-40B4-BE49-F238E27FC236}">
                  <a16:creationId xmlns:a16="http://schemas.microsoft.com/office/drawing/2014/main" id="{7A8F8F49-09E5-1BDD-28AB-15636E75324C}"/>
                </a:ext>
              </a:extLst>
            </p:cNvPr>
            <p:cNvSpPr/>
            <p:nvPr/>
          </p:nvSpPr>
          <p:spPr>
            <a:xfrm>
              <a:off x="3719500" y="2554300"/>
              <a:ext cx="20875" cy="28500"/>
            </a:xfrm>
            <a:custGeom>
              <a:avLst/>
              <a:gdLst/>
              <a:ahLst/>
              <a:cxnLst/>
              <a:rect l="l" t="t" r="r" b="b"/>
              <a:pathLst>
                <a:path w="835" h="1140" extrusionOk="0">
                  <a:moveTo>
                    <a:pt x="578" y="0"/>
                  </a:moveTo>
                  <a:cubicBezTo>
                    <a:pt x="523" y="0"/>
                    <a:pt x="463" y="17"/>
                    <a:pt x="401" y="53"/>
                  </a:cubicBezTo>
                  <a:cubicBezTo>
                    <a:pt x="167" y="253"/>
                    <a:pt x="0" y="520"/>
                    <a:pt x="0" y="820"/>
                  </a:cubicBezTo>
                  <a:cubicBezTo>
                    <a:pt x="0" y="1015"/>
                    <a:pt x="90" y="1139"/>
                    <a:pt x="229" y="1139"/>
                  </a:cubicBezTo>
                  <a:cubicBezTo>
                    <a:pt x="280" y="1139"/>
                    <a:pt x="338" y="1123"/>
                    <a:pt x="401" y="1087"/>
                  </a:cubicBezTo>
                  <a:cubicBezTo>
                    <a:pt x="667" y="887"/>
                    <a:pt x="834" y="620"/>
                    <a:pt x="834" y="320"/>
                  </a:cubicBezTo>
                  <a:cubicBezTo>
                    <a:pt x="834" y="124"/>
                    <a:pt x="727" y="0"/>
                    <a:pt x="578" y="0"/>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61" name="Google Shape;402;p41">
              <a:extLst>
                <a:ext uri="{FF2B5EF4-FFF2-40B4-BE49-F238E27FC236}">
                  <a16:creationId xmlns:a16="http://schemas.microsoft.com/office/drawing/2014/main" id="{F765FFBE-01AB-FC7F-E2F6-2F6D1A4A5E6D}"/>
                </a:ext>
              </a:extLst>
            </p:cNvPr>
            <p:cNvSpPr/>
            <p:nvPr/>
          </p:nvSpPr>
          <p:spPr>
            <a:xfrm>
              <a:off x="3803725" y="2457025"/>
              <a:ext cx="20875" cy="28200"/>
            </a:xfrm>
            <a:custGeom>
              <a:avLst/>
              <a:gdLst/>
              <a:ahLst/>
              <a:cxnLst/>
              <a:rect l="l" t="t" r="r" b="b"/>
              <a:pathLst>
                <a:path w="835" h="1128" extrusionOk="0">
                  <a:moveTo>
                    <a:pt x="625" y="1"/>
                  </a:moveTo>
                  <a:cubicBezTo>
                    <a:pt x="569" y="1"/>
                    <a:pt x="505" y="24"/>
                    <a:pt x="434" y="74"/>
                  </a:cubicBezTo>
                  <a:cubicBezTo>
                    <a:pt x="167" y="241"/>
                    <a:pt x="0" y="508"/>
                    <a:pt x="0" y="808"/>
                  </a:cubicBezTo>
                  <a:cubicBezTo>
                    <a:pt x="0" y="1003"/>
                    <a:pt x="90" y="1127"/>
                    <a:pt x="242" y="1127"/>
                  </a:cubicBezTo>
                  <a:cubicBezTo>
                    <a:pt x="298" y="1127"/>
                    <a:pt x="362" y="1111"/>
                    <a:pt x="434" y="1075"/>
                  </a:cubicBezTo>
                  <a:cubicBezTo>
                    <a:pt x="667" y="875"/>
                    <a:pt x="834" y="608"/>
                    <a:pt x="834" y="308"/>
                  </a:cubicBezTo>
                  <a:cubicBezTo>
                    <a:pt x="834" y="122"/>
                    <a:pt x="753" y="1"/>
                    <a:pt x="625" y="1"/>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62" name="Google Shape;403;p41">
              <a:extLst>
                <a:ext uri="{FF2B5EF4-FFF2-40B4-BE49-F238E27FC236}">
                  <a16:creationId xmlns:a16="http://schemas.microsoft.com/office/drawing/2014/main" id="{4CD58078-7BCE-3062-B214-1384E8A71975}"/>
                </a:ext>
              </a:extLst>
            </p:cNvPr>
            <p:cNvSpPr/>
            <p:nvPr/>
          </p:nvSpPr>
          <p:spPr>
            <a:xfrm>
              <a:off x="3888775" y="2432375"/>
              <a:ext cx="20875" cy="27975"/>
            </a:xfrm>
            <a:custGeom>
              <a:avLst/>
              <a:gdLst/>
              <a:ahLst/>
              <a:cxnLst/>
              <a:rect l="l" t="t" r="r" b="b"/>
              <a:pathLst>
                <a:path w="835" h="1119" extrusionOk="0">
                  <a:moveTo>
                    <a:pt x="597" y="1"/>
                  </a:moveTo>
                  <a:cubicBezTo>
                    <a:pt x="537" y="1"/>
                    <a:pt x="471" y="20"/>
                    <a:pt x="401" y="60"/>
                  </a:cubicBezTo>
                  <a:cubicBezTo>
                    <a:pt x="168" y="226"/>
                    <a:pt x="1" y="493"/>
                    <a:pt x="1" y="793"/>
                  </a:cubicBezTo>
                  <a:cubicBezTo>
                    <a:pt x="1" y="1006"/>
                    <a:pt x="84" y="1118"/>
                    <a:pt x="216" y="1118"/>
                  </a:cubicBezTo>
                  <a:cubicBezTo>
                    <a:pt x="270" y="1118"/>
                    <a:pt x="333" y="1099"/>
                    <a:pt x="401" y="1060"/>
                  </a:cubicBezTo>
                  <a:cubicBezTo>
                    <a:pt x="668" y="893"/>
                    <a:pt x="801" y="593"/>
                    <a:pt x="835" y="293"/>
                  </a:cubicBezTo>
                  <a:cubicBezTo>
                    <a:pt x="835" y="106"/>
                    <a:pt x="736" y="1"/>
                    <a:pt x="597" y="1"/>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63" name="Google Shape;404;p41">
              <a:extLst>
                <a:ext uri="{FF2B5EF4-FFF2-40B4-BE49-F238E27FC236}">
                  <a16:creationId xmlns:a16="http://schemas.microsoft.com/office/drawing/2014/main" id="{328CCC82-E121-48C6-707B-1AEB79528F3F}"/>
                </a:ext>
              </a:extLst>
            </p:cNvPr>
            <p:cNvSpPr/>
            <p:nvPr/>
          </p:nvSpPr>
          <p:spPr>
            <a:xfrm>
              <a:off x="3973850" y="2359000"/>
              <a:ext cx="20875" cy="27950"/>
            </a:xfrm>
            <a:custGeom>
              <a:avLst/>
              <a:gdLst/>
              <a:ahLst/>
              <a:cxnLst/>
              <a:rect l="l" t="t" r="r" b="b"/>
              <a:pathLst>
                <a:path w="835" h="1118" extrusionOk="0">
                  <a:moveTo>
                    <a:pt x="596" y="0"/>
                  </a:moveTo>
                  <a:cubicBezTo>
                    <a:pt x="537" y="0"/>
                    <a:pt x="470" y="19"/>
                    <a:pt x="400" y="59"/>
                  </a:cubicBezTo>
                  <a:cubicBezTo>
                    <a:pt x="167" y="226"/>
                    <a:pt x="0" y="493"/>
                    <a:pt x="0" y="793"/>
                  </a:cubicBezTo>
                  <a:cubicBezTo>
                    <a:pt x="0" y="1006"/>
                    <a:pt x="84" y="1118"/>
                    <a:pt x="216" y="1118"/>
                  </a:cubicBezTo>
                  <a:cubicBezTo>
                    <a:pt x="270" y="1118"/>
                    <a:pt x="332" y="1099"/>
                    <a:pt x="400" y="1060"/>
                  </a:cubicBezTo>
                  <a:cubicBezTo>
                    <a:pt x="634" y="893"/>
                    <a:pt x="801" y="593"/>
                    <a:pt x="834" y="293"/>
                  </a:cubicBezTo>
                  <a:cubicBezTo>
                    <a:pt x="834" y="105"/>
                    <a:pt x="736" y="0"/>
                    <a:pt x="596" y="0"/>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64" name="Google Shape;405;p41">
              <a:extLst>
                <a:ext uri="{FF2B5EF4-FFF2-40B4-BE49-F238E27FC236}">
                  <a16:creationId xmlns:a16="http://schemas.microsoft.com/office/drawing/2014/main" id="{37B2A521-B821-C29B-14C9-6E1603DB9A65}"/>
                </a:ext>
              </a:extLst>
            </p:cNvPr>
            <p:cNvSpPr/>
            <p:nvPr/>
          </p:nvSpPr>
          <p:spPr>
            <a:xfrm>
              <a:off x="4058075" y="2359000"/>
              <a:ext cx="20875" cy="27950"/>
            </a:xfrm>
            <a:custGeom>
              <a:avLst/>
              <a:gdLst/>
              <a:ahLst/>
              <a:cxnLst/>
              <a:rect l="l" t="t" r="r" b="b"/>
              <a:pathLst>
                <a:path w="835" h="1118" extrusionOk="0">
                  <a:moveTo>
                    <a:pt x="611" y="0"/>
                  </a:moveTo>
                  <a:cubicBezTo>
                    <a:pt x="551" y="0"/>
                    <a:pt x="480" y="19"/>
                    <a:pt x="401" y="59"/>
                  </a:cubicBezTo>
                  <a:cubicBezTo>
                    <a:pt x="167" y="226"/>
                    <a:pt x="0" y="493"/>
                    <a:pt x="0" y="793"/>
                  </a:cubicBezTo>
                  <a:cubicBezTo>
                    <a:pt x="0" y="1006"/>
                    <a:pt x="84" y="1118"/>
                    <a:pt x="216" y="1118"/>
                  </a:cubicBezTo>
                  <a:cubicBezTo>
                    <a:pt x="270" y="1118"/>
                    <a:pt x="332" y="1099"/>
                    <a:pt x="401" y="1060"/>
                  </a:cubicBezTo>
                  <a:cubicBezTo>
                    <a:pt x="667" y="893"/>
                    <a:pt x="801" y="593"/>
                    <a:pt x="834" y="293"/>
                  </a:cubicBezTo>
                  <a:cubicBezTo>
                    <a:pt x="834" y="105"/>
                    <a:pt x="752" y="0"/>
                    <a:pt x="611" y="0"/>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65" name="Google Shape;406;p41">
              <a:extLst>
                <a:ext uri="{FF2B5EF4-FFF2-40B4-BE49-F238E27FC236}">
                  <a16:creationId xmlns:a16="http://schemas.microsoft.com/office/drawing/2014/main" id="{DE8DCF06-156B-4E68-79AF-1308BF011751}"/>
                </a:ext>
              </a:extLst>
            </p:cNvPr>
            <p:cNvSpPr/>
            <p:nvPr/>
          </p:nvSpPr>
          <p:spPr>
            <a:xfrm>
              <a:off x="4142300" y="2163175"/>
              <a:ext cx="20875" cy="28200"/>
            </a:xfrm>
            <a:custGeom>
              <a:avLst/>
              <a:gdLst/>
              <a:ahLst/>
              <a:cxnLst/>
              <a:rect l="l" t="t" r="r" b="b"/>
              <a:pathLst>
                <a:path w="835" h="1128" extrusionOk="0">
                  <a:moveTo>
                    <a:pt x="605" y="1"/>
                  </a:moveTo>
                  <a:cubicBezTo>
                    <a:pt x="554" y="1"/>
                    <a:pt x="497" y="17"/>
                    <a:pt x="434" y="53"/>
                  </a:cubicBezTo>
                  <a:cubicBezTo>
                    <a:pt x="167" y="220"/>
                    <a:pt x="34" y="520"/>
                    <a:pt x="0" y="820"/>
                  </a:cubicBezTo>
                  <a:cubicBezTo>
                    <a:pt x="0" y="1006"/>
                    <a:pt x="97" y="1127"/>
                    <a:pt x="235" y="1127"/>
                  </a:cubicBezTo>
                  <a:cubicBezTo>
                    <a:pt x="295" y="1127"/>
                    <a:pt x="363" y="1104"/>
                    <a:pt x="434" y="1054"/>
                  </a:cubicBezTo>
                  <a:cubicBezTo>
                    <a:pt x="667" y="887"/>
                    <a:pt x="834" y="620"/>
                    <a:pt x="834" y="320"/>
                  </a:cubicBezTo>
                  <a:cubicBezTo>
                    <a:pt x="834" y="125"/>
                    <a:pt x="745" y="1"/>
                    <a:pt x="605" y="1"/>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66" name="Google Shape;407;p41">
              <a:extLst>
                <a:ext uri="{FF2B5EF4-FFF2-40B4-BE49-F238E27FC236}">
                  <a16:creationId xmlns:a16="http://schemas.microsoft.com/office/drawing/2014/main" id="{1278805E-A6C6-CEB4-C931-90B826BABDE7}"/>
                </a:ext>
              </a:extLst>
            </p:cNvPr>
            <p:cNvSpPr/>
            <p:nvPr/>
          </p:nvSpPr>
          <p:spPr>
            <a:xfrm>
              <a:off x="4226525" y="2260600"/>
              <a:ext cx="21700" cy="27950"/>
            </a:xfrm>
            <a:custGeom>
              <a:avLst/>
              <a:gdLst/>
              <a:ahLst/>
              <a:cxnLst/>
              <a:rect l="l" t="t" r="r" b="b"/>
              <a:pathLst>
                <a:path w="868" h="1118" extrusionOk="0">
                  <a:moveTo>
                    <a:pt x="644" y="0"/>
                  </a:moveTo>
                  <a:cubicBezTo>
                    <a:pt x="584" y="0"/>
                    <a:pt x="514" y="19"/>
                    <a:pt x="434" y="59"/>
                  </a:cubicBezTo>
                  <a:cubicBezTo>
                    <a:pt x="201" y="226"/>
                    <a:pt x="34" y="493"/>
                    <a:pt x="0" y="793"/>
                  </a:cubicBezTo>
                  <a:cubicBezTo>
                    <a:pt x="0" y="1005"/>
                    <a:pt x="101" y="1118"/>
                    <a:pt x="242" y="1118"/>
                  </a:cubicBezTo>
                  <a:cubicBezTo>
                    <a:pt x="301" y="1118"/>
                    <a:pt x="366" y="1099"/>
                    <a:pt x="434" y="1060"/>
                  </a:cubicBezTo>
                  <a:cubicBezTo>
                    <a:pt x="701" y="893"/>
                    <a:pt x="868" y="593"/>
                    <a:pt x="868" y="292"/>
                  </a:cubicBezTo>
                  <a:cubicBezTo>
                    <a:pt x="868" y="105"/>
                    <a:pt x="786" y="0"/>
                    <a:pt x="644" y="0"/>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67" name="Google Shape;408;p41">
              <a:extLst>
                <a:ext uri="{FF2B5EF4-FFF2-40B4-BE49-F238E27FC236}">
                  <a16:creationId xmlns:a16="http://schemas.microsoft.com/office/drawing/2014/main" id="{7151A36E-C7C3-5FA7-D8BE-16E7A30E932F}"/>
                </a:ext>
              </a:extLst>
            </p:cNvPr>
            <p:cNvSpPr/>
            <p:nvPr/>
          </p:nvSpPr>
          <p:spPr>
            <a:xfrm>
              <a:off x="4311575" y="2163175"/>
              <a:ext cx="20875" cy="28200"/>
            </a:xfrm>
            <a:custGeom>
              <a:avLst/>
              <a:gdLst/>
              <a:ahLst/>
              <a:cxnLst/>
              <a:rect l="l" t="t" r="r" b="b"/>
              <a:pathLst>
                <a:path w="835" h="1128" extrusionOk="0">
                  <a:moveTo>
                    <a:pt x="606" y="1"/>
                  </a:moveTo>
                  <a:cubicBezTo>
                    <a:pt x="555" y="1"/>
                    <a:pt x="497" y="17"/>
                    <a:pt x="434" y="53"/>
                  </a:cubicBezTo>
                  <a:cubicBezTo>
                    <a:pt x="168" y="220"/>
                    <a:pt x="34" y="520"/>
                    <a:pt x="1" y="820"/>
                  </a:cubicBezTo>
                  <a:cubicBezTo>
                    <a:pt x="1" y="1006"/>
                    <a:pt x="98" y="1127"/>
                    <a:pt x="236" y="1127"/>
                  </a:cubicBezTo>
                  <a:cubicBezTo>
                    <a:pt x="296" y="1127"/>
                    <a:pt x="364" y="1104"/>
                    <a:pt x="434" y="1054"/>
                  </a:cubicBezTo>
                  <a:cubicBezTo>
                    <a:pt x="668" y="887"/>
                    <a:pt x="835" y="620"/>
                    <a:pt x="835" y="320"/>
                  </a:cubicBezTo>
                  <a:cubicBezTo>
                    <a:pt x="835" y="125"/>
                    <a:pt x="745" y="1"/>
                    <a:pt x="606" y="1"/>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68" name="Google Shape;409;p41">
              <a:extLst>
                <a:ext uri="{FF2B5EF4-FFF2-40B4-BE49-F238E27FC236}">
                  <a16:creationId xmlns:a16="http://schemas.microsoft.com/office/drawing/2014/main" id="{E07F4710-0AD2-C254-6339-0C49F3CE8AA8}"/>
                </a:ext>
              </a:extLst>
            </p:cNvPr>
            <p:cNvSpPr/>
            <p:nvPr/>
          </p:nvSpPr>
          <p:spPr>
            <a:xfrm>
              <a:off x="4395800" y="2114650"/>
              <a:ext cx="21725" cy="27975"/>
            </a:xfrm>
            <a:custGeom>
              <a:avLst/>
              <a:gdLst/>
              <a:ahLst/>
              <a:cxnLst/>
              <a:rect l="l" t="t" r="r" b="b"/>
              <a:pathLst>
                <a:path w="869" h="1119" extrusionOk="0">
                  <a:moveTo>
                    <a:pt x="656" y="1"/>
                  </a:moveTo>
                  <a:cubicBezTo>
                    <a:pt x="601" y="1"/>
                    <a:pt x="538" y="20"/>
                    <a:pt x="468" y="59"/>
                  </a:cubicBezTo>
                  <a:cubicBezTo>
                    <a:pt x="201" y="226"/>
                    <a:pt x="34" y="493"/>
                    <a:pt x="1" y="793"/>
                  </a:cubicBezTo>
                  <a:cubicBezTo>
                    <a:pt x="1" y="1006"/>
                    <a:pt x="101" y="1118"/>
                    <a:pt x="255" y="1118"/>
                  </a:cubicBezTo>
                  <a:cubicBezTo>
                    <a:pt x="318" y="1118"/>
                    <a:pt x="390" y="1099"/>
                    <a:pt x="468" y="1060"/>
                  </a:cubicBezTo>
                  <a:cubicBezTo>
                    <a:pt x="701" y="893"/>
                    <a:pt x="868" y="593"/>
                    <a:pt x="868" y="293"/>
                  </a:cubicBezTo>
                  <a:cubicBezTo>
                    <a:pt x="868" y="106"/>
                    <a:pt x="786" y="1"/>
                    <a:pt x="656" y="1"/>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69" name="Google Shape;410;p41">
              <a:extLst>
                <a:ext uri="{FF2B5EF4-FFF2-40B4-BE49-F238E27FC236}">
                  <a16:creationId xmlns:a16="http://schemas.microsoft.com/office/drawing/2014/main" id="{21C5C7C8-7328-6CEE-54C0-45532B2C5CF3}"/>
                </a:ext>
              </a:extLst>
            </p:cNvPr>
            <p:cNvSpPr/>
            <p:nvPr/>
          </p:nvSpPr>
          <p:spPr>
            <a:xfrm>
              <a:off x="4481700" y="2114650"/>
              <a:ext cx="20875" cy="27975"/>
            </a:xfrm>
            <a:custGeom>
              <a:avLst/>
              <a:gdLst/>
              <a:ahLst/>
              <a:cxnLst/>
              <a:rect l="l" t="t" r="r" b="b"/>
              <a:pathLst>
                <a:path w="835" h="1119" extrusionOk="0">
                  <a:moveTo>
                    <a:pt x="597" y="1"/>
                  </a:moveTo>
                  <a:cubicBezTo>
                    <a:pt x="537" y="1"/>
                    <a:pt x="471" y="20"/>
                    <a:pt x="401" y="59"/>
                  </a:cubicBezTo>
                  <a:cubicBezTo>
                    <a:pt x="167" y="226"/>
                    <a:pt x="1" y="493"/>
                    <a:pt x="1" y="793"/>
                  </a:cubicBezTo>
                  <a:cubicBezTo>
                    <a:pt x="1" y="1006"/>
                    <a:pt x="84" y="1118"/>
                    <a:pt x="216" y="1118"/>
                  </a:cubicBezTo>
                  <a:cubicBezTo>
                    <a:pt x="270" y="1118"/>
                    <a:pt x="333" y="1099"/>
                    <a:pt x="401" y="1060"/>
                  </a:cubicBezTo>
                  <a:cubicBezTo>
                    <a:pt x="668" y="893"/>
                    <a:pt x="801" y="593"/>
                    <a:pt x="835" y="293"/>
                  </a:cubicBezTo>
                  <a:cubicBezTo>
                    <a:pt x="835" y="106"/>
                    <a:pt x="736" y="1"/>
                    <a:pt x="597" y="1"/>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70" name="Google Shape;411;p41">
              <a:extLst>
                <a:ext uri="{FF2B5EF4-FFF2-40B4-BE49-F238E27FC236}">
                  <a16:creationId xmlns:a16="http://schemas.microsoft.com/office/drawing/2014/main" id="{20A0B7A8-2057-7C16-F06E-E5AF681BBB8B}"/>
                </a:ext>
              </a:extLst>
            </p:cNvPr>
            <p:cNvSpPr/>
            <p:nvPr/>
          </p:nvSpPr>
          <p:spPr>
            <a:xfrm>
              <a:off x="4565925" y="2065475"/>
              <a:ext cx="21725" cy="27950"/>
            </a:xfrm>
            <a:custGeom>
              <a:avLst/>
              <a:gdLst/>
              <a:ahLst/>
              <a:cxnLst/>
              <a:rect l="l" t="t" r="r" b="b"/>
              <a:pathLst>
                <a:path w="869" h="1118" extrusionOk="0">
                  <a:moveTo>
                    <a:pt x="614" y="0"/>
                  </a:moveTo>
                  <a:cubicBezTo>
                    <a:pt x="551" y="0"/>
                    <a:pt x="479" y="19"/>
                    <a:pt x="401" y="58"/>
                  </a:cubicBezTo>
                  <a:cubicBezTo>
                    <a:pt x="168" y="225"/>
                    <a:pt x="1" y="525"/>
                    <a:pt x="1" y="826"/>
                  </a:cubicBezTo>
                  <a:cubicBezTo>
                    <a:pt x="1" y="1013"/>
                    <a:pt x="83" y="1118"/>
                    <a:pt x="212" y="1118"/>
                  </a:cubicBezTo>
                  <a:cubicBezTo>
                    <a:pt x="268" y="1118"/>
                    <a:pt x="331" y="1099"/>
                    <a:pt x="401" y="1059"/>
                  </a:cubicBezTo>
                  <a:cubicBezTo>
                    <a:pt x="668" y="892"/>
                    <a:pt x="835" y="625"/>
                    <a:pt x="868" y="325"/>
                  </a:cubicBezTo>
                  <a:cubicBezTo>
                    <a:pt x="868" y="113"/>
                    <a:pt x="768" y="0"/>
                    <a:pt x="614" y="0"/>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71" name="Google Shape;412;p41">
              <a:extLst>
                <a:ext uri="{FF2B5EF4-FFF2-40B4-BE49-F238E27FC236}">
                  <a16:creationId xmlns:a16="http://schemas.microsoft.com/office/drawing/2014/main" id="{AD890648-3CD3-353C-4370-CC0965C20EC9}"/>
                </a:ext>
              </a:extLst>
            </p:cNvPr>
            <p:cNvSpPr/>
            <p:nvPr/>
          </p:nvSpPr>
          <p:spPr>
            <a:xfrm>
              <a:off x="4650150" y="2065475"/>
              <a:ext cx="21725" cy="27950"/>
            </a:xfrm>
            <a:custGeom>
              <a:avLst/>
              <a:gdLst/>
              <a:ahLst/>
              <a:cxnLst/>
              <a:rect l="l" t="t" r="r" b="b"/>
              <a:pathLst>
                <a:path w="869" h="1118" extrusionOk="0">
                  <a:moveTo>
                    <a:pt x="653" y="0"/>
                  </a:moveTo>
                  <a:cubicBezTo>
                    <a:pt x="598" y="0"/>
                    <a:pt x="536" y="19"/>
                    <a:pt x="468" y="58"/>
                  </a:cubicBezTo>
                  <a:cubicBezTo>
                    <a:pt x="201" y="225"/>
                    <a:pt x="34" y="492"/>
                    <a:pt x="1" y="826"/>
                  </a:cubicBezTo>
                  <a:cubicBezTo>
                    <a:pt x="1" y="1013"/>
                    <a:pt x="99" y="1118"/>
                    <a:pt x="250" y="1118"/>
                  </a:cubicBezTo>
                  <a:cubicBezTo>
                    <a:pt x="315" y="1118"/>
                    <a:pt x="388" y="1099"/>
                    <a:pt x="468" y="1059"/>
                  </a:cubicBezTo>
                  <a:cubicBezTo>
                    <a:pt x="701" y="892"/>
                    <a:pt x="868" y="625"/>
                    <a:pt x="868" y="325"/>
                  </a:cubicBezTo>
                  <a:cubicBezTo>
                    <a:pt x="868" y="113"/>
                    <a:pt x="784" y="0"/>
                    <a:pt x="653" y="0"/>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72" name="Google Shape;413;p41">
              <a:extLst>
                <a:ext uri="{FF2B5EF4-FFF2-40B4-BE49-F238E27FC236}">
                  <a16:creationId xmlns:a16="http://schemas.microsoft.com/office/drawing/2014/main" id="{2795A92E-D1CF-768B-2A24-5AE57941C6A6}"/>
                </a:ext>
              </a:extLst>
            </p:cNvPr>
            <p:cNvSpPr/>
            <p:nvPr/>
          </p:nvSpPr>
          <p:spPr>
            <a:xfrm>
              <a:off x="3218300" y="2077775"/>
              <a:ext cx="1446900" cy="884825"/>
            </a:xfrm>
            <a:custGeom>
              <a:avLst/>
              <a:gdLst/>
              <a:ahLst/>
              <a:cxnLst/>
              <a:rect l="l" t="t" r="r" b="b"/>
              <a:pathLst>
                <a:path w="57876" h="35393" extrusionOk="0">
                  <a:moveTo>
                    <a:pt x="54273" y="0"/>
                  </a:moveTo>
                  <a:lnTo>
                    <a:pt x="50937" y="1935"/>
                  </a:lnTo>
                  <a:lnTo>
                    <a:pt x="47501" y="1935"/>
                  </a:lnTo>
                  <a:lnTo>
                    <a:pt x="44132" y="3903"/>
                  </a:lnTo>
                  <a:lnTo>
                    <a:pt x="44099" y="3903"/>
                  </a:lnTo>
                  <a:lnTo>
                    <a:pt x="40796" y="7739"/>
                  </a:lnTo>
                  <a:lnTo>
                    <a:pt x="37461" y="3903"/>
                  </a:lnTo>
                  <a:cubicBezTo>
                    <a:pt x="37461" y="3903"/>
                    <a:pt x="37427" y="3869"/>
                    <a:pt x="37394" y="3869"/>
                  </a:cubicBezTo>
                  <a:cubicBezTo>
                    <a:pt x="37327" y="3869"/>
                    <a:pt x="37294" y="3903"/>
                    <a:pt x="37294" y="3936"/>
                  </a:cubicBezTo>
                  <a:lnTo>
                    <a:pt x="33958" y="11708"/>
                  </a:lnTo>
                  <a:lnTo>
                    <a:pt x="30556" y="11708"/>
                  </a:lnTo>
                  <a:lnTo>
                    <a:pt x="27187" y="14644"/>
                  </a:lnTo>
                  <a:lnTo>
                    <a:pt x="23818" y="15611"/>
                  </a:lnTo>
                  <a:cubicBezTo>
                    <a:pt x="23784" y="15611"/>
                    <a:pt x="23784" y="15645"/>
                    <a:pt x="23751" y="15645"/>
                  </a:cubicBezTo>
                  <a:lnTo>
                    <a:pt x="20382" y="19547"/>
                  </a:lnTo>
                  <a:lnTo>
                    <a:pt x="17013" y="22483"/>
                  </a:lnTo>
                  <a:lnTo>
                    <a:pt x="13677" y="23450"/>
                  </a:lnTo>
                  <a:lnTo>
                    <a:pt x="10341" y="21515"/>
                  </a:lnTo>
                  <a:cubicBezTo>
                    <a:pt x="10325" y="21499"/>
                    <a:pt x="10308" y="21490"/>
                    <a:pt x="10295" y="21490"/>
                  </a:cubicBezTo>
                  <a:cubicBezTo>
                    <a:pt x="10283" y="21490"/>
                    <a:pt x="10275" y="21499"/>
                    <a:pt x="10275" y="21515"/>
                  </a:cubicBezTo>
                  <a:cubicBezTo>
                    <a:pt x="10241" y="21515"/>
                    <a:pt x="10208" y="21515"/>
                    <a:pt x="10208" y="21549"/>
                  </a:cubicBezTo>
                  <a:lnTo>
                    <a:pt x="6839" y="28587"/>
                  </a:lnTo>
                  <a:lnTo>
                    <a:pt x="3503" y="29321"/>
                  </a:lnTo>
                  <a:cubicBezTo>
                    <a:pt x="3470" y="29321"/>
                    <a:pt x="3470" y="29321"/>
                    <a:pt x="3436" y="29354"/>
                  </a:cubicBezTo>
                  <a:lnTo>
                    <a:pt x="34" y="35225"/>
                  </a:lnTo>
                  <a:cubicBezTo>
                    <a:pt x="1" y="35292"/>
                    <a:pt x="34" y="35359"/>
                    <a:pt x="67" y="35392"/>
                  </a:cubicBezTo>
                  <a:lnTo>
                    <a:pt x="134" y="35392"/>
                  </a:lnTo>
                  <a:cubicBezTo>
                    <a:pt x="167" y="35359"/>
                    <a:pt x="201" y="35325"/>
                    <a:pt x="201" y="35292"/>
                  </a:cubicBezTo>
                  <a:lnTo>
                    <a:pt x="3570" y="29454"/>
                  </a:lnTo>
                  <a:lnTo>
                    <a:pt x="6906" y="28754"/>
                  </a:lnTo>
                  <a:cubicBezTo>
                    <a:pt x="6939" y="28754"/>
                    <a:pt x="6972" y="28721"/>
                    <a:pt x="6972" y="28721"/>
                  </a:cubicBezTo>
                  <a:lnTo>
                    <a:pt x="10308" y="21716"/>
                  </a:lnTo>
                  <a:lnTo>
                    <a:pt x="13610" y="23617"/>
                  </a:lnTo>
                  <a:lnTo>
                    <a:pt x="13710" y="23617"/>
                  </a:lnTo>
                  <a:lnTo>
                    <a:pt x="17079" y="22650"/>
                  </a:lnTo>
                  <a:lnTo>
                    <a:pt x="17113" y="22616"/>
                  </a:lnTo>
                  <a:lnTo>
                    <a:pt x="20515" y="19681"/>
                  </a:lnTo>
                  <a:lnTo>
                    <a:pt x="23884" y="15778"/>
                  </a:lnTo>
                  <a:lnTo>
                    <a:pt x="27253" y="14811"/>
                  </a:lnTo>
                  <a:lnTo>
                    <a:pt x="27287" y="14811"/>
                  </a:lnTo>
                  <a:lnTo>
                    <a:pt x="30689" y="11942"/>
                  </a:lnTo>
                  <a:lnTo>
                    <a:pt x="34025" y="11942"/>
                  </a:lnTo>
                  <a:cubicBezTo>
                    <a:pt x="34058" y="11942"/>
                    <a:pt x="34092" y="11909"/>
                    <a:pt x="34125" y="11875"/>
                  </a:cubicBezTo>
                  <a:lnTo>
                    <a:pt x="37461" y="4203"/>
                  </a:lnTo>
                  <a:lnTo>
                    <a:pt x="40730" y="7972"/>
                  </a:lnTo>
                  <a:cubicBezTo>
                    <a:pt x="40746" y="8006"/>
                    <a:pt x="40771" y="8022"/>
                    <a:pt x="40801" y="8022"/>
                  </a:cubicBezTo>
                  <a:cubicBezTo>
                    <a:pt x="40830" y="8022"/>
                    <a:pt x="40863" y="8006"/>
                    <a:pt x="40896" y="7972"/>
                  </a:cubicBezTo>
                  <a:lnTo>
                    <a:pt x="44266" y="4070"/>
                  </a:lnTo>
                  <a:lnTo>
                    <a:pt x="47635" y="2135"/>
                  </a:lnTo>
                  <a:lnTo>
                    <a:pt x="51037" y="2135"/>
                  </a:lnTo>
                  <a:lnTo>
                    <a:pt x="54373" y="200"/>
                  </a:lnTo>
                  <a:lnTo>
                    <a:pt x="57742" y="200"/>
                  </a:lnTo>
                  <a:cubicBezTo>
                    <a:pt x="57875" y="200"/>
                    <a:pt x="57875" y="0"/>
                    <a:pt x="57742" y="0"/>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73" name="Google Shape;414;p41">
              <a:extLst>
                <a:ext uri="{FF2B5EF4-FFF2-40B4-BE49-F238E27FC236}">
                  <a16:creationId xmlns:a16="http://schemas.microsoft.com/office/drawing/2014/main" id="{F7CA59E2-C865-C32D-3832-23DBE775BDC6}"/>
                </a:ext>
              </a:extLst>
            </p:cNvPr>
            <p:cNvSpPr/>
            <p:nvPr/>
          </p:nvSpPr>
          <p:spPr>
            <a:xfrm>
              <a:off x="3258325" y="2535275"/>
              <a:ext cx="97600" cy="66525"/>
            </a:xfrm>
            <a:custGeom>
              <a:avLst/>
              <a:gdLst/>
              <a:ahLst/>
              <a:cxnLst/>
              <a:rect l="l" t="t" r="r" b="b"/>
              <a:pathLst>
                <a:path w="3904" h="2661" extrusionOk="0">
                  <a:moveTo>
                    <a:pt x="3746" y="1"/>
                  </a:moveTo>
                  <a:cubicBezTo>
                    <a:pt x="3703" y="1"/>
                    <a:pt x="3655" y="15"/>
                    <a:pt x="3603" y="46"/>
                  </a:cubicBezTo>
                  <a:lnTo>
                    <a:pt x="301" y="1948"/>
                  </a:lnTo>
                  <a:cubicBezTo>
                    <a:pt x="134" y="2081"/>
                    <a:pt x="34" y="2248"/>
                    <a:pt x="1" y="2448"/>
                  </a:cubicBezTo>
                  <a:cubicBezTo>
                    <a:pt x="1" y="2586"/>
                    <a:pt x="64" y="2661"/>
                    <a:pt x="159" y="2661"/>
                  </a:cubicBezTo>
                  <a:cubicBezTo>
                    <a:pt x="201" y="2661"/>
                    <a:pt x="249" y="2646"/>
                    <a:pt x="301" y="2615"/>
                  </a:cubicBezTo>
                  <a:lnTo>
                    <a:pt x="3603" y="714"/>
                  </a:lnTo>
                  <a:cubicBezTo>
                    <a:pt x="3770" y="614"/>
                    <a:pt x="3870" y="413"/>
                    <a:pt x="3904" y="213"/>
                  </a:cubicBezTo>
                  <a:cubicBezTo>
                    <a:pt x="3904" y="75"/>
                    <a:pt x="3840" y="1"/>
                    <a:pt x="3746" y="1"/>
                  </a:cubicBezTo>
                  <a:close/>
                </a:path>
              </a:pathLst>
            </a:custGeom>
            <a:solidFill>
              <a:srgbClr val="E0E0E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74" name="Google Shape;415;p41">
              <a:extLst>
                <a:ext uri="{FF2B5EF4-FFF2-40B4-BE49-F238E27FC236}">
                  <a16:creationId xmlns:a16="http://schemas.microsoft.com/office/drawing/2014/main" id="{8CD5D78F-3FF3-6094-85B2-AC3BF8ED5CAE}"/>
                </a:ext>
              </a:extLst>
            </p:cNvPr>
            <p:cNvSpPr/>
            <p:nvPr/>
          </p:nvSpPr>
          <p:spPr>
            <a:xfrm>
              <a:off x="3210800" y="2602975"/>
              <a:ext cx="20875" cy="28175"/>
            </a:xfrm>
            <a:custGeom>
              <a:avLst/>
              <a:gdLst/>
              <a:ahLst/>
              <a:cxnLst/>
              <a:rect l="l" t="t" r="r" b="b"/>
              <a:pathLst>
                <a:path w="835" h="1127" extrusionOk="0">
                  <a:moveTo>
                    <a:pt x="625" y="0"/>
                  </a:moveTo>
                  <a:cubicBezTo>
                    <a:pt x="570" y="0"/>
                    <a:pt x="505" y="23"/>
                    <a:pt x="434" y="74"/>
                  </a:cubicBezTo>
                  <a:cubicBezTo>
                    <a:pt x="167" y="207"/>
                    <a:pt x="0" y="507"/>
                    <a:pt x="0" y="808"/>
                  </a:cubicBezTo>
                  <a:cubicBezTo>
                    <a:pt x="0" y="1003"/>
                    <a:pt x="108" y="1127"/>
                    <a:pt x="257" y="1127"/>
                  </a:cubicBezTo>
                  <a:cubicBezTo>
                    <a:pt x="311" y="1127"/>
                    <a:pt x="371" y="1110"/>
                    <a:pt x="434" y="1074"/>
                  </a:cubicBezTo>
                  <a:cubicBezTo>
                    <a:pt x="668" y="908"/>
                    <a:pt x="834" y="607"/>
                    <a:pt x="834" y="307"/>
                  </a:cubicBezTo>
                  <a:cubicBezTo>
                    <a:pt x="834" y="121"/>
                    <a:pt x="753" y="0"/>
                    <a:pt x="625" y="0"/>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75" name="Google Shape;416;p41">
              <a:extLst>
                <a:ext uri="{FF2B5EF4-FFF2-40B4-BE49-F238E27FC236}">
                  <a16:creationId xmlns:a16="http://schemas.microsoft.com/office/drawing/2014/main" id="{2845FD1E-D51B-664A-3380-5AB9ED84A66D}"/>
                </a:ext>
              </a:extLst>
            </p:cNvPr>
            <p:cNvSpPr/>
            <p:nvPr/>
          </p:nvSpPr>
          <p:spPr>
            <a:xfrm>
              <a:off x="3210800" y="2602975"/>
              <a:ext cx="20875" cy="28175"/>
            </a:xfrm>
            <a:custGeom>
              <a:avLst/>
              <a:gdLst/>
              <a:ahLst/>
              <a:cxnLst/>
              <a:rect l="l" t="t" r="r" b="b"/>
              <a:pathLst>
                <a:path w="835" h="1127" extrusionOk="0">
                  <a:moveTo>
                    <a:pt x="625" y="0"/>
                  </a:moveTo>
                  <a:cubicBezTo>
                    <a:pt x="570" y="0"/>
                    <a:pt x="505" y="23"/>
                    <a:pt x="434" y="74"/>
                  </a:cubicBezTo>
                  <a:cubicBezTo>
                    <a:pt x="167" y="207"/>
                    <a:pt x="0" y="507"/>
                    <a:pt x="0" y="808"/>
                  </a:cubicBezTo>
                  <a:cubicBezTo>
                    <a:pt x="0" y="1003"/>
                    <a:pt x="108" y="1127"/>
                    <a:pt x="257" y="1127"/>
                  </a:cubicBezTo>
                  <a:cubicBezTo>
                    <a:pt x="311" y="1127"/>
                    <a:pt x="371" y="1110"/>
                    <a:pt x="434" y="1074"/>
                  </a:cubicBezTo>
                  <a:cubicBezTo>
                    <a:pt x="668" y="908"/>
                    <a:pt x="834" y="607"/>
                    <a:pt x="834" y="307"/>
                  </a:cubicBezTo>
                  <a:cubicBezTo>
                    <a:pt x="834" y="121"/>
                    <a:pt x="753" y="0"/>
                    <a:pt x="625" y="0"/>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76" name="Google Shape;417;p41">
              <a:extLst>
                <a:ext uri="{FF2B5EF4-FFF2-40B4-BE49-F238E27FC236}">
                  <a16:creationId xmlns:a16="http://schemas.microsoft.com/office/drawing/2014/main" id="{E839882F-7D0D-9EA9-9847-89287D840F96}"/>
                </a:ext>
              </a:extLst>
            </p:cNvPr>
            <p:cNvSpPr/>
            <p:nvPr/>
          </p:nvSpPr>
          <p:spPr>
            <a:xfrm>
              <a:off x="3258325" y="2584450"/>
              <a:ext cx="96775" cy="65750"/>
            </a:xfrm>
            <a:custGeom>
              <a:avLst/>
              <a:gdLst/>
              <a:ahLst/>
              <a:cxnLst/>
              <a:rect l="l" t="t" r="r" b="b"/>
              <a:pathLst>
                <a:path w="3871" h="2630" extrusionOk="0">
                  <a:moveTo>
                    <a:pt x="3717" y="1"/>
                  </a:moveTo>
                  <a:cubicBezTo>
                    <a:pt x="3673" y="1"/>
                    <a:pt x="3623" y="15"/>
                    <a:pt x="3570" y="48"/>
                  </a:cubicBezTo>
                  <a:lnTo>
                    <a:pt x="301" y="1949"/>
                  </a:lnTo>
                  <a:cubicBezTo>
                    <a:pt x="134" y="2049"/>
                    <a:pt x="1" y="2249"/>
                    <a:pt x="1" y="2449"/>
                  </a:cubicBezTo>
                  <a:cubicBezTo>
                    <a:pt x="1" y="2563"/>
                    <a:pt x="62" y="2630"/>
                    <a:pt x="154" y="2630"/>
                  </a:cubicBezTo>
                  <a:cubicBezTo>
                    <a:pt x="197" y="2630"/>
                    <a:pt x="247" y="2615"/>
                    <a:pt x="301" y="2583"/>
                  </a:cubicBezTo>
                  <a:lnTo>
                    <a:pt x="3570" y="681"/>
                  </a:lnTo>
                  <a:cubicBezTo>
                    <a:pt x="3737" y="581"/>
                    <a:pt x="3870" y="381"/>
                    <a:pt x="3870" y="181"/>
                  </a:cubicBezTo>
                  <a:cubicBezTo>
                    <a:pt x="3870" y="68"/>
                    <a:pt x="3809" y="1"/>
                    <a:pt x="3717" y="1"/>
                  </a:cubicBezTo>
                  <a:close/>
                </a:path>
              </a:pathLst>
            </a:custGeom>
            <a:solidFill>
              <a:srgbClr val="E0E0E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77" name="Google Shape;418;p41">
              <a:extLst>
                <a:ext uri="{FF2B5EF4-FFF2-40B4-BE49-F238E27FC236}">
                  <a16:creationId xmlns:a16="http://schemas.microsoft.com/office/drawing/2014/main" id="{270B128D-9677-3A50-86D9-7C83EEE4A553}"/>
                </a:ext>
              </a:extLst>
            </p:cNvPr>
            <p:cNvSpPr/>
            <p:nvPr/>
          </p:nvSpPr>
          <p:spPr>
            <a:xfrm>
              <a:off x="3210800" y="2652175"/>
              <a:ext cx="20875" cy="28325"/>
            </a:xfrm>
            <a:custGeom>
              <a:avLst/>
              <a:gdLst/>
              <a:ahLst/>
              <a:cxnLst/>
              <a:rect l="l" t="t" r="r" b="b"/>
              <a:pathLst>
                <a:path w="835" h="1133" extrusionOk="0">
                  <a:moveTo>
                    <a:pt x="625" y="0"/>
                  </a:moveTo>
                  <a:cubicBezTo>
                    <a:pt x="570" y="0"/>
                    <a:pt x="505" y="23"/>
                    <a:pt x="434" y="74"/>
                  </a:cubicBezTo>
                  <a:cubicBezTo>
                    <a:pt x="167" y="241"/>
                    <a:pt x="0" y="507"/>
                    <a:pt x="0" y="808"/>
                  </a:cubicBezTo>
                  <a:cubicBezTo>
                    <a:pt x="0" y="1020"/>
                    <a:pt x="101" y="1133"/>
                    <a:pt x="242" y="1133"/>
                  </a:cubicBezTo>
                  <a:cubicBezTo>
                    <a:pt x="301" y="1133"/>
                    <a:pt x="366" y="1113"/>
                    <a:pt x="434" y="1075"/>
                  </a:cubicBezTo>
                  <a:cubicBezTo>
                    <a:pt x="668" y="908"/>
                    <a:pt x="834" y="608"/>
                    <a:pt x="834" y="307"/>
                  </a:cubicBezTo>
                  <a:cubicBezTo>
                    <a:pt x="834" y="121"/>
                    <a:pt x="753" y="0"/>
                    <a:pt x="625" y="0"/>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78" name="Google Shape;419;p41">
              <a:extLst>
                <a:ext uri="{FF2B5EF4-FFF2-40B4-BE49-F238E27FC236}">
                  <a16:creationId xmlns:a16="http://schemas.microsoft.com/office/drawing/2014/main" id="{6B58F2CB-5132-0B0D-DE52-B89858CD45C9}"/>
                </a:ext>
              </a:extLst>
            </p:cNvPr>
            <p:cNvSpPr/>
            <p:nvPr/>
          </p:nvSpPr>
          <p:spPr>
            <a:xfrm>
              <a:off x="3218300" y="3055350"/>
              <a:ext cx="386975" cy="249975"/>
            </a:xfrm>
            <a:custGeom>
              <a:avLst/>
              <a:gdLst/>
              <a:ahLst/>
              <a:cxnLst/>
              <a:rect l="l" t="t" r="r" b="b"/>
              <a:pathLst>
                <a:path w="15479" h="9999" extrusionOk="0">
                  <a:moveTo>
                    <a:pt x="15378" y="0"/>
                  </a:moveTo>
                  <a:cubicBezTo>
                    <a:pt x="15353" y="0"/>
                    <a:pt x="15328" y="8"/>
                    <a:pt x="15312" y="25"/>
                  </a:cubicBezTo>
                  <a:lnTo>
                    <a:pt x="13644" y="1493"/>
                  </a:lnTo>
                  <a:lnTo>
                    <a:pt x="11942" y="959"/>
                  </a:lnTo>
                  <a:lnTo>
                    <a:pt x="10208" y="3361"/>
                  </a:lnTo>
                  <a:lnTo>
                    <a:pt x="8507" y="4361"/>
                  </a:lnTo>
                  <a:lnTo>
                    <a:pt x="6839" y="5863"/>
                  </a:lnTo>
                  <a:lnTo>
                    <a:pt x="5138" y="5629"/>
                  </a:lnTo>
                  <a:lnTo>
                    <a:pt x="3436" y="7831"/>
                  </a:lnTo>
                  <a:lnTo>
                    <a:pt x="1769" y="8064"/>
                  </a:lnTo>
                  <a:lnTo>
                    <a:pt x="67" y="9832"/>
                  </a:lnTo>
                  <a:cubicBezTo>
                    <a:pt x="1" y="9865"/>
                    <a:pt x="1" y="9932"/>
                    <a:pt x="67" y="9965"/>
                  </a:cubicBezTo>
                  <a:cubicBezTo>
                    <a:pt x="67" y="9999"/>
                    <a:pt x="101" y="9999"/>
                    <a:pt x="134" y="9999"/>
                  </a:cubicBezTo>
                  <a:cubicBezTo>
                    <a:pt x="134" y="9999"/>
                    <a:pt x="167" y="9965"/>
                    <a:pt x="201" y="9932"/>
                  </a:cubicBezTo>
                  <a:lnTo>
                    <a:pt x="1869" y="8231"/>
                  </a:lnTo>
                  <a:lnTo>
                    <a:pt x="3637" y="8031"/>
                  </a:lnTo>
                  <a:lnTo>
                    <a:pt x="5304" y="5863"/>
                  </a:lnTo>
                  <a:lnTo>
                    <a:pt x="6972" y="6096"/>
                  </a:lnTo>
                  <a:lnTo>
                    <a:pt x="8673" y="4528"/>
                  </a:lnTo>
                  <a:lnTo>
                    <a:pt x="10375" y="3528"/>
                  </a:lnTo>
                  <a:lnTo>
                    <a:pt x="12043" y="1193"/>
                  </a:lnTo>
                  <a:lnTo>
                    <a:pt x="13710" y="1726"/>
                  </a:lnTo>
                  <a:lnTo>
                    <a:pt x="15445" y="192"/>
                  </a:lnTo>
                  <a:cubicBezTo>
                    <a:pt x="15478" y="125"/>
                    <a:pt x="15478" y="58"/>
                    <a:pt x="15445" y="25"/>
                  </a:cubicBezTo>
                  <a:cubicBezTo>
                    <a:pt x="15428" y="8"/>
                    <a:pt x="15403" y="0"/>
                    <a:pt x="15378" y="0"/>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79" name="Google Shape;420;p41">
              <a:extLst>
                <a:ext uri="{FF2B5EF4-FFF2-40B4-BE49-F238E27FC236}">
                  <a16:creationId xmlns:a16="http://schemas.microsoft.com/office/drawing/2014/main" id="{FFA07DD9-7D1E-1AF5-C698-A56AD4162129}"/>
                </a:ext>
              </a:extLst>
            </p:cNvPr>
            <p:cNvSpPr/>
            <p:nvPr/>
          </p:nvSpPr>
          <p:spPr>
            <a:xfrm>
              <a:off x="3224150" y="3135400"/>
              <a:ext cx="32550" cy="73200"/>
            </a:xfrm>
            <a:custGeom>
              <a:avLst/>
              <a:gdLst/>
              <a:ahLst/>
              <a:cxnLst/>
              <a:rect l="l" t="t" r="r" b="b"/>
              <a:pathLst>
                <a:path w="1302" h="2928" extrusionOk="0">
                  <a:moveTo>
                    <a:pt x="834" y="1293"/>
                  </a:moveTo>
                  <a:cubicBezTo>
                    <a:pt x="867" y="1293"/>
                    <a:pt x="901" y="1326"/>
                    <a:pt x="934" y="1360"/>
                  </a:cubicBezTo>
                  <a:cubicBezTo>
                    <a:pt x="1001" y="1393"/>
                    <a:pt x="1001" y="1426"/>
                    <a:pt x="1034" y="1493"/>
                  </a:cubicBezTo>
                  <a:cubicBezTo>
                    <a:pt x="1034" y="1560"/>
                    <a:pt x="1068" y="1626"/>
                    <a:pt x="1068" y="1693"/>
                  </a:cubicBezTo>
                  <a:cubicBezTo>
                    <a:pt x="1068" y="1860"/>
                    <a:pt x="1034" y="1993"/>
                    <a:pt x="934" y="2160"/>
                  </a:cubicBezTo>
                  <a:cubicBezTo>
                    <a:pt x="901" y="2227"/>
                    <a:pt x="867" y="2294"/>
                    <a:pt x="834" y="2360"/>
                  </a:cubicBezTo>
                  <a:cubicBezTo>
                    <a:pt x="767" y="2394"/>
                    <a:pt x="701" y="2460"/>
                    <a:pt x="634" y="2494"/>
                  </a:cubicBezTo>
                  <a:cubicBezTo>
                    <a:pt x="601" y="2527"/>
                    <a:pt x="534" y="2560"/>
                    <a:pt x="467" y="2560"/>
                  </a:cubicBezTo>
                  <a:cubicBezTo>
                    <a:pt x="434" y="2560"/>
                    <a:pt x="400" y="2527"/>
                    <a:pt x="367" y="2494"/>
                  </a:cubicBezTo>
                  <a:cubicBezTo>
                    <a:pt x="300" y="2460"/>
                    <a:pt x="300" y="2394"/>
                    <a:pt x="267" y="2360"/>
                  </a:cubicBezTo>
                  <a:cubicBezTo>
                    <a:pt x="267" y="2294"/>
                    <a:pt x="234" y="2227"/>
                    <a:pt x="234" y="2160"/>
                  </a:cubicBezTo>
                  <a:cubicBezTo>
                    <a:pt x="234" y="2093"/>
                    <a:pt x="267" y="1993"/>
                    <a:pt x="267" y="1927"/>
                  </a:cubicBezTo>
                  <a:cubicBezTo>
                    <a:pt x="300" y="1827"/>
                    <a:pt x="334" y="1760"/>
                    <a:pt x="367" y="1693"/>
                  </a:cubicBezTo>
                  <a:cubicBezTo>
                    <a:pt x="400" y="1626"/>
                    <a:pt x="434" y="1560"/>
                    <a:pt x="467" y="1493"/>
                  </a:cubicBezTo>
                  <a:cubicBezTo>
                    <a:pt x="534" y="1426"/>
                    <a:pt x="601" y="1393"/>
                    <a:pt x="634" y="1326"/>
                  </a:cubicBezTo>
                  <a:cubicBezTo>
                    <a:pt x="701" y="1326"/>
                    <a:pt x="767" y="1293"/>
                    <a:pt x="834" y="1293"/>
                  </a:cubicBezTo>
                  <a:close/>
                  <a:moveTo>
                    <a:pt x="851" y="0"/>
                  </a:moveTo>
                  <a:cubicBezTo>
                    <a:pt x="842" y="0"/>
                    <a:pt x="834" y="9"/>
                    <a:pt x="834" y="25"/>
                  </a:cubicBezTo>
                  <a:lnTo>
                    <a:pt x="701" y="92"/>
                  </a:lnTo>
                  <a:cubicBezTo>
                    <a:pt x="667" y="92"/>
                    <a:pt x="667" y="125"/>
                    <a:pt x="634" y="159"/>
                  </a:cubicBezTo>
                  <a:cubicBezTo>
                    <a:pt x="634" y="159"/>
                    <a:pt x="634" y="192"/>
                    <a:pt x="634" y="225"/>
                  </a:cubicBezTo>
                  <a:lnTo>
                    <a:pt x="167" y="1493"/>
                  </a:lnTo>
                  <a:cubicBezTo>
                    <a:pt x="134" y="1560"/>
                    <a:pt x="134" y="1626"/>
                    <a:pt x="100" y="1693"/>
                  </a:cubicBezTo>
                  <a:cubicBezTo>
                    <a:pt x="100" y="1760"/>
                    <a:pt x="33" y="1793"/>
                    <a:pt x="33" y="1860"/>
                  </a:cubicBezTo>
                  <a:cubicBezTo>
                    <a:pt x="33" y="1927"/>
                    <a:pt x="33" y="1993"/>
                    <a:pt x="0" y="2093"/>
                  </a:cubicBezTo>
                  <a:cubicBezTo>
                    <a:pt x="0" y="2160"/>
                    <a:pt x="0" y="2227"/>
                    <a:pt x="0" y="2294"/>
                  </a:cubicBezTo>
                  <a:cubicBezTo>
                    <a:pt x="0" y="2394"/>
                    <a:pt x="33" y="2527"/>
                    <a:pt x="67" y="2627"/>
                  </a:cubicBezTo>
                  <a:cubicBezTo>
                    <a:pt x="67" y="2694"/>
                    <a:pt x="134" y="2794"/>
                    <a:pt x="200" y="2827"/>
                  </a:cubicBezTo>
                  <a:cubicBezTo>
                    <a:pt x="234" y="2894"/>
                    <a:pt x="334" y="2927"/>
                    <a:pt x="400" y="2927"/>
                  </a:cubicBezTo>
                  <a:cubicBezTo>
                    <a:pt x="467" y="2927"/>
                    <a:pt x="567" y="2894"/>
                    <a:pt x="667" y="2827"/>
                  </a:cubicBezTo>
                  <a:cubicBezTo>
                    <a:pt x="734" y="2794"/>
                    <a:pt x="834" y="2694"/>
                    <a:pt x="901" y="2627"/>
                  </a:cubicBezTo>
                  <a:cubicBezTo>
                    <a:pt x="1001" y="2527"/>
                    <a:pt x="1068" y="2427"/>
                    <a:pt x="1101" y="2327"/>
                  </a:cubicBezTo>
                  <a:cubicBezTo>
                    <a:pt x="1168" y="2194"/>
                    <a:pt x="1201" y="2060"/>
                    <a:pt x="1234" y="1927"/>
                  </a:cubicBezTo>
                  <a:cubicBezTo>
                    <a:pt x="1268" y="1827"/>
                    <a:pt x="1301" y="1693"/>
                    <a:pt x="1301" y="1560"/>
                  </a:cubicBezTo>
                  <a:cubicBezTo>
                    <a:pt x="1301" y="1426"/>
                    <a:pt x="1268" y="1326"/>
                    <a:pt x="1234" y="1226"/>
                  </a:cubicBezTo>
                  <a:cubicBezTo>
                    <a:pt x="1201" y="1126"/>
                    <a:pt x="1168" y="1059"/>
                    <a:pt x="1101" y="993"/>
                  </a:cubicBezTo>
                  <a:cubicBezTo>
                    <a:pt x="1068" y="959"/>
                    <a:pt x="967" y="926"/>
                    <a:pt x="901" y="926"/>
                  </a:cubicBezTo>
                  <a:cubicBezTo>
                    <a:pt x="801" y="926"/>
                    <a:pt x="734" y="959"/>
                    <a:pt x="667" y="993"/>
                  </a:cubicBezTo>
                  <a:cubicBezTo>
                    <a:pt x="634" y="1026"/>
                    <a:pt x="634" y="1026"/>
                    <a:pt x="601" y="1026"/>
                  </a:cubicBezTo>
                  <a:cubicBezTo>
                    <a:pt x="601" y="1059"/>
                    <a:pt x="567" y="1059"/>
                    <a:pt x="567" y="1059"/>
                  </a:cubicBezTo>
                  <a:lnTo>
                    <a:pt x="867" y="125"/>
                  </a:lnTo>
                  <a:lnTo>
                    <a:pt x="867" y="92"/>
                  </a:lnTo>
                  <a:lnTo>
                    <a:pt x="867" y="59"/>
                  </a:lnTo>
                  <a:lnTo>
                    <a:pt x="867" y="25"/>
                  </a:lnTo>
                  <a:cubicBezTo>
                    <a:pt x="867" y="9"/>
                    <a:pt x="859" y="0"/>
                    <a:pt x="851" y="0"/>
                  </a:cubicBez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80" name="Google Shape;421;p41">
              <a:extLst>
                <a:ext uri="{FF2B5EF4-FFF2-40B4-BE49-F238E27FC236}">
                  <a16:creationId xmlns:a16="http://schemas.microsoft.com/office/drawing/2014/main" id="{6BB80301-EA1D-BE2E-9232-8A7DAEC98A6D}"/>
                </a:ext>
              </a:extLst>
            </p:cNvPr>
            <p:cNvSpPr/>
            <p:nvPr/>
          </p:nvSpPr>
          <p:spPr>
            <a:xfrm>
              <a:off x="3260825" y="3111000"/>
              <a:ext cx="31725" cy="76750"/>
            </a:xfrm>
            <a:custGeom>
              <a:avLst/>
              <a:gdLst/>
              <a:ahLst/>
              <a:cxnLst/>
              <a:rect l="l" t="t" r="r" b="b"/>
              <a:pathLst>
                <a:path w="1269" h="3070" extrusionOk="0">
                  <a:moveTo>
                    <a:pt x="1135" y="1"/>
                  </a:moveTo>
                  <a:lnTo>
                    <a:pt x="168" y="568"/>
                  </a:lnTo>
                  <a:cubicBezTo>
                    <a:pt x="134" y="568"/>
                    <a:pt x="134" y="601"/>
                    <a:pt x="101" y="601"/>
                  </a:cubicBezTo>
                  <a:cubicBezTo>
                    <a:pt x="101" y="634"/>
                    <a:pt x="101" y="668"/>
                    <a:pt x="101" y="701"/>
                  </a:cubicBezTo>
                  <a:lnTo>
                    <a:pt x="101" y="835"/>
                  </a:lnTo>
                  <a:cubicBezTo>
                    <a:pt x="101" y="868"/>
                    <a:pt x="101" y="901"/>
                    <a:pt x="101" y="901"/>
                  </a:cubicBezTo>
                  <a:lnTo>
                    <a:pt x="168" y="901"/>
                  </a:lnTo>
                  <a:lnTo>
                    <a:pt x="868" y="468"/>
                  </a:lnTo>
                  <a:lnTo>
                    <a:pt x="434" y="1468"/>
                  </a:lnTo>
                  <a:lnTo>
                    <a:pt x="401" y="1535"/>
                  </a:lnTo>
                  <a:cubicBezTo>
                    <a:pt x="401" y="1568"/>
                    <a:pt x="401" y="1602"/>
                    <a:pt x="401" y="1602"/>
                  </a:cubicBezTo>
                  <a:lnTo>
                    <a:pt x="401" y="1735"/>
                  </a:lnTo>
                  <a:cubicBezTo>
                    <a:pt x="401" y="1769"/>
                    <a:pt x="401" y="1802"/>
                    <a:pt x="401" y="1802"/>
                  </a:cubicBezTo>
                  <a:cubicBezTo>
                    <a:pt x="401" y="1819"/>
                    <a:pt x="409" y="1827"/>
                    <a:pt x="418" y="1827"/>
                  </a:cubicBezTo>
                  <a:cubicBezTo>
                    <a:pt x="426" y="1827"/>
                    <a:pt x="434" y="1819"/>
                    <a:pt x="434" y="1802"/>
                  </a:cubicBezTo>
                  <a:lnTo>
                    <a:pt x="668" y="1702"/>
                  </a:lnTo>
                  <a:cubicBezTo>
                    <a:pt x="701" y="1668"/>
                    <a:pt x="768" y="1635"/>
                    <a:pt x="801" y="1635"/>
                  </a:cubicBezTo>
                  <a:cubicBezTo>
                    <a:pt x="818" y="1618"/>
                    <a:pt x="843" y="1610"/>
                    <a:pt x="868" y="1610"/>
                  </a:cubicBezTo>
                  <a:cubicBezTo>
                    <a:pt x="893" y="1610"/>
                    <a:pt x="918" y="1618"/>
                    <a:pt x="935" y="1635"/>
                  </a:cubicBezTo>
                  <a:cubicBezTo>
                    <a:pt x="968" y="1635"/>
                    <a:pt x="1002" y="1668"/>
                    <a:pt x="1002" y="1702"/>
                  </a:cubicBezTo>
                  <a:cubicBezTo>
                    <a:pt x="1035" y="1769"/>
                    <a:pt x="1035" y="1835"/>
                    <a:pt x="1035" y="1902"/>
                  </a:cubicBezTo>
                  <a:cubicBezTo>
                    <a:pt x="1035" y="1969"/>
                    <a:pt x="1035" y="2069"/>
                    <a:pt x="1002" y="2135"/>
                  </a:cubicBezTo>
                  <a:cubicBezTo>
                    <a:pt x="1002" y="2202"/>
                    <a:pt x="968" y="2269"/>
                    <a:pt x="935" y="2336"/>
                  </a:cubicBezTo>
                  <a:cubicBezTo>
                    <a:pt x="901" y="2402"/>
                    <a:pt x="835" y="2436"/>
                    <a:pt x="801" y="2502"/>
                  </a:cubicBezTo>
                  <a:cubicBezTo>
                    <a:pt x="768" y="2536"/>
                    <a:pt x="701" y="2569"/>
                    <a:pt x="668" y="2602"/>
                  </a:cubicBezTo>
                  <a:cubicBezTo>
                    <a:pt x="601" y="2636"/>
                    <a:pt x="535" y="2669"/>
                    <a:pt x="468" y="2703"/>
                  </a:cubicBezTo>
                  <a:lnTo>
                    <a:pt x="334" y="2703"/>
                  </a:lnTo>
                  <a:cubicBezTo>
                    <a:pt x="334" y="2669"/>
                    <a:pt x="301" y="2636"/>
                    <a:pt x="268" y="2636"/>
                  </a:cubicBezTo>
                  <a:cubicBezTo>
                    <a:pt x="268" y="2602"/>
                    <a:pt x="268" y="2569"/>
                    <a:pt x="234" y="2536"/>
                  </a:cubicBezTo>
                  <a:cubicBezTo>
                    <a:pt x="234" y="2502"/>
                    <a:pt x="234" y="2469"/>
                    <a:pt x="201" y="2469"/>
                  </a:cubicBezTo>
                  <a:lnTo>
                    <a:pt x="168" y="2469"/>
                  </a:lnTo>
                  <a:lnTo>
                    <a:pt x="34" y="2536"/>
                  </a:lnTo>
                  <a:cubicBezTo>
                    <a:pt x="34" y="2536"/>
                    <a:pt x="1" y="2569"/>
                    <a:pt x="1" y="2569"/>
                  </a:cubicBezTo>
                  <a:cubicBezTo>
                    <a:pt x="1" y="2602"/>
                    <a:pt x="1" y="2602"/>
                    <a:pt x="1" y="2636"/>
                  </a:cubicBezTo>
                  <a:cubicBezTo>
                    <a:pt x="1" y="2703"/>
                    <a:pt x="34" y="2803"/>
                    <a:pt x="34" y="2869"/>
                  </a:cubicBezTo>
                  <a:cubicBezTo>
                    <a:pt x="68" y="2936"/>
                    <a:pt x="101" y="2969"/>
                    <a:pt x="168" y="3003"/>
                  </a:cubicBezTo>
                  <a:cubicBezTo>
                    <a:pt x="234" y="3036"/>
                    <a:pt x="301" y="3069"/>
                    <a:pt x="368" y="3069"/>
                  </a:cubicBezTo>
                  <a:cubicBezTo>
                    <a:pt x="468" y="3036"/>
                    <a:pt x="568" y="3003"/>
                    <a:pt x="635" y="2936"/>
                  </a:cubicBezTo>
                  <a:cubicBezTo>
                    <a:pt x="735" y="2903"/>
                    <a:pt x="835" y="2836"/>
                    <a:pt x="901" y="2769"/>
                  </a:cubicBezTo>
                  <a:cubicBezTo>
                    <a:pt x="968" y="2669"/>
                    <a:pt x="1035" y="2569"/>
                    <a:pt x="1068" y="2469"/>
                  </a:cubicBezTo>
                  <a:cubicBezTo>
                    <a:pt x="1135" y="2369"/>
                    <a:pt x="1202" y="2269"/>
                    <a:pt x="1202" y="2135"/>
                  </a:cubicBezTo>
                  <a:cubicBezTo>
                    <a:pt x="1268" y="2035"/>
                    <a:pt x="1268" y="1902"/>
                    <a:pt x="1268" y="1769"/>
                  </a:cubicBezTo>
                  <a:cubicBezTo>
                    <a:pt x="1268" y="1668"/>
                    <a:pt x="1268" y="1568"/>
                    <a:pt x="1235" y="1468"/>
                  </a:cubicBezTo>
                  <a:cubicBezTo>
                    <a:pt x="1202" y="1402"/>
                    <a:pt x="1168" y="1335"/>
                    <a:pt x="1102" y="1302"/>
                  </a:cubicBezTo>
                  <a:cubicBezTo>
                    <a:pt x="1068" y="1235"/>
                    <a:pt x="1002" y="1235"/>
                    <a:pt x="935" y="1235"/>
                  </a:cubicBezTo>
                  <a:cubicBezTo>
                    <a:pt x="868" y="1235"/>
                    <a:pt x="768" y="1268"/>
                    <a:pt x="701" y="1302"/>
                  </a:cubicBezTo>
                  <a:lnTo>
                    <a:pt x="1135" y="334"/>
                  </a:lnTo>
                  <a:cubicBezTo>
                    <a:pt x="1168" y="301"/>
                    <a:pt x="1168" y="267"/>
                    <a:pt x="1168" y="234"/>
                  </a:cubicBezTo>
                  <a:cubicBezTo>
                    <a:pt x="1168" y="234"/>
                    <a:pt x="1168" y="201"/>
                    <a:pt x="1168" y="167"/>
                  </a:cubicBezTo>
                  <a:lnTo>
                    <a:pt x="1168" y="67"/>
                  </a:lnTo>
                  <a:cubicBezTo>
                    <a:pt x="1202" y="34"/>
                    <a:pt x="1202" y="1"/>
                    <a:pt x="1168" y="1"/>
                  </a:cubicBez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81" name="Google Shape;422;p41">
              <a:extLst>
                <a:ext uri="{FF2B5EF4-FFF2-40B4-BE49-F238E27FC236}">
                  <a16:creationId xmlns:a16="http://schemas.microsoft.com/office/drawing/2014/main" id="{CDEF9C4B-E5B1-D783-DD7E-672F6C924021}"/>
                </a:ext>
              </a:extLst>
            </p:cNvPr>
            <p:cNvSpPr/>
            <p:nvPr/>
          </p:nvSpPr>
          <p:spPr>
            <a:xfrm>
              <a:off x="3298350" y="3089325"/>
              <a:ext cx="31725" cy="77575"/>
            </a:xfrm>
            <a:custGeom>
              <a:avLst/>
              <a:gdLst/>
              <a:ahLst/>
              <a:cxnLst/>
              <a:rect l="l" t="t" r="r" b="b"/>
              <a:pathLst>
                <a:path w="1269" h="3103" extrusionOk="0">
                  <a:moveTo>
                    <a:pt x="1102" y="0"/>
                  </a:moveTo>
                  <a:lnTo>
                    <a:pt x="134" y="567"/>
                  </a:lnTo>
                  <a:cubicBezTo>
                    <a:pt x="101" y="567"/>
                    <a:pt x="101" y="601"/>
                    <a:pt x="68" y="634"/>
                  </a:cubicBezTo>
                  <a:cubicBezTo>
                    <a:pt x="68" y="667"/>
                    <a:pt x="68" y="667"/>
                    <a:pt x="68" y="701"/>
                  </a:cubicBezTo>
                  <a:lnTo>
                    <a:pt x="68" y="834"/>
                  </a:lnTo>
                  <a:cubicBezTo>
                    <a:pt x="68" y="868"/>
                    <a:pt x="68" y="901"/>
                    <a:pt x="68" y="901"/>
                  </a:cubicBezTo>
                  <a:cubicBezTo>
                    <a:pt x="84" y="918"/>
                    <a:pt x="101" y="926"/>
                    <a:pt x="113" y="926"/>
                  </a:cubicBezTo>
                  <a:cubicBezTo>
                    <a:pt x="126" y="926"/>
                    <a:pt x="134" y="918"/>
                    <a:pt x="134" y="901"/>
                  </a:cubicBezTo>
                  <a:lnTo>
                    <a:pt x="835" y="501"/>
                  </a:lnTo>
                  <a:lnTo>
                    <a:pt x="401" y="1501"/>
                  </a:lnTo>
                  <a:cubicBezTo>
                    <a:pt x="401" y="1501"/>
                    <a:pt x="368" y="1535"/>
                    <a:pt x="368" y="1568"/>
                  </a:cubicBezTo>
                  <a:cubicBezTo>
                    <a:pt x="368" y="1568"/>
                    <a:pt x="368" y="1601"/>
                    <a:pt x="368" y="1635"/>
                  </a:cubicBezTo>
                  <a:lnTo>
                    <a:pt x="368" y="1768"/>
                  </a:lnTo>
                  <a:cubicBezTo>
                    <a:pt x="368" y="1768"/>
                    <a:pt x="368" y="1802"/>
                    <a:pt x="368" y="1835"/>
                  </a:cubicBezTo>
                  <a:lnTo>
                    <a:pt x="435" y="1835"/>
                  </a:lnTo>
                  <a:lnTo>
                    <a:pt x="635" y="1702"/>
                  </a:lnTo>
                  <a:cubicBezTo>
                    <a:pt x="668" y="1668"/>
                    <a:pt x="735" y="1668"/>
                    <a:pt x="768" y="1635"/>
                  </a:cubicBezTo>
                  <a:lnTo>
                    <a:pt x="902" y="1635"/>
                  </a:lnTo>
                  <a:cubicBezTo>
                    <a:pt x="935" y="1668"/>
                    <a:pt x="968" y="1702"/>
                    <a:pt x="968" y="1735"/>
                  </a:cubicBezTo>
                  <a:cubicBezTo>
                    <a:pt x="1002" y="1802"/>
                    <a:pt x="1002" y="1868"/>
                    <a:pt x="1002" y="1935"/>
                  </a:cubicBezTo>
                  <a:cubicBezTo>
                    <a:pt x="1002" y="2002"/>
                    <a:pt x="1002" y="2068"/>
                    <a:pt x="968" y="2169"/>
                  </a:cubicBezTo>
                  <a:cubicBezTo>
                    <a:pt x="968" y="2235"/>
                    <a:pt x="935" y="2302"/>
                    <a:pt x="902" y="2369"/>
                  </a:cubicBezTo>
                  <a:cubicBezTo>
                    <a:pt x="868" y="2402"/>
                    <a:pt x="835" y="2469"/>
                    <a:pt x="768" y="2502"/>
                  </a:cubicBezTo>
                  <a:cubicBezTo>
                    <a:pt x="735" y="2569"/>
                    <a:pt x="668" y="2602"/>
                    <a:pt x="635" y="2636"/>
                  </a:cubicBezTo>
                  <a:cubicBezTo>
                    <a:pt x="568" y="2669"/>
                    <a:pt x="501" y="2702"/>
                    <a:pt x="435" y="2702"/>
                  </a:cubicBezTo>
                  <a:cubicBezTo>
                    <a:pt x="418" y="2719"/>
                    <a:pt x="401" y="2727"/>
                    <a:pt x="385" y="2727"/>
                  </a:cubicBezTo>
                  <a:cubicBezTo>
                    <a:pt x="368" y="2727"/>
                    <a:pt x="351" y="2719"/>
                    <a:pt x="334" y="2702"/>
                  </a:cubicBezTo>
                  <a:cubicBezTo>
                    <a:pt x="301" y="2702"/>
                    <a:pt x="268" y="2669"/>
                    <a:pt x="268" y="2636"/>
                  </a:cubicBezTo>
                  <a:cubicBezTo>
                    <a:pt x="234" y="2602"/>
                    <a:pt x="234" y="2569"/>
                    <a:pt x="234" y="2535"/>
                  </a:cubicBezTo>
                  <a:cubicBezTo>
                    <a:pt x="234" y="2535"/>
                    <a:pt x="201" y="2502"/>
                    <a:pt x="201" y="2502"/>
                  </a:cubicBezTo>
                  <a:cubicBezTo>
                    <a:pt x="201" y="2485"/>
                    <a:pt x="193" y="2477"/>
                    <a:pt x="184" y="2477"/>
                  </a:cubicBezTo>
                  <a:cubicBezTo>
                    <a:pt x="176" y="2477"/>
                    <a:pt x="168" y="2485"/>
                    <a:pt x="168" y="2502"/>
                  </a:cubicBezTo>
                  <a:lnTo>
                    <a:pt x="34" y="2569"/>
                  </a:lnTo>
                  <a:cubicBezTo>
                    <a:pt x="34" y="2569"/>
                    <a:pt x="1" y="2602"/>
                    <a:pt x="1" y="2602"/>
                  </a:cubicBezTo>
                  <a:cubicBezTo>
                    <a:pt x="1" y="2636"/>
                    <a:pt x="1" y="2636"/>
                    <a:pt x="1" y="2669"/>
                  </a:cubicBezTo>
                  <a:cubicBezTo>
                    <a:pt x="1" y="2736"/>
                    <a:pt x="1" y="2836"/>
                    <a:pt x="34" y="2902"/>
                  </a:cubicBezTo>
                  <a:cubicBezTo>
                    <a:pt x="68" y="2969"/>
                    <a:pt x="101" y="3002"/>
                    <a:pt x="168" y="3036"/>
                  </a:cubicBezTo>
                  <a:cubicBezTo>
                    <a:pt x="234" y="3069"/>
                    <a:pt x="301" y="3103"/>
                    <a:pt x="368" y="3103"/>
                  </a:cubicBezTo>
                  <a:cubicBezTo>
                    <a:pt x="468" y="3069"/>
                    <a:pt x="568" y="3036"/>
                    <a:pt x="635" y="2969"/>
                  </a:cubicBezTo>
                  <a:cubicBezTo>
                    <a:pt x="735" y="2936"/>
                    <a:pt x="801" y="2869"/>
                    <a:pt x="902" y="2802"/>
                  </a:cubicBezTo>
                  <a:cubicBezTo>
                    <a:pt x="968" y="2702"/>
                    <a:pt x="1035" y="2602"/>
                    <a:pt x="1068" y="2502"/>
                  </a:cubicBezTo>
                  <a:cubicBezTo>
                    <a:pt x="1135" y="2402"/>
                    <a:pt x="1168" y="2302"/>
                    <a:pt x="1202" y="2169"/>
                  </a:cubicBezTo>
                  <a:cubicBezTo>
                    <a:pt x="1235" y="2068"/>
                    <a:pt x="1268" y="1935"/>
                    <a:pt x="1268" y="1802"/>
                  </a:cubicBezTo>
                  <a:cubicBezTo>
                    <a:pt x="1268" y="1702"/>
                    <a:pt x="1235" y="1601"/>
                    <a:pt x="1235" y="1501"/>
                  </a:cubicBezTo>
                  <a:cubicBezTo>
                    <a:pt x="1202" y="1435"/>
                    <a:pt x="1168" y="1368"/>
                    <a:pt x="1102" y="1335"/>
                  </a:cubicBezTo>
                  <a:cubicBezTo>
                    <a:pt x="1068" y="1268"/>
                    <a:pt x="1002" y="1268"/>
                    <a:pt x="935" y="1268"/>
                  </a:cubicBezTo>
                  <a:cubicBezTo>
                    <a:pt x="835" y="1268"/>
                    <a:pt x="768" y="1301"/>
                    <a:pt x="701" y="1335"/>
                  </a:cubicBezTo>
                  <a:lnTo>
                    <a:pt x="1135" y="367"/>
                  </a:lnTo>
                  <a:cubicBezTo>
                    <a:pt x="1168" y="334"/>
                    <a:pt x="1168" y="301"/>
                    <a:pt x="1168" y="267"/>
                  </a:cubicBezTo>
                  <a:cubicBezTo>
                    <a:pt x="1168" y="267"/>
                    <a:pt x="1168" y="234"/>
                    <a:pt x="1168" y="200"/>
                  </a:cubicBezTo>
                  <a:lnTo>
                    <a:pt x="1168" y="67"/>
                  </a:lnTo>
                  <a:cubicBezTo>
                    <a:pt x="1168" y="34"/>
                    <a:pt x="1168" y="34"/>
                    <a:pt x="1168" y="0"/>
                  </a:cubicBez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82" name="Google Shape;423;p41">
              <a:extLst>
                <a:ext uri="{FF2B5EF4-FFF2-40B4-BE49-F238E27FC236}">
                  <a16:creationId xmlns:a16="http://schemas.microsoft.com/office/drawing/2014/main" id="{3F9888C2-DD2F-E7FB-CB97-55D057894186}"/>
                </a:ext>
              </a:extLst>
            </p:cNvPr>
            <p:cNvSpPr/>
            <p:nvPr/>
          </p:nvSpPr>
          <p:spPr>
            <a:xfrm>
              <a:off x="3221650" y="3125675"/>
              <a:ext cx="381125" cy="230325"/>
            </a:xfrm>
            <a:custGeom>
              <a:avLst/>
              <a:gdLst/>
              <a:ahLst/>
              <a:cxnLst/>
              <a:rect l="l" t="t" r="r" b="b"/>
              <a:pathLst>
                <a:path w="15245" h="9213" extrusionOk="0">
                  <a:moveTo>
                    <a:pt x="15091" y="0"/>
                  </a:moveTo>
                  <a:cubicBezTo>
                    <a:pt x="15048" y="0"/>
                    <a:pt x="14998" y="15"/>
                    <a:pt x="14944" y="47"/>
                  </a:cubicBezTo>
                  <a:lnTo>
                    <a:pt x="300" y="8520"/>
                  </a:lnTo>
                  <a:cubicBezTo>
                    <a:pt x="133" y="8620"/>
                    <a:pt x="0" y="8820"/>
                    <a:pt x="0" y="9020"/>
                  </a:cubicBezTo>
                  <a:cubicBezTo>
                    <a:pt x="0" y="9144"/>
                    <a:pt x="73" y="9213"/>
                    <a:pt x="179" y="9213"/>
                  </a:cubicBezTo>
                  <a:cubicBezTo>
                    <a:pt x="216" y="9213"/>
                    <a:pt x="257" y="9204"/>
                    <a:pt x="300" y="9187"/>
                  </a:cubicBezTo>
                  <a:lnTo>
                    <a:pt x="14944" y="681"/>
                  </a:lnTo>
                  <a:cubicBezTo>
                    <a:pt x="15111" y="581"/>
                    <a:pt x="15211" y="414"/>
                    <a:pt x="15244" y="181"/>
                  </a:cubicBezTo>
                  <a:cubicBezTo>
                    <a:pt x="15244" y="67"/>
                    <a:pt x="15183" y="0"/>
                    <a:pt x="15091" y="0"/>
                  </a:cubicBezTo>
                  <a:close/>
                </a:path>
              </a:pathLst>
            </a:custGeom>
            <a:solidFill>
              <a:srgbClr val="E0E0E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83" name="Google Shape;424;p41">
              <a:extLst>
                <a:ext uri="{FF2B5EF4-FFF2-40B4-BE49-F238E27FC236}">
                  <a16:creationId xmlns:a16="http://schemas.microsoft.com/office/drawing/2014/main" id="{265C1107-64F0-A4FB-B01B-B23D39ADC885}"/>
                </a:ext>
              </a:extLst>
            </p:cNvPr>
            <p:cNvSpPr/>
            <p:nvPr/>
          </p:nvSpPr>
          <p:spPr>
            <a:xfrm>
              <a:off x="3221650" y="3045650"/>
              <a:ext cx="96750" cy="66025"/>
            </a:xfrm>
            <a:custGeom>
              <a:avLst/>
              <a:gdLst/>
              <a:ahLst/>
              <a:cxnLst/>
              <a:rect l="l" t="t" r="r" b="b"/>
              <a:pathLst>
                <a:path w="3870" h="2641" extrusionOk="0">
                  <a:moveTo>
                    <a:pt x="3712" y="0"/>
                  </a:moveTo>
                  <a:cubicBezTo>
                    <a:pt x="3669" y="0"/>
                    <a:pt x="3621" y="15"/>
                    <a:pt x="3569" y="46"/>
                  </a:cubicBezTo>
                  <a:lnTo>
                    <a:pt x="300" y="1947"/>
                  </a:lnTo>
                  <a:cubicBezTo>
                    <a:pt x="133" y="2048"/>
                    <a:pt x="0" y="2248"/>
                    <a:pt x="0" y="2448"/>
                  </a:cubicBezTo>
                  <a:cubicBezTo>
                    <a:pt x="0" y="2572"/>
                    <a:pt x="73" y="2640"/>
                    <a:pt x="179" y="2640"/>
                  </a:cubicBezTo>
                  <a:cubicBezTo>
                    <a:pt x="216" y="2640"/>
                    <a:pt x="257" y="2632"/>
                    <a:pt x="300" y="2615"/>
                  </a:cubicBezTo>
                  <a:lnTo>
                    <a:pt x="3569" y="713"/>
                  </a:lnTo>
                  <a:cubicBezTo>
                    <a:pt x="3736" y="580"/>
                    <a:pt x="3869" y="413"/>
                    <a:pt x="3869" y="213"/>
                  </a:cubicBezTo>
                  <a:cubicBezTo>
                    <a:pt x="3869" y="75"/>
                    <a:pt x="3806" y="0"/>
                    <a:pt x="3712" y="0"/>
                  </a:cubicBezTo>
                  <a:close/>
                </a:path>
              </a:pathLst>
            </a:custGeom>
            <a:solidFill>
              <a:srgbClr val="E0E0E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84" name="Google Shape;425;p41">
              <a:extLst>
                <a:ext uri="{FF2B5EF4-FFF2-40B4-BE49-F238E27FC236}">
                  <a16:creationId xmlns:a16="http://schemas.microsoft.com/office/drawing/2014/main" id="{EC447386-31EC-0FC4-58ED-A918A51700B0}"/>
                </a:ext>
              </a:extLst>
            </p:cNvPr>
            <p:cNvSpPr/>
            <p:nvPr/>
          </p:nvSpPr>
          <p:spPr>
            <a:xfrm>
              <a:off x="3218300" y="3312900"/>
              <a:ext cx="388650" cy="285150"/>
            </a:xfrm>
            <a:custGeom>
              <a:avLst/>
              <a:gdLst/>
              <a:ahLst/>
              <a:cxnLst/>
              <a:rect l="l" t="t" r="r" b="b"/>
              <a:pathLst>
                <a:path w="15546" h="11406" extrusionOk="0">
                  <a:moveTo>
                    <a:pt x="15407" y="1"/>
                  </a:moveTo>
                  <a:cubicBezTo>
                    <a:pt x="15371" y="1"/>
                    <a:pt x="15334" y="19"/>
                    <a:pt x="15312" y="64"/>
                  </a:cubicBezTo>
                  <a:lnTo>
                    <a:pt x="13644" y="2932"/>
                  </a:lnTo>
                  <a:lnTo>
                    <a:pt x="12009" y="3266"/>
                  </a:lnTo>
                  <a:lnTo>
                    <a:pt x="11976" y="3266"/>
                  </a:lnTo>
                  <a:lnTo>
                    <a:pt x="10308" y="4734"/>
                  </a:lnTo>
                  <a:lnTo>
                    <a:pt x="8573" y="3900"/>
                  </a:lnTo>
                  <a:lnTo>
                    <a:pt x="6839" y="7302"/>
                  </a:lnTo>
                  <a:lnTo>
                    <a:pt x="5171" y="7769"/>
                  </a:lnTo>
                  <a:lnTo>
                    <a:pt x="3470" y="9270"/>
                  </a:lnTo>
                  <a:lnTo>
                    <a:pt x="1769" y="9470"/>
                  </a:lnTo>
                  <a:lnTo>
                    <a:pt x="67" y="11238"/>
                  </a:lnTo>
                  <a:cubicBezTo>
                    <a:pt x="1" y="11272"/>
                    <a:pt x="1" y="11338"/>
                    <a:pt x="67" y="11372"/>
                  </a:cubicBezTo>
                  <a:cubicBezTo>
                    <a:pt x="67" y="11405"/>
                    <a:pt x="101" y="11405"/>
                    <a:pt x="134" y="11405"/>
                  </a:cubicBezTo>
                  <a:cubicBezTo>
                    <a:pt x="167" y="11405"/>
                    <a:pt x="201" y="11405"/>
                    <a:pt x="234" y="11372"/>
                  </a:cubicBezTo>
                  <a:lnTo>
                    <a:pt x="1902" y="9671"/>
                  </a:lnTo>
                  <a:lnTo>
                    <a:pt x="3570" y="9437"/>
                  </a:lnTo>
                  <a:lnTo>
                    <a:pt x="5271" y="7936"/>
                  </a:lnTo>
                  <a:lnTo>
                    <a:pt x="7006" y="7469"/>
                  </a:lnTo>
                  <a:lnTo>
                    <a:pt x="8673" y="4133"/>
                  </a:lnTo>
                  <a:lnTo>
                    <a:pt x="10341" y="4967"/>
                  </a:lnTo>
                  <a:lnTo>
                    <a:pt x="12076" y="3466"/>
                  </a:lnTo>
                  <a:lnTo>
                    <a:pt x="13777" y="3133"/>
                  </a:lnTo>
                  <a:lnTo>
                    <a:pt x="15478" y="164"/>
                  </a:lnTo>
                  <a:cubicBezTo>
                    <a:pt x="15545" y="75"/>
                    <a:pt x="15478" y="1"/>
                    <a:pt x="15407" y="1"/>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85" name="Google Shape;426;p41">
              <a:extLst>
                <a:ext uri="{FF2B5EF4-FFF2-40B4-BE49-F238E27FC236}">
                  <a16:creationId xmlns:a16="http://schemas.microsoft.com/office/drawing/2014/main" id="{9F94E762-FA42-9837-4D35-8D8BD416D34D}"/>
                </a:ext>
              </a:extLst>
            </p:cNvPr>
            <p:cNvSpPr/>
            <p:nvPr/>
          </p:nvSpPr>
          <p:spPr>
            <a:xfrm>
              <a:off x="3218300" y="3312900"/>
              <a:ext cx="388650" cy="285150"/>
            </a:xfrm>
            <a:custGeom>
              <a:avLst/>
              <a:gdLst/>
              <a:ahLst/>
              <a:cxnLst/>
              <a:rect l="l" t="t" r="r" b="b"/>
              <a:pathLst>
                <a:path w="15546" h="11406" extrusionOk="0">
                  <a:moveTo>
                    <a:pt x="15407" y="1"/>
                  </a:moveTo>
                  <a:cubicBezTo>
                    <a:pt x="15371" y="1"/>
                    <a:pt x="15334" y="19"/>
                    <a:pt x="15312" y="64"/>
                  </a:cubicBezTo>
                  <a:lnTo>
                    <a:pt x="13644" y="2932"/>
                  </a:lnTo>
                  <a:lnTo>
                    <a:pt x="12009" y="3266"/>
                  </a:lnTo>
                  <a:lnTo>
                    <a:pt x="11976" y="3266"/>
                  </a:lnTo>
                  <a:lnTo>
                    <a:pt x="10308" y="4734"/>
                  </a:lnTo>
                  <a:lnTo>
                    <a:pt x="8573" y="3900"/>
                  </a:lnTo>
                  <a:lnTo>
                    <a:pt x="6839" y="7302"/>
                  </a:lnTo>
                  <a:lnTo>
                    <a:pt x="5171" y="7769"/>
                  </a:lnTo>
                  <a:lnTo>
                    <a:pt x="3470" y="9270"/>
                  </a:lnTo>
                  <a:lnTo>
                    <a:pt x="1769" y="9470"/>
                  </a:lnTo>
                  <a:lnTo>
                    <a:pt x="67" y="11238"/>
                  </a:lnTo>
                  <a:cubicBezTo>
                    <a:pt x="1" y="11272"/>
                    <a:pt x="1" y="11338"/>
                    <a:pt x="67" y="11372"/>
                  </a:cubicBezTo>
                  <a:cubicBezTo>
                    <a:pt x="67" y="11405"/>
                    <a:pt x="101" y="11405"/>
                    <a:pt x="134" y="11405"/>
                  </a:cubicBezTo>
                  <a:cubicBezTo>
                    <a:pt x="167" y="11405"/>
                    <a:pt x="201" y="11405"/>
                    <a:pt x="234" y="11372"/>
                  </a:cubicBezTo>
                  <a:lnTo>
                    <a:pt x="1902" y="9671"/>
                  </a:lnTo>
                  <a:lnTo>
                    <a:pt x="3570" y="9437"/>
                  </a:lnTo>
                  <a:lnTo>
                    <a:pt x="5271" y="7936"/>
                  </a:lnTo>
                  <a:lnTo>
                    <a:pt x="7006" y="7469"/>
                  </a:lnTo>
                  <a:lnTo>
                    <a:pt x="8673" y="4133"/>
                  </a:lnTo>
                  <a:lnTo>
                    <a:pt x="10341" y="4967"/>
                  </a:lnTo>
                  <a:lnTo>
                    <a:pt x="12076" y="3466"/>
                  </a:lnTo>
                  <a:lnTo>
                    <a:pt x="13777" y="3133"/>
                  </a:lnTo>
                  <a:lnTo>
                    <a:pt x="15478" y="164"/>
                  </a:lnTo>
                  <a:cubicBezTo>
                    <a:pt x="15545" y="75"/>
                    <a:pt x="15478" y="1"/>
                    <a:pt x="15407" y="1"/>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86" name="Google Shape;427;p41">
              <a:extLst>
                <a:ext uri="{FF2B5EF4-FFF2-40B4-BE49-F238E27FC236}">
                  <a16:creationId xmlns:a16="http://schemas.microsoft.com/office/drawing/2014/main" id="{714DE748-DBB5-B837-2008-5095F048DC9B}"/>
                </a:ext>
              </a:extLst>
            </p:cNvPr>
            <p:cNvSpPr/>
            <p:nvPr/>
          </p:nvSpPr>
          <p:spPr>
            <a:xfrm>
              <a:off x="3223300" y="3431450"/>
              <a:ext cx="20050" cy="68200"/>
            </a:xfrm>
            <a:custGeom>
              <a:avLst/>
              <a:gdLst/>
              <a:ahLst/>
              <a:cxnLst/>
              <a:rect l="l" t="t" r="r" b="b"/>
              <a:pathLst>
                <a:path w="802" h="2728" extrusionOk="0">
                  <a:moveTo>
                    <a:pt x="785" y="0"/>
                  </a:moveTo>
                  <a:cubicBezTo>
                    <a:pt x="776" y="0"/>
                    <a:pt x="768" y="8"/>
                    <a:pt x="768" y="25"/>
                  </a:cubicBezTo>
                  <a:lnTo>
                    <a:pt x="668" y="92"/>
                  </a:lnTo>
                  <a:lnTo>
                    <a:pt x="635" y="92"/>
                  </a:lnTo>
                  <a:cubicBezTo>
                    <a:pt x="601" y="125"/>
                    <a:pt x="601" y="125"/>
                    <a:pt x="568" y="159"/>
                  </a:cubicBezTo>
                  <a:lnTo>
                    <a:pt x="34" y="1093"/>
                  </a:lnTo>
                  <a:cubicBezTo>
                    <a:pt x="34" y="1126"/>
                    <a:pt x="34" y="1126"/>
                    <a:pt x="34" y="1159"/>
                  </a:cubicBezTo>
                  <a:cubicBezTo>
                    <a:pt x="1" y="1193"/>
                    <a:pt x="1" y="1226"/>
                    <a:pt x="34" y="1226"/>
                  </a:cubicBezTo>
                  <a:lnTo>
                    <a:pt x="67" y="1326"/>
                  </a:lnTo>
                  <a:lnTo>
                    <a:pt x="134" y="1326"/>
                  </a:lnTo>
                  <a:cubicBezTo>
                    <a:pt x="134" y="1326"/>
                    <a:pt x="168" y="1293"/>
                    <a:pt x="168" y="1259"/>
                  </a:cubicBezTo>
                  <a:lnTo>
                    <a:pt x="601" y="559"/>
                  </a:lnTo>
                  <a:lnTo>
                    <a:pt x="601" y="2660"/>
                  </a:lnTo>
                  <a:cubicBezTo>
                    <a:pt x="601" y="2660"/>
                    <a:pt x="601" y="2694"/>
                    <a:pt x="601" y="2727"/>
                  </a:cubicBezTo>
                  <a:lnTo>
                    <a:pt x="635" y="2727"/>
                  </a:lnTo>
                  <a:lnTo>
                    <a:pt x="735" y="2660"/>
                  </a:lnTo>
                  <a:cubicBezTo>
                    <a:pt x="768" y="2660"/>
                    <a:pt x="768" y="2627"/>
                    <a:pt x="801" y="2594"/>
                  </a:cubicBezTo>
                  <a:cubicBezTo>
                    <a:pt x="801" y="2594"/>
                    <a:pt x="801" y="2560"/>
                    <a:pt x="801" y="2527"/>
                  </a:cubicBezTo>
                  <a:lnTo>
                    <a:pt x="801" y="92"/>
                  </a:lnTo>
                  <a:cubicBezTo>
                    <a:pt x="801" y="58"/>
                    <a:pt x="801" y="25"/>
                    <a:pt x="801" y="25"/>
                  </a:cubicBezTo>
                  <a:cubicBezTo>
                    <a:pt x="801" y="8"/>
                    <a:pt x="793" y="0"/>
                    <a:pt x="785" y="0"/>
                  </a:cubicBez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87" name="Google Shape;428;p41">
              <a:extLst>
                <a:ext uri="{FF2B5EF4-FFF2-40B4-BE49-F238E27FC236}">
                  <a16:creationId xmlns:a16="http://schemas.microsoft.com/office/drawing/2014/main" id="{0A2CF3CC-FF76-41FF-EEBE-E6BF83309CC6}"/>
                </a:ext>
              </a:extLst>
            </p:cNvPr>
            <p:cNvSpPr/>
            <p:nvPr/>
          </p:nvSpPr>
          <p:spPr>
            <a:xfrm>
              <a:off x="3250825" y="3413725"/>
              <a:ext cx="30050" cy="78200"/>
            </a:xfrm>
            <a:custGeom>
              <a:avLst/>
              <a:gdLst/>
              <a:ahLst/>
              <a:cxnLst/>
              <a:rect l="l" t="t" r="r" b="b"/>
              <a:pathLst>
                <a:path w="1202" h="3128" extrusionOk="0">
                  <a:moveTo>
                    <a:pt x="868" y="0"/>
                  </a:moveTo>
                  <a:cubicBezTo>
                    <a:pt x="768" y="34"/>
                    <a:pt x="701" y="34"/>
                    <a:pt x="634" y="100"/>
                  </a:cubicBezTo>
                  <a:cubicBezTo>
                    <a:pt x="534" y="134"/>
                    <a:pt x="434" y="234"/>
                    <a:pt x="367" y="300"/>
                  </a:cubicBezTo>
                  <a:cubicBezTo>
                    <a:pt x="301" y="401"/>
                    <a:pt x="234" y="501"/>
                    <a:pt x="201" y="601"/>
                  </a:cubicBezTo>
                  <a:cubicBezTo>
                    <a:pt x="134" y="701"/>
                    <a:pt x="101" y="834"/>
                    <a:pt x="67" y="934"/>
                  </a:cubicBezTo>
                  <a:cubicBezTo>
                    <a:pt x="34" y="1034"/>
                    <a:pt x="34" y="1134"/>
                    <a:pt x="34" y="1268"/>
                  </a:cubicBezTo>
                  <a:cubicBezTo>
                    <a:pt x="34" y="1268"/>
                    <a:pt x="34" y="1301"/>
                    <a:pt x="34" y="1301"/>
                  </a:cubicBezTo>
                  <a:lnTo>
                    <a:pt x="67" y="1301"/>
                  </a:lnTo>
                  <a:lnTo>
                    <a:pt x="201" y="1234"/>
                  </a:lnTo>
                  <a:cubicBezTo>
                    <a:pt x="201" y="1234"/>
                    <a:pt x="201" y="1201"/>
                    <a:pt x="234" y="1201"/>
                  </a:cubicBezTo>
                  <a:cubicBezTo>
                    <a:pt x="234" y="1168"/>
                    <a:pt x="234" y="1134"/>
                    <a:pt x="267" y="1101"/>
                  </a:cubicBezTo>
                  <a:cubicBezTo>
                    <a:pt x="267" y="1034"/>
                    <a:pt x="267" y="968"/>
                    <a:pt x="301" y="901"/>
                  </a:cubicBezTo>
                  <a:cubicBezTo>
                    <a:pt x="301" y="834"/>
                    <a:pt x="334" y="767"/>
                    <a:pt x="367" y="734"/>
                  </a:cubicBezTo>
                  <a:cubicBezTo>
                    <a:pt x="367" y="667"/>
                    <a:pt x="401" y="601"/>
                    <a:pt x="468" y="567"/>
                  </a:cubicBezTo>
                  <a:cubicBezTo>
                    <a:pt x="501" y="501"/>
                    <a:pt x="534" y="467"/>
                    <a:pt x="601" y="434"/>
                  </a:cubicBezTo>
                  <a:cubicBezTo>
                    <a:pt x="651" y="401"/>
                    <a:pt x="701" y="384"/>
                    <a:pt x="743" y="384"/>
                  </a:cubicBezTo>
                  <a:cubicBezTo>
                    <a:pt x="784" y="384"/>
                    <a:pt x="818" y="401"/>
                    <a:pt x="834" y="434"/>
                  </a:cubicBezTo>
                  <a:cubicBezTo>
                    <a:pt x="901" y="534"/>
                    <a:pt x="935" y="634"/>
                    <a:pt x="935" y="734"/>
                  </a:cubicBezTo>
                  <a:cubicBezTo>
                    <a:pt x="935" y="834"/>
                    <a:pt x="901" y="934"/>
                    <a:pt x="901" y="1034"/>
                  </a:cubicBezTo>
                  <a:cubicBezTo>
                    <a:pt x="868" y="1134"/>
                    <a:pt x="834" y="1201"/>
                    <a:pt x="768" y="1301"/>
                  </a:cubicBezTo>
                  <a:lnTo>
                    <a:pt x="67" y="2736"/>
                  </a:lnTo>
                  <a:cubicBezTo>
                    <a:pt x="34" y="2769"/>
                    <a:pt x="34" y="2802"/>
                    <a:pt x="34" y="2836"/>
                  </a:cubicBezTo>
                  <a:cubicBezTo>
                    <a:pt x="1" y="2869"/>
                    <a:pt x="1" y="2902"/>
                    <a:pt x="34" y="2902"/>
                  </a:cubicBezTo>
                  <a:lnTo>
                    <a:pt x="34" y="3036"/>
                  </a:lnTo>
                  <a:cubicBezTo>
                    <a:pt x="34" y="3069"/>
                    <a:pt x="34" y="3102"/>
                    <a:pt x="34" y="3102"/>
                  </a:cubicBezTo>
                  <a:cubicBezTo>
                    <a:pt x="51" y="3119"/>
                    <a:pt x="59" y="3128"/>
                    <a:pt x="67" y="3128"/>
                  </a:cubicBezTo>
                  <a:cubicBezTo>
                    <a:pt x="76" y="3128"/>
                    <a:pt x="84" y="3119"/>
                    <a:pt x="101" y="3102"/>
                  </a:cubicBezTo>
                  <a:lnTo>
                    <a:pt x="1168" y="2502"/>
                  </a:lnTo>
                  <a:cubicBezTo>
                    <a:pt x="1168" y="2469"/>
                    <a:pt x="1201" y="2469"/>
                    <a:pt x="1201" y="2435"/>
                  </a:cubicBezTo>
                  <a:cubicBezTo>
                    <a:pt x="1201" y="2402"/>
                    <a:pt x="1201" y="2369"/>
                    <a:pt x="1201" y="2335"/>
                  </a:cubicBezTo>
                  <a:lnTo>
                    <a:pt x="1201" y="2202"/>
                  </a:lnTo>
                  <a:lnTo>
                    <a:pt x="1201" y="2168"/>
                  </a:lnTo>
                  <a:cubicBezTo>
                    <a:pt x="1201" y="2152"/>
                    <a:pt x="1193" y="2143"/>
                    <a:pt x="1185" y="2143"/>
                  </a:cubicBezTo>
                  <a:cubicBezTo>
                    <a:pt x="1176" y="2143"/>
                    <a:pt x="1168" y="2152"/>
                    <a:pt x="1168" y="2168"/>
                  </a:cubicBezTo>
                  <a:lnTo>
                    <a:pt x="401" y="2602"/>
                  </a:lnTo>
                  <a:lnTo>
                    <a:pt x="968" y="1468"/>
                  </a:lnTo>
                  <a:cubicBezTo>
                    <a:pt x="1001" y="1401"/>
                    <a:pt x="1035" y="1335"/>
                    <a:pt x="1068" y="1234"/>
                  </a:cubicBezTo>
                  <a:cubicBezTo>
                    <a:pt x="1101" y="1168"/>
                    <a:pt x="1101" y="1101"/>
                    <a:pt x="1135" y="1034"/>
                  </a:cubicBezTo>
                  <a:cubicBezTo>
                    <a:pt x="1135" y="968"/>
                    <a:pt x="1168" y="901"/>
                    <a:pt x="1168" y="801"/>
                  </a:cubicBezTo>
                  <a:cubicBezTo>
                    <a:pt x="1168" y="734"/>
                    <a:pt x="1168" y="667"/>
                    <a:pt x="1168" y="601"/>
                  </a:cubicBezTo>
                  <a:cubicBezTo>
                    <a:pt x="1168" y="501"/>
                    <a:pt x="1168" y="401"/>
                    <a:pt x="1135" y="300"/>
                  </a:cubicBezTo>
                  <a:cubicBezTo>
                    <a:pt x="1135" y="200"/>
                    <a:pt x="1068" y="134"/>
                    <a:pt x="1035" y="100"/>
                  </a:cubicBezTo>
                  <a:cubicBezTo>
                    <a:pt x="1001" y="34"/>
                    <a:pt x="935" y="34"/>
                    <a:pt x="868" y="0"/>
                  </a:cubicBez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88" name="Google Shape;429;p41">
              <a:extLst>
                <a:ext uri="{FF2B5EF4-FFF2-40B4-BE49-F238E27FC236}">
                  <a16:creationId xmlns:a16="http://schemas.microsoft.com/office/drawing/2014/main" id="{81EE2D6A-ED38-6888-B343-A29ECAA86C64}"/>
                </a:ext>
              </a:extLst>
            </p:cNvPr>
            <p:cNvSpPr/>
            <p:nvPr/>
          </p:nvSpPr>
          <p:spPr>
            <a:xfrm>
              <a:off x="3287525" y="3392025"/>
              <a:ext cx="31700" cy="73425"/>
            </a:xfrm>
            <a:custGeom>
              <a:avLst/>
              <a:gdLst/>
              <a:ahLst/>
              <a:cxnLst/>
              <a:rect l="l" t="t" r="r" b="b"/>
              <a:pathLst>
                <a:path w="1268" h="2937" extrusionOk="0">
                  <a:moveTo>
                    <a:pt x="809" y="393"/>
                  </a:moveTo>
                  <a:cubicBezTo>
                    <a:pt x="859" y="393"/>
                    <a:pt x="901" y="418"/>
                    <a:pt x="934" y="468"/>
                  </a:cubicBezTo>
                  <a:cubicBezTo>
                    <a:pt x="1001" y="601"/>
                    <a:pt x="1034" y="768"/>
                    <a:pt x="1034" y="935"/>
                  </a:cubicBezTo>
                  <a:lnTo>
                    <a:pt x="1034" y="1569"/>
                  </a:lnTo>
                  <a:cubicBezTo>
                    <a:pt x="1034" y="1769"/>
                    <a:pt x="1001" y="1969"/>
                    <a:pt x="934" y="2169"/>
                  </a:cubicBezTo>
                  <a:cubicBezTo>
                    <a:pt x="868" y="2303"/>
                    <a:pt x="767" y="2436"/>
                    <a:pt x="634" y="2503"/>
                  </a:cubicBezTo>
                  <a:cubicBezTo>
                    <a:pt x="567" y="2553"/>
                    <a:pt x="509" y="2578"/>
                    <a:pt x="459" y="2578"/>
                  </a:cubicBezTo>
                  <a:cubicBezTo>
                    <a:pt x="409" y="2578"/>
                    <a:pt x="367" y="2553"/>
                    <a:pt x="334" y="2503"/>
                  </a:cubicBezTo>
                  <a:cubicBezTo>
                    <a:pt x="267" y="2369"/>
                    <a:pt x="234" y="2203"/>
                    <a:pt x="234" y="2036"/>
                  </a:cubicBezTo>
                  <a:lnTo>
                    <a:pt x="234" y="1402"/>
                  </a:lnTo>
                  <a:cubicBezTo>
                    <a:pt x="234" y="1202"/>
                    <a:pt x="267" y="1002"/>
                    <a:pt x="334" y="802"/>
                  </a:cubicBezTo>
                  <a:cubicBezTo>
                    <a:pt x="401" y="668"/>
                    <a:pt x="501" y="535"/>
                    <a:pt x="634" y="468"/>
                  </a:cubicBezTo>
                  <a:cubicBezTo>
                    <a:pt x="701" y="418"/>
                    <a:pt x="759" y="393"/>
                    <a:pt x="809" y="393"/>
                  </a:cubicBezTo>
                  <a:close/>
                  <a:moveTo>
                    <a:pt x="901" y="1"/>
                  </a:moveTo>
                  <a:cubicBezTo>
                    <a:pt x="801" y="1"/>
                    <a:pt x="701" y="34"/>
                    <a:pt x="634" y="68"/>
                  </a:cubicBezTo>
                  <a:cubicBezTo>
                    <a:pt x="534" y="134"/>
                    <a:pt x="434" y="234"/>
                    <a:pt x="367" y="335"/>
                  </a:cubicBezTo>
                  <a:cubicBezTo>
                    <a:pt x="267" y="435"/>
                    <a:pt x="200" y="535"/>
                    <a:pt x="167" y="668"/>
                  </a:cubicBezTo>
                  <a:cubicBezTo>
                    <a:pt x="100" y="802"/>
                    <a:pt x="67" y="935"/>
                    <a:pt x="34" y="1068"/>
                  </a:cubicBezTo>
                  <a:cubicBezTo>
                    <a:pt x="34" y="1235"/>
                    <a:pt x="0" y="1369"/>
                    <a:pt x="0" y="1535"/>
                  </a:cubicBezTo>
                  <a:lnTo>
                    <a:pt x="0" y="2169"/>
                  </a:lnTo>
                  <a:cubicBezTo>
                    <a:pt x="0" y="2303"/>
                    <a:pt x="0" y="2436"/>
                    <a:pt x="34" y="2569"/>
                  </a:cubicBezTo>
                  <a:cubicBezTo>
                    <a:pt x="67" y="2670"/>
                    <a:pt x="100" y="2770"/>
                    <a:pt x="167" y="2836"/>
                  </a:cubicBezTo>
                  <a:cubicBezTo>
                    <a:pt x="200" y="2903"/>
                    <a:pt x="267" y="2936"/>
                    <a:pt x="367" y="2936"/>
                  </a:cubicBezTo>
                  <a:cubicBezTo>
                    <a:pt x="467" y="2936"/>
                    <a:pt x="534" y="2903"/>
                    <a:pt x="634" y="2870"/>
                  </a:cubicBezTo>
                  <a:cubicBezTo>
                    <a:pt x="734" y="2803"/>
                    <a:pt x="834" y="2703"/>
                    <a:pt x="901" y="2603"/>
                  </a:cubicBezTo>
                  <a:cubicBezTo>
                    <a:pt x="1001" y="2503"/>
                    <a:pt x="1068" y="2403"/>
                    <a:pt x="1101" y="2269"/>
                  </a:cubicBezTo>
                  <a:cubicBezTo>
                    <a:pt x="1168" y="2136"/>
                    <a:pt x="1201" y="2002"/>
                    <a:pt x="1234" y="1869"/>
                  </a:cubicBezTo>
                  <a:cubicBezTo>
                    <a:pt x="1268" y="1736"/>
                    <a:pt x="1268" y="1569"/>
                    <a:pt x="1268" y="1435"/>
                  </a:cubicBezTo>
                  <a:lnTo>
                    <a:pt x="1268" y="1102"/>
                  </a:lnTo>
                  <a:lnTo>
                    <a:pt x="1268" y="802"/>
                  </a:lnTo>
                  <a:cubicBezTo>
                    <a:pt x="1268" y="668"/>
                    <a:pt x="1268" y="501"/>
                    <a:pt x="1234" y="368"/>
                  </a:cubicBezTo>
                  <a:cubicBezTo>
                    <a:pt x="1201" y="268"/>
                    <a:pt x="1168" y="201"/>
                    <a:pt x="1101" y="101"/>
                  </a:cubicBezTo>
                  <a:cubicBezTo>
                    <a:pt x="1068" y="34"/>
                    <a:pt x="1001" y="1"/>
                    <a:pt x="901" y="1"/>
                  </a:cubicBez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89" name="Google Shape;430;p41">
              <a:extLst>
                <a:ext uri="{FF2B5EF4-FFF2-40B4-BE49-F238E27FC236}">
                  <a16:creationId xmlns:a16="http://schemas.microsoft.com/office/drawing/2014/main" id="{A3C83E46-44B5-AAE2-0129-0C527CF04ED7}"/>
                </a:ext>
              </a:extLst>
            </p:cNvPr>
            <p:cNvSpPr/>
            <p:nvPr/>
          </p:nvSpPr>
          <p:spPr>
            <a:xfrm>
              <a:off x="3221650" y="3418925"/>
              <a:ext cx="381125" cy="230325"/>
            </a:xfrm>
            <a:custGeom>
              <a:avLst/>
              <a:gdLst/>
              <a:ahLst/>
              <a:cxnLst/>
              <a:rect l="l" t="t" r="r" b="b"/>
              <a:pathLst>
                <a:path w="15245" h="9213" extrusionOk="0">
                  <a:moveTo>
                    <a:pt x="15065" y="0"/>
                  </a:moveTo>
                  <a:cubicBezTo>
                    <a:pt x="15028" y="0"/>
                    <a:pt x="14987" y="9"/>
                    <a:pt x="14944" y="26"/>
                  </a:cubicBezTo>
                  <a:lnTo>
                    <a:pt x="300" y="8532"/>
                  </a:lnTo>
                  <a:cubicBezTo>
                    <a:pt x="133" y="8632"/>
                    <a:pt x="0" y="8799"/>
                    <a:pt x="0" y="9032"/>
                  </a:cubicBezTo>
                  <a:cubicBezTo>
                    <a:pt x="0" y="9146"/>
                    <a:pt x="62" y="9213"/>
                    <a:pt x="153" y="9213"/>
                  </a:cubicBezTo>
                  <a:cubicBezTo>
                    <a:pt x="197" y="9213"/>
                    <a:pt x="247" y="9198"/>
                    <a:pt x="300" y="9166"/>
                  </a:cubicBezTo>
                  <a:lnTo>
                    <a:pt x="14944" y="693"/>
                  </a:lnTo>
                  <a:cubicBezTo>
                    <a:pt x="15111" y="593"/>
                    <a:pt x="15211" y="393"/>
                    <a:pt x="15244" y="193"/>
                  </a:cubicBezTo>
                  <a:cubicBezTo>
                    <a:pt x="15244" y="69"/>
                    <a:pt x="15171" y="0"/>
                    <a:pt x="15065" y="0"/>
                  </a:cubicBezTo>
                  <a:close/>
                </a:path>
              </a:pathLst>
            </a:custGeom>
            <a:solidFill>
              <a:srgbClr val="E0E0E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90" name="Google Shape;431;p41">
              <a:extLst>
                <a:ext uri="{FF2B5EF4-FFF2-40B4-BE49-F238E27FC236}">
                  <a16:creationId xmlns:a16="http://schemas.microsoft.com/office/drawing/2014/main" id="{88633FBE-3D9F-F0B5-E82C-16DEFE82F79A}"/>
                </a:ext>
              </a:extLst>
            </p:cNvPr>
            <p:cNvSpPr/>
            <p:nvPr/>
          </p:nvSpPr>
          <p:spPr>
            <a:xfrm>
              <a:off x="3221650" y="3338500"/>
              <a:ext cx="96750" cy="66375"/>
            </a:xfrm>
            <a:custGeom>
              <a:avLst/>
              <a:gdLst/>
              <a:ahLst/>
              <a:cxnLst/>
              <a:rect l="l" t="t" r="r" b="b"/>
              <a:pathLst>
                <a:path w="3870" h="2655" extrusionOk="0">
                  <a:moveTo>
                    <a:pt x="3697" y="1"/>
                  </a:moveTo>
                  <a:cubicBezTo>
                    <a:pt x="3659" y="1"/>
                    <a:pt x="3615" y="13"/>
                    <a:pt x="3569" y="40"/>
                  </a:cubicBezTo>
                  <a:lnTo>
                    <a:pt x="300" y="1942"/>
                  </a:lnTo>
                  <a:cubicBezTo>
                    <a:pt x="133" y="2075"/>
                    <a:pt x="0" y="2242"/>
                    <a:pt x="0" y="2442"/>
                  </a:cubicBezTo>
                  <a:cubicBezTo>
                    <a:pt x="0" y="2580"/>
                    <a:pt x="64" y="2655"/>
                    <a:pt x="158" y="2655"/>
                  </a:cubicBezTo>
                  <a:cubicBezTo>
                    <a:pt x="200" y="2655"/>
                    <a:pt x="249" y="2640"/>
                    <a:pt x="300" y="2609"/>
                  </a:cubicBezTo>
                  <a:lnTo>
                    <a:pt x="3569" y="708"/>
                  </a:lnTo>
                  <a:cubicBezTo>
                    <a:pt x="3736" y="608"/>
                    <a:pt x="3869" y="407"/>
                    <a:pt x="3869" y="207"/>
                  </a:cubicBezTo>
                  <a:cubicBezTo>
                    <a:pt x="3869" y="86"/>
                    <a:pt x="3799" y="1"/>
                    <a:pt x="3697" y="1"/>
                  </a:cubicBezTo>
                  <a:close/>
                </a:path>
              </a:pathLst>
            </a:custGeom>
            <a:solidFill>
              <a:srgbClr val="E0E0E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91" name="Google Shape;432;p41">
              <a:extLst>
                <a:ext uri="{FF2B5EF4-FFF2-40B4-BE49-F238E27FC236}">
                  <a16:creationId xmlns:a16="http://schemas.microsoft.com/office/drawing/2014/main" id="{B1C03DEA-C3BD-DC51-6A58-D08D6E45B399}"/>
                </a:ext>
              </a:extLst>
            </p:cNvPr>
            <p:cNvSpPr/>
            <p:nvPr/>
          </p:nvSpPr>
          <p:spPr>
            <a:xfrm>
              <a:off x="3726175" y="2760950"/>
              <a:ext cx="386950" cy="250000"/>
            </a:xfrm>
            <a:custGeom>
              <a:avLst/>
              <a:gdLst/>
              <a:ahLst/>
              <a:cxnLst/>
              <a:rect l="l" t="t" r="r" b="b"/>
              <a:pathLst>
                <a:path w="15478" h="10000" extrusionOk="0">
                  <a:moveTo>
                    <a:pt x="15361" y="1"/>
                  </a:moveTo>
                  <a:cubicBezTo>
                    <a:pt x="15328" y="1"/>
                    <a:pt x="15294" y="9"/>
                    <a:pt x="15278" y="26"/>
                  </a:cubicBezTo>
                  <a:lnTo>
                    <a:pt x="13610" y="1527"/>
                  </a:lnTo>
                  <a:lnTo>
                    <a:pt x="11909" y="1494"/>
                  </a:lnTo>
                  <a:lnTo>
                    <a:pt x="10241" y="4162"/>
                  </a:lnTo>
                  <a:lnTo>
                    <a:pt x="8573" y="3862"/>
                  </a:lnTo>
                  <a:lnTo>
                    <a:pt x="6838" y="5897"/>
                  </a:lnTo>
                  <a:lnTo>
                    <a:pt x="5170" y="6264"/>
                  </a:lnTo>
                  <a:lnTo>
                    <a:pt x="3469" y="6497"/>
                  </a:lnTo>
                  <a:lnTo>
                    <a:pt x="1735" y="8465"/>
                  </a:lnTo>
                  <a:lnTo>
                    <a:pt x="67" y="9800"/>
                  </a:lnTo>
                  <a:cubicBezTo>
                    <a:pt x="0" y="9866"/>
                    <a:pt x="0" y="9933"/>
                    <a:pt x="67" y="9966"/>
                  </a:cubicBezTo>
                  <a:cubicBezTo>
                    <a:pt x="67" y="9966"/>
                    <a:pt x="100" y="10000"/>
                    <a:pt x="134" y="10000"/>
                  </a:cubicBezTo>
                  <a:lnTo>
                    <a:pt x="200" y="10000"/>
                  </a:lnTo>
                  <a:lnTo>
                    <a:pt x="1901" y="8599"/>
                  </a:lnTo>
                  <a:lnTo>
                    <a:pt x="3569" y="6697"/>
                  </a:lnTo>
                  <a:lnTo>
                    <a:pt x="5237" y="6464"/>
                  </a:lnTo>
                  <a:lnTo>
                    <a:pt x="6972" y="6064"/>
                  </a:lnTo>
                  <a:lnTo>
                    <a:pt x="8640" y="4096"/>
                  </a:lnTo>
                  <a:lnTo>
                    <a:pt x="10341" y="4396"/>
                  </a:lnTo>
                  <a:lnTo>
                    <a:pt x="12042" y="1694"/>
                  </a:lnTo>
                  <a:lnTo>
                    <a:pt x="13710" y="1727"/>
                  </a:lnTo>
                  <a:lnTo>
                    <a:pt x="15444" y="193"/>
                  </a:lnTo>
                  <a:cubicBezTo>
                    <a:pt x="15478" y="159"/>
                    <a:pt x="15478" y="93"/>
                    <a:pt x="15444" y="26"/>
                  </a:cubicBezTo>
                  <a:cubicBezTo>
                    <a:pt x="15428" y="9"/>
                    <a:pt x="15394" y="1"/>
                    <a:pt x="15361" y="1"/>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92" name="Google Shape;433;p41">
              <a:extLst>
                <a:ext uri="{FF2B5EF4-FFF2-40B4-BE49-F238E27FC236}">
                  <a16:creationId xmlns:a16="http://schemas.microsoft.com/office/drawing/2014/main" id="{803B034C-C92B-F89B-EEAA-40418E6D83EB}"/>
                </a:ext>
              </a:extLst>
            </p:cNvPr>
            <p:cNvSpPr/>
            <p:nvPr/>
          </p:nvSpPr>
          <p:spPr>
            <a:xfrm>
              <a:off x="3732000" y="2841650"/>
              <a:ext cx="32550" cy="73400"/>
            </a:xfrm>
            <a:custGeom>
              <a:avLst/>
              <a:gdLst/>
              <a:ahLst/>
              <a:cxnLst/>
              <a:rect l="l" t="t" r="r" b="b"/>
              <a:pathLst>
                <a:path w="1302" h="2936" extrusionOk="0">
                  <a:moveTo>
                    <a:pt x="835" y="1268"/>
                  </a:moveTo>
                  <a:cubicBezTo>
                    <a:pt x="868" y="1301"/>
                    <a:pt x="935" y="1301"/>
                    <a:pt x="968" y="1335"/>
                  </a:cubicBezTo>
                  <a:cubicBezTo>
                    <a:pt x="1001" y="1368"/>
                    <a:pt x="1035" y="1435"/>
                    <a:pt x="1035" y="1468"/>
                  </a:cubicBezTo>
                  <a:cubicBezTo>
                    <a:pt x="1068" y="1535"/>
                    <a:pt x="1068" y="1601"/>
                    <a:pt x="1068" y="1668"/>
                  </a:cubicBezTo>
                  <a:cubicBezTo>
                    <a:pt x="1068" y="1768"/>
                    <a:pt x="1068" y="1835"/>
                    <a:pt x="1035" y="1902"/>
                  </a:cubicBezTo>
                  <a:cubicBezTo>
                    <a:pt x="1035" y="2002"/>
                    <a:pt x="1001" y="2068"/>
                    <a:pt x="968" y="2135"/>
                  </a:cubicBezTo>
                  <a:cubicBezTo>
                    <a:pt x="935" y="2202"/>
                    <a:pt x="868" y="2269"/>
                    <a:pt x="835" y="2335"/>
                  </a:cubicBezTo>
                  <a:cubicBezTo>
                    <a:pt x="768" y="2402"/>
                    <a:pt x="734" y="2435"/>
                    <a:pt x="668" y="2502"/>
                  </a:cubicBezTo>
                  <a:cubicBezTo>
                    <a:pt x="601" y="2535"/>
                    <a:pt x="568" y="2535"/>
                    <a:pt x="501" y="2535"/>
                  </a:cubicBezTo>
                  <a:cubicBezTo>
                    <a:pt x="434" y="2535"/>
                    <a:pt x="401" y="2535"/>
                    <a:pt x="368" y="2502"/>
                  </a:cubicBezTo>
                  <a:cubicBezTo>
                    <a:pt x="334" y="2435"/>
                    <a:pt x="301" y="2402"/>
                    <a:pt x="301" y="2335"/>
                  </a:cubicBezTo>
                  <a:cubicBezTo>
                    <a:pt x="267" y="2269"/>
                    <a:pt x="267" y="2202"/>
                    <a:pt x="267" y="2135"/>
                  </a:cubicBezTo>
                  <a:cubicBezTo>
                    <a:pt x="267" y="2068"/>
                    <a:pt x="267" y="2002"/>
                    <a:pt x="301" y="1902"/>
                  </a:cubicBezTo>
                  <a:cubicBezTo>
                    <a:pt x="301" y="1835"/>
                    <a:pt x="334" y="1768"/>
                    <a:pt x="368" y="1701"/>
                  </a:cubicBezTo>
                  <a:cubicBezTo>
                    <a:pt x="401" y="1601"/>
                    <a:pt x="434" y="1535"/>
                    <a:pt x="501" y="1468"/>
                  </a:cubicBezTo>
                  <a:cubicBezTo>
                    <a:pt x="534" y="1435"/>
                    <a:pt x="601" y="1368"/>
                    <a:pt x="668" y="1335"/>
                  </a:cubicBezTo>
                  <a:cubicBezTo>
                    <a:pt x="701" y="1301"/>
                    <a:pt x="768" y="1301"/>
                    <a:pt x="835" y="1268"/>
                  </a:cubicBezTo>
                  <a:close/>
                  <a:moveTo>
                    <a:pt x="868" y="0"/>
                  </a:moveTo>
                  <a:lnTo>
                    <a:pt x="701" y="67"/>
                  </a:lnTo>
                  <a:cubicBezTo>
                    <a:pt x="701" y="67"/>
                    <a:pt x="668" y="100"/>
                    <a:pt x="668" y="134"/>
                  </a:cubicBezTo>
                  <a:lnTo>
                    <a:pt x="634" y="200"/>
                  </a:lnTo>
                  <a:lnTo>
                    <a:pt x="167" y="1468"/>
                  </a:lnTo>
                  <a:cubicBezTo>
                    <a:pt x="167" y="1535"/>
                    <a:pt x="134" y="1601"/>
                    <a:pt x="101" y="1668"/>
                  </a:cubicBezTo>
                  <a:lnTo>
                    <a:pt x="67" y="1835"/>
                  </a:lnTo>
                  <a:cubicBezTo>
                    <a:pt x="34" y="1902"/>
                    <a:pt x="34" y="1968"/>
                    <a:pt x="34" y="2068"/>
                  </a:cubicBezTo>
                  <a:cubicBezTo>
                    <a:pt x="1" y="2135"/>
                    <a:pt x="1" y="2202"/>
                    <a:pt x="34" y="2269"/>
                  </a:cubicBezTo>
                  <a:cubicBezTo>
                    <a:pt x="1" y="2369"/>
                    <a:pt x="34" y="2502"/>
                    <a:pt x="67" y="2602"/>
                  </a:cubicBezTo>
                  <a:cubicBezTo>
                    <a:pt x="67" y="2702"/>
                    <a:pt x="134" y="2769"/>
                    <a:pt x="167" y="2836"/>
                  </a:cubicBezTo>
                  <a:cubicBezTo>
                    <a:pt x="234" y="2902"/>
                    <a:pt x="301" y="2936"/>
                    <a:pt x="401" y="2936"/>
                  </a:cubicBezTo>
                  <a:cubicBezTo>
                    <a:pt x="468" y="2936"/>
                    <a:pt x="568" y="2902"/>
                    <a:pt x="634" y="2836"/>
                  </a:cubicBezTo>
                  <a:cubicBezTo>
                    <a:pt x="734" y="2802"/>
                    <a:pt x="835" y="2702"/>
                    <a:pt x="901" y="2635"/>
                  </a:cubicBezTo>
                  <a:cubicBezTo>
                    <a:pt x="968" y="2535"/>
                    <a:pt x="1035" y="2435"/>
                    <a:pt x="1101" y="2335"/>
                  </a:cubicBezTo>
                  <a:cubicBezTo>
                    <a:pt x="1168" y="2202"/>
                    <a:pt x="1201" y="2068"/>
                    <a:pt x="1235" y="1935"/>
                  </a:cubicBezTo>
                  <a:cubicBezTo>
                    <a:pt x="1268" y="1835"/>
                    <a:pt x="1268" y="1701"/>
                    <a:pt x="1302" y="1568"/>
                  </a:cubicBezTo>
                  <a:cubicBezTo>
                    <a:pt x="1302" y="1435"/>
                    <a:pt x="1268" y="1335"/>
                    <a:pt x="1235" y="1234"/>
                  </a:cubicBezTo>
                  <a:cubicBezTo>
                    <a:pt x="1201" y="1134"/>
                    <a:pt x="1168" y="1068"/>
                    <a:pt x="1101" y="1001"/>
                  </a:cubicBezTo>
                  <a:cubicBezTo>
                    <a:pt x="1035" y="968"/>
                    <a:pt x="968" y="934"/>
                    <a:pt x="901" y="934"/>
                  </a:cubicBezTo>
                  <a:cubicBezTo>
                    <a:pt x="801" y="934"/>
                    <a:pt x="734" y="968"/>
                    <a:pt x="668" y="1001"/>
                  </a:cubicBezTo>
                  <a:lnTo>
                    <a:pt x="601" y="1034"/>
                  </a:lnTo>
                  <a:lnTo>
                    <a:pt x="568" y="1068"/>
                  </a:lnTo>
                  <a:lnTo>
                    <a:pt x="901" y="100"/>
                  </a:lnTo>
                  <a:cubicBezTo>
                    <a:pt x="901" y="100"/>
                    <a:pt x="901" y="67"/>
                    <a:pt x="901" y="67"/>
                  </a:cubicBezTo>
                  <a:cubicBezTo>
                    <a:pt x="901" y="67"/>
                    <a:pt x="901" y="34"/>
                    <a:pt x="901" y="34"/>
                  </a:cubicBezTo>
                  <a:cubicBezTo>
                    <a:pt x="901" y="34"/>
                    <a:pt x="901" y="0"/>
                    <a:pt x="901" y="0"/>
                  </a:cubicBez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93" name="Google Shape;434;p41">
              <a:extLst>
                <a:ext uri="{FF2B5EF4-FFF2-40B4-BE49-F238E27FC236}">
                  <a16:creationId xmlns:a16="http://schemas.microsoft.com/office/drawing/2014/main" id="{D34CE1D7-8701-5DCE-1DAD-4AC5ECAB2E23}"/>
                </a:ext>
              </a:extLst>
            </p:cNvPr>
            <p:cNvSpPr/>
            <p:nvPr/>
          </p:nvSpPr>
          <p:spPr>
            <a:xfrm>
              <a:off x="3770375" y="2820800"/>
              <a:ext cx="30025" cy="77575"/>
            </a:xfrm>
            <a:custGeom>
              <a:avLst/>
              <a:gdLst/>
              <a:ahLst/>
              <a:cxnLst/>
              <a:rect l="l" t="t" r="r" b="b"/>
              <a:pathLst>
                <a:path w="1201" h="3103" extrusionOk="0">
                  <a:moveTo>
                    <a:pt x="834" y="0"/>
                  </a:moveTo>
                  <a:cubicBezTo>
                    <a:pt x="734" y="0"/>
                    <a:pt x="667" y="34"/>
                    <a:pt x="600" y="67"/>
                  </a:cubicBezTo>
                  <a:cubicBezTo>
                    <a:pt x="500" y="134"/>
                    <a:pt x="434" y="200"/>
                    <a:pt x="367" y="301"/>
                  </a:cubicBezTo>
                  <a:cubicBezTo>
                    <a:pt x="267" y="401"/>
                    <a:pt x="200" y="501"/>
                    <a:pt x="167" y="601"/>
                  </a:cubicBezTo>
                  <a:cubicBezTo>
                    <a:pt x="133" y="701"/>
                    <a:pt x="67" y="801"/>
                    <a:pt x="67" y="934"/>
                  </a:cubicBezTo>
                  <a:cubicBezTo>
                    <a:pt x="33" y="1034"/>
                    <a:pt x="0" y="1134"/>
                    <a:pt x="0" y="1235"/>
                  </a:cubicBezTo>
                  <a:cubicBezTo>
                    <a:pt x="0" y="1235"/>
                    <a:pt x="0" y="1268"/>
                    <a:pt x="0" y="1301"/>
                  </a:cubicBezTo>
                  <a:lnTo>
                    <a:pt x="67" y="1301"/>
                  </a:lnTo>
                  <a:lnTo>
                    <a:pt x="167" y="1235"/>
                  </a:lnTo>
                  <a:cubicBezTo>
                    <a:pt x="167" y="1201"/>
                    <a:pt x="200" y="1201"/>
                    <a:pt x="200" y="1168"/>
                  </a:cubicBezTo>
                  <a:cubicBezTo>
                    <a:pt x="234" y="1134"/>
                    <a:pt x="234" y="1134"/>
                    <a:pt x="234" y="1101"/>
                  </a:cubicBezTo>
                  <a:cubicBezTo>
                    <a:pt x="234" y="1034"/>
                    <a:pt x="267" y="968"/>
                    <a:pt x="267" y="901"/>
                  </a:cubicBezTo>
                  <a:cubicBezTo>
                    <a:pt x="300" y="834"/>
                    <a:pt x="300" y="768"/>
                    <a:pt x="334" y="701"/>
                  </a:cubicBezTo>
                  <a:cubicBezTo>
                    <a:pt x="367" y="634"/>
                    <a:pt x="400" y="601"/>
                    <a:pt x="434" y="534"/>
                  </a:cubicBezTo>
                  <a:cubicBezTo>
                    <a:pt x="467" y="501"/>
                    <a:pt x="534" y="434"/>
                    <a:pt x="600" y="434"/>
                  </a:cubicBezTo>
                  <a:cubicBezTo>
                    <a:pt x="651" y="401"/>
                    <a:pt x="692" y="384"/>
                    <a:pt x="730" y="384"/>
                  </a:cubicBezTo>
                  <a:cubicBezTo>
                    <a:pt x="767" y="384"/>
                    <a:pt x="801" y="401"/>
                    <a:pt x="834" y="434"/>
                  </a:cubicBezTo>
                  <a:cubicBezTo>
                    <a:pt x="901" y="501"/>
                    <a:pt x="901" y="601"/>
                    <a:pt x="901" y="701"/>
                  </a:cubicBezTo>
                  <a:cubicBezTo>
                    <a:pt x="901" y="801"/>
                    <a:pt x="901" y="901"/>
                    <a:pt x="867" y="1001"/>
                  </a:cubicBezTo>
                  <a:cubicBezTo>
                    <a:pt x="834" y="1101"/>
                    <a:pt x="801" y="1201"/>
                    <a:pt x="767" y="1301"/>
                  </a:cubicBezTo>
                  <a:lnTo>
                    <a:pt x="67" y="2702"/>
                  </a:lnTo>
                  <a:cubicBezTo>
                    <a:pt x="33" y="2736"/>
                    <a:pt x="33" y="2769"/>
                    <a:pt x="0" y="2802"/>
                  </a:cubicBezTo>
                  <a:cubicBezTo>
                    <a:pt x="0" y="2836"/>
                    <a:pt x="0" y="2869"/>
                    <a:pt x="0" y="2902"/>
                  </a:cubicBezTo>
                  <a:lnTo>
                    <a:pt x="0" y="3036"/>
                  </a:lnTo>
                  <a:cubicBezTo>
                    <a:pt x="0" y="3036"/>
                    <a:pt x="0" y="3069"/>
                    <a:pt x="0" y="3103"/>
                  </a:cubicBezTo>
                  <a:lnTo>
                    <a:pt x="67" y="3103"/>
                  </a:lnTo>
                  <a:lnTo>
                    <a:pt x="1134" y="2469"/>
                  </a:lnTo>
                  <a:cubicBezTo>
                    <a:pt x="1168" y="2469"/>
                    <a:pt x="1168" y="2435"/>
                    <a:pt x="1168" y="2435"/>
                  </a:cubicBezTo>
                  <a:cubicBezTo>
                    <a:pt x="1201" y="2402"/>
                    <a:pt x="1201" y="2369"/>
                    <a:pt x="1201" y="2335"/>
                  </a:cubicBezTo>
                  <a:lnTo>
                    <a:pt x="1201" y="2202"/>
                  </a:lnTo>
                  <a:cubicBezTo>
                    <a:pt x="1201" y="2169"/>
                    <a:pt x="1201" y="2169"/>
                    <a:pt x="1168" y="2135"/>
                  </a:cubicBezTo>
                  <a:lnTo>
                    <a:pt x="1134" y="2135"/>
                  </a:lnTo>
                  <a:lnTo>
                    <a:pt x="367" y="2569"/>
                  </a:lnTo>
                  <a:lnTo>
                    <a:pt x="934" y="1468"/>
                  </a:lnTo>
                  <a:cubicBezTo>
                    <a:pt x="967" y="1368"/>
                    <a:pt x="1001" y="1301"/>
                    <a:pt x="1034" y="1235"/>
                  </a:cubicBezTo>
                  <a:cubicBezTo>
                    <a:pt x="1067" y="1168"/>
                    <a:pt x="1101" y="1101"/>
                    <a:pt x="1101" y="1001"/>
                  </a:cubicBezTo>
                  <a:cubicBezTo>
                    <a:pt x="1134" y="934"/>
                    <a:pt x="1134" y="868"/>
                    <a:pt x="1134" y="801"/>
                  </a:cubicBezTo>
                  <a:cubicBezTo>
                    <a:pt x="1168" y="734"/>
                    <a:pt x="1168" y="634"/>
                    <a:pt x="1134" y="567"/>
                  </a:cubicBezTo>
                  <a:cubicBezTo>
                    <a:pt x="1168" y="467"/>
                    <a:pt x="1134" y="367"/>
                    <a:pt x="1101" y="267"/>
                  </a:cubicBezTo>
                  <a:cubicBezTo>
                    <a:pt x="1101" y="200"/>
                    <a:pt x="1067" y="134"/>
                    <a:pt x="1001" y="67"/>
                  </a:cubicBezTo>
                  <a:cubicBezTo>
                    <a:pt x="967" y="34"/>
                    <a:pt x="901" y="0"/>
                    <a:pt x="834" y="0"/>
                  </a:cubicBez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94" name="Google Shape;435;p41">
              <a:extLst>
                <a:ext uri="{FF2B5EF4-FFF2-40B4-BE49-F238E27FC236}">
                  <a16:creationId xmlns:a16="http://schemas.microsoft.com/office/drawing/2014/main" id="{434CA225-0D38-2099-CF7B-E50063A8989D}"/>
                </a:ext>
              </a:extLst>
            </p:cNvPr>
            <p:cNvSpPr/>
            <p:nvPr/>
          </p:nvSpPr>
          <p:spPr>
            <a:xfrm>
              <a:off x="3804550" y="2796600"/>
              <a:ext cx="28375" cy="77600"/>
            </a:xfrm>
            <a:custGeom>
              <a:avLst/>
              <a:gdLst/>
              <a:ahLst/>
              <a:cxnLst/>
              <a:rect l="l" t="t" r="r" b="b"/>
              <a:pathLst>
                <a:path w="1135" h="3104" extrusionOk="0">
                  <a:moveTo>
                    <a:pt x="1068" y="1"/>
                  </a:moveTo>
                  <a:lnTo>
                    <a:pt x="67" y="635"/>
                  </a:lnTo>
                  <a:cubicBezTo>
                    <a:pt x="67" y="668"/>
                    <a:pt x="34" y="668"/>
                    <a:pt x="34" y="701"/>
                  </a:cubicBezTo>
                  <a:cubicBezTo>
                    <a:pt x="34" y="735"/>
                    <a:pt x="1" y="768"/>
                    <a:pt x="1" y="768"/>
                  </a:cubicBezTo>
                  <a:lnTo>
                    <a:pt x="1" y="935"/>
                  </a:lnTo>
                  <a:cubicBezTo>
                    <a:pt x="1" y="935"/>
                    <a:pt x="1" y="968"/>
                    <a:pt x="34" y="1002"/>
                  </a:cubicBezTo>
                  <a:lnTo>
                    <a:pt x="67" y="1002"/>
                  </a:lnTo>
                  <a:lnTo>
                    <a:pt x="901" y="501"/>
                  </a:lnTo>
                  <a:lnTo>
                    <a:pt x="368" y="3003"/>
                  </a:lnTo>
                  <a:cubicBezTo>
                    <a:pt x="368" y="3036"/>
                    <a:pt x="368" y="3036"/>
                    <a:pt x="368" y="3036"/>
                  </a:cubicBezTo>
                  <a:cubicBezTo>
                    <a:pt x="368" y="3070"/>
                    <a:pt x="368" y="3070"/>
                    <a:pt x="368" y="3103"/>
                  </a:cubicBezTo>
                  <a:lnTo>
                    <a:pt x="401" y="3103"/>
                  </a:lnTo>
                  <a:lnTo>
                    <a:pt x="501" y="3036"/>
                  </a:lnTo>
                  <a:cubicBezTo>
                    <a:pt x="534" y="3036"/>
                    <a:pt x="568" y="3003"/>
                    <a:pt x="568" y="2970"/>
                  </a:cubicBezTo>
                  <a:cubicBezTo>
                    <a:pt x="568" y="2970"/>
                    <a:pt x="568" y="2936"/>
                    <a:pt x="601" y="2903"/>
                  </a:cubicBezTo>
                  <a:lnTo>
                    <a:pt x="1135" y="401"/>
                  </a:lnTo>
                  <a:cubicBezTo>
                    <a:pt x="1135" y="368"/>
                    <a:pt x="1135" y="334"/>
                    <a:pt x="1135" y="301"/>
                  </a:cubicBezTo>
                  <a:cubicBezTo>
                    <a:pt x="1135" y="301"/>
                    <a:pt x="1135" y="268"/>
                    <a:pt x="1135" y="234"/>
                  </a:cubicBezTo>
                  <a:lnTo>
                    <a:pt x="1135" y="68"/>
                  </a:lnTo>
                  <a:cubicBezTo>
                    <a:pt x="1135" y="68"/>
                    <a:pt x="1135" y="34"/>
                    <a:pt x="1135" y="1"/>
                  </a:cubicBez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95" name="Google Shape;436;p41">
              <a:extLst>
                <a:ext uri="{FF2B5EF4-FFF2-40B4-BE49-F238E27FC236}">
                  <a16:creationId xmlns:a16="http://schemas.microsoft.com/office/drawing/2014/main" id="{C85DF2A7-1D51-E285-C180-53F504DD7E7A}"/>
                </a:ext>
              </a:extLst>
            </p:cNvPr>
            <p:cNvSpPr/>
            <p:nvPr/>
          </p:nvSpPr>
          <p:spPr>
            <a:xfrm>
              <a:off x="3729500" y="2831825"/>
              <a:ext cx="381125" cy="230350"/>
            </a:xfrm>
            <a:custGeom>
              <a:avLst/>
              <a:gdLst/>
              <a:ahLst/>
              <a:cxnLst/>
              <a:rect l="l" t="t" r="r" b="b"/>
              <a:pathLst>
                <a:path w="15245" h="9214" extrusionOk="0">
                  <a:moveTo>
                    <a:pt x="15065" y="1"/>
                  </a:moveTo>
                  <a:cubicBezTo>
                    <a:pt x="15028" y="1"/>
                    <a:pt x="14988" y="9"/>
                    <a:pt x="14945" y="26"/>
                  </a:cubicBezTo>
                  <a:lnTo>
                    <a:pt x="301" y="8532"/>
                  </a:lnTo>
                  <a:cubicBezTo>
                    <a:pt x="134" y="8632"/>
                    <a:pt x="34" y="8833"/>
                    <a:pt x="1" y="9033"/>
                  </a:cubicBezTo>
                  <a:cubicBezTo>
                    <a:pt x="1" y="9146"/>
                    <a:pt x="62" y="9213"/>
                    <a:pt x="154" y="9213"/>
                  </a:cubicBezTo>
                  <a:cubicBezTo>
                    <a:pt x="197" y="9213"/>
                    <a:pt x="247" y="9198"/>
                    <a:pt x="301" y="9166"/>
                  </a:cubicBezTo>
                  <a:lnTo>
                    <a:pt x="14945" y="693"/>
                  </a:lnTo>
                  <a:cubicBezTo>
                    <a:pt x="15111" y="593"/>
                    <a:pt x="15245" y="393"/>
                    <a:pt x="15245" y="193"/>
                  </a:cubicBezTo>
                  <a:cubicBezTo>
                    <a:pt x="15245" y="69"/>
                    <a:pt x="15171" y="1"/>
                    <a:pt x="15065" y="1"/>
                  </a:cubicBezTo>
                  <a:close/>
                </a:path>
              </a:pathLst>
            </a:custGeom>
            <a:solidFill>
              <a:srgbClr val="E0E0E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96" name="Google Shape;437;p41">
              <a:extLst>
                <a:ext uri="{FF2B5EF4-FFF2-40B4-BE49-F238E27FC236}">
                  <a16:creationId xmlns:a16="http://schemas.microsoft.com/office/drawing/2014/main" id="{C0C9E633-5444-95F8-0720-BEFA7C4E8DAB}"/>
                </a:ext>
              </a:extLst>
            </p:cNvPr>
            <p:cNvSpPr/>
            <p:nvPr/>
          </p:nvSpPr>
          <p:spPr>
            <a:xfrm>
              <a:off x="3729500" y="2751775"/>
              <a:ext cx="97600" cy="66025"/>
            </a:xfrm>
            <a:custGeom>
              <a:avLst/>
              <a:gdLst/>
              <a:ahLst/>
              <a:cxnLst/>
              <a:rect l="l" t="t" r="r" b="b"/>
              <a:pathLst>
                <a:path w="3904" h="2641" extrusionOk="0">
                  <a:moveTo>
                    <a:pt x="3724" y="0"/>
                  </a:moveTo>
                  <a:cubicBezTo>
                    <a:pt x="3687" y="0"/>
                    <a:pt x="3646" y="9"/>
                    <a:pt x="3603" y="26"/>
                  </a:cubicBezTo>
                  <a:lnTo>
                    <a:pt x="301" y="1927"/>
                  </a:lnTo>
                  <a:cubicBezTo>
                    <a:pt x="134" y="2061"/>
                    <a:pt x="34" y="2228"/>
                    <a:pt x="1" y="2428"/>
                  </a:cubicBezTo>
                  <a:cubicBezTo>
                    <a:pt x="1" y="2566"/>
                    <a:pt x="64" y="2640"/>
                    <a:pt x="158" y="2640"/>
                  </a:cubicBezTo>
                  <a:cubicBezTo>
                    <a:pt x="201" y="2640"/>
                    <a:pt x="249" y="2625"/>
                    <a:pt x="301" y="2595"/>
                  </a:cubicBezTo>
                  <a:lnTo>
                    <a:pt x="3603" y="693"/>
                  </a:lnTo>
                  <a:cubicBezTo>
                    <a:pt x="3770" y="593"/>
                    <a:pt x="3870" y="393"/>
                    <a:pt x="3903" y="193"/>
                  </a:cubicBezTo>
                  <a:cubicBezTo>
                    <a:pt x="3903" y="69"/>
                    <a:pt x="3830" y="0"/>
                    <a:pt x="3724" y="0"/>
                  </a:cubicBezTo>
                  <a:close/>
                </a:path>
              </a:pathLst>
            </a:custGeom>
            <a:solidFill>
              <a:srgbClr val="E0E0E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97" name="Google Shape;438;p41">
              <a:extLst>
                <a:ext uri="{FF2B5EF4-FFF2-40B4-BE49-F238E27FC236}">
                  <a16:creationId xmlns:a16="http://schemas.microsoft.com/office/drawing/2014/main" id="{272ACFEA-2619-B9C3-2B36-76E3B33C530E}"/>
                </a:ext>
              </a:extLst>
            </p:cNvPr>
            <p:cNvSpPr/>
            <p:nvPr/>
          </p:nvSpPr>
          <p:spPr>
            <a:xfrm>
              <a:off x="3727000" y="3055275"/>
              <a:ext cx="386475" cy="249225"/>
            </a:xfrm>
            <a:custGeom>
              <a:avLst/>
              <a:gdLst/>
              <a:ahLst/>
              <a:cxnLst/>
              <a:rect l="l" t="t" r="r" b="b"/>
              <a:pathLst>
                <a:path w="15459" h="9969" extrusionOk="0">
                  <a:moveTo>
                    <a:pt x="15305" y="1"/>
                  </a:moveTo>
                  <a:cubicBezTo>
                    <a:pt x="15285" y="1"/>
                    <a:pt x="15264" y="9"/>
                    <a:pt x="15245" y="28"/>
                  </a:cubicBezTo>
                  <a:lnTo>
                    <a:pt x="13577" y="1529"/>
                  </a:lnTo>
                  <a:lnTo>
                    <a:pt x="11942" y="1829"/>
                  </a:lnTo>
                  <a:lnTo>
                    <a:pt x="10208" y="1329"/>
                  </a:lnTo>
                  <a:lnTo>
                    <a:pt x="8473" y="4364"/>
                  </a:lnTo>
                  <a:lnTo>
                    <a:pt x="6805" y="4798"/>
                  </a:lnTo>
                  <a:lnTo>
                    <a:pt x="5137" y="6833"/>
                  </a:lnTo>
                  <a:lnTo>
                    <a:pt x="3503" y="7300"/>
                  </a:lnTo>
                  <a:lnTo>
                    <a:pt x="1735" y="6966"/>
                  </a:lnTo>
                  <a:lnTo>
                    <a:pt x="0" y="9802"/>
                  </a:lnTo>
                  <a:cubicBezTo>
                    <a:pt x="0" y="9868"/>
                    <a:pt x="0" y="9935"/>
                    <a:pt x="34" y="9968"/>
                  </a:cubicBezTo>
                  <a:lnTo>
                    <a:pt x="101" y="9968"/>
                  </a:lnTo>
                  <a:cubicBezTo>
                    <a:pt x="134" y="9968"/>
                    <a:pt x="167" y="9935"/>
                    <a:pt x="201" y="9902"/>
                  </a:cubicBezTo>
                  <a:lnTo>
                    <a:pt x="1868" y="7200"/>
                  </a:lnTo>
                  <a:lnTo>
                    <a:pt x="3470" y="7500"/>
                  </a:lnTo>
                  <a:lnTo>
                    <a:pt x="3503" y="7500"/>
                  </a:lnTo>
                  <a:lnTo>
                    <a:pt x="5238" y="7033"/>
                  </a:lnTo>
                  <a:lnTo>
                    <a:pt x="6939" y="4965"/>
                  </a:lnTo>
                  <a:lnTo>
                    <a:pt x="8640" y="4565"/>
                  </a:lnTo>
                  <a:lnTo>
                    <a:pt x="10308" y="1562"/>
                  </a:lnTo>
                  <a:lnTo>
                    <a:pt x="11942" y="2029"/>
                  </a:lnTo>
                  <a:lnTo>
                    <a:pt x="13644" y="1696"/>
                  </a:lnTo>
                  <a:lnTo>
                    <a:pt x="13677" y="1696"/>
                  </a:lnTo>
                  <a:lnTo>
                    <a:pt x="15378" y="195"/>
                  </a:lnTo>
                  <a:cubicBezTo>
                    <a:pt x="15459" y="141"/>
                    <a:pt x="15388" y="1"/>
                    <a:pt x="15305" y="1"/>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98" name="Google Shape;439;p41">
              <a:extLst>
                <a:ext uri="{FF2B5EF4-FFF2-40B4-BE49-F238E27FC236}">
                  <a16:creationId xmlns:a16="http://schemas.microsoft.com/office/drawing/2014/main" id="{4F17D2BF-4070-9754-5330-C48A9F0940DF}"/>
                </a:ext>
              </a:extLst>
            </p:cNvPr>
            <p:cNvSpPr/>
            <p:nvPr/>
          </p:nvSpPr>
          <p:spPr>
            <a:xfrm>
              <a:off x="3727000" y="3055275"/>
              <a:ext cx="386475" cy="249225"/>
            </a:xfrm>
            <a:custGeom>
              <a:avLst/>
              <a:gdLst/>
              <a:ahLst/>
              <a:cxnLst/>
              <a:rect l="l" t="t" r="r" b="b"/>
              <a:pathLst>
                <a:path w="15459" h="9969" extrusionOk="0">
                  <a:moveTo>
                    <a:pt x="15305" y="1"/>
                  </a:moveTo>
                  <a:cubicBezTo>
                    <a:pt x="15285" y="1"/>
                    <a:pt x="15264" y="9"/>
                    <a:pt x="15245" y="28"/>
                  </a:cubicBezTo>
                  <a:lnTo>
                    <a:pt x="13577" y="1529"/>
                  </a:lnTo>
                  <a:lnTo>
                    <a:pt x="11942" y="1829"/>
                  </a:lnTo>
                  <a:lnTo>
                    <a:pt x="10208" y="1329"/>
                  </a:lnTo>
                  <a:lnTo>
                    <a:pt x="8473" y="4364"/>
                  </a:lnTo>
                  <a:lnTo>
                    <a:pt x="6805" y="4798"/>
                  </a:lnTo>
                  <a:lnTo>
                    <a:pt x="5137" y="6833"/>
                  </a:lnTo>
                  <a:lnTo>
                    <a:pt x="3503" y="7300"/>
                  </a:lnTo>
                  <a:lnTo>
                    <a:pt x="1735" y="6966"/>
                  </a:lnTo>
                  <a:lnTo>
                    <a:pt x="0" y="9802"/>
                  </a:lnTo>
                  <a:cubicBezTo>
                    <a:pt x="0" y="9868"/>
                    <a:pt x="0" y="9935"/>
                    <a:pt x="34" y="9968"/>
                  </a:cubicBezTo>
                  <a:lnTo>
                    <a:pt x="101" y="9968"/>
                  </a:lnTo>
                  <a:cubicBezTo>
                    <a:pt x="134" y="9968"/>
                    <a:pt x="167" y="9935"/>
                    <a:pt x="201" y="9902"/>
                  </a:cubicBezTo>
                  <a:lnTo>
                    <a:pt x="1868" y="7200"/>
                  </a:lnTo>
                  <a:lnTo>
                    <a:pt x="3470" y="7500"/>
                  </a:lnTo>
                  <a:lnTo>
                    <a:pt x="3503" y="7500"/>
                  </a:lnTo>
                  <a:lnTo>
                    <a:pt x="5238" y="7033"/>
                  </a:lnTo>
                  <a:lnTo>
                    <a:pt x="6939" y="4965"/>
                  </a:lnTo>
                  <a:lnTo>
                    <a:pt x="8640" y="4565"/>
                  </a:lnTo>
                  <a:lnTo>
                    <a:pt x="10308" y="1562"/>
                  </a:lnTo>
                  <a:lnTo>
                    <a:pt x="11942" y="2029"/>
                  </a:lnTo>
                  <a:lnTo>
                    <a:pt x="13644" y="1696"/>
                  </a:lnTo>
                  <a:lnTo>
                    <a:pt x="13677" y="1696"/>
                  </a:lnTo>
                  <a:lnTo>
                    <a:pt x="15378" y="195"/>
                  </a:lnTo>
                  <a:cubicBezTo>
                    <a:pt x="15459" y="141"/>
                    <a:pt x="15388" y="1"/>
                    <a:pt x="15305" y="1"/>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99" name="Google Shape;440;p41">
              <a:extLst>
                <a:ext uri="{FF2B5EF4-FFF2-40B4-BE49-F238E27FC236}">
                  <a16:creationId xmlns:a16="http://schemas.microsoft.com/office/drawing/2014/main" id="{C5F54C4F-A9B2-E023-9ECF-4FED4B795A8F}"/>
                </a:ext>
              </a:extLst>
            </p:cNvPr>
            <p:cNvSpPr/>
            <p:nvPr/>
          </p:nvSpPr>
          <p:spPr>
            <a:xfrm>
              <a:off x="3732000" y="3135175"/>
              <a:ext cx="31725" cy="73425"/>
            </a:xfrm>
            <a:custGeom>
              <a:avLst/>
              <a:gdLst/>
              <a:ahLst/>
              <a:cxnLst/>
              <a:rect l="l" t="t" r="r" b="b"/>
              <a:pathLst>
                <a:path w="1269" h="2937" extrusionOk="0">
                  <a:moveTo>
                    <a:pt x="768" y="401"/>
                  </a:moveTo>
                  <a:cubicBezTo>
                    <a:pt x="835" y="401"/>
                    <a:pt x="868" y="435"/>
                    <a:pt x="901" y="468"/>
                  </a:cubicBezTo>
                  <a:cubicBezTo>
                    <a:pt x="935" y="468"/>
                    <a:pt x="968" y="535"/>
                    <a:pt x="968" y="568"/>
                  </a:cubicBezTo>
                  <a:cubicBezTo>
                    <a:pt x="1001" y="635"/>
                    <a:pt x="1001" y="701"/>
                    <a:pt x="1001" y="768"/>
                  </a:cubicBezTo>
                  <a:cubicBezTo>
                    <a:pt x="1001" y="868"/>
                    <a:pt x="1001" y="935"/>
                    <a:pt x="968" y="1035"/>
                  </a:cubicBezTo>
                  <a:cubicBezTo>
                    <a:pt x="968" y="1102"/>
                    <a:pt x="935" y="1168"/>
                    <a:pt x="901" y="1235"/>
                  </a:cubicBezTo>
                  <a:cubicBezTo>
                    <a:pt x="868" y="1302"/>
                    <a:pt x="835" y="1369"/>
                    <a:pt x="768" y="1435"/>
                  </a:cubicBezTo>
                  <a:cubicBezTo>
                    <a:pt x="734" y="1502"/>
                    <a:pt x="668" y="1535"/>
                    <a:pt x="634" y="1569"/>
                  </a:cubicBezTo>
                  <a:cubicBezTo>
                    <a:pt x="568" y="1602"/>
                    <a:pt x="534" y="1602"/>
                    <a:pt x="468" y="1602"/>
                  </a:cubicBezTo>
                  <a:cubicBezTo>
                    <a:pt x="434" y="1602"/>
                    <a:pt x="368" y="1602"/>
                    <a:pt x="334" y="1569"/>
                  </a:cubicBezTo>
                  <a:cubicBezTo>
                    <a:pt x="301" y="1535"/>
                    <a:pt x="267" y="1502"/>
                    <a:pt x="267" y="1435"/>
                  </a:cubicBezTo>
                  <a:cubicBezTo>
                    <a:pt x="234" y="1369"/>
                    <a:pt x="234" y="1302"/>
                    <a:pt x="234" y="1235"/>
                  </a:cubicBezTo>
                  <a:cubicBezTo>
                    <a:pt x="234" y="1068"/>
                    <a:pt x="267" y="902"/>
                    <a:pt x="334" y="768"/>
                  </a:cubicBezTo>
                  <a:cubicBezTo>
                    <a:pt x="368" y="701"/>
                    <a:pt x="401" y="635"/>
                    <a:pt x="468" y="601"/>
                  </a:cubicBezTo>
                  <a:cubicBezTo>
                    <a:pt x="501" y="535"/>
                    <a:pt x="568" y="501"/>
                    <a:pt x="634" y="468"/>
                  </a:cubicBezTo>
                  <a:cubicBezTo>
                    <a:pt x="668" y="435"/>
                    <a:pt x="734" y="401"/>
                    <a:pt x="768" y="401"/>
                  </a:cubicBezTo>
                  <a:close/>
                  <a:moveTo>
                    <a:pt x="901" y="1"/>
                  </a:moveTo>
                  <a:cubicBezTo>
                    <a:pt x="801" y="1"/>
                    <a:pt x="701" y="34"/>
                    <a:pt x="634" y="101"/>
                  </a:cubicBezTo>
                  <a:cubicBezTo>
                    <a:pt x="534" y="134"/>
                    <a:pt x="468" y="201"/>
                    <a:pt x="401" y="301"/>
                  </a:cubicBezTo>
                  <a:cubicBezTo>
                    <a:pt x="334" y="401"/>
                    <a:pt x="267" y="501"/>
                    <a:pt x="201" y="601"/>
                  </a:cubicBezTo>
                  <a:cubicBezTo>
                    <a:pt x="134" y="701"/>
                    <a:pt x="101" y="835"/>
                    <a:pt x="67" y="968"/>
                  </a:cubicBezTo>
                  <a:cubicBezTo>
                    <a:pt x="34" y="1102"/>
                    <a:pt x="1" y="1202"/>
                    <a:pt x="1" y="1335"/>
                  </a:cubicBezTo>
                  <a:cubicBezTo>
                    <a:pt x="1" y="1469"/>
                    <a:pt x="34" y="1602"/>
                    <a:pt x="67" y="1702"/>
                  </a:cubicBezTo>
                  <a:cubicBezTo>
                    <a:pt x="101" y="1769"/>
                    <a:pt x="134" y="1836"/>
                    <a:pt x="201" y="1902"/>
                  </a:cubicBezTo>
                  <a:cubicBezTo>
                    <a:pt x="234" y="1936"/>
                    <a:pt x="301" y="1936"/>
                    <a:pt x="401" y="1936"/>
                  </a:cubicBezTo>
                  <a:cubicBezTo>
                    <a:pt x="468" y="1936"/>
                    <a:pt x="534" y="1902"/>
                    <a:pt x="601" y="1869"/>
                  </a:cubicBezTo>
                  <a:lnTo>
                    <a:pt x="634" y="1869"/>
                  </a:lnTo>
                  <a:lnTo>
                    <a:pt x="701" y="1836"/>
                  </a:lnTo>
                  <a:lnTo>
                    <a:pt x="368" y="2836"/>
                  </a:lnTo>
                  <a:cubicBezTo>
                    <a:pt x="368" y="2836"/>
                    <a:pt x="368" y="2836"/>
                    <a:pt x="368" y="2870"/>
                  </a:cubicBezTo>
                  <a:cubicBezTo>
                    <a:pt x="368" y="2903"/>
                    <a:pt x="368" y="2936"/>
                    <a:pt x="368" y="2936"/>
                  </a:cubicBezTo>
                  <a:lnTo>
                    <a:pt x="401" y="2936"/>
                  </a:lnTo>
                  <a:lnTo>
                    <a:pt x="534" y="2870"/>
                  </a:lnTo>
                  <a:cubicBezTo>
                    <a:pt x="568" y="2836"/>
                    <a:pt x="601" y="2836"/>
                    <a:pt x="601" y="2803"/>
                  </a:cubicBezTo>
                  <a:lnTo>
                    <a:pt x="634" y="2736"/>
                  </a:lnTo>
                  <a:lnTo>
                    <a:pt x="1068" y="1435"/>
                  </a:lnTo>
                  <a:cubicBezTo>
                    <a:pt x="1101" y="1402"/>
                    <a:pt x="1101" y="1335"/>
                    <a:pt x="1135" y="1269"/>
                  </a:cubicBezTo>
                  <a:cubicBezTo>
                    <a:pt x="1168" y="1202"/>
                    <a:pt x="1201" y="1135"/>
                    <a:pt x="1201" y="1035"/>
                  </a:cubicBezTo>
                  <a:cubicBezTo>
                    <a:pt x="1235" y="968"/>
                    <a:pt x="1268" y="902"/>
                    <a:pt x="1268" y="835"/>
                  </a:cubicBezTo>
                  <a:cubicBezTo>
                    <a:pt x="1268" y="768"/>
                    <a:pt x="1268" y="701"/>
                    <a:pt x="1268" y="635"/>
                  </a:cubicBezTo>
                  <a:cubicBezTo>
                    <a:pt x="1268" y="501"/>
                    <a:pt x="1235" y="401"/>
                    <a:pt x="1201" y="301"/>
                  </a:cubicBezTo>
                  <a:cubicBezTo>
                    <a:pt x="1201" y="201"/>
                    <a:pt x="1135" y="134"/>
                    <a:pt x="1101" y="68"/>
                  </a:cubicBezTo>
                  <a:cubicBezTo>
                    <a:pt x="1035" y="34"/>
                    <a:pt x="968" y="1"/>
                    <a:pt x="901" y="1"/>
                  </a:cubicBez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00" name="Google Shape;441;p41">
              <a:extLst>
                <a:ext uri="{FF2B5EF4-FFF2-40B4-BE49-F238E27FC236}">
                  <a16:creationId xmlns:a16="http://schemas.microsoft.com/office/drawing/2014/main" id="{DC442A8E-28C9-D8E0-C7AF-62A9CC1A3141}"/>
                </a:ext>
              </a:extLst>
            </p:cNvPr>
            <p:cNvSpPr/>
            <p:nvPr/>
          </p:nvSpPr>
          <p:spPr>
            <a:xfrm>
              <a:off x="3767850" y="3111000"/>
              <a:ext cx="31725" cy="77100"/>
            </a:xfrm>
            <a:custGeom>
              <a:avLst/>
              <a:gdLst/>
              <a:ahLst/>
              <a:cxnLst/>
              <a:rect l="l" t="t" r="r" b="b"/>
              <a:pathLst>
                <a:path w="1269" h="3084" extrusionOk="0">
                  <a:moveTo>
                    <a:pt x="1102" y="1"/>
                  </a:moveTo>
                  <a:lnTo>
                    <a:pt x="134" y="568"/>
                  </a:lnTo>
                  <a:cubicBezTo>
                    <a:pt x="101" y="568"/>
                    <a:pt x="101" y="601"/>
                    <a:pt x="68" y="634"/>
                  </a:cubicBezTo>
                  <a:cubicBezTo>
                    <a:pt x="68" y="634"/>
                    <a:pt x="68" y="668"/>
                    <a:pt x="68" y="701"/>
                  </a:cubicBezTo>
                  <a:lnTo>
                    <a:pt x="68" y="835"/>
                  </a:lnTo>
                  <a:cubicBezTo>
                    <a:pt x="68" y="868"/>
                    <a:pt x="68" y="868"/>
                    <a:pt x="68" y="901"/>
                  </a:cubicBezTo>
                  <a:lnTo>
                    <a:pt x="134" y="901"/>
                  </a:lnTo>
                  <a:lnTo>
                    <a:pt x="835" y="501"/>
                  </a:lnTo>
                  <a:lnTo>
                    <a:pt x="835" y="501"/>
                  </a:lnTo>
                  <a:lnTo>
                    <a:pt x="401" y="1502"/>
                  </a:lnTo>
                  <a:lnTo>
                    <a:pt x="368" y="1568"/>
                  </a:lnTo>
                  <a:cubicBezTo>
                    <a:pt x="368" y="1568"/>
                    <a:pt x="368" y="1602"/>
                    <a:pt x="368" y="1635"/>
                  </a:cubicBezTo>
                  <a:lnTo>
                    <a:pt x="368" y="1769"/>
                  </a:lnTo>
                  <a:cubicBezTo>
                    <a:pt x="368" y="1769"/>
                    <a:pt x="368" y="1802"/>
                    <a:pt x="368" y="1835"/>
                  </a:cubicBezTo>
                  <a:lnTo>
                    <a:pt x="401" y="1835"/>
                  </a:lnTo>
                  <a:lnTo>
                    <a:pt x="635" y="1702"/>
                  </a:lnTo>
                  <a:cubicBezTo>
                    <a:pt x="668" y="1668"/>
                    <a:pt x="735" y="1635"/>
                    <a:pt x="768" y="1635"/>
                  </a:cubicBezTo>
                  <a:lnTo>
                    <a:pt x="902" y="1635"/>
                  </a:lnTo>
                  <a:cubicBezTo>
                    <a:pt x="935" y="1668"/>
                    <a:pt x="968" y="1702"/>
                    <a:pt x="968" y="1735"/>
                  </a:cubicBezTo>
                  <a:cubicBezTo>
                    <a:pt x="1002" y="1802"/>
                    <a:pt x="1002" y="1869"/>
                    <a:pt x="1002" y="1935"/>
                  </a:cubicBezTo>
                  <a:cubicBezTo>
                    <a:pt x="1002" y="2002"/>
                    <a:pt x="1002" y="2069"/>
                    <a:pt x="968" y="2169"/>
                  </a:cubicBezTo>
                  <a:cubicBezTo>
                    <a:pt x="968" y="2236"/>
                    <a:pt x="935" y="2302"/>
                    <a:pt x="902" y="2369"/>
                  </a:cubicBezTo>
                  <a:cubicBezTo>
                    <a:pt x="868" y="2402"/>
                    <a:pt x="802" y="2469"/>
                    <a:pt x="768" y="2502"/>
                  </a:cubicBezTo>
                  <a:cubicBezTo>
                    <a:pt x="735" y="2569"/>
                    <a:pt x="668" y="2602"/>
                    <a:pt x="635" y="2636"/>
                  </a:cubicBezTo>
                  <a:cubicBezTo>
                    <a:pt x="568" y="2669"/>
                    <a:pt x="501" y="2703"/>
                    <a:pt x="435" y="2703"/>
                  </a:cubicBezTo>
                  <a:lnTo>
                    <a:pt x="335" y="2703"/>
                  </a:lnTo>
                  <a:cubicBezTo>
                    <a:pt x="301" y="2703"/>
                    <a:pt x="268" y="2669"/>
                    <a:pt x="268" y="2636"/>
                  </a:cubicBezTo>
                  <a:cubicBezTo>
                    <a:pt x="234" y="2602"/>
                    <a:pt x="234" y="2569"/>
                    <a:pt x="201" y="2536"/>
                  </a:cubicBezTo>
                  <a:cubicBezTo>
                    <a:pt x="201" y="2502"/>
                    <a:pt x="201" y="2502"/>
                    <a:pt x="201" y="2502"/>
                  </a:cubicBezTo>
                  <a:lnTo>
                    <a:pt x="168" y="2502"/>
                  </a:lnTo>
                  <a:lnTo>
                    <a:pt x="34" y="2569"/>
                  </a:lnTo>
                  <a:cubicBezTo>
                    <a:pt x="34" y="2569"/>
                    <a:pt x="1" y="2569"/>
                    <a:pt x="1" y="2602"/>
                  </a:cubicBezTo>
                  <a:cubicBezTo>
                    <a:pt x="1" y="2636"/>
                    <a:pt x="1" y="2636"/>
                    <a:pt x="1" y="2669"/>
                  </a:cubicBezTo>
                  <a:cubicBezTo>
                    <a:pt x="1" y="2736"/>
                    <a:pt x="1" y="2836"/>
                    <a:pt x="34" y="2903"/>
                  </a:cubicBezTo>
                  <a:cubicBezTo>
                    <a:pt x="68" y="2936"/>
                    <a:pt x="101" y="3003"/>
                    <a:pt x="168" y="3036"/>
                  </a:cubicBezTo>
                  <a:cubicBezTo>
                    <a:pt x="215" y="3060"/>
                    <a:pt x="262" y="3083"/>
                    <a:pt x="309" y="3083"/>
                  </a:cubicBezTo>
                  <a:cubicBezTo>
                    <a:pt x="329" y="3083"/>
                    <a:pt x="348" y="3079"/>
                    <a:pt x="368" y="3069"/>
                  </a:cubicBezTo>
                  <a:cubicBezTo>
                    <a:pt x="468" y="3069"/>
                    <a:pt x="568" y="3036"/>
                    <a:pt x="635" y="2969"/>
                  </a:cubicBezTo>
                  <a:cubicBezTo>
                    <a:pt x="735" y="2936"/>
                    <a:pt x="802" y="2869"/>
                    <a:pt x="868" y="2769"/>
                  </a:cubicBezTo>
                  <a:cubicBezTo>
                    <a:pt x="968" y="2703"/>
                    <a:pt x="1035" y="2602"/>
                    <a:pt x="1068" y="2502"/>
                  </a:cubicBezTo>
                  <a:cubicBezTo>
                    <a:pt x="1135" y="2402"/>
                    <a:pt x="1168" y="2302"/>
                    <a:pt x="1202" y="2169"/>
                  </a:cubicBezTo>
                  <a:cubicBezTo>
                    <a:pt x="1235" y="2035"/>
                    <a:pt x="1269" y="1902"/>
                    <a:pt x="1269" y="1802"/>
                  </a:cubicBezTo>
                  <a:cubicBezTo>
                    <a:pt x="1269" y="1702"/>
                    <a:pt x="1235" y="1602"/>
                    <a:pt x="1235" y="1502"/>
                  </a:cubicBezTo>
                  <a:cubicBezTo>
                    <a:pt x="1202" y="1435"/>
                    <a:pt x="1168" y="1368"/>
                    <a:pt x="1102" y="1302"/>
                  </a:cubicBezTo>
                  <a:cubicBezTo>
                    <a:pt x="1068" y="1268"/>
                    <a:pt x="1002" y="1268"/>
                    <a:pt x="935" y="1268"/>
                  </a:cubicBezTo>
                  <a:cubicBezTo>
                    <a:pt x="835" y="1268"/>
                    <a:pt x="768" y="1302"/>
                    <a:pt x="701" y="1335"/>
                  </a:cubicBezTo>
                  <a:lnTo>
                    <a:pt x="1135" y="334"/>
                  </a:lnTo>
                  <a:cubicBezTo>
                    <a:pt x="1168" y="334"/>
                    <a:pt x="1168" y="301"/>
                    <a:pt x="1168" y="267"/>
                  </a:cubicBezTo>
                  <a:cubicBezTo>
                    <a:pt x="1168" y="234"/>
                    <a:pt x="1168" y="201"/>
                    <a:pt x="1168" y="201"/>
                  </a:cubicBezTo>
                  <a:lnTo>
                    <a:pt x="1168" y="67"/>
                  </a:lnTo>
                  <a:cubicBezTo>
                    <a:pt x="1168" y="34"/>
                    <a:pt x="1168" y="1"/>
                    <a:pt x="1168" y="1"/>
                  </a:cubicBez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01" name="Google Shape;442;p41">
              <a:extLst>
                <a:ext uri="{FF2B5EF4-FFF2-40B4-BE49-F238E27FC236}">
                  <a16:creationId xmlns:a16="http://schemas.microsoft.com/office/drawing/2014/main" id="{ABF02D5D-39F4-8ED0-4708-A6D7A139C473}"/>
                </a:ext>
              </a:extLst>
            </p:cNvPr>
            <p:cNvSpPr/>
            <p:nvPr/>
          </p:nvSpPr>
          <p:spPr>
            <a:xfrm>
              <a:off x="3729500" y="3124850"/>
              <a:ext cx="381125" cy="230025"/>
            </a:xfrm>
            <a:custGeom>
              <a:avLst/>
              <a:gdLst/>
              <a:ahLst/>
              <a:cxnLst/>
              <a:rect l="l" t="t" r="r" b="b"/>
              <a:pathLst>
                <a:path w="15245" h="9201" extrusionOk="0">
                  <a:moveTo>
                    <a:pt x="15091" y="0"/>
                  </a:moveTo>
                  <a:cubicBezTo>
                    <a:pt x="15048" y="0"/>
                    <a:pt x="14998" y="15"/>
                    <a:pt x="14945" y="47"/>
                  </a:cubicBezTo>
                  <a:lnTo>
                    <a:pt x="301" y="8520"/>
                  </a:lnTo>
                  <a:cubicBezTo>
                    <a:pt x="134" y="8620"/>
                    <a:pt x="34" y="8820"/>
                    <a:pt x="1" y="9020"/>
                  </a:cubicBezTo>
                  <a:cubicBezTo>
                    <a:pt x="1" y="9133"/>
                    <a:pt x="62" y="9201"/>
                    <a:pt x="154" y="9201"/>
                  </a:cubicBezTo>
                  <a:cubicBezTo>
                    <a:pt x="197" y="9201"/>
                    <a:pt x="247" y="9186"/>
                    <a:pt x="301" y="9154"/>
                  </a:cubicBezTo>
                  <a:lnTo>
                    <a:pt x="14945" y="681"/>
                  </a:lnTo>
                  <a:cubicBezTo>
                    <a:pt x="15111" y="581"/>
                    <a:pt x="15245" y="381"/>
                    <a:pt x="15245" y="180"/>
                  </a:cubicBezTo>
                  <a:cubicBezTo>
                    <a:pt x="15245" y="67"/>
                    <a:pt x="15183" y="0"/>
                    <a:pt x="15091" y="0"/>
                  </a:cubicBezTo>
                  <a:close/>
                </a:path>
              </a:pathLst>
            </a:custGeom>
            <a:solidFill>
              <a:srgbClr val="E0E0E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02" name="Google Shape;443;p41">
              <a:extLst>
                <a:ext uri="{FF2B5EF4-FFF2-40B4-BE49-F238E27FC236}">
                  <a16:creationId xmlns:a16="http://schemas.microsoft.com/office/drawing/2014/main" id="{5D71C1F4-98AE-785B-CDDB-0FD51BF8DAF0}"/>
                </a:ext>
              </a:extLst>
            </p:cNvPr>
            <p:cNvSpPr/>
            <p:nvPr/>
          </p:nvSpPr>
          <p:spPr>
            <a:xfrm>
              <a:off x="3729500" y="3044775"/>
              <a:ext cx="97600" cy="65750"/>
            </a:xfrm>
            <a:custGeom>
              <a:avLst/>
              <a:gdLst/>
              <a:ahLst/>
              <a:cxnLst/>
              <a:rect l="l" t="t" r="r" b="b"/>
              <a:pathLst>
                <a:path w="3904" h="2630" extrusionOk="0">
                  <a:moveTo>
                    <a:pt x="3750" y="1"/>
                  </a:moveTo>
                  <a:cubicBezTo>
                    <a:pt x="3707" y="1"/>
                    <a:pt x="3657" y="16"/>
                    <a:pt x="3603" y="48"/>
                  </a:cubicBezTo>
                  <a:lnTo>
                    <a:pt x="301" y="1949"/>
                  </a:lnTo>
                  <a:cubicBezTo>
                    <a:pt x="134" y="2049"/>
                    <a:pt x="34" y="2249"/>
                    <a:pt x="1" y="2449"/>
                  </a:cubicBezTo>
                  <a:cubicBezTo>
                    <a:pt x="1" y="2563"/>
                    <a:pt x="62" y="2630"/>
                    <a:pt x="154" y="2630"/>
                  </a:cubicBezTo>
                  <a:cubicBezTo>
                    <a:pt x="197" y="2630"/>
                    <a:pt x="247" y="2615"/>
                    <a:pt x="301" y="2583"/>
                  </a:cubicBezTo>
                  <a:lnTo>
                    <a:pt x="3603" y="682"/>
                  </a:lnTo>
                  <a:cubicBezTo>
                    <a:pt x="3770" y="581"/>
                    <a:pt x="3870" y="415"/>
                    <a:pt x="3903" y="181"/>
                  </a:cubicBezTo>
                  <a:cubicBezTo>
                    <a:pt x="3903" y="68"/>
                    <a:pt x="3842" y="1"/>
                    <a:pt x="3750" y="1"/>
                  </a:cubicBezTo>
                  <a:close/>
                </a:path>
              </a:pathLst>
            </a:custGeom>
            <a:solidFill>
              <a:srgbClr val="E0E0E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03" name="Google Shape;444;p41">
              <a:extLst>
                <a:ext uri="{FF2B5EF4-FFF2-40B4-BE49-F238E27FC236}">
                  <a16:creationId xmlns:a16="http://schemas.microsoft.com/office/drawing/2014/main" id="{33C78200-A1EC-0956-50D4-E4A3448719E6}"/>
                </a:ext>
              </a:extLst>
            </p:cNvPr>
            <p:cNvSpPr/>
            <p:nvPr/>
          </p:nvSpPr>
          <p:spPr>
            <a:xfrm>
              <a:off x="4279900" y="2526750"/>
              <a:ext cx="48375" cy="134800"/>
            </a:xfrm>
            <a:custGeom>
              <a:avLst/>
              <a:gdLst/>
              <a:ahLst/>
              <a:cxnLst/>
              <a:rect l="l" t="t" r="r" b="b"/>
              <a:pathLst>
                <a:path w="1935" h="5392" extrusionOk="0">
                  <a:moveTo>
                    <a:pt x="1109" y="1"/>
                  </a:moveTo>
                  <a:cubicBezTo>
                    <a:pt x="718" y="1"/>
                    <a:pt x="331" y="121"/>
                    <a:pt x="0" y="354"/>
                  </a:cubicBezTo>
                  <a:lnTo>
                    <a:pt x="0" y="5391"/>
                  </a:lnTo>
                  <a:lnTo>
                    <a:pt x="1935" y="187"/>
                  </a:lnTo>
                  <a:cubicBezTo>
                    <a:pt x="1671" y="62"/>
                    <a:pt x="1389" y="1"/>
                    <a:pt x="1109" y="1"/>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04" name="Google Shape;445;p41">
              <a:extLst>
                <a:ext uri="{FF2B5EF4-FFF2-40B4-BE49-F238E27FC236}">
                  <a16:creationId xmlns:a16="http://schemas.microsoft.com/office/drawing/2014/main" id="{8F95759D-CE60-6164-AEDC-41AD0E9515AB}"/>
                </a:ext>
              </a:extLst>
            </p:cNvPr>
            <p:cNvSpPr/>
            <p:nvPr/>
          </p:nvSpPr>
          <p:spPr>
            <a:xfrm>
              <a:off x="4231525" y="2535600"/>
              <a:ext cx="48400" cy="126775"/>
            </a:xfrm>
            <a:custGeom>
              <a:avLst/>
              <a:gdLst/>
              <a:ahLst/>
              <a:cxnLst/>
              <a:rect l="l" t="t" r="r" b="b"/>
              <a:pathLst>
                <a:path w="1936" h="5071" extrusionOk="0">
                  <a:moveTo>
                    <a:pt x="1935" y="0"/>
                  </a:moveTo>
                  <a:cubicBezTo>
                    <a:pt x="1135" y="500"/>
                    <a:pt x="468" y="1234"/>
                    <a:pt x="1" y="2068"/>
                  </a:cubicBezTo>
                  <a:lnTo>
                    <a:pt x="1935" y="5070"/>
                  </a:lnTo>
                  <a:lnTo>
                    <a:pt x="1935" y="0"/>
                  </a:ln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05" name="Google Shape;446;p41">
              <a:extLst>
                <a:ext uri="{FF2B5EF4-FFF2-40B4-BE49-F238E27FC236}">
                  <a16:creationId xmlns:a16="http://schemas.microsoft.com/office/drawing/2014/main" id="{D4C2D2A6-B297-41AE-BDCB-CD131315D943}"/>
                </a:ext>
              </a:extLst>
            </p:cNvPr>
            <p:cNvSpPr/>
            <p:nvPr/>
          </p:nvSpPr>
          <p:spPr>
            <a:xfrm>
              <a:off x="4201500" y="2587300"/>
              <a:ext cx="78425" cy="80900"/>
            </a:xfrm>
            <a:custGeom>
              <a:avLst/>
              <a:gdLst/>
              <a:ahLst/>
              <a:cxnLst/>
              <a:rect l="l" t="t" r="r" b="b"/>
              <a:pathLst>
                <a:path w="3137" h="3236" extrusionOk="0">
                  <a:moveTo>
                    <a:pt x="1202" y="0"/>
                  </a:moveTo>
                  <a:cubicBezTo>
                    <a:pt x="634" y="1001"/>
                    <a:pt x="234" y="2102"/>
                    <a:pt x="1" y="3236"/>
                  </a:cubicBezTo>
                  <a:lnTo>
                    <a:pt x="3136" y="3002"/>
                  </a:lnTo>
                  <a:lnTo>
                    <a:pt x="1202" y="0"/>
                  </a:ln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06" name="Google Shape;447;p41">
              <a:extLst>
                <a:ext uri="{FF2B5EF4-FFF2-40B4-BE49-F238E27FC236}">
                  <a16:creationId xmlns:a16="http://schemas.microsoft.com/office/drawing/2014/main" id="{2F0AE425-5483-388E-C924-F754238FC78E}"/>
                </a:ext>
              </a:extLst>
            </p:cNvPr>
            <p:cNvSpPr/>
            <p:nvPr/>
          </p:nvSpPr>
          <p:spPr>
            <a:xfrm>
              <a:off x="4201500" y="2535600"/>
              <a:ext cx="78425" cy="132600"/>
            </a:xfrm>
            <a:custGeom>
              <a:avLst/>
              <a:gdLst/>
              <a:ahLst/>
              <a:cxnLst/>
              <a:rect l="l" t="t" r="r" b="b"/>
              <a:pathLst>
                <a:path w="3137" h="5304" extrusionOk="0">
                  <a:moveTo>
                    <a:pt x="3136" y="0"/>
                  </a:moveTo>
                  <a:cubicBezTo>
                    <a:pt x="2336" y="500"/>
                    <a:pt x="1669" y="1234"/>
                    <a:pt x="1202" y="2068"/>
                  </a:cubicBezTo>
                  <a:cubicBezTo>
                    <a:pt x="634" y="3069"/>
                    <a:pt x="234" y="4170"/>
                    <a:pt x="1" y="5304"/>
                  </a:cubicBezTo>
                  <a:lnTo>
                    <a:pt x="3136" y="5070"/>
                  </a:lnTo>
                  <a:lnTo>
                    <a:pt x="3136" y="0"/>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07" name="Google Shape;448;p41">
              <a:extLst>
                <a:ext uri="{FF2B5EF4-FFF2-40B4-BE49-F238E27FC236}">
                  <a16:creationId xmlns:a16="http://schemas.microsoft.com/office/drawing/2014/main" id="{49FF5780-ED80-DC27-BDC3-0FE971062A38}"/>
                </a:ext>
              </a:extLst>
            </p:cNvPr>
            <p:cNvSpPr/>
            <p:nvPr/>
          </p:nvSpPr>
          <p:spPr>
            <a:xfrm>
              <a:off x="4279900" y="2531425"/>
              <a:ext cx="77575" cy="130125"/>
            </a:xfrm>
            <a:custGeom>
              <a:avLst/>
              <a:gdLst/>
              <a:ahLst/>
              <a:cxnLst/>
              <a:rect l="l" t="t" r="r" b="b"/>
              <a:pathLst>
                <a:path w="3103" h="5205" extrusionOk="0">
                  <a:moveTo>
                    <a:pt x="1935" y="0"/>
                  </a:moveTo>
                  <a:lnTo>
                    <a:pt x="0" y="5204"/>
                  </a:lnTo>
                  <a:lnTo>
                    <a:pt x="3102" y="1835"/>
                  </a:lnTo>
                  <a:cubicBezTo>
                    <a:pt x="3002" y="1068"/>
                    <a:pt x="2569" y="401"/>
                    <a:pt x="1935" y="0"/>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08" name="Google Shape;449;p41">
              <a:extLst>
                <a:ext uri="{FF2B5EF4-FFF2-40B4-BE49-F238E27FC236}">
                  <a16:creationId xmlns:a16="http://schemas.microsoft.com/office/drawing/2014/main" id="{B621375B-9E25-6929-65D5-B91E38619C6F}"/>
                </a:ext>
              </a:extLst>
            </p:cNvPr>
            <p:cNvSpPr/>
            <p:nvPr/>
          </p:nvSpPr>
          <p:spPr>
            <a:xfrm>
              <a:off x="4197325" y="2661525"/>
              <a:ext cx="82600" cy="85075"/>
            </a:xfrm>
            <a:custGeom>
              <a:avLst/>
              <a:gdLst/>
              <a:ahLst/>
              <a:cxnLst/>
              <a:rect l="l" t="t" r="r" b="b"/>
              <a:pathLst>
                <a:path w="3304" h="3403" extrusionOk="0">
                  <a:moveTo>
                    <a:pt x="3303" y="0"/>
                  </a:moveTo>
                  <a:lnTo>
                    <a:pt x="168" y="234"/>
                  </a:lnTo>
                  <a:cubicBezTo>
                    <a:pt x="68" y="801"/>
                    <a:pt x="34" y="1368"/>
                    <a:pt x="34" y="1901"/>
                  </a:cubicBezTo>
                  <a:cubicBezTo>
                    <a:pt x="1" y="2402"/>
                    <a:pt x="68" y="2902"/>
                    <a:pt x="168" y="3402"/>
                  </a:cubicBezTo>
                  <a:lnTo>
                    <a:pt x="3303" y="0"/>
                  </a:ln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09" name="Google Shape;450;p41">
              <a:extLst>
                <a:ext uri="{FF2B5EF4-FFF2-40B4-BE49-F238E27FC236}">
                  <a16:creationId xmlns:a16="http://schemas.microsoft.com/office/drawing/2014/main" id="{98C3B450-7D3B-6BB0-6633-CB1808098BFC}"/>
                </a:ext>
              </a:extLst>
            </p:cNvPr>
            <p:cNvSpPr/>
            <p:nvPr/>
          </p:nvSpPr>
          <p:spPr>
            <a:xfrm>
              <a:off x="4279900" y="2655675"/>
              <a:ext cx="78400" cy="80925"/>
            </a:xfrm>
            <a:custGeom>
              <a:avLst/>
              <a:gdLst/>
              <a:ahLst/>
              <a:cxnLst/>
              <a:rect l="l" t="t" r="r" b="b"/>
              <a:pathLst>
                <a:path w="3136" h="3237" extrusionOk="0">
                  <a:moveTo>
                    <a:pt x="3136" y="1"/>
                  </a:moveTo>
                  <a:lnTo>
                    <a:pt x="0" y="267"/>
                  </a:lnTo>
                  <a:lnTo>
                    <a:pt x="1935" y="3236"/>
                  </a:lnTo>
                  <a:cubicBezTo>
                    <a:pt x="2502" y="2235"/>
                    <a:pt x="2902" y="1135"/>
                    <a:pt x="3136" y="1"/>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10" name="Google Shape;451;p41">
              <a:extLst>
                <a:ext uri="{FF2B5EF4-FFF2-40B4-BE49-F238E27FC236}">
                  <a16:creationId xmlns:a16="http://schemas.microsoft.com/office/drawing/2014/main" id="{C1378445-534B-BE80-F963-EE945B67EA07}"/>
                </a:ext>
              </a:extLst>
            </p:cNvPr>
            <p:cNvSpPr/>
            <p:nvPr/>
          </p:nvSpPr>
          <p:spPr>
            <a:xfrm>
              <a:off x="4231525" y="2662350"/>
              <a:ext cx="48400" cy="134775"/>
            </a:xfrm>
            <a:custGeom>
              <a:avLst/>
              <a:gdLst/>
              <a:ahLst/>
              <a:cxnLst/>
              <a:rect l="l" t="t" r="r" b="b"/>
              <a:pathLst>
                <a:path w="1936" h="5391" extrusionOk="0">
                  <a:moveTo>
                    <a:pt x="1935" y="0"/>
                  </a:moveTo>
                  <a:lnTo>
                    <a:pt x="1" y="5204"/>
                  </a:lnTo>
                  <a:cubicBezTo>
                    <a:pt x="265" y="5329"/>
                    <a:pt x="547" y="5391"/>
                    <a:pt x="826" y="5391"/>
                  </a:cubicBezTo>
                  <a:cubicBezTo>
                    <a:pt x="1217" y="5391"/>
                    <a:pt x="1605" y="5271"/>
                    <a:pt x="1935" y="5037"/>
                  </a:cubicBezTo>
                  <a:lnTo>
                    <a:pt x="1935" y="0"/>
                  </a:ln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11" name="Google Shape;452;p41">
              <a:extLst>
                <a:ext uri="{FF2B5EF4-FFF2-40B4-BE49-F238E27FC236}">
                  <a16:creationId xmlns:a16="http://schemas.microsoft.com/office/drawing/2014/main" id="{1C97E2C0-F24E-827F-02B1-E1E89DA7AAC7}"/>
                </a:ext>
              </a:extLst>
            </p:cNvPr>
            <p:cNvSpPr/>
            <p:nvPr/>
          </p:nvSpPr>
          <p:spPr>
            <a:xfrm>
              <a:off x="4201500" y="2662350"/>
              <a:ext cx="78425" cy="130125"/>
            </a:xfrm>
            <a:custGeom>
              <a:avLst/>
              <a:gdLst/>
              <a:ahLst/>
              <a:cxnLst/>
              <a:rect l="l" t="t" r="r" b="b"/>
              <a:pathLst>
                <a:path w="3137" h="5205" extrusionOk="0">
                  <a:moveTo>
                    <a:pt x="3136" y="0"/>
                  </a:moveTo>
                  <a:lnTo>
                    <a:pt x="1" y="3369"/>
                  </a:lnTo>
                  <a:cubicBezTo>
                    <a:pt x="134" y="4103"/>
                    <a:pt x="568" y="4770"/>
                    <a:pt x="1202" y="5204"/>
                  </a:cubicBezTo>
                  <a:lnTo>
                    <a:pt x="3136" y="0"/>
                  </a:ln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12" name="Google Shape;453;p41">
              <a:extLst>
                <a:ext uri="{FF2B5EF4-FFF2-40B4-BE49-F238E27FC236}">
                  <a16:creationId xmlns:a16="http://schemas.microsoft.com/office/drawing/2014/main" id="{D06B8A28-BCEB-F90E-B6BD-AE18FD52FE11}"/>
                </a:ext>
              </a:extLst>
            </p:cNvPr>
            <p:cNvSpPr/>
            <p:nvPr/>
          </p:nvSpPr>
          <p:spPr>
            <a:xfrm>
              <a:off x="4279900" y="2578125"/>
              <a:ext cx="82575" cy="84250"/>
            </a:xfrm>
            <a:custGeom>
              <a:avLst/>
              <a:gdLst/>
              <a:ahLst/>
              <a:cxnLst/>
              <a:rect l="l" t="t" r="r" b="b"/>
              <a:pathLst>
                <a:path w="3303" h="3370" extrusionOk="0">
                  <a:moveTo>
                    <a:pt x="3136" y="0"/>
                  </a:moveTo>
                  <a:lnTo>
                    <a:pt x="0" y="3369"/>
                  </a:lnTo>
                  <a:lnTo>
                    <a:pt x="3136" y="3136"/>
                  </a:lnTo>
                  <a:cubicBezTo>
                    <a:pt x="3236" y="2569"/>
                    <a:pt x="3303" y="2002"/>
                    <a:pt x="3303" y="1468"/>
                  </a:cubicBezTo>
                  <a:cubicBezTo>
                    <a:pt x="3303" y="968"/>
                    <a:pt x="3236" y="467"/>
                    <a:pt x="3136" y="0"/>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13" name="Google Shape;454;p41">
              <a:extLst>
                <a:ext uri="{FF2B5EF4-FFF2-40B4-BE49-F238E27FC236}">
                  <a16:creationId xmlns:a16="http://schemas.microsoft.com/office/drawing/2014/main" id="{113C1AAF-6BA1-1BAB-D75F-2A82D00084C1}"/>
                </a:ext>
              </a:extLst>
            </p:cNvPr>
            <p:cNvSpPr/>
            <p:nvPr/>
          </p:nvSpPr>
          <p:spPr>
            <a:xfrm>
              <a:off x="4279900" y="2662350"/>
              <a:ext cx="48375" cy="125950"/>
            </a:xfrm>
            <a:custGeom>
              <a:avLst/>
              <a:gdLst/>
              <a:ahLst/>
              <a:cxnLst/>
              <a:rect l="l" t="t" r="r" b="b"/>
              <a:pathLst>
                <a:path w="1935" h="5038" extrusionOk="0">
                  <a:moveTo>
                    <a:pt x="0" y="0"/>
                  </a:moveTo>
                  <a:lnTo>
                    <a:pt x="0" y="5037"/>
                  </a:lnTo>
                  <a:cubicBezTo>
                    <a:pt x="801" y="4537"/>
                    <a:pt x="1468" y="3803"/>
                    <a:pt x="1935" y="2969"/>
                  </a:cubicBezTo>
                  <a:lnTo>
                    <a:pt x="0" y="0"/>
                  </a:ln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14" name="Google Shape;455;p41">
              <a:extLst>
                <a:ext uri="{FF2B5EF4-FFF2-40B4-BE49-F238E27FC236}">
                  <a16:creationId xmlns:a16="http://schemas.microsoft.com/office/drawing/2014/main" id="{E575F59B-7959-883D-4DCF-ED6835063634}"/>
                </a:ext>
              </a:extLst>
            </p:cNvPr>
            <p:cNvSpPr/>
            <p:nvPr/>
          </p:nvSpPr>
          <p:spPr>
            <a:xfrm>
              <a:off x="4231525" y="2804600"/>
              <a:ext cx="96750" cy="65775"/>
            </a:xfrm>
            <a:custGeom>
              <a:avLst/>
              <a:gdLst/>
              <a:ahLst/>
              <a:cxnLst/>
              <a:rect l="l" t="t" r="r" b="b"/>
              <a:pathLst>
                <a:path w="3870" h="2631" extrusionOk="0">
                  <a:moveTo>
                    <a:pt x="3717" y="1"/>
                  </a:moveTo>
                  <a:cubicBezTo>
                    <a:pt x="3673" y="1"/>
                    <a:pt x="3623" y="16"/>
                    <a:pt x="3570" y="48"/>
                  </a:cubicBezTo>
                  <a:lnTo>
                    <a:pt x="301" y="1949"/>
                  </a:lnTo>
                  <a:cubicBezTo>
                    <a:pt x="134" y="2049"/>
                    <a:pt x="1" y="2216"/>
                    <a:pt x="1" y="2450"/>
                  </a:cubicBezTo>
                  <a:cubicBezTo>
                    <a:pt x="1" y="2563"/>
                    <a:pt x="62" y="2630"/>
                    <a:pt x="154" y="2630"/>
                  </a:cubicBezTo>
                  <a:cubicBezTo>
                    <a:pt x="197" y="2630"/>
                    <a:pt x="247" y="2615"/>
                    <a:pt x="301" y="2583"/>
                  </a:cubicBezTo>
                  <a:lnTo>
                    <a:pt x="3570" y="682"/>
                  </a:lnTo>
                  <a:cubicBezTo>
                    <a:pt x="3737" y="582"/>
                    <a:pt x="3870" y="381"/>
                    <a:pt x="3870" y="181"/>
                  </a:cubicBezTo>
                  <a:cubicBezTo>
                    <a:pt x="3870" y="68"/>
                    <a:pt x="3808" y="1"/>
                    <a:pt x="3717" y="1"/>
                  </a:cubicBez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15" name="Google Shape;456;p41">
              <a:extLst>
                <a:ext uri="{FF2B5EF4-FFF2-40B4-BE49-F238E27FC236}">
                  <a16:creationId xmlns:a16="http://schemas.microsoft.com/office/drawing/2014/main" id="{7168F645-7FB3-03A8-6B92-C6F6608CF9E4}"/>
                </a:ext>
              </a:extLst>
            </p:cNvPr>
            <p:cNvSpPr/>
            <p:nvPr/>
          </p:nvSpPr>
          <p:spPr>
            <a:xfrm>
              <a:off x="4213175" y="2843000"/>
              <a:ext cx="133450" cy="87375"/>
            </a:xfrm>
            <a:custGeom>
              <a:avLst/>
              <a:gdLst/>
              <a:ahLst/>
              <a:cxnLst/>
              <a:rect l="l" t="t" r="r" b="b"/>
              <a:pathLst>
                <a:path w="5338" h="3495" extrusionOk="0">
                  <a:moveTo>
                    <a:pt x="5180" y="0"/>
                  </a:moveTo>
                  <a:cubicBezTo>
                    <a:pt x="5138" y="0"/>
                    <a:pt x="5089" y="15"/>
                    <a:pt x="5038" y="46"/>
                  </a:cubicBezTo>
                  <a:lnTo>
                    <a:pt x="301" y="2782"/>
                  </a:lnTo>
                  <a:cubicBezTo>
                    <a:pt x="134" y="2882"/>
                    <a:pt x="34" y="3082"/>
                    <a:pt x="1" y="3282"/>
                  </a:cubicBezTo>
                  <a:cubicBezTo>
                    <a:pt x="1" y="3420"/>
                    <a:pt x="64" y="3495"/>
                    <a:pt x="159" y="3495"/>
                  </a:cubicBezTo>
                  <a:cubicBezTo>
                    <a:pt x="201" y="3495"/>
                    <a:pt x="249" y="3480"/>
                    <a:pt x="301" y="3449"/>
                  </a:cubicBezTo>
                  <a:lnTo>
                    <a:pt x="5038" y="713"/>
                  </a:lnTo>
                  <a:cubicBezTo>
                    <a:pt x="5204" y="580"/>
                    <a:pt x="5338" y="413"/>
                    <a:pt x="5338" y="213"/>
                  </a:cubicBezTo>
                  <a:cubicBezTo>
                    <a:pt x="5338" y="75"/>
                    <a:pt x="5274" y="0"/>
                    <a:pt x="5180" y="0"/>
                  </a:cubicBezTo>
                  <a:close/>
                </a:path>
              </a:pathLst>
            </a:custGeom>
            <a:solidFill>
              <a:srgbClr val="E0E0E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16" name="Google Shape;457;p41">
              <a:extLst>
                <a:ext uri="{FF2B5EF4-FFF2-40B4-BE49-F238E27FC236}">
                  <a16:creationId xmlns:a16="http://schemas.microsoft.com/office/drawing/2014/main" id="{2E49BB82-DED2-7E48-FC8D-EBD0C8660558}"/>
                </a:ext>
              </a:extLst>
            </p:cNvPr>
            <p:cNvSpPr/>
            <p:nvPr/>
          </p:nvSpPr>
          <p:spPr>
            <a:xfrm>
              <a:off x="4213175" y="2891875"/>
              <a:ext cx="133450" cy="86900"/>
            </a:xfrm>
            <a:custGeom>
              <a:avLst/>
              <a:gdLst/>
              <a:ahLst/>
              <a:cxnLst/>
              <a:rect l="l" t="t" r="r" b="b"/>
              <a:pathLst>
                <a:path w="5338" h="3476" extrusionOk="0">
                  <a:moveTo>
                    <a:pt x="5158" y="0"/>
                  </a:moveTo>
                  <a:cubicBezTo>
                    <a:pt x="5122" y="0"/>
                    <a:pt x="5081" y="9"/>
                    <a:pt x="5038" y="26"/>
                  </a:cubicBezTo>
                  <a:lnTo>
                    <a:pt x="301" y="2795"/>
                  </a:lnTo>
                  <a:cubicBezTo>
                    <a:pt x="134" y="2895"/>
                    <a:pt x="34" y="3095"/>
                    <a:pt x="1" y="3295"/>
                  </a:cubicBezTo>
                  <a:cubicBezTo>
                    <a:pt x="1" y="3408"/>
                    <a:pt x="62" y="3475"/>
                    <a:pt x="154" y="3475"/>
                  </a:cubicBezTo>
                  <a:cubicBezTo>
                    <a:pt x="197" y="3475"/>
                    <a:pt x="247" y="3461"/>
                    <a:pt x="301" y="3428"/>
                  </a:cubicBezTo>
                  <a:lnTo>
                    <a:pt x="5038" y="693"/>
                  </a:lnTo>
                  <a:cubicBezTo>
                    <a:pt x="5204" y="593"/>
                    <a:pt x="5338" y="393"/>
                    <a:pt x="5338" y="193"/>
                  </a:cubicBezTo>
                  <a:cubicBezTo>
                    <a:pt x="5338" y="69"/>
                    <a:pt x="5264" y="0"/>
                    <a:pt x="5158" y="0"/>
                  </a:cubicBezTo>
                  <a:close/>
                </a:path>
              </a:pathLst>
            </a:custGeom>
            <a:solidFill>
              <a:srgbClr val="E0E0E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17" name="Google Shape;458;p41">
              <a:extLst>
                <a:ext uri="{FF2B5EF4-FFF2-40B4-BE49-F238E27FC236}">
                  <a16:creationId xmlns:a16="http://schemas.microsoft.com/office/drawing/2014/main" id="{B5EA19E3-9023-C4CE-BF1D-B64180A706E7}"/>
                </a:ext>
              </a:extLst>
            </p:cNvPr>
            <p:cNvSpPr/>
            <p:nvPr/>
          </p:nvSpPr>
          <p:spPr>
            <a:xfrm>
              <a:off x="4213175" y="2941375"/>
              <a:ext cx="133450" cy="86900"/>
            </a:xfrm>
            <a:custGeom>
              <a:avLst/>
              <a:gdLst/>
              <a:ahLst/>
              <a:cxnLst/>
              <a:rect l="l" t="t" r="r" b="b"/>
              <a:pathLst>
                <a:path w="5338" h="3476" extrusionOk="0">
                  <a:moveTo>
                    <a:pt x="5184" y="0"/>
                  </a:moveTo>
                  <a:cubicBezTo>
                    <a:pt x="5141" y="0"/>
                    <a:pt x="5091" y="15"/>
                    <a:pt x="5038" y="47"/>
                  </a:cubicBezTo>
                  <a:lnTo>
                    <a:pt x="301" y="2783"/>
                  </a:lnTo>
                  <a:cubicBezTo>
                    <a:pt x="134" y="2883"/>
                    <a:pt x="34" y="3083"/>
                    <a:pt x="1" y="3283"/>
                  </a:cubicBezTo>
                  <a:cubicBezTo>
                    <a:pt x="1" y="3407"/>
                    <a:pt x="74" y="3475"/>
                    <a:pt x="180" y="3475"/>
                  </a:cubicBezTo>
                  <a:cubicBezTo>
                    <a:pt x="217" y="3475"/>
                    <a:pt x="258" y="3467"/>
                    <a:pt x="301" y="3450"/>
                  </a:cubicBezTo>
                  <a:lnTo>
                    <a:pt x="5038" y="681"/>
                  </a:lnTo>
                  <a:cubicBezTo>
                    <a:pt x="5204" y="581"/>
                    <a:pt x="5338" y="414"/>
                    <a:pt x="5338" y="181"/>
                  </a:cubicBezTo>
                  <a:cubicBezTo>
                    <a:pt x="5338" y="68"/>
                    <a:pt x="5276" y="0"/>
                    <a:pt x="5184" y="0"/>
                  </a:cubicBezTo>
                  <a:close/>
                </a:path>
              </a:pathLst>
            </a:custGeom>
            <a:solidFill>
              <a:srgbClr val="E0E0E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18" name="Google Shape;459;p41">
              <a:extLst>
                <a:ext uri="{FF2B5EF4-FFF2-40B4-BE49-F238E27FC236}">
                  <a16:creationId xmlns:a16="http://schemas.microsoft.com/office/drawing/2014/main" id="{639F143C-1FC1-4BD2-ADFB-C8EBD928F61C}"/>
                </a:ext>
              </a:extLst>
            </p:cNvPr>
            <p:cNvSpPr/>
            <p:nvPr/>
          </p:nvSpPr>
          <p:spPr>
            <a:xfrm>
              <a:off x="4575950" y="2355125"/>
              <a:ext cx="48375" cy="134625"/>
            </a:xfrm>
            <a:custGeom>
              <a:avLst/>
              <a:gdLst/>
              <a:ahLst/>
              <a:cxnLst/>
              <a:rect l="l" t="t" r="r" b="b"/>
              <a:pathLst>
                <a:path w="1935" h="5385" extrusionOk="0">
                  <a:moveTo>
                    <a:pt x="1103" y="1"/>
                  </a:moveTo>
                  <a:cubicBezTo>
                    <a:pt x="725" y="1"/>
                    <a:pt x="341" y="120"/>
                    <a:pt x="0" y="348"/>
                  </a:cubicBezTo>
                  <a:lnTo>
                    <a:pt x="0" y="5384"/>
                  </a:lnTo>
                  <a:lnTo>
                    <a:pt x="1935" y="214"/>
                  </a:lnTo>
                  <a:cubicBezTo>
                    <a:pt x="1675" y="70"/>
                    <a:pt x="1391" y="1"/>
                    <a:pt x="1103" y="1"/>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19" name="Google Shape;460;p41">
              <a:extLst>
                <a:ext uri="{FF2B5EF4-FFF2-40B4-BE49-F238E27FC236}">
                  <a16:creationId xmlns:a16="http://schemas.microsoft.com/office/drawing/2014/main" id="{F78A8F5D-7537-3E58-7C09-FA82B65F00A3}"/>
                </a:ext>
              </a:extLst>
            </p:cNvPr>
            <p:cNvSpPr/>
            <p:nvPr/>
          </p:nvSpPr>
          <p:spPr>
            <a:xfrm>
              <a:off x="4528400" y="2363800"/>
              <a:ext cx="47575" cy="125950"/>
            </a:xfrm>
            <a:custGeom>
              <a:avLst/>
              <a:gdLst/>
              <a:ahLst/>
              <a:cxnLst/>
              <a:rect l="l" t="t" r="r" b="b"/>
              <a:pathLst>
                <a:path w="1903" h="5038" extrusionOk="0">
                  <a:moveTo>
                    <a:pt x="1902" y="1"/>
                  </a:moveTo>
                  <a:cubicBezTo>
                    <a:pt x="1101" y="501"/>
                    <a:pt x="434" y="1235"/>
                    <a:pt x="1" y="2069"/>
                  </a:cubicBezTo>
                  <a:lnTo>
                    <a:pt x="1902" y="5037"/>
                  </a:lnTo>
                  <a:lnTo>
                    <a:pt x="1902" y="1"/>
                  </a:ln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20" name="Google Shape;461;p41">
              <a:extLst>
                <a:ext uri="{FF2B5EF4-FFF2-40B4-BE49-F238E27FC236}">
                  <a16:creationId xmlns:a16="http://schemas.microsoft.com/office/drawing/2014/main" id="{18A1B1EB-6D12-BA06-ECE5-94A9DAB0464B}"/>
                </a:ext>
              </a:extLst>
            </p:cNvPr>
            <p:cNvSpPr/>
            <p:nvPr/>
          </p:nvSpPr>
          <p:spPr>
            <a:xfrm>
              <a:off x="4498375" y="2415500"/>
              <a:ext cx="78425" cy="80925"/>
            </a:xfrm>
            <a:custGeom>
              <a:avLst/>
              <a:gdLst/>
              <a:ahLst/>
              <a:cxnLst/>
              <a:rect l="l" t="t" r="r" b="b"/>
              <a:pathLst>
                <a:path w="3137" h="3237" extrusionOk="0">
                  <a:moveTo>
                    <a:pt x="1202" y="1"/>
                  </a:moveTo>
                  <a:cubicBezTo>
                    <a:pt x="601" y="1001"/>
                    <a:pt x="201" y="2102"/>
                    <a:pt x="1" y="3236"/>
                  </a:cubicBezTo>
                  <a:lnTo>
                    <a:pt x="3136" y="3003"/>
                  </a:lnTo>
                  <a:lnTo>
                    <a:pt x="1202" y="1"/>
                  </a:ln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21" name="Google Shape;462;p41">
              <a:extLst>
                <a:ext uri="{FF2B5EF4-FFF2-40B4-BE49-F238E27FC236}">
                  <a16:creationId xmlns:a16="http://schemas.microsoft.com/office/drawing/2014/main" id="{84CA145D-1ADE-8A87-980E-F34450570EEA}"/>
                </a:ext>
              </a:extLst>
            </p:cNvPr>
            <p:cNvSpPr/>
            <p:nvPr/>
          </p:nvSpPr>
          <p:spPr>
            <a:xfrm>
              <a:off x="4576775" y="2360475"/>
              <a:ext cx="77575" cy="130100"/>
            </a:xfrm>
            <a:custGeom>
              <a:avLst/>
              <a:gdLst/>
              <a:ahLst/>
              <a:cxnLst/>
              <a:rect l="l" t="t" r="r" b="b"/>
              <a:pathLst>
                <a:path w="3103" h="5204" extrusionOk="0">
                  <a:moveTo>
                    <a:pt x="1902" y="0"/>
                  </a:moveTo>
                  <a:lnTo>
                    <a:pt x="0" y="5204"/>
                  </a:lnTo>
                  <a:lnTo>
                    <a:pt x="3103" y="1835"/>
                  </a:lnTo>
                  <a:cubicBezTo>
                    <a:pt x="3003" y="1068"/>
                    <a:pt x="2569" y="400"/>
                    <a:pt x="1902" y="0"/>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22" name="Google Shape;463;p41">
              <a:extLst>
                <a:ext uri="{FF2B5EF4-FFF2-40B4-BE49-F238E27FC236}">
                  <a16:creationId xmlns:a16="http://schemas.microsoft.com/office/drawing/2014/main" id="{EB5EF2DA-78ED-6D10-CF85-D414DC881D00}"/>
                </a:ext>
              </a:extLst>
            </p:cNvPr>
            <p:cNvSpPr/>
            <p:nvPr/>
          </p:nvSpPr>
          <p:spPr>
            <a:xfrm>
              <a:off x="4494225" y="2489725"/>
              <a:ext cx="82575" cy="85075"/>
            </a:xfrm>
            <a:custGeom>
              <a:avLst/>
              <a:gdLst/>
              <a:ahLst/>
              <a:cxnLst/>
              <a:rect l="l" t="t" r="r" b="b"/>
              <a:pathLst>
                <a:path w="3303" h="3403" extrusionOk="0">
                  <a:moveTo>
                    <a:pt x="3302" y="0"/>
                  </a:moveTo>
                  <a:lnTo>
                    <a:pt x="167" y="234"/>
                  </a:lnTo>
                  <a:cubicBezTo>
                    <a:pt x="67" y="801"/>
                    <a:pt x="0" y="1368"/>
                    <a:pt x="0" y="1902"/>
                  </a:cubicBezTo>
                  <a:cubicBezTo>
                    <a:pt x="0" y="2402"/>
                    <a:pt x="67" y="2903"/>
                    <a:pt x="167" y="3403"/>
                  </a:cubicBezTo>
                  <a:lnTo>
                    <a:pt x="3302" y="0"/>
                  </a:ln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23" name="Google Shape;464;p41">
              <a:extLst>
                <a:ext uri="{FF2B5EF4-FFF2-40B4-BE49-F238E27FC236}">
                  <a16:creationId xmlns:a16="http://schemas.microsoft.com/office/drawing/2014/main" id="{237FCC46-3913-E803-56DD-2265F28BFCC9}"/>
                </a:ext>
              </a:extLst>
            </p:cNvPr>
            <p:cNvSpPr/>
            <p:nvPr/>
          </p:nvSpPr>
          <p:spPr>
            <a:xfrm>
              <a:off x="4575950" y="2483875"/>
              <a:ext cx="78400" cy="80925"/>
            </a:xfrm>
            <a:custGeom>
              <a:avLst/>
              <a:gdLst/>
              <a:ahLst/>
              <a:cxnLst/>
              <a:rect l="l" t="t" r="r" b="b"/>
              <a:pathLst>
                <a:path w="3136" h="3237" extrusionOk="0">
                  <a:moveTo>
                    <a:pt x="3136" y="1"/>
                  </a:moveTo>
                  <a:lnTo>
                    <a:pt x="0" y="234"/>
                  </a:lnTo>
                  <a:lnTo>
                    <a:pt x="1935" y="3237"/>
                  </a:lnTo>
                  <a:cubicBezTo>
                    <a:pt x="2535" y="2236"/>
                    <a:pt x="2935" y="1135"/>
                    <a:pt x="3136" y="1"/>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24" name="Google Shape;465;p41">
              <a:extLst>
                <a:ext uri="{FF2B5EF4-FFF2-40B4-BE49-F238E27FC236}">
                  <a16:creationId xmlns:a16="http://schemas.microsoft.com/office/drawing/2014/main" id="{6B1F4DD5-CC71-7FB1-A473-8E49AA80282F}"/>
                </a:ext>
              </a:extLst>
            </p:cNvPr>
            <p:cNvSpPr/>
            <p:nvPr/>
          </p:nvSpPr>
          <p:spPr>
            <a:xfrm>
              <a:off x="4528400" y="2489725"/>
              <a:ext cx="47575" cy="135625"/>
            </a:xfrm>
            <a:custGeom>
              <a:avLst/>
              <a:gdLst/>
              <a:ahLst/>
              <a:cxnLst/>
              <a:rect l="l" t="t" r="r" b="b"/>
              <a:pathLst>
                <a:path w="1903" h="5425" extrusionOk="0">
                  <a:moveTo>
                    <a:pt x="1902" y="0"/>
                  </a:moveTo>
                  <a:lnTo>
                    <a:pt x="1" y="5238"/>
                  </a:lnTo>
                  <a:cubicBezTo>
                    <a:pt x="251" y="5363"/>
                    <a:pt x="525" y="5424"/>
                    <a:pt x="800" y="5424"/>
                  </a:cubicBezTo>
                  <a:cubicBezTo>
                    <a:pt x="1184" y="5424"/>
                    <a:pt x="1571" y="5304"/>
                    <a:pt x="1902" y="5071"/>
                  </a:cubicBezTo>
                  <a:lnTo>
                    <a:pt x="1902" y="0"/>
                  </a:ln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25" name="Google Shape;466;p41">
              <a:extLst>
                <a:ext uri="{FF2B5EF4-FFF2-40B4-BE49-F238E27FC236}">
                  <a16:creationId xmlns:a16="http://schemas.microsoft.com/office/drawing/2014/main" id="{13C80B6A-0B9E-1311-1085-3B18FE87849C}"/>
                </a:ext>
              </a:extLst>
            </p:cNvPr>
            <p:cNvSpPr/>
            <p:nvPr/>
          </p:nvSpPr>
          <p:spPr>
            <a:xfrm>
              <a:off x="4498375" y="2490550"/>
              <a:ext cx="78425" cy="130125"/>
            </a:xfrm>
            <a:custGeom>
              <a:avLst/>
              <a:gdLst/>
              <a:ahLst/>
              <a:cxnLst/>
              <a:rect l="l" t="t" r="r" b="b"/>
              <a:pathLst>
                <a:path w="3137" h="5205" extrusionOk="0">
                  <a:moveTo>
                    <a:pt x="3136" y="1"/>
                  </a:moveTo>
                  <a:lnTo>
                    <a:pt x="1" y="3370"/>
                  </a:lnTo>
                  <a:cubicBezTo>
                    <a:pt x="134" y="4104"/>
                    <a:pt x="568" y="4771"/>
                    <a:pt x="1202" y="5205"/>
                  </a:cubicBezTo>
                  <a:lnTo>
                    <a:pt x="3136" y="1"/>
                  </a:ln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26" name="Google Shape;467;p41">
              <a:extLst>
                <a:ext uri="{FF2B5EF4-FFF2-40B4-BE49-F238E27FC236}">
                  <a16:creationId xmlns:a16="http://schemas.microsoft.com/office/drawing/2014/main" id="{7D6D8C54-A2F5-C995-30EC-76633672EBA7}"/>
                </a:ext>
              </a:extLst>
            </p:cNvPr>
            <p:cNvSpPr/>
            <p:nvPr/>
          </p:nvSpPr>
          <p:spPr>
            <a:xfrm>
              <a:off x="4494225" y="2363800"/>
              <a:ext cx="81750" cy="256875"/>
            </a:xfrm>
            <a:custGeom>
              <a:avLst/>
              <a:gdLst/>
              <a:ahLst/>
              <a:cxnLst/>
              <a:rect l="l" t="t" r="r" b="b"/>
              <a:pathLst>
                <a:path w="3270" h="10275" extrusionOk="0">
                  <a:moveTo>
                    <a:pt x="3269" y="1"/>
                  </a:moveTo>
                  <a:cubicBezTo>
                    <a:pt x="2468" y="501"/>
                    <a:pt x="1801" y="1235"/>
                    <a:pt x="1368" y="2069"/>
                  </a:cubicBezTo>
                  <a:cubicBezTo>
                    <a:pt x="767" y="3069"/>
                    <a:pt x="367" y="4170"/>
                    <a:pt x="167" y="5304"/>
                  </a:cubicBezTo>
                  <a:cubicBezTo>
                    <a:pt x="67" y="5838"/>
                    <a:pt x="0" y="6405"/>
                    <a:pt x="0" y="6972"/>
                  </a:cubicBezTo>
                  <a:cubicBezTo>
                    <a:pt x="0" y="7473"/>
                    <a:pt x="67" y="7940"/>
                    <a:pt x="167" y="8440"/>
                  </a:cubicBezTo>
                  <a:cubicBezTo>
                    <a:pt x="300" y="9174"/>
                    <a:pt x="734" y="9841"/>
                    <a:pt x="1368" y="10275"/>
                  </a:cubicBezTo>
                  <a:lnTo>
                    <a:pt x="3269" y="5037"/>
                  </a:lnTo>
                  <a:lnTo>
                    <a:pt x="3269"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27" name="Google Shape;468;p41">
              <a:extLst>
                <a:ext uri="{FF2B5EF4-FFF2-40B4-BE49-F238E27FC236}">
                  <a16:creationId xmlns:a16="http://schemas.microsoft.com/office/drawing/2014/main" id="{9A752DE7-8A76-001D-A3A4-3FEE08693BA3}"/>
                </a:ext>
              </a:extLst>
            </p:cNvPr>
            <p:cNvSpPr/>
            <p:nvPr/>
          </p:nvSpPr>
          <p:spPr>
            <a:xfrm>
              <a:off x="4575950" y="2406325"/>
              <a:ext cx="82575" cy="84250"/>
            </a:xfrm>
            <a:custGeom>
              <a:avLst/>
              <a:gdLst/>
              <a:ahLst/>
              <a:cxnLst/>
              <a:rect l="l" t="t" r="r" b="b"/>
              <a:pathLst>
                <a:path w="3303" h="3370" extrusionOk="0">
                  <a:moveTo>
                    <a:pt x="3136" y="1"/>
                  </a:moveTo>
                  <a:lnTo>
                    <a:pt x="0" y="3370"/>
                  </a:lnTo>
                  <a:lnTo>
                    <a:pt x="3136" y="3136"/>
                  </a:lnTo>
                  <a:cubicBezTo>
                    <a:pt x="3236" y="2603"/>
                    <a:pt x="3302" y="2036"/>
                    <a:pt x="3302" y="1468"/>
                  </a:cubicBezTo>
                  <a:cubicBezTo>
                    <a:pt x="3302" y="968"/>
                    <a:pt x="3269" y="468"/>
                    <a:pt x="3136" y="1"/>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28" name="Google Shape;469;p41">
              <a:extLst>
                <a:ext uri="{FF2B5EF4-FFF2-40B4-BE49-F238E27FC236}">
                  <a16:creationId xmlns:a16="http://schemas.microsoft.com/office/drawing/2014/main" id="{BEB73005-163F-4CB0-F6A4-54C1D10715C4}"/>
                </a:ext>
              </a:extLst>
            </p:cNvPr>
            <p:cNvSpPr/>
            <p:nvPr/>
          </p:nvSpPr>
          <p:spPr>
            <a:xfrm>
              <a:off x="4576775" y="2489725"/>
              <a:ext cx="47550" cy="126775"/>
            </a:xfrm>
            <a:custGeom>
              <a:avLst/>
              <a:gdLst/>
              <a:ahLst/>
              <a:cxnLst/>
              <a:rect l="l" t="t" r="r" b="b"/>
              <a:pathLst>
                <a:path w="1902" h="5071" extrusionOk="0">
                  <a:moveTo>
                    <a:pt x="0" y="0"/>
                  </a:moveTo>
                  <a:lnTo>
                    <a:pt x="0" y="5071"/>
                  </a:lnTo>
                  <a:cubicBezTo>
                    <a:pt x="801" y="4570"/>
                    <a:pt x="1468" y="3837"/>
                    <a:pt x="1902" y="3003"/>
                  </a:cubicBezTo>
                  <a:lnTo>
                    <a:pt x="0" y="0"/>
                  </a:ln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29" name="Google Shape;470;p41">
              <a:extLst>
                <a:ext uri="{FF2B5EF4-FFF2-40B4-BE49-F238E27FC236}">
                  <a16:creationId xmlns:a16="http://schemas.microsoft.com/office/drawing/2014/main" id="{11B15238-A92A-C5BA-38AB-989237EC6FDC}"/>
                </a:ext>
              </a:extLst>
            </p:cNvPr>
            <p:cNvSpPr/>
            <p:nvPr/>
          </p:nvSpPr>
          <p:spPr>
            <a:xfrm>
              <a:off x="4527575" y="2633350"/>
              <a:ext cx="97600" cy="66025"/>
            </a:xfrm>
            <a:custGeom>
              <a:avLst/>
              <a:gdLst/>
              <a:ahLst/>
              <a:cxnLst/>
              <a:rect l="l" t="t" r="r" b="b"/>
              <a:pathLst>
                <a:path w="3904" h="2641" extrusionOk="0">
                  <a:moveTo>
                    <a:pt x="3724" y="1"/>
                  </a:moveTo>
                  <a:cubicBezTo>
                    <a:pt x="3687" y="1"/>
                    <a:pt x="3646" y="9"/>
                    <a:pt x="3603" y="26"/>
                  </a:cubicBezTo>
                  <a:lnTo>
                    <a:pt x="301" y="1928"/>
                  </a:lnTo>
                  <a:cubicBezTo>
                    <a:pt x="134" y="2061"/>
                    <a:pt x="34" y="2228"/>
                    <a:pt x="0" y="2428"/>
                  </a:cubicBezTo>
                  <a:cubicBezTo>
                    <a:pt x="0" y="2566"/>
                    <a:pt x="64" y="2641"/>
                    <a:pt x="158" y="2641"/>
                  </a:cubicBezTo>
                  <a:cubicBezTo>
                    <a:pt x="200" y="2641"/>
                    <a:pt x="249" y="2626"/>
                    <a:pt x="301" y="2595"/>
                  </a:cubicBezTo>
                  <a:lnTo>
                    <a:pt x="3603" y="693"/>
                  </a:lnTo>
                  <a:cubicBezTo>
                    <a:pt x="3770" y="593"/>
                    <a:pt x="3870" y="393"/>
                    <a:pt x="3903" y="193"/>
                  </a:cubicBezTo>
                  <a:cubicBezTo>
                    <a:pt x="3903" y="69"/>
                    <a:pt x="3830" y="1"/>
                    <a:pt x="3724" y="1"/>
                  </a:cubicBez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30" name="Google Shape;471;p41">
              <a:extLst>
                <a:ext uri="{FF2B5EF4-FFF2-40B4-BE49-F238E27FC236}">
                  <a16:creationId xmlns:a16="http://schemas.microsoft.com/office/drawing/2014/main" id="{4FAC3B3F-9DAB-A0D1-B3C7-7379B9A0DC3D}"/>
                </a:ext>
              </a:extLst>
            </p:cNvPr>
            <p:cNvSpPr/>
            <p:nvPr/>
          </p:nvSpPr>
          <p:spPr>
            <a:xfrm>
              <a:off x="4510050" y="2671725"/>
              <a:ext cx="132625" cy="86900"/>
            </a:xfrm>
            <a:custGeom>
              <a:avLst/>
              <a:gdLst/>
              <a:ahLst/>
              <a:cxnLst/>
              <a:rect l="l" t="t" r="r" b="b"/>
              <a:pathLst>
                <a:path w="5305" h="3476" extrusionOk="0">
                  <a:moveTo>
                    <a:pt x="5125" y="0"/>
                  </a:moveTo>
                  <a:cubicBezTo>
                    <a:pt x="5088" y="0"/>
                    <a:pt x="5047" y="8"/>
                    <a:pt x="5004" y="26"/>
                  </a:cubicBezTo>
                  <a:lnTo>
                    <a:pt x="301" y="2794"/>
                  </a:lnTo>
                  <a:cubicBezTo>
                    <a:pt x="134" y="2894"/>
                    <a:pt x="1" y="3095"/>
                    <a:pt x="1" y="3295"/>
                  </a:cubicBezTo>
                  <a:cubicBezTo>
                    <a:pt x="1" y="3408"/>
                    <a:pt x="62" y="3475"/>
                    <a:pt x="154" y="3475"/>
                  </a:cubicBezTo>
                  <a:cubicBezTo>
                    <a:pt x="198" y="3475"/>
                    <a:pt x="248" y="3460"/>
                    <a:pt x="301" y="3428"/>
                  </a:cubicBezTo>
                  <a:lnTo>
                    <a:pt x="5004" y="693"/>
                  </a:lnTo>
                  <a:cubicBezTo>
                    <a:pt x="5205" y="593"/>
                    <a:pt x="5305" y="393"/>
                    <a:pt x="5305" y="192"/>
                  </a:cubicBezTo>
                  <a:cubicBezTo>
                    <a:pt x="5305" y="69"/>
                    <a:pt x="5231" y="0"/>
                    <a:pt x="5125" y="0"/>
                  </a:cubicBezTo>
                  <a:close/>
                </a:path>
              </a:pathLst>
            </a:custGeom>
            <a:solidFill>
              <a:srgbClr val="E0E0E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31" name="Google Shape;472;p41">
              <a:extLst>
                <a:ext uri="{FF2B5EF4-FFF2-40B4-BE49-F238E27FC236}">
                  <a16:creationId xmlns:a16="http://schemas.microsoft.com/office/drawing/2014/main" id="{9979B670-B302-1875-0B00-2C143A724391}"/>
                </a:ext>
              </a:extLst>
            </p:cNvPr>
            <p:cNvSpPr/>
            <p:nvPr/>
          </p:nvSpPr>
          <p:spPr>
            <a:xfrm>
              <a:off x="4510050" y="2720925"/>
              <a:ext cx="132625" cy="86900"/>
            </a:xfrm>
            <a:custGeom>
              <a:avLst/>
              <a:gdLst/>
              <a:ahLst/>
              <a:cxnLst/>
              <a:rect l="l" t="t" r="r" b="b"/>
              <a:pathLst>
                <a:path w="5305" h="3476" extrusionOk="0">
                  <a:moveTo>
                    <a:pt x="5125" y="0"/>
                  </a:moveTo>
                  <a:cubicBezTo>
                    <a:pt x="5088" y="0"/>
                    <a:pt x="5047" y="9"/>
                    <a:pt x="5004" y="26"/>
                  </a:cubicBezTo>
                  <a:lnTo>
                    <a:pt x="301" y="2794"/>
                  </a:lnTo>
                  <a:cubicBezTo>
                    <a:pt x="134" y="2894"/>
                    <a:pt x="1" y="3061"/>
                    <a:pt x="1" y="3295"/>
                  </a:cubicBezTo>
                  <a:cubicBezTo>
                    <a:pt x="1" y="3408"/>
                    <a:pt x="62" y="3475"/>
                    <a:pt x="154" y="3475"/>
                  </a:cubicBezTo>
                  <a:cubicBezTo>
                    <a:pt x="198" y="3475"/>
                    <a:pt x="248" y="3460"/>
                    <a:pt x="301" y="3428"/>
                  </a:cubicBezTo>
                  <a:lnTo>
                    <a:pt x="5004" y="693"/>
                  </a:lnTo>
                  <a:cubicBezTo>
                    <a:pt x="5205" y="593"/>
                    <a:pt x="5305" y="393"/>
                    <a:pt x="5305" y="193"/>
                  </a:cubicBezTo>
                  <a:cubicBezTo>
                    <a:pt x="5305" y="69"/>
                    <a:pt x="5231" y="0"/>
                    <a:pt x="5125" y="0"/>
                  </a:cubicBezTo>
                  <a:close/>
                </a:path>
              </a:pathLst>
            </a:custGeom>
            <a:solidFill>
              <a:srgbClr val="E0E0E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32" name="Google Shape;473;p41">
              <a:extLst>
                <a:ext uri="{FF2B5EF4-FFF2-40B4-BE49-F238E27FC236}">
                  <a16:creationId xmlns:a16="http://schemas.microsoft.com/office/drawing/2014/main" id="{92AAB5DC-F51E-729F-7B27-C2A288B45451}"/>
                </a:ext>
              </a:extLst>
            </p:cNvPr>
            <p:cNvSpPr/>
            <p:nvPr/>
          </p:nvSpPr>
          <p:spPr>
            <a:xfrm>
              <a:off x="4510050" y="2770425"/>
              <a:ext cx="132625" cy="86600"/>
            </a:xfrm>
            <a:custGeom>
              <a:avLst/>
              <a:gdLst/>
              <a:ahLst/>
              <a:cxnLst/>
              <a:rect l="l" t="t" r="r" b="b"/>
              <a:pathLst>
                <a:path w="5305" h="3464" extrusionOk="0">
                  <a:moveTo>
                    <a:pt x="5151" y="0"/>
                  </a:moveTo>
                  <a:cubicBezTo>
                    <a:pt x="5108" y="0"/>
                    <a:pt x="5058" y="15"/>
                    <a:pt x="5004" y="47"/>
                  </a:cubicBezTo>
                  <a:lnTo>
                    <a:pt x="301" y="2749"/>
                  </a:lnTo>
                  <a:cubicBezTo>
                    <a:pt x="101" y="2883"/>
                    <a:pt x="1" y="3049"/>
                    <a:pt x="1" y="3283"/>
                  </a:cubicBezTo>
                  <a:cubicBezTo>
                    <a:pt x="1" y="3396"/>
                    <a:pt x="62" y="3463"/>
                    <a:pt x="154" y="3463"/>
                  </a:cubicBezTo>
                  <a:cubicBezTo>
                    <a:pt x="198" y="3463"/>
                    <a:pt x="248" y="3448"/>
                    <a:pt x="301" y="3416"/>
                  </a:cubicBezTo>
                  <a:lnTo>
                    <a:pt x="5004" y="681"/>
                  </a:lnTo>
                  <a:cubicBezTo>
                    <a:pt x="5205" y="581"/>
                    <a:pt x="5305" y="381"/>
                    <a:pt x="5305" y="181"/>
                  </a:cubicBezTo>
                  <a:cubicBezTo>
                    <a:pt x="5305" y="67"/>
                    <a:pt x="5243" y="0"/>
                    <a:pt x="5151" y="0"/>
                  </a:cubicBezTo>
                  <a:close/>
                </a:path>
              </a:pathLst>
            </a:custGeom>
            <a:solidFill>
              <a:srgbClr val="E0E0E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33" name="Google Shape;474;p41">
              <a:extLst>
                <a:ext uri="{FF2B5EF4-FFF2-40B4-BE49-F238E27FC236}">
                  <a16:creationId xmlns:a16="http://schemas.microsoft.com/office/drawing/2014/main" id="{2A70FA77-87C7-11A0-4E87-1BCB4FFCF067}"/>
                </a:ext>
              </a:extLst>
            </p:cNvPr>
            <p:cNvSpPr/>
            <p:nvPr/>
          </p:nvSpPr>
          <p:spPr>
            <a:xfrm>
              <a:off x="3869600" y="3939900"/>
              <a:ext cx="705525" cy="449050"/>
            </a:xfrm>
            <a:custGeom>
              <a:avLst/>
              <a:gdLst/>
              <a:ahLst/>
              <a:cxnLst/>
              <a:rect l="l" t="t" r="r" b="b"/>
              <a:pathLst>
                <a:path w="28221" h="17962" extrusionOk="0">
                  <a:moveTo>
                    <a:pt x="24674" y="1"/>
                  </a:moveTo>
                  <a:cubicBezTo>
                    <a:pt x="24459" y="1"/>
                    <a:pt x="24262" y="46"/>
                    <a:pt x="24084" y="135"/>
                  </a:cubicBezTo>
                  <a:cubicBezTo>
                    <a:pt x="21282" y="1536"/>
                    <a:pt x="1702" y="14112"/>
                    <a:pt x="434" y="14712"/>
                  </a:cubicBezTo>
                  <a:cubicBezTo>
                    <a:pt x="167" y="14879"/>
                    <a:pt x="1" y="15213"/>
                    <a:pt x="1" y="15546"/>
                  </a:cubicBezTo>
                  <a:cubicBezTo>
                    <a:pt x="34" y="16413"/>
                    <a:pt x="468" y="17247"/>
                    <a:pt x="1201" y="17781"/>
                  </a:cubicBezTo>
                  <a:cubicBezTo>
                    <a:pt x="1362" y="17901"/>
                    <a:pt x="1546" y="17961"/>
                    <a:pt x="1732" y="17961"/>
                  </a:cubicBezTo>
                  <a:cubicBezTo>
                    <a:pt x="1857" y="17961"/>
                    <a:pt x="1982" y="17935"/>
                    <a:pt x="2102" y="17881"/>
                  </a:cubicBezTo>
                  <a:cubicBezTo>
                    <a:pt x="4070" y="16780"/>
                    <a:pt x="23451" y="8541"/>
                    <a:pt x="27387" y="6440"/>
                  </a:cubicBezTo>
                  <a:cubicBezTo>
                    <a:pt x="27887" y="6173"/>
                    <a:pt x="28187" y="5639"/>
                    <a:pt x="28221" y="4838"/>
                  </a:cubicBezTo>
                  <a:cubicBezTo>
                    <a:pt x="28187" y="3037"/>
                    <a:pt x="27287" y="1403"/>
                    <a:pt x="25852" y="369"/>
                  </a:cubicBezTo>
                  <a:cubicBezTo>
                    <a:pt x="25419" y="121"/>
                    <a:pt x="25023" y="1"/>
                    <a:pt x="24674" y="1"/>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34" name="Google Shape;475;p41">
              <a:extLst>
                <a:ext uri="{FF2B5EF4-FFF2-40B4-BE49-F238E27FC236}">
                  <a16:creationId xmlns:a16="http://schemas.microsoft.com/office/drawing/2014/main" id="{C9175AC9-8BCC-D4F6-B45C-F6D3C06AA529}"/>
                </a:ext>
              </a:extLst>
            </p:cNvPr>
            <p:cNvSpPr/>
            <p:nvPr/>
          </p:nvSpPr>
          <p:spPr>
            <a:xfrm>
              <a:off x="3870425" y="3939900"/>
              <a:ext cx="684700" cy="412025"/>
            </a:xfrm>
            <a:custGeom>
              <a:avLst/>
              <a:gdLst/>
              <a:ahLst/>
              <a:cxnLst/>
              <a:rect l="l" t="t" r="r" b="b"/>
              <a:pathLst>
                <a:path w="27388" h="16481" extrusionOk="0">
                  <a:moveTo>
                    <a:pt x="24641" y="1"/>
                  </a:moveTo>
                  <a:cubicBezTo>
                    <a:pt x="24426" y="1"/>
                    <a:pt x="24229" y="46"/>
                    <a:pt x="24051" y="135"/>
                  </a:cubicBezTo>
                  <a:lnTo>
                    <a:pt x="23985" y="168"/>
                  </a:lnTo>
                  <a:cubicBezTo>
                    <a:pt x="21450" y="1469"/>
                    <a:pt x="6872" y="10776"/>
                    <a:pt x="1936" y="13778"/>
                  </a:cubicBezTo>
                  <a:lnTo>
                    <a:pt x="1902" y="13778"/>
                  </a:lnTo>
                  <a:lnTo>
                    <a:pt x="1702" y="13912"/>
                  </a:lnTo>
                  <a:lnTo>
                    <a:pt x="1669" y="13945"/>
                  </a:lnTo>
                  <a:lnTo>
                    <a:pt x="1535" y="14012"/>
                  </a:lnTo>
                  <a:lnTo>
                    <a:pt x="1402" y="14112"/>
                  </a:lnTo>
                  <a:cubicBezTo>
                    <a:pt x="902" y="14412"/>
                    <a:pt x="535" y="14612"/>
                    <a:pt x="401" y="14679"/>
                  </a:cubicBezTo>
                  <a:cubicBezTo>
                    <a:pt x="368" y="14712"/>
                    <a:pt x="334" y="14746"/>
                    <a:pt x="301" y="14779"/>
                  </a:cubicBezTo>
                  <a:cubicBezTo>
                    <a:pt x="101" y="14979"/>
                    <a:pt x="1" y="15213"/>
                    <a:pt x="1" y="15513"/>
                  </a:cubicBezTo>
                  <a:cubicBezTo>
                    <a:pt x="1" y="15579"/>
                    <a:pt x="1" y="15680"/>
                    <a:pt x="1" y="15780"/>
                  </a:cubicBezTo>
                  <a:lnTo>
                    <a:pt x="1" y="15880"/>
                  </a:lnTo>
                  <a:cubicBezTo>
                    <a:pt x="1" y="15913"/>
                    <a:pt x="1" y="16013"/>
                    <a:pt x="34" y="16046"/>
                  </a:cubicBezTo>
                  <a:lnTo>
                    <a:pt x="68" y="16213"/>
                  </a:lnTo>
                  <a:cubicBezTo>
                    <a:pt x="68" y="16247"/>
                    <a:pt x="101" y="16313"/>
                    <a:pt x="134" y="16347"/>
                  </a:cubicBezTo>
                  <a:cubicBezTo>
                    <a:pt x="134" y="16380"/>
                    <a:pt x="168" y="16447"/>
                    <a:pt x="168" y="16480"/>
                  </a:cubicBezTo>
                  <a:lnTo>
                    <a:pt x="27387" y="2103"/>
                  </a:lnTo>
                  <a:cubicBezTo>
                    <a:pt x="27020" y="1403"/>
                    <a:pt x="26453" y="802"/>
                    <a:pt x="25819" y="369"/>
                  </a:cubicBezTo>
                  <a:cubicBezTo>
                    <a:pt x="25386" y="121"/>
                    <a:pt x="24990" y="1"/>
                    <a:pt x="24641" y="1"/>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35" name="Google Shape;476;p41">
              <a:extLst>
                <a:ext uri="{FF2B5EF4-FFF2-40B4-BE49-F238E27FC236}">
                  <a16:creationId xmlns:a16="http://schemas.microsoft.com/office/drawing/2014/main" id="{B03EC56C-BA94-D022-5CC5-F591AA85C5A7}"/>
                </a:ext>
              </a:extLst>
            </p:cNvPr>
            <p:cNvSpPr/>
            <p:nvPr/>
          </p:nvSpPr>
          <p:spPr>
            <a:xfrm>
              <a:off x="3870425" y="4306625"/>
              <a:ext cx="61750" cy="82600"/>
            </a:xfrm>
            <a:custGeom>
              <a:avLst/>
              <a:gdLst/>
              <a:ahLst/>
              <a:cxnLst/>
              <a:rect l="l" t="t" r="r" b="b"/>
              <a:pathLst>
                <a:path w="2470" h="3304" extrusionOk="0">
                  <a:moveTo>
                    <a:pt x="703" y="0"/>
                  </a:moveTo>
                  <a:cubicBezTo>
                    <a:pt x="296" y="0"/>
                    <a:pt x="1" y="315"/>
                    <a:pt x="1" y="877"/>
                  </a:cubicBezTo>
                  <a:cubicBezTo>
                    <a:pt x="1" y="1778"/>
                    <a:pt x="435" y="2612"/>
                    <a:pt x="1168" y="3112"/>
                  </a:cubicBezTo>
                  <a:cubicBezTo>
                    <a:pt x="1379" y="3242"/>
                    <a:pt x="1580" y="3303"/>
                    <a:pt x="1759" y="3303"/>
                  </a:cubicBezTo>
                  <a:cubicBezTo>
                    <a:pt x="2175" y="3303"/>
                    <a:pt x="2469" y="2972"/>
                    <a:pt x="2469" y="2412"/>
                  </a:cubicBezTo>
                  <a:cubicBezTo>
                    <a:pt x="2436" y="1544"/>
                    <a:pt x="2002" y="710"/>
                    <a:pt x="1268" y="177"/>
                  </a:cubicBezTo>
                  <a:cubicBezTo>
                    <a:pt x="1069" y="57"/>
                    <a:pt x="876" y="0"/>
                    <a:pt x="703" y="0"/>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36" name="Google Shape;477;p41">
              <a:extLst>
                <a:ext uri="{FF2B5EF4-FFF2-40B4-BE49-F238E27FC236}">
                  <a16:creationId xmlns:a16="http://schemas.microsoft.com/office/drawing/2014/main" id="{33342B88-C12C-F4C9-0C65-ABE3DB3D6006}"/>
                </a:ext>
              </a:extLst>
            </p:cNvPr>
            <p:cNvSpPr/>
            <p:nvPr/>
          </p:nvSpPr>
          <p:spPr>
            <a:xfrm>
              <a:off x="3752850" y="4317950"/>
              <a:ext cx="166800" cy="126325"/>
            </a:xfrm>
            <a:custGeom>
              <a:avLst/>
              <a:gdLst/>
              <a:ahLst/>
              <a:cxnLst/>
              <a:rect l="l" t="t" r="r" b="b"/>
              <a:pathLst>
                <a:path w="6672" h="5053" extrusionOk="0">
                  <a:moveTo>
                    <a:pt x="5341" y="1"/>
                  </a:moveTo>
                  <a:cubicBezTo>
                    <a:pt x="5251" y="1"/>
                    <a:pt x="5158" y="20"/>
                    <a:pt x="5071" y="57"/>
                  </a:cubicBezTo>
                  <a:lnTo>
                    <a:pt x="334" y="2592"/>
                  </a:lnTo>
                  <a:cubicBezTo>
                    <a:pt x="134" y="2726"/>
                    <a:pt x="1" y="2959"/>
                    <a:pt x="34" y="3193"/>
                  </a:cubicBezTo>
                  <a:cubicBezTo>
                    <a:pt x="34" y="3893"/>
                    <a:pt x="367" y="4527"/>
                    <a:pt x="935" y="4927"/>
                  </a:cubicBezTo>
                  <a:cubicBezTo>
                    <a:pt x="1056" y="5008"/>
                    <a:pt x="1201" y="5052"/>
                    <a:pt x="1342" y="5052"/>
                  </a:cubicBezTo>
                  <a:cubicBezTo>
                    <a:pt x="1433" y="5052"/>
                    <a:pt x="1523" y="5034"/>
                    <a:pt x="1602" y="4994"/>
                  </a:cubicBezTo>
                  <a:lnTo>
                    <a:pt x="6372" y="2492"/>
                  </a:lnTo>
                  <a:cubicBezTo>
                    <a:pt x="6572" y="2359"/>
                    <a:pt x="6672" y="2092"/>
                    <a:pt x="6672" y="1858"/>
                  </a:cubicBezTo>
                  <a:cubicBezTo>
                    <a:pt x="6639" y="1191"/>
                    <a:pt x="6305" y="558"/>
                    <a:pt x="5738" y="157"/>
                  </a:cubicBezTo>
                  <a:cubicBezTo>
                    <a:pt x="5634" y="53"/>
                    <a:pt x="5490" y="1"/>
                    <a:pt x="5341" y="1"/>
                  </a:cubicBezTo>
                  <a:close/>
                </a:path>
              </a:pathLst>
            </a:custGeom>
            <a:solidFill>
              <a:srgbClr val="37474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37" name="Google Shape;478;p41">
              <a:extLst>
                <a:ext uri="{FF2B5EF4-FFF2-40B4-BE49-F238E27FC236}">
                  <a16:creationId xmlns:a16="http://schemas.microsoft.com/office/drawing/2014/main" id="{C142F1F0-E240-7267-7836-8E2299618E80}"/>
                </a:ext>
              </a:extLst>
            </p:cNvPr>
            <p:cNvSpPr/>
            <p:nvPr/>
          </p:nvSpPr>
          <p:spPr>
            <a:xfrm>
              <a:off x="3752850" y="4317950"/>
              <a:ext cx="156800" cy="98175"/>
            </a:xfrm>
            <a:custGeom>
              <a:avLst/>
              <a:gdLst/>
              <a:ahLst/>
              <a:cxnLst/>
              <a:rect l="l" t="t" r="r" b="b"/>
              <a:pathLst>
                <a:path w="6272" h="3927" extrusionOk="0">
                  <a:moveTo>
                    <a:pt x="5342" y="1"/>
                  </a:moveTo>
                  <a:cubicBezTo>
                    <a:pt x="5251" y="1"/>
                    <a:pt x="5158" y="20"/>
                    <a:pt x="5071" y="57"/>
                  </a:cubicBezTo>
                  <a:lnTo>
                    <a:pt x="334" y="2592"/>
                  </a:lnTo>
                  <a:cubicBezTo>
                    <a:pt x="134" y="2726"/>
                    <a:pt x="1" y="2959"/>
                    <a:pt x="34" y="3193"/>
                  </a:cubicBezTo>
                  <a:cubicBezTo>
                    <a:pt x="34" y="3460"/>
                    <a:pt x="67" y="3693"/>
                    <a:pt x="167" y="3927"/>
                  </a:cubicBezTo>
                  <a:lnTo>
                    <a:pt x="6272" y="691"/>
                  </a:lnTo>
                  <a:cubicBezTo>
                    <a:pt x="6138" y="457"/>
                    <a:pt x="5971" y="291"/>
                    <a:pt x="5771" y="157"/>
                  </a:cubicBezTo>
                  <a:cubicBezTo>
                    <a:pt x="5646" y="53"/>
                    <a:pt x="5495" y="1"/>
                    <a:pt x="5342" y="1"/>
                  </a:cubicBezTo>
                  <a:close/>
                </a:path>
              </a:pathLst>
            </a:custGeom>
            <a:solidFill>
              <a:srgbClr val="263238"/>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38" name="Google Shape;479;p41">
              <a:extLst>
                <a:ext uri="{FF2B5EF4-FFF2-40B4-BE49-F238E27FC236}">
                  <a16:creationId xmlns:a16="http://schemas.microsoft.com/office/drawing/2014/main" id="{BC66E20C-1FCD-B5E4-9B0A-608F6FFCF3E0}"/>
                </a:ext>
              </a:extLst>
            </p:cNvPr>
            <p:cNvSpPr/>
            <p:nvPr/>
          </p:nvSpPr>
          <p:spPr>
            <a:xfrm>
              <a:off x="2877225" y="4206575"/>
              <a:ext cx="1028250" cy="733475"/>
            </a:xfrm>
            <a:custGeom>
              <a:avLst/>
              <a:gdLst/>
              <a:ahLst/>
              <a:cxnLst/>
              <a:rect l="l" t="t" r="r" b="b"/>
              <a:pathLst>
                <a:path w="41130" h="29339" extrusionOk="0">
                  <a:moveTo>
                    <a:pt x="20582" y="1977"/>
                  </a:moveTo>
                  <a:cubicBezTo>
                    <a:pt x="25719" y="1977"/>
                    <a:pt x="30522" y="3111"/>
                    <a:pt x="34125" y="5179"/>
                  </a:cubicBezTo>
                  <a:cubicBezTo>
                    <a:pt x="37361" y="7047"/>
                    <a:pt x="39128" y="9416"/>
                    <a:pt x="39128" y="11851"/>
                  </a:cubicBezTo>
                  <a:cubicBezTo>
                    <a:pt x="39128" y="14286"/>
                    <a:pt x="37361" y="16654"/>
                    <a:pt x="34125" y="18522"/>
                  </a:cubicBezTo>
                  <a:cubicBezTo>
                    <a:pt x="30522" y="20624"/>
                    <a:pt x="25719" y="21758"/>
                    <a:pt x="20582" y="21758"/>
                  </a:cubicBezTo>
                  <a:cubicBezTo>
                    <a:pt x="15412" y="21758"/>
                    <a:pt x="10608" y="20590"/>
                    <a:pt x="7006" y="18522"/>
                  </a:cubicBezTo>
                  <a:cubicBezTo>
                    <a:pt x="3770" y="16654"/>
                    <a:pt x="2002" y="14286"/>
                    <a:pt x="2002" y="11851"/>
                  </a:cubicBezTo>
                  <a:cubicBezTo>
                    <a:pt x="2002" y="9449"/>
                    <a:pt x="3770" y="7047"/>
                    <a:pt x="7006" y="5179"/>
                  </a:cubicBezTo>
                  <a:cubicBezTo>
                    <a:pt x="10608" y="3111"/>
                    <a:pt x="15412" y="1977"/>
                    <a:pt x="20582" y="1977"/>
                  </a:cubicBezTo>
                  <a:close/>
                  <a:moveTo>
                    <a:pt x="20565" y="1"/>
                  </a:moveTo>
                  <a:cubicBezTo>
                    <a:pt x="15303" y="1"/>
                    <a:pt x="10041" y="1160"/>
                    <a:pt x="6038" y="3478"/>
                  </a:cubicBezTo>
                  <a:cubicBezTo>
                    <a:pt x="2002" y="5780"/>
                    <a:pt x="1" y="8815"/>
                    <a:pt x="1" y="11851"/>
                  </a:cubicBezTo>
                  <a:lnTo>
                    <a:pt x="1" y="17455"/>
                  </a:lnTo>
                  <a:cubicBezTo>
                    <a:pt x="1" y="20490"/>
                    <a:pt x="2002" y="23526"/>
                    <a:pt x="6038" y="25861"/>
                  </a:cubicBezTo>
                  <a:cubicBezTo>
                    <a:pt x="10041" y="28179"/>
                    <a:pt x="15303" y="29338"/>
                    <a:pt x="20565" y="29338"/>
                  </a:cubicBezTo>
                  <a:cubicBezTo>
                    <a:pt x="25827" y="29338"/>
                    <a:pt x="31089" y="28179"/>
                    <a:pt x="35092" y="25861"/>
                  </a:cubicBezTo>
                  <a:cubicBezTo>
                    <a:pt x="39128" y="23526"/>
                    <a:pt x="41130" y="20490"/>
                    <a:pt x="41130" y="17455"/>
                  </a:cubicBezTo>
                  <a:lnTo>
                    <a:pt x="41130" y="11851"/>
                  </a:lnTo>
                  <a:cubicBezTo>
                    <a:pt x="41130" y="8815"/>
                    <a:pt x="39128" y="5780"/>
                    <a:pt x="35092" y="3478"/>
                  </a:cubicBezTo>
                  <a:cubicBezTo>
                    <a:pt x="31089" y="1160"/>
                    <a:pt x="25827" y="1"/>
                    <a:pt x="20565" y="1"/>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39" name="Google Shape;480;p41">
              <a:extLst>
                <a:ext uri="{FF2B5EF4-FFF2-40B4-BE49-F238E27FC236}">
                  <a16:creationId xmlns:a16="http://schemas.microsoft.com/office/drawing/2014/main" id="{9B2871B9-6125-2BFF-277D-E783D246B541}"/>
                </a:ext>
              </a:extLst>
            </p:cNvPr>
            <p:cNvSpPr/>
            <p:nvPr/>
          </p:nvSpPr>
          <p:spPr>
            <a:xfrm>
              <a:off x="2827200" y="4206575"/>
              <a:ext cx="1128325" cy="593375"/>
            </a:xfrm>
            <a:custGeom>
              <a:avLst/>
              <a:gdLst/>
              <a:ahLst/>
              <a:cxnLst/>
              <a:rect l="l" t="t" r="r" b="b"/>
              <a:pathLst>
                <a:path w="45133" h="23735" extrusionOk="0">
                  <a:moveTo>
                    <a:pt x="22550" y="1977"/>
                  </a:moveTo>
                  <a:cubicBezTo>
                    <a:pt x="27720" y="1977"/>
                    <a:pt x="32523" y="3111"/>
                    <a:pt x="36126" y="5179"/>
                  </a:cubicBezTo>
                  <a:cubicBezTo>
                    <a:pt x="39362" y="7047"/>
                    <a:pt x="41129" y="9416"/>
                    <a:pt x="41129" y="11851"/>
                  </a:cubicBezTo>
                  <a:cubicBezTo>
                    <a:pt x="41129" y="14286"/>
                    <a:pt x="39362" y="16654"/>
                    <a:pt x="36126" y="18522"/>
                  </a:cubicBezTo>
                  <a:cubicBezTo>
                    <a:pt x="32523" y="20624"/>
                    <a:pt x="27720" y="21758"/>
                    <a:pt x="22550" y="21758"/>
                  </a:cubicBezTo>
                  <a:cubicBezTo>
                    <a:pt x="17413" y="21758"/>
                    <a:pt x="12609" y="20590"/>
                    <a:pt x="9007" y="18522"/>
                  </a:cubicBezTo>
                  <a:cubicBezTo>
                    <a:pt x="5771" y="16654"/>
                    <a:pt x="4003" y="14319"/>
                    <a:pt x="4003" y="11851"/>
                  </a:cubicBezTo>
                  <a:cubicBezTo>
                    <a:pt x="4003" y="9416"/>
                    <a:pt x="5771" y="7047"/>
                    <a:pt x="9007" y="5179"/>
                  </a:cubicBezTo>
                  <a:cubicBezTo>
                    <a:pt x="12609" y="3111"/>
                    <a:pt x="17413" y="1977"/>
                    <a:pt x="22550" y="1977"/>
                  </a:cubicBezTo>
                  <a:close/>
                  <a:moveTo>
                    <a:pt x="22566" y="1"/>
                  </a:moveTo>
                  <a:cubicBezTo>
                    <a:pt x="17304" y="1"/>
                    <a:pt x="12042" y="1160"/>
                    <a:pt x="8039" y="3478"/>
                  </a:cubicBezTo>
                  <a:cubicBezTo>
                    <a:pt x="0" y="8115"/>
                    <a:pt x="0" y="15620"/>
                    <a:pt x="8039" y="20257"/>
                  </a:cubicBezTo>
                  <a:cubicBezTo>
                    <a:pt x="12042" y="22575"/>
                    <a:pt x="17304" y="23734"/>
                    <a:pt x="22566" y="23734"/>
                  </a:cubicBezTo>
                  <a:cubicBezTo>
                    <a:pt x="27828" y="23734"/>
                    <a:pt x="33090" y="22575"/>
                    <a:pt x="37093" y="20257"/>
                  </a:cubicBezTo>
                  <a:cubicBezTo>
                    <a:pt x="45132" y="15620"/>
                    <a:pt x="45132" y="8115"/>
                    <a:pt x="37093" y="3478"/>
                  </a:cubicBezTo>
                  <a:cubicBezTo>
                    <a:pt x="33090" y="1160"/>
                    <a:pt x="27828" y="1"/>
                    <a:pt x="22566" y="1"/>
                  </a:cubicBez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40" name="Google Shape;481;p41">
              <a:extLst>
                <a:ext uri="{FF2B5EF4-FFF2-40B4-BE49-F238E27FC236}">
                  <a16:creationId xmlns:a16="http://schemas.microsoft.com/office/drawing/2014/main" id="{E5184F44-E9DC-CA9D-378A-163CBA3C6FA9}"/>
                </a:ext>
              </a:extLst>
            </p:cNvPr>
            <p:cNvSpPr/>
            <p:nvPr/>
          </p:nvSpPr>
          <p:spPr>
            <a:xfrm>
              <a:off x="2927250" y="4256000"/>
              <a:ext cx="928200" cy="316900"/>
            </a:xfrm>
            <a:custGeom>
              <a:avLst/>
              <a:gdLst/>
              <a:ahLst/>
              <a:cxnLst/>
              <a:rect l="l" t="t" r="r" b="b"/>
              <a:pathLst>
                <a:path w="37128" h="12676" extrusionOk="0">
                  <a:moveTo>
                    <a:pt x="18581" y="0"/>
                  </a:moveTo>
                  <a:cubicBezTo>
                    <a:pt x="13411" y="0"/>
                    <a:pt x="8607" y="1134"/>
                    <a:pt x="5005" y="3202"/>
                  </a:cubicBezTo>
                  <a:cubicBezTo>
                    <a:pt x="1769" y="5070"/>
                    <a:pt x="1" y="7439"/>
                    <a:pt x="1" y="9874"/>
                  </a:cubicBezTo>
                  <a:cubicBezTo>
                    <a:pt x="1" y="10875"/>
                    <a:pt x="268" y="11842"/>
                    <a:pt x="802" y="12676"/>
                  </a:cubicBezTo>
                  <a:cubicBezTo>
                    <a:pt x="1635" y="11275"/>
                    <a:pt x="3036" y="9940"/>
                    <a:pt x="5005" y="8806"/>
                  </a:cubicBezTo>
                  <a:cubicBezTo>
                    <a:pt x="8607" y="6738"/>
                    <a:pt x="13411" y="5604"/>
                    <a:pt x="18581" y="5604"/>
                  </a:cubicBezTo>
                  <a:cubicBezTo>
                    <a:pt x="23718" y="5604"/>
                    <a:pt x="28521" y="6738"/>
                    <a:pt x="32124" y="8806"/>
                  </a:cubicBezTo>
                  <a:cubicBezTo>
                    <a:pt x="34092" y="9940"/>
                    <a:pt x="35526" y="11275"/>
                    <a:pt x="36327" y="12676"/>
                  </a:cubicBezTo>
                  <a:cubicBezTo>
                    <a:pt x="36861" y="11842"/>
                    <a:pt x="37127" y="10875"/>
                    <a:pt x="37127" y="9874"/>
                  </a:cubicBezTo>
                  <a:cubicBezTo>
                    <a:pt x="37127" y="7439"/>
                    <a:pt x="35360" y="5070"/>
                    <a:pt x="32124" y="3202"/>
                  </a:cubicBezTo>
                  <a:cubicBezTo>
                    <a:pt x="28521" y="1134"/>
                    <a:pt x="23718" y="0"/>
                    <a:pt x="18581" y="0"/>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41" name="Google Shape;482;p41">
              <a:extLst>
                <a:ext uri="{FF2B5EF4-FFF2-40B4-BE49-F238E27FC236}">
                  <a16:creationId xmlns:a16="http://schemas.microsoft.com/office/drawing/2014/main" id="{3F4A73F5-CD18-D713-D9F1-28AD307C7B04}"/>
                </a:ext>
              </a:extLst>
            </p:cNvPr>
            <p:cNvSpPr/>
            <p:nvPr/>
          </p:nvSpPr>
          <p:spPr>
            <a:xfrm>
              <a:off x="2927250" y="4256000"/>
              <a:ext cx="928200" cy="316900"/>
            </a:xfrm>
            <a:custGeom>
              <a:avLst/>
              <a:gdLst/>
              <a:ahLst/>
              <a:cxnLst/>
              <a:rect l="l" t="t" r="r" b="b"/>
              <a:pathLst>
                <a:path w="37128" h="12676" extrusionOk="0">
                  <a:moveTo>
                    <a:pt x="18581" y="0"/>
                  </a:moveTo>
                  <a:cubicBezTo>
                    <a:pt x="13411" y="0"/>
                    <a:pt x="8607" y="1134"/>
                    <a:pt x="5005" y="3202"/>
                  </a:cubicBezTo>
                  <a:cubicBezTo>
                    <a:pt x="1769" y="5070"/>
                    <a:pt x="1" y="7439"/>
                    <a:pt x="1" y="9874"/>
                  </a:cubicBezTo>
                  <a:cubicBezTo>
                    <a:pt x="1" y="10875"/>
                    <a:pt x="268" y="11842"/>
                    <a:pt x="802" y="12676"/>
                  </a:cubicBezTo>
                  <a:cubicBezTo>
                    <a:pt x="1635" y="11275"/>
                    <a:pt x="3036" y="9940"/>
                    <a:pt x="5005" y="8806"/>
                  </a:cubicBezTo>
                  <a:cubicBezTo>
                    <a:pt x="8607" y="6738"/>
                    <a:pt x="13411" y="5604"/>
                    <a:pt x="18581" y="5604"/>
                  </a:cubicBezTo>
                  <a:cubicBezTo>
                    <a:pt x="23718" y="5604"/>
                    <a:pt x="28521" y="6738"/>
                    <a:pt x="32124" y="8806"/>
                  </a:cubicBezTo>
                  <a:cubicBezTo>
                    <a:pt x="34092" y="9940"/>
                    <a:pt x="35526" y="11275"/>
                    <a:pt x="36327" y="12676"/>
                  </a:cubicBezTo>
                  <a:cubicBezTo>
                    <a:pt x="36861" y="11842"/>
                    <a:pt x="37127" y="10875"/>
                    <a:pt x="37127" y="9874"/>
                  </a:cubicBezTo>
                  <a:cubicBezTo>
                    <a:pt x="37127" y="7439"/>
                    <a:pt x="35360" y="5070"/>
                    <a:pt x="32124" y="3202"/>
                  </a:cubicBezTo>
                  <a:cubicBezTo>
                    <a:pt x="28521" y="1134"/>
                    <a:pt x="23718" y="0"/>
                    <a:pt x="18581" y="0"/>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42" name="Google Shape;483;p41">
              <a:extLst>
                <a:ext uri="{FF2B5EF4-FFF2-40B4-BE49-F238E27FC236}">
                  <a16:creationId xmlns:a16="http://schemas.microsoft.com/office/drawing/2014/main" id="{00F81DC1-630F-D238-F72B-223DD004AEF2}"/>
                </a:ext>
              </a:extLst>
            </p:cNvPr>
            <p:cNvSpPr/>
            <p:nvPr/>
          </p:nvSpPr>
          <p:spPr>
            <a:xfrm>
              <a:off x="2931425" y="4319375"/>
              <a:ext cx="919850" cy="431150"/>
            </a:xfrm>
            <a:custGeom>
              <a:avLst/>
              <a:gdLst/>
              <a:ahLst/>
              <a:cxnLst/>
              <a:rect l="l" t="t" r="r" b="b"/>
              <a:pathLst>
                <a:path w="36794" h="17246" extrusionOk="0">
                  <a:moveTo>
                    <a:pt x="18381" y="0"/>
                  </a:moveTo>
                  <a:cubicBezTo>
                    <a:pt x="13244" y="0"/>
                    <a:pt x="8440" y="1134"/>
                    <a:pt x="4838" y="3202"/>
                  </a:cubicBezTo>
                  <a:cubicBezTo>
                    <a:pt x="2169" y="4770"/>
                    <a:pt x="501" y="6638"/>
                    <a:pt x="1" y="8640"/>
                  </a:cubicBezTo>
                  <a:cubicBezTo>
                    <a:pt x="501" y="10608"/>
                    <a:pt x="2169" y="12509"/>
                    <a:pt x="4838" y="14044"/>
                  </a:cubicBezTo>
                  <a:cubicBezTo>
                    <a:pt x="8440" y="16112"/>
                    <a:pt x="13244" y="17246"/>
                    <a:pt x="18381" y="17246"/>
                  </a:cubicBezTo>
                  <a:cubicBezTo>
                    <a:pt x="23551" y="17246"/>
                    <a:pt x="28354" y="16145"/>
                    <a:pt x="31957" y="14044"/>
                  </a:cubicBezTo>
                  <a:cubicBezTo>
                    <a:pt x="34625" y="12476"/>
                    <a:pt x="36293" y="10608"/>
                    <a:pt x="36794" y="8640"/>
                  </a:cubicBezTo>
                  <a:cubicBezTo>
                    <a:pt x="36293" y="6638"/>
                    <a:pt x="34625" y="4737"/>
                    <a:pt x="31957" y="3202"/>
                  </a:cubicBezTo>
                  <a:cubicBezTo>
                    <a:pt x="28354" y="1134"/>
                    <a:pt x="23551" y="0"/>
                    <a:pt x="18381" y="0"/>
                  </a:cubicBez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43" name="Google Shape;484;p41">
              <a:extLst>
                <a:ext uri="{FF2B5EF4-FFF2-40B4-BE49-F238E27FC236}">
                  <a16:creationId xmlns:a16="http://schemas.microsoft.com/office/drawing/2014/main" id="{B57B829F-2086-280A-72D1-FCDBEA31F112}"/>
                </a:ext>
              </a:extLst>
            </p:cNvPr>
            <p:cNvSpPr/>
            <p:nvPr/>
          </p:nvSpPr>
          <p:spPr>
            <a:xfrm>
              <a:off x="2876575" y="4456975"/>
              <a:ext cx="393450" cy="474525"/>
            </a:xfrm>
            <a:custGeom>
              <a:avLst/>
              <a:gdLst/>
              <a:ahLst/>
              <a:cxnLst/>
              <a:rect l="l" t="t" r="r" b="b"/>
              <a:pathLst>
                <a:path w="15738" h="18981" extrusionOk="0">
                  <a:moveTo>
                    <a:pt x="260" y="0"/>
                  </a:moveTo>
                  <a:lnTo>
                    <a:pt x="260" y="0"/>
                  </a:lnTo>
                  <a:cubicBezTo>
                    <a:pt x="204" y="200"/>
                    <a:pt x="160" y="404"/>
                    <a:pt x="125" y="609"/>
                  </a:cubicBezTo>
                  <a:lnTo>
                    <a:pt x="125" y="609"/>
                  </a:lnTo>
                  <a:cubicBezTo>
                    <a:pt x="161" y="405"/>
                    <a:pt x="206" y="203"/>
                    <a:pt x="260" y="0"/>
                  </a:cubicBezTo>
                  <a:close/>
                  <a:moveTo>
                    <a:pt x="125" y="609"/>
                  </a:moveTo>
                  <a:cubicBezTo>
                    <a:pt x="34" y="1129"/>
                    <a:pt x="1" y="1651"/>
                    <a:pt x="27" y="2171"/>
                  </a:cubicBezTo>
                  <a:lnTo>
                    <a:pt x="27" y="2171"/>
                  </a:lnTo>
                  <a:lnTo>
                    <a:pt x="27" y="1835"/>
                  </a:lnTo>
                  <a:cubicBezTo>
                    <a:pt x="27" y="1434"/>
                    <a:pt x="56" y="1019"/>
                    <a:pt x="125" y="609"/>
                  </a:cubicBezTo>
                  <a:close/>
                  <a:moveTo>
                    <a:pt x="27" y="2171"/>
                  </a:moveTo>
                  <a:lnTo>
                    <a:pt x="27" y="7439"/>
                  </a:lnTo>
                  <a:cubicBezTo>
                    <a:pt x="27" y="10474"/>
                    <a:pt x="2028" y="13510"/>
                    <a:pt x="6064" y="15845"/>
                  </a:cubicBezTo>
                  <a:cubicBezTo>
                    <a:pt x="9033" y="17479"/>
                    <a:pt x="12335" y="18547"/>
                    <a:pt x="15738" y="18980"/>
                  </a:cubicBezTo>
                  <a:lnTo>
                    <a:pt x="15738" y="13376"/>
                  </a:lnTo>
                  <a:cubicBezTo>
                    <a:pt x="12335" y="12976"/>
                    <a:pt x="9033" y="11909"/>
                    <a:pt x="6031" y="10241"/>
                  </a:cubicBezTo>
                  <a:cubicBezTo>
                    <a:pt x="2179" y="7994"/>
                    <a:pt x="172" y="5103"/>
                    <a:pt x="27" y="2171"/>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44" name="Google Shape;485;p41">
              <a:extLst>
                <a:ext uri="{FF2B5EF4-FFF2-40B4-BE49-F238E27FC236}">
                  <a16:creationId xmlns:a16="http://schemas.microsoft.com/office/drawing/2014/main" id="{1C98480C-61A0-76F2-9984-F77A1E275739}"/>
                </a:ext>
              </a:extLst>
            </p:cNvPr>
            <p:cNvSpPr/>
            <p:nvPr/>
          </p:nvSpPr>
          <p:spPr>
            <a:xfrm>
              <a:off x="5541625" y="3824800"/>
              <a:ext cx="190175" cy="206525"/>
            </a:xfrm>
            <a:custGeom>
              <a:avLst/>
              <a:gdLst/>
              <a:ahLst/>
              <a:cxnLst/>
              <a:rect l="l" t="t" r="r" b="b"/>
              <a:pathLst>
                <a:path w="7607" h="8261" extrusionOk="0">
                  <a:moveTo>
                    <a:pt x="1435" y="0"/>
                  </a:moveTo>
                  <a:cubicBezTo>
                    <a:pt x="1296" y="0"/>
                    <a:pt x="1161" y="22"/>
                    <a:pt x="1035" y="69"/>
                  </a:cubicBezTo>
                  <a:cubicBezTo>
                    <a:pt x="267" y="403"/>
                    <a:pt x="1" y="870"/>
                    <a:pt x="267" y="1970"/>
                  </a:cubicBezTo>
                  <a:cubicBezTo>
                    <a:pt x="568" y="3205"/>
                    <a:pt x="1435" y="4039"/>
                    <a:pt x="2236" y="4939"/>
                  </a:cubicBezTo>
                  <a:cubicBezTo>
                    <a:pt x="3170" y="5973"/>
                    <a:pt x="3603" y="6741"/>
                    <a:pt x="4237" y="7574"/>
                  </a:cubicBezTo>
                  <a:cubicBezTo>
                    <a:pt x="4599" y="8057"/>
                    <a:pt x="5344" y="8260"/>
                    <a:pt x="6032" y="8260"/>
                  </a:cubicBezTo>
                  <a:cubicBezTo>
                    <a:pt x="6295" y="8260"/>
                    <a:pt x="6550" y="8230"/>
                    <a:pt x="6772" y="8175"/>
                  </a:cubicBezTo>
                  <a:cubicBezTo>
                    <a:pt x="7606" y="7941"/>
                    <a:pt x="7473" y="6707"/>
                    <a:pt x="7473" y="6007"/>
                  </a:cubicBezTo>
                  <a:cubicBezTo>
                    <a:pt x="7473" y="5073"/>
                    <a:pt x="7406" y="4606"/>
                    <a:pt x="7172" y="4506"/>
                  </a:cubicBezTo>
                  <a:cubicBezTo>
                    <a:pt x="6906" y="4406"/>
                    <a:pt x="5204" y="1604"/>
                    <a:pt x="4504" y="1403"/>
                  </a:cubicBezTo>
                  <a:cubicBezTo>
                    <a:pt x="3798" y="1168"/>
                    <a:pt x="2471" y="0"/>
                    <a:pt x="1435" y="0"/>
                  </a:cubicBezTo>
                  <a:close/>
                </a:path>
              </a:pathLst>
            </a:custGeom>
            <a:solidFill>
              <a:srgbClr val="263238"/>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45" name="Google Shape;486;p41">
              <a:extLst>
                <a:ext uri="{FF2B5EF4-FFF2-40B4-BE49-F238E27FC236}">
                  <a16:creationId xmlns:a16="http://schemas.microsoft.com/office/drawing/2014/main" id="{BAEDF0E2-CA54-65D0-4A31-5616C17F1CA9}"/>
                </a:ext>
              </a:extLst>
            </p:cNvPr>
            <p:cNvSpPr/>
            <p:nvPr/>
          </p:nvSpPr>
          <p:spPr>
            <a:xfrm>
              <a:off x="5641700" y="3903225"/>
              <a:ext cx="79250" cy="50900"/>
            </a:xfrm>
            <a:custGeom>
              <a:avLst/>
              <a:gdLst/>
              <a:ahLst/>
              <a:cxnLst/>
              <a:rect l="l" t="t" r="r" b="b"/>
              <a:pathLst>
                <a:path w="3170" h="2036" extrusionOk="0">
                  <a:moveTo>
                    <a:pt x="0" y="1"/>
                  </a:moveTo>
                  <a:cubicBezTo>
                    <a:pt x="1" y="1"/>
                    <a:pt x="234" y="1535"/>
                    <a:pt x="267" y="1635"/>
                  </a:cubicBezTo>
                  <a:cubicBezTo>
                    <a:pt x="718" y="1902"/>
                    <a:pt x="1218" y="2036"/>
                    <a:pt x="1718" y="2036"/>
                  </a:cubicBezTo>
                  <a:cubicBezTo>
                    <a:pt x="2219" y="2036"/>
                    <a:pt x="2719" y="1902"/>
                    <a:pt x="3169" y="1635"/>
                  </a:cubicBezTo>
                  <a:lnTo>
                    <a:pt x="3169" y="501"/>
                  </a:lnTo>
                  <a:lnTo>
                    <a:pt x="0" y="1"/>
                  </a:lnTo>
                  <a:close/>
                </a:path>
              </a:pathLst>
            </a:custGeom>
            <a:solidFill>
              <a:srgbClr val="FFA8A7"/>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46" name="Google Shape;487;p41">
              <a:extLst>
                <a:ext uri="{FF2B5EF4-FFF2-40B4-BE49-F238E27FC236}">
                  <a16:creationId xmlns:a16="http://schemas.microsoft.com/office/drawing/2014/main" id="{D25F315D-C7E0-C61B-3C3E-A830115D9E9D}"/>
                </a:ext>
              </a:extLst>
            </p:cNvPr>
            <p:cNvSpPr/>
            <p:nvPr/>
          </p:nvSpPr>
          <p:spPr>
            <a:xfrm>
              <a:off x="5161350" y="4096700"/>
              <a:ext cx="343600" cy="169475"/>
            </a:xfrm>
            <a:custGeom>
              <a:avLst/>
              <a:gdLst/>
              <a:ahLst/>
              <a:cxnLst/>
              <a:rect l="l" t="t" r="r" b="b"/>
              <a:pathLst>
                <a:path w="13744" h="6779" extrusionOk="0">
                  <a:moveTo>
                    <a:pt x="9207" y="1"/>
                  </a:moveTo>
                  <a:cubicBezTo>
                    <a:pt x="7706" y="1602"/>
                    <a:pt x="3437" y="2870"/>
                    <a:pt x="3403" y="2870"/>
                  </a:cubicBezTo>
                  <a:cubicBezTo>
                    <a:pt x="301" y="4104"/>
                    <a:pt x="1" y="4671"/>
                    <a:pt x="201" y="5205"/>
                  </a:cubicBezTo>
                  <a:cubicBezTo>
                    <a:pt x="401" y="5772"/>
                    <a:pt x="1735" y="6539"/>
                    <a:pt x="3036" y="6739"/>
                  </a:cubicBezTo>
                  <a:cubicBezTo>
                    <a:pt x="3256" y="6766"/>
                    <a:pt x="3521" y="6779"/>
                    <a:pt x="3811" y="6779"/>
                  </a:cubicBezTo>
                  <a:cubicBezTo>
                    <a:pt x="4971" y="6779"/>
                    <a:pt x="6545" y="6566"/>
                    <a:pt x="7373" y="6139"/>
                  </a:cubicBezTo>
                  <a:cubicBezTo>
                    <a:pt x="8381" y="5618"/>
                    <a:pt x="9800" y="5003"/>
                    <a:pt x="10767" y="5003"/>
                  </a:cubicBezTo>
                  <a:cubicBezTo>
                    <a:pt x="10792" y="5003"/>
                    <a:pt x="10817" y="5004"/>
                    <a:pt x="10842" y="5004"/>
                  </a:cubicBezTo>
                  <a:cubicBezTo>
                    <a:pt x="10964" y="5010"/>
                    <a:pt x="11084" y="5013"/>
                    <a:pt x="11199" y="5013"/>
                  </a:cubicBezTo>
                  <a:cubicBezTo>
                    <a:pt x="12436" y="5013"/>
                    <a:pt x="13264" y="4695"/>
                    <a:pt x="13477" y="4237"/>
                  </a:cubicBezTo>
                  <a:cubicBezTo>
                    <a:pt x="13744" y="3703"/>
                    <a:pt x="13577" y="2569"/>
                    <a:pt x="13444" y="1869"/>
                  </a:cubicBezTo>
                  <a:cubicBezTo>
                    <a:pt x="13277" y="1002"/>
                    <a:pt x="12977" y="1"/>
                    <a:pt x="12977" y="1"/>
                  </a:cubicBezTo>
                  <a:close/>
                </a:path>
              </a:pathLst>
            </a:custGeom>
            <a:solidFill>
              <a:srgbClr val="263238"/>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47" name="Google Shape;488;p41">
              <a:extLst>
                <a:ext uri="{FF2B5EF4-FFF2-40B4-BE49-F238E27FC236}">
                  <a16:creationId xmlns:a16="http://schemas.microsoft.com/office/drawing/2014/main" id="{094BBA87-5E97-5E10-B57B-0D088A029709}"/>
                </a:ext>
              </a:extLst>
            </p:cNvPr>
            <p:cNvSpPr/>
            <p:nvPr/>
          </p:nvSpPr>
          <p:spPr>
            <a:xfrm>
              <a:off x="5389850" y="4065025"/>
              <a:ext cx="96775" cy="61850"/>
            </a:xfrm>
            <a:custGeom>
              <a:avLst/>
              <a:gdLst/>
              <a:ahLst/>
              <a:cxnLst/>
              <a:rect l="l" t="t" r="r" b="b"/>
              <a:pathLst>
                <a:path w="3871" h="2474" extrusionOk="0">
                  <a:moveTo>
                    <a:pt x="101" y="0"/>
                  </a:moveTo>
                  <a:lnTo>
                    <a:pt x="67" y="1268"/>
                  </a:lnTo>
                  <a:cubicBezTo>
                    <a:pt x="1" y="2102"/>
                    <a:pt x="701" y="2402"/>
                    <a:pt x="1769" y="2469"/>
                  </a:cubicBezTo>
                  <a:cubicBezTo>
                    <a:pt x="1837" y="2472"/>
                    <a:pt x="1904" y="2473"/>
                    <a:pt x="1969" y="2473"/>
                  </a:cubicBezTo>
                  <a:cubicBezTo>
                    <a:pt x="3291" y="2473"/>
                    <a:pt x="3837" y="1845"/>
                    <a:pt x="3837" y="1368"/>
                  </a:cubicBezTo>
                  <a:cubicBezTo>
                    <a:pt x="3837" y="868"/>
                    <a:pt x="3870" y="34"/>
                    <a:pt x="3870" y="34"/>
                  </a:cubicBezTo>
                  <a:lnTo>
                    <a:pt x="101" y="0"/>
                  </a:lnTo>
                  <a:close/>
                </a:path>
              </a:pathLst>
            </a:custGeom>
            <a:solidFill>
              <a:srgbClr val="FFA8A7"/>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48" name="Google Shape;489;p41">
              <a:extLst>
                <a:ext uri="{FF2B5EF4-FFF2-40B4-BE49-F238E27FC236}">
                  <a16:creationId xmlns:a16="http://schemas.microsoft.com/office/drawing/2014/main" id="{093A0622-F58D-4992-355E-3E6C271807B6}"/>
                </a:ext>
              </a:extLst>
            </p:cNvPr>
            <p:cNvSpPr/>
            <p:nvPr/>
          </p:nvSpPr>
          <p:spPr>
            <a:xfrm>
              <a:off x="5304800" y="2746850"/>
              <a:ext cx="454500" cy="1330275"/>
            </a:xfrm>
            <a:custGeom>
              <a:avLst/>
              <a:gdLst/>
              <a:ahLst/>
              <a:cxnLst/>
              <a:rect l="l" t="t" r="r" b="b"/>
              <a:pathLst>
                <a:path w="18180" h="53211" extrusionOk="0">
                  <a:moveTo>
                    <a:pt x="12945" y="0"/>
                  </a:moveTo>
                  <a:cubicBezTo>
                    <a:pt x="8142" y="0"/>
                    <a:pt x="726" y="667"/>
                    <a:pt x="434" y="4760"/>
                  </a:cubicBezTo>
                  <a:cubicBezTo>
                    <a:pt x="0" y="10831"/>
                    <a:pt x="634" y="26308"/>
                    <a:pt x="767" y="28977"/>
                  </a:cubicBezTo>
                  <a:cubicBezTo>
                    <a:pt x="901" y="31645"/>
                    <a:pt x="1301" y="34014"/>
                    <a:pt x="1768" y="38350"/>
                  </a:cubicBezTo>
                  <a:cubicBezTo>
                    <a:pt x="2202" y="42687"/>
                    <a:pt x="3503" y="52761"/>
                    <a:pt x="3503" y="52761"/>
                  </a:cubicBezTo>
                  <a:cubicBezTo>
                    <a:pt x="4086" y="53061"/>
                    <a:pt x="4737" y="53211"/>
                    <a:pt x="5387" y="53211"/>
                  </a:cubicBezTo>
                  <a:cubicBezTo>
                    <a:pt x="6038" y="53211"/>
                    <a:pt x="6688" y="53061"/>
                    <a:pt x="7272" y="52761"/>
                  </a:cubicBezTo>
                  <a:cubicBezTo>
                    <a:pt x="7272" y="52761"/>
                    <a:pt x="8740" y="40619"/>
                    <a:pt x="8673" y="37550"/>
                  </a:cubicBezTo>
                  <a:cubicBezTo>
                    <a:pt x="8640" y="35281"/>
                    <a:pt x="8306" y="33013"/>
                    <a:pt x="7672" y="30812"/>
                  </a:cubicBezTo>
                  <a:cubicBezTo>
                    <a:pt x="7672" y="30812"/>
                    <a:pt x="8073" y="25808"/>
                    <a:pt x="8506" y="21472"/>
                  </a:cubicBezTo>
                  <a:cubicBezTo>
                    <a:pt x="8907" y="17102"/>
                    <a:pt x="9240" y="15034"/>
                    <a:pt x="9340" y="13132"/>
                  </a:cubicBezTo>
                  <a:lnTo>
                    <a:pt x="9707" y="12932"/>
                  </a:lnTo>
                  <a:cubicBezTo>
                    <a:pt x="9707" y="12932"/>
                    <a:pt x="9907" y="20437"/>
                    <a:pt x="10041" y="23139"/>
                  </a:cubicBezTo>
                  <a:cubicBezTo>
                    <a:pt x="10207" y="25808"/>
                    <a:pt x="10541" y="28376"/>
                    <a:pt x="11208" y="33347"/>
                  </a:cubicBezTo>
                  <a:cubicBezTo>
                    <a:pt x="11809" y="37683"/>
                    <a:pt x="13577" y="46856"/>
                    <a:pt x="13577" y="46856"/>
                  </a:cubicBezTo>
                  <a:cubicBezTo>
                    <a:pt x="14185" y="47198"/>
                    <a:pt x="14718" y="47314"/>
                    <a:pt x="15162" y="47314"/>
                  </a:cubicBezTo>
                  <a:cubicBezTo>
                    <a:pt x="16106" y="47314"/>
                    <a:pt x="16645" y="46790"/>
                    <a:pt x="16645" y="46790"/>
                  </a:cubicBezTo>
                  <a:cubicBezTo>
                    <a:pt x="16645" y="46790"/>
                    <a:pt x="18180" y="35381"/>
                    <a:pt x="17746" y="31612"/>
                  </a:cubicBezTo>
                  <a:cubicBezTo>
                    <a:pt x="17546" y="29611"/>
                    <a:pt x="17112" y="27609"/>
                    <a:pt x="16512" y="25641"/>
                  </a:cubicBezTo>
                  <a:cubicBezTo>
                    <a:pt x="16512" y="25641"/>
                    <a:pt x="17046" y="20538"/>
                    <a:pt x="17346" y="15667"/>
                  </a:cubicBezTo>
                  <a:cubicBezTo>
                    <a:pt x="17679" y="10430"/>
                    <a:pt x="17980" y="7728"/>
                    <a:pt x="16979" y="156"/>
                  </a:cubicBezTo>
                  <a:cubicBezTo>
                    <a:pt x="16979" y="156"/>
                    <a:pt x="15268" y="0"/>
                    <a:pt x="12945" y="0"/>
                  </a:cubicBezTo>
                  <a:close/>
                </a:path>
              </a:pathLst>
            </a:custGeom>
            <a:solidFill>
              <a:srgbClr val="37474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49" name="Google Shape;490;p41">
              <a:extLst>
                <a:ext uri="{FF2B5EF4-FFF2-40B4-BE49-F238E27FC236}">
                  <a16:creationId xmlns:a16="http://schemas.microsoft.com/office/drawing/2014/main" id="{071B3856-0067-D14B-9EA7-F7884B1D2EB6}"/>
                </a:ext>
              </a:extLst>
            </p:cNvPr>
            <p:cNvSpPr/>
            <p:nvPr/>
          </p:nvSpPr>
          <p:spPr>
            <a:xfrm>
              <a:off x="5537450" y="2982575"/>
              <a:ext cx="156800" cy="322825"/>
            </a:xfrm>
            <a:custGeom>
              <a:avLst/>
              <a:gdLst/>
              <a:ahLst/>
              <a:cxnLst/>
              <a:rect l="l" t="t" r="r" b="b"/>
              <a:pathLst>
                <a:path w="6272" h="12913" extrusionOk="0">
                  <a:moveTo>
                    <a:pt x="6272" y="1"/>
                  </a:moveTo>
                  <a:lnTo>
                    <a:pt x="6272" y="1"/>
                  </a:lnTo>
                  <a:cubicBezTo>
                    <a:pt x="4170" y="1769"/>
                    <a:pt x="1" y="3703"/>
                    <a:pt x="1" y="3703"/>
                  </a:cubicBezTo>
                  <a:lnTo>
                    <a:pt x="368" y="3703"/>
                  </a:lnTo>
                  <a:lnTo>
                    <a:pt x="668" y="12910"/>
                  </a:lnTo>
                  <a:cubicBezTo>
                    <a:pt x="668" y="12911"/>
                    <a:pt x="668" y="12912"/>
                    <a:pt x="668" y="12912"/>
                  </a:cubicBezTo>
                  <a:cubicBezTo>
                    <a:pt x="687" y="12912"/>
                    <a:pt x="1769" y="3770"/>
                    <a:pt x="1769" y="3770"/>
                  </a:cubicBezTo>
                  <a:cubicBezTo>
                    <a:pt x="4304" y="2636"/>
                    <a:pt x="6272" y="1"/>
                    <a:pt x="6272" y="1"/>
                  </a:cubicBezTo>
                  <a:close/>
                </a:path>
              </a:pathLst>
            </a:custGeom>
            <a:solidFill>
              <a:srgbClr val="263238"/>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50" name="Google Shape;491;p41">
              <a:extLst>
                <a:ext uri="{FF2B5EF4-FFF2-40B4-BE49-F238E27FC236}">
                  <a16:creationId xmlns:a16="http://schemas.microsoft.com/office/drawing/2014/main" id="{38726B13-64C8-BFA1-1FC3-C02B54B32FB5}"/>
                </a:ext>
              </a:extLst>
            </p:cNvPr>
            <p:cNvSpPr/>
            <p:nvPr/>
          </p:nvSpPr>
          <p:spPr>
            <a:xfrm>
              <a:off x="5465750" y="2180325"/>
              <a:ext cx="146775" cy="168500"/>
            </a:xfrm>
            <a:custGeom>
              <a:avLst/>
              <a:gdLst/>
              <a:ahLst/>
              <a:cxnLst/>
              <a:rect l="l" t="t" r="r" b="b"/>
              <a:pathLst>
                <a:path w="5871" h="6740" extrusionOk="0">
                  <a:moveTo>
                    <a:pt x="5304" y="1"/>
                  </a:moveTo>
                  <a:lnTo>
                    <a:pt x="0" y="1168"/>
                  </a:lnTo>
                  <a:lnTo>
                    <a:pt x="634" y="6739"/>
                  </a:lnTo>
                  <a:lnTo>
                    <a:pt x="5871" y="6472"/>
                  </a:lnTo>
                  <a:lnTo>
                    <a:pt x="5304" y="1"/>
                  </a:lnTo>
                  <a:close/>
                </a:path>
              </a:pathLst>
            </a:custGeom>
            <a:solidFill>
              <a:srgbClr val="684545"/>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51" name="Google Shape;492;p41">
              <a:extLst>
                <a:ext uri="{FF2B5EF4-FFF2-40B4-BE49-F238E27FC236}">
                  <a16:creationId xmlns:a16="http://schemas.microsoft.com/office/drawing/2014/main" id="{4C926C66-C69D-C568-E360-EBDBC5F90E37}"/>
                </a:ext>
              </a:extLst>
            </p:cNvPr>
            <p:cNvSpPr/>
            <p:nvPr/>
          </p:nvSpPr>
          <p:spPr>
            <a:xfrm>
              <a:off x="5648375" y="2262475"/>
              <a:ext cx="156800" cy="407400"/>
            </a:xfrm>
            <a:custGeom>
              <a:avLst/>
              <a:gdLst/>
              <a:ahLst/>
              <a:cxnLst/>
              <a:rect l="l" t="t" r="r" b="b"/>
              <a:pathLst>
                <a:path w="6272" h="16296" extrusionOk="0">
                  <a:moveTo>
                    <a:pt x="1173" y="0"/>
                  </a:moveTo>
                  <a:cubicBezTo>
                    <a:pt x="981" y="0"/>
                    <a:pt x="780" y="6"/>
                    <a:pt x="567" y="17"/>
                  </a:cubicBezTo>
                  <a:lnTo>
                    <a:pt x="0" y="16296"/>
                  </a:lnTo>
                  <a:cubicBezTo>
                    <a:pt x="0" y="16296"/>
                    <a:pt x="4137" y="16196"/>
                    <a:pt x="5204" y="15929"/>
                  </a:cubicBezTo>
                  <a:cubicBezTo>
                    <a:pt x="6271" y="15662"/>
                    <a:pt x="6205" y="13827"/>
                    <a:pt x="5905" y="11225"/>
                  </a:cubicBezTo>
                  <a:cubicBezTo>
                    <a:pt x="5604" y="8623"/>
                    <a:pt x="5271" y="3587"/>
                    <a:pt x="4370" y="1919"/>
                  </a:cubicBezTo>
                  <a:cubicBezTo>
                    <a:pt x="3598" y="404"/>
                    <a:pt x="2720" y="0"/>
                    <a:pt x="1173" y="0"/>
                  </a:cubicBezTo>
                  <a:close/>
                </a:path>
              </a:pathLst>
            </a:custGeom>
            <a:solidFill>
              <a:srgbClr val="37474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52" name="Google Shape;493;p41">
              <a:extLst>
                <a:ext uri="{FF2B5EF4-FFF2-40B4-BE49-F238E27FC236}">
                  <a16:creationId xmlns:a16="http://schemas.microsoft.com/office/drawing/2014/main" id="{F0DB24F4-CF7D-3331-B053-F603AA4DC040}"/>
                </a:ext>
              </a:extLst>
            </p:cNvPr>
            <p:cNvSpPr/>
            <p:nvPr/>
          </p:nvSpPr>
          <p:spPr>
            <a:xfrm>
              <a:off x="5311475" y="2262000"/>
              <a:ext cx="448675" cy="683300"/>
            </a:xfrm>
            <a:custGeom>
              <a:avLst/>
              <a:gdLst/>
              <a:ahLst/>
              <a:cxnLst/>
              <a:rect l="l" t="t" r="r" b="b"/>
              <a:pathLst>
                <a:path w="17947" h="27332" extrusionOk="0">
                  <a:moveTo>
                    <a:pt x="13541" y="0"/>
                  </a:moveTo>
                  <a:cubicBezTo>
                    <a:pt x="13385" y="0"/>
                    <a:pt x="13230" y="12"/>
                    <a:pt x="13076" y="36"/>
                  </a:cubicBezTo>
                  <a:lnTo>
                    <a:pt x="11775" y="270"/>
                  </a:lnTo>
                  <a:cubicBezTo>
                    <a:pt x="11606" y="946"/>
                    <a:pt x="10212" y="1430"/>
                    <a:pt x="8531" y="1430"/>
                  </a:cubicBezTo>
                  <a:cubicBezTo>
                    <a:pt x="7891" y="1430"/>
                    <a:pt x="7209" y="1360"/>
                    <a:pt x="6538" y="1204"/>
                  </a:cubicBezTo>
                  <a:cubicBezTo>
                    <a:pt x="5804" y="1404"/>
                    <a:pt x="3369" y="1871"/>
                    <a:pt x="2769" y="2071"/>
                  </a:cubicBezTo>
                  <a:cubicBezTo>
                    <a:pt x="1001" y="2638"/>
                    <a:pt x="267" y="4373"/>
                    <a:pt x="0" y="10110"/>
                  </a:cubicBezTo>
                  <a:cubicBezTo>
                    <a:pt x="0" y="10110"/>
                    <a:pt x="133" y="23086"/>
                    <a:pt x="67" y="25688"/>
                  </a:cubicBezTo>
                  <a:cubicBezTo>
                    <a:pt x="2949" y="26908"/>
                    <a:pt x="5935" y="27331"/>
                    <a:pt x="8358" y="27331"/>
                  </a:cubicBezTo>
                  <a:cubicBezTo>
                    <a:pt x="9580" y="27331"/>
                    <a:pt x="10658" y="27223"/>
                    <a:pt x="11508" y="27056"/>
                  </a:cubicBezTo>
                  <a:cubicBezTo>
                    <a:pt x="16779" y="26055"/>
                    <a:pt x="17446" y="23887"/>
                    <a:pt x="17446" y="23887"/>
                  </a:cubicBezTo>
                  <a:lnTo>
                    <a:pt x="16679" y="17949"/>
                  </a:lnTo>
                  <a:cubicBezTo>
                    <a:pt x="16679" y="17949"/>
                    <a:pt x="17946" y="6441"/>
                    <a:pt x="17312" y="2905"/>
                  </a:cubicBezTo>
                  <a:cubicBezTo>
                    <a:pt x="17067" y="1495"/>
                    <a:pt x="15301" y="0"/>
                    <a:pt x="13541" y="0"/>
                  </a:cubicBez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53" name="Google Shape;494;p41">
              <a:extLst>
                <a:ext uri="{FF2B5EF4-FFF2-40B4-BE49-F238E27FC236}">
                  <a16:creationId xmlns:a16="http://schemas.microsoft.com/office/drawing/2014/main" id="{CCF6B0CA-AF93-D769-B52C-4C46A03B8D44}"/>
                </a:ext>
              </a:extLst>
            </p:cNvPr>
            <p:cNvSpPr/>
            <p:nvPr/>
          </p:nvSpPr>
          <p:spPr>
            <a:xfrm>
              <a:off x="5434875" y="2232375"/>
              <a:ext cx="195175" cy="84600"/>
            </a:xfrm>
            <a:custGeom>
              <a:avLst/>
              <a:gdLst/>
              <a:ahLst/>
              <a:cxnLst/>
              <a:rect l="l" t="t" r="r" b="b"/>
              <a:pathLst>
                <a:path w="7807" h="3384" extrusionOk="0">
                  <a:moveTo>
                    <a:pt x="6834" y="1"/>
                  </a:moveTo>
                  <a:cubicBezTo>
                    <a:pt x="6757" y="1"/>
                    <a:pt x="6706" y="20"/>
                    <a:pt x="6706" y="20"/>
                  </a:cubicBezTo>
                  <a:lnTo>
                    <a:pt x="6739" y="421"/>
                  </a:lnTo>
                  <a:cubicBezTo>
                    <a:pt x="6739" y="421"/>
                    <a:pt x="6405" y="888"/>
                    <a:pt x="4704" y="1288"/>
                  </a:cubicBezTo>
                  <a:cubicBezTo>
                    <a:pt x="4171" y="1388"/>
                    <a:pt x="3629" y="1438"/>
                    <a:pt x="3086" y="1438"/>
                  </a:cubicBezTo>
                  <a:cubicBezTo>
                    <a:pt x="2544" y="1438"/>
                    <a:pt x="2002" y="1388"/>
                    <a:pt x="1469" y="1288"/>
                  </a:cubicBezTo>
                  <a:lnTo>
                    <a:pt x="1435" y="921"/>
                  </a:lnTo>
                  <a:lnTo>
                    <a:pt x="1402" y="554"/>
                  </a:lnTo>
                  <a:cubicBezTo>
                    <a:pt x="1202" y="554"/>
                    <a:pt x="1002" y="654"/>
                    <a:pt x="902" y="854"/>
                  </a:cubicBezTo>
                  <a:cubicBezTo>
                    <a:pt x="701" y="1155"/>
                    <a:pt x="1" y="2722"/>
                    <a:pt x="1" y="2722"/>
                  </a:cubicBezTo>
                  <a:lnTo>
                    <a:pt x="801" y="2556"/>
                  </a:lnTo>
                  <a:cubicBezTo>
                    <a:pt x="1747" y="3102"/>
                    <a:pt x="2826" y="3384"/>
                    <a:pt x="3911" y="3384"/>
                  </a:cubicBezTo>
                  <a:cubicBezTo>
                    <a:pt x="4549" y="3384"/>
                    <a:pt x="5188" y="3287"/>
                    <a:pt x="5805" y="3089"/>
                  </a:cubicBezTo>
                  <a:cubicBezTo>
                    <a:pt x="7806" y="2489"/>
                    <a:pt x="7606" y="1288"/>
                    <a:pt x="7606" y="1288"/>
                  </a:cubicBezTo>
                  <a:cubicBezTo>
                    <a:pt x="7540" y="1021"/>
                    <a:pt x="7473" y="754"/>
                    <a:pt x="7373" y="487"/>
                  </a:cubicBezTo>
                  <a:cubicBezTo>
                    <a:pt x="7220" y="72"/>
                    <a:pt x="6981" y="1"/>
                    <a:pt x="6834" y="1"/>
                  </a:cubicBezTo>
                  <a:close/>
                </a:path>
              </a:pathLst>
            </a:custGeom>
            <a:solidFill>
              <a:srgbClr val="37474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54" name="Google Shape;495;p41">
              <a:extLst>
                <a:ext uri="{FF2B5EF4-FFF2-40B4-BE49-F238E27FC236}">
                  <a16:creationId xmlns:a16="http://schemas.microsoft.com/office/drawing/2014/main" id="{C7774927-17C6-7FA9-DC8B-74021CB44BC4}"/>
                </a:ext>
              </a:extLst>
            </p:cNvPr>
            <p:cNvSpPr/>
            <p:nvPr/>
          </p:nvSpPr>
          <p:spPr>
            <a:xfrm>
              <a:off x="4810275" y="2106950"/>
              <a:ext cx="371950" cy="488700"/>
            </a:xfrm>
            <a:custGeom>
              <a:avLst/>
              <a:gdLst/>
              <a:ahLst/>
              <a:cxnLst/>
              <a:rect l="l" t="t" r="r" b="b"/>
              <a:pathLst>
                <a:path w="14878" h="19548" extrusionOk="0">
                  <a:moveTo>
                    <a:pt x="10408" y="1"/>
                  </a:moveTo>
                  <a:lnTo>
                    <a:pt x="0" y="5438"/>
                  </a:lnTo>
                  <a:lnTo>
                    <a:pt x="5171" y="19548"/>
                  </a:lnTo>
                  <a:lnTo>
                    <a:pt x="14878" y="14111"/>
                  </a:lnTo>
                  <a:lnTo>
                    <a:pt x="10408" y="1"/>
                  </a:lnTo>
                  <a:close/>
                </a:path>
              </a:pathLst>
            </a:custGeom>
            <a:solidFill>
              <a:srgbClr val="455A6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55" name="Google Shape;496;p41">
              <a:extLst>
                <a:ext uri="{FF2B5EF4-FFF2-40B4-BE49-F238E27FC236}">
                  <a16:creationId xmlns:a16="http://schemas.microsoft.com/office/drawing/2014/main" id="{A57A0BFB-9EEF-FE0F-C34F-4225BDF978FF}"/>
                </a:ext>
              </a:extLst>
            </p:cNvPr>
            <p:cNvSpPr/>
            <p:nvPr/>
          </p:nvSpPr>
          <p:spPr>
            <a:xfrm>
              <a:off x="4840300" y="2141150"/>
              <a:ext cx="317750" cy="417825"/>
            </a:xfrm>
            <a:custGeom>
              <a:avLst/>
              <a:gdLst/>
              <a:ahLst/>
              <a:cxnLst/>
              <a:rect l="l" t="t" r="r" b="b"/>
              <a:pathLst>
                <a:path w="12710" h="16713" extrusionOk="0">
                  <a:moveTo>
                    <a:pt x="8740" y="0"/>
                  </a:moveTo>
                  <a:lnTo>
                    <a:pt x="0" y="4570"/>
                  </a:lnTo>
                  <a:lnTo>
                    <a:pt x="4570" y="16712"/>
                  </a:lnTo>
                  <a:lnTo>
                    <a:pt x="12709" y="12142"/>
                  </a:lnTo>
                  <a:lnTo>
                    <a:pt x="8740" y="0"/>
                  </a:lnTo>
                  <a:close/>
                </a:path>
              </a:pathLst>
            </a:custGeom>
            <a:solidFill>
              <a:srgbClr val="F5F5F5"/>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56" name="Google Shape;497;p41">
              <a:extLst>
                <a:ext uri="{FF2B5EF4-FFF2-40B4-BE49-F238E27FC236}">
                  <a16:creationId xmlns:a16="http://schemas.microsoft.com/office/drawing/2014/main" id="{E4AA3C2C-393F-6EED-BEBB-C6C5F9945628}"/>
                </a:ext>
              </a:extLst>
            </p:cNvPr>
            <p:cNvSpPr/>
            <p:nvPr/>
          </p:nvSpPr>
          <p:spPr>
            <a:xfrm>
              <a:off x="4894500" y="2160825"/>
              <a:ext cx="118450" cy="70400"/>
            </a:xfrm>
            <a:custGeom>
              <a:avLst/>
              <a:gdLst/>
              <a:ahLst/>
              <a:cxnLst/>
              <a:rect l="l" t="t" r="r" b="b"/>
              <a:pathLst>
                <a:path w="4738" h="2816" extrusionOk="0">
                  <a:moveTo>
                    <a:pt x="4270" y="0"/>
                  </a:moveTo>
                  <a:cubicBezTo>
                    <a:pt x="3967" y="0"/>
                    <a:pt x="3452" y="156"/>
                    <a:pt x="2936" y="447"/>
                  </a:cubicBezTo>
                  <a:lnTo>
                    <a:pt x="1401" y="1215"/>
                  </a:lnTo>
                  <a:cubicBezTo>
                    <a:pt x="601" y="1648"/>
                    <a:pt x="0" y="2182"/>
                    <a:pt x="101" y="2415"/>
                  </a:cubicBezTo>
                  <a:lnTo>
                    <a:pt x="267" y="2816"/>
                  </a:lnTo>
                  <a:lnTo>
                    <a:pt x="4737" y="547"/>
                  </a:lnTo>
                  <a:cubicBezTo>
                    <a:pt x="4737" y="547"/>
                    <a:pt x="4637" y="347"/>
                    <a:pt x="4537" y="114"/>
                  </a:cubicBezTo>
                  <a:cubicBezTo>
                    <a:pt x="4515" y="37"/>
                    <a:pt x="4418" y="0"/>
                    <a:pt x="4270" y="0"/>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57" name="Google Shape;498;p41">
              <a:extLst>
                <a:ext uri="{FF2B5EF4-FFF2-40B4-BE49-F238E27FC236}">
                  <a16:creationId xmlns:a16="http://schemas.microsoft.com/office/drawing/2014/main" id="{545BD989-5323-4E2B-3073-5CD9770B0D3C}"/>
                </a:ext>
              </a:extLst>
            </p:cNvPr>
            <p:cNvSpPr/>
            <p:nvPr/>
          </p:nvSpPr>
          <p:spPr>
            <a:xfrm>
              <a:off x="4873650" y="2127300"/>
              <a:ext cx="137625" cy="80575"/>
            </a:xfrm>
            <a:custGeom>
              <a:avLst/>
              <a:gdLst/>
              <a:ahLst/>
              <a:cxnLst/>
              <a:rect l="l" t="t" r="r" b="b"/>
              <a:pathLst>
                <a:path w="5505" h="3223" extrusionOk="0">
                  <a:moveTo>
                    <a:pt x="3193" y="0"/>
                  </a:moveTo>
                  <a:cubicBezTo>
                    <a:pt x="2964" y="0"/>
                    <a:pt x="2682" y="60"/>
                    <a:pt x="2336" y="221"/>
                  </a:cubicBezTo>
                  <a:cubicBezTo>
                    <a:pt x="935" y="888"/>
                    <a:pt x="1268" y="1955"/>
                    <a:pt x="1268" y="1955"/>
                  </a:cubicBezTo>
                  <a:lnTo>
                    <a:pt x="634" y="2322"/>
                  </a:lnTo>
                  <a:cubicBezTo>
                    <a:pt x="267" y="2522"/>
                    <a:pt x="1" y="2789"/>
                    <a:pt x="67" y="2956"/>
                  </a:cubicBezTo>
                  <a:lnTo>
                    <a:pt x="134" y="3223"/>
                  </a:lnTo>
                  <a:lnTo>
                    <a:pt x="5504" y="421"/>
                  </a:lnTo>
                  <a:lnTo>
                    <a:pt x="5371" y="154"/>
                  </a:lnTo>
                  <a:cubicBezTo>
                    <a:pt x="5356" y="79"/>
                    <a:pt x="5280" y="44"/>
                    <a:pt x="5171" y="44"/>
                  </a:cubicBezTo>
                  <a:cubicBezTo>
                    <a:pt x="5037" y="44"/>
                    <a:pt x="4854" y="96"/>
                    <a:pt x="4671" y="187"/>
                  </a:cubicBezTo>
                  <a:lnTo>
                    <a:pt x="4070" y="521"/>
                  </a:lnTo>
                  <a:cubicBezTo>
                    <a:pt x="4070" y="521"/>
                    <a:pt x="3866" y="0"/>
                    <a:pt x="3193" y="0"/>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58" name="Google Shape;499;p41">
              <a:extLst>
                <a:ext uri="{FF2B5EF4-FFF2-40B4-BE49-F238E27FC236}">
                  <a16:creationId xmlns:a16="http://schemas.microsoft.com/office/drawing/2014/main" id="{E67FB3CE-FD42-DF5C-0CEF-4BC6BAFB5452}"/>
                </a:ext>
              </a:extLst>
            </p:cNvPr>
            <p:cNvSpPr/>
            <p:nvPr/>
          </p:nvSpPr>
          <p:spPr>
            <a:xfrm>
              <a:off x="4902000" y="2141150"/>
              <a:ext cx="94275" cy="72575"/>
            </a:xfrm>
            <a:custGeom>
              <a:avLst/>
              <a:gdLst/>
              <a:ahLst/>
              <a:cxnLst/>
              <a:rect l="l" t="t" r="r" b="b"/>
              <a:pathLst>
                <a:path w="3771" h="2903" extrusionOk="0">
                  <a:moveTo>
                    <a:pt x="3770" y="0"/>
                  </a:moveTo>
                  <a:lnTo>
                    <a:pt x="1" y="1935"/>
                  </a:lnTo>
                  <a:lnTo>
                    <a:pt x="134" y="2068"/>
                  </a:lnTo>
                  <a:cubicBezTo>
                    <a:pt x="287" y="1992"/>
                    <a:pt x="406" y="1959"/>
                    <a:pt x="500" y="1959"/>
                  </a:cubicBezTo>
                  <a:cubicBezTo>
                    <a:pt x="652" y="1959"/>
                    <a:pt x="739" y="2045"/>
                    <a:pt x="801" y="2168"/>
                  </a:cubicBezTo>
                  <a:cubicBezTo>
                    <a:pt x="868" y="2369"/>
                    <a:pt x="1068" y="2902"/>
                    <a:pt x="1068" y="2902"/>
                  </a:cubicBezTo>
                  <a:lnTo>
                    <a:pt x="3436" y="1668"/>
                  </a:lnTo>
                  <a:cubicBezTo>
                    <a:pt x="3436" y="1668"/>
                    <a:pt x="3270" y="1301"/>
                    <a:pt x="3136" y="934"/>
                  </a:cubicBezTo>
                  <a:cubicBezTo>
                    <a:pt x="2969" y="567"/>
                    <a:pt x="3170" y="467"/>
                    <a:pt x="3670" y="200"/>
                  </a:cubicBezTo>
                  <a:lnTo>
                    <a:pt x="3770" y="0"/>
                  </a:ln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59" name="Google Shape;500;p41">
              <a:extLst>
                <a:ext uri="{FF2B5EF4-FFF2-40B4-BE49-F238E27FC236}">
                  <a16:creationId xmlns:a16="http://schemas.microsoft.com/office/drawing/2014/main" id="{B2ABD9EF-4E10-3616-AD17-DD1FD69153BC}"/>
                </a:ext>
              </a:extLst>
            </p:cNvPr>
            <p:cNvSpPr/>
            <p:nvPr/>
          </p:nvSpPr>
          <p:spPr>
            <a:xfrm>
              <a:off x="4902000" y="2141150"/>
              <a:ext cx="94275" cy="72575"/>
            </a:xfrm>
            <a:custGeom>
              <a:avLst/>
              <a:gdLst/>
              <a:ahLst/>
              <a:cxnLst/>
              <a:rect l="l" t="t" r="r" b="b"/>
              <a:pathLst>
                <a:path w="3771" h="2903" extrusionOk="0">
                  <a:moveTo>
                    <a:pt x="3770" y="0"/>
                  </a:moveTo>
                  <a:lnTo>
                    <a:pt x="1" y="1935"/>
                  </a:lnTo>
                  <a:lnTo>
                    <a:pt x="134" y="2068"/>
                  </a:lnTo>
                  <a:cubicBezTo>
                    <a:pt x="287" y="1992"/>
                    <a:pt x="406" y="1959"/>
                    <a:pt x="500" y="1959"/>
                  </a:cubicBezTo>
                  <a:cubicBezTo>
                    <a:pt x="652" y="1959"/>
                    <a:pt x="739" y="2045"/>
                    <a:pt x="801" y="2168"/>
                  </a:cubicBezTo>
                  <a:cubicBezTo>
                    <a:pt x="868" y="2369"/>
                    <a:pt x="1068" y="2902"/>
                    <a:pt x="1068" y="2902"/>
                  </a:cubicBezTo>
                  <a:lnTo>
                    <a:pt x="3436" y="1668"/>
                  </a:lnTo>
                  <a:cubicBezTo>
                    <a:pt x="3436" y="1668"/>
                    <a:pt x="3270" y="1301"/>
                    <a:pt x="3136" y="934"/>
                  </a:cubicBezTo>
                  <a:cubicBezTo>
                    <a:pt x="2969" y="567"/>
                    <a:pt x="3170" y="467"/>
                    <a:pt x="3670" y="200"/>
                  </a:cubicBezTo>
                  <a:lnTo>
                    <a:pt x="3770" y="0"/>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60" name="Google Shape;501;p41">
              <a:extLst>
                <a:ext uri="{FF2B5EF4-FFF2-40B4-BE49-F238E27FC236}">
                  <a16:creationId xmlns:a16="http://schemas.microsoft.com/office/drawing/2014/main" id="{7E9ABFE2-2873-8343-879F-E3EB0024202B}"/>
                </a:ext>
              </a:extLst>
            </p:cNvPr>
            <p:cNvSpPr/>
            <p:nvPr/>
          </p:nvSpPr>
          <p:spPr>
            <a:xfrm>
              <a:off x="4897825" y="2161250"/>
              <a:ext cx="117625" cy="70825"/>
            </a:xfrm>
            <a:custGeom>
              <a:avLst/>
              <a:gdLst/>
              <a:ahLst/>
              <a:cxnLst/>
              <a:rect l="l" t="t" r="r" b="b"/>
              <a:pathLst>
                <a:path w="4705" h="2833" extrusionOk="0">
                  <a:moveTo>
                    <a:pt x="4247" y="0"/>
                  </a:moveTo>
                  <a:cubicBezTo>
                    <a:pt x="3941" y="0"/>
                    <a:pt x="3437" y="164"/>
                    <a:pt x="2903" y="430"/>
                  </a:cubicBezTo>
                  <a:lnTo>
                    <a:pt x="1369" y="1231"/>
                  </a:lnTo>
                  <a:cubicBezTo>
                    <a:pt x="568" y="1631"/>
                    <a:pt x="1" y="2165"/>
                    <a:pt x="68" y="2398"/>
                  </a:cubicBezTo>
                  <a:lnTo>
                    <a:pt x="234" y="2832"/>
                  </a:lnTo>
                  <a:lnTo>
                    <a:pt x="4704" y="530"/>
                  </a:lnTo>
                  <a:lnTo>
                    <a:pt x="4537" y="130"/>
                  </a:lnTo>
                  <a:cubicBezTo>
                    <a:pt x="4504" y="41"/>
                    <a:pt x="4400" y="0"/>
                    <a:pt x="4247" y="0"/>
                  </a:cubicBezTo>
                  <a:close/>
                </a:path>
              </a:pathLst>
            </a:custGeom>
            <a:solidFill>
              <a:srgbClr val="FFC1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61" name="Google Shape;502;p41">
              <a:extLst>
                <a:ext uri="{FF2B5EF4-FFF2-40B4-BE49-F238E27FC236}">
                  <a16:creationId xmlns:a16="http://schemas.microsoft.com/office/drawing/2014/main" id="{8C4CB59D-D46D-598A-63CF-7E6D069DB5A7}"/>
                </a:ext>
              </a:extLst>
            </p:cNvPr>
            <p:cNvSpPr/>
            <p:nvPr/>
          </p:nvSpPr>
          <p:spPr>
            <a:xfrm>
              <a:off x="5075450" y="2313775"/>
              <a:ext cx="371975" cy="481475"/>
            </a:xfrm>
            <a:custGeom>
              <a:avLst/>
              <a:gdLst/>
              <a:ahLst/>
              <a:cxnLst/>
              <a:rect l="l" t="t" r="r" b="b"/>
              <a:pathLst>
                <a:path w="14879" h="19259" extrusionOk="0">
                  <a:moveTo>
                    <a:pt x="12210" y="0"/>
                  </a:moveTo>
                  <a:lnTo>
                    <a:pt x="12210" y="0"/>
                  </a:lnTo>
                  <a:cubicBezTo>
                    <a:pt x="9808" y="200"/>
                    <a:pt x="8774" y="634"/>
                    <a:pt x="6973" y="3870"/>
                  </a:cubicBezTo>
                  <a:cubicBezTo>
                    <a:pt x="5038" y="7405"/>
                    <a:pt x="1269" y="13810"/>
                    <a:pt x="802" y="14611"/>
                  </a:cubicBezTo>
                  <a:cubicBezTo>
                    <a:pt x="134" y="15745"/>
                    <a:pt x="1" y="17446"/>
                    <a:pt x="568" y="18480"/>
                  </a:cubicBezTo>
                  <a:cubicBezTo>
                    <a:pt x="820" y="18922"/>
                    <a:pt x="1334" y="19259"/>
                    <a:pt x="2010" y="19259"/>
                  </a:cubicBezTo>
                  <a:cubicBezTo>
                    <a:pt x="2763" y="19259"/>
                    <a:pt x="3718" y="18840"/>
                    <a:pt x="4738" y="17679"/>
                  </a:cubicBezTo>
                  <a:cubicBezTo>
                    <a:pt x="7039" y="15111"/>
                    <a:pt x="11276" y="8806"/>
                    <a:pt x="11276" y="8806"/>
                  </a:cubicBezTo>
                  <a:cubicBezTo>
                    <a:pt x="11276" y="8806"/>
                    <a:pt x="14878" y="4036"/>
                    <a:pt x="12210" y="0"/>
                  </a:cubicBezTo>
                  <a:close/>
                </a:path>
              </a:pathLst>
            </a:custGeom>
            <a:solidFill>
              <a:srgbClr val="FFA8A7"/>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62" name="Google Shape;503;p41">
              <a:extLst>
                <a:ext uri="{FF2B5EF4-FFF2-40B4-BE49-F238E27FC236}">
                  <a16:creationId xmlns:a16="http://schemas.microsoft.com/office/drawing/2014/main" id="{E085007C-8CF1-CC3E-A74E-3F646145D583}"/>
                </a:ext>
              </a:extLst>
            </p:cNvPr>
            <p:cNvSpPr/>
            <p:nvPr/>
          </p:nvSpPr>
          <p:spPr>
            <a:xfrm>
              <a:off x="4788600" y="2344650"/>
              <a:ext cx="331075" cy="449475"/>
            </a:xfrm>
            <a:custGeom>
              <a:avLst/>
              <a:gdLst/>
              <a:ahLst/>
              <a:cxnLst/>
              <a:rect l="l" t="t" r="r" b="b"/>
              <a:pathLst>
                <a:path w="13243" h="17979" extrusionOk="0">
                  <a:moveTo>
                    <a:pt x="1804" y="0"/>
                  </a:moveTo>
                  <a:cubicBezTo>
                    <a:pt x="1542" y="0"/>
                    <a:pt x="1268" y="87"/>
                    <a:pt x="1134" y="400"/>
                  </a:cubicBezTo>
                  <a:cubicBezTo>
                    <a:pt x="267" y="2434"/>
                    <a:pt x="0" y="4636"/>
                    <a:pt x="1935" y="6070"/>
                  </a:cubicBezTo>
                  <a:cubicBezTo>
                    <a:pt x="3436" y="7138"/>
                    <a:pt x="4703" y="8472"/>
                    <a:pt x="5671" y="10006"/>
                  </a:cubicBezTo>
                  <a:cubicBezTo>
                    <a:pt x="6905" y="11908"/>
                    <a:pt x="11208" y="17745"/>
                    <a:pt x="13043" y="17979"/>
                  </a:cubicBezTo>
                  <a:lnTo>
                    <a:pt x="13243" y="12508"/>
                  </a:lnTo>
                  <a:cubicBezTo>
                    <a:pt x="13243" y="12508"/>
                    <a:pt x="6805" y="6371"/>
                    <a:pt x="6338" y="5703"/>
                  </a:cubicBezTo>
                  <a:cubicBezTo>
                    <a:pt x="5871" y="5003"/>
                    <a:pt x="6038" y="4002"/>
                    <a:pt x="5637" y="2968"/>
                  </a:cubicBezTo>
                  <a:cubicBezTo>
                    <a:pt x="5404" y="2334"/>
                    <a:pt x="5104" y="1734"/>
                    <a:pt x="4804" y="1133"/>
                  </a:cubicBezTo>
                  <a:cubicBezTo>
                    <a:pt x="4663" y="892"/>
                    <a:pt x="4315" y="528"/>
                    <a:pt x="4061" y="528"/>
                  </a:cubicBezTo>
                  <a:cubicBezTo>
                    <a:pt x="3895" y="528"/>
                    <a:pt x="3769" y="684"/>
                    <a:pt x="3769" y="1133"/>
                  </a:cubicBezTo>
                  <a:cubicBezTo>
                    <a:pt x="3769" y="2067"/>
                    <a:pt x="4103" y="2968"/>
                    <a:pt x="4070" y="3168"/>
                  </a:cubicBezTo>
                  <a:cubicBezTo>
                    <a:pt x="4061" y="3202"/>
                    <a:pt x="4041" y="3218"/>
                    <a:pt x="4007" y="3218"/>
                  </a:cubicBezTo>
                  <a:cubicBezTo>
                    <a:pt x="3907" y="3218"/>
                    <a:pt x="3694" y="3068"/>
                    <a:pt x="3369" y="2768"/>
                  </a:cubicBezTo>
                  <a:lnTo>
                    <a:pt x="2769" y="1100"/>
                  </a:lnTo>
                  <a:lnTo>
                    <a:pt x="2435" y="133"/>
                  </a:lnTo>
                  <a:cubicBezTo>
                    <a:pt x="2435" y="133"/>
                    <a:pt x="2129" y="0"/>
                    <a:pt x="1804" y="0"/>
                  </a:cubicBezTo>
                  <a:close/>
                </a:path>
              </a:pathLst>
            </a:custGeom>
            <a:solidFill>
              <a:srgbClr val="684545"/>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63" name="Google Shape;504;p41">
              <a:extLst>
                <a:ext uri="{FF2B5EF4-FFF2-40B4-BE49-F238E27FC236}">
                  <a16:creationId xmlns:a16="http://schemas.microsoft.com/office/drawing/2014/main" id="{36A057D5-D240-B100-A356-BFADAB902609}"/>
                </a:ext>
              </a:extLst>
            </p:cNvPr>
            <p:cNvSpPr/>
            <p:nvPr/>
          </p:nvSpPr>
          <p:spPr>
            <a:xfrm>
              <a:off x="4974550" y="2310350"/>
              <a:ext cx="464525" cy="491400"/>
            </a:xfrm>
            <a:custGeom>
              <a:avLst/>
              <a:gdLst/>
              <a:ahLst/>
              <a:cxnLst/>
              <a:rect l="l" t="t" r="r" b="b"/>
              <a:pathLst>
                <a:path w="18581" h="19656" extrusionOk="0">
                  <a:moveTo>
                    <a:pt x="16467" y="1"/>
                  </a:moveTo>
                  <a:cubicBezTo>
                    <a:pt x="15054" y="1"/>
                    <a:pt x="13435" y="301"/>
                    <a:pt x="12143" y="1972"/>
                  </a:cubicBezTo>
                  <a:cubicBezTo>
                    <a:pt x="10775" y="3706"/>
                    <a:pt x="5371" y="13280"/>
                    <a:pt x="5371" y="13280"/>
                  </a:cubicBezTo>
                  <a:lnTo>
                    <a:pt x="2336" y="10545"/>
                  </a:lnTo>
                  <a:cubicBezTo>
                    <a:pt x="1135" y="11312"/>
                    <a:pt x="301" y="12479"/>
                    <a:pt x="1" y="13847"/>
                  </a:cubicBezTo>
                  <a:cubicBezTo>
                    <a:pt x="801" y="15148"/>
                    <a:pt x="1735" y="16415"/>
                    <a:pt x="2736" y="17616"/>
                  </a:cubicBezTo>
                  <a:cubicBezTo>
                    <a:pt x="3824" y="18787"/>
                    <a:pt x="5004" y="19656"/>
                    <a:pt x="6044" y="19656"/>
                  </a:cubicBezTo>
                  <a:cubicBezTo>
                    <a:pt x="6249" y="19656"/>
                    <a:pt x="6447" y="19622"/>
                    <a:pt x="6639" y="19551"/>
                  </a:cubicBezTo>
                  <a:cubicBezTo>
                    <a:pt x="7806" y="19117"/>
                    <a:pt x="9007" y="18183"/>
                    <a:pt x="11542" y="14681"/>
                  </a:cubicBezTo>
                  <a:cubicBezTo>
                    <a:pt x="14077" y="11145"/>
                    <a:pt x="16846" y="6975"/>
                    <a:pt x="16846" y="6975"/>
                  </a:cubicBezTo>
                  <a:cubicBezTo>
                    <a:pt x="16846" y="6975"/>
                    <a:pt x="18581" y="2906"/>
                    <a:pt x="16713" y="4"/>
                  </a:cubicBezTo>
                  <a:cubicBezTo>
                    <a:pt x="16632" y="2"/>
                    <a:pt x="16550" y="1"/>
                    <a:pt x="16467" y="1"/>
                  </a:cubicBezTo>
                  <a:close/>
                </a:path>
              </a:pathLst>
            </a:custGeom>
            <a:solidFill>
              <a:srgbClr val="37474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64" name="Google Shape;505;p41">
              <a:extLst>
                <a:ext uri="{FF2B5EF4-FFF2-40B4-BE49-F238E27FC236}">
                  <a16:creationId xmlns:a16="http://schemas.microsoft.com/office/drawing/2014/main" id="{7BE21211-BAF3-0FC3-B835-EE1E2F2136CB}"/>
                </a:ext>
              </a:extLst>
            </p:cNvPr>
            <p:cNvSpPr/>
            <p:nvPr/>
          </p:nvSpPr>
          <p:spPr>
            <a:xfrm>
              <a:off x="5340650" y="2040225"/>
              <a:ext cx="32550" cy="63425"/>
            </a:xfrm>
            <a:custGeom>
              <a:avLst/>
              <a:gdLst/>
              <a:ahLst/>
              <a:cxnLst/>
              <a:rect l="l" t="t" r="r" b="b"/>
              <a:pathLst>
                <a:path w="1302" h="2537" extrusionOk="0">
                  <a:moveTo>
                    <a:pt x="1301" y="1"/>
                  </a:moveTo>
                  <a:lnTo>
                    <a:pt x="1301" y="1"/>
                  </a:lnTo>
                  <a:cubicBezTo>
                    <a:pt x="1301" y="1"/>
                    <a:pt x="1" y="1969"/>
                    <a:pt x="134" y="2169"/>
                  </a:cubicBezTo>
                  <a:cubicBezTo>
                    <a:pt x="301" y="2369"/>
                    <a:pt x="1268" y="2536"/>
                    <a:pt x="1268" y="2536"/>
                  </a:cubicBezTo>
                  <a:lnTo>
                    <a:pt x="1301" y="1"/>
                  </a:lnTo>
                  <a:close/>
                </a:path>
              </a:pathLst>
            </a:custGeom>
            <a:solidFill>
              <a:srgbClr val="684545"/>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65" name="Google Shape;506;p41">
              <a:extLst>
                <a:ext uri="{FF2B5EF4-FFF2-40B4-BE49-F238E27FC236}">
                  <a16:creationId xmlns:a16="http://schemas.microsoft.com/office/drawing/2014/main" id="{5EAF5673-D6FE-5426-8114-9463CAB6F309}"/>
                </a:ext>
              </a:extLst>
            </p:cNvPr>
            <p:cNvSpPr/>
            <p:nvPr/>
          </p:nvSpPr>
          <p:spPr>
            <a:xfrm>
              <a:off x="5336475" y="1993425"/>
              <a:ext cx="90925" cy="78525"/>
            </a:xfrm>
            <a:custGeom>
              <a:avLst/>
              <a:gdLst/>
              <a:ahLst/>
              <a:cxnLst/>
              <a:rect l="l" t="t" r="r" b="b"/>
              <a:pathLst>
                <a:path w="3637" h="3141" extrusionOk="0">
                  <a:moveTo>
                    <a:pt x="2062" y="371"/>
                  </a:moveTo>
                  <a:cubicBezTo>
                    <a:pt x="2075" y="371"/>
                    <a:pt x="2089" y="371"/>
                    <a:pt x="2102" y="372"/>
                  </a:cubicBezTo>
                  <a:cubicBezTo>
                    <a:pt x="2769" y="372"/>
                    <a:pt x="3303" y="906"/>
                    <a:pt x="3303" y="1573"/>
                  </a:cubicBezTo>
                  <a:cubicBezTo>
                    <a:pt x="3303" y="2316"/>
                    <a:pt x="2694" y="2801"/>
                    <a:pt x="2073" y="2801"/>
                  </a:cubicBezTo>
                  <a:cubicBezTo>
                    <a:pt x="1775" y="2801"/>
                    <a:pt x="1473" y="2689"/>
                    <a:pt x="1235" y="2440"/>
                  </a:cubicBezTo>
                  <a:cubicBezTo>
                    <a:pt x="477" y="1682"/>
                    <a:pt x="989" y="371"/>
                    <a:pt x="2062" y="371"/>
                  </a:cubicBezTo>
                  <a:close/>
                  <a:moveTo>
                    <a:pt x="2076" y="1"/>
                  </a:moveTo>
                  <a:cubicBezTo>
                    <a:pt x="1690" y="1"/>
                    <a:pt x="1294" y="146"/>
                    <a:pt x="968" y="472"/>
                  </a:cubicBezTo>
                  <a:cubicBezTo>
                    <a:pt x="1" y="1439"/>
                    <a:pt x="701" y="3141"/>
                    <a:pt x="2102" y="3141"/>
                  </a:cubicBezTo>
                  <a:cubicBezTo>
                    <a:pt x="2936" y="3141"/>
                    <a:pt x="3637" y="2440"/>
                    <a:pt x="3637" y="1573"/>
                  </a:cubicBezTo>
                  <a:cubicBezTo>
                    <a:pt x="3637" y="627"/>
                    <a:pt x="2877" y="1"/>
                    <a:pt x="2076" y="1"/>
                  </a:cubicBezTo>
                  <a:close/>
                </a:path>
              </a:pathLst>
            </a:custGeom>
            <a:solidFill>
              <a:srgbClr val="263238"/>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66" name="Google Shape;507;p41">
              <a:extLst>
                <a:ext uri="{FF2B5EF4-FFF2-40B4-BE49-F238E27FC236}">
                  <a16:creationId xmlns:a16="http://schemas.microsoft.com/office/drawing/2014/main" id="{788D1203-42C5-A5E6-C9B9-DB982BD336B0}"/>
                </a:ext>
              </a:extLst>
            </p:cNvPr>
            <p:cNvSpPr/>
            <p:nvPr/>
          </p:nvSpPr>
          <p:spPr>
            <a:xfrm>
              <a:off x="5365675" y="1895975"/>
              <a:ext cx="318575" cy="323250"/>
            </a:xfrm>
            <a:custGeom>
              <a:avLst/>
              <a:gdLst/>
              <a:ahLst/>
              <a:cxnLst/>
              <a:rect l="l" t="t" r="r" b="b"/>
              <a:pathLst>
                <a:path w="12743" h="12930" extrusionOk="0">
                  <a:moveTo>
                    <a:pt x="6333" y="1"/>
                  </a:moveTo>
                  <a:cubicBezTo>
                    <a:pt x="5283" y="1"/>
                    <a:pt x="4406" y="167"/>
                    <a:pt x="3936" y="267"/>
                  </a:cubicBezTo>
                  <a:cubicBezTo>
                    <a:pt x="1301" y="801"/>
                    <a:pt x="534" y="1968"/>
                    <a:pt x="267" y="6205"/>
                  </a:cubicBezTo>
                  <a:cubicBezTo>
                    <a:pt x="0" y="10608"/>
                    <a:pt x="467" y="11975"/>
                    <a:pt x="1034" y="12576"/>
                  </a:cubicBezTo>
                  <a:cubicBezTo>
                    <a:pt x="1268" y="12809"/>
                    <a:pt x="2102" y="12929"/>
                    <a:pt x="2969" y="12929"/>
                  </a:cubicBezTo>
                  <a:cubicBezTo>
                    <a:pt x="3589" y="12929"/>
                    <a:pt x="4225" y="12868"/>
                    <a:pt x="4670" y="12743"/>
                  </a:cubicBezTo>
                  <a:cubicBezTo>
                    <a:pt x="6071" y="12342"/>
                    <a:pt x="9140" y="11275"/>
                    <a:pt x="10608" y="9040"/>
                  </a:cubicBezTo>
                  <a:cubicBezTo>
                    <a:pt x="12309" y="6438"/>
                    <a:pt x="12743" y="2902"/>
                    <a:pt x="10941" y="1468"/>
                  </a:cubicBezTo>
                  <a:cubicBezTo>
                    <a:pt x="9469" y="301"/>
                    <a:pt x="7744" y="1"/>
                    <a:pt x="6333" y="1"/>
                  </a:cubicBezTo>
                  <a:close/>
                </a:path>
              </a:pathLst>
            </a:custGeom>
            <a:solidFill>
              <a:srgbClr val="684545"/>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67" name="Google Shape;508;p41">
              <a:extLst>
                <a:ext uri="{FF2B5EF4-FFF2-40B4-BE49-F238E27FC236}">
                  <a16:creationId xmlns:a16="http://schemas.microsoft.com/office/drawing/2014/main" id="{03506BFF-2E84-BE54-7E85-3B54B565CD6A}"/>
                </a:ext>
              </a:extLst>
            </p:cNvPr>
            <p:cNvSpPr/>
            <p:nvPr/>
          </p:nvSpPr>
          <p:spPr>
            <a:xfrm>
              <a:off x="5395700" y="2197025"/>
              <a:ext cx="70900" cy="22000"/>
            </a:xfrm>
            <a:custGeom>
              <a:avLst/>
              <a:gdLst/>
              <a:ahLst/>
              <a:cxnLst/>
              <a:rect l="l" t="t" r="r" b="b"/>
              <a:pathLst>
                <a:path w="2836" h="880" extrusionOk="0">
                  <a:moveTo>
                    <a:pt x="2702" y="0"/>
                  </a:moveTo>
                  <a:cubicBezTo>
                    <a:pt x="1927" y="434"/>
                    <a:pt x="1066" y="637"/>
                    <a:pt x="199" y="637"/>
                  </a:cubicBezTo>
                  <a:cubicBezTo>
                    <a:pt x="133" y="637"/>
                    <a:pt x="67" y="636"/>
                    <a:pt x="0" y="634"/>
                  </a:cubicBezTo>
                  <a:lnTo>
                    <a:pt x="0" y="634"/>
                  </a:lnTo>
                  <a:cubicBezTo>
                    <a:pt x="350" y="797"/>
                    <a:pt x="1109" y="879"/>
                    <a:pt x="1876" y="879"/>
                  </a:cubicBezTo>
                  <a:cubicBezTo>
                    <a:pt x="2205" y="879"/>
                    <a:pt x="2535" y="864"/>
                    <a:pt x="2835" y="834"/>
                  </a:cubicBezTo>
                  <a:lnTo>
                    <a:pt x="2702" y="0"/>
                  </a:lnTo>
                  <a:close/>
                </a:path>
              </a:pathLst>
            </a:custGeom>
            <a:solidFill>
              <a:srgbClr val="442B2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68" name="Google Shape;509;p41">
              <a:extLst>
                <a:ext uri="{FF2B5EF4-FFF2-40B4-BE49-F238E27FC236}">
                  <a16:creationId xmlns:a16="http://schemas.microsoft.com/office/drawing/2014/main" id="{BB7A0FB7-CBCC-7805-5C15-7E12E5D4AC74}"/>
                </a:ext>
              </a:extLst>
            </p:cNvPr>
            <p:cNvSpPr/>
            <p:nvPr/>
          </p:nvSpPr>
          <p:spPr>
            <a:xfrm>
              <a:off x="5353150" y="2024400"/>
              <a:ext cx="117625" cy="23375"/>
            </a:xfrm>
            <a:custGeom>
              <a:avLst/>
              <a:gdLst/>
              <a:ahLst/>
              <a:cxnLst/>
              <a:rect l="l" t="t" r="r" b="b"/>
              <a:pathLst>
                <a:path w="4705" h="935" extrusionOk="0">
                  <a:moveTo>
                    <a:pt x="1" y="0"/>
                  </a:moveTo>
                  <a:lnTo>
                    <a:pt x="1" y="367"/>
                  </a:lnTo>
                  <a:lnTo>
                    <a:pt x="4537" y="934"/>
                  </a:lnTo>
                  <a:lnTo>
                    <a:pt x="4704" y="634"/>
                  </a:lnTo>
                  <a:lnTo>
                    <a:pt x="1" y="0"/>
                  </a:lnTo>
                  <a:close/>
                </a:path>
              </a:pathLst>
            </a:custGeom>
            <a:solidFill>
              <a:srgbClr val="263238"/>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69" name="Google Shape;510;p41">
              <a:extLst>
                <a:ext uri="{FF2B5EF4-FFF2-40B4-BE49-F238E27FC236}">
                  <a16:creationId xmlns:a16="http://schemas.microsoft.com/office/drawing/2014/main" id="{CAE9F54A-F1FE-2960-C68F-B1DAD49DE638}"/>
                </a:ext>
              </a:extLst>
            </p:cNvPr>
            <p:cNvSpPr/>
            <p:nvPr/>
          </p:nvSpPr>
          <p:spPr>
            <a:xfrm>
              <a:off x="5333150" y="1797225"/>
              <a:ext cx="400300" cy="411575"/>
            </a:xfrm>
            <a:custGeom>
              <a:avLst/>
              <a:gdLst/>
              <a:ahLst/>
              <a:cxnLst/>
              <a:rect l="l" t="t" r="r" b="b"/>
              <a:pathLst>
                <a:path w="16012" h="16463" extrusionOk="0">
                  <a:moveTo>
                    <a:pt x="6005" y="12723"/>
                  </a:moveTo>
                  <a:lnTo>
                    <a:pt x="6005" y="12723"/>
                  </a:lnTo>
                  <a:cubicBezTo>
                    <a:pt x="6005" y="12723"/>
                    <a:pt x="6005" y="12723"/>
                    <a:pt x="6005" y="12723"/>
                  </a:cubicBezTo>
                  <a:lnTo>
                    <a:pt x="6005" y="12723"/>
                  </a:lnTo>
                  <a:cubicBezTo>
                    <a:pt x="6005" y="12723"/>
                    <a:pt x="6005" y="12723"/>
                    <a:pt x="6005" y="12723"/>
                  </a:cubicBezTo>
                  <a:close/>
                  <a:moveTo>
                    <a:pt x="6358" y="1"/>
                  </a:moveTo>
                  <a:cubicBezTo>
                    <a:pt x="5653" y="1"/>
                    <a:pt x="4962" y="361"/>
                    <a:pt x="4604" y="1015"/>
                  </a:cubicBezTo>
                  <a:cubicBezTo>
                    <a:pt x="4103" y="514"/>
                    <a:pt x="3436" y="247"/>
                    <a:pt x="2736" y="247"/>
                  </a:cubicBezTo>
                  <a:cubicBezTo>
                    <a:pt x="2035" y="281"/>
                    <a:pt x="1401" y="681"/>
                    <a:pt x="1034" y="1282"/>
                  </a:cubicBezTo>
                  <a:cubicBezTo>
                    <a:pt x="734" y="1915"/>
                    <a:pt x="801" y="2683"/>
                    <a:pt x="1268" y="3216"/>
                  </a:cubicBezTo>
                  <a:cubicBezTo>
                    <a:pt x="834" y="3383"/>
                    <a:pt x="467" y="3683"/>
                    <a:pt x="267" y="4084"/>
                  </a:cubicBezTo>
                  <a:cubicBezTo>
                    <a:pt x="0" y="4551"/>
                    <a:pt x="67" y="5084"/>
                    <a:pt x="401" y="5485"/>
                  </a:cubicBezTo>
                  <a:cubicBezTo>
                    <a:pt x="534" y="5651"/>
                    <a:pt x="701" y="5785"/>
                    <a:pt x="901" y="5852"/>
                  </a:cubicBezTo>
                  <a:cubicBezTo>
                    <a:pt x="968" y="5885"/>
                    <a:pt x="1068" y="5885"/>
                    <a:pt x="1134" y="5918"/>
                  </a:cubicBezTo>
                  <a:cubicBezTo>
                    <a:pt x="1335" y="5918"/>
                    <a:pt x="1535" y="5918"/>
                    <a:pt x="1735" y="5852"/>
                  </a:cubicBezTo>
                  <a:lnTo>
                    <a:pt x="1735" y="5852"/>
                  </a:lnTo>
                  <a:cubicBezTo>
                    <a:pt x="1568" y="6252"/>
                    <a:pt x="1702" y="6719"/>
                    <a:pt x="2035" y="6986"/>
                  </a:cubicBezTo>
                  <a:cubicBezTo>
                    <a:pt x="2261" y="7129"/>
                    <a:pt x="2512" y="7197"/>
                    <a:pt x="2764" y="7197"/>
                  </a:cubicBezTo>
                  <a:cubicBezTo>
                    <a:pt x="2923" y="7197"/>
                    <a:pt x="3082" y="7170"/>
                    <a:pt x="3236" y="7119"/>
                  </a:cubicBezTo>
                  <a:lnTo>
                    <a:pt x="3236" y="7119"/>
                  </a:lnTo>
                  <a:cubicBezTo>
                    <a:pt x="3103" y="7386"/>
                    <a:pt x="3036" y="7686"/>
                    <a:pt x="3103" y="7953"/>
                  </a:cubicBezTo>
                  <a:cubicBezTo>
                    <a:pt x="3263" y="8562"/>
                    <a:pt x="3793" y="8956"/>
                    <a:pt x="4397" y="8956"/>
                  </a:cubicBezTo>
                  <a:cubicBezTo>
                    <a:pt x="4421" y="8956"/>
                    <a:pt x="4446" y="8955"/>
                    <a:pt x="4470" y="8954"/>
                  </a:cubicBezTo>
                  <a:cubicBezTo>
                    <a:pt x="4504" y="9588"/>
                    <a:pt x="4504" y="10188"/>
                    <a:pt x="5171" y="10455"/>
                  </a:cubicBezTo>
                  <a:cubicBezTo>
                    <a:pt x="5171" y="10455"/>
                    <a:pt x="5556" y="9003"/>
                    <a:pt x="6745" y="9003"/>
                  </a:cubicBezTo>
                  <a:cubicBezTo>
                    <a:pt x="6817" y="9003"/>
                    <a:pt x="6893" y="9009"/>
                    <a:pt x="6972" y="9020"/>
                  </a:cubicBezTo>
                  <a:cubicBezTo>
                    <a:pt x="8340" y="9254"/>
                    <a:pt x="8540" y="10989"/>
                    <a:pt x="7672" y="12056"/>
                  </a:cubicBezTo>
                  <a:cubicBezTo>
                    <a:pt x="7187" y="12672"/>
                    <a:pt x="6723" y="12807"/>
                    <a:pt x="6408" y="12807"/>
                  </a:cubicBezTo>
                  <a:cubicBezTo>
                    <a:pt x="6170" y="12807"/>
                    <a:pt x="6017" y="12730"/>
                    <a:pt x="6005" y="12723"/>
                  </a:cubicBezTo>
                  <a:lnTo>
                    <a:pt x="6005" y="12723"/>
                  </a:lnTo>
                  <a:cubicBezTo>
                    <a:pt x="6072" y="12761"/>
                    <a:pt x="6105" y="13291"/>
                    <a:pt x="6138" y="13390"/>
                  </a:cubicBezTo>
                  <a:cubicBezTo>
                    <a:pt x="6205" y="13690"/>
                    <a:pt x="6338" y="13991"/>
                    <a:pt x="6472" y="14291"/>
                  </a:cubicBezTo>
                  <a:cubicBezTo>
                    <a:pt x="6772" y="14858"/>
                    <a:pt x="7205" y="15358"/>
                    <a:pt x="7739" y="15725"/>
                  </a:cubicBezTo>
                  <a:cubicBezTo>
                    <a:pt x="8285" y="16216"/>
                    <a:pt x="9010" y="16462"/>
                    <a:pt x="9748" y="16462"/>
                  </a:cubicBezTo>
                  <a:cubicBezTo>
                    <a:pt x="9912" y="16462"/>
                    <a:pt x="10077" y="16450"/>
                    <a:pt x="10241" y="16426"/>
                  </a:cubicBezTo>
                  <a:cubicBezTo>
                    <a:pt x="11042" y="16226"/>
                    <a:pt x="11709" y="15692"/>
                    <a:pt x="12042" y="14958"/>
                  </a:cubicBezTo>
                  <a:cubicBezTo>
                    <a:pt x="12109" y="14758"/>
                    <a:pt x="12209" y="14591"/>
                    <a:pt x="12342" y="14424"/>
                  </a:cubicBezTo>
                  <a:cubicBezTo>
                    <a:pt x="12543" y="14291"/>
                    <a:pt x="12776" y="14191"/>
                    <a:pt x="13010" y="14124"/>
                  </a:cubicBezTo>
                  <a:cubicBezTo>
                    <a:pt x="14177" y="13757"/>
                    <a:pt x="14711" y="12423"/>
                    <a:pt x="14144" y="11322"/>
                  </a:cubicBezTo>
                  <a:cubicBezTo>
                    <a:pt x="15578" y="10955"/>
                    <a:pt x="15978" y="9121"/>
                    <a:pt x="14844" y="8153"/>
                  </a:cubicBezTo>
                  <a:cubicBezTo>
                    <a:pt x="15611" y="7653"/>
                    <a:pt x="16012" y="6685"/>
                    <a:pt x="15778" y="5785"/>
                  </a:cubicBezTo>
                  <a:cubicBezTo>
                    <a:pt x="15545" y="5051"/>
                    <a:pt x="14944" y="4484"/>
                    <a:pt x="14210" y="4284"/>
                  </a:cubicBezTo>
                  <a:cubicBezTo>
                    <a:pt x="13677" y="4150"/>
                    <a:pt x="13877" y="4050"/>
                    <a:pt x="13710" y="3516"/>
                  </a:cubicBezTo>
                  <a:cubicBezTo>
                    <a:pt x="13610" y="3183"/>
                    <a:pt x="13377" y="2849"/>
                    <a:pt x="13110" y="2616"/>
                  </a:cubicBezTo>
                  <a:cubicBezTo>
                    <a:pt x="12741" y="2339"/>
                    <a:pt x="12309" y="2190"/>
                    <a:pt x="11868" y="2190"/>
                  </a:cubicBezTo>
                  <a:cubicBezTo>
                    <a:pt x="11671" y="2190"/>
                    <a:pt x="11471" y="2220"/>
                    <a:pt x="11275" y="2282"/>
                  </a:cubicBezTo>
                  <a:cubicBezTo>
                    <a:pt x="11142" y="1582"/>
                    <a:pt x="10608" y="1048"/>
                    <a:pt x="9941" y="848"/>
                  </a:cubicBezTo>
                  <a:cubicBezTo>
                    <a:pt x="9776" y="793"/>
                    <a:pt x="9600" y="768"/>
                    <a:pt x="9426" y="768"/>
                  </a:cubicBezTo>
                  <a:cubicBezTo>
                    <a:pt x="9283" y="768"/>
                    <a:pt x="9142" y="785"/>
                    <a:pt x="9007" y="815"/>
                  </a:cubicBezTo>
                  <a:cubicBezTo>
                    <a:pt x="8807" y="848"/>
                    <a:pt x="8340" y="1081"/>
                    <a:pt x="8273" y="1282"/>
                  </a:cubicBezTo>
                  <a:cubicBezTo>
                    <a:pt x="7973" y="1015"/>
                    <a:pt x="7873" y="648"/>
                    <a:pt x="7539" y="381"/>
                  </a:cubicBezTo>
                  <a:cubicBezTo>
                    <a:pt x="7183" y="123"/>
                    <a:pt x="6768" y="1"/>
                    <a:pt x="6358" y="1"/>
                  </a:cubicBezTo>
                  <a:close/>
                </a:path>
              </a:pathLst>
            </a:custGeom>
            <a:solidFill>
              <a:srgbClr val="263238"/>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70" name="Google Shape;511;p41">
              <a:extLst>
                <a:ext uri="{FF2B5EF4-FFF2-40B4-BE49-F238E27FC236}">
                  <a16:creationId xmlns:a16="http://schemas.microsoft.com/office/drawing/2014/main" id="{CC75E519-966B-A406-B542-A1FF8A17E3FC}"/>
                </a:ext>
              </a:extLst>
            </p:cNvPr>
            <p:cNvSpPr/>
            <p:nvPr/>
          </p:nvSpPr>
          <p:spPr>
            <a:xfrm>
              <a:off x="5431000" y="2035225"/>
              <a:ext cx="32275" cy="45900"/>
            </a:xfrm>
            <a:custGeom>
              <a:avLst/>
              <a:gdLst/>
              <a:ahLst/>
              <a:cxnLst/>
              <a:rect l="l" t="t" r="r" b="b"/>
              <a:pathLst>
                <a:path w="1291" h="1836" extrusionOk="0">
                  <a:moveTo>
                    <a:pt x="1257" y="0"/>
                  </a:moveTo>
                  <a:cubicBezTo>
                    <a:pt x="55" y="0"/>
                    <a:pt x="0" y="1802"/>
                    <a:pt x="1223" y="1835"/>
                  </a:cubicBezTo>
                  <a:lnTo>
                    <a:pt x="1290" y="1"/>
                  </a:lnTo>
                  <a:cubicBezTo>
                    <a:pt x="1279" y="0"/>
                    <a:pt x="1268" y="0"/>
                    <a:pt x="1257" y="0"/>
                  </a:cubicBezTo>
                  <a:close/>
                </a:path>
              </a:pathLst>
            </a:custGeom>
            <a:solidFill>
              <a:srgbClr val="263238"/>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grpSp>
      <p:sp>
        <p:nvSpPr>
          <p:cNvPr id="272" name="Hộp Văn bản 271">
            <a:extLst>
              <a:ext uri="{FF2B5EF4-FFF2-40B4-BE49-F238E27FC236}">
                <a16:creationId xmlns:a16="http://schemas.microsoft.com/office/drawing/2014/main" id="{1693F5B7-CBFF-B603-D716-42E70DA4A2A8}"/>
              </a:ext>
            </a:extLst>
          </p:cNvPr>
          <p:cNvSpPr txBox="1"/>
          <p:nvPr/>
        </p:nvSpPr>
        <p:spPr>
          <a:xfrm>
            <a:off x="937565" y="1248676"/>
            <a:ext cx="4707877" cy="2862322"/>
          </a:xfrm>
          <a:prstGeom prst="rect">
            <a:avLst/>
          </a:prstGeom>
          <a:noFill/>
        </p:spPr>
        <p:txBody>
          <a:bodyPr wrap="square">
            <a:spAutoFit/>
          </a:bodyPr>
          <a:lstStyle/>
          <a:p>
            <a:r>
              <a:rPr lang="vi-VN" sz="6000" b="1" dirty="0">
                <a:solidFill>
                  <a:schemeClr val="accent4">
                    <a:lumMod val="75000"/>
                  </a:schemeClr>
                </a:solidFill>
                <a:latin typeface="+mj-lt"/>
              </a:rPr>
              <a:t>THANKS </a:t>
            </a:r>
          </a:p>
          <a:p>
            <a:r>
              <a:rPr lang="vi-VN" sz="6000" b="1" dirty="0">
                <a:solidFill>
                  <a:schemeClr val="accent4">
                    <a:lumMod val="75000"/>
                  </a:schemeClr>
                </a:solidFill>
                <a:latin typeface="+mj-lt"/>
              </a:rPr>
              <a:t>FOR LISTENING!</a:t>
            </a:r>
          </a:p>
        </p:txBody>
      </p:sp>
      <p:sp>
        <p:nvSpPr>
          <p:cNvPr id="273" name="Hộp Văn bản 272">
            <a:extLst>
              <a:ext uri="{FF2B5EF4-FFF2-40B4-BE49-F238E27FC236}">
                <a16:creationId xmlns:a16="http://schemas.microsoft.com/office/drawing/2014/main" id="{BF1ADAA5-EDCE-4A7B-55AF-4AE6EA26B6E1}"/>
              </a:ext>
            </a:extLst>
          </p:cNvPr>
          <p:cNvSpPr txBox="1"/>
          <p:nvPr/>
        </p:nvSpPr>
        <p:spPr>
          <a:xfrm>
            <a:off x="935399" y="4265604"/>
            <a:ext cx="3861749" cy="369332"/>
          </a:xfrm>
          <a:prstGeom prst="rect">
            <a:avLst/>
          </a:prstGeom>
          <a:noFill/>
        </p:spPr>
        <p:txBody>
          <a:bodyPr wrap="square" rtlCol="0">
            <a:spAutoFit/>
          </a:bodyPr>
          <a:lstStyle/>
          <a:p>
            <a:pPr marL="0" lvl="0" indent="0" algn="l" rtl="0">
              <a:spcBef>
                <a:spcPts val="0"/>
              </a:spcBef>
              <a:spcAft>
                <a:spcPts val="0"/>
              </a:spcAft>
              <a:buClr>
                <a:schemeClr val="dk1"/>
              </a:buClr>
              <a:buSzPts val="1100"/>
              <a:buFont typeface="Arial"/>
              <a:buNone/>
            </a:pPr>
            <a:r>
              <a:rPr lang="en-US" dirty="0">
                <a:solidFill>
                  <a:schemeClr val="dk1"/>
                </a:solidFill>
              </a:rPr>
              <a:t>Do you have any questions?</a:t>
            </a:r>
          </a:p>
        </p:txBody>
      </p:sp>
      <p:sp>
        <p:nvSpPr>
          <p:cNvPr id="8" name="Hình chữ nhật 7">
            <a:extLst>
              <a:ext uri="{FF2B5EF4-FFF2-40B4-BE49-F238E27FC236}">
                <a16:creationId xmlns:a16="http://schemas.microsoft.com/office/drawing/2014/main" id="{B409BE4A-8074-361E-0D5C-769569159716}"/>
              </a:ext>
            </a:extLst>
          </p:cNvPr>
          <p:cNvSpPr/>
          <p:nvPr/>
        </p:nvSpPr>
        <p:spPr>
          <a:xfrm>
            <a:off x="8680164" y="6534150"/>
            <a:ext cx="323850" cy="1532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9697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ình ảnh 10">
            <a:extLst>
              <a:ext uri="{FF2B5EF4-FFF2-40B4-BE49-F238E27FC236}">
                <a16:creationId xmlns:a16="http://schemas.microsoft.com/office/drawing/2014/main" id="{0243FB4A-88DB-CDC5-C92E-0349A451A1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Hộp Văn bản 6">
            <a:extLst>
              <a:ext uri="{FF2B5EF4-FFF2-40B4-BE49-F238E27FC236}">
                <a16:creationId xmlns:a16="http://schemas.microsoft.com/office/drawing/2014/main" id="{7517E9C9-7AAC-E717-7598-207B27BF0D10}"/>
              </a:ext>
            </a:extLst>
          </p:cNvPr>
          <p:cNvSpPr txBox="1"/>
          <p:nvPr/>
        </p:nvSpPr>
        <p:spPr>
          <a:xfrm>
            <a:off x="2286000" y="3187665"/>
            <a:ext cx="4572000" cy="300082"/>
          </a:xfrm>
          <a:prstGeom prst="rect">
            <a:avLst/>
          </a:prstGeom>
          <a:noFill/>
        </p:spPr>
        <p:txBody>
          <a:bodyPr wrap="square">
            <a:spAutoFit/>
          </a:bodyPr>
          <a:lstStyle/>
          <a:p>
            <a:endParaRPr lang="vi-VN" sz="1350" dirty="0"/>
          </a:p>
        </p:txBody>
      </p:sp>
      <p:sp>
        <p:nvSpPr>
          <p:cNvPr id="2" name="Hình chữ nhật: Góc Tròn 1">
            <a:extLst>
              <a:ext uri="{FF2B5EF4-FFF2-40B4-BE49-F238E27FC236}">
                <a16:creationId xmlns:a16="http://schemas.microsoft.com/office/drawing/2014/main" id="{3851BE38-05EA-0DDA-0757-B5D114264E35}"/>
              </a:ext>
            </a:extLst>
          </p:cNvPr>
          <p:cNvSpPr/>
          <p:nvPr/>
        </p:nvSpPr>
        <p:spPr>
          <a:xfrm>
            <a:off x="87283" y="2638426"/>
            <a:ext cx="2398742" cy="1317680"/>
          </a:xfrm>
          <a:prstGeom prst="roundRect">
            <a:avLst/>
          </a:prstGeom>
          <a:solidFill>
            <a:schemeClr val="accent4">
              <a:lumMod val="60000"/>
              <a:lumOff val="40000"/>
            </a:schemeClr>
          </a:solidFill>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1600" b="1" dirty="0">
                <a:solidFill>
                  <a:srgbClr val="0000CC"/>
                </a:solidFill>
                <a:latin typeface="+mj-lt"/>
                <a:cs typeface="Arial" panose="020B0604020202020204" pitchFamily="34" charset="0"/>
              </a:rPr>
              <a:t>THIẾT KẾ, CHẾ TẠO MÔ HÌNH ĐỘNG CƠ ĐIỆN VĨNH CỮU</a:t>
            </a:r>
            <a:endParaRPr lang="vi-VN" sz="1600" dirty="0"/>
          </a:p>
        </p:txBody>
      </p:sp>
      <p:sp>
        <p:nvSpPr>
          <p:cNvPr id="3" name="Hình chữ nhật: Góc Tròn 2">
            <a:extLst>
              <a:ext uri="{FF2B5EF4-FFF2-40B4-BE49-F238E27FC236}">
                <a16:creationId xmlns:a16="http://schemas.microsoft.com/office/drawing/2014/main" id="{8C949BEC-0797-C3CA-1B87-0A29B8E2D0AE}"/>
              </a:ext>
            </a:extLst>
          </p:cNvPr>
          <p:cNvSpPr/>
          <p:nvPr/>
        </p:nvSpPr>
        <p:spPr>
          <a:xfrm>
            <a:off x="2701635" y="1668776"/>
            <a:ext cx="5842289" cy="38092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vi-VN" sz="1600" b="1" kern="0" dirty="0">
                <a:solidFill>
                  <a:srgbClr val="2F5496"/>
                </a:solidFill>
                <a:latin typeface="Times New Roman" panose="02020603050405020304" pitchFamily="18" charset="0"/>
                <a:ea typeface="Times New Roman" panose="02020603050405020304" pitchFamily="18" charset="0"/>
                <a:cs typeface="Times New Roman" panose="02020603050405020304" pitchFamily="18" charset="0"/>
              </a:rPr>
              <a:t>CHƯƠNG 1: TỔNG QUAN VỀ NĂNG LƯỢNG SÓNG BIỂN</a:t>
            </a:r>
            <a:endParaRPr lang="vi-VN" sz="1600" b="1" kern="0"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4" name="Hình chữ nhật: Góc Tròn 3">
            <a:extLst>
              <a:ext uri="{FF2B5EF4-FFF2-40B4-BE49-F238E27FC236}">
                <a16:creationId xmlns:a16="http://schemas.microsoft.com/office/drawing/2014/main" id="{72D669E9-1951-5456-2BAD-11E831B21226}"/>
              </a:ext>
            </a:extLst>
          </p:cNvPr>
          <p:cNvSpPr/>
          <p:nvPr/>
        </p:nvSpPr>
        <p:spPr>
          <a:xfrm>
            <a:off x="2714103" y="2190360"/>
            <a:ext cx="5842289" cy="52370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vi-VN" sz="1600" b="1" kern="0" dirty="0">
                <a:solidFill>
                  <a:srgbClr val="2F5496"/>
                </a:solidFill>
                <a:latin typeface="Times New Roman" panose="02020603050405020304" pitchFamily="18" charset="0"/>
                <a:ea typeface="Times New Roman" panose="02020603050405020304" pitchFamily="18" charset="0"/>
                <a:cs typeface="Times New Roman" panose="02020603050405020304" pitchFamily="18" charset="0"/>
              </a:rPr>
              <a:t>CHƯƠNG 2: TÍNH TOÁN NĂNG LƯỢNG SÓNG BIỂN VÀ TÍNH TOÁN KÍCH THƯỚC PHAO</a:t>
            </a:r>
            <a:endParaRPr lang="vi-VN" sz="1600" b="1" kern="0"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6" name="Hình chữ nhật: Góc Tròn 5">
            <a:extLst>
              <a:ext uri="{FF2B5EF4-FFF2-40B4-BE49-F238E27FC236}">
                <a16:creationId xmlns:a16="http://schemas.microsoft.com/office/drawing/2014/main" id="{23ADF056-D3EC-BFE8-CFA7-5E2F790B99A3}"/>
              </a:ext>
            </a:extLst>
          </p:cNvPr>
          <p:cNvSpPr/>
          <p:nvPr/>
        </p:nvSpPr>
        <p:spPr>
          <a:xfrm>
            <a:off x="2701636" y="2847585"/>
            <a:ext cx="5854756" cy="33356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vi-VN" sz="1600" b="1" kern="0" dirty="0">
                <a:solidFill>
                  <a:srgbClr val="2F5496"/>
                </a:solidFill>
                <a:latin typeface="Times New Roman" panose="02020603050405020304" pitchFamily="18" charset="0"/>
                <a:ea typeface="Times New Roman" panose="02020603050405020304" pitchFamily="18" charset="0"/>
                <a:cs typeface="Times New Roman" panose="02020603050405020304" pitchFamily="18" charset="0"/>
              </a:rPr>
              <a:t>CHƯƠNG 3: THIẾT KẾ BẢN VẼ MÔ HÌNH</a:t>
            </a:r>
            <a:endParaRPr lang="vi-VN" sz="1600" b="1" kern="0"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8" name="Hình chữ nhật: Góc Tròn 7">
            <a:extLst>
              <a:ext uri="{FF2B5EF4-FFF2-40B4-BE49-F238E27FC236}">
                <a16:creationId xmlns:a16="http://schemas.microsoft.com/office/drawing/2014/main" id="{2D42DF37-E885-AFFE-E065-3DAB45F9B4C8}"/>
              </a:ext>
            </a:extLst>
          </p:cNvPr>
          <p:cNvSpPr/>
          <p:nvPr/>
        </p:nvSpPr>
        <p:spPr>
          <a:xfrm>
            <a:off x="2701636" y="3347190"/>
            <a:ext cx="5854756" cy="42784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vi-VN" sz="1600" b="1" kern="0" dirty="0">
                <a:solidFill>
                  <a:srgbClr val="2F5496"/>
                </a:solidFill>
                <a:latin typeface="Times New Roman" panose="02020603050405020304" pitchFamily="18" charset="0"/>
                <a:ea typeface="Times New Roman" panose="02020603050405020304" pitchFamily="18" charset="0"/>
                <a:cs typeface="Times New Roman" panose="02020603050405020304" pitchFamily="18" charset="0"/>
              </a:rPr>
              <a:t>CHƯƠNG 4: </a:t>
            </a:r>
            <a:r>
              <a:rPr lang="en-US" sz="1600" b="1" kern="0" dirty="0">
                <a:solidFill>
                  <a:srgbClr val="2F5496"/>
                </a:solidFill>
                <a:latin typeface="Times New Roman" panose="02020603050405020304" pitchFamily="18" charset="0"/>
                <a:ea typeface="Times New Roman" panose="02020603050405020304" pitchFamily="18" charset="0"/>
                <a:cs typeface="Times New Roman" panose="02020603050405020304" pitchFamily="18" charset="0"/>
              </a:rPr>
              <a:t>NGHIÊN</a:t>
            </a:r>
            <a:r>
              <a:rPr lang="vi-VN" sz="1600" b="1" kern="0" dirty="0">
                <a:solidFill>
                  <a:srgbClr val="2F5496"/>
                </a:solidFill>
                <a:latin typeface="Times New Roman" panose="02020603050405020304" pitchFamily="18" charset="0"/>
                <a:ea typeface="Times New Roman" panose="02020603050405020304" pitchFamily="18" charset="0"/>
                <a:cs typeface="Times New Roman" panose="02020603050405020304" pitchFamily="18" charset="0"/>
              </a:rPr>
              <a:t> CỨU </a:t>
            </a:r>
            <a:r>
              <a:rPr lang="en-US" sz="1600" b="1" kern="0" dirty="0">
                <a:solidFill>
                  <a:srgbClr val="2F5496"/>
                </a:solidFill>
                <a:latin typeface="Times New Roman" panose="02020603050405020304" pitchFamily="18" charset="0"/>
                <a:ea typeface="Times New Roman" panose="02020603050405020304" pitchFamily="18" charset="0"/>
                <a:cs typeface="Times New Roman" panose="02020603050405020304" pitchFamily="18" charset="0"/>
              </a:rPr>
              <a:t>MÔ</a:t>
            </a:r>
            <a:r>
              <a:rPr lang="vi-VN" sz="1600" b="1" kern="0" dirty="0">
                <a:solidFill>
                  <a:srgbClr val="2F5496"/>
                </a:solidFill>
                <a:latin typeface="Times New Roman" panose="02020603050405020304" pitchFamily="18" charset="0"/>
                <a:ea typeface="Times New Roman" panose="02020603050405020304" pitchFamily="18" charset="0"/>
                <a:cs typeface="Times New Roman" panose="02020603050405020304" pitchFamily="18" charset="0"/>
              </a:rPr>
              <a:t> PHỎNG </a:t>
            </a:r>
            <a:endParaRPr lang="vi-VN" sz="1600" b="1" kern="0"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9" name="Hình chữ nhật: Góc Tròn 8">
            <a:extLst>
              <a:ext uri="{FF2B5EF4-FFF2-40B4-BE49-F238E27FC236}">
                <a16:creationId xmlns:a16="http://schemas.microsoft.com/office/drawing/2014/main" id="{2FE94D0B-B585-387B-86FF-AF619FF9BBEA}"/>
              </a:ext>
            </a:extLst>
          </p:cNvPr>
          <p:cNvSpPr/>
          <p:nvPr/>
        </p:nvSpPr>
        <p:spPr>
          <a:xfrm>
            <a:off x="2701636" y="3956106"/>
            <a:ext cx="5842288" cy="52370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vi-VN" sz="1600" b="1" kern="0" dirty="0">
                <a:solidFill>
                  <a:srgbClr val="2F5496"/>
                </a:solidFill>
                <a:latin typeface="Times New Roman" panose="02020603050405020304" pitchFamily="18" charset="0"/>
                <a:ea typeface="Times New Roman" panose="02020603050405020304" pitchFamily="18" charset="0"/>
                <a:cs typeface="Times New Roman" panose="02020603050405020304" pitchFamily="18" charset="0"/>
              </a:rPr>
              <a:t>CHƯƠNG 5: GIA CÔNG VÀ THỰC NGHIỆM, ĐÁNH GIÁ HIỆU SUẤT THU NĂNG LƯỢNG CỦA MÔ HÌNH</a:t>
            </a:r>
            <a:endParaRPr lang="vi-VN" sz="1600" b="1" kern="0"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10" name="Hình chữ nhật: Góc Tròn 9">
            <a:extLst>
              <a:ext uri="{FF2B5EF4-FFF2-40B4-BE49-F238E27FC236}">
                <a16:creationId xmlns:a16="http://schemas.microsoft.com/office/drawing/2014/main" id="{D7FC6028-4B2E-7277-52A4-EAE88BA42002}"/>
              </a:ext>
            </a:extLst>
          </p:cNvPr>
          <p:cNvSpPr/>
          <p:nvPr/>
        </p:nvSpPr>
        <p:spPr>
          <a:xfrm>
            <a:off x="2701635" y="4609121"/>
            <a:ext cx="5842287" cy="37313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vi-VN" sz="1600" b="1" kern="0" dirty="0">
                <a:solidFill>
                  <a:srgbClr val="2F5496"/>
                </a:solidFill>
                <a:latin typeface="Times New Roman" panose="02020603050405020304" pitchFamily="18" charset="0"/>
                <a:ea typeface="Times New Roman" panose="02020603050405020304" pitchFamily="18" charset="0"/>
                <a:cs typeface="Times New Roman" panose="02020603050405020304" pitchFamily="18" charset="0"/>
              </a:rPr>
              <a:t>CHƯƠNG 6: TỔNG KẾT ĐỀ TÀI</a:t>
            </a:r>
            <a:endParaRPr lang="vi-VN" sz="1600" b="1" kern="0"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16" name="Chỗ dành sẵn cho Số hiệu Bản chiếu 15">
            <a:extLst>
              <a:ext uri="{FF2B5EF4-FFF2-40B4-BE49-F238E27FC236}">
                <a16:creationId xmlns:a16="http://schemas.microsoft.com/office/drawing/2014/main" id="{28589939-CA40-B291-D26A-BC31B5C5EB9D}"/>
              </a:ext>
            </a:extLst>
          </p:cNvPr>
          <p:cNvSpPr>
            <a:spLocks noGrp="1"/>
          </p:cNvSpPr>
          <p:nvPr>
            <p:ph type="sldNum" sz="quarter" idx="12"/>
          </p:nvPr>
        </p:nvSpPr>
        <p:spPr/>
        <p:txBody>
          <a:bodyPr/>
          <a:lstStyle/>
          <a:p>
            <a:fld id="{F695ED41-6EFD-49E9-A207-13E0BCF12744}" type="slidenum">
              <a:rPr lang="vi-VN" smtClean="0"/>
              <a:t>2</a:t>
            </a:fld>
            <a:endParaRPr lang="vi-VN"/>
          </a:p>
        </p:txBody>
      </p:sp>
    </p:spTree>
    <p:extLst>
      <p:ext uri="{BB962C8B-B14F-4D97-AF65-F5344CB8AC3E}">
        <p14:creationId xmlns:p14="http://schemas.microsoft.com/office/powerpoint/2010/main" val="347990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anim calcmode="lin" valueType="num">
                                      <p:cBhvr>
                                        <p:cTn id="26" dur="500" fill="hold"/>
                                        <p:tgtEl>
                                          <p:spTgt spid="8"/>
                                        </p:tgtEl>
                                        <p:attrNameLst>
                                          <p:attrName>ppt_x</p:attrName>
                                        </p:attrNameLst>
                                      </p:cBhvr>
                                      <p:tavLst>
                                        <p:tav tm="0">
                                          <p:val>
                                            <p:strVal val="#ppt_x"/>
                                          </p:val>
                                        </p:tav>
                                        <p:tav tm="100000">
                                          <p:val>
                                            <p:strVal val="#ppt_x"/>
                                          </p:val>
                                        </p:tav>
                                      </p:tavLst>
                                    </p:anim>
                                    <p:anim calcmode="lin" valueType="num">
                                      <p:cBhvr>
                                        <p:cTn id="27" dur="50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anim calcmode="lin" valueType="num">
                                      <p:cBhvr>
                                        <p:cTn id="32" dur="500" fill="hold"/>
                                        <p:tgtEl>
                                          <p:spTgt spid="9"/>
                                        </p:tgtEl>
                                        <p:attrNameLst>
                                          <p:attrName>ppt_x</p:attrName>
                                        </p:attrNameLst>
                                      </p:cBhvr>
                                      <p:tavLst>
                                        <p:tav tm="0">
                                          <p:val>
                                            <p:strVal val="#ppt_x"/>
                                          </p:val>
                                        </p:tav>
                                        <p:tav tm="100000">
                                          <p:val>
                                            <p:strVal val="#ppt_x"/>
                                          </p:val>
                                        </p:tav>
                                      </p:tavLst>
                                    </p:anim>
                                    <p:anim calcmode="lin" valueType="num">
                                      <p:cBhvr>
                                        <p:cTn id="33" dur="5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anim calcmode="lin" valueType="num">
                                      <p:cBhvr>
                                        <p:cTn id="38" dur="500" fill="hold"/>
                                        <p:tgtEl>
                                          <p:spTgt spid="10"/>
                                        </p:tgtEl>
                                        <p:attrNameLst>
                                          <p:attrName>ppt_x</p:attrName>
                                        </p:attrNameLst>
                                      </p:cBhvr>
                                      <p:tavLst>
                                        <p:tav tm="0">
                                          <p:val>
                                            <p:strVal val="#ppt_x"/>
                                          </p:val>
                                        </p:tav>
                                        <p:tav tm="100000">
                                          <p:val>
                                            <p:strVal val="#ppt_x"/>
                                          </p:val>
                                        </p:tav>
                                      </p:tavLst>
                                    </p:anim>
                                    <p:anim calcmode="lin" valueType="num">
                                      <p:cBhvr>
                                        <p:cTn id="3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8" grpId="0" animBg="1"/>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BE2A13CD-F65F-600A-4E4B-82D9A42AB8CC}"/>
              </a:ext>
            </a:extLst>
          </p:cNvPr>
          <p:cNvPicPr>
            <a:picLocks noChangeAspect="1"/>
          </p:cNvPicPr>
          <p:nvPr/>
        </p:nvPicPr>
        <p:blipFill>
          <a:blip r:embed="rId3"/>
          <a:stretch>
            <a:fillRect/>
          </a:stretch>
        </p:blipFill>
        <p:spPr>
          <a:xfrm>
            <a:off x="6140" y="0"/>
            <a:ext cx="9131720" cy="6858000"/>
          </a:xfrm>
          <a:prstGeom prst="rect">
            <a:avLst/>
          </a:prstGeom>
        </p:spPr>
      </p:pic>
      <p:sp>
        <p:nvSpPr>
          <p:cNvPr id="3" name="Hình chữ nhật: Góc Tròn 2">
            <a:extLst>
              <a:ext uri="{FF2B5EF4-FFF2-40B4-BE49-F238E27FC236}">
                <a16:creationId xmlns:a16="http://schemas.microsoft.com/office/drawing/2014/main" id="{8C949BEC-0797-C3CA-1B87-0A29B8E2D0AE}"/>
              </a:ext>
            </a:extLst>
          </p:cNvPr>
          <p:cNvSpPr/>
          <p:nvPr/>
        </p:nvSpPr>
        <p:spPr>
          <a:xfrm>
            <a:off x="1197795" y="102987"/>
            <a:ext cx="7583353" cy="71463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4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CHƯƠNG 1:TỔNG QUAN VỀ NĂNG LƯỢNG </a:t>
            </a:r>
            <a:endParaRPr lang="en-US" sz="24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vi-VN" sz="24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SÓNG BIỂN</a:t>
            </a:r>
          </a:p>
        </p:txBody>
      </p:sp>
      <p:sp>
        <p:nvSpPr>
          <p:cNvPr id="6" name="Hình chữ nhật 5">
            <a:extLst>
              <a:ext uri="{FF2B5EF4-FFF2-40B4-BE49-F238E27FC236}">
                <a16:creationId xmlns:a16="http://schemas.microsoft.com/office/drawing/2014/main" id="{3C4F0359-66A4-23B1-B4CD-F461028E2A55}"/>
              </a:ext>
            </a:extLst>
          </p:cNvPr>
          <p:cNvSpPr/>
          <p:nvPr/>
        </p:nvSpPr>
        <p:spPr>
          <a:xfrm>
            <a:off x="8680164" y="6515100"/>
            <a:ext cx="323850" cy="1722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hỗ dành sẵn cho Số hiệu Bản chiếu 9">
            <a:extLst>
              <a:ext uri="{FF2B5EF4-FFF2-40B4-BE49-F238E27FC236}">
                <a16:creationId xmlns:a16="http://schemas.microsoft.com/office/drawing/2014/main" id="{6FED97C0-28DE-A74A-2D23-4C0292403340}"/>
              </a:ext>
            </a:extLst>
          </p:cNvPr>
          <p:cNvSpPr>
            <a:spLocks noGrp="1"/>
          </p:cNvSpPr>
          <p:nvPr>
            <p:ph type="sldNum" sz="quarter" idx="12"/>
          </p:nvPr>
        </p:nvSpPr>
        <p:spPr/>
        <p:txBody>
          <a:bodyPr/>
          <a:lstStyle/>
          <a:p>
            <a:fld id="{F695ED41-6EFD-49E9-A207-13E0BCF12744}" type="slidenum">
              <a:rPr lang="vi-VN" smtClean="0"/>
              <a:t>3</a:t>
            </a:fld>
            <a:endParaRPr lang="vi-VN"/>
          </a:p>
        </p:txBody>
      </p:sp>
      <p:grpSp>
        <p:nvGrpSpPr>
          <p:cNvPr id="7" name="Group 6">
            <a:extLst>
              <a:ext uri="{FF2B5EF4-FFF2-40B4-BE49-F238E27FC236}">
                <a16:creationId xmlns:a16="http://schemas.microsoft.com/office/drawing/2014/main" id="{243ECA74-5971-B2C1-27C5-C07C2A84FF47}"/>
              </a:ext>
            </a:extLst>
          </p:cNvPr>
          <p:cNvGrpSpPr>
            <a:grpSpLocks/>
          </p:cNvGrpSpPr>
          <p:nvPr/>
        </p:nvGrpSpPr>
        <p:grpSpPr>
          <a:xfrm>
            <a:off x="2351734" y="2906664"/>
            <a:ext cx="4476043" cy="2846809"/>
            <a:chOff x="0" y="0"/>
            <a:chExt cx="4297250" cy="2367515"/>
          </a:xfrm>
        </p:grpSpPr>
        <p:pic>
          <p:nvPicPr>
            <p:cNvPr id="8" name="Image 3">
              <a:extLst>
                <a:ext uri="{FF2B5EF4-FFF2-40B4-BE49-F238E27FC236}">
                  <a16:creationId xmlns:a16="http://schemas.microsoft.com/office/drawing/2014/main" id="{07C2DF0C-0C12-FC21-FBC2-DF504F7615AA}"/>
                </a:ext>
              </a:extLst>
            </p:cNvPr>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0" y="0"/>
              <a:ext cx="4297250" cy="2367515"/>
            </a:xfrm>
            <a:prstGeom prst="rect">
              <a:avLst/>
            </a:prstGeom>
          </p:spPr>
        </p:pic>
        <p:sp>
          <p:nvSpPr>
            <p:cNvPr id="9" name="Textbox 4">
              <a:extLst>
                <a:ext uri="{FF2B5EF4-FFF2-40B4-BE49-F238E27FC236}">
                  <a16:creationId xmlns:a16="http://schemas.microsoft.com/office/drawing/2014/main" id="{B97C5E48-2EAB-9923-4007-FFE045DEEFB3}"/>
                </a:ext>
              </a:extLst>
            </p:cNvPr>
            <p:cNvSpPr txBox="1"/>
            <p:nvPr/>
          </p:nvSpPr>
          <p:spPr>
            <a:xfrm>
              <a:off x="3886016" y="2046142"/>
              <a:ext cx="274320" cy="142240"/>
            </a:xfrm>
            <a:prstGeom prst="rect">
              <a:avLst/>
            </a:prstGeom>
          </p:spPr>
          <p:txBody>
            <a:bodyPr wrap="square" lIns="0" tIns="0" rIns="0" bIns="0" rtlCol="0">
              <a:noAutofit/>
            </a:bodyPr>
            <a:lstStyle/>
            <a:p>
              <a:pPr>
                <a:lnSpc>
                  <a:spcPts val="1115"/>
                </a:lnSpc>
              </a:pPr>
              <a:r>
                <a:rPr lang="en-US" sz="1000" spc="-25">
                  <a:effectLst/>
                  <a:latin typeface="Times New Roman" panose="02020603050405020304" pitchFamily="18" charset="0"/>
                  <a:ea typeface="Times New Roman" panose="02020603050405020304" pitchFamily="18" charset="0"/>
                </a:rPr>
                <a:t>Năm</a:t>
              </a:r>
              <a:endParaRPr lang="en-US" sz="1300">
                <a:effectLst/>
                <a:latin typeface="Times New Roman" panose="02020603050405020304" pitchFamily="18" charset="0"/>
                <a:ea typeface="Times New Roman" panose="02020603050405020304" pitchFamily="18" charset="0"/>
              </a:endParaRPr>
            </a:p>
          </p:txBody>
        </p:sp>
      </p:grpSp>
      <p:graphicFrame>
        <p:nvGraphicFramePr>
          <p:cNvPr id="11" name="Diagram 10">
            <a:extLst>
              <a:ext uri="{FF2B5EF4-FFF2-40B4-BE49-F238E27FC236}">
                <a16:creationId xmlns:a16="http://schemas.microsoft.com/office/drawing/2014/main" id="{8B061796-D9BE-6943-FF1F-15A73E289514}"/>
              </a:ext>
            </a:extLst>
          </p:cNvPr>
          <p:cNvGraphicFramePr/>
          <p:nvPr>
            <p:extLst>
              <p:ext uri="{D42A27DB-BD31-4B8C-83A1-F6EECF244321}">
                <p14:modId xmlns:p14="http://schemas.microsoft.com/office/powerpoint/2010/main" val="2767296382"/>
              </p:ext>
            </p:extLst>
          </p:nvPr>
        </p:nvGraphicFramePr>
        <p:xfrm>
          <a:off x="134480" y="932491"/>
          <a:ext cx="9009520" cy="237952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2" name="Image 5" descr="Ảnh có chứa văn bản, bản đồ, ảnh chụp màn hình&#10;&#10;Mô tả được tạo tự động">
            <a:extLst>
              <a:ext uri="{FF2B5EF4-FFF2-40B4-BE49-F238E27FC236}">
                <a16:creationId xmlns:a16="http://schemas.microsoft.com/office/drawing/2014/main" id="{2278529D-FB01-DDF4-4302-7C70FD255CB8}"/>
              </a:ext>
            </a:extLst>
          </p:cNvPr>
          <p:cNvPicPr>
            <a:picLocks/>
          </p:cNvPicPr>
          <p:nvPr/>
        </p:nvPicPr>
        <p:blipFill>
          <a:blip r:embed="rId11" cstate="print">
            <a:extLst>
              <a:ext uri="{28A0092B-C50C-407E-A947-70E740481C1C}">
                <a14:useLocalDpi xmlns:a14="http://schemas.microsoft.com/office/drawing/2010/main" val="0"/>
              </a:ext>
            </a:extLst>
          </a:blip>
          <a:stretch>
            <a:fillRect/>
          </a:stretch>
        </p:blipFill>
        <p:spPr>
          <a:xfrm>
            <a:off x="2239327" y="2718018"/>
            <a:ext cx="4953494" cy="3225247"/>
          </a:xfrm>
          <a:prstGeom prst="rect">
            <a:avLst/>
          </a:prstGeom>
        </p:spPr>
      </p:pic>
      <p:sp>
        <p:nvSpPr>
          <p:cNvPr id="16" name="TextBox 15">
            <a:extLst>
              <a:ext uri="{FF2B5EF4-FFF2-40B4-BE49-F238E27FC236}">
                <a16:creationId xmlns:a16="http://schemas.microsoft.com/office/drawing/2014/main" id="{21AC8DC5-F93B-EAAB-E6D0-C17CBA7B4253}"/>
              </a:ext>
            </a:extLst>
          </p:cNvPr>
          <p:cNvSpPr txBox="1"/>
          <p:nvPr/>
        </p:nvSpPr>
        <p:spPr>
          <a:xfrm>
            <a:off x="1339838" y="5820242"/>
            <a:ext cx="7008921" cy="646331"/>
          </a:xfrm>
          <a:prstGeom prst="rect">
            <a:avLst/>
          </a:prstGeom>
          <a:noFill/>
        </p:spPr>
        <p:txBody>
          <a:bodyPr wrap="square">
            <a:spAutoFit/>
          </a:bodyPr>
          <a:lstStyle/>
          <a:p>
            <a:pPr algn="ctr">
              <a:spcBef>
                <a:spcPts val="600"/>
              </a:spcBef>
              <a:spcAft>
                <a:spcPts val="600"/>
              </a:spcAft>
            </a:pPr>
            <a:r>
              <a:rPr lang="vi-VN" sz="1800" i="1" dirty="0">
                <a:solidFill>
                  <a:srgbClr val="002060"/>
                </a:solidFill>
                <a:effectLst/>
                <a:latin typeface="Times New Roman" panose="02020603050405020304" pitchFamily="18" charset="0"/>
                <a:ea typeface="Times New Roman" panose="02020603050405020304" pitchFamily="18" charset="0"/>
              </a:rPr>
              <a:t>Hình 1.1 Biểu đồ các nguồn năng lượng trên thế giới đến năm 2040</a:t>
            </a:r>
            <a:r>
              <a:rPr lang="en-US" i="1" dirty="0">
                <a:solidFill>
                  <a:srgbClr val="002060"/>
                </a:solidFill>
                <a:latin typeface="Times New Roman" panose="02020603050405020304" pitchFamily="18" charset="0"/>
                <a:ea typeface="Times New Roman" panose="02020603050405020304" pitchFamily="18" charset="0"/>
              </a:rPr>
              <a:t> (</a:t>
            </a:r>
            <a:r>
              <a:rPr lang="en-US" i="1" dirty="0" err="1">
                <a:solidFill>
                  <a:srgbClr val="002060"/>
                </a:solidFill>
                <a:latin typeface="Times New Roman" panose="02020603050405020304" pitchFamily="18" charset="0"/>
                <a:ea typeface="Times New Roman" panose="02020603050405020304" pitchFamily="18" charset="0"/>
              </a:rPr>
              <a:t>Triệu</a:t>
            </a:r>
            <a:r>
              <a:rPr lang="en-US" i="1" dirty="0">
                <a:solidFill>
                  <a:srgbClr val="002060"/>
                </a:solidFill>
                <a:latin typeface="Times New Roman" panose="02020603050405020304" pitchFamily="18" charset="0"/>
                <a:ea typeface="Times New Roman" panose="02020603050405020304" pitchFamily="18" charset="0"/>
              </a:rPr>
              <a:t> </a:t>
            </a:r>
            <a:r>
              <a:rPr lang="en-US" i="1" dirty="0" err="1">
                <a:solidFill>
                  <a:srgbClr val="002060"/>
                </a:solidFill>
                <a:latin typeface="Times New Roman" panose="02020603050405020304" pitchFamily="18" charset="0"/>
                <a:ea typeface="Times New Roman" panose="02020603050405020304" pitchFamily="18" charset="0"/>
              </a:rPr>
              <a:t>tỉ</a:t>
            </a:r>
            <a:r>
              <a:rPr lang="en-US" i="1" dirty="0">
                <a:solidFill>
                  <a:srgbClr val="002060"/>
                </a:solidFill>
                <a:latin typeface="Times New Roman" panose="02020603050405020304" pitchFamily="18" charset="0"/>
                <a:ea typeface="Times New Roman" panose="02020603050405020304" pitchFamily="18" charset="0"/>
              </a:rPr>
              <a:t> BTU)</a:t>
            </a:r>
            <a:r>
              <a:rPr lang="vi-VN" sz="1800" i="1" dirty="0">
                <a:solidFill>
                  <a:srgbClr val="002060"/>
                </a:solidFill>
                <a:effectLst/>
                <a:latin typeface="Times New Roman" panose="02020603050405020304" pitchFamily="18" charset="0"/>
                <a:ea typeface="Times New Roman" panose="02020603050405020304" pitchFamily="18" charset="0"/>
              </a:rPr>
              <a:t> </a:t>
            </a:r>
            <a:endParaRPr lang="en-US" sz="1800" i="1" dirty="0">
              <a:solidFill>
                <a:srgbClr val="002060"/>
              </a:solidFill>
              <a:effectLst/>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id="{7C231144-4C77-A688-5AEE-36BBB84277B1}"/>
              </a:ext>
            </a:extLst>
          </p:cNvPr>
          <p:cNvSpPr txBox="1"/>
          <p:nvPr/>
        </p:nvSpPr>
        <p:spPr>
          <a:xfrm>
            <a:off x="590059" y="5904696"/>
            <a:ext cx="8252030" cy="369332"/>
          </a:xfrm>
          <a:prstGeom prst="rect">
            <a:avLst/>
          </a:prstGeom>
          <a:noFill/>
        </p:spPr>
        <p:txBody>
          <a:bodyPr wrap="square">
            <a:spAutoFit/>
          </a:bodyPr>
          <a:lstStyle/>
          <a:p>
            <a:pPr marL="75565" algn="ctr"/>
            <a:r>
              <a:rPr lang="vi-VN" sz="1800" i="1" dirty="0">
                <a:solidFill>
                  <a:srgbClr val="002060"/>
                </a:solidFill>
                <a:effectLst/>
                <a:latin typeface="Times New Roman" panose="02020603050405020304" pitchFamily="18" charset="0"/>
                <a:ea typeface="Times New Roman" panose="02020603050405020304" pitchFamily="18" charset="0"/>
              </a:rPr>
              <a:t>Hình 1.2 Phân bố năng lượng sóng biển trên toàn thế giới (kW/m) </a:t>
            </a:r>
            <a:endParaRPr lang="en-US" sz="1600" i="1" dirty="0">
              <a:solidFill>
                <a:srgbClr val="00206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336416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hidden"/>
                                      </p:to>
                                    </p:set>
                                  </p:childTnLst>
                                </p:cTn>
                              </p:par>
                            </p:childTnLst>
                          </p:cTn>
                        </p:par>
                        <p:par>
                          <p:cTn id="9" fill="hold">
                            <p:stCondLst>
                              <p:cond delay="0"/>
                            </p:stCondLst>
                            <p:childTnLst>
                              <p:par>
                                <p:cTn id="10" presetID="2" presetClass="entr" presetSubtype="4"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BE2A13CD-F65F-600A-4E4B-82D9A42AB8CC}"/>
              </a:ext>
            </a:extLst>
          </p:cNvPr>
          <p:cNvPicPr>
            <a:picLocks noChangeAspect="1"/>
          </p:cNvPicPr>
          <p:nvPr/>
        </p:nvPicPr>
        <p:blipFill>
          <a:blip r:embed="rId3"/>
          <a:stretch>
            <a:fillRect/>
          </a:stretch>
        </p:blipFill>
        <p:spPr>
          <a:xfrm>
            <a:off x="6140" y="0"/>
            <a:ext cx="9131720" cy="6858000"/>
          </a:xfrm>
          <a:prstGeom prst="rect">
            <a:avLst/>
          </a:prstGeom>
        </p:spPr>
      </p:pic>
      <p:sp>
        <p:nvSpPr>
          <p:cNvPr id="6" name="Hình chữ nhật 5">
            <a:extLst>
              <a:ext uri="{FF2B5EF4-FFF2-40B4-BE49-F238E27FC236}">
                <a16:creationId xmlns:a16="http://schemas.microsoft.com/office/drawing/2014/main" id="{3C4F0359-66A4-23B1-B4CD-F461028E2A55}"/>
              </a:ext>
            </a:extLst>
          </p:cNvPr>
          <p:cNvSpPr/>
          <p:nvPr/>
        </p:nvSpPr>
        <p:spPr>
          <a:xfrm>
            <a:off x="8680164" y="6515100"/>
            <a:ext cx="323850" cy="1722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hỗ dành sẵn cho Số hiệu Bản chiếu 9">
            <a:extLst>
              <a:ext uri="{FF2B5EF4-FFF2-40B4-BE49-F238E27FC236}">
                <a16:creationId xmlns:a16="http://schemas.microsoft.com/office/drawing/2014/main" id="{6FED97C0-28DE-A74A-2D23-4C0292403340}"/>
              </a:ext>
            </a:extLst>
          </p:cNvPr>
          <p:cNvSpPr>
            <a:spLocks noGrp="1"/>
          </p:cNvSpPr>
          <p:nvPr>
            <p:ph type="sldNum" sz="quarter" idx="12"/>
          </p:nvPr>
        </p:nvSpPr>
        <p:spPr/>
        <p:txBody>
          <a:bodyPr/>
          <a:lstStyle/>
          <a:p>
            <a:fld id="{F695ED41-6EFD-49E9-A207-13E0BCF12744}" type="slidenum">
              <a:rPr lang="vi-VN" smtClean="0"/>
              <a:t>4</a:t>
            </a:fld>
            <a:endParaRPr lang="vi-VN"/>
          </a:p>
        </p:txBody>
      </p:sp>
      <p:graphicFrame>
        <p:nvGraphicFramePr>
          <p:cNvPr id="11" name="Diagram 10">
            <a:extLst>
              <a:ext uri="{FF2B5EF4-FFF2-40B4-BE49-F238E27FC236}">
                <a16:creationId xmlns:a16="http://schemas.microsoft.com/office/drawing/2014/main" id="{8B061796-D9BE-6943-FF1F-15A73E289514}"/>
              </a:ext>
            </a:extLst>
          </p:cNvPr>
          <p:cNvGraphicFramePr/>
          <p:nvPr/>
        </p:nvGraphicFramePr>
        <p:xfrm>
          <a:off x="134480" y="932491"/>
          <a:ext cx="9009520" cy="23795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 name="Image 79" descr="Ảnh có chứa văn bản, bản đồ, biểu đồ&#10;&#10;Mô tả được tạo tự động">
            <a:extLst>
              <a:ext uri="{FF2B5EF4-FFF2-40B4-BE49-F238E27FC236}">
                <a16:creationId xmlns:a16="http://schemas.microsoft.com/office/drawing/2014/main" id="{1348E28A-D824-D5DD-E9C4-52771E1B2ADA}"/>
              </a:ext>
            </a:extLst>
          </p:cNvPr>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1376248" y="2826812"/>
            <a:ext cx="3613223" cy="3529067"/>
          </a:xfrm>
          <a:prstGeom prst="rect">
            <a:avLst/>
          </a:prstGeom>
        </p:spPr>
      </p:pic>
      <p:sp>
        <p:nvSpPr>
          <p:cNvPr id="22" name="TextBox 21">
            <a:extLst>
              <a:ext uri="{FF2B5EF4-FFF2-40B4-BE49-F238E27FC236}">
                <a16:creationId xmlns:a16="http://schemas.microsoft.com/office/drawing/2014/main" id="{C4429DAA-AA5C-29B9-8719-61F0DA5EABD9}"/>
              </a:ext>
            </a:extLst>
          </p:cNvPr>
          <p:cNvSpPr txBox="1"/>
          <p:nvPr/>
        </p:nvSpPr>
        <p:spPr>
          <a:xfrm>
            <a:off x="5346642" y="3988751"/>
            <a:ext cx="3266984" cy="1022459"/>
          </a:xfrm>
          <a:prstGeom prst="rect">
            <a:avLst/>
          </a:prstGeom>
          <a:noFill/>
        </p:spPr>
        <p:txBody>
          <a:bodyPr wrap="square">
            <a:spAutoFit/>
          </a:bodyPr>
          <a:lstStyle/>
          <a:p>
            <a:pPr algn="just">
              <a:lnSpc>
                <a:spcPct val="115000"/>
              </a:lnSpc>
            </a:pPr>
            <a:r>
              <a:rPr lang="vi-VN" sz="1800" i="1" dirty="0">
                <a:solidFill>
                  <a:srgbClr val="002060"/>
                </a:solidFill>
                <a:effectLst/>
                <a:latin typeface="Times New Roman" panose="02020603050405020304" pitchFamily="18" charset="0"/>
                <a:ea typeface="Times New Roman" panose="02020603050405020304" pitchFamily="18" charset="0"/>
              </a:rPr>
              <a:t>Hình</a:t>
            </a:r>
            <a:r>
              <a:rPr lang="vi-VN" sz="1800" i="1" spc="-15" dirty="0">
                <a:solidFill>
                  <a:srgbClr val="002060"/>
                </a:solidFill>
                <a:effectLst/>
                <a:latin typeface="Times New Roman" panose="02020603050405020304" pitchFamily="18" charset="0"/>
                <a:ea typeface="Times New Roman" panose="02020603050405020304" pitchFamily="18" charset="0"/>
              </a:rPr>
              <a:t> </a:t>
            </a:r>
            <a:r>
              <a:rPr lang="vi-VN" sz="1800" i="1" dirty="0">
                <a:solidFill>
                  <a:srgbClr val="002060"/>
                </a:solidFill>
                <a:effectLst/>
                <a:latin typeface="Times New Roman" panose="02020603050405020304" pitchFamily="18" charset="0"/>
                <a:ea typeface="Times New Roman" panose="02020603050405020304" pitchFamily="18" charset="0"/>
              </a:rPr>
              <a:t>1.3 </a:t>
            </a:r>
            <a:r>
              <a:rPr lang="vi-VN" sz="1800" i="1" spc="-5" dirty="0">
                <a:solidFill>
                  <a:srgbClr val="002060"/>
                </a:solidFill>
                <a:effectLst/>
                <a:latin typeface="Times New Roman" panose="02020603050405020304" pitchFamily="18" charset="0"/>
                <a:ea typeface="Times New Roman" panose="02020603050405020304" pitchFamily="18" charset="0"/>
              </a:rPr>
              <a:t> </a:t>
            </a:r>
            <a:r>
              <a:rPr lang="vi-VN" sz="1800" i="1" dirty="0">
                <a:solidFill>
                  <a:srgbClr val="002060"/>
                </a:solidFill>
                <a:effectLst/>
                <a:latin typeface="Times New Roman" panose="02020603050405020304" pitchFamily="18" charset="0"/>
                <a:ea typeface="Times New Roman" panose="02020603050405020304" pitchFamily="18" charset="0"/>
              </a:rPr>
              <a:t>Sơ đồ các điểm tính dòng và phân vùng NLSB ven biển Việt Nam [6]</a:t>
            </a:r>
            <a:endParaRPr lang="en-US" sz="2000" dirty="0">
              <a:solidFill>
                <a:srgbClr val="002060"/>
              </a:solidFill>
              <a:effectLst/>
              <a:latin typeface="Times New Roman" panose="02020603050405020304" pitchFamily="18" charset="0"/>
              <a:ea typeface="Times New Roman" panose="02020603050405020304" pitchFamily="18" charset="0"/>
            </a:endParaRPr>
          </a:p>
        </p:txBody>
      </p:sp>
      <p:sp>
        <p:nvSpPr>
          <p:cNvPr id="2" name="Hình chữ nhật: Góc Tròn 2">
            <a:extLst>
              <a:ext uri="{FF2B5EF4-FFF2-40B4-BE49-F238E27FC236}">
                <a16:creationId xmlns:a16="http://schemas.microsoft.com/office/drawing/2014/main" id="{8D997ACF-AB79-88ED-258B-E3DFC130162C}"/>
              </a:ext>
            </a:extLst>
          </p:cNvPr>
          <p:cNvSpPr/>
          <p:nvPr/>
        </p:nvSpPr>
        <p:spPr>
          <a:xfrm>
            <a:off x="1197795" y="102987"/>
            <a:ext cx="7583353" cy="71463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4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CHƯƠNG 1:TỔNG QUAN VỀ NĂNG LƯỢNG </a:t>
            </a:r>
            <a:endParaRPr lang="en-US" sz="24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vi-VN" sz="24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SÓNG BIỂN</a:t>
            </a:r>
          </a:p>
        </p:txBody>
      </p:sp>
    </p:spTree>
    <p:extLst>
      <p:ext uri="{BB962C8B-B14F-4D97-AF65-F5344CB8AC3E}">
        <p14:creationId xmlns:p14="http://schemas.microsoft.com/office/powerpoint/2010/main" val="2619146659"/>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A6C4BC35-BC4A-6801-6256-3689597B08B5}"/>
              </a:ext>
            </a:extLst>
          </p:cNvPr>
          <p:cNvPicPr>
            <a:picLocks noChangeAspect="1"/>
          </p:cNvPicPr>
          <p:nvPr/>
        </p:nvPicPr>
        <p:blipFill>
          <a:blip r:embed="rId3"/>
          <a:stretch>
            <a:fillRect/>
          </a:stretch>
        </p:blipFill>
        <p:spPr>
          <a:xfrm>
            <a:off x="0" y="0"/>
            <a:ext cx="9131720" cy="6858000"/>
          </a:xfrm>
          <a:prstGeom prst="rect">
            <a:avLst/>
          </a:prstGeom>
        </p:spPr>
      </p:pic>
      <p:sp>
        <p:nvSpPr>
          <p:cNvPr id="4" name="Hình chữ nhật: Góc Tròn 3">
            <a:extLst>
              <a:ext uri="{FF2B5EF4-FFF2-40B4-BE49-F238E27FC236}">
                <a16:creationId xmlns:a16="http://schemas.microsoft.com/office/drawing/2014/main" id="{72D669E9-1951-5456-2BAD-11E831B21226}"/>
              </a:ext>
            </a:extLst>
          </p:cNvPr>
          <p:cNvSpPr/>
          <p:nvPr/>
        </p:nvSpPr>
        <p:spPr>
          <a:xfrm>
            <a:off x="1196533" y="104775"/>
            <a:ext cx="7642667" cy="71818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400" b="1" kern="0" dirty="0">
                <a:solidFill>
                  <a:srgbClr val="FF0000"/>
                </a:solidFill>
                <a:latin typeface="Times New Roman" panose="02020603050405020304" pitchFamily="18" charset="0"/>
                <a:cs typeface="Times New Roman" panose="02020603050405020304" pitchFamily="18" charset="0"/>
              </a:rPr>
              <a:t>CHƯƠNG 2: TÍNH TOÁN NĂNG LƯỢNG SÓNG BIỂN VÀ TÍNH TOÁN KÍCH THƯỚC PHAO</a:t>
            </a:r>
          </a:p>
        </p:txBody>
      </p:sp>
      <p:sp>
        <p:nvSpPr>
          <p:cNvPr id="2" name="Hình Bầu dục 16">
            <a:extLst>
              <a:ext uri="{FF2B5EF4-FFF2-40B4-BE49-F238E27FC236}">
                <a16:creationId xmlns:a16="http://schemas.microsoft.com/office/drawing/2014/main" id="{FCE5F371-5D2C-6BC5-D9B4-B7A79904FBEB}"/>
              </a:ext>
            </a:extLst>
          </p:cNvPr>
          <p:cNvSpPr/>
          <p:nvPr/>
        </p:nvSpPr>
        <p:spPr>
          <a:xfrm>
            <a:off x="299510" y="1132438"/>
            <a:ext cx="245791" cy="338354"/>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vi-VN" sz="1600" b="1" dirty="0">
                <a:solidFill>
                  <a:schemeClr val="tx1"/>
                </a:solidFill>
                <a:latin typeface="+mj-lt"/>
              </a:rPr>
              <a:t>1</a:t>
            </a:r>
          </a:p>
        </p:txBody>
      </p:sp>
      <p:sp>
        <p:nvSpPr>
          <p:cNvPr id="3" name="Hộp Văn bản 123">
            <a:extLst>
              <a:ext uri="{FF2B5EF4-FFF2-40B4-BE49-F238E27FC236}">
                <a16:creationId xmlns:a16="http://schemas.microsoft.com/office/drawing/2014/main" id="{727B419C-ACA9-6816-5295-B88A4AB48DBD}"/>
              </a:ext>
            </a:extLst>
          </p:cNvPr>
          <p:cNvSpPr txBox="1"/>
          <p:nvPr/>
        </p:nvSpPr>
        <p:spPr>
          <a:xfrm>
            <a:off x="545301" y="1132238"/>
            <a:ext cx="2101857" cy="369332"/>
          </a:xfrm>
          <a:prstGeom prst="rect">
            <a:avLst/>
          </a:prstGeom>
          <a:noFill/>
        </p:spPr>
        <p:txBody>
          <a:bodyPr wrap="none" rtlCol="0">
            <a:spAutoFit/>
          </a:bodyPr>
          <a:lstStyle/>
          <a:p>
            <a:r>
              <a:rPr lang="vi-VN" b="1" dirty="0">
                <a:latin typeface="+mj-lt"/>
                <a:ea typeface="Times New Roman" panose="02020603050405020304" pitchFamily="18" charset="0"/>
                <a:cs typeface="Times New Roman" panose="02020603050405020304" pitchFamily="18" charset="0"/>
              </a:rPr>
              <a:t>Đặc điểm sóng biển</a:t>
            </a:r>
          </a:p>
        </p:txBody>
      </p:sp>
      <p:sp>
        <p:nvSpPr>
          <p:cNvPr id="8" name="Hộp Văn bản 123">
            <a:extLst>
              <a:ext uri="{FF2B5EF4-FFF2-40B4-BE49-F238E27FC236}">
                <a16:creationId xmlns:a16="http://schemas.microsoft.com/office/drawing/2014/main" id="{00AEB994-EFBD-F07A-7341-CA637D569D12}"/>
              </a:ext>
            </a:extLst>
          </p:cNvPr>
          <p:cNvSpPr txBox="1"/>
          <p:nvPr/>
        </p:nvSpPr>
        <p:spPr>
          <a:xfrm>
            <a:off x="545301" y="1527824"/>
            <a:ext cx="1104790" cy="338554"/>
          </a:xfrm>
          <a:prstGeom prst="rect">
            <a:avLst/>
          </a:prstGeom>
          <a:noFill/>
        </p:spPr>
        <p:txBody>
          <a:bodyPr wrap="none" rtlCol="0">
            <a:spAutoFit/>
          </a:bodyPr>
          <a:lstStyle/>
          <a:p>
            <a:r>
              <a:rPr lang="vi-VN" sz="1600" b="1" dirty="0">
                <a:latin typeface="+mj-lt"/>
                <a:ea typeface="Times New Roman" panose="02020603050405020304" pitchFamily="18" charset="0"/>
                <a:cs typeface="Times New Roman" panose="02020603050405020304" pitchFamily="18" charset="0"/>
              </a:rPr>
              <a:t>Khái niệm</a:t>
            </a:r>
          </a:p>
        </p:txBody>
      </p:sp>
      <p:sp>
        <p:nvSpPr>
          <p:cNvPr id="9" name="Hộp Văn bản 123">
            <a:extLst>
              <a:ext uri="{FF2B5EF4-FFF2-40B4-BE49-F238E27FC236}">
                <a16:creationId xmlns:a16="http://schemas.microsoft.com/office/drawing/2014/main" id="{8F686A43-0715-1B10-DDCE-08FE5D08B659}"/>
              </a:ext>
            </a:extLst>
          </p:cNvPr>
          <p:cNvSpPr txBox="1"/>
          <p:nvPr/>
        </p:nvSpPr>
        <p:spPr>
          <a:xfrm>
            <a:off x="545301" y="1856551"/>
            <a:ext cx="8149102" cy="830997"/>
          </a:xfrm>
          <a:prstGeom prst="rect">
            <a:avLst/>
          </a:prstGeom>
          <a:noFill/>
        </p:spPr>
        <p:txBody>
          <a:bodyPr wrap="square" rtlCol="0">
            <a:spAutoFit/>
          </a:bodyPr>
          <a:lstStyle/>
          <a:p>
            <a:pPr algn="just"/>
            <a:r>
              <a:rPr lang="vi-VN" sz="1600" b="1" i="0" dirty="0">
                <a:effectLst/>
                <a:highlight>
                  <a:srgbClr val="FFFFFF"/>
                </a:highlight>
                <a:latin typeface="+mj-lt"/>
              </a:rPr>
              <a:t>Sóng biển</a:t>
            </a:r>
            <a:r>
              <a:rPr lang="vi-VN" sz="1600" b="0" i="0" dirty="0">
                <a:effectLst/>
                <a:highlight>
                  <a:srgbClr val="FFFFFF"/>
                </a:highlight>
                <a:latin typeface="+mj-lt"/>
              </a:rPr>
              <a:t> là các </a:t>
            </a:r>
            <a:r>
              <a:rPr lang="vi-VN" sz="1600" dirty="0">
                <a:highlight>
                  <a:srgbClr val="FFFFFF"/>
                </a:highlight>
                <a:latin typeface="+mj-lt"/>
              </a:rPr>
              <a:t>sóng bề mặt</a:t>
            </a:r>
            <a:r>
              <a:rPr lang="vi-VN" sz="1600" b="0" i="0" dirty="0">
                <a:effectLst/>
                <a:highlight>
                  <a:srgbClr val="FFFFFF"/>
                </a:highlight>
                <a:latin typeface="+mj-lt"/>
              </a:rPr>
              <a:t> xuất hiện tại tầng trên cùng của </a:t>
            </a:r>
            <a:r>
              <a:rPr lang="vi-VN" sz="1600" dirty="0">
                <a:highlight>
                  <a:srgbClr val="FFFFFF"/>
                </a:highlight>
                <a:latin typeface="+mj-lt"/>
              </a:rPr>
              <a:t>biển</a:t>
            </a:r>
            <a:r>
              <a:rPr lang="vi-VN" sz="1600" b="0" i="0" dirty="0">
                <a:effectLst/>
                <a:highlight>
                  <a:srgbClr val="FFFFFF"/>
                </a:highlight>
                <a:latin typeface="+mj-lt"/>
              </a:rPr>
              <a:t> hay </a:t>
            </a:r>
            <a:r>
              <a:rPr lang="vi-VN" sz="1600" dirty="0">
                <a:highlight>
                  <a:srgbClr val="FFFFFF"/>
                </a:highlight>
                <a:latin typeface="+mj-lt"/>
              </a:rPr>
              <a:t>đại dương.</a:t>
            </a:r>
            <a:endParaRPr lang="vi-VN" sz="1600" b="0" i="0" dirty="0">
              <a:effectLst/>
              <a:highlight>
                <a:srgbClr val="FFFFFF"/>
              </a:highlight>
              <a:latin typeface="+mj-lt"/>
            </a:endParaRPr>
          </a:p>
          <a:p>
            <a:pPr algn="just"/>
            <a:r>
              <a:rPr lang="vi-VN" sz="1600" dirty="0">
                <a:highlight>
                  <a:srgbClr val="FFFFFF"/>
                </a:highlight>
                <a:latin typeface="+mj-lt"/>
              </a:rPr>
              <a:t>T</a:t>
            </a:r>
            <a:r>
              <a:rPr lang="vi-VN" sz="1600" b="0" i="0" dirty="0">
                <a:effectLst/>
                <a:highlight>
                  <a:srgbClr val="FFFFFF"/>
                </a:highlight>
                <a:latin typeface="+mj-lt"/>
              </a:rPr>
              <a:t>ạo ra do tác dụng của </a:t>
            </a:r>
            <a:r>
              <a:rPr lang="vi-VN" sz="1600" dirty="0">
                <a:highlight>
                  <a:srgbClr val="FFFFFF"/>
                </a:highlight>
                <a:latin typeface="+mj-lt"/>
              </a:rPr>
              <a:t>gió</a:t>
            </a:r>
            <a:r>
              <a:rPr lang="vi-VN" sz="1600" b="0" i="0" dirty="0">
                <a:effectLst/>
                <a:highlight>
                  <a:srgbClr val="FFFFFF"/>
                </a:highlight>
                <a:latin typeface="+mj-lt"/>
              </a:rPr>
              <a:t>, nhưng đôi khi cũng do các hoạt động </a:t>
            </a:r>
            <a:r>
              <a:rPr lang="vi-VN" sz="1600" dirty="0">
                <a:highlight>
                  <a:srgbClr val="FFFFFF"/>
                </a:highlight>
                <a:latin typeface="+mj-lt"/>
              </a:rPr>
              <a:t>địa chấn</a:t>
            </a:r>
            <a:r>
              <a:rPr lang="vi-VN" sz="1600" b="0" i="0" dirty="0">
                <a:effectLst/>
                <a:highlight>
                  <a:srgbClr val="FFFFFF"/>
                </a:highlight>
                <a:latin typeface="+mj-lt"/>
              </a:rPr>
              <a:t>, và có thể lan truyền hàng nghìn </a:t>
            </a:r>
            <a:r>
              <a:rPr lang="vi-VN" sz="1600" dirty="0">
                <a:highlight>
                  <a:srgbClr val="FFFFFF"/>
                </a:highlight>
                <a:latin typeface="+mj-lt"/>
              </a:rPr>
              <a:t>kilômét</a:t>
            </a:r>
            <a:r>
              <a:rPr lang="vi-VN" sz="1600" b="0" i="0" dirty="0">
                <a:effectLst/>
                <a:highlight>
                  <a:srgbClr val="FFFFFF"/>
                </a:highlight>
                <a:latin typeface="+mj-lt"/>
              </a:rPr>
              <a:t>. </a:t>
            </a:r>
            <a:endParaRPr lang="vi-VN" sz="1600" b="1" dirty="0">
              <a:latin typeface="+mj-lt"/>
              <a:ea typeface="Times New Roman" panose="02020603050405020304" pitchFamily="18" charset="0"/>
              <a:cs typeface="Times New Roman" panose="02020603050405020304" pitchFamily="18" charset="0"/>
            </a:endParaRPr>
          </a:p>
        </p:txBody>
      </p:sp>
      <p:sp>
        <p:nvSpPr>
          <p:cNvPr id="11" name="Hình chữ nhật 10">
            <a:extLst>
              <a:ext uri="{FF2B5EF4-FFF2-40B4-BE49-F238E27FC236}">
                <a16:creationId xmlns:a16="http://schemas.microsoft.com/office/drawing/2014/main" id="{30322136-A6B0-837A-193B-98A5E9185305}"/>
              </a:ext>
            </a:extLst>
          </p:cNvPr>
          <p:cNvSpPr/>
          <p:nvPr/>
        </p:nvSpPr>
        <p:spPr>
          <a:xfrm>
            <a:off x="8680164" y="6534150"/>
            <a:ext cx="323850" cy="1532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hỗ dành sẵn cho Số hiệu Bản chiếu 14">
            <a:extLst>
              <a:ext uri="{FF2B5EF4-FFF2-40B4-BE49-F238E27FC236}">
                <a16:creationId xmlns:a16="http://schemas.microsoft.com/office/drawing/2014/main" id="{A1531959-85CB-F8FC-B27F-D2CB2CD9E5C6}"/>
              </a:ext>
            </a:extLst>
          </p:cNvPr>
          <p:cNvSpPr>
            <a:spLocks noGrp="1"/>
          </p:cNvSpPr>
          <p:nvPr>
            <p:ph type="sldNum" sz="quarter" idx="12"/>
          </p:nvPr>
        </p:nvSpPr>
        <p:spPr/>
        <p:txBody>
          <a:bodyPr/>
          <a:lstStyle/>
          <a:p>
            <a:fld id="{F695ED41-6EFD-49E9-A207-13E0BCF12744}" type="slidenum">
              <a:rPr lang="vi-VN" smtClean="0"/>
              <a:t>5</a:t>
            </a:fld>
            <a:endParaRPr lang="vi-VN"/>
          </a:p>
        </p:txBody>
      </p:sp>
      <p:pic>
        <p:nvPicPr>
          <p:cNvPr id="12" name="Picture 11">
            <a:extLst>
              <a:ext uri="{FF2B5EF4-FFF2-40B4-BE49-F238E27FC236}">
                <a16:creationId xmlns:a16="http://schemas.microsoft.com/office/drawing/2014/main" id="{B84101A7-360F-2657-385C-46ED729A9F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5860" y="2654257"/>
            <a:ext cx="4204984" cy="3389151"/>
          </a:xfrm>
          <a:prstGeom prst="rect">
            <a:avLst/>
          </a:prstGeom>
        </p:spPr>
      </p:pic>
      <p:pic>
        <p:nvPicPr>
          <p:cNvPr id="2052" name="Picture 4" descr="Sóng biển - Hình động (dạng Gif) - Nguyễn Thị Tươi - Website của Trần Anh  Kiệt">
            <a:extLst>
              <a:ext uri="{FF2B5EF4-FFF2-40B4-BE49-F238E27FC236}">
                <a16:creationId xmlns:a16="http://schemas.microsoft.com/office/drawing/2014/main" id="{80DCEC85-8D34-FB69-94A6-EF0300916A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860" y="2654257"/>
            <a:ext cx="3944118" cy="3355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00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AB110FBA-1399-9769-7ADD-49CAAC3B3A24}"/>
              </a:ext>
            </a:extLst>
          </p:cNvPr>
          <p:cNvPicPr>
            <a:picLocks noChangeAspect="1"/>
          </p:cNvPicPr>
          <p:nvPr/>
        </p:nvPicPr>
        <p:blipFill>
          <a:blip r:embed="rId2"/>
          <a:stretch>
            <a:fillRect/>
          </a:stretch>
        </p:blipFill>
        <p:spPr>
          <a:xfrm>
            <a:off x="0" y="0"/>
            <a:ext cx="9131720" cy="6858000"/>
          </a:xfrm>
          <a:prstGeom prst="rect">
            <a:avLst/>
          </a:prstGeom>
        </p:spPr>
      </p:pic>
      <p:sp>
        <p:nvSpPr>
          <p:cNvPr id="4" name="Hình Bầu dục 16">
            <a:extLst>
              <a:ext uri="{FF2B5EF4-FFF2-40B4-BE49-F238E27FC236}">
                <a16:creationId xmlns:a16="http://schemas.microsoft.com/office/drawing/2014/main" id="{40EC4970-75C1-4837-E902-F181EA0BAD1D}"/>
              </a:ext>
            </a:extLst>
          </p:cNvPr>
          <p:cNvSpPr/>
          <p:nvPr/>
        </p:nvSpPr>
        <p:spPr>
          <a:xfrm>
            <a:off x="339267" y="1070553"/>
            <a:ext cx="245791" cy="338354"/>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vi-VN" sz="1600" b="1" dirty="0">
                <a:solidFill>
                  <a:schemeClr val="tx1"/>
                </a:solidFill>
                <a:latin typeface="+mj-lt"/>
              </a:rPr>
              <a:t>2</a:t>
            </a:r>
          </a:p>
        </p:txBody>
      </p:sp>
      <p:pic>
        <p:nvPicPr>
          <p:cNvPr id="5" name="Picture 20">
            <a:extLst>
              <a:ext uri="{FF2B5EF4-FFF2-40B4-BE49-F238E27FC236}">
                <a16:creationId xmlns:a16="http://schemas.microsoft.com/office/drawing/2014/main" id="{DF491D91-5A3F-B1BB-6BFB-A3A7D397BBCD}"/>
              </a:ext>
            </a:extLst>
          </p:cNvPr>
          <p:cNvPicPr>
            <a:picLocks noChangeAspect="1"/>
          </p:cNvPicPr>
          <p:nvPr/>
        </p:nvPicPr>
        <p:blipFill rotWithShape="1">
          <a:blip r:embed="rId3"/>
          <a:srcRect l="10932" t="7345" b="4321"/>
          <a:stretch/>
        </p:blipFill>
        <p:spPr>
          <a:xfrm>
            <a:off x="44348" y="1467959"/>
            <a:ext cx="9043024" cy="4522472"/>
          </a:xfrm>
          <a:prstGeom prst="rect">
            <a:avLst/>
          </a:prstGeom>
        </p:spPr>
      </p:pic>
      <p:sp>
        <p:nvSpPr>
          <p:cNvPr id="8" name="Hộp Văn bản 87">
            <a:extLst>
              <a:ext uri="{FF2B5EF4-FFF2-40B4-BE49-F238E27FC236}">
                <a16:creationId xmlns:a16="http://schemas.microsoft.com/office/drawing/2014/main" id="{EA9603C9-8B2B-8C20-1F8B-83F387782534}"/>
              </a:ext>
            </a:extLst>
          </p:cNvPr>
          <p:cNvSpPr txBox="1"/>
          <p:nvPr/>
        </p:nvSpPr>
        <p:spPr>
          <a:xfrm>
            <a:off x="585058" y="1084590"/>
            <a:ext cx="309839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vi-VN" b="1" dirty="0">
                <a:latin typeface="+mj-lt"/>
              </a:rPr>
              <a:t>Phân loại sóng biển </a:t>
            </a:r>
          </a:p>
        </p:txBody>
      </p:sp>
      <p:sp>
        <p:nvSpPr>
          <p:cNvPr id="11" name="Hình chữ nhật 10">
            <a:extLst>
              <a:ext uri="{FF2B5EF4-FFF2-40B4-BE49-F238E27FC236}">
                <a16:creationId xmlns:a16="http://schemas.microsoft.com/office/drawing/2014/main" id="{675FE424-854A-BE4E-3C3A-428D35DA2FA8}"/>
              </a:ext>
            </a:extLst>
          </p:cNvPr>
          <p:cNvSpPr/>
          <p:nvPr/>
        </p:nvSpPr>
        <p:spPr>
          <a:xfrm>
            <a:off x="8680164" y="6515100"/>
            <a:ext cx="323850" cy="1722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hỗ dành sẵn cho Số hiệu Bản chiếu 14">
            <a:extLst>
              <a:ext uri="{FF2B5EF4-FFF2-40B4-BE49-F238E27FC236}">
                <a16:creationId xmlns:a16="http://schemas.microsoft.com/office/drawing/2014/main" id="{D973E762-FAC8-8DD7-0B01-4A63AA584B3F}"/>
              </a:ext>
            </a:extLst>
          </p:cNvPr>
          <p:cNvSpPr>
            <a:spLocks noGrp="1"/>
          </p:cNvSpPr>
          <p:nvPr>
            <p:ph type="sldNum" sz="quarter" idx="12"/>
          </p:nvPr>
        </p:nvSpPr>
        <p:spPr/>
        <p:txBody>
          <a:bodyPr/>
          <a:lstStyle/>
          <a:p>
            <a:fld id="{F695ED41-6EFD-49E9-A207-13E0BCF12744}" type="slidenum">
              <a:rPr lang="vi-VN" smtClean="0"/>
              <a:t>6</a:t>
            </a:fld>
            <a:endParaRPr lang="vi-VN"/>
          </a:p>
        </p:txBody>
      </p:sp>
      <p:pic>
        <p:nvPicPr>
          <p:cNvPr id="3" name="Picture 2">
            <a:extLst>
              <a:ext uri="{FF2B5EF4-FFF2-40B4-BE49-F238E27FC236}">
                <a16:creationId xmlns:a16="http://schemas.microsoft.com/office/drawing/2014/main" id="{428ECC1D-D4BF-5678-C872-F067A32F37AB}"/>
              </a:ext>
            </a:extLst>
          </p:cNvPr>
          <p:cNvPicPr>
            <a:picLocks noChangeAspect="1"/>
          </p:cNvPicPr>
          <p:nvPr/>
        </p:nvPicPr>
        <p:blipFill>
          <a:blip r:embed="rId4"/>
          <a:stretch>
            <a:fillRect/>
          </a:stretch>
        </p:blipFill>
        <p:spPr>
          <a:xfrm>
            <a:off x="4918229" y="4157044"/>
            <a:ext cx="3269661" cy="2199307"/>
          </a:xfrm>
          <a:prstGeom prst="rect">
            <a:avLst/>
          </a:prstGeom>
        </p:spPr>
      </p:pic>
      <p:sp>
        <p:nvSpPr>
          <p:cNvPr id="6" name="Hình chữ nhật: Góc Tròn 3">
            <a:extLst>
              <a:ext uri="{FF2B5EF4-FFF2-40B4-BE49-F238E27FC236}">
                <a16:creationId xmlns:a16="http://schemas.microsoft.com/office/drawing/2014/main" id="{7C787CB7-E56C-1657-CBB5-F5EFBCFB22D8}"/>
              </a:ext>
            </a:extLst>
          </p:cNvPr>
          <p:cNvSpPr/>
          <p:nvPr/>
        </p:nvSpPr>
        <p:spPr>
          <a:xfrm>
            <a:off x="1196533" y="104775"/>
            <a:ext cx="7642667" cy="71818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400" b="1" kern="0" dirty="0">
                <a:solidFill>
                  <a:srgbClr val="FF0000"/>
                </a:solidFill>
                <a:latin typeface="Times New Roman" panose="02020603050405020304" pitchFamily="18" charset="0"/>
                <a:cs typeface="Times New Roman" panose="02020603050405020304" pitchFamily="18" charset="0"/>
              </a:rPr>
              <a:t>CHƯƠNG 2: TÍNH TOÁN NĂNG LƯỢNG SÓNG BIỂN VÀ TÍNH TOÁN KÍCH THƯỚC PHAO</a:t>
            </a:r>
          </a:p>
        </p:txBody>
      </p:sp>
    </p:spTree>
    <p:extLst>
      <p:ext uri="{BB962C8B-B14F-4D97-AF65-F5344CB8AC3E}">
        <p14:creationId xmlns:p14="http://schemas.microsoft.com/office/powerpoint/2010/main" val="1719716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Hình ảnh 1" descr="Ảnh có chứa văn bản, ảnh chụp màn hình, Phông chữ, Hình chữ nhật&#10;&#10;Mô tả được tạo tự động">
            <a:extLst>
              <a:ext uri="{FF2B5EF4-FFF2-40B4-BE49-F238E27FC236}">
                <a16:creationId xmlns:a16="http://schemas.microsoft.com/office/drawing/2014/main" id="{DA51A788-BABD-411A-399A-3E8D9B7332B5}"/>
              </a:ext>
            </a:extLst>
          </p:cNvPr>
          <p:cNvPicPr>
            <a:picLocks noChangeAspect="1"/>
          </p:cNvPicPr>
          <p:nvPr/>
        </p:nvPicPr>
        <p:blipFill rotWithShape="1">
          <a:blip r:embed="rId3"/>
          <a:srcRect b="19"/>
          <a:stretch/>
        </p:blipFill>
        <p:spPr>
          <a:xfrm>
            <a:off x="-1123" y="1282"/>
            <a:ext cx="9143980" cy="6856718"/>
          </a:xfrm>
          <a:prstGeom prst="rect">
            <a:avLst/>
          </a:prstGeom>
        </p:spPr>
      </p:pic>
      <p:sp>
        <p:nvSpPr>
          <p:cNvPr id="24" name="Hộp Văn bản 23">
            <a:extLst>
              <a:ext uri="{FF2B5EF4-FFF2-40B4-BE49-F238E27FC236}">
                <a16:creationId xmlns:a16="http://schemas.microsoft.com/office/drawing/2014/main" id="{94A3C075-7143-3B0C-58AB-541539594519}"/>
              </a:ext>
            </a:extLst>
          </p:cNvPr>
          <p:cNvSpPr txBox="1"/>
          <p:nvPr/>
        </p:nvSpPr>
        <p:spPr>
          <a:xfrm>
            <a:off x="354426" y="1212336"/>
            <a:ext cx="4663440" cy="369332"/>
          </a:xfrm>
          <a:prstGeom prst="rect">
            <a:avLst/>
          </a:prstGeom>
          <a:noFill/>
        </p:spPr>
        <p:txBody>
          <a:bodyPr wrap="square">
            <a:spAutoFit/>
          </a:bodyPr>
          <a:lstStyle/>
          <a:p>
            <a:r>
              <a:rPr lang="en-US" sz="1800" kern="0" dirty="0" err="1">
                <a:effectLst/>
                <a:latin typeface="Times New Roman" panose="02020603050405020304" pitchFamily="18" charset="0"/>
                <a:ea typeface="Times New Roman" panose="02020603050405020304" pitchFamily="18" charset="0"/>
              </a:rPr>
              <a:t>Công</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thức</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tính</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công</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suất</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sóng</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biển</a:t>
            </a:r>
            <a:r>
              <a:rPr lang="en-US" sz="1800" kern="0" dirty="0">
                <a:effectLst/>
                <a:latin typeface="Times New Roman" panose="02020603050405020304" pitchFamily="18" charset="0"/>
                <a:ea typeface="Times New Roman" panose="02020603050405020304" pitchFamily="18" charset="0"/>
              </a:rPr>
              <a:t>:</a:t>
            </a:r>
            <a:endParaRPr lang="vi-VN" dirty="0"/>
          </a:p>
        </p:txBody>
      </p:sp>
      <mc:AlternateContent xmlns:mc="http://schemas.openxmlformats.org/markup-compatibility/2006">
        <mc:Choice xmlns:a14="http://schemas.microsoft.com/office/drawing/2010/main" Requires="a14">
          <p:sp>
            <p:nvSpPr>
              <p:cNvPr id="26" name="Hộp Văn bản 25">
                <a:extLst>
                  <a:ext uri="{FF2B5EF4-FFF2-40B4-BE49-F238E27FC236}">
                    <a16:creationId xmlns:a16="http://schemas.microsoft.com/office/drawing/2014/main" id="{A41FE7FC-6E14-5334-CD23-303C5E1C8B1F}"/>
                  </a:ext>
                </a:extLst>
              </p:cNvPr>
              <p:cNvSpPr txBox="1"/>
              <p:nvPr/>
            </p:nvSpPr>
            <p:spPr>
              <a:xfrm>
                <a:off x="1196533" y="1675838"/>
                <a:ext cx="6721754" cy="71635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vi-VN" sz="2000" smtClean="0">
                          <a:latin typeface="Cambria Math" panose="02040503050406030204" pitchFamily="18" charset="0"/>
                        </a:rPr>
                        <m:t>P</m:t>
                      </m:r>
                      <m:r>
                        <a:rPr lang="vi-VN" sz="2000" i="0">
                          <a:latin typeface="Cambria Math" panose="02040503050406030204" pitchFamily="18" charset="0"/>
                        </a:rPr>
                        <m:t>=</m:t>
                      </m:r>
                      <m:f>
                        <m:fPr>
                          <m:ctrlPr>
                            <a:rPr lang="vi-VN" sz="2000" i="1">
                              <a:solidFill>
                                <a:srgbClr val="836967"/>
                              </a:solidFill>
                              <a:latin typeface="Cambria Math" panose="02040503050406030204" pitchFamily="18" charset="0"/>
                            </a:rPr>
                          </m:ctrlPr>
                        </m:fPr>
                        <m:num>
                          <m:r>
                            <m:rPr>
                              <m:sty m:val="p"/>
                            </m:rPr>
                            <a:rPr lang="vi-VN" sz="2000" i="0">
                              <a:latin typeface="Cambria Math" panose="02040503050406030204" pitchFamily="18" charset="0"/>
                            </a:rPr>
                            <m:t>ρ</m:t>
                          </m:r>
                          <m:r>
                            <a:rPr lang="vi-VN" sz="2000" i="0">
                              <a:latin typeface="Cambria Math" panose="02040503050406030204" pitchFamily="18" charset="0"/>
                            </a:rPr>
                            <m:t>.</m:t>
                          </m:r>
                          <m:sSup>
                            <m:sSupPr>
                              <m:ctrlPr>
                                <a:rPr lang="vi-VN" sz="2000" i="1">
                                  <a:solidFill>
                                    <a:srgbClr val="836967"/>
                                  </a:solidFill>
                                  <a:latin typeface="Cambria Math" panose="02040503050406030204" pitchFamily="18" charset="0"/>
                                </a:rPr>
                              </m:ctrlPr>
                            </m:sSupPr>
                            <m:e>
                              <m:r>
                                <m:rPr>
                                  <m:sty m:val="p"/>
                                </m:rPr>
                                <a:rPr lang="vi-VN" sz="2000" i="0">
                                  <a:latin typeface="Cambria Math" panose="02040503050406030204" pitchFamily="18" charset="0"/>
                                </a:rPr>
                                <m:t>g</m:t>
                              </m:r>
                            </m:e>
                            <m:sup>
                              <m:r>
                                <a:rPr lang="vi-VN" sz="2000" i="0">
                                  <a:latin typeface="Cambria Math" panose="02040503050406030204" pitchFamily="18" charset="0"/>
                                </a:rPr>
                                <m:t>2</m:t>
                              </m:r>
                            </m:sup>
                          </m:sSup>
                        </m:num>
                        <m:den>
                          <m:r>
                            <a:rPr lang="vi-VN" sz="2000" i="0">
                              <a:latin typeface="Cambria Math" panose="02040503050406030204" pitchFamily="18" charset="0"/>
                            </a:rPr>
                            <m:t>64</m:t>
                          </m:r>
                          <m:r>
                            <m:rPr>
                              <m:sty m:val="p"/>
                            </m:rPr>
                            <a:rPr lang="vi-VN" sz="2000" i="0">
                              <a:latin typeface="Cambria Math" panose="02040503050406030204" pitchFamily="18" charset="0"/>
                            </a:rPr>
                            <m:t>π</m:t>
                          </m:r>
                        </m:den>
                      </m:f>
                      <m:sSup>
                        <m:sSupPr>
                          <m:ctrlPr>
                            <a:rPr lang="vi-VN" sz="2000" i="1">
                              <a:solidFill>
                                <a:srgbClr val="836967"/>
                              </a:solidFill>
                              <a:latin typeface="Cambria Math" panose="02040503050406030204" pitchFamily="18" charset="0"/>
                            </a:rPr>
                          </m:ctrlPr>
                        </m:sSupPr>
                        <m:e>
                          <m:r>
                            <m:rPr>
                              <m:sty m:val="p"/>
                            </m:rPr>
                            <a:rPr lang="vi-VN" sz="2000" i="0">
                              <a:latin typeface="Cambria Math" panose="02040503050406030204" pitchFamily="18" charset="0"/>
                            </a:rPr>
                            <m:t>Hmo</m:t>
                          </m:r>
                        </m:e>
                        <m:sup>
                          <m:r>
                            <a:rPr lang="vi-VN" sz="2000" i="0">
                              <a:latin typeface="Cambria Math" panose="02040503050406030204" pitchFamily="18" charset="0"/>
                            </a:rPr>
                            <m:t>2</m:t>
                          </m:r>
                        </m:sup>
                      </m:sSup>
                      <m:r>
                        <a:rPr lang="vi-VN" sz="2000" i="0">
                          <a:latin typeface="Cambria Math" panose="02040503050406030204" pitchFamily="18" charset="0"/>
                        </a:rPr>
                        <m:t>.</m:t>
                      </m:r>
                      <m:r>
                        <m:rPr>
                          <m:sty m:val="p"/>
                        </m:rPr>
                        <a:rPr lang="vi-VN" sz="2000" i="0">
                          <a:latin typeface="Cambria Math" panose="02040503050406030204" pitchFamily="18" charset="0"/>
                        </a:rPr>
                        <m:t>Te</m:t>
                      </m:r>
                      <m:r>
                        <a:rPr lang="vi-VN" sz="2000" i="0">
                          <a:latin typeface="Cambria Math" panose="02040503050406030204" pitchFamily="18" charset="0"/>
                        </a:rPr>
                        <m:t>≈</m:t>
                      </m:r>
                      <m:d>
                        <m:dPr>
                          <m:ctrlPr>
                            <a:rPr lang="vi-VN" sz="2000" i="1">
                              <a:latin typeface="Cambria Math" panose="02040503050406030204" pitchFamily="18" charset="0"/>
                            </a:rPr>
                          </m:ctrlPr>
                        </m:dPr>
                        <m:e>
                          <m:r>
                            <a:rPr lang="vi-VN" sz="2000" i="0">
                              <a:latin typeface="Cambria Math" panose="02040503050406030204" pitchFamily="18" charset="0"/>
                            </a:rPr>
                            <m:t>0,5</m:t>
                          </m:r>
                          <m:f>
                            <m:fPr>
                              <m:ctrlPr>
                                <a:rPr lang="vi-VN" sz="2000" i="1">
                                  <a:solidFill>
                                    <a:srgbClr val="836967"/>
                                  </a:solidFill>
                                  <a:latin typeface="Cambria Math" panose="02040503050406030204" pitchFamily="18" charset="0"/>
                                </a:rPr>
                              </m:ctrlPr>
                            </m:fPr>
                            <m:num>
                              <m:r>
                                <m:rPr>
                                  <m:sty m:val="p"/>
                                </m:rPr>
                                <a:rPr lang="vi-VN" sz="2000" i="0">
                                  <a:latin typeface="Cambria Math" panose="02040503050406030204" pitchFamily="18" charset="0"/>
                                </a:rPr>
                                <m:t>KW</m:t>
                              </m:r>
                            </m:num>
                            <m:den>
                              <m:sSup>
                                <m:sSupPr>
                                  <m:ctrlPr>
                                    <a:rPr lang="vi-VN" sz="2000" i="1">
                                      <a:solidFill>
                                        <a:srgbClr val="836967"/>
                                      </a:solidFill>
                                      <a:latin typeface="Cambria Math" panose="02040503050406030204" pitchFamily="18" charset="0"/>
                                    </a:rPr>
                                  </m:ctrlPr>
                                </m:sSupPr>
                                <m:e>
                                  <m:r>
                                    <m:rPr>
                                      <m:sty m:val="p"/>
                                    </m:rPr>
                                    <a:rPr lang="vi-VN" sz="2000" i="0">
                                      <a:latin typeface="Cambria Math" panose="02040503050406030204" pitchFamily="18" charset="0"/>
                                    </a:rPr>
                                    <m:t>m</m:t>
                                  </m:r>
                                </m:e>
                                <m:sup>
                                  <m:r>
                                    <a:rPr lang="vi-VN" sz="2000" i="0">
                                      <a:latin typeface="Cambria Math" panose="02040503050406030204" pitchFamily="18" charset="0"/>
                                    </a:rPr>
                                    <m:t>3</m:t>
                                  </m:r>
                                </m:sup>
                              </m:sSup>
                              <m:r>
                                <a:rPr lang="vi-VN" sz="2000" i="0">
                                  <a:latin typeface="Cambria Math" panose="02040503050406030204" pitchFamily="18" charset="0"/>
                                </a:rPr>
                                <m:t>.</m:t>
                              </m:r>
                              <m:r>
                                <m:rPr>
                                  <m:sty m:val="p"/>
                                </m:rPr>
                                <a:rPr lang="vi-VN" sz="2000" i="0">
                                  <a:latin typeface="Cambria Math" panose="02040503050406030204" pitchFamily="18" charset="0"/>
                                </a:rPr>
                                <m:t>s</m:t>
                              </m:r>
                            </m:den>
                          </m:f>
                        </m:e>
                      </m:d>
                      <m:r>
                        <a:rPr lang="vi-VN" sz="2000" i="0">
                          <a:latin typeface="Cambria Math" panose="02040503050406030204" pitchFamily="18" charset="0"/>
                        </a:rPr>
                        <m:t>.</m:t>
                      </m:r>
                      <m:sSup>
                        <m:sSupPr>
                          <m:ctrlPr>
                            <a:rPr lang="vi-VN" sz="2000" i="1">
                              <a:solidFill>
                                <a:srgbClr val="836967"/>
                              </a:solidFill>
                              <a:latin typeface="Cambria Math" panose="02040503050406030204" pitchFamily="18" charset="0"/>
                            </a:rPr>
                          </m:ctrlPr>
                        </m:sSupPr>
                        <m:e>
                          <m:r>
                            <m:rPr>
                              <m:sty m:val="p"/>
                            </m:rPr>
                            <a:rPr lang="vi-VN" sz="2000" i="0">
                              <a:latin typeface="Cambria Math" panose="02040503050406030204" pitchFamily="18" charset="0"/>
                            </a:rPr>
                            <m:t>Hmo</m:t>
                          </m:r>
                        </m:e>
                        <m:sup>
                          <m:r>
                            <a:rPr lang="vi-VN" sz="2000" i="0">
                              <a:latin typeface="Cambria Math" panose="02040503050406030204" pitchFamily="18" charset="0"/>
                            </a:rPr>
                            <m:t>2</m:t>
                          </m:r>
                        </m:sup>
                      </m:sSup>
                      <m:r>
                        <a:rPr lang="vi-VN" sz="2000" i="0">
                          <a:latin typeface="Cambria Math" panose="02040503050406030204" pitchFamily="18" charset="0"/>
                        </a:rPr>
                        <m:t>.</m:t>
                      </m:r>
                      <m:r>
                        <m:rPr>
                          <m:sty m:val="p"/>
                        </m:rPr>
                        <a:rPr lang="vi-VN" sz="2000" i="1">
                          <a:latin typeface="Cambria Math" panose="02040503050406030204" pitchFamily="18" charset="0"/>
                        </a:rPr>
                        <m:t>Te</m:t>
                      </m:r>
                    </m:oMath>
                  </m:oMathPara>
                </a14:m>
                <a:endParaRPr lang="vi-VN" sz="2000" dirty="0"/>
              </a:p>
            </p:txBody>
          </p:sp>
        </mc:Choice>
        <mc:Fallback>
          <p:sp>
            <p:nvSpPr>
              <p:cNvPr id="26" name="Hộp Văn bản 25">
                <a:extLst>
                  <a:ext uri="{FF2B5EF4-FFF2-40B4-BE49-F238E27FC236}">
                    <a16:creationId xmlns:a16="http://schemas.microsoft.com/office/drawing/2014/main" id="{A41FE7FC-6E14-5334-CD23-303C5E1C8B1F}"/>
                  </a:ext>
                </a:extLst>
              </p:cNvPr>
              <p:cNvSpPr txBox="1">
                <a:spLocks noRot="1" noChangeAspect="1" noMove="1" noResize="1" noEditPoints="1" noAdjustHandles="1" noChangeArrowheads="1" noChangeShapeType="1" noTextEdit="1"/>
              </p:cNvSpPr>
              <p:nvPr/>
            </p:nvSpPr>
            <p:spPr>
              <a:xfrm>
                <a:off x="1196533" y="1675838"/>
                <a:ext cx="6721754" cy="716350"/>
              </a:xfrm>
              <a:prstGeom prst="rect">
                <a:avLst/>
              </a:prstGeom>
              <a:blipFill>
                <a:blip r:embed="rId4"/>
                <a:stretch>
                  <a:fillRect b="-256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8" name="Hộp Văn bản 27">
                <a:extLst>
                  <a:ext uri="{FF2B5EF4-FFF2-40B4-BE49-F238E27FC236}">
                    <a16:creationId xmlns:a16="http://schemas.microsoft.com/office/drawing/2014/main" id="{766829F2-CB3E-252C-1E51-D63522A9A5A8}"/>
                  </a:ext>
                </a:extLst>
              </p:cNvPr>
              <p:cNvSpPr txBox="1"/>
              <p:nvPr/>
            </p:nvSpPr>
            <p:spPr>
              <a:xfrm>
                <a:off x="254927" y="2407559"/>
                <a:ext cx="6721753" cy="2120068"/>
              </a:xfrm>
              <a:prstGeom prst="rect">
                <a:avLst/>
              </a:prstGeom>
              <a:noFill/>
            </p:spPr>
            <p:txBody>
              <a:bodyPr wrap="square">
                <a:spAutoFit/>
              </a:bodyPr>
              <a:lstStyle/>
              <a:p>
                <a:pPr marL="342900" lvl="0" indent="-342900" algn="just">
                  <a:lnSpc>
                    <a:spcPct val="150000"/>
                  </a:lnSpc>
                  <a:buFont typeface="Symbol" panose="05050102010706020507" pitchFamily="18" charset="2"/>
                  <a:buChar char=""/>
                </a:pPr>
                <a:r>
                  <a:rPr lang="en-US" dirty="0">
                    <a:effectLst/>
                    <a:latin typeface="Times New Roman" panose="02020603050405020304" pitchFamily="18" charset="0"/>
                    <a:ea typeface="Times New Roman" panose="02020603050405020304" pitchFamily="18" charset="0"/>
                  </a:rPr>
                  <a:t>P: </a:t>
                </a:r>
                <a:r>
                  <a:rPr lang="en-US" dirty="0" err="1">
                    <a:effectLst/>
                    <a:latin typeface="Times New Roman" panose="02020603050405020304" pitchFamily="18" charset="0"/>
                    <a:ea typeface="Times New Roman" panose="02020603050405020304" pitchFamily="18" charset="0"/>
                  </a:rPr>
                  <a:t>dòng</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năng</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lượng</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sóng</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trên</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một</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đơn</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vị</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chiều</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dài</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sóng</a:t>
                </a:r>
                <a:r>
                  <a:rPr lang="en-US" dirty="0">
                    <a:effectLst/>
                    <a:latin typeface="Times New Roman" panose="02020603050405020304" pitchFamily="18" charset="0"/>
                    <a:ea typeface="Times New Roman" panose="02020603050405020304" pitchFamily="18" charset="0"/>
                  </a:rPr>
                  <a:t> </a:t>
                </a:r>
                <a:r>
                  <a:rPr lang="vi-VN" dirty="0">
                    <a:effectLst/>
                    <a:latin typeface="Times New Roman" panose="02020603050405020304" pitchFamily="18" charset="0"/>
                    <a:ea typeface="Times New Roman" panose="02020603050405020304" pitchFamily="18" charset="0"/>
                  </a:rPr>
                  <a:t>(kW).</a:t>
                </a:r>
              </a:p>
              <a:p>
                <a:pPr marL="342900" lvl="0" indent="-342900" algn="just">
                  <a:lnSpc>
                    <a:spcPct val="150000"/>
                  </a:lnSpc>
                  <a:buFont typeface="Symbol" panose="05050102010706020507" pitchFamily="18" charset="2"/>
                  <a:buChar char=""/>
                </a:pPr>
                <a:r>
                  <a:rPr lang="en-US" dirty="0" err="1">
                    <a:effectLst/>
                    <a:latin typeface="Times New Roman" panose="02020603050405020304" pitchFamily="18" charset="0"/>
                    <a:ea typeface="Times New Roman" panose="02020603050405020304" pitchFamily="18" charset="0"/>
                  </a:rPr>
                  <a:t>Hmo</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chiều</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cao</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sóng</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đáng</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kể</a:t>
                </a:r>
                <a:r>
                  <a:rPr lang="vi-VN" dirty="0">
                    <a:effectLst/>
                    <a:latin typeface="Times New Roman" panose="02020603050405020304" pitchFamily="18" charset="0"/>
                    <a:ea typeface="Times New Roman" panose="02020603050405020304" pitchFamily="18" charset="0"/>
                  </a:rPr>
                  <a:t> (m).</a:t>
                </a:r>
              </a:p>
              <a:p>
                <a:pPr marL="342900" lvl="0" indent="-342900" algn="just">
                  <a:lnSpc>
                    <a:spcPct val="150000"/>
                  </a:lnSpc>
                  <a:buFont typeface="Symbol" panose="05050102010706020507" pitchFamily="18" charset="2"/>
                  <a:buChar char=""/>
                </a:pPr>
                <a:r>
                  <a:rPr lang="en-US" dirty="0" err="1">
                    <a:effectLst/>
                    <a:latin typeface="Times New Roman" panose="02020603050405020304" pitchFamily="18" charset="0"/>
                    <a:ea typeface="Times New Roman" panose="02020603050405020304" pitchFamily="18" charset="0"/>
                  </a:rPr>
                  <a:t>Te</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khoảng</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thời</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gian</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năng</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lượng</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sóng</a:t>
                </a:r>
                <a:r>
                  <a:rPr lang="vi-VN" dirty="0">
                    <a:effectLst/>
                    <a:latin typeface="Times New Roman" panose="02020603050405020304" pitchFamily="18" charset="0"/>
                    <a:ea typeface="Times New Roman" panose="02020603050405020304" pitchFamily="18" charset="0"/>
                  </a:rPr>
                  <a:t> (s).</a:t>
                </a:r>
              </a:p>
              <a:p>
                <a:pPr marL="342900" lvl="0" indent="-342900" algn="just">
                  <a:lnSpc>
                    <a:spcPct val="150000"/>
                  </a:lnSpc>
                  <a:buFont typeface="Symbol" panose="05050102010706020507" pitchFamily="18" charset="2"/>
                  <a:buChar char=""/>
                </a:pPr>
                <a14:m>
                  <m:oMath xmlns:m="http://schemas.openxmlformats.org/officeDocument/2006/math">
                    <m:r>
                      <m:rPr>
                        <m:sty m:val="p"/>
                      </m:rPr>
                      <a:rPr lang="en-US">
                        <a:effectLst/>
                        <a:latin typeface="Cambria Math" panose="02040503050406030204" pitchFamily="18" charset="0"/>
                        <a:ea typeface="Times New Roman" panose="02020603050405020304" pitchFamily="18" charset="0"/>
                      </a:rPr>
                      <m:t>ρ</m:t>
                    </m:r>
                  </m:oMath>
                </a14:m>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mật</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độ</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nước</a:t>
                </a:r>
                <a:r>
                  <a:rPr lang="en-US" dirty="0">
                    <a:effectLst/>
                    <a:latin typeface="Times New Roman" panose="02020603050405020304" pitchFamily="18" charset="0"/>
                    <a:ea typeface="Times New Roman" panose="02020603050405020304" pitchFamily="18" charset="0"/>
                  </a:rPr>
                  <a:t> </a:t>
                </a:r>
                <a14:m>
                  <m:oMath xmlns:m="http://schemas.openxmlformats.org/officeDocument/2006/math">
                    <m:r>
                      <a:rPr lang="en-US">
                        <a:effectLst/>
                        <a:latin typeface="Cambria Math" panose="02040503050406030204" pitchFamily="18" charset="0"/>
                        <a:ea typeface="Times New Roman" panose="02020603050405020304" pitchFamily="18" charset="0"/>
                      </a:rPr>
                      <m:t>≈</m:t>
                    </m:r>
                  </m:oMath>
                </a14:m>
                <a:r>
                  <a:rPr lang="en-US" dirty="0">
                    <a:effectLst/>
                    <a:latin typeface="Times New Roman" panose="02020603050405020304" pitchFamily="18" charset="0"/>
                    <a:ea typeface="Times New Roman" panose="02020603050405020304" pitchFamily="18" charset="0"/>
                  </a:rPr>
                  <a:t> 1000 </a:t>
                </a:r>
                <a:r>
                  <a:rPr lang="vi-VN" dirty="0">
                    <a:effectLst/>
                    <a:latin typeface="Times New Roman" panose="02020603050405020304" pitchFamily="18" charset="0"/>
                    <a:ea typeface="Times New Roman" panose="02020603050405020304" pitchFamily="18" charset="0"/>
                  </a:rPr>
                  <a:t>(</a:t>
                </a:r>
                <a:r>
                  <a:rPr lang="en-US" dirty="0">
                    <a:effectLst/>
                    <a:latin typeface="Times New Roman" panose="02020603050405020304" pitchFamily="18" charset="0"/>
                    <a:ea typeface="Times New Roman" panose="02020603050405020304" pitchFamily="18" charset="0"/>
                  </a:rPr>
                  <a:t>kg/</a:t>
                </a:r>
                <a14:m>
                  <m:oMath xmlns:m="http://schemas.openxmlformats.org/officeDocument/2006/math">
                    <m:sSup>
                      <m:sSupPr>
                        <m:ctrlPr>
                          <a:rPr lang="vi-VN" i="1">
                            <a:effectLst/>
                            <a:latin typeface="Cambria Math" panose="02040503050406030204" pitchFamily="18" charset="0"/>
                            <a:ea typeface="Times New Roman" panose="02020603050405020304" pitchFamily="18" charset="0"/>
                          </a:rPr>
                        </m:ctrlPr>
                      </m:sSupPr>
                      <m:e>
                        <m:r>
                          <m:rPr>
                            <m:sty m:val="p"/>
                          </m:rPr>
                          <a:rPr lang="en-US">
                            <a:effectLst/>
                            <a:latin typeface="Cambria Math" panose="02040503050406030204" pitchFamily="18" charset="0"/>
                            <a:ea typeface="Times New Roman" panose="02020603050405020304" pitchFamily="18" charset="0"/>
                          </a:rPr>
                          <m:t>m</m:t>
                        </m:r>
                      </m:e>
                      <m:sup>
                        <m:r>
                          <a:rPr lang="en-US">
                            <a:effectLst/>
                            <a:latin typeface="Cambria Math" panose="02040503050406030204" pitchFamily="18" charset="0"/>
                            <a:ea typeface="Times New Roman" panose="02020603050405020304" pitchFamily="18" charset="0"/>
                          </a:rPr>
                          <m:t>3</m:t>
                        </m:r>
                      </m:sup>
                    </m:sSup>
                  </m:oMath>
                </a14:m>
                <a:r>
                  <a:rPr lang="vi-VN" dirty="0">
                    <a:effectLst/>
                    <a:latin typeface="Times New Roman" panose="02020603050405020304" pitchFamily="18" charset="0"/>
                    <a:ea typeface="Times New Roman" panose="02020603050405020304" pitchFamily="18" charset="0"/>
                  </a:rPr>
                  <a:t>)</a:t>
                </a:r>
              </a:p>
              <a:p>
                <a:pPr marL="342900" lvl="0" indent="-342900" algn="just">
                  <a:lnSpc>
                    <a:spcPct val="150000"/>
                  </a:lnSpc>
                  <a:buFont typeface="Symbol" panose="05050102010706020507" pitchFamily="18" charset="2"/>
                  <a:buChar char=""/>
                </a:pPr>
                <a:r>
                  <a:rPr lang="en-US" dirty="0">
                    <a:effectLst/>
                    <a:latin typeface="Times New Roman" panose="02020603050405020304" pitchFamily="18" charset="0"/>
                    <a:ea typeface="Times New Roman" panose="02020603050405020304" pitchFamily="18" charset="0"/>
                  </a:rPr>
                  <a:t>g: </a:t>
                </a:r>
                <a:r>
                  <a:rPr lang="en-US" dirty="0" err="1">
                    <a:effectLst/>
                    <a:latin typeface="Times New Roman" panose="02020603050405020304" pitchFamily="18" charset="0"/>
                    <a:ea typeface="Times New Roman" panose="02020603050405020304" pitchFamily="18" charset="0"/>
                  </a:rPr>
                  <a:t>gia</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tốc</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của</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lực</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hấp</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dẫn</a:t>
                </a:r>
                <a:r>
                  <a:rPr lang="vi-VN" dirty="0">
                    <a:effectLst/>
                    <a:latin typeface="Times New Roman" panose="02020603050405020304" pitchFamily="18" charset="0"/>
                    <a:ea typeface="Times New Roman" panose="02020603050405020304" pitchFamily="18" charset="0"/>
                  </a:rPr>
                  <a:t> (</a:t>
                </a:r>
                <a:r>
                  <a:rPr lang="en-US" dirty="0">
                    <a:solidFill>
                      <a:srgbClr val="000000"/>
                    </a:solidFill>
                    <a:effectLst/>
                    <a:highlight>
                      <a:srgbClr val="FFFFFF"/>
                    </a:highlight>
                    <a:latin typeface="Times New Roman" panose="02020603050405020304" pitchFamily="18" charset="0"/>
                    <a:ea typeface="Times New Roman" panose="02020603050405020304" pitchFamily="18" charset="0"/>
                  </a:rPr>
                  <a:t>m/s</a:t>
                </a:r>
                <a:r>
                  <a:rPr lang="en-US" baseline="30000" dirty="0">
                    <a:solidFill>
                      <a:srgbClr val="000000"/>
                    </a:solidFill>
                    <a:effectLst/>
                    <a:highlight>
                      <a:srgbClr val="FFFFFF"/>
                    </a:highlight>
                    <a:latin typeface="Times New Roman" panose="02020603050405020304" pitchFamily="18" charset="0"/>
                    <a:ea typeface="Times New Roman" panose="02020603050405020304" pitchFamily="18" charset="0"/>
                  </a:rPr>
                  <a:t>2</a:t>
                </a:r>
                <a:r>
                  <a:rPr lang="vi-VN" dirty="0">
                    <a:effectLst/>
                    <a:latin typeface="Times New Roman" panose="02020603050405020304" pitchFamily="18" charset="0"/>
                    <a:ea typeface="Times New Roman" panose="02020603050405020304" pitchFamily="18" charset="0"/>
                  </a:rPr>
                  <a:t>)</a:t>
                </a:r>
              </a:p>
            </p:txBody>
          </p:sp>
        </mc:Choice>
        <mc:Fallback>
          <p:sp>
            <p:nvSpPr>
              <p:cNvPr id="28" name="Hộp Văn bản 27">
                <a:extLst>
                  <a:ext uri="{FF2B5EF4-FFF2-40B4-BE49-F238E27FC236}">
                    <a16:creationId xmlns:a16="http://schemas.microsoft.com/office/drawing/2014/main" id="{766829F2-CB3E-252C-1E51-D63522A9A5A8}"/>
                  </a:ext>
                </a:extLst>
              </p:cNvPr>
              <p:cNvSpPr txBox="1">
                <a:spLocks noRot="1" noChangeAspect="1" noMove="1" noResize="1" noEditPoints="1" noAdjustHandles="1" noChangeArrowheads="1" noChangeShapeType="1" noTextEdit="1"/>
              </p:cNvSpPr>
              <p:nvPr/>
            </p:nvSpPr>
            <p:spPr>
              <a:xfrm>
                <a:off x="254927" y="2407559"/>
                <a:ext cx="6721753" cy="2120068"/>
              </a:xfrm>
              <a:prstGeom prst="rect">
                <a:avLst/>
              </a:prstGeom>
              <a:blipFill>
                <a:blip r:embed="rId5"/>
                <a:stretch>
                  <a:fillRect l="-817" b="-3736"/>
                </a:stretch>
              </a:blipFill>
            </p:spPr>
            <p:txBody>
              <a:bodyPr/>
              <a:lstStyle/>
              <a:p>
                <a:r>
                  <a:rPr lang="en-US">
                    <a:noFill/>
                  </a:rPr>
                  <a:t> </a:t>
                </a:r>
              </a:p>
            </p:txBody>
          </p:sp>
        </mc:Fallback>
      </mc:AlternateContent>
      <p:sp>
        <p:nvSpPr>
          <p:cNvPr id="7" name="Hình chữ nhật 6">
            <a:extLst>
              <a:ext uri="{FF2B5EF4-FFF2-40B4-BE49-F238E27FC236}">
                <a16:creationId xmlns:a16="http://schemas.microsoft.com/office/drawing/2014/main" id="{052D488A-BE19-1FFD-3927-6AAD2797E7A3}"/>
              </a:ext>
            </a:extLst>
          </p:cNvPr>
          <p:cNvSpPr/>
          <p:nvPr/>
        </p:nvSpPr>
        <p:spPr>
          <a:xfrm>
            <a:off x="8680164" y="6524625"/>
            <a:ext cx="323850" cy="1627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ỗ dành sẵn cho Số hiệu Bản chiếu 10">
            <a:extLst>
              <a:ext uri="{FF2B5EF4-FFF2-40B4-BE49-F238E27FC236}">
                <a16:creationId xmlns:a16="http://schemas.microsoft.com/office/drawing/2014/main" id="{1C24B560-35B3-1857-DF9B-6BE48839B6B9}"/>
              </a:ext>
            </a:extLst>
          </p:cNvPr>
          <p:cNvSpPr>
            <a:spLocks noGrp="1"/>
          </p:cNvSpPr>
          <p:nvPr>
            <p:ph type="sldNum" sz="quarter" idx="12"/>
          </p:nvPr>
        </p:nvSpPr>
        <p:spPr/>
        <p:txBody>
          <a:bodyPr/>
          <a:lstStyle/>
          <a:p>
            <a:fld id="{F695ED41-6EFD-49E9-A207-13E0BCF12744}" type="slidenum">
              <a:rPr lang="vi-VN" smtClean="0"/>
              <a:t>7</a:t>
            </a:fld>
            <a:endParaRPr lang="vi-VN"/>
          </a:p>
        </p:txBody>
      </p:sp>
      <p:pic>
        <p:nvPicPr>
          <p:cNvPr id="1026" name="Picture 2" descr="Năng lượng sóng biển là gì?">
            <a:extLst>
              <a:ext uri="{FF2B5EF4-FFF2-40B4-BE49-F238E27FC236}">
                <a16:creationId xmlns:a16="http://schemas.microsoft.com/office/drawing/2014/main" id="{573261FC-BE19-0BFE-1717-F82B84657D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2052" y="2978856"/>
            <a:ext cx="3673298" cy="3240971"/>
          </a:xfrm>
          <a:prstGeom prst="rect">
            <a:avLst/>
          </a:prstGeom>
          <a:noFill/>
          <a:extLst>
            <a:ext uri="{909E8E84-426E-40DD-AFC4-6F175D3DCCD1}">
              <a14:hiddenFill xmlns:a14="http://schemas.microsoft.com/office/drawing/2010/main">
                <a:solidFill>
                  <a:srgbClr val="FFFFFF"/>
                </a:solidFill>
              </a14:hiddenFill>
            </a:ext>
          </a:extLst>
        </p:spPr>
      </p:pic>
      <p:sp>
        <p:nvSpPr>
          <p:cNvPr id="3" name="Hình chữ nhật: Góc Tròn 3">
            <a:extLst>
              <a:ext uri="{FF2B5EF4-FFF2-40B4-BE49-F238E27FC236}">
                <a16:creationId xmlns:a16="http://schemas.microsoft.com/office/drawing/2014/main" id="{ABA41683-6A07-5542-7CEE-8AD877D490BB}"/>
              </a:ext>
            </a:extLst>
          </p:cNvPr>
          <p:cNvSpPr/>
          <p:nvPr/>
        </p:nvSpPr>
        <p:spPr>
          <a:xfrm>
            <a:off x="1196533" y="104775"/>
            <a:ext cx="7642667" cy="71818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400" b="1" kern="0" dirty="0">
                <a:solidFill>
                  <a:srgbClr val="FF0000"/>
                </a:solidFill>
                <a:latin typeface="Times New Roman" panose="02020603050405020304" pitchFamily="18" charset="0"/>
                <a:cs typeface="Times New Roman" panose="02020603050405020304" pitchFamily="18" charset="0"/>
              </a:rPr>
              <a:t>CHƯƠNG 2: TÍNH TOÁN NĂNG LƯỢNG SÓNG BIỂN VÀ TÍNH TOÁN KÍCH THƯỚC PHAO</a:t>
            </a:r>
          </a:p>
        </p:txBody>
      </p:sp>
    </p:spTree>
    <p:extLst>
      <p:ext uri="{BB962C8B-B14F-4D97-AF65-F5344CB8AC3E}">
        <p14:creationId xmlns:p14="http://schemas.microsoft.com/office/powerpoint/2010/main" val="2315920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282776E7-A768-0B53-9A4A-AB3CCCBF40AF}"/>
              </a:ext>
            </a:extLst>
          </p:cNvPr>
          <p:cNvPicPr>
            <a:picLocks noChangeAspect="1"/>
          </p:cNvPicPr>
          <p:nvPr/>
        </p:nvPicPr>
        <p:blipFill>
          <a:blip r:embed="rId3"/>
          <a:stretch>
            <a:fillRect/>
          </a:stretch>
        </p:blipFill>
        <p:spPr>
          <a:xfrm>
            <a:off x="6140" y="0"/>
            <a:ext cx="9131720" cy="6858000"/>
          </a:xfrm>
          <a:prstGeom prst="rect">
            <a:avLst/>
          </a:prstGeom>
        </p:spPr>
      </p:pic>
      <p:pic>
        <p:nvPicPr>
          <p:cNvPr id="8" name="Picture 3" descr="z5343883189448_561e7d87afb96fee6a57d6320b3ffc2d">
            <a:extLst>
              <a:ext uri="{FF2B5EF4-FFF2-40B4-BE49-F238E27FC236}">
                <a16:creationId xmlns:a16="http://schemas.microsoft.com/office/drawing/2014/main" id="{97361360-615E-A87E-133F-6D6D09A8F3E5}"/>
              </a:ext>
            </a:extLst>
          </p:cNvPr>
          <p:cNvPicPr>
            <a:picLocks noChangeAspect="1"/>
          </p:cNvPicPr>
          <p:nvPr/>
        </p:nvPicPr>
        <p:blipFill rotWithShape="1">
          <a:blip r:embed="rId4"/>
          <a:srcRect l="27376" t="15204" r="7942" b="8296"/>
          <a:stretch/>
        </p:blipFill>
        <p:spPr bwMode="auto">
          <a:xfrm>
            <a:off x="225061" y="1166413"/>
            <a:ext cx="2667040" cy="1820345"/>
          </a:xfrm>
          <a:prstGeom prst="rect">
            <a:avLst/>
          </a:prstGeom>
          <a:ln>
            <a:noFill/>
          </a:ln>
          <a:extLst>
            <a:ext uri="{53640926-AAD7-44D8-BBD7-CCE9431645EC}">
              <a14:shadowObscured xmlns:a14="http://schemas.microsoft.com/office/drawing/2010/main"/>
            </a:ext>
          </a:extLst>
        </p:spPr>
      </p:pic>
      <p:pic>
        <p:nvPicPr>
          <p:cNvPr id="9" name="Picture 4" descr="z5343884026414_aa3e399f4840a938d5e3ab90bc5ef094">
            <a:extLst>
              <a:ext uri="{FF2B5EF4-FFF2-40B4-BE49-F238E27FC236}">
                <a16:creationId xmlns:a16="http://schemas.microsoft.com/office/drawing/2014/main" id="{422827AD-B0D0-865A-0325-9D2E9DEBF017}"/>
              </a:ext>
            </a:extLst>
          </p:cNvPr>
          <p:cNvPicPr>
            <a:picLocks noChangeAspect="1"/>
          </p:cNvPicPr>
          <p:nvPr/>
        </p:nvPicPr>
        <p:blipFill rotWithShape="1">
          <a:blip r:embed="rId5"/>
          <a:srcRect l="29411" t="13805" r="6853" b="20680"/>
          <a:stretch/>
        </p:blipFill>
        <p:spPr bwMode="auto">
          <a:xfrm>
            <a:off x="3176657" y="1163095"/>
            <a:ext cx="2453262" cy="1817185"/>
          </a:xfrm>
          <a:prstGeom prst="rect">
            <a:avLst/>
          </a:prstGeom>
          <a:ln>
            <a:noFill/>
          </a:ln>
          <a:extLst>
            <a:ext uri="{53640926-AAD7-44D8-BBD7-CCE9431645EC}">
              <a14:shadowObscured xmlns:a14="http://schemas.microsoft.com/office/drawing/2010/main"/>
            </a:ext>
          </a:extLst>
        </p:spPr>
      </p:pic>
      <p:pic>
        <p:nvPicPr>
          <p:cNvPr id="10" name="Picture 5" descr="z5343894873936_b2791121e11e9a399a3a547d146e9747">
            <a:extLst>
              <a:ext uri="{FF2B5EF4-FFF2-40B4-BE49-F238E27FC236}">
                <a16:creationId xmlns:a16="http://schemas.microsoft.com/office/drawing/2014/main" id="{BDB73829-1F25-CCFF-8BC2-3A8DD56DB5AF}"/>
              </a:ext>
            </a:extLst>
          </p:cNvPr>
          <p:cNvPicPr>
            <a:picLocks noChangeAspect="1"/>
          </p:cNvPicPr>
          <p:nvPr/>
        </p:nvPicPr>
        <p:blipFill rotWithShape="1">
          <a:blip r:embed="rId6"/>
          <a:srcRect l="32701" t="11612" r="7958" b="13417"/>
          <a:stretch/>
        </p:blipFill>
        <p:spPr bwMode="auto">
          <a:xfrm>
            <a:off x="5861226" y="1170127"/>
            <a:ext cx="3176461" cy="1816556"/>
          </a:xfrm>
          <a:prstGeom prst="rect">
            <a:avLst/>
          </a:prstGeom>
          <a:ln>
            <a:noFill/>
          </a:ln>
          <a:extLst>
            <a:ext uri="{53640926-AAD7-44D8-BBD7-CCE9431645EC}">
              <a14:shadowObscured xmlns:a14="http://schemas.microsoft.com/office/drawing/2010/main"/>
            </a:ext>
          </a:extLst>
        </p:spPr>
      </p:pic>
      <p:pic>
        <p:nvPicPr>
          <p:cNvPr id="11" name="Picture 7" descr="z5343901534245_ac56196b078846b29acb31e2a22e2e39">
            <a:extLst>
              <a:ext uri="{FF2B5EF4-FFF2-40B4-BE49-F238E27FC236}">
                <a16:creationId xmlns:a16="http://schemas.microsoft.com/office/drawing/2014/main" id="{278AD592-95C1-A91F-3E58-A268FEF372D7}"/>
              </a:ext>
            </a:extLst>
          </p:cNvPr>
          <p:cNvPicPr>
            <a:picLocks noChangeAspect="1"/>
          </p:cNvPicPr>
          <p:nvPr/>
        </p:nvPicPr>
        <p:blipFill rotWithShape="1">
          <a:blip r:embed="rId7"/>
          <a:srcRect l="29881" t="10718" r="8762" b="14737"/>
          <a:stretch/>
        </p:blipFill>
        <p:spPr bwMode="auto">
          <a:xfrm>
            <a:off x="991331" y="3602228"/>
            <a:ext cx="2960207" cy="1820460"/>
          </a:xfrm>
          <a:prstGeom prst="rect">
            <a:avLst/>
          </a:prstGeom>
          <a:ln>
            <a:noFill/>
          </a:ln>
          <a:extLst>
            <a:ext uri="{53640926-AAD7-44D8-BBD7-CCE9431645EC}">
              <a14:shadowObscured xmlns:a14="http://schemas.microsoft.com/office/drawing/2010/main"/>
            </a:ext>
          </a:extLst>
        </p:spPr>
      </p:pic>
      <p:pic>
        <p:nvPicPr>
          <p:cNvPr id="12" name="Picture 8" descr="z5343909484575_a4af98849cc3399411c3eb6592f73f13">
            <a:extLst>
              <a:ext uri="{FF2B5EF4-FFF2-40B4-BE49-F238E27FC236}">
                <a16:creationId xmlns:a16="http://schemas.microsoft.com/office/drawing/2014/main" id="{F21C1942-1FD2-6BA7-2432-456A9646397B}"/>
              </a:ext>
            </a:extLst>
          </p:cNvPr>
          <p:cNvPicPr>
            <a:picLocks noChangeAspect="1"/>
          </p:cNvPicPr>
          <p:nvPr/>
        </p:nvPicPr>
        <p:blipFill rotWithShape="1">
          <a:blip r:embed="rId8"/>
          <a:srcRect l="9424" t="14812" r="6154" b="13620"/>
          <a:stretch/>
        </p:blipFill>
        <p:spPr bwMode="auto">
          <a:xfrm>
            <a:off x="5376274" y="3494213"/>
            <a:ext cx="2630383" cy="1855585"/>
          </a:xfrm>
          <a:prstGeom prst="rect">
            <a:avLst/>
          </a:prstGeom>
          <a:ln>
            <a:noFill/>
          </a:ln>
          <a:extLst>
            <a:ext uri="{53640926-AAD7-44D8-BBD7-CCE9431645EC}">
              <a14:shadowObscured xmlns:a14="http://schemas.microsoft.com/office/drawing/2010/main"/>
            </a:ext>
          </a:extLst>
        </p:spPr>
      </p:pic>
      <p:sp>
        <p:nvSpPr>
          <p:cNvPr id="14" name="Hộp Văn bản 13">
            <a:extLst>
              <a:ext uri="{FF2B5EF4-FFF2-40B4-BE49-F238E27FC236}">
                <a16:creationId xmlns:a16="http://schemas.microsoft.com/office/drawing/2014/main" id="{C8E3CE76-F3FD-AE19-B0E6-ED2C499F3505}"/>
              </a:ext>
            </a:extLst>
          </p:cNvPr>
          <p:cNvSpPr txBox="1"/>
          <p:nvPr/>
        </p:nvSpPr>
        <p:spPr>
          <a:xfrm>
            <a:off x="891651" y="5959148"/>
            <a:ext cx="7360695" cy="352789"/>
          </a:xfrm>
          <a:prstGeom prst="rect">
            <a:avLst/>
          </a:prstGeom>
          <a:noFill/>
        </p:spPr>
        <p:txBody>
          <a:bodyPr wrap="square">
            <a:spAutoFit/>
          </a:bodyPr>
          <a:lstStyle/>
          <a:p>
            <a:pPr marL="457200" algn="ctr">
              <a:lnSpc>
                <a:spcPct val="115000"/>
              </a:lnSpc>
            </a:pPr>
            <a:r>
              <a:rPr lang="vi-VN" sz="1600" b="1" i="1" dirty="0">
                <a:solidFill>
                  <a:srgbClr val="002060"/>
                </a:solidFill>
                <a:effectLst/>
                <a:latin typeface="Times New Roman" panose="02020603050405020304" pitchFamily="18" charset="0"/>
                <a:ea typeface="Times New Roman" panose="02020603050405020304" pitchFamily="18" charset="0"/>
              </a:rPr>
              <a:t>Hình 2.1  </a:t>
            </a:r>
            <a:r>
              <a:rPr lang="en-US" sz="1600" b="1" i="1" dirty="0">
                <a:solidFill>
                  <a:srgbClr val="002060"/>
                </a:solidFill>
                <a:effectLst/>
                <a:latin typeface="Times New Roman" panose="02020603050405020304" pitchFamily="18" charset="0"/>
                <a:ea typeface="Times New Roman" panose="02020603050405020304" pitchFamily="18" charset="0"/>
              </a:rPr>
              <a:t>M</a:t>
            </a:r>
            <a:r>
              <a:rPr lang="vi-VN" sz="1600" b="1" i="1" dirty="0">
                <a:solidFill>
                  <a:srgbClr val="002060"/>
                </a:solidFill>
                <a:effectLst/>
                <a:latin typeface="Times New Roman" panose="02020603050405020304" pitchFamily="18" charset="0"/>
                <a:ea typeface="Times New Roman" panose="02020603050405020304" pitchFamily="18" charset="0"/>
              </a:rPr>
              <a:t>ô phỏng</a:t>
            </a:r>
            <a:r>
              <a:rPr lang="en-US" sz="1600" b="1" i="1" dirty="0">
                <a:solidFill>
                  <a:srgbClr val="002060"/>
                </a:solidFill>
                <a:effectLst/>
                <a:latin typeface="Times New Roman" panose="02020603050405020304" pitchFamily="18" charset="0"/>
                <a:ea typeface="Times New Roman" panose="02020603050405020304" pitchFamily="18" charset="0"/>
              </a:rPr>
              <a:t> </a:t>
            </a:r>
            <a:r>
              <a:rPr lang="en-US" sz="1600" b="1" i="1" dirty="0" err="1">
                <a:solidFill>
                  <a:srgbClr val="002060"/>
                </a:solidFill>
                <a:effectLst/>
                <a:latin typeface="Times New Roman" panose="02020603050405020304" pitchFamily="18" charset="0"/>
                <a:ea typeface="Times New Roman" panose="02020603050405020304" pitchFamily="18" charset="0"/>
              </a:rPr>
              <a:t>hình</a:t>
            </a:r>
            <a:r>
              <a:rPr lang="en-US" sz="1600" b="1" i="1" dirty="0">
                <a:solidFill>
                  <a:srgbClr val="002060"/>
                </a:solidFill>
                <a:effectLst/>
                <a:latin typeface="Times New Roman" panose="02020603050405020304" pitchFamily="18" charset="0"/>
                <a:ea typeface="Times New Roman" panose="02020603050405020304" pitchFamily="18" charset="0"/>
              </a:rPr>
              <a:t> </a:t>
            </a:r>
            <a:r>
              <a:rPr lang="en-US" sz="1600" b="1" i="1" dirty="0" err="1">
                <a:solidFill>
                  <a:srgbClr val="002060"/>
                </a:solidFill>
                <a:effectLst/>
                <a:latin typeface="Times New Roman" panose="02020603050405020304" pitchFamily="18" charset="0"/>
                <a:ea typeface="Times New Roman" panose="02020603050405020304" pitchFamily="18" charset="0"/>
              </a:rPr>
              <a:t>dạng</a:t>
            </a:r>
            <a:r>
              <a:rPr lang="en-US" sz="1600" b="1" i="1" dirty="0">
                <a:solidFill>
                  <a:srgbClr val="002060"/>
                </a:solidFill>
                <a:effectLst/>
                <a:latin typeface="Times New Roman" panose="02020603050405020304" pitchFamily="18" charset="0"/>
                <a:ea typeface="Times New Roman" panose="02020603050405020304" pitchFamily="18" charset="0"/>
              </a:rPr>
              <a:t> </a:t>
            </a:r>
            <a:r>
              <a:rPr lang="en-US" sz="1600" b="1" i="1" dirty="0" err="1">
                <a:solidFill>
                  <a:srgbClr val="002060"/>
                </a:solidFill>
                <a:effectLst/>
                <a:latin typeface="Times New Roman" panose="02020603050405020304" pitchFamily="18" charset="0"/>
                <a:ea typeface="Times New Roman" panose="02020603050405020304" pitchFamily="18" charset="0"/>
              </a:rPr>
              <a:t>phao</a:t>
            </a:r>
            <a:r>
              <a:rPr lang="en-US" sz="1600" b="1" i="1" dirty="0">
                <a:solidFill>
                  <a:srgbClr val="002060"/>
                </a:solidFill>
                <a:effectLst/>
                <a:latin typeface="Times New Roman" panose="02020603050405020304" pitchFamily="18" charset="0"/>
                <a:ea typeface="Times New Roman" panose="02020603050405020304" pitchFamily="18" charset="0"/>
              </a:rPr>
              <a:t> </a:t>
            </a:r>
            <a:r>
              <a:rPr lang="en-US" sz="1600" b="1" i="1" dirty="0" err="1">
                <a:solidFill>
                  <a:srgbClr val="002060"/>
                </a:solidFill>
                <a:effectLst/>
                <a:latin typeface="Times New Roman" panose="02020603050405020304" pitchFamily="18" charset="0"/>
                <a:ea typeface="Times New Roman" panose="02020603050405020304" pitchFamily="18" charset="0"/>
              </a:rPr>
              <a:t>thu</a:t>
            </a:r>
            <a:r>
              <a:rPr lang="en-US" sz="1600" b="1" i="1" dirty="0">
                <a:solidFill>
                  <a:srgbClr val="002060"/>
                </a:solidFill>
                <a:effectLst/>
                <a:latin typeface="Times New Roman" panose="02020603050405020304" pitchFamily="18" charset="0"/>
                <a:ea typeface="Times New Roman" panose="02020603050405020304" pitchFamily="18" charset="0"/>
              </a:rPr>
              <a:t> </a:t>
            </a:r>
            <a:r>
              <a:rPr lang="en-US" sz="1600" b="1" i="1" dirty="0" err="1">
                <a:solidFill>
                  <a:srgbClr val="002060"/>
                </a:solidFill>
                <a:effectLst/>
                <a:latin typeface="Times New Roman" panose="02020603050405020304" pitchFamily="18" charset="0"/>
                <a:ea typeface="Times New Roman" panose="02020603050405020304" pitchFamily="18" charset="0"/>
              </a:rPr>
              <a:t>năng</a:t>
            </a:r>
            <a:r>
              <a:rPr lang="en-US" sz="1600" b="1" i="1" dirty="0">
                <a:solidFill>
                  <a:srgbClr val="002060"/>
                </a:solidFill>
                <a:effectLst/>
                <a:latin typeface="Times New Roman" panose="02020603050405020304" pitchFamily="18" charset="0"/>
                <a:ea typeface="Times New Roman" panose="02020603050405020304" pitchFamily="18" charset="0"/>
              </a:rPr>
              <a:t> </a:t>
            </a:r>
            <a:r>
              <a:rPr lang="en-US" sz="1600" b="1" i="1" dirty="0" err="1">
                <a:solidFill>
                  <a:srgbClr val="002060"/>
                </a:solidFill>
                <a:effectLst/>
                <a:latin typeface="Times New Roman" panose="02020603050405020304" pitchFamily="18" charset="0"/>
                <a:ea typeface="Times New Roman" panose="02020603050405020304" pitchFamily="18" charset="0"/>
              </a:rPr>
              <a:t>lượng</a:t>
            </a:r>
            <a:r>
              <a:rPr lang="vi-VN" sz="1600" b="1" i="1" dirty="0">
                <a:solidFill>
                  <a:srgbClr val="002060"/>
                </a:solidFill>
                <a:effectLst/>
                <a:latin typeface="Times New Roman" panose="02020603050405020304" pitchFamily="18" charset="0"/>
                <a:ea typeface="Times New Roman" panose="02020603050405020304" pitchFamily="18" charset="0"/>
              </a:rPr>
              <a:t> trên Solidworks</a:t>
            </a:r>
            <a:r>
              <a:rPr lang="en-US" sz="1600" b="1" i="1" dirty="0">
                <a:solidFill>
                  <a:srgbClr val="002060"/>
                </a:solidFill>
                <a:effectLst/>
                <a:latin typeface="Times New Roman" panose="02020603050405020304" pitchFamily="18" charset="0"/>
                <a:ea typeface="Times New Roman" panose="02020603050405020304" pitchFamily="18" charset="0"/>
              </a:rPr>
              <a:t> (F=100N)</a:t>
            </a:r>
            <a:endParaRPr lang="vi-VN" sz="1600" b="1" dirty="0">
              <a:solidFill>
                <a:srgbClr val="002060"/>
              </a:solidFill>
              <a:effectLst/>
              <a:latin typeface="Times New Roman" panose="02020603050405020304" pitchFamily="18" charset="0"/>
              <a:ea typeface="Times New Roman" panose="02020603050405020304" pitchFamily="18" charset="0"/>
            </a:endParaRPr>
          </a:p>
        </p:txBody>
      </p:sp>
      <p:sp>
        <p:nvSpPr>
          <p:cNvPr id="5" name="Hình chữ nhật 4">
            <a:extLst>
              <a:ext uri="{FF2B5EF4-FFF2-40B4-BE49-F238E27FC236}">
                <a16:creationId xmlns:a16="http://schemas.microsoft.com/office/drawing/2014/main" id="{FE34E013-4CAE-FD88-4A0D-4AC0B953F712}"/>
              </a:ext>
            </a:extLst>
          </p:cNvPr>
          <p:cNvSpPr/>
          <p:nvPr/>
        </p:nvSpPr>
        <p:spPr>
          <a:xfrm>
            <a:off x="8680164" y="6534150"/>
            <a:ext cx="323850" cy="1532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hỗ dành sẵn cho Số hiệu Bản chiếu 18">
            <a:extLst>
              <a:ext uri="{FF2B5EF4-FFF2-40B4-BE49-F238E27FC236}">
                <a16:creationId xmlns:a16="http://schemas.microsoft.com/office/drawing/2014/main" id="{E74FCC8D-B4F4-8B19-601D-CCE8B0F4C9B2}"/>
              </a:ext>
            </a:extLst>
          </p:cNvPr>
          <p:cNvSpPr>
            <a:spLocks noGrp="1"/>
          </p:cNvSpPr>
          <p:nvPr>
            <p:ph type="sldNum" sz="quarter" idx="12"/>
          </p:nvPr>
        </p:nvSpPr>
        <p:spPr/>
        <p:txBody>
          <a:bodyPr/>
          <a:lstStyle/>
          <a:p>
            <a:fld id="{F695ED41-6EFD-49E9-A207-13E0BCF12744}" type="slidenum">
              <a:rPr lang="vi-VN" smtClean="0"/>
              <a:t>8</a:t>
            </a:fld>
            <a:endParaRPr lang="vi-VN"/>
          </a:p>
        </p:txBody>
      </p:sp>
      <p:pic>
        <p:nvPicPr>
          <p:cNvPr id="4" name="Picture 3">
            <a:extLst>
              <a:ext uri="{FF2B5EF4-FFF2-40B4-BE49-F238E27FC236}">
                <a16:creationId xmlns:a16="http://schemas.microsoft.com/office/drawing/2014/main" id="{904164FB-2B90-706F-63D1-5E65DAC3B71D}"/>
              </a:ext>
            </a:extLst>
          </p:cNvPr>
          <p:cNvPicPr>
            <a:picLocks noChangeAspect="1"/>
          </p:cNvPicPr>
          <p:nvPr/>
        </p:nvPicPr>
        <p:blipFill>
          <a:blip r:embed="rId9"/>
          <a:stretch>
            <a:fillRect/>
          </a:stretch>
        </p:blipFill>
        <p:spPr>
          <a:xfrm>
            <a:off x="637886" y="3062998"/>
            <a:ext cx="2115495" cy="493819"/>
          </a:xfrm>
          <a:prstGeom prst="rect">
            <a:avLst/>
          </a:prstGeom>
        </p:spPr>
      </p:pic>
      <mc:AlternateContent xmlns:mc="http://schemas.openxmlformats.org/markup-compatibility/2006">
        <mc:Choice xmlns:a14="http://schemas.microsoft.com/office/drawing/2010/main" Requires="a14">
          <p:sp>
            <p:nvSpPr>
              <p:cNvPr id="7" name="Text Box 5">
                <a:extLst>
                  <a:ext uri="{FF2B5EF4-FFF2-40B4-BE49-F238E27FC236}">
                    <a16:creationId xmlns:a16="http://schemas.microsoft.com/office/drawing/2014/main" id="{F3845740-83A0-353C-72D6-3D78AE9E321E}"/>
                  </a:ext>
                </a:extLst>
              </p:cNvPr>
              <p:cNvSpPr txBox="1"/>
              <p:nvPr/>
            </p:nvSpPr>
            <p:spPr>
              <a:xfrm>
                <a:off x="3344862" y="3085147"/>
                <a:ext cx="2454275" cy="346710"/>
              </a:xfrm>
              <a:prstGeom prst="rect">
                <a:avLst/>
              </a:prstGeom>
              <a:noFill/>
            </p:spPr>
            <p:txBody>
              <a:bodyPr wrap="square" rtlCol="0">
                <a:noAutofit/>
              </a:bodyPr>
              <a:lstStyle/>
              <a:p>
                <a14:m>
                  <m:oMath xmlns:m="http://schemas.openxmlformats.org/officeDocument/2006/math">
                    <m:r>
                      <a:rPr lang="en-US" i="1">
                        <a:latin typeface="Cambria Math" panose="02040503050406030204" charset="0"/>
                        <a:cs typeface="Cambria Math" panose="02040503050406030204" charset="0"/>
                      </a:rPr>
                      <m:t>∆</m:t>
                    </m:r>
                  </m:oMath>
                </a14:m>
                <a:r>
                  <a:rPr lang="en-US" dirty="0">
                    <a:sym typeface="+mn-ea"/>
                  </a:rPr>
                  <a:t>max=11,057 N/</a:t>
                </a:r>
                <a14:m>
                  <m:oMath xmlns:m="http://schemas.openxmlformats.org/officeDocument/2006/math">
                    <m:sSup>
                      <m:sSupPr>
                        <m:ctrlPr>
                          <a:rPr lang="en-US" i="1">
                            <a:latin typeface="Cambria Math" panose="02040503050406030204" pitchFamily="18" charset="0"/>
                            <a:cs typeface="Cambria Math" panose="02040503050406030204" charset="0"/>
                          </a:rPr>
                        </m:ctrlPr>
                      </m:sSupPr>
                      <m:e>
                        <m:r>
                          <a:rPr lang="en-US" i="1">
                            <a:latin typeface="Cambria Math" panose="02040503050406030204" charset="0"/>
                            <a:cs typeface="Cambria Math" panose="02040503050406030204" charset="0"/>
                          </a:rPr>
                          <m:t>𝑚</m:t>
                        </m:r>
                      </m:e>
                      <m:sup>
                        <m:r>
                          <a:rPr lang="en-US" i="1">
                            <a:latin typeface="Cambria Math" panose="02040503050406030204" charset="0"/>
                            <a:cs typeface="Cambria Math" panose="02040503050406030204" charset="0"/>
                          </a:rPr>
                          <m:t>2</m:t>
                        </m:r>
                      </m:sup>
                    </m:sSup>
                  </m:oMath>
                </a14:m>
                <a:endParaRPr lang="en-US" dirty="0"/>
              </a:p>
            </p:txBody>
          </p:sp>
        </mc:Choice>
        <mc:Fallback>
          <p:sp>
            <p:nvSpPr>
              <p:cNvPr id="7" name="Text Box 5">
                <a:extLst>
                  <a:ext uri="{FF2B5EF4-FFF2-40B4-BE49-F238E27FC236}">
                    <a16:creationId xmlns:a16="http://schemas.microsoft.com/office/drawing/2014/main" id="{F3845740-83A0-353C-72D6-3D78AE9E321E}"/>
                  </a:ext>
                </a:extLst>
              </p:cNvPr>
              <p:cNvSpPr txBox="1">
                <a:spLocks noRot="1" noChangeAspect="1" noMove="1" noResize="1" noEditPoints="1" noAdjustHandles="1" noChangeArrowheads="1" noChangeShapeType="1" noTextEdit="1"/>
              </p:cNvSpPr>
              <p:nvPr/>
            </p:nvSpPr>
            <p:spPr>
              <a:xfrm>
                <a:off x="3344862" y="3085147"/>
                <a:ext cx="2454275" cy="346710"/>
              </a:xfrm>
              <a:prstGeom prst="rect">
                <a:avLst/>
              </a:prstGeom>
              <a:blipFill>
                <a:blip r:embed="rId10"/>
                <a:stretch>
                  <a:fillRect t="-8772" b="-33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 Box 11">
                <a:extLst>
                  <a:ext uri="{FF2B5EF4-FFF2-40B4-BE49-F238E27FC236}">
                    <a16:creationId xmlns:a16="http://schemas.microsoft.com/office/drawing/2014/main" id="{E773B293-ED31-7925-5E7A-D8B0366FCB96}"/>
                  </a:ext>
                </a:extLst>
              </p:cNvPr>
              <p:cNvSpPr txBox="1"/>
              <p:nvPr/>
            </p:nvSpPr>
            <p:spPr>
              <a:xfrm>
                <a:off x="6390618" y="3053421"/>
                <a:ext cx="2564130" cy="421005"/>
              </a:xfrm>
              <a:prstGeom prst="rect">
                <a:avLst/>
              </a:prstGeom>
              <a:noFill/>
            </p:spPr>
            <p:txBody>
              <a:bodyPr wrap="square" rtlCol="0">
                <a:noAutofit/>
              </a:bodyPr>
              <a:lstStyle/>
              <a:p>
                <a14:m>
                  <m:oMath xmlns:m="http://schemas.openxmlformats.org/officeDocument/2006/math">
                    <m:r>
                      <a:rPr lang="en-US" i="1">
                        <a:latin typeface="Cambria Math" panose="02040503050406030204" charset="0"/>
                        <a:cs typeface="Cambria Math" panose="02040503050406030204" charset="0"/>
                      </a:rPr>
                      <m:t>∆</m:t>
                    </m:r>
                  </m:oMath>
                </a14:m>
                <a:r>
                  <a:rPr lang="en-US" dirty="0">
                    <a:sym typeface="+mn-ea"/>
                  </a:rPr>
                  <a:t>max=30,778 N/</a:t>
                </a:r>
                <a14:m>
                  <m:oMath xmlns:m="http://schemas.openxmlformats.org/officeDocument/2006/math">
                    <m:sSup>
                      <m:sSupPr>
                        <m:ctrlPr>
                          <a:rPr lang="en-US" i="1">
                            <a:latin typeface="Cambria Math" panose="02040503050406030204" pitchFamily="18" charset="0"/>
                            <a:cs typeface="Cambria Math" panose="02040503050406030204" charset="0"/>
                          </a:rPr>
                        </m:ctrlPr>
                      </m:sSupPr>
                      <m:e>
                        <m:r>
                          <a:rPr lang="en-US" i="1">
                            <a:latin typeface="Cambria Math" panose="02040503050406030204" charset="0"/>
                            <a:cs typeface="Cambria Math" panose="02040503050406030204" charset="0"/>
                          </a:rPr>
                          <m:t>𝑚</m:t>
                        </m:r>
                      </m:e>
                      <m:sup>
                        <m:r>
                          <a:rPr lang="en-US" i="1">
                            <a:latin typeface="Cambria Math" panose="02040503050406030204" charset="0"/>
                            <a:cs typeface="Cambria Math" panose="02040503050406030204" charset="0"/>
                          </a:rPr>
                          <m:t>2</m:t>
                        </m:r>
                      </m:sup>
                    </m:sSup>
                  </m:oMath>
                </a14:m>
                <a:endParaRPr lang="en-US" dirty="0"/>
              </a:p>
            </p:txBody>
          </p:sp>
        </mc:Choice>
        <mc:Fallback>
          <p:sp>
            <p:nvSpPr>
              <p:cNvPr id="13" name="Text Box 11">
                <a:extLst>
                  <a:ext uri="{FF2B5EF4-FFF2-40B4-BE49-F238E27FC236}">
                    <a16:creationId xmlns:a16="http://schemas.microsoft.com/office/drawing/2014/main" id="{E773B293-ED31-7925-5E7A-D8B0366FCB96}"/>
                  </a:ext>
                </a:extLst>
              </p:cNvPr>
              <p:cNvSpPr txBox="1">
                <a:spLocks noRot="1" noChangeAspect="1" noMove="1" noResize="1" noEditPoints="1" noAdjustHandles="1" noChangeArrowheads="1" noChangeShapeType="1" noTextEdit="1"/>
              </p:cNvSpPr>
              <p:nvPr/>
            </p:nvSpPr>
            <p:spPr>
              <a:xfrm>
                <a:off x="6390618" y="3053421"/>
                <a:ext cx="2564130" cy="421005"/>
              </a:xfrm>
              <a:prstGeom prst="rect">
                <a:avLst/>
              </a:prstGeom>
              <a:blipFill>
                <a:blip r:embed="rId11"/>
                <a:stretch>
                  <a:fillRect t="-8696" b="-1014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Text Box 12">
                <a:extLst>
                  <a:ext uri="{FF2B5EF4-FFF2-40B4-BE49-F238E27FC236}">
                    <a16:creationId xmlns:a16="http://schemas.microsoft.com/office/drawing/2014/main" id="{2FF08D27-AAD5-311D-4D46-4B060489C3E5}"/>
                  </a:ext>
                </a:extLst>
              </p:cNvPr>
              <p:cNvSpPr txBox="1"/>
              <p:nvPr/>
            </p:nvSpPr>
            <p:spPr>
              <a:xfrm>
                <a:off x="1558581" y="5464040"/>
                <a:ext cx="2635250" cy="354965"/>
              </a:xfrm>
              <a:prstGeom prst="rect">
                <a:avLst/>
              </a:prstGeom>
              <a:noFill/>
            </p:spPr>
            <p:txBody>
              <a:bodyPr wrap="square" rtlCol="0">
                <a:noAutofit/>
              </a:bodyPr>
              <a:lstStyle/>
              <a:p>
                <a14:m>
                  <m:oMath xmlns:m="http://schemas.openxmlformats.org/officeDocument/2006/math">
                    <m:r>
                      <a:rPr lang="en-US" i="1">
                        <a:latin typeface="Cambria Math" panose="02040503050406030204" charset="0"/>
                        <a:cs typeface="Cambria Math" panose="02040503050406030204" charset="0"/>
                      </a:rPr>
                      <m:t>∆</m:t>
                    </m:r>
                  </m:oMath>
                </a14:m>
                <a:r>
                  <a:rPr lang="en-US" dirty="0">
                    <a:sym typeface="+mn-ea"/>
                  </a:rPr>
                  <a:t>max=18,601 N/</a:t>
                </a:r>
                <a14:m>
                  <m:oMath xmlns:m="http://schemas.openxmlformats.org/officeDocument/2006/math">
                    <m:sSup>
                      <m:sSupPr>
                        <m:ctrlPr>
                          <a:rPr lang="en-US" i="1">
                            <a:latin typeface="Cambria Math" panose="02040503050406030204" pitchFamily="18" charset="0"/>
                            <a:cs typeface="Cambria Math" panose="02040503050406030204" charset="0"/>
                          </a:rPr>
                        </m:ctrlPr>
                      </m:sSupPr>
                      <m:e>
                        <m:r>
                          <a:rPr lang="en-US" i="1">
                            <a:latin typeface="Cambria Math" panose="02040503050406030204" charset="0"/>
                            <a:cs typeface="Cambria Math" panose="02040503050406030204" charset="0"/>
                          </a:rPr>
                          <m:t>𝑚</m:t>
                        </m:r>
                      </m:e>
                      <m:sup>
                        <m:r>
                          <a:rPr lang="en-US" i="1">
                            <a:latin typeface="Cambria Math" panose="02040503050406030204" charset="0"/>
                            <a:cs typeface="Cambria Math" panose="02040503050406030204" charset="0"/>
                          </a:rPr>
                          <m:t>2</m:t>
                        </m:r>
                      </m:sup>
                    </m:sSup>
                  </m:oMath>
                </a14:m>
                <a:endParaRPr lang="en-US" dirty="0"/>
              </a:p>
            </p:txBody>
          </p:sp>
        </mc:Choice>
        <mc:Fallback>
          <p:sp>
            <p:nvSpPr>
              <p:cNvPr id="15" name="Text Box 12">
                <a:extLst>
                  <a:ext uri="{FF2B5EF4-FFF2-40B4-BE49-F238E27FC236}">
                    <a16:creationId xmlns:a16="http://schemas.microsoft.com/office/drawing/2014/main" id="{2FF08D27-AAD5-311D-4D46-4B060489C3E5}"/>
                  </a:ext>
                </a:extLst>
              </p:cNvPr>
              <p:cNvSpPr txBox="1">
                <a:spLocks noRot="1" noChangeAspect="1" noMove="1" noResize="1" noEditPoints="1" noAdjustHandles="1" noChangeArrowheads="1" noChangeShapeType="1" noTextEdit="1"/>
              </p:cNvSpPr>
              <p:nvPr/>
            </p:nvSpPr>
            <p:spPr>
              <a:xfrm>
                <a:off x="1558581" y="5464040"/>
                <a:ext cx="2635250" cy="354965"/>
              </a:xfrm>
              <a:prstGeom prst="rect">
                <a:avLst/>
              </a:prstGeom>
              <a:blipFill>
                <a:blip r:embed="rId12"/>
                <a:stretch>
                  <a:fillRect t="-8475" b="-2881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Text Box 14">
                <a:extLst>
                  <a:ext uri="{FF2B5EF4-FFF2-40B4-BE49-F238E27FC236}">
                    <a16:creationId xmlns:a16="http://schemas.microsoft.com/office/drawing/2014/main" id="{35EF8D57-FD81-736A-2161-55819719D728}"/>
                  </a:ext>
                </a:extLst>
              </p:cNvPr>
              <p:cNvSpPr txBox="1"/>
              <p:nvPr/>
            </p:nvSpPr>
            <p:spPr>
              <a:xfrm>
                <a:off x="5861226" y="5356201"/>
                <a:ext cx="2596515" cy="349250"/>
              </a:xfrm>
              <a:prstGeom prst="rect">
                <a:avLst/>
              </a:prstGeom>
              <a:noFill/>
            </p:spPr>
            <p:txBody>
              <a:bodyPr wrap="square" rtlCol="0">
                <a:noAutofit/>
              </a:bodyPr>
              <a:lstStyle/>
              <a:p>
                <a14:m>
                  <m:oMath xmlns:m="http://schemas.openxmlformats.org/officeDocument/2006/math">
                    <m:r>
                      <a:rPr lang="en-US" i="1">
                        <a:latin typeface="Cambria Math" panose="02040503050406030204" charset="0"/>
                        <a:cs typeface="Cambria Math" panose="02040503050406030204" charset="0"/>
                      </a:rPr>
                      <m:t>∆</m:t>
                    </m:r>
                  </m:oMath>
                </a14:m>
                <a:r>
                  <a:rPr lang="en-US" dirty="0">
                    <a:sym typeface="+mn-ea"/>
                  </a:rPr>
                  <a:t>max=2,718 N/</a:t>
                </a:r>
                <a14:m>
                  <m:oMath xmlns:m="http://schemas.openxmlformats.org/officeDocument/2006/math">
                    <m:sSup>
                      <m:sSupPr>
                        <m:ctrlPr>
                          <a:rPr lang="en-US" i="1">
                            <a:latin typeface="Cambria Math" panose="02040503050406030204" pitchFamily="18" charset="0"/>
                            <a:cs typeface="Cambria Math" panose="02040503050406030204" charset="0"/>
                          </a:rPr>
                        </m:ctrlPr>
                      </m:sSupPr>
                      <m:e>
                        <m:r>
                          <a:rPr lang="en-US" i="1">
                            <a:latin typeface="Cambria Math" panose="02040503050406030204" charset="0"/>
                            <a:cs typeface="Cambria Math" panose="02040503050406030204" charset="0"/>
                          </a:rPr>
                          <m:t>𝑚</m:t>
                        </m:r>
                      </m:e>
                      <m:sup>
                        <m:r>
                          <a:rPr lang="en-US" i="1">
                            <a:latin typeface="Cambria Math" panose="02040503050406030204" charset="0"/>
                            <a:cs typeface="Cambria Math" panose="02040503050406030204" charset="0"/>
                          </a:rPr>
                          <m:t>2</m:t>
                        </m:r>
                      </m:sup>
                    </m:sSup>
                  </m:oMath>
                </a14:m>
                <a:endParaRPr lang="en-US" dirty="0"/>
              </a:p>
            </p:txBody>
          </p:sp>
        </mc:Choice>
        <mc:Fallback>
          <p:sp>
            <p:nvSpPr>
              <p:cNvPr id="17" name="Text Box 14">
                <a:extLst>
                  <a:ext uri="{FF2B5EF4-FFF2-40B4-BE49-F238E27FC236}">
                    <a16:creationId xmlns:a16="http://schemas.microsoft.com/office/drawing/2014/main" id="{35EF8D57-FD81-736A-2161-55819719D728}"/>
                  </a:ext>
                </a:extLst>
              </p:cNvPr>
              <p:cNvSpPr txBox="1">
                <a:spLocks noRot="1" noChangeAspect="1" noMove="1" noResize="1" noEditPoints="1" noAdjustHandles="1" noChangeArrowheads="1" noChangeShapeType="1" noTextEdit="1"/>
              </p:cNvSpPr>
              <p:nvPr/>
            </p:nvSpPr>
            <p:spPr>
              <a:xfrm>
                <a:off x="5861226" y="5356201"/>
                <a:ext cx="2596515" cy="349250"/>
              </a:xfrm>
              <a:prstGeom prst="rect">
                <a:avLst/>
              </a:prstGeom>
              <a:blipFill>
                <a:blip r:embed="rId13"/>
                <a:stretch>
                  <a:fillRect t="-10526" b="-33333"/>
                </a:stretch>
              </a:blipFill>
            </p:spPr>
            <p:txBody>
              <a:bodyPr/>
              <a:lstStyle/>
              <a:p>
                <a:r>
                  <a:rPr lang="en-US">
                    <a:noFill/>
                  </a:rPr>
                  <a:t> </a:t>
                </a:r>
              </a:p>
            </p:txBody>
          </p:sp>
        </mc:Fallback>
      </mc:AlternateContent>
      <p:sp>
        <p:nvSpPr>
          <p:cNvPr id="21" name="Hình chữ nhật: Góc Tròn 3">
            <a:extLst>
              <a:ext uri="{FF2B5EF4-FFF2-40B4-BE49-F238E27FC236}">
                <a16:creationId xmlns:a16="http://schemas.microsoft.com/office/drawing/2014/main" id="{8178E89C-C862-4797-859D-DCD26CB35EA3}"/>
              </a:ext>
            </a:extLst>
          </p:cNvPr>
          <p:cNvSpPr/>
          <p:nvPr/>
        </p:nvSpPr>
        <p:spPr>
          <a:xfrm>
            <a:off x="1196533" y="104775"/>
            <a:ext cx="7642667" cy="71818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400" b="1" kern="0" dirty="0">
                <a:solidFill>
                  <a:srgbClr val="FF0000"/>
                </a:solidFill>
                <a:latin typeface="Times New Roman" panose="02020603050405020304" pitchFamily="18" charset="0"/>
                <a:cs typeface="Times New Roman" panose="02020603050405020304" pitchFamily="18" charset="0"/>
              </a:rPr>
              <a:t>CHƯƠNG 2: TÍNH TOÁN NĂNG LƯỢNG SÓNG BIỂN VÀ TÍNH TOÁN KÍCH THƯỚC PHAO</a:t>
            </a:r>
          </a:p>
        </p:txBody>
      </p:sp>
    </p:spTree>
    <p:extLst>
      <p:ext uri="{BB962C8B-B14F-4D97-AF65-F5344CB8AC3E}">
        <p14:creationId xmlns:p14="http://schemas.microsoft.com/office/powerpoint/2010/main" val="567235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B33B8439-239E-7F9F-7C15-A1851BB75349}"/>
              </a:ext>
            </a:extLst>
          </p:cNvPr>
          <p:cNvPicPr>
            <a:picLocks noChangeAspect="1"/>
          </p:cNvPicPr>
          <p:nvPr/>
        </p:nvPicPr>
        <p:blipFill>
          <a:blip r:embed="rId2"/>
          <a:stretch>
            <a:fillRect/>
          </a:stretch>
        </p:blipFill>
        <p:spPr>
          <a:xfrm>
            <a:off x="6140" y="0"/>
            <a:ext cx="9131720" cy="6858000"/>
          </a:xfrm>
          <a:prstGeom prst="rect">
            <a:avLst/>
          </a:prstGeom>
        </p:spPr>
      </p:pic>
      <p:sp>
        <p:nvSpPr>
          <p:cNvPr id="5" name="Hộp Văn bản 4">
            <a:extLst>
              <a:ext uri="{FF2B5EF4-FFF2-40B4-BE49-F238E27FC236}">
                <a16:creationId xmlns:a16="http://schemas.microsoft.com/office/drawing/2014/main" id="{EDCFD4EA-D442-2218-0000-E4886EEE7DE3}"/>
              </a:ext>
            </a:extLst>
          </p:cNvPr>
          <p:cNvSpPr txBox="1"/>
          <p:nvPr/>
        </p:nvSpPr>
        <p:spPr>
          <a:xfrm>
            <a:off x="209935" y="1017373"/>
            <a:ext cx="8724129" cy="369332"/>
          </a:xfrm>
          <a:prstGeom prst="rect">
            <a:avLst/>
          </a:prstGeom>
          <a:noFill/>
        </p:spPr>
        <p:txBody>
          <a:bodyPr wrap="square" rtlCol="0">
            <a:spAutoFit/>
          </a:bodyPr>
          <a:lstStyle/>
          <a:p>
            <a:pPr algn="ctr"/>
            <a:r>
              <a:rPr lang="vi-VN" b="1" kern="0" dirty="0">
                <a:solidFill>
                  <a:schemeClr val="accent1"/>
                </a:solidFill>
                <a:effectLst/>
                <a:latin typeface="Times New Roman" panose="02020603050405020304" pitchFamily="18" charset="0"/>
                <a:ea typeface="Times New Roman" panose="02020603050405020304" pitchFamily="18" charset="0"/>
              </a:rPr>
              <a:t>CÁC PHƯƠNG PHÁP KHAI THÁC NĂNG LƯỢNG SÓNG BIỂN TRÊN THẾ GIỚI</a:t>
            </a:r>
            <a:endParaRPr lang="vi-VN" dirty="0">
              <a:solidFill>
                <a:schemeClr val="accent1"/>
              </a:solidFill>
            </a:endParaRPr>
          </a:p>
        </p:txBody>
      </p:sp>
      <p:pic>
        <p:nvPicPr>
          <p:cNvPr id="7" name="Hình ảnh 6" descr="Ảnh có chứa văn bản, biểu đồ, ảnh chụp màn hình, hàng&#10;&#10;Mô tả được tạo tự động">
            <a:extLst>
              <a:ext uri="{FF2B5EF4-FFF2-40B4-BE49-F238E27FC236}">
                <a16:creationId xmlns:a16="http://schemas.microsoft.com/office/drawing/2014/main" id="{8BBC912C-12E2-49A7-4533-34FA992C0332}"/>
              </a:ext>
            </a:extLst>
          </p:cNvPr>
          <p:cNvPicPr>
            <a:picLocks noChangeAspect="1"/>
          </p:cNvPicPr>
          <p:nvPr/>
        </p:nvPicPr>
        <p:blipFill rotWithShape="1">
          <a:blip r:embed="rId3">
            <a:extLst>
              <a:ext uri="{28A0092B-C50C-407E-A947-70E740481C1C}">
                <a14:useLocalDpi xmlns:a14="http://schemas.microsoft.com/office/drawing/2010/main" val="0"/>
              </a:ext>
            </a:extLst>
          </a:blip>
          <a:srcRect l="12367" t="6880"/>
          <a:stretch>
            <a:fillRect/>
          </a:stretch>
        </p:blipFill>
        <p:spPr bwMode="auto">
          <a:xfrm>
            <a:off x="860937" y="3640375"/>
            <a:ext cx="3336023" cy="2651603"/>
          </a:xfrm>
          <a:prstGeom prst="rect">
            <a:avLst/>
          </a:prstGeom>
          <a:ln>
            <a:noFill/>
          </a:ln>
        </p:spPr>
      </p:pic>
      <p:pic>
        <p:nvPicPr>
          <p:cNvPr id="8" name="Hình ảnh 7" descr="Ảnh có chứa biểu đồ, văn bản, bản phác thảo, vòng tròn&#10;&#10;Mô tả được tạo tự động">
            <a:extLst>
              <a:ext uri="{FF2B5EF4-FFF2-40B4-BE49-F238E27FC236}">
                <a16:creationId xmlns:a16="http://schemas.microsoft.com/office/drawing/2014/main" id="{3D980DC1-3C37-F6D9-5AE7-62860DA56103}"/>
              </a:ext>
            </a:extLst>
          </p:cNvPr>
          <p:cNvPicPr>
            <a:picLocks noChangeAspect="1"/>
          </p:cNvPicPr>
          <p:nvPr/>
        </p:nvPicPr>
        <p:blipFill rotWithShape="1">
          <a:blip r:embed="rId4">
            <a:extLst>
              <a:ext uri="{28A0092B-C50C-407E-A947-70E740481C1C}">
                <a14:useLocalDpi xmlns:a14="http://schemas.microsoft.com/office/drawing/2010/main" val="0"/>
              </a:ext>
            </a:extLst>
          </a:blip>
          <a:srcRect l="2352" r="5452" b="4962"/>
          <a:stretch>
            <a:fillRect/>
          </a:stretch>
        </p:blipFill>
        <p:spPr bwMode="auto">
          <a:xfrm>
            <a:off x="4953481" y="3640375"/>
            <a:ext cx="3336022" cy="2739034"/>
          </a:xfrm>
          <a:prstGeom prst="rect">
            <a:avLst/>
          </a:prstGeom>
          <a:ln>
            <a:noFill/>
          </a:ln>
        </p:spPr>
      </p:pic>
      <p:sp>
        <p:nvSpPr>
          <p:cNvPr id="11" name="Hình chữ nhật: Góc Tròn 10">
            <a:extLst>
              <a:ext uri="{FF2B5EF4-FFF2-40B4-BE49-F238E27FC236}">
                <a16:creationId xmlns:a16="http://schemas.microsoft.com/office/drawing/2014/main" id="{06093566-E1A4-EA79-3FE8-CB1077D01D91}"/>
              </a:ext>
            </a:extLst>
          </p:cNvPr>
          <p:cNvSpPr/>
          <p:nvPr/>
        </p:nvSpPr>
        <p:spPr>
          <a:xfrm>
            <a:off x="1148310" y="50615"/>
            <a:ext cx="7610343" cy="71329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4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CHƯƠNG 3: </a:t>
            </a:r>
            <a:r>
              <a:rPr lang="en-US" sz="24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NGHIÊN</a:t>
            </a:r>
            <a:r>
              <a:rPr lang="vi-VN" sz="24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CỨU </a:t>
            </a:r>
            <a:r>
              <a:rPr lang="en-US" sz="24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MÔ</a:t>
            </a:r>
            <a:r>
              <a:rPr lang="vi-VN" sz="24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PHỎNG </a:t>
            </a:r>
            <a:endParaRPr lang="vi-VN" sz="2400" b="1" kern="0" dirty="0">
              <a:solidFill>
                <a:srgbClr val="FF0000"/>
              </a:solidFill>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14" name="Hình chữ nhật 13">
            <a:extLst>
              <a:ext uri="{FF2B5EF4-FFF2-40B4-BE49-F238E27FC236}">
                <a16:creationId xmlns:a16="http://schemas.microsoft.com/office/drawing/2014/main" id="{FC3EDF49-151C-5456-73A8-ACC3558E48A4}"/>
              </a:ext>
            </a:extLst>
          </p:cNvPr>
          <p:cNvSpPr/>
          <p:nvPr/>
        </p:nvSpPr>
        <p:spPr>
          <a:xfrm>
            <a:off x="8680164" y="6534150"/>
            <a:ext cx="323850" cy="1532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hỗ dành sẵn cho Số hiệu Bản chiếu 17">
            <a:extLst>
              <a:ext uri="{FF2B5EF4-FFF2-40B4-BE49-F238E27FC236}">
                <a16:creationId xmlns:a16="http://schemas.microsoft.com/office/drawing/2014/main" id="{98F5B6DA-951C-7990-E0D5-5CA0D3A84CFA}"/>
              </a:ext>
            </a:extLst>
          </p:cNvPr>
          <p:cNvSpPr>
            <a:spLocks noGrp="1"/>
          </p:cNvSpPr>
          <p:nvPr>
            <p:ph type="sldNum" sz="quarter" idx="12"/>
          </p:nvPr>
        </p:nvSpPr>
        <p:spPr/>
        <p:txBody>
          <a:bodyPr/>
          <a:lstStyle/>
          <a:p>
            <a:fld id="{F695ED41-6EFD-49E9-A207-13E0BCF12744}" type="slidenum">
              <a:rPr lang="vi-VN" smtClean="0"/>
              <a:t>9</a:t>
            </a:fld>
            <a:endParaRPr lang="vi-VN"/>
          </a:p>
        </p:txBody>
      </p:sp>
      <p:graphicFrame>
        <p:nvGraphicFramePr>
          <p:cNvPr id="3" name="Table 2">
            <a:extLst>
              <a:ext uri="{FF2B5EF4-FFF2-40B4-BE49-F238E27FC236}">
                <a16:creationId xmlns:a16="http://schemas.microsoft.com/office/drawing/2014/main" id="{D71CC7B4-D4E3-A0E0-BB49-6A4AA9F96BA4}"/>
              </a:ext>
            </a:extLst>
          </p:cNvPr>
          <p:cNvGraphicFramePr>
            <a:graphicFrameLocks noGrp="1"/>
          </p:cNvGraphicFramePr>
          <p:nvPr>
            <p:extLst>
              <p:ext uri="{D42A27DB-BD31-4B8C-83A1-F6EECF244321}">
                <p14:modId xmlns:p14="http://schemas.microsoft.com/office/powerpoint/2010/main" val="3633296607"/>
              </p:ext>
            </p:extLst>
          </p:nvPr>
        </p:nvGraphicFramePr>
        <p:xfrm>
          <a:off x="332615" y="1523229"/>
          <a:ext cx="8478770" cy="2044776"/>
        </p:xfrm>
        <a:graphic>
          <a:graphicData uri="http://schemas.openxmlformats.org/drawingml/2006/table">
            <a:tbl>
              <a:tblPr firstRow="1" bandRow="1">
                <a:tableStyleId>{5C22544A-7EE6-4342-B048-85BDC9FD1C3A}</a:tableStyleId>
              </a:tblPr>
              <a:tblGrid>
                <a:gridCol w="4239385">
                  <a:extLst>
                    <a:ext uri="{9D8B030D-6E8A-4147-A177-3AD203B41FA5}">
                      <a16:colId xmlns:a16="http://schemas.microsoft.com/office/drawing/2014/main" val="2531511637"/>
                    </a:ext>
                  </a:extLst>
                </a:gridCol>
                <a:gridCol w="4239385">
                  <a:extLst>
                    <a:ext uri="{9D8B030D-6E8A-4147-A177-3AD203B41FA5}">
                      <a16:colId xmlns:a16="http://schemas.microsoft.com/office/drawing/2014/main" val="2236185804"/>
                    </a:ext>
                  </a:extLst>
                </a:gridCol>
              </a:tblGrid>
              <a:tr h="518725">
                <a:tc>
                  <a:txBody>
                    <a:bodyPr/>
                    <a:lstStyle/>
                    <a:p>
                      <a:pPr algn="ctr"/>
                      <a:r>
                        <a:rPr lang="vi-VN" dirty="0">
                          <a:solidFill>
                            <a:schemeClr val="accent2">
                              <a:lumMod val="40000"/>
                              <a:lumOff val="60000"/>
                            </a:schemeClr>
                          </a:solidFill>
                          <a:latin typeface="+mj-lt"/>
                        </a:rPr>
                        <a:t>Phương pháp sử dụng hệ tuyến tính</a:t>
                      </a:r>
                      <a:endParaRPr lang="en-US" dirty="0">
                        <a:solidFill>
                          <a:schemeClr val="accent2">
                            <a:lumMod val="40000"/>
                            <a:lumOff val="60000"/>
                          </a:schemeClr>
                        </a:solidFill>
                        <a:latin typeface="+mj-lt"/>
                      </a:endParaRPr>
                    </a:p>
                  </a:txBody>
                  <a:tcPr anchor="ctr"/>
                </a:tc>
                <a:tc>
                  <a:txBody>
                    <a:bodyPr/>
                    <a:lstStyle/>
                    <a:p>
                      <a:pPr marL="0" algn="ctr" defTabSz="914400" rtl="0" eaLnBrk="1" latinLnBrk="0" hangingPunct="1"/>
                      <a:r>
                        <a:rPr lang="vi-VN" sz="1800" b="1" kern="1200" dirty="0">
                          <a:solidFill>
                            <a:schemeClr val="accent2">
                              <a:lumMod val="40000"/>
                              <a:lumOff val="60000"/>
                            </a:schemeClr>
                          </a:solidFill>
                          <a:latin typeface="+mj-lt"/>
                          <a:ea typeface="+mn-ea"/>
                          <a:cs typeface="+mn-cs"/>
                        </a:rPr>
                        <a:t>Phương pháp sử dụng hệ phi tuyến</a:t>
                      </a:r>
                      <a:endParaRPr lang="en-US" sz="1800" b="1" kern="1200" dirty="0">
                        <a:solidFill>
                          <a:schemeClr val="accent2">
                            <a:lumMod val="40000"/>
                            <a:lumOff val="60000"/>
                          </a:schemeClr>
                        </a:solidFill>
                        <a:latin typeface="+mj-lt"/>
                        <a:ea typeface="+mn-ea"/>
                        <a:cs typeface="+mn-cs"/>
                      </a:endParaRPr>
                    </a:p>
                  </a:txBody>
                  <a:tcPr anchor="ctr"/>
                </a:tc>
                <a:extLst>
                  <a:ext uri="{0D108BD9-81ED-4DB2-BD59-A6C34878D82A}">
                    <a16:rowId xmlns:a16="http://schemas.microsoft.com/office/drawing/2014/main" val="24386534"/>
                  </a:ext>
                </a:extLst>
              </a:tr>
              <a:tr h="1526051">
                <a:tc>
                  <a:txBody>
                    <a:bodyPr/>
                    <a:lstStyle/>
                    <a:p>
                      <a:pPr algn="just"/>
                      <a:r>
                        <a:rPr lang="vi-VN" dirty="0">
                          <a:latin typeface="+mj-lt"/>
                        </a:rPr>
                        <a:t>Hệ tuyến tính là một cơ hệ gồm phao và các phần tử trong cơ hệ đều chuyển động tính tiến. Hiện nay phương pháp sử dụng hệ tuyến tính ứng dụng trong thực tiễn rất hạn chế.</a:t>
                      </a:r>
                      <a:endParaRPr lang="en-US" dirty="0">
                        <a:latin typeface="+mj-lt"/>
                      </a:endParaRPr>
                    </a:p>
                  </a:txBody>
                  <a:tcPr/>
                </a:tc>
                <a:tc>
                  <a:txBody>
                    <a:bodyPr/>
                    <a:lstStyle/>
                    <a:p>
                      <a:pPr algn="just"/>
                      <a:r>
                        <a:rPr lang="vi-VN" dirty="0">
                          <a:latin typeface="+mj-lt"/>
                        </a:rPr>
                        <a:t>Hệ phi tuyến là một cơ hệ gồm nhiều phần tử, trong đó phần tử chuyển đổi năng lượng có chuyển động quay.</a:t>
                      </a:r>
                    </a:p>
                    <a:p>
                      <a:pPr algn="ctr"/>
                      <a:endParaRPr lang="en-US" dirty="0">
                        <a:latin typeface="+mj-lt"/>
                      </a:endParaRPr>
                    </a:p>
                  </a:txBody>
                  <a:tcPr/>
                </a:tc>
                <a:extLst>
                  <a:ext uri="{0D108BD9-81ED-4DB2-BD59-A6C34878D82A}">
                    <a16:rowId xmlns:a16="http://schemas.microsoft.com/office/drawing/2014/main" val="3300217669"/>
                  </a:ext>
                </a:extLst>
              </a:tr>
            </a:tbl>
          </a:graphicData>
        </a:graphic>
      </p:graphicFrame>
    </p:spTree>
    <p:extLst>
      <p:ext uri="{BB962C8B-B14F-4D97-AF65-F5344CB8AC3E}">
        <p14:creationId xmlns:p14="http://schemas.microsoft.com/office/powerpoint/2010/main" val="3143371521"/>
      </p:ext>
    </p:extLst>
  </p:cSld>
  <p:clrMapOvr>
    <a:masterClrMapping/>
  </p:clrMapOvr>
</p:sld>
</file>

<file path=ppt/theme/theme1.xml><?xml version="1.0" encoding="utf-8"?>
<a:theme xmlns:a="http://schemas.openxmlformats.org/drawingml/2006/main" name="Chủ đề Office">
  <a:themeElements>
    <a:clrScheme name="Chủ đề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hủ đề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ủ đề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1330</TotalTime>
  <Words>1274</Words>
  <Application>Microsoft Office PowerPoint</Application>
  <PresentationFormat>On-screen Show (4:3)</PresentationFormat>
  <Paragraphs>149</Paragraphs>
  <Slides>19</Slides>
  <Notes>13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Aptos</vt:lpstr>
      <vt:lpstr>Arial</vt:lpstr>
      <vt:lpstr>Calibri</vt:lpstr>
      <vt:lpstr>Calibri Light</vt:lpstr>
      <vt:lpstr>Cambria Math</vt:lpstr>
      <vt:lpstr>Symbol</vt:lpstr>
      <vt:lpstr>Times New Roman</vt:lpstr>
      <vt:lpstr>Wingdings</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Thị Linh Lê</dc:creator>
  <cp:lastModifiedBy>Trang Thành Trung</cp:lastModifiedBy>
  <cp:revision>41</cp:revision>
  <dcterms:created xsi:type="dcterms:W3CDTF">2024-05-05T01:39:29Z</dcterms:created>
  <dcterms:modified xsi:type="dcterms:W3CDTF">2024-05-09T17:10:35Z</dcterms:modified>
</cp:coreProperties>
</file>